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  <p:sldMasterId id="2147483726" r:id="rId10"/>
    <p:sldMasterId id="2147483752" r:id="rId11"/>
  </p:sldMasterIdLst>
  <p:notesMasterIdLst>
    <p:notesMasterId r:id="rId33"/>
  </p:notesMasterIdLst>
  <p:sldIdLst>
    <p:sldId id="256" r:id="rId12"/>
    <p:sldId id="257" r:id="rId13"/>
    <p:sldId id="280" r:id="rId14"/>
    <p:sldId id="258" r:id="rId15"/>
    <p:sldId id="259" r:id="rId16"/>
    <p:sldId id="260" r:id="rId17"/>
    <p:sldId id="261" r:id="rId18"/>
    <p:sldId id="275" r:id="rId19"/>
    <p:sldId id="262" r:id="rId20"/>
    <p:sldId id="264" r:id="rId21"/>
    <p:sldId id="277" r:id="rId22"/>
    <p:sldId id="276" r:id="rId23"/>
    <p:sldId id="265" r:id="rId24"/>
    <p:sldId id="267" r:id="rId25"/>
    <p:sldId id="268" r:id="rId26"/>
    <p:sldId id="269" r:id="rId27"/>
    <p:sldId id="270" r:id="rId28"/>
    <p:sldId id="272" r:id="rId29"/>
    <p:sldId id="273" r:id="rId30"/>
    <p:sldId id="279" r:id="rId31"/>
    <p:sldId id="278" r:id="rId3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9FE4E-86E4-47BC-8E7D-8E169CDC64A3}" v="17" dt="2023-02-17T13:39:54.783"/>
    <p1510:client id="{5F05D08F-E856-49D8-99B1-BC156847CADB}" v="3" dt="2023-02-17T13:40:37.166"/>
    <p1510:client id="{E4C349A9-85AD-45D2-89D5-FC47E6145115}" v="25" dt="2023-02-23T17:29:32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DE SOUZA SIQUEIRA" userId="S::gabriel.souza@ges.inatel.br::47ac8074-24e9-4f92-add1-f703edd2eb43" providerId="AD" clId="Web-{2BD9FE4E-86E4-47BC-8E7D-8E169CDC64A3}"/>
    <pc:docChg chg="modSld">
      <pc:chgData name="GABRIEL DE SOUZA SIQUEIRA" userId="S::gabriel.souza@ges.inatel.br::47ac8074-24e9-4f92-add1-f703edd2eb43" providerId="AD" clId="Web-{2BD9FE4E-86E4-47BC-8E7D-8E169CDC64A3}" dt="2023-02-17T13:39:53.408" v="15" actId="20577"/>
      <pc:docMkLst>
        <pc:docMk/>
      </pc:docMkLst>
      <pc:sldChg chg="modSp">
        <pc:chgData name="GABRIEL DE SOUZA SIQUEIRA" userId="S::gabriel.souza@ges.inatel.br::47ac8074-24e9-4f92-add1-f703edd2eb43" providerId="AD" clId="Web-{2BD9FE4E-86E4-47BC-8E7D-8E169CDC64A3}" dt="2023-02-17T13:39:53.408" v="15" actId="20577"/>
        <pc:sldMkLst>
          <pc:docMk/>
          <pc:sldMk cId="3186326641" sldId="278"/>
        </pc:sldMkLst>
        <pc:spChg chg="mod">
          <ac:chgData name="GABRIEL DE SOUZA SIQUEIRA" userId="S::gabriel.souza@ges.inatel.br::47ac8074-24e9-4f92-add1-f703edd2eb43" providerId="AD" clId="Web-{2BD9FE4E-86E4-47BC-8E7D-8E169CDC64A3}" dt="2023-02-17T13:39:53.408" v="15" actId="20577"/>
          <ac:spMkLst>
            <pc:docMk/>
            <pc:sldMk cId="3186326641" sldId="278"/>
            <ac:spMk id="1929" creationId="{00000000-0000-0000-0000-000000000000}"/>
          </ac:spMkLst>
        </pc:spChg>
      </pc:sldChg>
    </pc:docChg>
  </pc:docChgLst>
  <pc:docChgLst>
    <pc:chgData name="GABRIEL DE SOUZA SIQUEIRA" userId="S::gabriel.souza@ges.inatel.br::47ac8074-24e9-4f92-add1-f703edd2eb43" providerId="AD" clId="Web-{E4C349A9-85AD-45D2-89D5-FC47E6145115}"/>
    <pc:docChg chg="modSld">
      <pc:chgData name="GABRIEL DE SOUZA SIQUEIRA" userId="S::gabriel.souza@ges.inatel.br::47ac8074-24e9-4f92-add1-f703edd2eb43" providerId="AD" clId="Web-{E4C349A9-85AD-45D2-89D5-FC47E6145115}" dt="2023-02-23T17:29:30.971" v="14" actId="20577"/>
      <pc:docMkLst>
        <pc:docMk/>
      </pc:docMkLst>
      <pc:sldChg chg="addSp modSp">
        <pc:chgData name="GABRIEL DE SOUZA SIQUEIRA" userId="S::gabriel.souza@ges.inatel.br::47ac8074-24e9-4f92-add1-f703edd2eb43" providerId="AD" clId="Web-{E4C349A9-85AD-45D2-89D5-FC47E6145115}" dt="2023-02-23T17:29:30.971" v="14" actId="20577"/>
        <pc:sldMkLst>
          <pc:docMk/>
          <pc:sldMk cId="0" sldId="260"/>
        </pc:sldMkLst>
        <pc:spChg chg="add mod">
          <ac:chgData name="GABRIEL DE SOUZA SIQUEIRA" userId="S::gabriel.souza@ges.inatel.br::47ac8074-24e9-4f92-add1-f703edd2eb43" providerId="AD" clId="Web-{E4C349A9-85AD-45D2-89D5-FC47E6145115}" dt="2023-02-23T17:29:30.971" v="14" actId="20577"/>
          <ac:spMkLst>
            <pc:docMk/>
            <pc:sldMk cId="0" sldId="260"/>
            <ac:spMk id="2" creationId="{D47D435B-C4DC-855F-2C13-ED51841D9186}"/>
          </ac:spMkLst>
        </pc:spChg>
      </pc:sldChg>
    </pc:docChg>
  </pc:docChgLst>
  <pc:docChgLst>
    <pc:chgData name="GABRIEL DE SOUZA SIQUEIRA" userId="S::gabriel.souza@ges.inatel.br::47ac8074-24e9-4f92-add1-f703edd2eb43" providerId="AD" clId="Web-{5F05D08F-E856-49D8-99B1-BC156847CADB}"/>
    <pc:docChg chg="modSld">
      <pc:chgData name="GABRIEL DE SOUZA SIQUEIRA" userId="S::gabriel.souza@ges.inatel.br::47ac8074-24e9-4f92-add1-f703edd2eb43" providerId="AD" clId="Web-{5F05D08F-E856-49D8-99B1-BC156847CADB}" dt="2023-02-17T13:40:33.884" v="1" actId="20577"/>
      <pc:docMkLst>
        <pc:docMk/>
      </pc:docMkLst>
      <pc:sldChg chg="modSp">
        <pc:chgData name="GABRIEL DE SOUZA SIQUEIRA" userId="S::gabriel.souza@ges.inatel.br::47ac8074-24e9-4f92-add1-f703edd2eb43" providerId="AD" clId="Web-{5F05D08F-E856-49D8-99B1-BC156847CADB}" dt="2023-02-17T13:40:33.884" v="1" actId="20577"/>
        <pc:sldMkLst>
          <pc:docMk/>
          <pc:sldMk cId="3186326641" sldId="278"/>
        </pc:sldMkLst>
        <pc:spChg chg="mod">
          <ac:chgData name="GABRIEL DE SOUZA SIQUEIRA" userId="S::gabriel.souza@ges.inatel.br::47ac8074-24e9-4f92-add1-f703edd2eb43" providerId="AD" clId="Web-{5F05D08F-E856-49D8-99B1-BC156847CADB}" dt="2023-02-17T13:40:33.884" v="1" actId="20577"/>
          <ac:spMkLst>
            <pc:docMk/>
            <pc:sldMk cId="3186326641" sldId="278"/>
            <ac:spMk id="19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E0CCB-6598-4200-9ABC-E9370A0395A3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CBDE3-F735-48EC-8D95-A8FAE2C2B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5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CBDE3-F735-48EC-8D95-A8FAE2C2B73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99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92640" y="1425600"/>
            <a:ext cx="2807640" cy="46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92640" y="1425600"/>
            <a:ext cx="2807640" cy="46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92640" y="1425600"/>
            <a:ext cx="2807640" cy="46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92640" y="1425600"/>
            <a:ext cx="2807640" cy="46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1425600"/>
            <a:ext cx="2807640" cy="46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692640" y="1425600"/>
            <a:ext cx="2807640" cy="46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692640" y="1425600"/>
            <a:ext cx="2807640" cy="46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692640" y="1425600"/>
            <a:ext cx="2807640" cy="46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92640" y="1425600"/>
            <a:ext cx="2807640" cy="9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342600" y="1299960"/>
            <a:ext cx="5138280" cy="205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6480" y="2410920"/>
            <a:ext cx="8231040" cy="8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2935440" y="1554480"/>
            <a:ext cx="327276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7200" b="1" strike="noStrike" spc="-1">
                <a:solidFill>
                  <a:srgbClr val="FD563E"/>
                </a:solidFill>
                <a:latin typeface="Russo One"/>
                <a:ea typeface="Russo One"/>
              </a:rPr>
              <a:t>xx%</a:t>
            </a:r>
            <a:endParaRPr lang="pt-BR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27;p6"/>
          <p:cNvSpPr/>
          <p:nvPr/>
        </p:nvSpPr>
        <p:spPr>
          <a:xfrm>
            <a:off x="2596320" y="954360"/>
            <a:ext cx="3951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16040" y="1338480"/>
            <a:ext cx="4131360" cy="121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45;p22"/>
          <p:cNvSpPr/>
          <p:nvPr/>
        </p:nvSpPr>
        <p:spPr>
          <a:xfrm>
            <a:off x="2596320" y="954360"/>
            <a:ext cx="3951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27800" y="1427400"/>
            <a:ext cx="235800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1927800" y="2537280"/>
            <a:ext cx="235800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title"/>
          </p:nvPr>
        </p:nvSpPr>
        <p:spPr>
          <a:xfrm>
            <a:off x="1927800" y="3663000"/>
            <a:ext cx="235800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title"/>
          </p:nvPr>
        </p:nvSpPr>
        <p:spPr>
          <a:xfrm>
            <a:off x="5753160" y="1427400"/>
            <a:ext cx="235800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97" name="PlaceHolder 5"/>
          <p:cNvSpPr>
            <a:spLocks noGrp="1"/>
          </p:cNvSpPr>
          <p:nvPr>
            <p:ph type="title"/>
          </p:nvPr>
        </p:nvSpPr>
        <p:spPr>
          <a:xfrm>
            <a:off x="5753160" y="2535840"/>
            <a:ext cx="235800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98" name="PlaceHolder 6"/>
          <p:cNvSpPr>
            <a:spLocks noGrp="1"/>
          </p:cNvSpPr>
          <p:nvPr>
            <p:ph type="title"/>
          </p:nvPr>
        </p:nvSpPr>
        <p:spPr>
          <a:xfrm>
            <a:off x="5753160" y="3663000"/>
            <a:ext cx="235800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99" name="PlaceHolder 7"/>
          <p:cNvSpPr>
            <a:spLocks noGrp="1"/>
          </p:cNvSpPr>
          <p:nvPr>
            <p:ph type="title"/>
          </p:nvPr>
        </p:nvSpPr>
        <p:spPr>
          <a:xfrm>
            <a:off x="1035000" y="1742400"/>
            <a:ext cx="728280" cy="34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FFFFFF"/>
                </a:solidFill>
                <a:latin typeface="Russo One"/>
                <a:ea typeface="Russo One"/>
              </a:rPr>
              <a:t>xx%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8"/>
          <p:cNvSpPr>
            <a:spLocks noGrp="1"/>
          </p:cNvSpPr>
          <p:nvPr>
            <p:ph type="title"/>
          </p:nvPr>
        </p:nvSpPr>
        <p:spPr>
          <a:xfrm>
            <a:off x="1035000" y="2852280"/>
            <a:ext cx="728280" cy="34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FFFFFF"/>
                </a:solidFill>
                <a:latin typeface="Russo One"/>
                <a:ea typeface="Russo One"/>
              </a:rPr>
              <a:t>xx%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9"/>
          <p:cNvSpPr>
            <a:spLocks noGrp="1"/>
          </p:cNvSpPr>
          <p:nvPr>
            <p:ph type="title"/>
          </p:nvPr>
        </p:nvSpPr>
        <p:spPr>
          <a:xfrm>
            <a:off x="1035000" y="3969360"/>
            <a:ext cx="728280" cy="34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FFFFFF"/>
                </a:solidFill>
                <a:latin typeface="Russo One"/>
                <a:ea typeface="Russo One"/>
              </a:rPr>
              <a:t>xx%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0"/>
          <p:cNvSpPr>
            <a:spLocks noGrp="1"/>
          </p:cNvSpPr>
          <p:nvPr>
            <p:ph type="title"/>
          </p:nvPr>
        </p:nvSpPr>
        <p:spPr>
          <a:xfrm>
            <a:off x="4872240" y="1744200"/>
            <a:ext cx="728280" cy="34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FFFFFF"/>
                </a:solidFill>
                <a:latin typeface="Russo One"/>
                <a:ea typeface="Russo One"/>
              </a:rPr>
              <a:t>xx%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11"/>
          <p:cNvSpPr>
            <a:spLocks noGrp="1"/>
          </p:cNvSpPr>
          <p:nvPr>
            <p:ph type="title"/>
          </p:nvPr>
        </p:nvSpPr>
        <p:spPr>
          <a:xfrm>
            <a:off x="4872240" y="2858040"/>
            <a:ext cx="728280" cy="34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FFFFFF"/>
                </a:solidFill>
                <a:latin typeface="Russo One"/>
                <a:ea typeface="Russo One"/>
              </a:rPr>
              <a:t>xx%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12"/>
          <p:cNvSpPr>
            <a:spLocks noGrp="1"/>
          </p:cNvSpPr>
          <p:nvPr>
            <p:ph type="title"/>
          </p:nvPr>
        </p:nvSpPr>
        <p:spPr>
          <a:xfrm>
            <a:off x="4872240" y="3969360"/>
            <a:ext cx="728280" cy="34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FFFFFF"/>
                </a:solidFill>
                <a:latin typeface="Russo One"/>
                <a:ea typeface="Russo One"/>
              </a:rPr>
              <a:t>xx%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63;p13"/>
          <p:cNvSpPr/>
          <p:nvPr/>
        </p:nvSpPr>
        <p:spPr>
          <a:xfrm>
            <a:off x="2596320" y="954360"/>
            <a:ext cx="3951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PlaceHolder 13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07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456880" y="1738080"/>
            <a:ext cx="2966760" cy="82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27;p6"/>
          <p:cNvSpPr/>
          <p:nvPr/>
        </p:nvSpPr>
        <p:spPr>
          <a:xfrm>
            <a:off x="2596320" y="954360"/>
            <a:ext cx="3951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www.lua.org/manual/5.4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iajogo.com/23-motores-para-voce-criar-jogos-com-lua-engines-frameworks-editores-e-ferramentas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otebook.kulchenko.com/programming/lua-good-different-bad-and-ugly-parts" TargetMode="Externa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a.org/manual/5.4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321720" y="1980000"/>
            <a:ext cx="513828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7000" b="1" strike="noStrike" spc="-1">
                <a:solidFill>
                  <a:srgbClr val="5188E4"/>
                </a:solidFill>
                <a:latin typeface="Russo One"/>
                <a:ea typeface="Russo One"/>
              </a:rPr>
              <a:t>LUA</a:t>
            </a:r>
            <a:endParaRPr lang="pt-BR" sz="7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3204000" y="1620000"/>
            <a:ext cx="543600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buNone/>
            </a:pPr>
            <a:r>
              <a:rPr lang="en" sz="3200" b="0" strike="noStrike" spc="-1">
                <a:solidFill>
                  <a:srgbClr val="FFFFFF"/>
                </a:solidFill>
                <a:latin typeface="Open Sans"/>
                <a:ea typeface="Open Sans"/>
              </a:rPr>
              <a:t>Paradigma Imperativo</a:t>
            </a:r>
            <a:endParaRPr lang="pt-BR" sz="3200" b="0" strike="noStrike" spc="-1">
              <a:latin typeface="Arial"/>
            </a:endParaRPr>
          </a:p>
        </p:txBody>
      </p:sp>
      <p:grpSp>
        <p:nvGrpSpPr>
          <p:cNvPr id="361" name="Google Shape;166;p25"/>
          <p:cNvGrpSpPr/>
          <p:nvPr/>
        </p:nvGrpSpPr>
        <p:grpSpPr>
          <a:xfrm>
            <a:off x="712800" y="-275040"/>
            <a:ext cx="3681720" cy="5510160"/>
            <a:chOff x="712800" y="-275040"/>
            <a:chExt cx="3681720" cy="5510160"/>
          </a:xfrm>
        </p:grpSpPr>
        <p:grpSp>
          <p:nvGrpSpPr>
            <p:cNvPr id="362" name="Google Shape;167;p25"/>
            <p:cNvGrpSpPr/>
            <p:nvPr/>
          </p:nvGrpSpPr>
          <p:grpSpPr>
            <a:xfrm>
              <a:off x="3323160" y="-275040"/>
              <a:ext cx="1071360" cy="1152720"/>
              <a:chOff x="3323160" y="-275040"/>
              <a:chExt cx="1071360" cy="1152720"/>
            </a:xfrm>
          </p:grpSpPr>
          <p:sp>
            <p:nvSpPr>
              <p:cNvPr id="363" name="Google Shape;168;p25"/>
              <p:cNvSpPr/>
              <p:nvPr/>
            </p:nvSpPr>
            <p:spPr>
              <a:xfrm rot="11290800" flipV="1">
                <a:off x="3401640" y="-196560"/>
                <a:ext cx="896040" cy="99036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3755">
                    <a:moveTo>
                      <a:pt x="9682" y="13754"/>
                    </a:moveTo>
                    <a:cubicBezTo>
                      <a:pt x="10100" y="13448"/>
                      <a:pt x="10463" y="13196"/>
                      <a:pt x="10770" y="12917"/>
                    </a:cubicBezTo>
                    <a:cubicBezTo>
                      <a:pt x="11132" y="12583"/>
                      <a:pt x="11411" y="12248"/>
                      <a:pt x="11634" y="11885"/>
                    </a:cubicBezTo>
                    <a:cubicBezTo>
                      <a:pt x="11969" y="11411"/>
                      <a:pt x="12165" y="10909"/>
                      <a:pt x="12304" y="10434"/>
                    </a:cubicBezTo>
                    <a:cubicBezTo>
                      <a:pt x="12416" y="9904"/>
                      <a:pt x="12444" y="9374"/>
                      <a:pt x="12388" y="8872"/>
                    </a:cubicBezTo>
                    <a:cubicBezTo>
                      <a:pt x="12304" y="8370"/>
                      <a:pt x="12137" y="7868"/>
                      <a:pt x="11913" y="7421"/>
                    </a:cubicBezTo>
                    <a:cubicBezTo>
                      <a:pt x="11690" y="6975"/>
                      <a:pt x="11355" y="6529"/>
                      <a:pt x="10993" y="6082"/>
                    </a:cubicBezTo>
                    <a:cubicBezTo>
                      <a:pt x="9737" y="4715"/>
                      <a:pt x="8063" y="4073"/>
                      <a:pt x="6334" y="3432"/>
                    </a:cubicBezTo>
                    <a:lnTo>
                      <a:pt x="6194" y="3376"/>
                    </a:lnTo>
                    <a:cubicBezTo>
                      <a:pt x="6166" y="3432"/>
                      <a:pt x="6110" y="3376"/>
                      <a:pt x="6055" y="3348"/>
                    </a:cubicBezTo>
                    <a:lnTo>
                      <a:pt x="6055" y="3348"/>
                    </a:lnTo>
                    <a:cubicBezTo>
                      <a:pt x="5357" y="3069"/>
                      <a:pt x="4632" y="2790"/>
                      <a:pt x="3962" y="2455"/>
                    </a:cubicBezTo>
                    <a:cubicBezTo>
                      <a:pt x="3962" y="2455"/>
                      <a:pt x="3934" y="2455"/>
                      <a:pt x="3934" y="2399"/>
                    </a:cubicBezTo>
                    <a:lnTo>
                      <a:pt x="3516" y="2204"/>
                    </a:lnTo>
                    <a:cubicBezTo>
                      <a:pt x="2930" y="1842"/>
                      <a:pt x="2428" y="1535"/>
                      <a:pt x="2009" y="1228"/>
                    </a:cubicBezTo>
                    <a:cubicBezTo>
                      <a:pt x="1451" y="809"/>
                      <a:pt x="1089" y="447"/>
                      <a:pt x="838" y="168"/>
                    </a:cubicBezTo>
                    <a:cubicBezTo>
                      <a:pt x="670" y="28"/>
                      <a:pt x="475" y="0"/>
                      <a:pt x="335" y="84"/>
                    </a:cubicBezTo>
                    <a:cubicBezTo>
                      <a:pt x="280" y="112"/>
                      <a:pt x="252" y="140"/>
                      <a:pt x="168" y="168"/>
                    </a:cubicBezTo>
                    <a:cubicBezTo>
                      <a:pt x="140" y="223"/>
                      <a:pt x="56" y="279"/>
                      <a:pt x="56" y="363"/>
                    </a:cubicBezTo>
                    <a:cubicBezTo>
                      <a:pt x="1" y="502"/>
                      <a:pt x="1" y="670"/>
                      <a:pt x="168" y="837"/>
                    </a:cubicBezTo>
                    <a:cubicBezTo>
                      <a:pt x="447" y="1116"/>
                      <a:pt x="865" y="1507"/>
                      <a:pt x="1451" y="1953"/>
                    </a:cubicBezTo>
                    <a:cubicBezTo>
                      <a:pt x="1898" y="2260"/>
                      <a:pt x="2428" y="2651"/>
                      <a:pt x="3069" y="3013"/>
                    </a:cubicBezTo>
                    <a:cubicBezTo>
                      <a:pt x="3934" y="3488"/>
                      <a:pt x="4911" y="3878"/>
                      <a:pt x="5887" y="4269"/>
                    </a:cubicBezTo>
                    <a:cubicBezTo>
                      <a:pt x="7199" y="4771"/>
                      <a:pt x="8538" y="5273"/>
                      <a:pt x="9570" y="6110"/>
                    </a:cubicBezTo>
                    <a:cubicBezTo>
                      <a:pt x="9626" y="6110"/>
                      <a:pt x="9626" y="6138"/>
                      <a:pt x="9654" y="6138"/>
                    </a:cubicBezTo>
                    <a:cubicBezTo>
                      <a:pt x="9905" y="6361"/>
                      <a:pt x="10100" y="6529"/>
                      <a:pt x="10323" y="6780"/>
                    </a:cubicBezTo>
                    <a:cubicBezTo>
                      <a:pt x="10630" y="7114"/>
                      <a:pt x="10909" y="7505"/>
                      <a:pt x="11104" y="7896"/>
                    </a:cubicBezTo>
                    <a:cubicBezTo>
                      <a:pt x="11328" y="8258"/>
                      <a:pt x="11467" y="8677"/>
                      <a:pt x="11495" y="9067"/>
                    </a:cubicBezTo>
                    <a:cubicBezTo>
                      <a:pt x="11579" y="9486"/>
                      <a:pt x="11523" y="9876"/>
                      <a:pt x="11439" y="10295"/>
                    </a:cubicBezTo>
                    <a:cubicBezTo>
                      <a:pt x="11328" y="10686"/>
                      <a:pt x="11160" y="11104"/>
                      <a:pt x="10909" y="11439"/>
                    </a:cubicBezTo>
                    <a:cubicBezTo>
                      <a:pt x="10742" y="11718"/>
                      <a:pt x="10519" y="11969"/>
                      <a:pt x="10267" y="12220"/>
                    </a:cubicBezTo>
                    <a:cubicBezTo>
                      <a:pt x="10044" y="12415"/>
                      <a:pt x="9793" y="12666"/>
                      <a:pt x="9486" y="12862"/>
                    </a:cubicBezTo>
                    <a:cubicBezTo>
                      <a:pt x="9486" y="13224"/>
                      <a:pt x="9542" y="13503"/>
                      <a:pt x="9709" y="13754"/>
                    </a:cubicBezTo>
                    <a:cubicBezTo>
                      <a:pt x="9654" y="13699"/>
                      <a:pt x="9654" y="13699"/>
                      <a:pt x="9682" y="13754"/>
                    </a:cubicBezTo>
                    <a:close/>
                  </a:path>
                </a:pathLst>
              </a:custGeom>
              <a:solidFill>
                <a:srgbClr val="5188E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4" name="Google Shape;169;p25"/>
              <p:cNvSpPr/>
              <p:nvPr/>
            </p:nvSpPr>
            <p:spPr>
              <a:xfrm rot="11290800" flipV="1">
                <a:off x="3548520" y="213480"/>
                <a:ext cx="1368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80">
                    <a:moveTo>
                      <a:pt x="168" y="252"/>
                    </a:moveTo>
                    <a:cubicBezTo>
                      <a:pt x="196" y="140"/>
                      <a:pt x="112" y="0"/>
                      <a:pt x="0" y="0"/>
                    </a:cubicBezTo>
                    <a:cubicBezTo>
                      <a:pt x="0" y="112"/>
                      <a:pt x="56" y="279"/>
                      <a:pt x="168" y="2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5" name="Google Shape;170;p25"/>
              <p:cNvSpPr/>
              <p:nvPr/>
            </p:nvSpPr>
            <p:spPr>
              <a:xfrm rot="11290800" flipV="1">
                <a:off x="3577680" y="126720"/>
                <a:ext cx="159120" cy="96840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340">
                    <a:moveTo>
                      <a:pt x="1" y="84"/>
                    </a:moveTo>
                    <a:cubicBezTo>
                      <a:pt x="56" y="140"/>
                      <a:pt x="503" y="363"/>
                      <a:pt x="559" y="391"/>
                    </a:cubicBezTo>
                    <a:lnTo>
                      <a:pt x="1647" y="1005"/>
                    </a:lnTo>
                    <a:cubicBezTo>
                      <a:pt x="1758" y="1089"/>
                      <a:pt x="2093" y="1284"/>
                      <a:pt x="2205" y="1340"/>
                    </a:cubicBezTo>
                    <a:cubicBezTo>
                      <a:pt x="2205" y="1200"/>
                      <a:pt x="1842" y="1005"/>
                      <a:pt x="1758" y="949"/>
                    </a:cubicBezTo>
                    <a:cubicBezTo>
                      <a:pt x="1563" y="837"/>
                      <a:pt x="1396" y="726"/>
                      <a:pt x="1200" y="586"/>
                    </a:cubicBezTo>
                    <a:cubicBezTo>
                      <a:pt x="1061" y="531"/>
                      <a:pt x="140" y="1"/>
                      <a:pt x="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6" name="Google Shape;171;p25"/>
              <p:cNvSpPr/>
              <p:nvPr/>
            </p:nvSpPr>
            <p:spPr>
              <a:xfrm rot="11290800" flipV="1">
                <a:off x="3623400" y="111240"/>
                <a:ext cx="124200" cy="6588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922">
                    <a:moveTo>
                      <a:pt x="1" y="112"/>
                    </a:moveTo>
                    <a:cubicBezTo>
                      <a:pt x="29" y="168"/>
                      <a:pt x="698" y="447"/>
                      <a:pt x="838" y="531"/>
                    </a:cubicBezTo>
                    <a:cubicBezTo>
                      <a:pt x="894" y="559"/>
                      <a:pt x="977" y="559"/>
                      <a:pt x="1061" y="586"/>
                    </a:cubicBezTo>
                    <a:lnTo>
                      <a:pt x="1284" y="698"/>
                    </a:lnTo>
                    <a:cubicBezTo>
                      <a:pt x="1396" y="782"/>
                      <a:pt x="1591" y="921"/>
                      <a:pt x="1731" y="921"/>
                    </a:cubicBezTo>
                    <a:cubicBezTo>
                      <a:pt x="1703" y="726"/>
                      <a:pt x="1117" y="503"/>
                      <a:pt x="977" y="419"/>
                    </a:cubicBezTo>
                    <a:cubicBezTo>
                      <a:pt x="782" y="363"/>
                      <a:pt x="57" y="1"/>
                      <a:pt x="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7" name="Google Shape;172;p25"/>
              <p:cNvSpPr/>
              <p:nvPr/>
            </p:nvSpPr>
            <p:spPr>
              <a:xfrm rot="11290800" flipV="1">
                <a:off x="4291560" y="-88560"/>
                <a:ext cx="60120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83">
                    <a:moveTo>
                      <a:pt x="837" y="754"/>
                    </a:moveTo>
                    <a:lnTo>
                      <a:pt x="837" y="726"/>
                    </a:lnTo>
                    <a:cubicBezTo>
                      <a:pt x="837" y="671"/>
                      <a:pt x="726" y="587"/>
                      <a:pt x="698" y="587"/>
                    </a:cubicBezTo>
                    <a:cubicBezTo>
                      <a:pt x="558" y="447"/>
                      <a:pt x="363" y="252"/>
                      <a:pt x="224" y="113"/>
                    </a:cubicBezTo>
                    <a:cubicBezTo>
                      <a:pt x="168" y="57"/>
                      <a:pt x="168" y="57"/>
                      <a:pt x="112" y="1"/>
                    </a:cubicBezTo>
                    <a:cubicBezTo>
                      <a:pt x="0" y="196"/>
                      <a:pt x="698" y="782"/>
                      <a:pt x="837" y="7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8" name="Google Shape;173;p25"/>
              <p:cNvSpPr/>
              <p:nvPr/>
            </p:nvSpPr>
            <p:spPr>
              <a:xfrm rot="11290800" flipV="1">
                <a:off x="3503880" y="654840"/>
                <a:ext cx="50040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59">
                    <a:moveTo>
                      <a:pt x="0" y="558"/>
                    </a:moveTo>
                    <a:cubicBezTo>
                      <a:pt x="195" y="558"/>
                      <a:pt x="335" y="419"/>
                      <a:pt x="419" y="335"/>
                    </a:cubicBezTo>
                    <a:cubicBezTo>
                      <a:pt x="530" y="279"/>
                      <a:pt x="670" y="140"/>
                      <a:pt x="698" y="0"/>
                    </a:cubicBezTo>
                    <a:cubicBezTo>
                      <a:pt x="558" y="0"/>
                      <a:pt x="279" y="279"/>
                      <a:pt x="140" y="391"/>
                    </a:cubicBezTo>
                    <a:cubicBezTo>
                      <a:pt x="112" y="419"/>
                      <a:pt x="84" y="419"/>
                      <a:pt x="56" y="447"/>
                    </a:cubicBezTo>
                    <a:cubicBezTo>
                      <a:pt x="0" y="475"/>
                      <a:pt x="0" y="475"/>
                      <a:pt x="0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9" name="Google Shape;174;p25"/>
              <p:cNvSpPr/>
              <p:nvPr/>
            </p:nvSpPr>
            <p:spPr>
              <a:xfrm rot="11290800" flipV="1">
                <a:off x="4290840" y="-93600"/>
                <a:ext cx="46080" cy="4536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42">
                    <a:moveTo>
                      <a:pt x="29" y="0"/>
                    </a:moveTo>
                    <a:cubicBezTo>
                      <a:pt x="1" y="112"/>
                      <a:pt x="168" y="223"/>
                      <a:pt x="280" y="307"/>
                    </a:cubicBezTo>
                    <a:cubicBezTo>
                      <a:pt x="308" y="363"/>
                      <a:pt x="559" y="642"/>
                      <a:pt x="614" y="530"/>
                    </a:cubicBezTo>
                    <a:cubicBezTo>
                      <a:pt x="642" y="502"/>
                      <a:pt x="280" y="140"/>
                      <a:pt x="224" y="84"/>
                    </a:cubicBezTo>
                    <a:cubicBezTo>
                      <a:pt x="84" y="0"/>
                      <a:pt x="84" y="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0" name="Google Shape;175;p25"/>
              <p:cNvSpPr/>
              <p:nvPr/>
            </p:nvSpPr>
            <p:spPr>
              <a:xfrm rot="11290800" flipV="1">
                <a:off x="3659760" y="111600"/>
                <a:ext cx="5004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47">
                    <a:moveTo>
                      <a:pt x="1" y="56"/>
                    </a:moveTo>
                    <a:cubicBezTo>
                      <a:pt x="1" y="140"/>
                      <a:pt x="140" y="196"/>
                      <a:pt x="308" y="279"/>
                    </a:cubicBezTo>
                    <a:cubicBezTo>
                      <a:pt x="419" y="363"/>
                      <a:pt x="587" y="447"/>
                      <a:pt x="698" y="447"/>
                    </a:cubicBezTo>
                    <a:cubicBezTo>
                      <a:pt x="698" y="279"/>
                      <a:pt x="57" y="0"/>
                      <a:pt x="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1" name="Google Shape;176;p25"/>
              <p:cNvSpPr/>
              <p:nvPr/>
            </p:nvSpPr>
            <p:spPr>
              <a:xfrm rot="11290800" flipV="1">
                <a:off x="4285440" y="-105120"/>
                <a:ext cx="3384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03">
                    <a:moveTo>
                      <a:pt x="475" y="419"/>
                    </a:moveTo>
                    <a:cubicBezTo>
                      <a:pt x="475" y="363"/>
                      <a:pt x="447" y="363"/>
                      <a:pt x="280" y="168"/>
                    </a:cubicBezTo>
                    <a:cubicBezTo>
                      <a:pt x="196" y="112"/>
                      <a:pt x="140" y="1"/>
                      <a:pt x="1" y="1"/>
                    </a:cubicBezTo>
                    <a:cubicBezTo>
                      <a:pt x="1" y="112"/>
                      <a:pt x="29" y="112"/>
                      <a:pt x="56" y="168"/>
                    </a:cubicBezTo>
                    <a:cubicBezTo>
                      <a:pt x="140" y="280"/>
                      <a:pt x="335" y="503"/>
                      <a:pt x="47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2" name="Google Shape;177;p25"/>
              <p:cNvSpPr/>
              <p:nvPr/>
            </p:nvSpPr>
            <p:spPr>
              <a:xfrm rot="11290800" flipV="1">
                <a:off x="3508560" y="698040"/>
                <a:ext cx="320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5">
                    <a:moveTo>
                      <a:pt x="447" y="0"/>
                    </a:moveTo>
                    <a:cubicBezTo>
                      <a:pt x="308" y="0"/>
                      <a:pt x="1" y="195"/>
                      <a:pt x="112" y="279"/>
                    </a:cubicBezTo>
                    <a:cubicBezTo>
                      <a:pt x="140" y="335"/>
                      <a:pt x="363" y="195"/>
                      <a:pt x="419" y="140"/>
                    </a:cubicBezTo>
                    <a:cubicBezTo>
                      <a:pt x="447" y="112"/>
                      <a:pt x="447" y="112"/>
                      <a:pt x="4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3" name="Google Shape;178;p25"/>
              <p:cNvSpPr/>
              <p:nvPr/>
            </p:nvSpPr>
            <p:spPr>
              <a:xfrm rot="11290800" flipV="1">
                <a:off x="3507840" y="678240"/>
                <a:ext cx="3384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63">
                    <a:moveTo>
                      <a:pt x="475" y="56"/>
                    </a:moveTo>
                    <a:cubicBezTo>
                      <a:pt x="363" y="0"/>
                      <a:pt x="335" y="84"/>
                      <a:pt x="224" y="112"/>
                    </a:cubicBezTo>
                    <a:cubicBezTo>
                      <a:pt x="196" y="140"/>
                      <a:pt x="1" y="223"/>
                      <a:pt x="84" y="279"/>
                    </a:cubicBezTo>
                    <a:cubicBezTo>
                      <a:pt x="140" y="363"/>
                      <a:pt x="475" y="195"/>
                      <a:pt x="475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4" name="Google Shape;179;p25"/>
              <p:cNvSpPr/>
              <p:nvPr/>
            </p:nvSpPr>
            <p:spPr>
              <a:xfrm rot="11290800" flipV="1">
                <a:off x="3749760" y="124200"/>
                <a:ext cx="2772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36">
                    <a:moveTo>
                      <a:pt x="0" y="84"/>
                    </a:moveTo>
                    <a:cubicBezTo>
                      <a:pt x="0" y="196"/>
                      <a:pt x="279" y="335"/>
                      <a:pt x="335" y="279"/>
                    </a:cubicBezTo>
                    <a:cubicBezTo>
                      <a:pt x="391" y="224"/>
                      <a:pt x="335" y="224"/>
                      <a:pt x="251" y="112"/>
                    </a:cubicBezTo>
                    <a:cubicBezTo>
                      <a:pt x="168" y="84"/>
                      <a:pt x="56" y="0"/>
                      <a:pt x="0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5" name="Google Shape;180;p25"/>
              <p:cNvSpPr/>
              <p:nvPr/>
            </p:nvSpPr>
            <p:spPr>
              <a:xfrm rot="11290800" flipV="1">
                <a:off x="4278960" y="-109800"/>
                <a:ext cx="27720" cy="2196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08">
                    <a:moveTo>
                      <a:pt x="85" y="29"/>
                    </a:moveTo>
                    <a:cubicBezTo>
                      <a:pt x="1" y="112"/>
                      <a:pt x="113" y="140"/>
                      <a:pt x="140" y="168"/>
                    </a:cubicBezTo>
                    <a:cubicBezTo>
                      <a:pt x="168" y="196"/>
                      <a:pt x="252" y="308"/>
                      <a:pt x="308" y="252"/>
                    </a:cubicBezTo>
                    <a:cubicBezTo>
                      <a:pt x="392" y="168"/>
                      <a:pt x="140" y="29"/>
                      <a:pt x="140" y="29"/>
                    </a:cubicBezTo>
                    <a:cubicBezTo>
                      <a:pt x="29" y="1"/>
                      <a:pt x="113" y="1"/>
                      <a:pt x="8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6" name="Google Shape;181;p25"/>
              <p:cNvSpPr/>
              <p:nvPr/>
            </p:nvSpPr>
            <p:spPr>
              <a:xfrm rot="11290800" flipV="1">
                <a:off x="3696840" y="101520"/>
                <a:ext cx="25920" cy="1296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6">
                    <a:moveTo>
                      <a:pt x="307" y="195"/>
                    </a:moveTo>
                    <a:cubicBezTo>
                      <a:pt x="363" y="195"/>
                      <a:pt x="363" y="140"/>
                      <a:pt x="307" y="112"/>
                    </a:cubicBezTo>
                    <a:cubicBezTo>
                      <a:pt x="279" y="56"/>
                      <a:pt x="196" y="0"/>
                      <a:pt x="140" y="28"/>
                    </a:cubicBezTo>
                    <a:cubicBezTo>
                      <a:pt x="0" y="28"/>
                      <a:pt x="224" y="195"/>
                      <a:pt x="307" y="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7" name="Google Shape;182;p25"/>
              <p:cNvSpPr/>
              <p:nvPr/>
            </p:nvSpPr>
            <p:spPr>
              <a:xfrm rot="11290800" flipV="1">
                <a:off x="3596400" y="166680"/>
                <a:ext cx="1980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96">
                    <a:moveTo>
                      <a:pt x="252" y="168"/>
                    </a:moveTo>
                    <a:cubicBezTo>
                      <a:pt x="280" y="56"/>
                      <a:pt x="112" y="0"/>
                      <a:pt x="56" y="28"/>
                    </a:cubicBezTo>
                    <a:cubicBezTo>
                      <a:pt x="56" y="56"/>
                      <a:pt x="1" y="140"/>
                      <a:pt x="140" y="195"/>
                    </a:cubicBezTo>
                    <a:cubicBezTo>
                      <a:pt x="224" y="195"/>
                      <a:pt x="252" y="168"/>
                      <a:pt x="252" y="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8" name="Google Shape;183;p25"/>
              <p:cNvSpPr/>
              <p:nvPr/>
            </p:nvSpPr>
            <p:spPr>
              <a:xfrm rot="11290800" flipV="1">
                <a:off x="4257720" y="-84600"/>
                <a:ext cx="1368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24">
                    <a:moveTo>
                      <a:pt x="0" y="28"/>
                    </a:moveTo>
                    <a:cubicBezTo>
                      <a:pt x="0" y="168"/>
                      <a:pt x="140" y="224"/>
                      <a:pt x="196" y="140"/>
                    </a:cubicBezTo>
                    <a:cubicBezTo>
                      <a:pt x="196" y="84"/>
                      <a:pt x="140" y="56"/>
                      <a:pt x="112" y="28"/>
                    </a:cubicBezTo>
                    <a:cubicBezTo>
                      <a:pt x="56" y="0"/>
                      <a:pt x="56" y="28"/>
                      <a:pt x="0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9" name="Google Shape;184;p25"/>
              <p:cNvSpPr/>
              <p:nvPr/>
            </p:nvSpPr>
            <p:spPr>
              <a:xfrm rot="11290800" flipV="1">
                <a:off x="3491640" y="637920"/>
                <a:ext cx="11880" cy="1188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9">
                    <a:moveTo>
                      <a:pt x="0" y="85"/>
                    </a:moveTo>
                    <a:cubicBezTo>
                      <a:pt x="84" y="168"/>
                      <a:pt x="168" y="57"/>
                      <a:pt x="84" y="1"/>
                    </a:cubicBezTo>
                    <a:cubicBezTo>
                      <a:pt x="28" y="1"/>
                      <a:pt x="0" y="29"/>
                      <a:pt x="0" y="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0" name="Google Shape;185;p25"/>
              <p:cNvSpPr/>
              <p:nvPr/>
            </p:nvSpPr>
            <p:spPr>
              <a:xfrm rot="11290800" flipV="1">
                <a:off x="3477960" y="681840"/>
                <a:ext cx="1368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41">
                    <a:moveTo>
                      <a:pt x="84" y="140"/>
                    </a:moveTo>
                    <a:cubicBezTo>
                      <a:pt x="140" y="140"/>
                      <a:pt x="140" y="140"/>
                      <a:pt x="195" y="84"/>
                    </a:cubicBezTo>
                    <a:cubicBezTo>
                      <a:pt x="195" y="1"/>
                      <a:pt x="195" y="1"/>
                      <a:pt x="112" y="1"/>
                    </a:cubicBezTo>
                    <a:cubicBezTo>
                      <a:pt x="56" y="56"/>
                      <a:pt x="0" y="84"/>
                      <a:pt x="84" y="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1" name="Google Shape;186;p25"/>
              <p:cNvSpPr/>
              <p:nvPr/>
            </p:nvSpPr>
            <p:spPr>
              <a:xfrm rot="11290800" flipV="1">
                <a:off x="3391560" y="-213840"/>
                <a:ext cx="934200" cy="1030320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14313">
                    <a:moveTo>
                      <a:pt x="9738" y="13113"/>
                    </a:moveTo>
                    <a:cubicBezTo>
                      <a:pt x="9710" y="13141"/>
                      <a:pt x="9626" y="13141"/>
                      <a:pt x="9570" y="13085"/>
                    </a:cubicBezTo>
                    <a:cubicBezTo>
                      <a:pt x="9515" y="13001"/>
                      <a:pt x="9515" y="12945"/>
                      <a:pt x="9598" y="12917"/>
                    </a:cubicBezTo>
                    <a:cubicBezTo>
                      <a:pt x="9905" y="12694"/>
                      <a:pt x="10184" y="12443"/>
                      <a:pt x="10435" y="12248"/>
                    </a:cubicBezTo>
                    <a:cubicBezTo>
                      <a:pt x="10686" y="11997"/>
                      <a:pt x="10882" y="11746"/>
                      <a:pt x="11021" y="11523"/>
                    </a:cubicBezTo>
                    <a:cubicBezTo>
                      <a:pt x="11272" y="11160"/>
                      <a:pt x="11440" y="10769"/>
                      <a:pt x="11523" y="10434"/>
                    </a:cubicBezTo>
                    <a:cubicBezTo>
                      <a:pt x="11607" y="10044"/>
                      <a:pt x="11607" y="9653"/>
                      <a:pt x="11579" y="9291"/>
                    </a:cubicBezTo>
                    <a:cubicBezTo>
                      <a:pt x="11523" y="8900"/>
                      <a:pt x="11412" y="8509"/>
                      <a:pt x="11189" y="8175"/>
                    </a:cubicBezTo>
                    <a:cubicBezTo>
                      <a:pt x="10993" y="7784"/>
                      <a:pt x="10742" y="7421"/>
                      <a:pt x="10435" y="7087"/>
                    </a:cubicBezTo>
                    <a:cubicBezTo>
                      <a:pt x="9319" y="5887"/>
                      <a:pt x="7701" y="5273"/>
                      <a:pt x="6083" y="4631"/>
                    </a:cubicBezTo>
                    <a:cubicBezTo>
                      <a:pt x="5107" y="4269"/>
                      <a:pt x="4130" y="3878"/>
                      <a:pt x="3209" y="3376"/>
                    </a:cubicBezTo>
                    <a:cubicBezTo>
                      <a:pt x="2596" y="3013"/>
                      <a:pt x="2038" y="2651"/>
                      <a:pt x="1563" y="2344"/>
                    </a:cubicBezTo>
                    <a:cubicBezTo>
                      <a:pt x="977" y="1897"/>
                      <a:pt x="531" y="1479"/>
                      <a:pt x="252" y="1200"/>
                    </a:cubicBezTo>
                    <a:cubicBezTo>
                      <a:pt x="29" y="949"/>
                      <a:pt x="1" y="670"/>
                      <a:pt x="113" y="447"/>
                    </a:cubicBezTo>
                    <a:cubicBezTo>
                      <a:pt x="140" y="391"/>
                      <a:pt x="224" y="279"/>
                      <a:pt x="280" y="251"/>
                    </a:cubicBezTo>
                    <a:cubicBezTo>
                      <a:pt x="364" y="168"/>
                      <a:pt x="419" y="140"/>
                      <a:pt x="531" y="112"/>
                    </a:cubicBezTo>
                    <a:cubicBezTo>
                      <a:pt x="782" y="0"/>
                      <a:pt x="1061" y="28"/>
                      <a:pt x="1256" y="279"/>
                    </a:cubicBezTo>
                    <a:cubicBezTo>
                      <a:pt x="1508" y="530"/>
                      <a:pt x="1898" y="865"/>
                      <a:pt x="2400" y="1284"/>
                    </a:cubicBezTo>
                    <a:cubicBezTo>
                      <a:pt x="2791" y="1618"/>
                      <a:pt x="3293" y="1925"/>
                      <a:pt x="3879" y="2232"/>
                    </a:cubicBezTo>
                    <a:cubicBezTo>
                      <a:pt x="4772" y="2762"/>
                      <a:pt x="5720" y="3097"/>
                      <a:pt x="6697" y="3488"/>
                    </a:cubicBezTo>
                    <a:cubicBezTo>
                      <a:pt x="8399" y="4157"/>
                      <a:pt x="10128" y="4827"/>
                      <a:pt x="11440" y="6222"/>
                    </a:cubicBezTo>
                    <a:cubicBezTo>
                      <a:pt x="11858" y="6668"/>
                      <a:pt x="12165" y="7114"/>
                      <a:pt x="12416" y="7617"/>
                    </a:cubicBezTo>
                    <a:cubicBezTo>
                      <a:pt x="12667" y="8091"/>
                      <a:pt x="12835" y="8593"/>
                      <a:pt x="12918" y="9095"/>
                    </a:cubicBezTo>
                    <a:cubicBezTo>
                      <a:pt x="12974" y="9625"/>
                      <a:pt x="12974" y="10183"/>
                      <a:pt x="12835" y="10741"/>
                    </a:cubicBezTo>
                    <a:cubicBezTo>
                      <a:pt x="12723" y="11271"/>
                      <a:pt x="12500" y="11801"/>
                      <a:pt x="12165" y="12276"/>
                    </a:cubicBezTo>
                    <a:cubicBezTo>
                      <a:pt x="11914" y="12638"/>
                      <a:pt x="11607" y="12973"/>
                      <a:pt x="11272" y="13336"/>
                    </a:cubicBezTo>
                    <a:cubicBezTo>
                      <a:pt x="10910" y="13643"/>
                      <a:pt x="10491" y="13950"/>
                      <a:pt x="10045" y="14257"/>
                    </a:cubicBezTo>
                    <a:cubicBezTo>
                      <a:pt x="10017" y="14312"/>
                      <a:pt x="9905" y="14257"/>
                      <a:pt x="9877" y="14229"/>
                    </a:cubicBezTo>
                    <a:cubicBezTo>
                      <a:pt x="9849" y="14173"/>
                      <a:pt x="9877" y="14089"/>
                      <a:pt x="9905" y="14061"/>
                    </a:cubicBezTo>
                    <a:cubicBezTo>
                      <a:pt x="10352" y="13782"/>
                      <a:pt x="10742" y="13475"/>
                      <a:pt x="11105" y="13141"/>
                    </a:cubicBezTo>
                    <a:cubicBezTo>
                      <a:pt x="11440" y="12834"/>
                      <a:pt x="11719" y="12499"/>
                      <a:pt x="11970" y="12136"/>
                    </a:cubicBezTo>
                    <a:cubicBezTo>
                      <a:pt x="12277" y="11662"/>
                      <a:pt x="12500" y="11160"/>
                      <a:pt x="12639" y="10686"/>
                    </a:cubicBezTo>
                    <a:cubicBezTo>
                      <a:pt x="12723" y="10155"/>
                      <a:pt x="12779" y="9625"/>
                      <a:pt x="12695" y="9095"/>
                    </a:cubicBezTo>
                    <a:cubicBezTo>
                      <a:pt x="12639" y="8621"/>
                      <a:pt x="12444" y="8119"/>
                      <a:pt x="12249" y="7672"/>
                    </a:cubicBezTo>
                    <a:cubicBezTo>
                      <a:pt x="11998" y="7226"/>
                      <a:pt x="11691" y="6780"/>
                      <a:pt x="11300" y="6305"/>
                    </a:cubicBezTo>
                    <a:cubicBezTo>
                      <a:pt x="10045" y="4966"/>
                      <a:pt x="8371" y="4325"/>
                      <a:pt x="6669" y="3655"/>
                    </a:cubicBezTo>
                    <a:cubicBezTo>
                      <a:pt x="5692" y="3292"/>
                      <a:pt x="4716" y="2902"/>
                      <a:pt x="3795" y="2400"/>
                    </a:cubicBezTo>
                    <a:cubicBezTo>
                      <a:pt x="3209" y="2065"/>
                      <a:pt x="2735" y="1758"/>
                      <a:pt x="2317" y="1423"/>
                    </a:cubicBezTo>
                    <a:cubicBezTo>
                      <a:pt x="1759" y="1005"/>
                      <a:pt x="1368" y="670"/>
                      <a:pt x="1117" y="391"/>
                    </a:cubicBezTo>
                    <a:cubicBezTo>
                      <a:pt x="950" y="251"/>
                      <a:pt x="782" y="223"/>
                      <a:pt x="643" y="279"/>
                    </a:cubicBezTo>
                    <a:cubicBezTo>
                      <a:pt x="559" y="307"/>
                      <a:pt x="531" y="363"/>
                      <a:pt x="447" y="391"/>
                    </a:cubicBezTo>
                    <a:cubicBezTo>
                      <a:pt x="419" y="419"/>
                      <a:pt x="364" y="502"/>
                      <a:pt x="364" y="558"/>
                    </a:cubicBezTo>
                    <a:cubicBezTo>
                      <a:pt x="280" y="698"/>
                      <a:pt x="280" y="865"/>
                      <a:pt x="447" y="1060"/>
                    </a:cubicBezTo>
                    <a:cubicBezTo>
                      <a:pt x="726" y="1339"/>
                      <a:pt x="1145" y="1702"/>
                      <a:pt x="1759" y="2176"/>
                    </a:cubicBezTo>
                    <a:cubicBezTo>
                      <a:pt x="2205" y="2483"/>
                      <a:pt x="2735" y="2874"/>
                      <a:pt x="3349" y="3209"/>
                    </a:cubicBezTo>
                    <a:cubicBezTo>
                      <a:pt x="4214" y="3711"/>
                      <a:pt x="5190" y="4073"/>
                      <a:pt x="6167" y="4464"/>
                    </a:cubicBezTo>
                    <a:cubicBezTo>
                      <a:pt x="7813" y="5106"/>
                      <a:pt x="9459" y="5719"/>
                      <a:pt x="10603" y="6975"/>
                    </a:cubicBezTo>
                    <a:cubicBezTo>
                      <a:pt x="10910" y="7338"/>
                      <a:pt x="11189" y="7700"/>
                      <a:pt x="11412" y="8091"/>
                    </a:cubicBezTo>
                    <a:cubicBezTo>
                      <a:pt x="11607" y="8482"/>
                      <a:pt x="11746" y="8900"/>
                      <a:pt x="11774" y="9291"/>
                    </a:cubicBezTo>
                    <a:cubicBezTo>
                      <a:pt x="11858" y="9709"/>
                      <a:pt x="11830" y="10072"/>
                      <a:pt x="11719" y="10490"/>
                    </a:cubicBezTo>
                    <a:cubicBezTo>
                      <a:pt x="11607" y="10881"/>
                      <a:pt x="11440" y="11299"/>
                      <a:pt x="11189" y="11662"/>
                    </a:cubicBezTo>
                    <a:cubicBezTo>
                      <a:pt x="11021" y="11941"/>
                      <a:pt x="10798" y="12164"/>
                      <a:pt x="10575" y="12415"/>
                    </a:cubicBezTo>
                    <a:cubicBezTo>
                      <a:pt x="10352" y="12638"/>
                      <a:pt x="10073" y="12917"/>
                      <a:pt x="9738" y="13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82" name="Google Shape;187;p25"/>
            <p:cNvGrpSpPr/>
            <p:nvPr/>
          </p:nvGrpSpPr>
          <p:grpSpPr>
            <a:xfrm>
              <a:off x="1255320" y="4204440"/>
              <a:ext cx="934200" cy="1030680"/>
              <a:chOff x="1255320" y="4204440"/>
              <a:chExt cx="934200" cy="1030680"/>
            </a:xfrm>
          </p:grpSpPr>
          <p:sp>
            <p:nvSpPr>
              <p:cNvPr id="383" name="Google Shape;188;p25"/>
              <p:cNvSpPr/>
              <p:nvPr/>
            </p:nvSpPr>
            <p:spPr>
              <a:xfrm>
                <a:off x="1283400" y="4224240"/>
                <a:ext cx="896040" cy="99036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3755">
                    <a:moveTo>
                      <a:pt x="9682" y="13754"/>
                    </a:moveTo>
                    <a:cubicBezTo>
                      <a:pt x="10100" y="13448"/>
                      <a:pt x="10463" y="13196"/>
                      <a:pt x="10770" y="12917"/>
                    </a:cubicBezTo>
                    <a:cubicBezTo>
                      <a:pt x="11132" y="12583"/>
                      <a:pt x="11411" y="12248"/>
                      <a:pt x="11634" y="11885"/>
                    </a:cubicBezTo>
                    <a:cubicBezTo>
                      <a:pt x="11969" y="11411"/>
                      <a:pt x="12165" y="10909"/>
                      <a:pt x="12304" y="10434"/>
                    </a:cubicBezTo>
                    <a:cubicBezTo>
                      <a:pt x="12416" y="9904"/>
                      <a:pt x="12444" y="9374"/>
                      <a:pt x="12388" y="8872"/>
                    </a:cubicBezTo>
                    <a:cubicBezTo>
                      <a:pt x="12304" y="8370"/>
                      <a:pt x="12137" y="7868"/>
                      <a:pt x="11913" y="7421"/>
                    </a:cubicBezTo>
                    <a:cubicBezTo>
                      <a:pt x="11690" y="6975"/>
                      <a:pt x="11355" y="6529"/>
                      <a:pt x="10993" y="6082"/>
                    </a:cubicBezTo>
                    <a:cubicBezTo>
                      <a:pt x="9737" y="4715"/>
                      <a:pt x="8063" y="4073"/>
                      <a:pt x="6334" y="3432"/>
                    </a:cubicBezTo>
                    <a:lnTo>
                      <a:pt x="6194" y="3376"/>
                    </a:lnTo>
                    <a:cubicBezTo>
                      <a:pt x="6166" y="3432"/>
                      <a:pt x="6110" y="3376"/>
                      <a:pt x="6055" y="3348"/>
                    </a:cubicBezTo>
                    <a:lnTo>
                      <a:pt x="6055" y="3348"/>
                    </a:lnTo>
                    <a:cubicBezTo>
                      <a:pt x="5357" y="3069"/>
                      <a:pt x="4632" y="2790"/>
                      <a:pt x="3962" y="2455"/>
                    </a:cubicBezTo>
                    <a:cubicBezTo>
                      <a:pt x="3962" y="2455"/>
                      <a:pt x="3934" y="2455"/>
                      <a:pt x="3934" y="2399"/>
                    </a:cubicBezTo>
                    <a:lnTo>
                      <a:pt x="3516" y="2204"/>
                    </a:lnTo>
                    <a:cubicBezTo>
                      <a:pt x="2930" y="1842"/>
                      <a:pt x="2428" y="1535"/>
                      <a:pt x="2009" y="1228"/>
                    </a:cubicBezTo>
                    <a:cubicBezTo>
                      <a:pt x="1451" y="809"/>
                      <a:pt x="1089" y="447"/>
                      <a:pt x="838" y="168"/>
                    </a:cubicBezTo>
                    <a:cubicBezTo>
                      <a:pt x="670" y="28"/>
                      <a:pt x="475" y="0"/>
                      <a:pt x="335" y="84"/>
                    </a:cubicBezTo>
                    <a:cubicBezTo>
                      <a:pt x="280" y="112"/>
                      <a:pt x="252" y="140"/>
                      <a:pt x="168" y="168"/>
                    </a:cubicBezTo>
                    <a:cubicBezTo>
                      <a:pt x="140" y="223"/>
                      <a:pt x="56" y="279"/>
                      <a:pt x="56" y="363"/>
                    </a:cubicBezTo>
                    <a:cubicBezTo>
                      <a:pt x="1" y="502"/>
                      <a:pt x="1" y="670"/>
                      <a:pt x="168" y="837"/>
                    </a:cubicBezTo>
                    <a:cubicBezTo>
                      <a:pt x="447" y="1116"/>
                      <a:pt x="865" y="1507"/>
                      <a:pt x="1451" y="1953"/>
                    </a:cubicBezTo>
                    <a:cubicBezTo>
                      <a:pt x="1898" y="2260"/>
                      <a:pt x="2428" y="2651"/>
                      <a:pt x="3069" y="3013"/>
                    </a:cubicBezTo>
                    <a:cubicBezTo>
                      <a:pt x="3934" y="3488"/>
                      <a:pt x="4911" y="3878"/>
                      <a:pt x="5887" y="4269"/>
                    </a:cubicBezTo>
                    <a:cubicBezTo>
                      <a:pt x="7199" y="4771"/>
                      <a:pt x="8538" y="5273"/>
                      <a:pt x="9570" y="6110"/>
                    </a:cubicBezTo>
                    <a:cubicBezTo>
                      <a:pt x="9626" y="6110"/>
                      <a:pt x="9626" y="6138"/>
                      <a:pt x="9654" y="6138"/>
                    </a:cubicBezTo>
                    <a:cubicBezTo>
                      <a:pt x="9905" y="6361"/>
                      <a:pt x="10100" y="6529"/>
                      <a:pt x="10323" y="6780"/>
                    </a:cubicBezTo>
                    <a:cubicBezTo>
                      <a:pt x="10630" y="7114"/>
                      <a:pt x="10909" y="7505"/>
                      <a:pt x="11104" y="7896"/>
                    </a:cubicBezTo>
                    <a:cubicBezTo>
                      <a:pt x="11328" y="8258"/>
                      <a:pt x="11467" y="8677"/>
                      <a:pt x="11495" y="9067"/>
                    </a:cubicBezTo>
                    <a:cubicBezTo>
                      <a:pt x="11579" y="9486"/>
                      <a:pt x="11523" y="9876"/>
                      <a:pt x="11439" y="10295"/>
                    </a:cubicBezTo>
                    <a:cubicBezTo>
                      <a:pt x="11328" y="10686"/>
                      <a:pt x="11160" y="11104"/>
                      <a:pt x="10909" y="11439"/>
                    </a:cubicBezTo>
                    <a:cubicBezTo>
                      <a:pt x="10742" y="11718"/>
                      <a:pt x="10519" y="11969"/>
                      <a:pt x="10267" y="12220"/>
                    </a:cubicBezTo>
                    <a:cubicBezTo>
                      <a:pt x="10044" y="12415"/>
                      <a:pt x="9793" y="12666"/>
                      <a:pt x="9486" y="12862"/>
                    </a:cubicBezTo>
                    <a:cubicBezTo>
                      <a:pt x="9486" y="13224"/>
                      <a:pt x="9542" y="13503"/>
                      <a:pt x="9709" y="13754"/>
                    </a:cubicBezTo>
                    <a:cubicBezTo>
                      <a:pt x="9654" y="13699"/>
                      <a:pt x="9654" y="13699"/>
                      <a:pt x="9682" y="13754"/>
                    </a:cubicBezTo>
                    <a:close/>
                  </a:path>
                </a:pathLst>
              </a:custGeom>
              <a:solidFill>
                <a:srgbClr val="5188E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Google Shape;189;p25"/>
              <p:cNvSpPr/>
              <p:nvPr/>
            </p:nvSpPr>
            <p:spPr>
              <a:xfrm>
                <a:off x="2026800" y="4676400"/>
                <a:ext cx="1368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80">
                    <a:moveTo>
                      <a:pt x="168" y="252"/>
                    </a:moveTo>
                    <a:cubicBezTo>
                      <a:pt x="196" y="140"/>
                      <a:pt x="112" y="0"/>
                      <a:pt x="0" y="0"/>
                    </a:cubicBezTo>
                    <a:cubicBezTo>
                      <a:pt x="0" y="112"/>
                      <a:pt x="56" y="279"/>
                      <a:pt x="168" y="2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Google Shape;190;p25"/>
              <p:cNvSpPr/>
              <p:nvPr/>
            </p:nvSpPr>
            <p:spPr>
              <a:xfrm>
                <a:off x="1860120" y="4575960"/>
                <a:ext cx="158400" cy="96120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340">
                    <a:moveTo>
                      <a:pt x="1" y="84"/>
                    </a:moveTo>
                    <a:cubicBezTo>
                      <a:pt x="56" y="140"/>
                      <a:pt x="503" y="363"/>
                      <a:pt x="559" y="391"/>
                    </a:cubicBezTo>
                    <a:lnTo>
                      <a:pt x="1647" y="1005"/>
                    </a:lnTo>
                    <a:cubicBezTo>
                      <a:pt x="1758" y="1089"/>
                      <a:pt x="2093" y="1284"/>
                      <a:pt x="2205" y="1340"/>
                    </a:cubicBezTo>
                    <a:cubicBezTo>
                      <a:pt x="2205" y="1200"/>
                      <a:pt x="1842" y="1005"/>
                      <a:pt x="1758" y="949"/>
                    </a:cubicBezTo>
                    <a:cubicBezTo>
                      <a:pt x="1563" y="837"/>
                      <a:pt x="1396" y="726"/>
                      <a:pt x="1200" y="586"/>
                    </a:cubicBezTo>
                    <a:cubicBezTo>
                      <a:pt x="1061" y="531"/>
                      <a:pt x="140" y="1"/>
                      <a:pt x="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6" name="Google Shape;191;p25"/>
              <p:cNvSpPr/>
              <p:nvPr/>
            </p:nvSpPr>
            <p:spPr>
              <a:xfrm>
                <a:off x="1854000" y="4555800"/>
                <a:ext cx="124200" cy="6588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922">
                    <a:moveTo>
                      <a:pt x="1" y="112"/>
                    </a:moveTo>
                    <a:cubicBezTo>
                      <a:pt x="29" y="168"/>
                      <a:pt x="698" y="447"/>
                      <a:pt x="838" y="531"/>
                    </a:cubicBezTo>
                    <a:cubicBezTo>
                      <a:pt x="894" y="559"/>
                      <a:pt x="977" y="559"/>
                      <a:pt x="1061" y="586"/>
                    </a:cubicBezTo>
                    <a:lnTo>
                      <a:pt x="1284" y="698"/>
                    </a:lnTo>
                    <a:cubicBezTo>
                      <a:pt x="1396" y="782"/>
                      <a:pt x="1591" y="921"/>
                      <a:pt x="1731" y="921"/>
                    </a:cubicBezTo>
                    <a:cubicBezTo>
                      <a:pt x="1703" y="726"/>
                      <a:pt x="1117" y="503"/>
                      <a:pt x="977" y="419"/>
                    </a:cubicBezTo>
                    <a:cubicBezTo>
                      <a:pt x="782" y="363"/>
                      <a:pt x="57" y="1"/>
                      <a:pt x="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7" name="Google Shape;192;p25"/>
              <p:cNvSpPr/>
              <p:nvPr/>
            </p:nvSpPr>
            <p:spPr>
              <a:xfrm>
                <a:off x="1285560" y="4268520"/>
                <a:ext cx="60120" cy="5616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83">
                    <a:moveTo>
                      <a:pt x="837" y="754"/>
                    </a:moveTo>
                    <a:lnTo>
                      <a:pt x="837" y="726"/>
                    </a:lnTo>
                    <a:cubicBezTo>
                      <a:pt x="837" y="671"/>
                      <a:pt x="726" y="587"/>
                      <a:pt x="698" y="587"/>
                    </a:cubicBezTo>
                    <a:cubicBezTo>
                      <a:pt x="558" y="447"/>
                      <a:pt x="363" y="252"/>
                      <a:pt x="224" y="113"/>
                    </a:cubicBezTo>
                    <a:cubicBezTo>
                      <a:pt x="168" y="57"/>
                      <a:pt x="168" y="57"/>
                      <a:pt x="112" y="1"/>
                    </a:cubicBezTo>
                    <a:cubicBezTo>
                      <a:pt x="0" y="196"/>
                      <a:pt x="698" y="782"/>
                      <a:pt x="837" y="7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Google Shape;193;p25"/>
              <p:cNvSpPr/>
              <p:nvPr/>
            </p:nvSpPr>
            <p:spPr>
              <a:xfrm>
                <a:off x="1970640" y="5116680"/>
                <a:ext cx="50040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59">
                    <a:moveTo>
                      <a:pt x="0" y="558"/>
                    </a:moveTo>
                    <a:cubicBezTo>
                      <a:pt x="195" y="558"/>
                      <a:pt x="335" y="419"/>
                      <a:pt x="419" y="335"/>
                    </a:cubicBezTo>
                    <a:cubicBezTo>
                      <a:pt x="530" y="279"/>
                      <a:pt x="670" y="140"/>
                      <a:pt x="698" y="0"/>
                    </a:cubicBezTo>
                    <a:cubicBezTo>
                      <a:pt x="558" y="0"/>
                      <a:pt x="279" y="279"/>
                      <a:pt x="140" y="391"/>
                    </a:cubicBezTo>
                    <a:cubicBezTo>
                      <a:pt x="112" y="419"/>
                      <a:pt x="84" y="419"/>
                      <a:pt x="56" y="447"/>
                    </a:cubicBezTo>
                    <a:cubicBezTo>
                      <a:pt x="0" y="475"/>
                      <a:pt x="0" y="475"/>
                      <a:pt x="0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Google Shape;194;p25"/>
              <p:cNvSpPr/>
              <p:nvPr/>
            </p:nvSpPr>
            <p:spPr>
              <a:xfrm>
                <a:off x="1301400" y="4264560"/>
                <a:ext cx="4608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42">
                    <a:moveTo>
                      <a:pt x="29" y="0"/>
                    </a:moveTo>
                    <a:cubicBezTo>
                      <a:pt x="1" y="112"/>
                      <a:pt x="168" y="223"/>
                      <a:pt x="280" y="307"/>
                    </a:cubicBezTo>
                    <a:cubicBezTo>
                      <a:pt x="308" y="363"/>
                      <a:pt x="559" y="642"/>
                      <a:pt x="614" y="530"/>
                    </a:cubicBezTo>
                    <a:cubicBezTo>
                      <a:pt x="642" y="502"/>
                      <a:pt x="280" y="140"/>
                      <a:pt x="224" y="84"/>
                    </a:cubicBezTo>
                    <a:cubicBezTo>
                      <a:pt x="84" y="0"/>
                      <a:pt x="84" y="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Google Shape;195;p25"/>
              <p:cNvSpPr/>
              <p:nvPr/>
            </p:nvSpPr>
            <p:spPr>
              <a:xfrm>
                <a:off x="1894320" y="4557960"/>
                <a:ext cx="5004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47">
                    <a:moveTo>
                      <a:pt x="1" y="56"/>
                    </a:moveTo>
                    <a:cubicBezTo>
                      <a:pt x="1" y="140"/>
                      <a:pt x="140" y="196"/>
                      <a:pt x="308" y="279"/>
                    </a:cubicBezTo>
                    <a:cubicBezTo>
                      <a:pt x="419" y="363"/>
                      <a:pt x="587" y="447"/>
                      <a:pt x="698" y="447"/>
                    </a:cubicBezTo>
                    <a:cubicBezTo>
                      <a:pt x="698" y="279"/>
                      <a:pt x="57" y="0"/>
                      <a:pt x="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Google Shape;196;p25"/>
              <p:cNvSpPr/>
              <p:nvPr/>
            </p:nvSpPr>
            <p:spPr>
              <a:xfrm>
                <a:off x="1321560" y="4254480"/>
                <a:ext cx="3384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03">
                    <a:moveTo>
                      <a:pt x="475" y="419"/>
                    </a:moveTo>
                    <a:cubicBezTo>
                      <a:pt x="475" y="363"/>
                      <a:pt x="447" y="363"/>
                      <a:pt x="280" y="168"/>
                    </a:cubicBezTo>
                    <a:cubicBezTo>
                      <a:pt x="196" y="112"/>
                      <a:pt x="140" y="1"/>
                      <a:pt x="1" y="1"/>
                    </a:cubicBezTo>
                    <a:cubicBezTo>
                      <a:pt x="1" y="112"/>
                      <a:pt x="29" y="112"/>
                      <a:pt x="56" y="168"/>
                    </a:cubicBezTo>
                    <a:cubicBezTo>
                      <a:pt x="140" y="280"/>
                      <a:pt x="335" y="503"/>
                      <a:pt x="47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Google Shape;197;p25"/>
              <p:cNvSpPr/>
              <p:nvPr/>
            </p:nvSpPr>
            <p:spPr>
              <a:xfrm>
                <a:off x="1978560" y="5160960"/>
                <a:ext cx="3204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5">
                    <a:moveTo>
                      <a:pt x="447" y="0"/>
                    </a:moveTo>
                    <a:cubicBezTo>
                      <a:pt x="308" y="0"/>
                      <a:pt x="1" y="195"/>
                      <a:pt x="112" y="279"/>
                    </a:cubicBezTo>
                    <a:cubicBezTo>
                      <a:pt x="140" y="335"/>
                      <a:pt x="363" y="195"/>
                      <a:pt x="419" y="140"/>
                    </a:cubicBezTo>
                    <a:cubicBezTo>
                      <a:pt x="447" y="112"/>
                      <a:pt x="447" y="112"/>
                      <a:pt x="4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3" name="Google Shape;198;p25"/>
              <p:cNvSpPr/>
              <p:nvPr/>
            </p:nvSpPr>
            <p:spPr>
              <a:xfrm>
                <a:off x="1980720" y="5140800"/>
                <a:ext cx="3384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63">
                    <a:moveTo>
                      <a:pt x="475" y="56"/>
                    </a:moveTo>
                    <a:cubicBezTo>
                      <a:pt x="363" y="0"/>
                      <a:pt x="335" y="84"/>
                      <a:pt x="224" y="112"/>
                    </a:cubicBezTo>
                    <a:cubicBezTo>
                      <a:pt x="196" y="140"/>
                      <a:pt x="1" y="223"/>
                      <a:pt x="84" y="279"/>
                    </a:cubicBezTo>
                    <a:cubicBezTo>
                      <a:pt x="140" y="363"/>
                      <a:pt x="475" y="195"/>
                      <a:pt x="475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4" name="Google Shape;199;p25"/>
              <p:cNvSpPr/>
              <p:nvPr/>
            </p:nvSpPr>
            <p:spPr>
              <a:xfrm>
                <a:off x="1825920" y="4557960"/>
                <a:ext cx="2772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36">
                    <a:moveTo>
                      <a:pt x="0" y="84"/>
                    </a:moveTo>
                    <a:cubicBezTo>
                      <a:pt x="0" y="196"/>
                      <a:pt x="279" y="335"/>
                      <a:pt x="335" y="279"/>
                    </a:cubicBezTo>
                    <a:cubicBezTo>
                      <a:pt x="391" y="224"/>
                      <a:pt x="335" y="224"/>
                      <a:pt x="251" y="112"/>
                    </a:cubicBezTo>
                    <a:cubicBezTo>
                      <a:pt x="168" y="84"/>
                      <a:pt x="56" y="0"/>
                      <a:pt x="0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5" name="Google Shape;200;p25"/>
              <p:cNvSpPr/>
              <p:nvPr/>
            </p:nvSpPr>
            <p:spPr>
              <a:xfrm>
                <a:off x="1335600" y="4252320"/>
                <a:ext cx="27720" cy="2196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08">
                    <a:moveTo>
                      <a:pt x="85" y="29"/>
                    </a:moveTo>
                    <a:cubicBezTo>
                      <a:pt x="1" y="112"/>
                      <a:pt x="113" y="140"/>
                      <a:pt x="140" y="168"/>
                    </a:cubicBezTo>
                    <a:cubicBezTo>
                      <a:pt x="168" y="196"/>
                      <a:pt x="252" y="308"/>
                      <a:pt x="308" y="252"/>
                    </a:cubicBezTo>
                    <a:cubicBezTo>
                      <a:pt x="392" y="168"/>
                      <a:pt x="140" y="29"/>
                      <a:pt x="140" y="29"/>
                    </a:cubicBezTo>
                    <a:cubicBezTo>
                      <a:pt x="29" y="1"/>
                      <a:pt x="113" y="1"/>
                      <a:pt x="8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6" name="Google Shape;201;p25"/>
              <p:cNvSpPr/>
              <p:nvPr/>
            </p:nvSpPr>
            <p:spPr>
              <a:xfrm>
                <a:off x="1884240" y="4543920"/>
                <a:ext cx="2592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6">
                    <a:moveTo>
                      <a:pt x="307" y="195"/>
                    </a:moveTo>
                    <a:cubicBezTo>
                      <a:pt x="363" y="195"/>
                      <a:pt x="363" y="140"/>
                      <a:pt x="307" y="112"/>
                    </a:cubicBezTo>
                    <a:cubicBezTo>
                      <a:pt x="279" y="56"/>
                      <a:pt x="196" y="0"/>
                      <a:pt x="140" y="28"/>
                    </a:cubicBezTo>
                    <a:cubicBezTo>
                      <a:pt x="0" y="28"/>
                      <a:pt x="224" y="195"/>
                      <a:pt x="307" y="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7" name="Google Shape;202;p25"/>
              <p:cNvSpPr/>
              <p:nvPr/>
            </p:nvSpPr>
            <p:spPr>
              <a:xfrm>
                <a:off x="1980720" y="4622400"/>
                <a:ext cx="1980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96">
                    <a:moveTo>
                      <a:pt x="252" y="168"/>
                    </a:moveTo>
                    <a:cubicBezTo>
                      <a:pt x="280" y="56"/>
                      <a:pt x="112" y="0"/>
                      <a:pt x="56" y="28"/>
                    </a:cubicBezTo>
                    <a:cubicBezTo>
                      <a:pt x="56" y="56"/>
                      <a:pt x="1" y="140"/>
                      <a:pt x="140" y="195"/>
                    </a:cubicBezTo>
                    <a:cubicBezTo>
                      <a:pt x="224" y="195"/>
                      <a:pt x="252" y="168"/>
                      <a:pt x="252" y="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Google Shape;203;p25"/>
              <p:cNvSpPr/>
              <p:nvPr/>
            </p:nvSpPr>
            <p:spPr>
              <a:xfrm>
                <a:off x="1367640" y="4280760"/>
                <a:ext cx="13680" cy="1584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24">
                    <a:moveTo>
                      <a:pt x="0" y="28"/>
                    </a:moveTo>
                    <a:cubicBezTo>
                      <a:pt x="0" y="168"/>
                      <a:pt x="140" y="224"/>
                      <a:pt x="196" y="140"/>
                    </a:cubicBezTo>
                    <a:cubicBezTo>
                      <a:pt x="196" y="84"/>
                      <a:pt x="140" y="56"/>
                      <a:pt x="112" y="28"/>
                    </a:cubicBezTo>
                    <a:cubicBezTo>
                      <a:pt x="56" y="0"/>
                      <a:pt x="56" y="28"/>
                      <a:pt x="0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Google Shape;204;p25"/>
              <p:cNvSpPr/>
              <p:nvPr/>
            </p:nvSpPr>
            <p:spPr>
              <a:xfrm>
                <a:off x="2025000" y="5104440"/>
                <a:ext cx="11880" cy="1188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9">
                    <a:moveTo>
                      <a:pt x="0" y="85"/>
                    </a:moveTo>
                    <a:cubicBezTo>
                      <a:pt x="84" y="168"/>
                      <a:pt x="168" y="57"/>
                      <a:pt x="84" y="1"/>
                    </a:cubicBezTo>
                    <a:cubicBezTo>
                      <a:pt x="28" y="1"/>
                      <a:pt x="0" y="29"/>
                      <a:pt x="0" y="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Google Shape;205;p25"/>
              <p:cNvSpPr/>
              <p:nvPr/>
            </p:nvSpPr>
            <p:spPr>
              <a:xfrm>
                <a:off x="2031120" y="5150880"/>
                <a:ext cx="13680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41">
                    <a:moveTo>
                      <a:pt x="84" y="140"/>
                    </a:moveTo>
                    <a:cubicBezTo>
                      <a:pt x="140" y="140"/>
                      <a:pt x="140" y="140"/>
                      <a:pt x="195" y="84"/>
                    </a:cubicBezTo>
                    <a:cubicBezTo>
                      <a:pt x="195" y="1"/>
                      <a:pt x="195" y="1"/>
                      <a:pt x="112" y="1"/>
                    </a:cubicBezTo>
                    <a:cubicBezTo>
                      <a:pt x="56" y="56"/>
                      <a:pt x="0" y="84"/>
                      <a:pt x="84" y="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Google Shape;206;p25"/>
              <p:cNvSpPr/>
              <p:nvPr/>
            </p:nvSpPr>
            <p:spPr>
              <a:xfrm>
                <a:off x="1255320" y="4204440"/>
                <a:ext cx="934200" cy="1030680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14313">
                    <a:moveTo>
                      <a:pt x="9738" y="13113"/>
                    </a:moveTo>
                    <a:cubicBezTo>
                      <a:pt x="9710" y="13141"/>
                      <a:pt x="9626" y="13141"/>
                      <a:pt x="9570" y="13085"/>
                    </a:cubicBezTo>
                    <a:cubicBezTo>
                      <a:pt x="9515" y="13001"/>
                      <a:pt x="9515" y="12945"/>
                      <a:pt x="9598" y="12917"/>
                    </a:cubicBezTo>
                    <a:cubicBezTo>
                      <a:pt x="9905" y="12694"/>
                      <a:pt x="10184" y="12443"/>
                      <a:pt x="10435" y="12248"/>
                    </a:cubicBezTo>
                    <a:cubicBezTo>
                      <a:pt x="10686" y="11997"/>
                      <a:pt x="10882" y="11746"/>
                      <a:pt x="11021" y="11523"/>
                    </a:cubicBezTo>
                    <a:cubicBezTo>
                      <a:pt x="11272" y="11160"/>
                      <a:pt x="11440" y="10769"/>
                      <a:pt x="11523" y="10434"/>
                    </a:cubicBezTo>
                    <a:cubicBezTo>
                      <a:pt x="11607" y="10044"/>
                      <a:pt x="11607" y="9653"/>
                      <a:pt x="11579" y="9291"/>
                    </a:cubicBezTo>
                    <a:cubicBezTo>
                      <a:pt x="11523" y="8900"/>
                      <a:pt x="11412" y="8509"/>
                      <a:pt x="11189" y="8175"/>
                    </a:cubicBezTo>
                    <a:cubicBezTo>
                      <a:pt x="10993" y="7784"/>
                      <a:pt x="10742" y="7421"/>
                      <a:pt x="10435" y="7087"/>
                    </a:cubicBezTo>
                    <a:cubicBezTo>
                      <a:pt x="9319" y="5887"/>
                      <a:pt x="7701" y="5273"/>
                      <a:pt x="6083" y="4631"/>
                    </a:cubicBezTo>
                    <a:cubicBezTo>
                      <a:pt x="5107" y="4269"/>
                      <a:pt x="4130" y="3878"/>
                      <a:pt x="3209" y="3376"/>
                    </a:cubicBezTo>
                    <a:cubicBezTo>
                      <a:pt x="2596" y="3013"/>
                      <a:pt x="2038" y="2651"/>
                      <a:pt x="1563" y="2344"/>
                    </a:cubicBezTo>
                    <a:cubicBezTo>
                      <a:pt x="977" y="1897"/>
                      <a:pt x="531" y="1479"/>
                      <a:pt x="252" y="1200"/>
                    </a:cubicBezTo>
                    <a:cubicBezTo>
                      <a:pt x="29" y="949"/>
                      <a:pt x="1" y="670"/>
                      <a:pt x="113" y="447"/>
                    </a:cubicBezTo>
                    <a:cubicBezTo>
                      <a:pt x="140" y="391"/>
                      <a:pt x="224" y="279"/>
                      <a:pt x="280" y="251"/>
                    </a:cubicBezTo>
                    <a:cubicBezTo>
                      <a:pt x="364" y="168"/>
                      <a:pt x="419" y="140"/>
                      <a:pt x="531" y="112"/>
                    </a:cubicBezTo>
                    <a:cubicBezTo>
                      <a:pt x="782" y="0"/>
                      <a:pt x="1061" y="28"/>
                      <a:pt x="1256" y="279"/>
                    </a:cubicBezTo>
                    <a:cubicBezTo>
                      <a:pt x="1508" y="530"/>
                      <a:pt x="1898" y="865"/>
                      <a:pt x="2400" y="1284"/>
                    </a:cubicBezTo>
                    <a:cubicBezTo>
                      <a:pt x="2791" y="1618"/>
                      <a:pt x="3293" y="1925"/>
                      <a:pt x="3879" y="2232"/>
                    </a:cubicBezTo>
                    <a:cubicBezTo>
                      <a:pt x="4772" y="2762"/>
                      <a:pt x="5720" y="3097"/>
                      <a:pt x="6697" y="3488"/>
                    </a:cubicBezTo>
                    <a:cubicBezTo>
                      <a:pt x="8399" y="4157"/>
                      <a:pt x="10128" y="4827"/>
                      <a:pt x="11440" y="6222"/>
                    </a:cubicBezTo>
                    <a:cubicBezTo>
                      <a:pt x="11858" y="6668"/>
                      <a:pt x="12165" y="7114"/>
                      <a:pt x="12416" y="7617"/>
                    </a:cubicBezTo>
                    <a:cubicBezTo>
                      <a:pt x="12667" y="8091"/>
                      <a:pt x="12835" y="8593"/>
                      <a:pt x="12918" y="9095"/>
                    </a:cubicBezTo>
                    <a:cubicBezTo>
                      <a:pt x="12974" y="9625"/>
                      <a:pt x="12974" y="10183"/>
                      <a:pt x="12835" y="10741"/>
                    </a:cubicBezTo>
                    <a:cubicBezTo>
                      <a:pt x="12723" y="11271"/>
                      <a:pt x="12500" y="11801"/>
                      <a:pt x="12165" y="12276"/>
                    </a:cubicBezTo>
                    <a:cubicBezTo>
                      <a:pt x="11914" y="12638"/>
                      <a:pt x="11607" y="12973"/>
                      <a:pt x="11272" y="13336"/>
                    </a:cubicBezTo>
                    <a:cubicBezTo>
                      <a:pt x="10910" y="13643"/>
                      <a:pt x="10491" y="13950"/>
                      <a:pt x="10045" y="14257"/>
                    </a:cubicBezTo>
                    <a:cubicBezTo>
                      <a:pt x="10017" y="14312"/>
                      <a:pt x="9905" y="14257"/>
                      <a:pt x="9877" y="14229"/>
                    </a:cubicBezTo>
                    <a:cubicBezTo>
                      <a:pt x="9849" y="14173"/>
                      <a:pt x="9877" y="14089"/>
                      <a:pt x="9905" y="14061"/>
                    </a:cubicBezTo>
                    <a:cubicBezTo>
                      <a:pt x="10352" y="13782"/>
                      <a:pt x="10742" y="13475"/>
                      <a:pt x="11105" y="13141"/>
                    </a:cubicBezTo>
                    <a:cubicBezTo>
                      <a:pt x="11440" y="12834"/>
                      <a:pt x="11719" y="12499"/>
                      <a:pt x="11970" y="12136"/>
                    </a:cubicBezTo>
                    <a:cubicBezTo>
                      <a:pt x="12277" y="11662"/>
                      <a:pt x="12500" y="11160"/>
                      <a:pt x="12639" y="10686"/>
                    </a:cubicBezTo>
                    <a:cubicBezTo>
                      <a:pt x="12723" y="10155"/>
                      <a:pt x="12779" y="9625"/>
                      <a:pt x="12695" y="9095"/>
                    </a:cubicBezTo>
                    <a:cubicBezTo>
                      <a:pt x="12639" y="8621"/>
                      <a:pt x="12444" y="8119"/>
                      <a:pt x="12249" y="7672"/>
                    </a:cubicBezTo>
                    <a:cubicBezTo>
                      <a:pt x="11998" y="7226"/>
                      <a:pt x="11691" y="6780"/>
                      <a:pt x="11300" y="6305"/>
                    </a:cubicBezTo>
                    <a:cubicBezTo>
                      <a:pt x="10045" y="4966"/>
                      <a:pt x="8371" y="4325"/>
                      <a:pt x="6669" y="3655"/>
                    </a:cubicBezTo>
                    <a:cubicBezTo>
                      <a:pt x="5692" y="3292"/>
                      <a:pt x="4716" y="2902"/>
                      <a:pt x="3795" y="2400"/>
                    </a:cubicBezTo>
                    <a:cubicBezTo>
                      <a:pt x="3209" y="2065"/>
                      <a:pt x="2735" y="1758"/>
                      <a:pt x="2317" y="1423"/>
                    </a:cubicBezTo>
                    <a:cubicBezTo>
                      <a:pt x="1759" y="1005"/>
                      <a:pt x="1368" y="670"/>
                      <a:pt x="1117" y="391"/>
                    </a:cubicBezTo>
                    <a:cubicBezTo>
                      <a:pt x="950" y="251"/>
                      <a:pt x="782" y="223"/>
                      <a:pt x="643" y="279"/>
                    </a:cubicBezTo>
                    <a:cubicBezTo>
                      <a:pt x="559" y="307"/>
                      <a:pt x="531" y="363"/>
                      <a:pt x="447" y="391"/>
                    </a:cubicBezTo>
                    <a:cubicBezTo>
                      <a:pt x="419" y="419"/>
                      <a:pt x="364" y="502"/>
                      <a:pt x="364" y="558"/>
                    </a:cubicBezTo>
                    <a:cubicBezTo>
                      <a:pt x="280" y="698"/>
                      <a:pt x="280" y="865"/>
                      <a:pt x="447" y="1060"/>
                    </a:cubicBezTo>
                    <a:cubicBezTo>
                      <a:pt x="726" y="1339"/>
                      <a:pt x="1145" y="1702"/>
                      <a:pt x="1759" y="2176"/>
                    </a:cubicBezTo>
                    <a:cubicBezTo>
                      <a:pt x="2205" y="2483"/>
                      <a:pt x="2735" y="2874"/>
                      <a:pt x="3349" y="3209"/>
                    </a:cubicBezTo>
                    <a:cubicBezTo>
                      <a:pt x="4214" y="3711"/>
                      <a:pt x="5190" y="4073"/>
                      <a:pt x="6167" y="4464"/>
                    </a:cubicBezTo>
                    <a:cubicBezTo>
                      <a:pt x="7813" y="5106"/>
                      <a:pt x="9459" y="5719"/>
                      <a:pt x="10603" y="6975"/>
                    </a:cubicBezTo>
                    <a:cubicBezTo>
                      <a:pt x="10910" y="7338"/>
                      <a:pt x="11189" y="7700"/>
                      <a:pt x="11412" y="8091"/>
                    </a:cubicBezTo>
                    <a:cubicBezTo>
                      <a:pt x="11607" y="8482"/>
                      <a:pt x="11746" y="8900"/>
                      <a:pt x="11774" y="9291"/>
                    </a:cubicBezTo>
                    <a:cubicBezTo>
                      <a:pt x="11858" y="9709"/>
                      <a:pt x="11830" y="10072"/>
                      <a:pt x="11719" y="10490"/>
                    </a:cubicBezTo>
                    <a:cubicBezTo>
                      <a:pt x="11607" y="10881"/>
                      <a:pt x="11440" y="11299"/>
                      <a:pt x="11189" y="11662"/>
                    </a:cubicBezTo>
                    <a:cubicBezTo>
                      <a:pt x="11021" y="11941"/>
                      <a:pt x="10798" y="12164"/>
                      <a:pt x="10575" y="12415"/>
                    </a:cubicBezTo>
                    <a:cubicBezTo>
                      <a:pt x="10352" y="12638"/>
                      <a:pt x="10073" y="12917"/>
                      <a:pt x="9738" y="13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2" name="Google Shape;207;p25"/>
            <p:cNvSpPr/>
            <p:nvPr/>
          </p:nvSpPr>
          <p:spPr>
            <a:xfrm flipH="1">
              <a:off x="721440" y="426600"/>
              <a:ext cx="2481480" cy="4299840"/>
            </a:xfrm>
            <a:custGeom>
              <a:avLst/>
              <a:gdLst/>
              <a:ahLst/>
              <a:cxnLst/>
              <a:rect l="l" t="t" r="r" b="b"/>
              <a:pathLst>
                <a:path w="34456" h="59706">
                  <a:moveTo>
                    <a:pt x="32921" y="23213"/>
                  </a:moveTo>
                  <a:lnTo>
                    <a:pt x="32921" y="23213"/>
                  </a:lnTo>
                  <a:lnTo>
                    <a:pt x="33033" y="23157"/>
                  </a:lnTo>
                  <a:cubicBezTo>
                    <a:pt x="33451" y="22990"/>
                    <a:pt x="33758" y="22739"/>
                    <a:pt x="34009" y="22376"/>
                  </a:cubicBezTo>
                  <a:cubicBezTo>
                    <a:pt x="34093" y="22153"/>
                    <a:pt x="34204" y="21958"/>
                    <a:pt x="34232" y="21706"/>
                  </a:cubicBezTo>
                  <a:lnTo>
                    <a:pt x="34232" y="21706"/>
                  </a:lnTo>
                  <a:lnTo>
                    <a:pt x="34232" y="21706"/>
                  </a:lnTo>
                  <a:cubicBezTo>
                    <a:pt x="34316" y="21567"/>
                    <a:pt x="34344" y="21372"/>
                    <a:pt x="34372" y="21232"/>
                  </a:cubicBezTo>
                  <a:cubicBezTo>
                    <a:pt x="34455" y="20814"/>
                    <a:pt x="34455" y="20367"/>
                    <a:pt x="34455" y="19949"/>
                  </a:cubicBezTo>
                  <a:cubicBezTo>
                    <a:pt x="34428" y="19391"/>
                    <a:pt x="34204" y="18917"/>
                    <a:pt x="33814" y="18442"/>
                  </a:cubicBezTo>
                  <a:cubicBezTo>
                    <a:pt x="33591" y="18219"/>
                    <a:pt x="33312" y="17968"/>
                    <a:pt x="33005" y="17801"/>
                  </a:cubicBezTo>
                  <a:lnTo>
                    <a:pt x="32977" y="17745"/>
                  </a:lnTo>
                  <a:lnTo>
                    <a:pt x="32977" y="17689"/>
                  </a:lnTo>
                  <a:cubicBezTo>
                    <a:pt x="32949" y="17326"/>
                    <a:pt x="32698" y="17131"/>
                    <a:pt x="32391" y="16992"/>
                  </a:cubicBezTo>
                  <a:cubicBezTo>
                    <a:pt x="32196" y="16880"/>
                    <a:pt x="31945" y="16824"/>
                    <a:pt x="31721" y="16824"/>
                  </a:cubicBezTo>
                  <a:lnTo>
                    <a:pt x="31721" y="16824"/>
                  </a:lnTo>
                  <a:lnTo>
                    <a:pt x="31721" y="16824"/>
                  </a:lnTo>
                  <a:cubicBezTo>
                    <a:pt x="30968" y="16601"/>
                    <a:pt x="30271" y="15903"/>
                    <a:pt x="29713" y="15345"/>
                  </a:cubicBezTo>
                  <a:cubicBezTo>
                    <a:pt x="29462" y="15122"/>
                    <a:pt x="29210" y="14871"/>
                    <a:pt x="28987" y="14648"/>
                  </a:cubicBezTo>
                  <a:cubicBezTo>
                    <a:pt x="28764" y="14481"/>
                    <a:pt x="28569" y="14313"/>
                    <a:pt x="28290" y="14230"/>
                  </a:cubicBezTo>
                  <a:lnTo>
                    <a:pt x="28206" y="14202"/>
                  </a:lnTo>
                  <a:lnTo>
                    <a:pt x="28234" y="14146"/>
                  </a:lnTo>
                  <a:cubicBezTo>
                    <a:pt x="28346" y="13588"/>
                    <a:pt x="28429" y="13030"/>
                    <a:pt x="28373" y="12472"/>
                  </a:cubicBezTo>
                  <a:cubicBezTo>
                    <a:pt x="28346" y="11914"/>
                    <a:pt x="28234" y="11384"/>
                    <a:pt x="28039" y="10854"/>
                  </a:cubicBezTo>
                  <a:cubicBezTo>
                    <a:pt x="27899" y="10547"/>
                    <a:pt x="27732" y="10268"/>
                    <a:pt x="27509" y="9989"/>
                  </a:cubicBezTo>
                  <a:cubicBezTo>
                    <a:pt x="27313" y="9738"/>
                    <a:pt x="27062" y="9487"/>
                    <a:pt x="26811" y="9291"/>
                  </a:cubicBezTo>
                  <a:cubicBezTo>
                    <a:pt x="26532" y="9068"/>
                    <a:pt x="26253" y="8929"/>
                    <a:pt x="25946" y="8845"/>
                  </a:cubicBezTo>
                  <a:cubicBezTo>
                    <a:pt x="25639" y="8733"/>
                    <a:pt x="25305" y="8650"/>
                    <a:pt x="24970" y="8622"/>
                  </a:cubicBezTo>
                  <a:cubicBezTo>
                    <a:pt x="24468" y="8594"/>
                    <a:pt x="23993" y="8650"/>
                    <a:pt x="23547" y="8845"/>
                  </a:cubicBezTo>
                  <a:cubicBezTo>
                    <a:pt x="23156" y="8984"/>
                    <a:pt x="22794" y="9152"/>
                    <a:pt x="22459" y="9347"/>
                  </a:cubicBezTo>
                  <a:lnTo>
                    <a:pt x="22208" y="9487"/>
                  </a:lnTo>
                  <a:lnTo>
                    <a:pt x="22291" y="9263"/>
                  </a:lnTo>
                  <a:cubicBezTo>
                    <a:pt x="22319" y="9124"/>
                    <a:pt x="22375" y="8929"/>
                    <a:pt x="22431" y="8761"/>
                  </a:cubicBezTo>
                  <a:lnTo>
                    <a:pt x="22459" y="8650"/>
                  </a:lnTo>
                  <a:lnTo>
                    <a:pt x="22570" y="8705"/>
                  </a:lnTo>
                  <a:cubicBezTo>
                    <a:pt x="22626" y="8733"/>
                    <a:pt x="22738" y="8761"/>
                    <a:pt x="22794" y="8761"/>
                  </a:cubicBezTo>
                  <a:lnTo>
                    <a:pt x="22849" y="8761"/>
                  </a:lnTo>
                  <a:cubicBezTo>
                    <a:pt x="22877" y="8761"/>
                    <a:pt x="22933" y="8705"/>
                    <a:pt x="22989" y="8650"/>
                  </a:cubicBezTo>
                  <a:cubicBezTo>
                    <a:pt x="23045" y="8538"/>
                    <a:pt x="23073" y="8454"/>
                    <a:pt x="23156" y="8343"/>
                  </a:cubicBezTo>
                  <a:cubicBezTo>
                    <a:pt x="23156" y="8343"/>
                    <a:pt x="23156" y="8315"/>
                    <a:pt x="23184" y="8315"/>
                  </a:cubicBezTo>
                  <a:cubicBezTo>
                    <a:pt x="23212" y="8203"/>
                    <a:pt x="23268" y="8120"/>
                    <a:pt x="23296" y="8036"/>
                  </a:cubicBezTo>
                  <a:cubicBezTo>
                    <a:pt x="23324" y="7952"/>
                    <a:pt x="23324" y="7924"/>
                    <a:pt x="23352" y="7841"/>
                  </a:cubicBezTo>
                  <a:lnTo>
                    <a:pt x="23352" y="7813"/>
                  </a:lnTo>
                  <a:lnTo>
                    <a:pt x="23324" y="7283"/>
                  </a:lnTo>
                  <a:lnTo>
                    <a:pt x="23407" y="7255"/>
                  </a:lnTo>
                  <a:cubicBezTo>
                    <a:pt x="23491" y="7199"/>
                    <a:pt x="23742" y="7087"/>
                    <a:pt x="23826" y="6976"/>
                  </a:cubicBezTo>
                  <a:lnTo>
                    <a:pt x="23826" y="6976"/>
                  </a:lnTo>
                  <a:lnTo>
                    <a:pt x="23826" y="6976"/>
                  </a:lnTo>
                  <a:lnTo>
                    <a:pt x="23826" y="6976"/>
                  </a:lnTo>
                  <a:lnTo>
                    <a:pt x="23826" y="6976"/>
                  </a:lnTo>
                  <a:cubicBezTo>
                    <a:pt x="23854" y="6948"/>
                    <a:pt x="23854" y="6780"/>
                    <a:pt x="23854" y="6697"/>
                  </a:cubicBezTo>
                  <a:lnTo>
                    <a:pt x="23854" y="6167"/>
                  </a:lnTo>
                  <a:cubicBezTo>
                    <a:pt x="23854" y="5999"/>
                    <a:pt x="23826" y="5832"/>
                    <a:pt x="23770" y="5664"/>
                  </a:cubicBezTo>
                  <a:cubicBezTo>
                    <a:pt x="23742" y="5581"/>
                    <a:pt x="23714" y="5441"/>
                    <a:pt x="23631" y="5386"/>
                  </a:cubicBezTo>
                  <a:lnTo>
                    <a:pt x="23631" y="5386"/>
                  </a:lnTo>
                  <a:lnTo>
                    <a:pt x="23631" y="5386"/>
                  </a:lnTo>
                  <a:lnTo>
                    <a:pt x="23631" y="5386"/>
                  </a:lnTo>
                  <a:lnTo>
                    <a:pt x="23631" y="5386"/>
                  </a:lnTo>
                  <a:cubicBezTo>
                    <a:pt x="23547" y="5302"/>
                    <a:pt x="23407" y="5302"/>
                    <a:pt x="23268" y="5274"/>
                  </a:cubicBezTo>
                  <a:lnTo>
                    <a:pt x="23184" y="5274"/>
                  </a:lnTo>
                  <a:lnTo>
                    <a:pt x="23128" y="4632"/>
                  </a:lnTo>
                  <a:cubicBezTo>
                    <a:pt x="23128" y="4549"/>
                    <a:pt x="22933" y="4409"/>
                    <a:pt x="22877" y="4325"/>
                  </a:cubicBezTo>
                  <a:cubicBezTo>
                    <a:pt x="22766" y="4214"/>
                    <a:pt x="22626" y="4130"/>
                    <a:pt x="22487" y="4046"/>
                  </a:cubicBezTo>
                  <a:lnTo>
                    <a:pt x="22459" y="4046"/>
                  </a:lnTo>
                  <a:lnTo>
                    <a:pt x="22459" y="4018"/>
                  </a:lnTo>
                  <a:cubicBezTo>
                    <a:pt x="21929" y="2623"/>
                    <a:pt x="21036" y="1424"/>
                    <a:pt x="19669" y="726"/>
                  </a:cubicBezTo>
                  <a:cubicBezTo>
                    <a:pt x="18720" y="224"/>
                    <a:pt x="17632" y="1"/>
                    <a:pt x="16572" y="29"/>
                  </a:cubicBezTo>
                  <a:cubicBezTo>
                    <a:pt x="15484" y="113"/>
                    <a:pt x="14424" y="419"/>
                    <a:pt x="13531" y="1061"/>
                  </a:cubicBezTo>
                  <a:cubicBezTo>
                    <a:pt x="12834" y="1535"/>
                    <a:pt x="12248" y="2177"/>
                    <a:pt x="11829" y="2902"/>
                  </a:cubicBezTo>
                  <a:lnTo>
                    <a:pt x="11829" y="2902"/>
                  </a:lnTo>
                  <a:lnTo>
                    <a:pt x="11829" y="2902"/>
                  </a:lnTo>
                  <a:lnTo>
                    <a:pt x="11829" y="2930"/>
                  </a:lnTo>
                  <a:lnTo>
                    <a:pt x="11829" y="2930"/>
                  </a:lnTo>
                  <a:lnTo>
                    <a:pt x="11829" y="2930"/>
                  </a:lnTo>
                  <a:cubicBezTo>
                    <a:pt x="11774" y="3014"/>
                    <a:pt x="11718" y="3098"/>
                    <a:pt x="11690" y="3181"/>
                  </a:cubicBezTo>
                  <a:lnTo>
                    <a:pt x="11690" y="3181"/>
                  </a:lnTo>
                  <a:lnTo>
                    <a:pt x="11690" y="3181"/>
                  </a:lnTo>
                  <a:lnTo>
                    <a:pt x="11690" y="3181"/>
                  </a:lnTo>
                  <a:lnTo>
                    <a:pt x="11690" y="3181"/>
                  </a:lnTo>
                  <a:lnTo>
                    <a:pt x="11690" y="3181"/>
                  </a:lnTo>
                  <a:cubicBezTo>
                    <a:pt x="11467" y="3628"/>
                    <a:pt x="11299" y="4074"/>
                    <a:pt x="11188" y="4549"/>
                  </a:cubicBezTo>
                  <a:lnTo>
                    <a:pt x="11188" y="4576"/>
                  </a:lnTo>
                  <a:lnTo>
                    <a:pt x="11104" y="4604"/>
                  </a:lnTo>
                  <a:cubicBezTo>
                    <a:pt x="10909" y="4688"/>
                    <a:pt x="10741" y="4828"/>
                    <a:pt x="10741" y="5051"/>
                  </a:cubicBezTo>
                  <a:cubicBezTo>
                    <a:pt x="10741" y="5190"/>
                    <a:pt x="10769" y="5330"/>
                    <a:pt x="10797" y="5469"/>
                  </a:cubicBezTo>
                  <a:lnTo>
                    <a:pt x="10909" y="5888"/>
                  </a:lnTo>
                  <a:cubicBezTo>
                    <a:pt x="10937" y="6139"/>
                    <a:pt x="10937" y="6362"/>
                    <a:pt x="10909" y="6585"/>
                  </a:cubicBezTo>
                  <a:cubicBezTo>
                    <a:pt x="10881" y="6864"/>
                    <a:pt x="10909" y="7227"/>
                    <a:pt x="11076" y="7478"/>
                  </a:cubicBezTo>
                  <a:lnTo>
                    <a:pt x="11104" y="7506"/>
                  </a:lnTo>
                  <a:lnTo>
                    <a:pt x="11076" y="7534"/>
                  </a:lnTo>
                  <a:cubicBezTo>
                    <a:pt x="10909" y="7924"/>
                    <a:pt x="10881" y="8399"/>
                    <a:pt x="10937" y="8817"/>
                  </a:cubicBezTo>
                  <a:lnTo>
                    <a:pt x="10937" y="8873"/>
                  </a:lnTo>
                  <a:lnTo>
                    <a:pt x="10909" y="8901"/>
                  </a:lnTo>
                  <a:cubicBezTo>
                    <a:pt x="10881" y="8929"/>
                    <a:pt x="10881" y="8929"/>
                    <a:pt x="10881" y="8957"/>
                  </a:cubicBezTo>
                  <a:cubicBezTo>
                    <a:pt x="10853" y="9012"/>
                    <a:pt x="10853" y="9040"/>
                    <a:pt x="10797" y="9068"/>
                  </a:cubicBezTo>
                  <a:cubicBezTo>
                    <a:pt x="10658" y="9319"/>
                    <a:pt x="10574" y="9598"/>
                    <a:pt x="10490" y="9877"/>
                  </a:cubicBezTo>
                  <a:cubicBezTo>
                    <a:pt x="10406" y="10156"/>
                    <a:pt x="10379" y="10435"/>
                    <a:pt x="10379" y="10714"/>
                  </a:cubicBezTo>
                  <a:lnTo>
                    <a:pt x="10379" y="10770"/>
                  </a:lnTo>
                  <a:lnTo>
                    <a:pt x="10351" y="10826"/>
                  </a:lnTo>
                  <a:cubicBezTo>
                    <a:pt x="10295" y="10854"/>
                    <a:pt x="10155" y="10910"/>
                    <a:pt x="10100" y="10965"/>
                  </a:cubicBezTo>
                  <a:cubicBezTo>
                    <a:pt x="10016" y="11049"/>
                    <a:pt x="9904" y="11523"/>
                    <a:pt x="9876" y="11691"/>
                  </a:cubicBezTo>
                  <a:cubicBezTo>
                    <a:pt x="9821" y="11942"/>
                    <a:pt x="9793" y="12165"/>
                    <a:pt x="9765" y="12444"/>
                  </a:cubicBezTo>
                  <a:lnTo>
                    <a:pt x="9765" y="12528"/>
                  </a:lnTo>
                  <a:lnTo>
                    <a:pt x="9681" y="12556"/>
                  </a:lnTo>
                  <a:cubicBezTo>
                    <a:pt x="9430" y="12639"/>
                    <a:pt x="9207" y="12695"/>
                    <a:pt x="8956" y="12807"/>
                  </a:cubicBezTo>
                  <a:lnTo>
                    <a:pt x="8900" y="12835"/>
                  </a:lnTo>
                  <a:lnTo>
                    <a:pt x="8844" y="12807"/>
                  </a:lnTo>
                  <a:cubicBezTo>
                    <a:pt x="8202" y="12388"/>
                    <a:pt x="7672" y="12667"/>
                    <a:pt x="7003" y="12974"/>
                  </a:cubicBezTo>
                  <a:cubicBezTo>
                    <a:pt x="6752" y="13086"/>
                    <a:pt x="6529" y="13225"/>
                    <a:pt x="6250" y="13281"/>
                  </a:cubicBezTo>
                  <a:cubicBezTo>
                    <a:pt x="5915" y="13393"/>
                    <a:pt x="5636" y="13476"/>
                    <a:pt x="5301" y="13476"/>
                  </a:cubicBezTo>
                  <a:cubicBezTo>
                    <a:pt x="4938" y="13476"/>
                    <a:pt x="4603" y="13560"/>
                    <a:pt x="4352" y="13783"/>
                  </a:cubicBezTo>
                  <a:cubicBezTo>
                    <a:pt x="4213" y="13923"/>
                    <a:pt x="4101" y="14062"/>
                    <a:pt x="4045" y="14230"/>
                  </a:cubicBezTo>
                  <a:lnTo>
                    <a:pt x="4018" y="14313"/>
                  </a:lnTo>
                  <a:lnTo>
                    <a:pt x="3934" y="14313"/>
                  </a:lnTo>
                  <a:cubicBezTo>
                    <a:pt x="3850" y="14313"/>
                    <a:pt x="3767" y="14313"/>
                    <a:pt x="3683" y="14341"/>
                  </a:cubicBezTo>
                  <a:lnTo>
                    <a:pt x="3683" y="14341"/>
                  </a:lnTo>
                  <a:lnTo>
                    <a:pt x="3683" y="14341"/>
                  </a:lnTo>
                  <a:cubicBezTo>
                    <a:pt x="3236" y="14369"/>
                    <a:pt x="2344" y="14509"/>
                    <a:pt x="2120" y="15039"/>
                  </a:cubicBezTo>
                  <a:lnTo>
                    <a:pt x="2120" y="15066"/>
                  </a:lnTo>
                  <a:lnTo>
                    <a:pt x="2037" y="15066"/>
                  </a:lnTo>
                  <a:cubicBezTo>
                    <a:pt x="1869" y="15094"/>
                    <a:pt x="1702" y="15178"/>
                    <a:pt x="1562" y="15290"/>
                  </a:cubicBezTo>
                  <a:cubicBezTo>
                    <a:pt x="1283" y="15457"/>
                    <a:pt x="1060" y="15652"/>
                    <a:pt x="893" y="15903"/>
                  </a:cubicBezTo>
                  <a:cubicBezTo>
                    <a:pt x="809" y="16043"/>
                    <a:pt x="698" y="16210"/>
                    <a:pt x="586" y="16350"/>
                  </a:cubicBezTo>
                  <a:cubicBezTo>
                    <a:pt x="363" y="16685"/>
                    <a:pt x="84" y="17019"/>
                    <a:pt x="28" y="17410"/>
                  </a:cubicBezTo>
                  <a:cubicBezTo>
                    <a:pt x="0" y="17550"/>
                    <a:pt x="28" y="17717"/>
                    <a:pt x="56" y="17856"/>
                  </a:cubicBezTo>
                  <a:cubicBezTo>
                    <a:pt x="168" y="18247"/>
                    <a:pt x="279" y="18582"/>
                    <a:pt x="474" y="18944"/>
                  </a:cubicBezTo>
                  <a:cubicBezTo>
                    <a:pt x="726" y="19335"/>
                    <a:pt x="1088" y="19614"/>
                    <a:pt x="1535" y="19781"/>
                  </a:cubicBezTo>
                  <a:cubicBezTo>
                    <a:pt x="1814" y="19893"/>
                    <a:pt x="2065" y="19977"/>
                    <a:pt x="2288" y="20116"/>
                  </a:cubicBezTo>
                  <a:cubicBezTo>
                    <a:pt x="2818" y="20367"/>
                    <a:pt x="3209" y="20591"/>
                    <a:pt x="3794" y="20367"/>
                  </a:cubicBezTo>
                  <a:cubicBezTo>
                    <a:pt x="3934" y="20339"/>
                    <a:pt x="4073" y="20256"/>
                    <a:pt x="4185" y="20172"/>
                  </a:cubicBezTo>
                  <a:cubicBezTo>
                    <a:pt x="4297" y="20088"/>
                    <a:pt x="4352" y="20033"/>
                    <a:pt x="4464" y="19949"/>
                  </a:cubicBezTo>
                  <a:cubicBezTo>
                    <a:pt x="4520" y="19893"/>
                    <a:pt x="4603" y="19837"/>
                    <a:pt x="4715" y="19781"/>
                  </a:cubicBezTo>
                  <a:cubicBezTo>
                    <a:pt x="4938" y="19642"/>
                    <a:pt x="5189" y="19642"/>
                    <a:pt x="5468" y="19670"/>
                  </a:cubicBezTo>
                  <a:cubicBezTo>
                    <a:pt x="5692" y="19698"/>
                    <a:pt x="5887" y="19698"/>
                    <a:pt x="6110" y="19642"/>
                  </a:cubicBezTo>
                  <a:cubicBezTo>
                    <a:pt x="6250" y="19614"/>
                    <a:pt x="6333" y="19502"/>
                    <a:pt x="6445" y="19419"/>
                  </a:cubicBezTo>
                  <a:cubicBezTo>
                    <a:pt x="6584" y="19335"/>
                    <a:pt x="6724" y="19223"/>
                    <a:pt x="6891" y="19223"/>
                  </a:cubicBezTo>
                  <a:lnTo>
                    <a:pt x="7170" y="19223"/>
                  </a:lnTo>
                  <a:lnTo>
                    <a:pt x="7226" y="19223"/>
                  </a:lnTo>
                  <a:lnTo>
                    <a:pt x="7226" y="19223"/>
                  </a:lnTo>
                  <a:cubicBezTo>
                    <a:pt x="7393" y="19279"/>
                    <a:pt x="7589" y="19391"/>
                    <a:pt x="7784" y="19419"/>
                  </a:cubicBezTo>
                  <a:lnTo>
                    <a:pt x="7812" y="19419"/>
                  </a:lnTo>
                  <a:lnTo>
                    <a:pt x="7840" y="19419"/>
                  </a:lnTo>
                  <a:cubicBezTo>
                    <a:pt x="7979" y="19502"/>
                    <a:pt x="8202" y="19558"/>
                    <a:pt x="8342" y="19614"/>
                  </a:cubicBezTo>
                  <a:lnTo>
                    <a:pt x="8398" y="19614"/>
                  </a:lnTo>
                  <a:lnTo>
                    <a:pt x="8398" y="19670"/>
                  </a:lnTo>
                  <a:cubicBezTo>
                    <a:pt x="8509" y="20674"/>
                    <a:pt x="8649" y="21651"/>
                    <a:pt x="8816" y="22683"/>
                  </a:cubicBezTo>
                  <a:cubicBezTo>
                    <a:pt x="8956" y="23464"/>
                    <a:pt x="9095" y="24245"/>
                    <a:pt x="9263" y="24999"/>
                  </a:cubicBezTo>
                  <a:lnTo>
                    <a:pt x="9263" y="25082"/>
                  </a:lnTo>
                  <a:lnTo>
                    <a:pt x="9207" y="25110"/>
                  </a:lnTo>
                  <a:cubicBezTo>
                    <a:pt x="9067" y="25194"/>
                    <a:pt x="8984" y="25278"/>
                    <a:pt x="8956" y="25417"/>
                  </a:cubicBezTo>
                  <a:lnTo>
                    <a:pt x="8956" y="25501"/>
                  </a:lnTo>
                  <a:cubicBezTo>
                    <a:pt x="8872" y="25752"/>
                    <a:pt x="8872" y="26059"/>
                    <a:pt x="8928" y="26310"/>
                  </a:cubicBezTo>
                  <a:cubicBezTo>
                    <a:pt x="8928" y="26394"/>
                    <a:pt x="8956" y="26505"/>
                    <a:pt x="8984" y="26589"/>
                  </a:cubicBezTo>
                  <a:lnTo>
                    <a:pt x="8984" y="26617"/>
                  </a:lnTo>
                  <a:lnTo>
                    <a:pt x="8984" y="26645"/>
                  </a:lnTo>
                  <a:cubicBezTo>
                    <a:pt x="8928" y="26812"/>
                    <a:pt x="8928" y="27007"/>
                    <a:pt x="8956" y="27175"/>
                  </a:cubicBezTo>
                  <a:lnTo>
                    <a:pt x="8956" y="27203"/>
                  </a:lnTo>
                  <a:lnTo>
                    <a:pt x="8956" y="27230"/>
                  </a:lnTo>
                  <a:lnTo>
                    <a:pt x="8928" y="27286"/>
                  </a:lnTo>
                  <a:cubicBezTo>
                    <a:pt x="8816" y="27370"/>
                    <a:pt x="8705" y="27593"/>
                    <a:pt x="8649" y="27761"/>
                  </a:cubicBezTo>
                  <a:cubicBezTo>
                    <a:pt x="8565" y="27928"/>
                    <a:pt x="8509" y="28123"/>
                    <a:pt x="8426" y="28319"/>
                  </a:cubicBezTo>
                  <a:cubicBezTo>
                    <a:pt x="8342" y="28598"/>
                    <a:pt x="8258" y="28877"/>
                    <a:pt x="8230" y="29128"/>
                  </a:cubicBezTo>
                  <a:lnTo>
                    <a:pt x="8230" y="29183"/>
                  </a:lnTo>
                  <a:lnTo>
                    <a:pt x="8147" y="29239"/>
                  </a:lnTo>
                  <a:cubicBezTo>
                    <a:pt x="7310" y="29462"/>
                    <a:pt x="6473" y="29714"/>
                    <a:pt x="5719" y="30104"/>
                  </a:cubicBezTo>
                  <a:cubicBezTo>
                    <a:pt x="4631" y="30662"/>
                    <a:pt x="3794" y="31387"/>
                    <a:pt x="3209" y="32448"/>
                  </a:cubicBezTo>
                  <a:cubicBezTo>
                    <a:pt x="3069" y="32727"/>
                    <a:pt x="2930" y="33006"/>
                    <a:pt x="2818" y="33312"/>
                  </a:cubicBezTo>
                  <a:cubicBezTo>
                    <a:pt x="2706" y="33619"/>
                    <a:pt x="2651" y="33926"/>
                    <a:pt x="2651" y="34205"/>
                  </a:cubicBezTo>
                  <a:cubicBezTo>
                    <a:pt x="2623" y="34624"/>
                    <a:pt x="2623" y="35098"/>
                    <a:pt x="2678" y="35517"/>
                  </a:cubicBezTo>
                  <a:cubicBezTo>
                    <a:pt x="2762" y="35935"/>
                    <a:pt x="2902" y="36298"/>
                    <a:pt x="3097" y="36688"/>
                  </a:cubicBezTo>
                  <a:cubicBezTo>
                    <a:pt x="3320" y="37107"/>
                    <a:pt x="3599" y="37469"/>
                    <a:pt x="3906" y="37776"/>
                  </a:cubicBezTo>
                  <a:cubicBezTo>
                    <a:pt x="4241" y="38083"/>
                    <a:pt x="4631" y="38362"/>
                    <a:pt x="5050" y="38585"/>
                  </a:cubicBezTo>
                  <a:cubicBezTo>
                    <a:pt x="5189" y="38641"/>
                    <a:pt x="5329" y="38725"/>
                    <a:pt x="5468" y="38753"/>
                  </a:cubicBezTo>
                  <a:cubicBezTo>
                    <a:pt x="5580" y="38781"/>
                    <a:pt x="5719" y="38864"/>
                    <a:pt x="5859" y="38892"/>
                  </a:cubicBezTo>
                  <a:lnTo>
                    <a:pt x="5915" y="38892"/>
                  </a:lnTo>
                  <a:lnTo>
                    <a:pt x="5915" y="38948"/>
                  </a:lnTo>
                  <a:cubicBezTo>
                    <a:pt x="5971" y="39143"/>
                    <a:pt x="5915" y="39339"/>
                    <a:pt x="5915" y="39506"/>
                  </a:cubicBezTo>
                  <a:cubicBezTo>
                    <a:pt x="5887" y="39729"/>
                    <a:pt x="5859" y="39897"/>
                    <a:pt x="5831" y="40120"/>
                  </a:cubicBezTo>
                  <a:cubicBezTo>
                    <a:pt x="5775" y="40259"/>
                    <a:pt x="5719" y="40399"/>
                    <a:pt x="5692" y="40538"/>
                  </a:cubicBezTo>
                  <a:lnTo>
                    <a:pt x="5580" y="40845"/>
                  </a:lnTo>
                  <a:cubicBezTo>
                    <a:pt x="5552" y="41013"/>
                    <a:pt x="5496" y="41152"/>
                    <a:pt x="5496" y="41320"/>
                  </a:cubicBezTo>
                  <a:cubicBezTo>
                    <a:pt x="5496" y="41571"/>
                    <a:pt x="5552" y="41794"/>
                    <a:pt x="5608" y="42017"/>
                  </a:cubicBezTo>
                  <a:cubicBezTo>
                    <a:pt x="5636" y="42212"/>
                    <a:pt x="5692" y="42408"/>
                    <a:pt x="5692" y="42631"/>
                  </a:cubicBezTo>
                  <a:cubicBezTo>
                    <a:pt x="5692" y="42687"/>
                    <a:pt x="5636" y="42798"/>
                    <a:pt x="5608" y="42854"/>
                  </a:cubicBezTo>
                  <a:lnTo>
                    <a:pt x="5608" y="42854"/>
                  </a:lnTo>
                  <a:lnTo>
                    <a:pt x="5608" y="42854"/>
                  </a:lnTo>
                  <a:lnTo>
                    <a:pt x="5608" y="42854"/>
                  </a:lnTo>
                  <a:lnTo>
                    <a:pt x="5608" y="42854"/>
                  </a:lnTo>
                  <a:lnTo>
                    <a:pt x="5608" y="42854"/>
                  </a:lnTo>
                  <a:cubicBezTo>
                    <a:pt x="5580" y="42910"/>
                    <a:pt x="5580" y="42966"/>
                    <a:pt x="5552" y="42993"/>
                  </a:cubicBezTo>
                  <a:lnTo>
                    <a:pt x="5440" y="43217"/>
                  </a:lnTo>
                  <a:cubicBezTo>
                    <a:pt x="5329" y="43384"/>
                    <a:pt x="5273" y="43524"/>
                    <a:pt x="5217" y="43747"/>
                  </a:cubicBezTo>
                  <a:cubicBezTo>
                    <a:pt x="5161" y="43970"/>
                    <a:pt x="5189" y="44249"/>
                    <a:pt x="5217" y="44500"/>
                  </a:cubicBezTo>
                  <a:cubicBezTo>
                    <a:pt x="5357" y="45197"/>
                    <a:pt x="5747" y="45616"/>
                    <a:pt x="6250" y="46118"/>
                  </a:cubicBezTo>
                  <a:lnTo>
                    <a:pt x="6305" y="46174"/>
                  </a:lnTo>
                  <a:lnTo>
                    <a:pt x="6305" y="46174"/>
                  </a:lnTo>
                  <a:lnTo>
                    <a:pt x="6305" y="46174"/>
                  </a:lnTo>
                  <a:lnTo>
                    <a:pt x="6445" y="46313"/>
                  </a:lnTo>
                  <a:lnTo>
                    <a:pt x="6305" y="46397"/>
                  </a:lnTo>
                  <a:cubicBezTo>
                    <a:pt x="5775" y="46565"/>
                    <a:pt x="5301" y="46844"/>
                    <a:pt x="4882" y="47178"/>
                  </a:cubicBezTo>
                  <a:cubicBezTo>
                    <a:pt x="4576" y="47513"/>
                    <a:pt x="4241" y="47848"/>
                    <a:pt x="4101" y="48266"/>
                  </a:cubicBezTo>
                  <a:cubicBezTo>
                    <a:pt x="4018" y="48573"/>
                    <a:pt x="3934" y="48908"/>
                    <a:pt x="4018" y="49215"/>
                  </a:cubicBezTo>
                  <a:cubicBezTo>
                    <a:pt x="4073" y="49522"/>
                    <a:pt x="4241" y="49801"/>
                    <a:pt x="4492" y="50024"/>
                  </a:cubicBezTo>
                  <a:cubicBezTo>
                    <a:pt x="4799" y="50303"/>
                    <a:pt x="5273" y="50443"/>
                    <a:pt x="5692" y="50498"/>
                  </a:cubicBezTo>
                  <a:cubicBezTo>
                    <a:pt x="6333" y="50610"/>
                    <a:pt x="7031" y="50526"/>
                    <a:pt x="7672" y="50443"/>
                  </a:cubicBezTo>
                  <a:cubicBezTo>
                    <a:pt x="7868" y="50387"/>
                    <a:pt x="8063" y="50359"/>
                    <a:pt x="8258" y="50331"/>
                  </a:cubicBezTo>
                  <a:lnTo>
                    <a:pt x="8342" y="50303"/>
                  </a:lnTo>
                  <a:lnTo>
                    <a:pt x="8370" y="50359"/>
                  </a:lnTo>
                  <a:cubicBezTo>
                    <a:pt x="8509" y="50638"/>
                    <a:pt x="8677" y="50917"/>
                    <a:pt x="8844" y="51168"/>
                  </a:cubicBezTo>
                  <a:cubicBezTo>
                    <a:pt x="8984" y="51363"/>
                    <a:pt x="9207" y="51586"/>
                    <a:pt x="9402" y="51698"/>
                  </a:cubicBezTo>
                  <a:cubicBezTo>
                    <a:pt x="9514" y="51726"/>
                    <a:pt x="9653" y="51782"/>
                    <a:pt x="9765" y="51782"/>
                  </a:cubicBezTo>
                  <a:lnTo>
                    <a:pt x="9876" y="51837"/>
                  </a:lnTo>
                  <a:lnTo>
                    <a:pt x="9821" y="51921"/>
                  </a:lnTo>
                  <a:lnTo>
                    <a:pt x="9821" y="51921"/>
                  </a:lnTo>
                  <a:lnTo>
                    <a:pt x="9821" y="52144"/>
                  </a:lnTo>
                  <a:cubicBezTo>
                    <a:pt x="9821" y="52312"/>
                    <a:pt x="9793" y="52479"/>
                    <a:pt x="9765" y="52702"/>
                  </a:cubicBezTo>
                  <a:cubicBezTo>
                    <a:pt x="9625" y="53316"/>
                    <a:pt x="9346" y="53958"/>
                    <a:pt x="8956" y="54516"/>
                  </a:cubicBezTo>
                  <a:cubicBezTo>
                    <a:pt x="8760" y="54851"/>
                    <a:pt x="8537" y="55213"/>
                    <a:pt x="8370" y="55604"/>
                  </a:cubicBezTo>
                  <a:cubicBezTo>
                    <a:pt x="8230" y="55883"/>
                    <a:pt x="8119" y="56190"/>
                    <a:pt x="8063" y="56497"/>
                  </a:cubicBezTo>
                  <a:cubicBezTo>
                    <a:pt x="7979" y="56887"/>
                    <a:pt x="7951" y="57361"/>
                    <a:pt x="8286" y="57613"/>
                  </a:cubicBezTo>
                  <a:lnTo>
                    <a:pt x="8342" y="57640"/>
                  </a:lnTo>
                  <a:lnTo>
                    <a:pt x="8342" y="57696"/>
                  </a:lnTo>
                  <a:cubicBezTo>
                    <a:pt x="8370" y="57892"/>
                    <a:pt x="8481" y="58059"/>
                    <a:pt x="8565" y="58254"/>
                  </a:cubicBezTo>
                  <a:cubicBezTo>
                    <a:pt x="8816" y="58561"/>
                    <a:pt x="9179" y="58673"/>
                    <a:pt x="9542" y="58701"/>
                  </a:cubicBezTo>
                  <a:cubicBezTo>
                    <a:pt x="9932" y="58729"/>
                    <a:pt x="10462" y="58756"/>
                    <a:pt x="10797" y="58589"/>
                  </a:cubicBezTo>
                  <a:cubicBezTo>
                    <a:pt x="11132" y="58450"/>
                    <a:pt x="11299" y="58198"/>
                    <a:pt x="11439" y="57919"/>
                  </a:cubicBezTo>
                  <a:cubicBezTo>
                    <a:pt x="11550" y="57640"/>
                    <a:pt x="11746" y="57557"/>
                    <a:pt x="11997" y="57361"/>
                  </a:cubicBezTo>
                  <a:cubicBezTo>
                    <a:pt x="12136" y="57306"/>
                    <a:pt x="12276" y="57222"/>
                    <a:pt x="12387" y="57138"/>
                  </a:cubicBezTo>
                  <a:cubicBezTo>
                    <a:pt x="12555" y="56999"/>
                    <a:pt x="12666" y="56859"/>
                    <a:pt x="12750" y="56664"/>
                  </a:cubicBezTo>
                  <a:lnTo>
                    <a:pt x="12973" y="56246"/>
                  </a:lnTo>
                  <a:lnTo>
                    <a:pt x="13057" y="55939"/>
                  </a:lnTo>
                  <a:cubicBezTo>
                    <a:pt x="13113" y="55883"/>
                    <a:pt x="13113" y="55799"/>
                    <a:pt x="13141" y="55743"/>
                  </a:cubicBezTo>
                  <a:cubicBezTo>
                    <a:pt x="13252" y="55464"/>
                    <a:pt x="13420" y="55241"/>
                    <a:pt x="13671" y="55046"/>
                  </a:cubicBezTo>
                  <a:cubicBezTo>
                    <a:pt x="13754" y="54962"/>
                    <a:pt x="13838" y="54906"/>
                    <a:pt x="13894" y="54823"/>
                  </a:cubicBezTo>
                  <a:lnTo>
                    <a:pt x="14117" y="54627"/>
                  </a:lnTo>
                  <a:cubicBezTo>
                    <a:pt x="14452" y="54348"/>
                    <a:pt x="14815" y="53958"/>
                    <a:pt x="14954" y="53539"/>
                  </a:cubicBezTo>
                  <a:cubicBezTo>
                    <a:pt x="15038" y="53288"/>
                    <a:pt x="15038" y="53037"/>
                    <a:pt x="14954" y="52814"/>
                  </a:cubicBez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lnTo>
                    <a:pt x="14842" y="52479"/>
                  </a:lnTo>
                  <a:cubicBezTo>
                    <a:pt x="14787" y="52256"/>
                    <a:pt x="14675" y="52005"/>
                    <a:pt x="14536" y="51782"/>
                  </a:cubicBezTo>
                  <a:cubicBezTo>
                    <a:pt x="14452" y="51642"/>
                    <a:pt x="14396" y="51558"/>
                    <a:pt x="14312" y="51447"/>
                  </a:cubicBezTo>
                  <a:lnTo>
                    <a:pt x="14284" y="51419"/>
                  </a:lnTo>
                  <a:lnTo>
                    <a:pt x="14284" y="51363"/>
                  </a:lnTo>
                  <a:cubicBezTo>
                    <a:pt x="14312" y="51196"/>
                    <a:pt x="14312" y="51028"/>
                    <a:pt x="14284" y="50889"/>
                  </a:cubicBezTo>
                  <a:cubicBezTo>
                    <a:pt x="14257" y="50638"/>
                    <a:pt x="14201" y="50470"/>
                    <a:pt x="13978" y="50331"/>
                  </a:cubicBezTo>
                  <a:lnTo>
                    <a:pt x="13950" y="50303"/>
                  </a:lnTo>
                  <a:lnTo>
                    <a:pt x="13950" y="50331"/>
                  </a:lnTo>
                  <a:cubicBezTo>
                    <a:pt x="13950" y="50191"/>
                    <a:pt x="13978" y="50080"/>
                    <a:pt x="13950" y="49940"/>
                  </a:cubicBezTo>
                  <a:cubicBezTo>
                    <a:pt x="13922" y="49327"/>
                    <a:pt x="13587" y="48657"/>
                    <a:pt x="13224" y="48127"/>
                  </a:cubicBezTo>
                  <a:cubicBezTo>
                    <a:pt x="13141" y="48071"/>
                    <a:pt x="13113" y="47987"/>
                    <a:pt x="13085" y="47904"/>
                  </a:cubicBezTo>
                  <a:lnTo>
                    <a:pt x="12973" y="47681"/>
                  </a:lnTo>
                  <a:lnTo>
                    <a:pt x="12945" y="47625"/>
                  </a:lnTo>
                  <a:lnTo>
                    <a:pt x="12973" y="47569"/>
                  </a:lnTo>
                  <a:cubicBezTo>
                    <a:pt x="13364" y="47095"/>
                    <a:pt x="13671" y="46565"/>
                    <a:pt x="13950" y="46007"/>
                  </a:cubicBezTo>
                  <a:cubicBezTo>
                    <a:pt x="14368" y="45086"/>
                    <a:pt x="14759" y="44082"/>
                    <a:pt x="14815" y="43077"/>
                  </a:cubicBezTo>
                  <a:cubicBezTo>
                    <a:pt x="14842" y="42352"/>
                    <a:pt x="14759" y="41599"/>
                    <a:pt x="14396" y="40985"/>
                  </a:cubicBezTo>
                  <a:cubicBezTo>
                    <a:pt x="14229" y="40706"/>
                    <a:pt x="14005" y="40427"/>
                    <a:pt x="13782" y="40176"/>
                  </a:cubicBezTo>
                  <a:cubicBezTo>
                    <a:pt x="13531" y="39980"/>
                    <a:pt x="13280" y="39757"/>
                    <a:pt x="13001" y="39590"/>
                  </a:cubicBezTo>
                  <a:lnTo>
                    <a:pt x="12917" y="39562"/>
                  </a:lnTo>
                  <a:lnTo>
                    <a:pt x="12917" y="39478"/>
                  </a:lnTo>
                  <a:lnTo>
                    <a:pt x="12917" y="39115"/>
                  </a:lnTo>
                  <a:cubicBezTo>
                    <a:pt x="12917" y="38641"/>
                    <a:pt x="13085" y="38251"/>
                    <a:pt x="13392" y="37916"/>
                  </a:cubicBezTo>
                  <a:lnTo>
                    <a:pt x="13392" y="37916"/>
                  </a:lnTo>
                  <a:lnTo>
                    <a:pt x="13392" y="37916"/>
                  </a:lnTo>
                  <a:cubicBezTo>
                    <a:pt x="13531" y="37804"/>
                    <a:pt x="13726" y="37721"/>
                    <a:pt x="13810" y="37553"/>
                  </a:cubicBezTo>
                  <a:lnTo>
                    <a:pt x="13810" y="37525"/>
                  </a:lnTo>
                  <a:lnTo>
                    <a:pt x="13866" y="37469"/>
                  </a:lnTo>
                  <a:cubicBezTo>
                    <a:pt x="14201" y="37218"/>
                    <a:pt x="14480" y="36967"/>
                    <a:pt x="14759" y="36660"/>
                  </a:cubicBezTo>
                  <a:cubicBezTo>
                    <a:pt x="15094" y="36242"/>
                    <a:pt x="15345" y="35796"/>
                    <a:pt x="15512" y="35293"/>
                  </a:cubicBezTo>
                  <a:lnTo>
                    <a:pt x="15512" y="35265"/>
                  </a:lnTo>
                  <a:lnTo>
                    <a:pt x="15540" y="35238"/>
                  </a:lnTo>
                  <a:cubicBezTo>
                    <a:pt x="15819" y="35098"/>
                    <a:pt x="16014" y="34875"/>
                    <a:pt x="16098" y="34596"/>
                  </a:cubicBezTo>
                  <a:cubicBezTo>
                    <a:pt x="16182" y="34456"/>
                    <a:pt x="16209" y="34289"/>
                    <a:pt x="16209" y="34149"/>
                  </a:cubicBezTo>
                  <a:lnTo>
                    <a:pt x="16209" y="34149"/>
                  </a:lnTo>
                  <a:lnTo>
                    <a:pt x="16209" y="34149"/>
                  </a:lnTo>
                  <a:lnTo>
                    <a:pt x="16209" y="34149"/>
                  </a:lnTo>
                  <a:cubicBezTo>
                    <a:pt x="16209" y="34122"/>
                    <a:pt x="16209" y="34038"/>
                    <a:pt x="16237" y="34010"/>
                  </a:cubicBezTo>
                  <a:cubicBezTo>
                    <a:pt x="16321" y="33926"/>
                    <a:pt x="16405" y="33898"/>
                    <a:pt x="16488" y="33926"/>
                  </a:cubicBezTo>
                  <a:lnTo>
                    <a:pt x="16488" y="33926"/>
                  </a:lnTo>
                  <a:lnTo>
                    <a:pt x="16488" y="33926"/>
                  </a:lnTo>
                  <a:lnTo>
                    <a:pt x="16488" y="33926"/>
                  </a:lnTo>
                  <a:lnTo>
                    <a:pt x="16488" y="33926"/>
                  </a:lnTo>
                  <a:lnTo>
                    <a:pt x="16488" y="33926"/>
                  </a:lnTo>
                  <a:cubicBezTo>
                    <a:pt x="16600" y="33926"/>
                    <a:pt x="16740" y="34010"/>
                    <a:pt x="16823" y="34038"/>
                  </a:cubicBezTo>
                  <a:lnTo>
                    <a:pt x="16907" y="34066"/>
                  </a:lnTo>
                  <a:lnTo>
                    <a:pt x="16879" y="34149"/>
                  </a:lnTo>
                  <a:cubicBezTo>
                    <a:pt x="16879" y="34177"/>
                    <a:pt x="16851" y="34177"/>
                    <a:pt x="16851" y="34205"/>
                  </a:cubicBezTo>
                  <a:lnTo>
                    <a:pt x="16851" y="34205"/>
                  </a:lnTo>
                  <a:lnTo>
                    <a:pt x="16851" y="34205"/>
                  </a:lnTo>
                  <a:cubicBezTo>
                    <a:pt x="16851" y="34289"/>
                    <a:pt x="16851" y="34317"/>
                    <a:pt x="16879" y="34401"/>
                  </a:cubicBezTo>
                  <a:cubicBezTo>
                    <a:pt x="16963" y="34735"/>
                    <a:pt x="17186" y="35154"/>
                    <a:pt x="17437" y="35433"/>
                  </a:cubicBezTo>
                  <a:lnTo>
                    <a:pt x="17437" y="35433"/>
                  </a:lnTo>
                  <a:lnTo>
                    <a:pt x="17437" y="35433"/>
                  </a:lnTo>
                  <a:cubicBezTo>
                    <a:pt x="17465" y="35544"/>
                    <a:pt x="17521" y="35656"/>
                    <a:pt x="17577" y="35712"/>
                  </a:cubicBezTo>
                  <a:cubicBezTo>
                    <a:pt x="17660" y="35935"/>
                    <a:pt x="17744" y="36130"/>
                    <a:pt x="17772" y="36353"/>
                  </a:cubicBezTo>
                  <a:cubicBezTo>
                    <a:pt x="17939" y="36939"/>
                    <a:pt x="18051" y="37609"/>
                    <a:pt x="17995" y="38195"/>
                  </a:cubicBezTo>
                  <a:lnTo>
                    <a:pt x="17995" y="38195"/>
                  </a:lnTo>
                  <a:lnTo>
                    <a:pt x="17995" y="38195"/>
                  </a:lnTo>
                  <a:cubicBezTo>
                    <a:pt x="17995" y="38251"/>
                    <a:pt x="17939" y="38418"/>
                    <a:pt x="17939" y="38474"/>
                  </a:cubicBezTo>
                  <a:lnTo>
                    <a:pt x="17939" y="38474"/>
                  </a:lnTo>
                  <a:lnTo>
                    <a:pt x="17939" y="38502"/>
                  </a:lnTo>
                  <a:cubicBezTo>
                    <a:pt x="17911" y="38976"/>
                    <a:pt x="17911" y="39422"/>
                    <a:pt x="18135" y="39841"/>
                  </a:cubicBezTo>
                  <a:cubicBezTo>
                    <a:pt x="18190" y="40008"/>
                    <a:pt x="18302" y="40148"/>
                    <a:pt x="18414" y="40287"/>
                  </a:cubicBezTo>
                  <a:lnTo>
                    <a:pt x="18414" y="40287"/>
                  </a:lnTo>
                  <a:lnTo>
                    <a:pt x="18414" y="40287"/>
                  </a:lnTo>
                  <a:lnTo>
                    <a:pt x="18497" y="40510"/>
                  </a:lnTo>
                  <a:cubicBezTo>
                    <a:pt x="18581" y="40594"/>
                    <a:pt x="18637" y="40706"/>
                    <a:pt x="18748" y="40817"/>
                  </a:cubicBezTo>
                  <a:lnTo>
                    <a:pt x="18776" y="40845"/>
                  </a:lnTo>
                  <a:lnTo>
                    <a:pt x="18776" y="40845"/>
                  </a:lnTo>
                  <a:cubicBezTo>
                    <a:pt x="18971" y="41152"/>
                    <a:pt x="19027" y="41515"/>
                    <a:pt x="19111" y="41850"/>
                  </a:cubicBezTo>
                  <a:cubicBezTo>
                    <a:pt x="19167" y="42212"/>
                    <a:pt x="19250" y="42547"/>
                    <a:pt x="19390" y="42882"/>
                  </a:cubicBezTo>
                  <a:lnTo>
                    <a:pt x="19418" y="42938"/>
                  </a:lnTo>
                  <a:lnTo>
                    <a:pt x="19334" y="42966"/>
                  </a:lnTo>
                  <a:cubicBezTo>
                    <a:pt x="19139" y="43161"/>
                    <a:pt x="18971" y="43328"/>
                    <a:pt x="18776" y="43496"/>
                  </a:cubicBezTo>
                  <a:cubicBezTo>
                    <a:pt x="18609" y="43719"/>
                    <a:pt x="18441" y="43914"/>
                    <a:pt x="18302" y="44165"/>
                  </a:cubicBezTo>
                  <a:cubicBezTo>
                    <a:pt x="18190" y="44361"/>
                    <a:pt x="18079" y="44584"/>
                    <a:pt x="18023" y="44835"/>
                  </a:cubicBezTo>
                  <a:cubicBezTo>
                    <a:pt x="17939" y="45030"/>
                    <a:pt x="17939" y="45253"/>
                    <a:pt x="17939" y="45449"/>
                  </a:cubicBezTo>
                  <a:cubicBezTo>
                    <a:pt x="17939" y="45700"/>
                    <a:pt x="18023" y="45951"/>
                    <a:pt x="18135" y="46146"/>
                  </a:cubicBezTo>
                  <a:cubicBezTo>
                    <a:pt x="18218" y="46369"/>
                    <a:pt x="18358" y="46565"/>
                    <a:pt x="18581" y="46732"/>
                  </a:cubicBezTo>
                  <a:cubicBezTo>
                    <a:pt x="18888" y="47039"/>
                    <a:pt x="19306" y="47234"/>
                    <a:pt x="19725" y="47374"/>
                  </a:cubicBezTo>
                  <a:cubicBezTo>
                    <a:pt x="20171" y="47513"/>
                    <a:pt x="20673" y="47569"/>
                    <a:pt x="21120" y="47653"/>
                  </a:cubicBezTo>
                  <a:lnTo>
                    <a:pt x="21148" y="47653"/>
                  </a:lnTo>
                  <a:lnTo>
                    <a:pt x="21203" y="47681"/>
                  </a:lnTo>
                  <a:lnTo>
                    <a:pt x="21259" y="47764"/>
                  </a:lnTo>
                  <a:lnTo>
                    <a:pt x="21371" y="47848"/>
                  </a:lnTo>
                  <a:lnTo>
                    <a:pt x="21371" y="47848"/>
                  </a:lnTo>
                  <a:lnTo>
                    <a:pt x="21371" y="47848"/>
                  </a:lnTo>
                  <a:cubicBezTo>
                    <a:pt x="21622" y="48099"/>
                    <a:pt x="21845" y="48406"/>
                    <a:pt x="22068" y="48685"/>
                  </a:cubicBezTo>
                  <a:cubicBezTo>
                    <a:pt x="22319" y="49048"/>
                    <a:pt x="22543" y="49382"/>
                    <a:pt x="22766" y="49745"/>
                  </a:cubicBezTo>
                  <a:cubicBezTo>
                    <a:pt x="23156" y="50331"/>
                    <a:pt x="23491" y="50973"/>
                    <a:pt x="23854" y="51558"/>
                  </a:cubicBezTo>
                  <a:lnTo>
                    <a:pt x="23993" y="51754"/>
                  </a:lnTo>
                  <a:cubicBezTo>
                    <a:pt x="24161" y="52116"/>
                    <a:pt x="24440" y="52507"/>
                    <a:pt x="24830" y="52674"/>
                  </a:cubicBezTo>
                  <a:cubicBezTo>
                    <a:pt x="24858" y="52702"/>
                    <a:pt x="24914" y="52702"/>
                    <a:pt x="24970" y="52702"/>
                  </a:cubicBezTo>
                  <a:cubicBezTo>
                    <a:pt x="24998" y="52702"/>
                    <a:pt x="24998" y="52702"/>
                    <a:pt x="25026" y="52730"/>
                  </a:cubicBezTo>
                  <a:lnTo>
                    <a:pt x="25053" y="52730"/>
                  </a:lnTo>
                  <a:lnTo>
                    <a:pt x="25109" y="52786"/>
                  </a:lnTo>
                  <a:cubicBezTo>
                    <a:pt x="25193" y="52953"/>
                    <a:pt x="25388" y="53149"/>
                    <a:pt x="25556" y="53260"/>
                  </a:cubicBezTo>
                  <a:lnTo>
                    <a:pt x="25611" y="53288"/>
                  </a:lnTo>
                  <a:lnTo>
                    <a:pt x="25611" y="53372"/>
                  </a:lnTo>
                  <a:cubicBezTo>
                    <a:pt x="25584" y="53623"/>
                    <a:pt x="25556" y="53818"/>
                    <a:pt x="25556" y="54069"/>
                  </a:cubicBezTo>
                  <a:cubicBezTo>
                    <a:pt x="25528" y="54404"/>
                    <a:pt x="25528" y="54795"/>
                    <a:pt x="25556" y="55157"/>
                  </a:cubicBezTo>
                  <a:cubicBezTo>
                    <a:pt x="25584" y="55353"/>
                    <a:pt x="25584" y="55604"/>
                    <a:pt x="25667" y="55799"/>
                  </a:cubicBezTo>
                  <a:cubicBezTo>
                    <a:pt x="25723" y="56078"/>
                    <a:pt x="25751" y="56329"/>
                    <a:pt x="25723" y="56608"/>
                  </a:cubicBezTo>
                  <a:cubicBezTo>
                    <a:pt x="25723" y="56859"/>
                    <a:pt x="25695" y="57055"/>
                    <a:pt x="25667" y="57306"/>
                  </a:cubicBezTo>
                  <a:cubicBezTo>
                    <a:pt x="25611" y="57613"/>
                    <a:pt x="25556" y="57975"/>
                    <a:pt x="25667" y="58254"/>
                  </a:cubicBezTo>
                  <a:cubicBezTo>
                    <a:pt x="25807" y="58589"/>
                    <a:pt x="26114" y="58868"/>
                    <a:pt x="26421" y="59063"/>
                  </a:cubicBezTo>
                  <a:lnTo>
                    <a:pt x="26448" y="59063"/>
                  </a:lnTo>
                  <a:lnTo>
                    <a:pt x="26448" y="59119"/>
                  </a:lnTo>
                  <a:cubicBezTo>
                    <a:pt x="26504" y="59370"/>
                    <a:pt x="26672" y="59538"/>
                    <a:pt x="26951" y="59621"/>
                  </a:cubicBezTo>
                  <a:cubicBezTo>
                    <a:pt x="27258" y="59677"/>
                    <a:pt x="27648" y="59705"/>
                    <a:pt x="27955" y="59677"/>
                  </a:cubicBezTo>
                  <a:cubicBezTo>
                    <a:pt x="28234" y="59677"/>
                    <a:pt x="28541" y="59621"/>
                    <a:pt x="28792" y="59510"/>
                  </a:cubicBezTo>
                  <a:cubicBezTo>
                    <a:pt x="28959" y="59426"/>
                    <a:pt x="29155" y="59398"/>
                    <a:pt x="29322" y="59370"/>
                  </a:cubicBezTo>
                  <a:cubicBezTo>
                    <a:pt x="29434" y="59342"/>
                    <a:pt x="29517" y="59342"/>
                    <a:pt x="29629" y="59287"/>
                  </a:cubicBezTo>
                  <a:cubicBezTo>
                    <a:pt x="29852" y="59231"/>
                    <a:pt x="29992" y="59091"/>
                    <a:pt x="30131" y="58868"/>
                  </a:cubicBezTo>
                  <a:cubicBezTo>
                    <a:pt x="30159" y="58812"/>
                    <a:pt x="30187" y="58729"/>
                    <a:pt x="30215" y="58701"/>
                  </a:cubicBezTo>
                  <a:cubicBezTo>
                    <a:pt x="30410" y="58422"/>
                    <a:pt x="30577" y="58143"/>
                    <a:pt x="30717" y="57836"/>
                  </a:cubicBezTo>
                  <a:cubicBezTo>
                    <a:pt x="30856" y="57473"/>
                    <a:pt x="30884" y="57110"/>
                    <a:pt x="30856" y="56720"/>
                  </a:cubicBezTo>
                  <a:cubicBezTo>
                    <a:pt x="30829" y="56469"/>
                    <a:pt x="30829" y="56273"/>
                    <a:pt x="30829" y="56022"/>
                  </a:cubicBezTo>
                  <a:cubicBezTo>
                    <a:pt x="30829" y="55855"/>
                    <a:pt x="30856" y="55660"/>
                    <a:pt x="30884" y="55492"/>
                  </a:cubicBezTo>
                  <a:cubicBezTo>
                    <a:pt x="30912" y="55241"/>
                    <a:pt x="30968" y="55018"/>
                    <a:pt x="30912" y="54767"/>
                  </a:cubicBezTo>
                  <a:cubicBezTo>
                    <a:pt x="30884" y="54544"/>
                    <a:pt x="30856" y="54348"/>
                    <a:pt x="30829" y="54181"/>
                  </a:cubicBezTo>
                  <a:cubicBezTo>
                    <a:pt x="30745" y="53679"/>
                    <a:pt x="30689" y="53260"/>
                    <a:pt x="30717" y="52730"/>
                  </a:cubicBezTo>
                  <a:lnTo>
                    <a:pt x="30717" y="52702"/>
                  </a:lnTo>
                  <a:cubicBezTo>
                    <a:pt x="30745" y="52507"/>
                    <a:pt x="30717" y="52256"/>
                    <a:pt x="30605" y="52033"/>
                  </a:cubicBezTo>
                  <a:lnTo>
                    <a:pt x="30577" y="52005"/>
                  </a:lnTo>
                  <a:lnTo>
                    <a:pt x="30605" y="51949"/>
                  </a:lnTo>
                  <a:cubicBezTo>
                    <a:pt x="30745" y="51810"/>
                    <a:pt x="30884" y="51614"/>
                    <a:pt x="30996" y="51447"/>
                  </a:cubicBezTo>
                  <a:cubicBezTo>
                    <a:pt x="31135" y="51279"/>
                    <a:pt x="31247" y="51056"/>
                    <a:pt x="31359" y="50889"/>
                  </a:cubicBezTo>
                  <a:cubicBezTo>
                    <a:pt x="31498" y="50610"/>
                    <a:pt x="31582" y="50303"/>
                    <a:pt x="31666" y="49996"/>
                  </a:cubicBezTo>
                  <a:cubicBezTo>
                    <a:pt x="31721" y="49717"/>
                    <a:pt x="31721" y="49382"/>
                    <a:pt x="31693" y="49103"/>
                  </a:cubicBezTo>
                  <a:cubicBezTo>
                    <a:pt x="31666" y="48796"/>
                    <a:pt x="31554" y="48517"/>
                    <a:pt x="31414" y="48238"/>
                  </a:cubicBezTo>
                  <a:cubicBezTo>
                    <a:pt x="31275" y="47960"/>
                    <a:pt x="31080" y="47708"/>
                    <a:pt x="30829" y="47513"/>
                  </a:cubicBezTo>
                  <a:cubicBezTo>
                    <a:pt x="30382" y="47123"/>
                    <a:pt x="29768" y="46844"/>
                    <a:pt x="29183" y="46704"/>
                  </a:cubicBezTo>
                  <a:cubicBezTo>
                    <a:pt x="28764" y="46592"/>
                    <a:pt x="28346" y="46537"/>
                    <a:pt x="27899" y="46509"/>
                  </a:cubicBezTo>
                  <a:lnTo>
                    <a:pt x="27815" y="46509"/>
                  </a:lnTo>
                  <a:lnTo>
                    <a:pt x="27815" y="46425"/>
                  </a:lnTo>
                  <a:cubicBezTo>
                    <a:pt x="27788" y="46313"/>
                    <a:pt x="27788" y="46258"/>
                    <a:pt x="27788" y="46174"/>
                  </a:cubicBezTo>
                  <a:cubicBezTo>
                    <a:pt x="27760" y="46090"/>
                    <a:pt x="27760" y="45951"/>
                    <a:pt x="27760" y="45839"/>
                  </a:cubicBezTo>
                  <a:cubicBezTo>
                    <a:pt x="27760" y="45309"/>
                    <a:pt x="27648" y="44723"/>
                    <a:pt x="27313" y="44305"/>
                  </a:cubicBezTo>
                  <a:cubicBezTo>
                    <a:pt x="27174" y="44137"/>
                    <a:pt x="26951" y="43998"/>
                    <a:pt x="26700" y="43914"/>
                  </a:cubicBezTo>
                  <a:lnTo>
                    <a:pt x="26644" y="43914"/>
                  </a:lnTo>
                  <a:lnTo>
                    <a:pt x="26644" y="43858"/>
                  </a:lnTo>
                  <a:cubicBezTo>
                    <a:pt x="26560" y="43607"/>
                    <a:pt x="26476" y="43189"/>
                    <a:pt x="26281" y="42966"/>
                  </a:cubicBezTo>
                  <a:lnTo>
                    <a:pt x="26253" y="42938"/>
                  </a:lnTo>
                  <a:lnTo>
                    <a:pt x="26253" y="42882"/>
                  </a:lnTo>
                  <a:cubicBezTo>
                    <a:pt x="26281" y="42687"/>
                    <a:pt x="26337" y="42491"/>
                    <a:pt x="26337" y="42268"/>
                  </a:cubicBezTo>
                  <a:cubicBezTo>
                    <a:pt x="26337" y="41961"/>
                    <a:pt x="26253" y="41654"/>
                    <a:pt x="26086" y="41375"/>
                  </a:cubicBezTo>
                  <a:lnTo>
                    <a:pt x="26058" y="41292"/>
                  </a:lnTo>
                  <a:lnTo>
                    <a:pt x="26114" y="41264"/>
                  </a:lnTo>
                  <a:cubicBezTo>
                    <a:pt x="26532" y="41013"/>
                    <a:pt x="26895" y="40706"/>
                    <a:pt x="27230" y="40399"/>
                  </a:cubicBezTo>
                  <a:cubicBezTo>
                    <a:pt x="27536" y="40092"/>
                    <a:pt x="27871" y="39729"/>
                    <a:pt x="28094" y="39339"/>
                  </a:cubicBezTo>
                  <a:cubicBezTo>
                    <a:pt x="28429" y="38892"/>
                    <a:pt x="28652" y="38362"/>
                    <a:pt x="28764" y="37860"/>
                  </a:cubicBezTo>
                  <a:cubicBezTo>
                    <a:pt x="28904" y="37330"/>
                    <a:pt x="28904" y="36800"/>
                    <a:pt x="28848" y="36242"/>
                  </a:cubicBezTo>
                  <a:cubicBezTo>
                    <a:pt x="28764" y="35712"/>
                    <a:pt x="28597" y="35238"/>
                    <a:pt x="28346" y="34735"/>
                  </a:cubicBezTo>
                  <a:cubicBezTo>
                    <a:pt x="28094" y="34261"/>
                    <a:pt x="27760" y="33815"/>
                    <a:pt x="27369" y="33396"/>
                  </a:cubicBezTo>
                  <a:cubicBezTo>
                    <a:pt x="26895" y="32866"/>
                    <a:pt x="26337" y="32420"/>
                    <a:pt x="25695" y="32029"/>
                  </a:cubicBezTo>
                  <a:lnTo>
                    <a:pt x="25667" y="32001"/>
                  </a:lnTo>
                  <a:lnTo>
                    <a:pt x="25667" y="31918"/>
                  </a:lnTo>
                  <a:lnTo>
                    <a:pt x="25667" y="31443"/>
                  </a:lnTo>
                  <a:lnTo>
                    <a:pt x="25667" y="31108"/>
                  </a:lnTo>
                  <a:cubicBezTo>
                    <a:pt x="25667" y="30829"/>
                    <a:pt x="25639" y="30606"/>
                    <a:pt x="25584" y="30327"/>
                  </a:cubicBezTo>
                  <a:cubicBezTo>
                    <a:pt x="25528" y="29937"/>
                    <a:pt x="25360" y="29546"/>
                    <a:pt x="25221" y="29211"/>
                  </a:cubicBezTo>
                  <a:lnTo>
                    <a:pt x="25165" y="29128"/>
                  </a:lnTo>
                  <a:lnTo>
                    <a:pt x="25221" y="29100"/>
                  </a:lnTo>
                  <a:cubicBezTo>
                    <a:pt x="25249" y="29072"/>
                    <a:pt x="25277" y="29016"/>
                    <a:pt x="25277" y="28988"/>
                  </a:cubicBezTo>
                  <a:cubicBezTo>
                    <a:pt x="25360" y="28821"/>
                    <a:pt x="25388" y="28653"/>
                    <a:pt x="25388" y="28458"/>
                  </a:cubicBezTo>
                  <a:lnTo>
                    <a:pt x="25388" y="28709"/>
                  </a:lnTo>
                  <a:lnTo>
                    <a:pt x="25388" y="28681"/>
                  </a:lnTo>
                  <a:lnTo>
                    <a:pt x="25388" y="28653"/>
                  </a:lnTo>
                  <a:lnTo>
                    <a:pt x="25388" y="28653"/>
                  </a:lnTo>
                  <a:lnTo>
                    <a:pt x="25388" y="28598"/>
                  </a:lnTo>
                  <a:lnTo>
                    <a:pt x="25388" y="28570"/>
                  </a:lnTo>
                  <a:cubicBezTo>
                    <a:pt x="25305" y="28123"/>
                    <a:pt x="24998" y="27593"/>
                    <a:pt x="24719" y="27258"/>
                  </a:cubicBezTo>
                  <a:lnTo>
                    <a:pt x="24691" y="27175"/>
                  </a:lnTo>
                  <a:lnTo>
                    <a:pt x="24719" y="27119"/>
                  </a:lnTo>
                  <a:cubicBezTo>
                    <a:pt x="24719" y="27063"/>
                    <a:pt x="24747" y="27035"/>
                    <a:pt x="24802" y="27007"/>
                  </a:cubicBezTo>
                  <a:cubicBezTo>
                    <a:pt x="24942" y="26756"/>
                    <a:pt x="24998" y="26477"/>
                    <a:pt x="24998" y="26198"/>
                  </a:cubicBezTo>
                  <a:cubicBezTo>
                    <a:pt x="24998" y="26031"/>
                    <a:pt x="24942" y="25863"/>
                    <a:pt x="24802" y="25724"/>
                  </a:cubicBezTo>
                  <a:cubicBezTo>
                    <a:pt x="24468" y="25473"/>
                    <a:pt x="24244" y="25082"/>
                    <a:pt x="24189" y="24664"/>
                  </a:cubicBezTo>
                  <a:lnTo>
                    <a:pt x="24189" y="24608"/>
                  </a:lnTo>
                  <a:lnTo>
                    <a:pt x="24272" y="24552"/>
                  </a:lnTo>
                  <a:cubicBezTo>
                    <a:pt x="24663" y="24357"/>
                    <a:pt x="24998" y="24078"/>
                    <a:pt x="25026" y="23632"/>
                  </a:cubicBezTo>
                  <a:cubicBezTo>
                    <a:pt x="25081" y="23269"/>
                    <a:pt x="24970" y="22962"/>
                    <a:pt x="24858" y="22655"/>
                  </a:cubicBezTo>
                  <a:cubicBezTo>
                    <a:pt x="24830" y="22571"/>
                    <a:pt x="24802" y="22460"/>
                    <a:pt x="24802" y="22404"/>
                  </a:cubicBezTo>
                  <a:cubicBezTo>
                    <a:pt x="24719" y="22153"/>
                    <a:pt x="24719" y="21874"/>
                    <a:pt x="24858" y="21679"/>
                  </a:cubicBezTo>
                  <a:lnTo>
                    <a:pt x="24886" y="21623"/>
                  </a:lnTo>
                  <a:lnTo>
                    <a:pt x="24970" y="21623"/>
                  </a:lnTo>
                  <a:cubicBezTo>
                    <a:pt x="25221" y="21623"/>
                    <a:pt x="25416" y="21539"/>
                    <a:pt x="25584" y="21427"/>
                  </a:cubicBezTo>
                  <a:lnTo>
                    <a:pt x="25639" y="21400"/>
                  </a:lnTo>
                  <a:lnTo>
                    <a:pt x="25639" y="21400"/>
                  </a:lnTo>
                  <a:lnTo>
                    <a:pt x="25639" y="21400"/>
                  </a:lnTo>
                  <a:cubicBezTo>
                    <a:pt x="25695" y="21400"/>
                    <a:pt x="25779" y="21344"/>
                    <a:pt x="25807" y="21316"/>
                  </a:cubicBezTo>
                  <a:cubicBezTo>
                    <a:pt x="25863" y="21288"/>
                    <a:pt x="25974" y="21288"/>
                    <a:pt x="26058" y="21260"/>
                  </a:cubicBezTo>
                  <a:lnTo>
                    <a:pt x="26058" y="21260"/>
                  </a:lnTo>
                  <a:lnTo>
                    <a:pt x="26086" y="21260"/>
                  </a:lnTo>
                  <a:cubicBezTo>
                    <a:pt x="26253" y="21260"/>
                    <a:pt x="26393" y="21344"/>
                    <a:pt x="26504" y="21483"/>
                  </a:cubicBezTo>
                  <a:cubicBezTo>
                    <a:pt x="26895" y="22013"/>
                    <a:pt x="27815" y="22237"/>
                    <a:pt x="28457" y="22320"/>
                  </a:cubicBezTo>
                  <a:lnTo>
                    <a:pt x="28485" y="22320"/>
                  </a:lnTo>
                  <a:lnTo>
                    <a:pt x="28513" y="22376"/>
                  </a:lnTo>
                  <a:cubicBezTo>
                    <a:pt x="28625" y="22543"/>
                    <a:pt x="28764" y="22739"/>
                    <a:pt x="28931" y="22878"/>
                  </a:cubicBezTo>
                  <a:cubicBezTo>
                    <a:pt x="29183" y="23157"/>
                    <a:pt x="29489" y="23380"/>
                    <a:pt x="29824" y="23548"/>
                  </a:cubicBezTo>
                  <a:cubicBezTo>
                    <a:pt x="29880" y="23576"/>
                    <a:pt x="29992" y="23632"/>
                    <a:pt x="30047" y="23659"/>
                  </a:cubicBezTo>
                  <a:cubicBezTo>
                    <a:pt x="30745" y="23855"/>
                    <a:pt x="31610" y="23632"/>
                    <a:pt x="32307" y="23380"/>
                  </a:cubicBezTo>
                  <a:cubicBezTo>
                    <a:pt x="32503" y="23353"/>
                    <a:pt x="32698" y="23269"/>
                    <a:pt x="32921" y="23213"/>
                  </a:cubicBezTo>
                  <a:close/>
                  <a:moveTo>
                    <a:pt x="26923" y="13309"/>
                  </a:moveTo>
                  <a:cubicBezTo>
                    <a:pt x="26644" y="13169"/>
                    <a:pt x="26365" y="13086"/>
                    <a:pt x="26225" y="13086"/>
                  </a:cubicBezTo>
                  <a:cubicBezTo>
                    <a:pt x="26086" y="12751"/>
                    <a:pt x="25779" y="12639"/>
                    <a:pt x="25528" y="12611"/>
                  </a:cubicBezTo>
                  <a:cubicBezTo>
                    <a:pt x="25556" y="12277"/>
                    <a:pt x="25528" y="11914"/>
                    <a:pt x="25444" y="11551"/>
                  </a:cubicBezTo>
                  <a:cubicBezTo>
                    <a:pt x="25388" y="11161"/>
                    <a:pt x="25249" y="10826"/>
                    <a:pt x="25026" y="10714"/>
                  </a:cubicBezTo>
                  <a:lnTo>
                    <a:pt x="25026" y="10714"/>
                  </a:lnTo>
                  <a:cubicBezTo>
                    <a:pt x="24858" y="10603"/>
                    <a:pt x="24049" y="10407"/>
                    <a:pt x="23296" y="10240"/>
                  </a:cubicBezTo>
                  <a:cubicBezTo>
                    <a:pt x="23491" y="10128"/>
                    <a:pt x="23714" y="10017"/>
                    <a:pt x="23910" y="9933"/>
                  </a:cubicBezTo>
                  <a:cubicBezTo>
                    <a:pt x="24189" y="9877"/>
                    <a:pt x="24468" y="9849"/>
                    <a:pt x="24747" y="9849"/>
                  </a:cubicBezTo>
                  <a:cubicBezTo>
                    <a:pt x="24970" y="9849"/>
                    <a:pt x="25165" y="9877"/>
                    <a:pt x="25360" y="9933"/>
                  </a:cubicBezTo>
                  <a:cubicBezTo>
                    <a:pt x="25528" y="10017"/>
                    <a:pt x="25723" y="10128"/>
                    <a:pt x="25863" y="10240"/>
                  </a:cubicBezTo>
                  <a:cubicBezTo>
                    <a:pt x="26058" y="10379"/>
                    <a:pt x="26197" y="10519"/>
                    <a:pt x="26337" y="10686"/>
                  </a:cubicBezTo>
                  <a:cubicBezTo>
                    <a:pt x="26476" y="10854"/>
                    <a:pt x="26560" y="11077"/>
                    <a:pt x="26672" y="11272"/>
                  </a:cubicBezTo>
                  <a:cubicBezTo>
                    <a:pt x="26811" y="11579"/>
                    <a:pt x="26895" y="11942"/>
                    <a:pt x="26923" y="12332"/>
                  </a:cubicBezTo>
                  <a:cubicBezTo>
                    <a:pt x="26979" y="12639"/>
                    <a:pt x="26979" y="12946"/>
                    <a:pt x="26923" y="13309"/>
                  </a:cubicBezTo>
                  <a:close/>
                  <a:moveTo>
                    <a:pt x="28457" y="48015"/>
                  </a:moveTo>
                  <a:cubicBezTo>
                    <a:pt x="28597" y="48071"/>
                    <a:pt x="28708" y="48071"/>
                    <a:pt x="28792" y="48099"/>
                  </a:cubicBezTo>
                  <a:cubicBezTo>
                    <a:pt x="29350" y="48238"/>
                    <a:pt x="29741" y="48434"/>
                    <a:pt x="30020" y="48657"/>
                  </a:cubicBezTo>
                  <a:cubicBezTo>
                    <a:pt x="30159" y="48769"/>
                    <a:pt x="30215" y="48908"/>
                    <a:pt x="30299" y="49048"/>
                  </a:cubicBezTo>
                  <a:cubicBezTo>
                    <a:pt x="30382" y="49187"/>
                    <a:pt x="30438" y="49327"/>
                    <a:pt x="30438" y="49466"/>
                  </a:cubicBezTo>
                  <a:cubicBezTo>
                    <a:pt x="30466" y="49633"/>
                    <a:pt x="30438" y="49773"/>
                    <a:pt x="30410" y="49940"/>
                  </a:cubicBezTo>
                  <a:cubicBezTo>
                    <a:pt x="30382" y="50108"/>
                    <a:pt x="30299" y="50331"/>
                    <a:pt x="30187" y="50498"/>
                  </a:cubicBezTo>
                  <a:cubicBezTo>
                    <a:pt x="30131" y="50638"/>
                    <a:pt x="30020" y="50777"/>
                    <a:pt x="29964" y="50917"/>
                  </a:cubicBezTo>
                  <a:cubicBezTo>
                    <a:pt x="29880" y="51028"/>
                    <a:pt x="29852" y="51112"/>
                    <a:pt x="29768" y="51168"/>
                  </a:cubicBezTo>
                  <a:cubicBezTo>
                    <a:pt x="29713" y="51028"/>
                    <a:pt x="29629" y="50917"/>
                    <a:pt x="29545" y="50777"/>
                  </a:cubicBezTo>
                  <a:cubicBezTo>
                    <a:pt x="29573" y="50610"/>
                    <a:pt x="29573" y="50443"/>
                    <a:pt x="29545" y="50219"/>
                  </a:cubicBezTo>
                  <a:cubicBezTo>
                    <a:pt x="29434" y="49829"/>
                    <a:pt x="29183" y="49410"/>
                    <a:pt x="28931" y="48964"/>
                  </a:cubicBezTo>
                  <a:cubicBezTo>
                    <a:pt x="28764" y="48685"/>
                    <a:pt x="28597" y="48350"/>
                    <a:pt x="28457" y="48015"/>
                  </a:cubicBezTo>
                  <a:close/>
                  <a:moveTo>
                    <a:pt x="25863" y="40092"/>
                  </a:moveTo>
                  <a:cubicBezTo>
                    <a:pt x="25863" y="39841"/>
                    <a:pt x="25918" y="39590"/>
                    <a:pt x="25946" y="39311"/>
                  </a:cubicBezTo>
                  <a:cubicBezTo>
                    <a:pt x="26002" y="38753"/>
                    <a:pt x="26114" y="38167"/>
                    <a:pt x="26058" y="37497"/>
                  </a:cubicBezTo>
                  <a:cubicBezTo>
                    <a:pt x="26002" y="36884"/>
                    <a:pt x="26002" y="36353"/>
                    <a:pt x="26058" y="35823"/>
                  </a:cubicBezTo>
                  <a:cubicBezTo>
                    <a:pt x="26086" y="35238"/>
                    <a:pt x="26114" y="34680"/>
                    <a:pt x="26058" y="33954"/>
                  </a:cubicBezTo>
                  <a:cubicBezTo>
                    <a:pt x="26225" y="34094"/>
                    <a:pt x="26365" y="34233"/>
                    <a:pt x="26504" y="34373"/>
                  </a:cubicBezTo>
                  <a:cubicBezTo>
                    <a:pt x="26811" y="34707"/>
                    <a:pt x="27062" y="35070"/>
                    <a:pt x="27258" y="35433"/>
                  </a:cubicBezTo>
                  <a:cubicBezTo>
                    <a:pt x="27453" y="35796"/>
                    <a:pt x="27592" y="36158"/>
                    <a:pt x="27648" y="36549"/>
                  </a:cubicBezTo>
                  <a:cubicBezTo>
                    <a:pt x="27732" y="36939"/>
                    <a:pt x="27676" y="37330"/>
                    <a:pt x="27592" y="37721"/>
                  </a:cubicBezTo>
                  <a:cubicBezTo>
                    <a:pt x="27509" y="38055"/>
                    <a:pt x="27341" y="38446"/>
                    <a:pt x="27090" y="38781"/>
                  </a:cubicBezTo>
                  <a:cubicBezTo>
                    <a:pt x="26923" y="39032"/>
                    <a:pt x="26727" y="39283"/>
                    <a:pt x="26504" y="39506"/>
                  </a:cubicBezTo>
                  <a:cubicBezTo>
                    <a:pt x="26337" y="39729"/>
                    <a:pt x="26114" y="39897"/>
                    <a:pt x="25863" y="40092"/>
                  </a:cubicBezTo>
                  <a:close/>
                  <a:moveTo>
                    <a:pt x="7644" y="30690"/>
                  </a:moveTo>
                  <a:cubicBezTo>
                    <a:pt x="7393" y="32420"/>
                    <a:pt x="6752" y="33536"/>
                    <a:pt x="6250" y="34512"/>
                  </a:cubicBezTo>
                  <a:cubicBezTo>
                    <a:pt x="5859" y="35154"/>
                    <a:pt x="5496" y="35796"/>
                    <a:pt x="5357" y="36493"/>
                  </a:cubicBezTo>
                  <a:cubicBezTo>
                    <a:pt x="5301" y="36856"/>
                    <a:pt x="5273" y="37190"/>
                    <a:pt x="5273" y="37469"/>
                  </a:cubicBezTo>
                  <a:cubicBezTo>
                    <a:pt x="5022" y="37330"/>
                    <a:pt x="4799" y="37163"/>
                    <a:pt x="4603" y="36967"/>
                  </a:cubicBezTo>
                  <a:cubicBezTo>
                    <a:pt x="4352" y="36744"/>
                    <a:pt x="4185" y="36493"/>
                    <a:pt x="4018" y="36214"/>
                  </a:cubicBezTo>
                  <a:cubicBezTo>
                    <a:pt x="3878" y="35935"/>
                    <a:pt x="3767" y="35656"/>
                    <a:pt x="3739" y="35377"/>
                  </a:cubicBezTo>
                  <a:cubicBezTo>
                    <a:pt x="3655" y="35070"/>
                    <a:pt x="3655" y="34735"/>
                    <a:pt x="3683" y="34428"/>
                  </a:cubicBezTo>
                  <a:cubicBezTo>
                    <a:pt x="3739" y="34177"/>
                    <a:pt x="3767" y="33982"/>
                    <a:pt x="3822" y="33759"/>
                  </a:cubicBezTo>
                  <a:cubicBezTo>
                    <a:pt x="3906" y="33536"/>
                    <a:pt x="4018" y="33312"/>
                    <a:pt x="4101" y="33117"/>
                  </a:cubicBezTo>
                  <a:cubicBezTo>
                    <a:pt x="4548" y="32224"/>
                    <a:pt x="5301" y="31666"/>
                    <a:pt x="6194" y="31248"/>
                  </a:cubicBezTo>
                  <a:cubicBezTo>
                    <a:pt x="6668" y="31025"/>
                    <a:pt x="7142" y="30829"/>
                    <a:pt x="7644" y="30690"/>
                  </a:cubicBezTo>
                  <a:close/>
                  <a:moveTo>
                    <a:pt x="12387" y="40817"/>
                  </a:moveTo>
                  <a:cubicBezTo>
                    <a:pt x="12527" y="40929"/>
                    <a:pt x="12666" y="41013"/>
                    <a:pt x="12750" y="41124"/>
                  </a:cubicBezTo>
                  <a:cubicBezTo>
                    <a:pt x="12889" y="41264"/>
                    <a:pt x="13001" y="41403"/>
                    <a:pt x="13113" y="41571"/>
                  </a:cubicBezTo>
                  <a:cubicBezTo>
                    <a:pt x="13364" y="41989"/>
                    <a:pt x="13420" y="42491"/>
                    <a:pt x="13392" y="43105"/>
                  </a:cubicBezTo>
                  <a:cubicBezTo>
                    <a:pt x="13308" y="43747"/>
                    <a:pt x="13113" y="44500"/>
                    <a:pt x="12666" y="45449"/>
                  </a:cubicBezTo>
                  <a:cubicBezTo>
                    <a:pt x="12583" y="45588"/>
                    <a:pt x="12499" y="45700"/>
                    <a:pt x="12471" y="45811"/>
                  </a:cubicBezTo>
                  <a:cubicBezTo>
                    <a:pt x="12387" y="45309"/>
                    <a:pt x="12276" y="44835"/>
                    <a:pt x="12136" y="44361"/>
                  </a:cubicBezTo>
                  <a:cubicBezTo>
                    <a:pt x="12136" y="44277"/>
                    <a:pt x="12108" y="44165"/>
                    <a:pt x="12025" y="44082"/>
                  </a:cubicBezTo>
                  <a:cubicBezTo>
                    <a:pt x="11885" y="43775"/>
                    <a:pt x="11746" y="43496"/>
                    <a:pt x="11522" y="43300"/>
                  </a:cubicBezTo>
                  <a:cubicBezTo>
                    <a:pt x="11606" y="43133"/>
                    <a:pt x="11690" y="42798"/>
                    <a:pt x="11383" y="42408"/>
                  </a:cubicBezTo>
                  <a:cubicBezTo>
                    <a:pt x="11467" y="42268"/>
                    <a:pt x="11662" y="41961"/>
                    <a:pt x="11801" y="41487"/>
                  </a:cubicBezTo>
                  <a:cubicBezTo>
                    <a:pt x="11885" y="41264"/>
                    <a:pt x="12025" y="41124"/>
                    <a:pt x="12164" y="40985"/>
                  </a:cubicBezTo>
                  <a:cubicBezTo>
                    <a:pt x="12220" y="40957"/>
                    <a:pt x="12304" y="40929"/>
                    <a:pt x="12387" y="40817"/>
                  </a:cubicBezTo>
                  <a:close/>
                  <a:moveTo>
                    <a:pt x="7449" y="49327"/>
                  </a:moveTo>
                  <a:cubicBezTo>
                    <a:pt x="7365" y="49354"/>
                    <a:pt x="7282" y="49354"/>
                    <a:pt x="7170" y="49382"/>
                  </a:cubicBezTo>
                  <a:cubicBezTo>
                    <a:pt x="6166" y="49578"/>
                    <a:pt x="5580" y="49494"/>
                    <a:pt x="5301" y="49327"/>
                  </a:cubicBezTo>
                  <a:cubicBezTo>
                    <a:pt x="5189" y="49243"/>
                    <a:pt x="5134" y="49159"/>
                    <a:pt x="5134" y="49048"/>
                  </a:cubicBezTo>
                  <a:cubicBezTo>
                    <a:pt x="5134" y="48936"/>
                    <a:pt x="5161" y="48796"/>
                    <a:pt x="5217" y="48657"/>
                  </a:cubicBezTo>
                  <a:cubicBezTo>
                    <a:pt x="5468" y="48238"/>
                    <a:pt x="6054" y="47820"/>
                    <a:pt x="6835" y="47653"/>
                  </a:cubicBezTo>
                  <a:cubicBezTo>
                    <a:pt x="6835" y="47681"/>
                    <a:pt x="6863" y="47708"/>
                    <a:pt x="6863" y="47792"/>
                  </a:cubicBezTo>
                  <a:cubicBezTo>
                    <a:pt x="6947" y="47932"/>
                    <a:pt x="6975" y="48071"/>
                    <a:pt x="7003" y="48183"/>
                  </a:cubicBezTo>
                  <a:cubicBezTo>
                    <a:pt x="7170" y="48517"/>
                    <a:pt x="7310" y="48936"/>
                    <a:pt x="7449" y="49327"/>
                  </a:cubicBezTo>
                  <a:close/>
                  <a:moveTo>
                    <a:pt x="20673" y="46509"/>
                  </a:moveTo>
                  <a:lnTo>
                    <a:pt x="20255" y="46397"/>
                  </a:lnTo>
                  <a:cubicBezTo>
                    <a:pt x="19920" y="46286"/>
                    <a:pt x="19669" y="46146"/>
                    <a:pt x="19502" y="46007"/>
                  </a:cubicBezTo>
                  <a:cubicBezTo>
                    <a:pt x="19418" y="45951"/>
                    <a:pt x="19390" y="45867"/>
                    <a:pt x="19334" y="45811"/>
                  </a:cubicBezTo>
                  <a:cubicBezTo>
                    <a:pt x="19306" y="45728"/>
                    <a:pt x="19278" y="45672"/>
                    <a:pt x="19278" y="45588"/>
                  </a:cubicBezTo>
                  <a:cubicBezTo>
                    <a:pt x="19278" y="45476"/>
                    <a:pt x="19278" y="45421"/>
                    <a:pt x="19306" y="45309"/>
                  </a:cubicBezTo>
                  <a:cubicBezTo>
                    <a:pt x="19334" y="45197"/>
                    <a:pt x="19390" y="45114"/>
                    <a:pt x="19446" y="45002"/>
                  </a:cubicBezTo>
                  <a:cubicBezTo>
                    <a:pt x="19529" y="44863"/>
                    <a:pt x="19613" y="44723"/>
                    <a:pt x="19753" y="44584"/>
                  </a:cubicBezTo>
                  <a:cubicBezTo>
                    <a:pt x="19836" y="44472"/>
                    <a:pt x="19948" y="44416"/>
                    <a:pt x="20032" y="44305"/>
                  </a:cubicBezTo>
                  <a:cubicBezTo>
                    <a:pt x="20143" y="44779"/>
                    <a:pt x="20366" y="45728"/>
                    <a:pt x="20673" y="465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Google Shape;208;p25"/>
            <p:cNvSpPr/>
            <p:nvPr/>
          </p:nvSpPr>
          <p:spPr>
            <a:xfrm flipH="1">
              <a:off x="1042200" y="4300920"/>
              <a:ext cx="33840" cy="29880"/>
            </a:xfrm>
            <a:custGeom>
              <a:avLst/>
              <a:gdLst/>
              <a:ahLst/>
              <a:cxnLst/>
              <a:rect l="l" t="t" r="r" b="b"/>
              <a:pathLst>
                <a:path w="475" h="419">
                  <a:moveTo>
                    <a:pt x="223" y="419"/>
                  </a:moveTo>
                  <a:lnTo>
                    <a:pt x="419" y="419"/>
                  </a:lnTo>
                  <a:cubicBezTo>
                    <a:pt x="447" y="391"/>
                    <a:pt x="475" y="335"/>
                    <a:pt x="475" y="279"/>
                  </a:cubicBezTo>
                  <a:cubicBezTo>
                    <a:pt x="447" y="0"/>
                    <a:pt x="0" y="168"/>
                    <a:pt x="223" y="4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Google Shape;209;p25"/>
            <p:cNvSpPr/>
            <p:nvPr/>
          </p:nvSpPr>
          <p:spPr>
            <a:xfrm flipH="1">
              <a:off x="1669320" y="3479040"/>
              <a:ext cx="33840" cy="25920"/>
            </a:xfrm>
            <a:custGeom>
              <a:avLst/>
              <a:gdLst/>
              <a:ahLst/>
              <a:cxnLst/>
              <a:rect l="l" t="t" r="r" b="b"/>
              <a:pathLst>
                <a:path w="476" h="364">
                  <a:moveTo>
                    <a:pt x="419" y="252"/>
                  </a:moveTo>
                  <a:cubicBezTo>
                    <a:pt x="475" y="168"/>
                    <a:pt x="475" y="84"/>
                    <a:pt x="391" y="29"/>
                  </a:cubicBezTo>
                  <a:cubicBezTo>
                    <a:pt x="336" y="1"/>
                    <a:pt x="224" y="29"/>
                    <a:pt x="196" y="84"/>
                  </a:cubicBezTo>
                  <a:cubicBezTo>
                    <a:pt x="1" y="224"/>
                    <a:pt x="280" y="363"/>
                    <a:pt x="419" y="25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Google Shape;210;p25"/>
            <p:cNvSpPr/>
            <p:nvPr/>
          </p:nvSpPr>
          <p:spPr>
            <a:xfrm flipH="1">
              <a:off x="1287360" y="3541320"/>
              <a:ext cx="170640" cy="170640"/>
            </a:xfrm>
            <a:custGeom>
              <a:avLst/>
              <a:gdLst/>
              <a:ahLst/>
              <a:cxnLst/>
              <a:rect l="l" t="t" r="r" b="b"/>
              <a:pathLst>
                <a:path w="2372" h="2372">
                  <a:moveTo>
                    <a:pt x="0" y="754"/>
                  </a:moveTo>
                  <a:cubicBezTo>
                    <a:pt x="56" y="754"/>
                    <a:pt x="140" y="754"/>
                    <a:pt x="196" y="698"/>
                  </a:cubicBezTo>
                  <a:cubicBezTo>
                    <a:pt x="279" y="838"/>
                    <a:pt x="363" y="949"/>
                    <a:pt x="475" y="1089"/>
                  </a:cubicBezTo>
                  <a:cubicBezTo>
                    <a:pt x="586" y="1228"/>
                    <a:pt x="754" y="1647"/>
                    <a:pt x="865" y="1619"/>
                  </a:cubicBezTo>
                  <a:cubicBezTo>
                    <a:pt x="1061" y="1479"/>
                    <a:pt x="782" y="1061"/>
                    <a:pt x="670" y="921"/>
                  </a:cubicBezTo>
                  <a:cubicBezTo>
                    <a:pt x="614" y="810"/>
                    <a:pt x="530" y="754"/>
                    <a:pt x="447" y="642"/>
                  </a:cubicBezTo>
                  <a:lnTo>
                    <a:pt x="447" y="614"/>
                  </a:lnTo>
                  <a:cubicBezTo>
                    <a:pt x="586" y="559"/>
                    <a:pt x="726" y="531"/>
                    <a:pt x="809" y="503"/>
                  </a:cubicBezTo>
                  <a:cubicBezTo>
                    <a:pt x="809" y="531"/>
                    <a:pt x="865" y="614"/>
                    <a:pt x="893" y="642"/>
                  </a:cubicBezTo>
                  <a:cubicBezTo>
                    <a:pt x="949" y="782"/>
                    <a:pt x="949" y="838"/>
                    <a:pt x="1088" y="838"/>
                  </a:cubicBezTo>
                  <a:cubicBezTo>
                    <a:pt x="1228" y="838"/>
                    <a:pt x="1200" y="531"/>
                    <a:pt x="1061" y="391"/>
                  </a:cubicBezTo>
                  <a:cubicBezTo>
                    <a:pt x="1172" y="363"/>
                    <a:pt x="1228" y="335"/>
                    <a:pt x="1340" y="280"/>
                  </a:cubicBezTo>
                  <a:lnTo>
                    <a:pt x="1340" y="307"/>
                  </a:lnTo>
                  <a:cubicBezTo>
                    <a:pt x="1367" y="419"/>
                    <a:pt x="1451" y="559"/>
                    <a:pt x="1479" y="670"/>
                  </a:cubicBezTo>
                  <a:cubicBezTo>
                    <a:pt x="1619" y="1061"/>
                    <a:pt x="1619" y="1117"/>
                    <a:pt x="1730" y="1423"/>
                  </a:cubicBezTo>
                  <a:cubicBezTo>
                    <a:pt x="1730" y="1479"/>
                    <a:pt x="1758" y="1507"/>
                    <a:pt x="1758" y="1535"/>
                  </a:cubicBezTo>
                  <a:lnTo>
                    <a:pt x="1563" y="1758"/>
                  </a:lnTo>
                  <a:cubicBezTo>
                    <a:pt x="1535" y="1507"/>
                    <a:pt x="1423" y="1144"/>
                    <a:pt x="1284" y="1005"/>
                  </a:cubicBezTo>
                  <a:cubicBezTo>
                    <a:pt x="1144" y="921"/>
                    <a:pt x="1061" y="977"/>
                    <a:pt x="1088" y="1144"/>
                  </a:cubicBezTo>
                  <a:cubicBezTo>
                    <a:pt x="1088" y="1200"/>
                    <a:pt x="1172" y="1368"/>
                    <a:pt x="1200" y="1451"/>
                  </a:cubicBezTo>
                  <a:cubicBezTo>
                    <a:pt x="1228" y="1535"/>
                    <a:pt x="1284" y="1647"/>
                    <a:pt x="1284" y="1786"/>
                  </a:cubicBezTo>
                  <a:cubicBezTo>
                    <a:pt x="1284" y="1814"/>
                    <a:pt x="1312" y="1898"/>
                    <a:pt x="1312" y="1953"/>
                  </a:cubicBezTo>
                  <a:cubicBezTo>
                    <a:pt x="1284" y="1981"/>
                    <a:pt x="1200" y="2037"/>
                    <a:pt x="1144" y="2093"/>
                  </a:cubicBezTo>
                  <a:lnTo>
                    <a:pt x="1144" y="2065"/>
                  </a:lnTo>
                  <a:cubicBezTo>
                    <a:pt x="1088" y="1953"/>
                    <a:pt x="1033" y="1786"/>
                    <a:pt x="1005" y="1730"/>
                  </a:cubicBezTo>
                  <a:cubicBezTo>
                    <a:pt x="754" y="1591"/>
                    <a:pt x="809" y="2037"/>
                    <a:pt x="893" y="2232"/>
                  </a:cubicBezTo>
                  <a:cubicBezTo>
                    <a:pt x="809" y="2288"/>
                    <a:pt x="726" y="2344"/>
                    <a:pt x="642" y="2372"/>
                  </a:cubicBezTo>
                  <a:cubicBezTo>
                    <a:pt x="530" y="2009"/>
                    <a:pt x="391" y="1507"/>
                    <a:pt x="84" y="949"/>
                  </a:cubicBezTo>
                  <a:cubicBezTo>
                    <a:pt x="84" y="949"/>
                    <a:pt x="56" y="838"/>
                    <a:pt x="0" y="754"/>
                  </a:cubicBezTo>
                  <a:close/>
                  <a:moveTo>
                    <a:pt x="2372" y="810"/>
                  </a:moveTo>
                  <a:cubicBezTo>
                    <a:pt x="2316" y="670"/>
                    <a:pt x="2232" y="224"/>
                    <a:pt x="2037" y="1"/>
                  </a:cubicBezTo>
                  <a:cubicBezTo>
                    <a:pt x="2009" y="1"/>
                    <a:pt x="1981" y="56"/>
                    <a:pt x="1981" y="56"/>
                  </a:cubicBezTo>
                  <a:cubicBezTo>
                    <a:pt x="2065" y="140"/>
                    <a:pt x="2149" y="363"/>
                    <a:pt x="2065" y="503"/>
                  </a:cubicBezTo>
                  <a:cubicBezTo>
                    <a:pt x="1898" y="531"/>
                    <a:pt x="1870" y="419"/>
                    <a:pt x="1786" y="335"/>
                  </a:cubicBezTo>
                  <a:cubicBezTo>
                    <a:pt x="1786" y="280"/>
                    <a:pt x="1758" y="224"/>
                    <a:pt x="1730" y="196"/>
                  </a:cubicBezTo>
                  <a:cubicBezTo>
                    <a:pt x="1646" y="224"/>
                    <a:pt x="1619" y="252"/>
                    <a:pt x="1563" y="280"/>
                  </a:cubicBezTo>
                  <a:cubicBezTo>
                    <a:pt x="1619" y="363"/>
                    <a:pt x="1702" y="475"/>
                    <a:pt x="1758" y="642"/>
                  </a:cubicBezTo>
                  <a:cubicBezTo>
                    <a:pt x="1870" y="810"/>
                    <a:pt x="1981" y="1172"/>
                    <a:pt x="2009" y="1396"/>
                  </a:cubicBezTo>
                  <a:cubicBezTo>
                    <a:pt x="2037" y="1340"/>
                    <a:pt x="2121" y="1256"/>
                    <a:pt x="2149" y="1200"/>
                  </a:cubicBezTo>
                  <a:cubicBezTo>
                    <a:pt x="2121" y="1172"/>
                    <a:pt x="2121" y="1089"/>
                    <a:pt x="2065" y="1033"/>
                  </a:cubicBezTo>
                  <a:cubicBezTo>
                    <a:pt x="2037" y="893"/>
                    <a:pt x="1981" y="810"/>
                    <a:pt x="2037" y="670"/>
                  </a:cubicBezTo>
                  <a:cubicBezTo>
                    <a:pt x="2232" y="642"/>
                    <a:pt x="2288" y="754"/>
                    <a:pt x="2372" y="893"/>
                  </a:cubicBezTo>
                  <a:lnTo>
                    <a:pt x="2372" y="893"/>
                  </a:lnTo>
                  <a:cubicBezTo>
                    <a:pt x="2316" y="893"/>
                    <a:pt x="2316" y="838"/>
                    <a:pt x="2372" y="810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Google Shape;211;p25"/>
            <p:cNvSpPr/>
            <p:nvPr/>
          </p:nvSpPr>
          <p:spPr>
            <a:xfrm flipH="1">
              <a:off x="1253160" y="3651840"/>
              <a:ext cx="150480" cy="130320"/>
            </a:xfrm>
            <a:custGeom>
              <a:avLst/>
              <a:gdLst/>
              <a:ahLst/>
              <a:cxnLst/>
              <a:rect l="l" t="t" r="r" b="b"/>
              <a:pathLst>
                <a:path w="2094" h="1814">
                  <a:moveTo>
                    <a:pt x="29" y="1813"/>
                  </a:moveTo>
                  <a:cubicBezTo>
                    <a:pt x="29" y="1674"/>
                    <a:pt x="29" y="1479"/>
                    <a:pt x="1" y="1172"/>
                  </a:cubicBezTo>
                  <a:cubicBezTo>
                    <a:pt x="308" y="1060"/>
                    <a:pt x="587" y="893"/>
                    <a:pt x="810" y="670"/>
                  </a:cubicBezTo>
                  <a:lnTo>
                    <a:pt x="838" y="642"/>
                  </a:lnTo>
                  <a:cubicBezTo>
                    <a:pt x="1089" y="418"/>
                    <a:pt x="1256" y="223"/>
                    <a:pt x="1424" y="0"/>
                  </a:cubicBezTo>
                  <a:cubicBezTo>
                    <a:pt x="1535" y="251"/>
                    <a:pt x="1898" y="530"/>
                    <a:pt x="2037" y="1395"/>
                  </a:cubicBezTo>
                  <a:cubicBezTo>
                    <a:pt x="2065" y="1507"/>
                    <a:pt x="2065" y="1618"/>
                    <a:pt x="2093" y="1730"/>
                  </a:cubicBezTo>
                  <a:lnTo>
                    <a:pt x="2093" y="1786"/>
                  </a:lnTo>
                  <a:lnTo>
                    <a:pt x="1898" y="1786"/>
                  </a:lnTo>
                  <a:cubicBezTo>
                    <a:pt x="1424" y="1786"/>
                    <a:pt x="1005" y="1813"/>
                    <a:pt x="559" y="1813"/>
                  </a:cubicBezTo>
                  <a:lnTo>
                    <a:pt x="559" y="1813"/>
                  </a:lnTo>
                  <a:cubicBezTo>
                    <a:pt x="391" y="1786"/>
                    <a:pt x="224" y="1813"/>
                    <a:pt x="29" y="181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Google Shape;212;p25"/>
            <p:cNvSpPr/>
            <p:nvPr/>
          </p:nvSpPr>
          <p:spPr>
            <a:xfrm flipH="1">
              <a:off x="1127160" y="3879000"/>
              <a:ext cx="528120" cy="357480"/>
            </a:xfrm>
            <a:custGeom>
              <a:avLst/>
              <a:gdLst/>
              <a:ahLst/>
              <a:cxnLst/>
              <a:rect l="l" t="t" r="r" b="b"/>
              <a:pathLst>
                <a:path w="7338" h="4967">
                  <a:moveTo>
                    <a:pt x="0" y="29"/>
                  </a:moveTo>
                  <a:cubicBezTo>
                    <a:pt x="1591" y="84"/>
                    <a:pt x="2930" y="56"/>
                    <a:pt x="4102" y="29"/>
                  </a:cubicBezTo>
                  <a:lnTo>
                    <a:pt x="4102" y="29"/>
                  </a:lnTo>
                  <a:cubicBezTo>
                    <a:pt x="4604" y="1"/>
                    <a:pt x="5022" y="1"/>
                    <a:pt x="5413" y="1"/>
                  </a:cubicBezTo>
                  <a:lnTo>
                    <a:pt x="5915" y="1"/>
                  </a:lnTo>
                  <a:cubicBezTo>
                    <a:pt x="5915" y="224"/>
                    <a:pt x="6250" y="698"/>
                    <a:pt x="6306" y="782"/>
                  </a:cubicBezTo>
                  <a:cubicBezTo>
                    <a:pt x="6501" y="1033"/>
                    <a:pt x="6696" y="1256"/>
                    <a:pt x="6864" y="1563"/>
                  </a:cubicBezTo>
                  <a:cubicBezTo>
                    <a:pt x="7031" y="1898"/>
                    <a:pt x="7282" y="2707"/>
                    <a:pt x="7310" y="3125"/>
                  </a:cubicBezTo>
                  <a:cubicBezTo>
                    <a:pt x="7310" y="3237"/>
                    <a:pt x="7310" y="3348"/>
                    <a:pt x="7338" y="3488"/>
                  </a:cubicBezTo>
                  <a:lnTo>
                    <a:pt x="7338" y="3488"/>
                  </a:lnTo>
                  <a:cubicBezTo>
                    <a:pt x="6780" y="3962"/>
                    <a:pt x="5915" y="4353"/>
                    <a:pt x="5106" y="4632"/>
                  </a:cubicBezTo>
                  <a:cubicBezTo>
                    <a:pt x="4408" y="4883"/>
                    <a:pt x="3962" y="4967"/>
                    <a:pt x="3571" y="4883"/>
                  </a:cubicBezTo>
                  <a:cubicBezTo>
                    <a:pt x="3237" y="4799"/>
                    <a:pt x="2986" y="4492"/>
                    <a:pt x="2679" y="3990"/>
                  </a:cubicBezTo>
                  <a:lnTo>
                    <a:pt x="2567" y="3795"/>
                  </a:lnTo>
                  <a:cubicBezTo>
                    <a:pt x="1870" y="2679"/>
                    <a:pt x="893" y="949"/>
                    <a:pt x="0" y="2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Google Shape;213;p25"/>
            <p:cNvSpPr/>
            <p:nvPr/>
          </p:nvSpPr>
          <p:spPr>
            <a:xfrm flipH="1">
              <a:off x="927720" y="3547440"/>
              <a:ext cx="974160" cy="624600"/>
            </a:xfrm>
            <a:custGeom>
              <a:avLst/>
              <a:gdLst/>
              <a:ahLst/>
              <a:cxnLst/>
              <a:rect l="l" t="t" r="r" b="b"/>
              <a:pathLst>
                <a:path w="13532" h="8677">
                  <a:moveTo>
                    <a:pt x="1898" y="698"/>
                  </a:moveTo>
                  <a:cubicBezTo>
                    <a:pt x="1758" y="809"/>
                    <a:pt x="1619" y="949"/>
                    <a:pt x="1507" y="1088"/>
                  </a:cubicBezTo>
                  <a:cubicBezTo>
                    <a:pt x="1368" y="1228"/>
                    <a:pt x="1284" y="1395"/>
                    <a:pt x="1200" y="1535"/>
                  </a:cubicBezTo>
                  <a:cubicBezTo>
                    <a:pt x="1145" y="1674"/>
                    <a:pt x="1061" y="1786"/>
                    <a:pt x="1033" y="1925"/>
                  </a:cubicBezTo>
                  <a:cubicBezTo>
                    <a:pt x="1005" y="2065"/>
                    <a:pt x="949" y="2148"/>
                    <a:pt x="1005" y="2260"/>
                  </a:cubicBezTo>
                  <a:cubicBezTo>
                    <a:pt x="1005" y="2372"/>
                    <a:pt x="1033" y="2483"/>
                    <a:pt x="1061" y="2567"/>
                  </a:cubicBezTo>
                  <a:cubicBezTo>
                    <a:pt x="1089" y="2679"/>
                    <a:pt x="1172" y="2762"/>
                    <a:pt x="1284" y="2846"/>
                  </a:cubicBezTo>
                  <a:cubicBezTo>
                    <a:pt x="1451" y="3041"/>
                    <a:pt x="1730" y="3181"/>
                    <a:pt x="2121" y="3264"/>
                  </a:cubicBezTo>
                  <a:cubicBezTo>
                    <a:pt x="2288" y="3320"/>
                    <a:pt x="2456" y="3348"/>
                    <a:pt x="2679" y="3376"/>
                  </a:cubicBezTo>
                  <a:lnTo>
                    <a:pt x="2679" y="3376"/>
                  </a:lnTo>
                  <a:cubicBezTo>
                    <a:pt x="2902" y="3404"/>
                    <a:pt x="3153" y="3460"/>
                    <a:pt x="3432" y="3460"/>
                  </a:cubicBezTo>
                  <a:cubicBezTo>
                    <a:pt x="4716" y="3516"/>
                    <a:pt x="5832" y="3488"/>
                    <a:pt x="6808" y="3460"/>
                  </a:cubicBezTo>
                  <a:lnTo>
                    <a:pt x="6808" y="3460"/>
                  </a:lnTo>
                  <a:lnTo>
                    <a:pt x="7450" y="3460"/>
                  </a:lnTo>
                  <a:lnTo>
                    <a:pt x="7450" y="3460"/>
                  </a:lnTo>
                  <a:cubicBezTo>
                    <a:pt x="7896" y="3404"/>
                    <a:pt x="8343" y="3404"/>
                    <a:pt x="8761" y="3404"/>
                  </a:cubicBezTo>
                  <a:cubicBezTo>
                    <a:pt x="9124" y="3404"/>
                    <a:pt x="9431" y="3404"/>
                    <a:pt x="9737" y="3460"/>
                  </a:cubicBezTo>
                  <a:lnTo>
                    <a:pt x="9737" y="3460"/>
                  </a:lnTo>
                  <a:cubicBezTo>
                    <a:pt x="10240" y="3488"/>
                    <a:pt x="10686" y="3543"/>
                    <a:pt x="11105" y="3655"/>
                  </a:cubicBezTo>
                  <a:cubicBezTo>
                    <a:pt x="11802" y="3822"/>
                    <a:pt x="12332" y="4101"/>
                    <a:pt x="12723" y="4464"/>
                  </a:cubicBezTo>
                  <a:cubicBezTo>
                    <a:pt x="12946" y="4659"/>
                    <a:pt x="13141" y="4910"/>
                    <a:pt x="13281" y="5162"/>
                  </a:cubicBezTo>
                  <a:cubicBezTo>
                    <a:pt x="13420" y="5413"/>
                    <a:pt x="13476" y="5692"/>
                    <a:pt x="13504" y="5999"/>
                  </a:cubicBezTo>
                  <a:cubicBezTo>
                    <a:pt x="13532" y="6278"/>
                    <a:pt x="13504" y="6557"/>
                    <a:pt x="13476" y="6836"/>
                  </a:cubicBezTo>
                  <a:cubicBezTo>
                    <a:pt x="13420" y="7115"/>
                    <a:pt x="13309" y="7421"/>
                    <a:pt x="13169" y="7700"/>
                  </a:cubicBezTo>
                  <a:cubicBezTo>
                    <a:pt x="13057" y="7868"/>
                    <a:pt x="12946" y="8091"/>
                    <a:pt x="12806" y="8258"/>
                  </a:cubicBezTo>
                  <a:cubicBezTo>
                    <a:pt x="12723" y="8398"/>
                    <a:pt x="12611" y="8537"/>
                    <a:pt x="12472" y="8677"/>
                  </a:cubicBezTo>
                  <a:cubicBezTo>
                    <a:pt x="12444" y="8677"/>
                    <a:pt x="12444" y="8649"/>
                    <a:pt x="12444" y="8621"/>
                  </a:cubicBezTo>
                  <a:cubicBezTo>
                    <a:pt x="12248" y="8398"/>
                    <a:pt x="12025" y="8286"/>
                    <a:pt x="11774" y="8230"/>
                  </a:cubicBezTo>
                  <a:lnTo>
                    <a:pt x="11774" y="8091"/>
                  </a:lnTo>
                  <a:cubicBezTo>
                    <a:pt x="11886" y="7979"/>
                    <a:pt x="11969" y="7840"/>
                    <a:pt x="12081" y="7700"/>
                  </a:cubicBezTo>
                  <a:cubicBezTo>
                    <a:pt x="12193" y="7561"/>
                    <a:pt x="12248" y="7421"/>
                    <a:pt x="12360" y="7282"/>
                  </a:cubicBezTo>
                  <a:cubicBezTo>
                    <a:pt x="12472" y="7087"/>
                    <a:pt x="12527" y="6863"/>
                    <a:pt x="12583" y="6668"/>
                  </a:cubicBezTo>
                  <a:cubicBezTo>
                    <a:pt x="12611" y="6445"/>
                    <a:pt x="12639" y="6278"/>
                    <a:pt x="12611" y="6082"/>
                  </a:cubicBezTo>
                  <a:cubicBezTo>
                    <a:pt x="12583" y="5915"/>
                    <a:pt x="12527" y="5747"/>
                    <a:pt x="12416" y="5580"/>
                  </a:cubicBezTo>
                  <a:cubicBezTo>
                    <a:pt x="12360" y="5441"/>
                    <a:pt x="12221" y="5301"/>
                    <a:pt x="12081" y="5162"/>
                  </a:cubicBezTo>
                  <a:cubicBezTo>
                    <a:pt x="11774" y="4883"/>
                    <a:pt x="11356" y="4659"/>
                    <a:pt x="10742" y="4520"/>
                  </a:cubicBezTo>
                  <a:cubicBezTo>
                    <a:pt x="10240" y="4380"/>
                    <a:pt x="9570" y="4325"/>
                    <a:pt x="8761" y="4353"/>
                  </a:cubicBezTo>
                  <a:cubicBezTo>
                    <a:pt x="8398" y="4353"/>
                    <a:pt x="7924" y="4380"/>
                    <a:pt x="7478" y="4380"/>
                  </a:cubicBezTo>
                  <a:lnTo>
                    <a:pt x="7478" y="4380"/>
                  </a:lnTo>
                  <a:cubicBezTo>
                    <a:pt x="6334" y="4436"/>
                    <a:pt x="4967" y="4464"/>
                    <a:pt x="3349" y="4380"/>
                  </a:cubicBezTo>
                  <a:lnTo>
                    <a:pt x="3125" y="4380"/>
                  </a:lnTo>
                  <a:lnTo>
                    <a:pt x="3125" y="4380"/>
                  </a:lnTo>
                  <a:cubicBezTo>
                    <a:pt x="2567" y="4353"/>
                    <a:pt x="2093" y="4241"/>
                    <a:pt x="1730" y="4101"/>
                  </a:cubicBezTo>
                  <a:cubicBezTo>
                    <a:pt x="1228" y="3962"/>
                    <a:pt x="893" y="3767"/>
                    <a:pt x="614" y="3516"/>
                  </a:cubicBezTo>
                  <a:cubicBezTo>
                    <a:pt x="419" y="3348"/>
                    <a:pt x="280" y="3181"/>
                    <a:pt x="196" y="2958"/>
                  </a:cubicBezTo>
                  <a:cubicBezTo>
                    <a:pt x="84" y="2762"/>
                    <a:pt x="57" y="2539"/>
                    <a:pt x="1" y="2316"/>
                  </a:cubicBezTo>
                  <a:cubicBezTo>
                    <a:pt x="1" y="2121"/>
                    <a:pt x="57" y="1953"/>
                    <a:pt x="84" y="1730"/>
                  </a:cubicBezTo>
                  <a:cubicBezTo>
                    <a:pt x="140" y="1535"/>
                    <a:pt x="224" y="1312"/>
                    <a:pt x="336" y="1116"/>
                  </a:cubicBezTo>
                  <a:cubicBezTo>
                    <a:pt x="419" y="893"/>
                    <a:pt x="614" y="698"/>
                    <a:pt x="782" y="475"/>
                  </a:cubicBezTo>
                  <a:cubicBezTo>
                    <a:pt x="921" y="307"/>
                    <a:pt x="1089" y="140"/>
                    <a:pt x="1312" y="0"/>
                  </a:cubicBezTo>
                  <a:cubicBezTo>
                    <a:pt x="1451" y="223"/>
                    <a:pt x="1619" y="447"/>
                    <a:pt x="1870" y="614"/>
                  </a:cubicBezTo>
                  <a:cubicBezTo>
                    <a:pt x="1898" y="670"/>
                    <a:pt x="1898" y="670"/>
                    <a:pt x="1898" y="698"/>
                  </a:cubicBezTo>
                  <a:close/>
                </a:path>
              </a:pathLst>
            </a:custGeom>
            <a:solidFill>
              <a:srgbClr val="5188E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Google Shape;214;p25"/>
            <p:cNvSpPr/>
            <p:nvPr/>
          </p:nvSpPr>
          <p:spPr>
            <a:xfrm flipH="1">
              <a:off x="1205640" y="3611520"/>
              <a:ext cx="83880" cy="168480"/>
            </a:xfrm>
            <a:custGeom>
              <a:avLst/>
              <a:gdLst/>
              <a:ahLst/>
              <a:cxnLst/>
              <a:rect l="l" t="t" r="r" b="b"/>
              <a:pathLst>
                <a:path w="1172" h="2344">
                  <a:moveTo>
                    <a:pt x="1172" y="2344"/>
                  </a:moveTo>
                  <a:cubicBezTo>
                    <a:pt x="1032" y="2344"/>
                    <a:pt x="893" y="2316"/>
                    <a:pt x="698" y="2316"/>
                  </a:cubicBezTo>
                  <a:cubicBezTo>
                    <a:pt x="781" y="2009"/>
                    <a:pt x="642" y="1423"/>
                    <a:pt x="558" y="1200"/>
                  </a:cubicBezTo>
                  <a:cubicBezTo>
                    <a:pt x="530" y="1060"/>
                    <a:pt x="391" y="837"/>
                    <a:pt x="335" y="725"/>
                  </a:cubicBezTo>
                  <a:lnTo>
                    <a:pt x="0" y="363"/>
                  </a:lnTo>
                  <a:cubicBezTo>
                    <a:pt x="112" y="223"/>
                    <a:pt x="167" y="84"/>
                    <a:pt x="223" y="0"/>
                  </a:cubicBezTo>
                  <a:cubicBezTo>
                    <a:pt x="419" y="28"/>
                    <a:pt x="1088" y="307"/>
                    <a:pt x="1116" y="1786"/>
                  </a:cubicBezTo>
                  <a:cubicBezTo>
                    <a:pt x="1116" y="1925"/>
                    <a:pt x="1116" y="2037"/>
                    <a:pt x="1144" y="217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Google Shape;215;p25"/>
            <p:cNvSpPr/>
            <p:nvPr/>
          </p:nvSpPr>
          <p:spPr>
            <a:xfrm flipH="1">
              <a:off x="1066320" y="4101840"/>
              <a:ext cx="315360" cy="170640"/>
            </a:xfrm>
            <a:custGeom>
              <a:avLst/>
              <a:gdLst/>
              <a:ahLst/>
              <a:cxnLst/>
              <a:rect l="l" t="t" r="r" b="b"/>
              <a:pathLst>
                <a:path w="4381" h="2372">
                  <a:moveTo>
                    <a:pt x="4130" y="0"/>
                  </a:moveTo>
                  <a:cubicBezTo>
                    <a:pt x="4241" y="140"/>
                    <a:pt x="4297" y="279"/>
                    <a:pt x="4325" y="391"/>
                  </a:cubicBezTo>
                  <a:lnTo>
                    <a:pt x="4325" y="419"/>
                  </a:lnTo>
                  <a:cubicBezTo>
                    <a:pt x="4325" y="530"/>
                    <a:pt x="4381" y="558"/>
                    <a:pt x="4325" y="586"/>
                  </a:cubicBezTo>
                  <a:cubicBezTo>
                    <a:pt x="2735" y="2260"/>
                    <a:pt x="614" y="2372"/>
                    <a:pt x="363" y="2372"/>
                  </a:cubicBezTo>
                  <a:cubicBezTo>
                    <a:pt x="252" y="2344"/>
                    <a:pt x="112" y="2204"/>
                    <a:pt x="1" y="2065"/>
                  </a:cubicBezTo>
                  <a:cubicBezTo>
                    <a:pt x="363" y="2065"/>
                    <a:pt x="782" y="1953"/>
                    <a:pt x="1312" y="1758"/>
                  </a:cubicBezTo>
                  <a:cubicBezTo>
                    <a:pt x="2149" y="1423"/>
                    <a:pt x="3042" y="1005"/>
                    <a:pt x="3600" y="530"/>
                  </a:cubicBezTo>
                  <a:cubicBezTo>
                    <a:pt x="3851" y="391"/>
                    <a:pt x="4018" y="168"/>
                    <a:pt x="413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Google Shape;216;p25"/>
            <p:cNvSpPr/>
            <p:nvPr/>
          </p:nvSpPr>
          <p:spPr>
            <a:xfrm flipH="1">
              <a:off x="1085040" y="3879000"/>
              <a:ext cx="134280" cy="234720"/>
            </a:xfrm>
            <a:custGeom>
              <a:avLst/>
              <a:gdLst/>
              <a:ahLst/>
              <a:cxnLst/>
              <a:rect l="l" t="t" r="r" b="b"/>
              <a:pathLst>
                <a:path w="1870" h="3265">
                  <a:moveTo>
                    <a:pt x="1479" y="3265"/>
                  </a:moveTo>
                  <a:lnTo>
                    <a:pt x="1479" y="3125"/>
                  </a:lnTo>
                  <a:cubicBezTo>
                    <a:pt x="1451" y="2651"/>
                    <a:pt x="1256" y="1870"/>
                    <a:pt x="1061" y="1451"/>
                  </a:cubicBezTo>
                  <a:cubicBezTo>
                    <a:pt x="782" y="977"/>
                    <a:pt x="363" y="586"/>
                    <a:pt x="196" y="280"/>
                  </a:cubicBezTo>
                  <a:cubicBezTo>
                    <a:pt x="140" y="196"/>
                    <a:pt x="84" y="56"/>
                    <a:pt x="0" y="1"/>
                  </a:cubicBezTo>
                  <a:cubicBezTo>
                    <a:pt x="224" y="1"/>
                    <a:pt x="419" y="29"/>
                    <a:pt x="642" y="29"/>
                  </a:cubicBezTo>
                  <a:cubicBezTo>
                    <a:pt x="810" y="447"/>
                    <a:pt x="1033" y="810"/>
                    <a:pt x="1200" y="1144"/>
                  </a:cubicBezTo>
                  <a:cubicBezTo>
                    <a:pt x="1451" y="1591"/>
                    <a:pt x="1674" y="1981"/>
                    <a:pt x="1758" y="2372"/>
                  </a:cubicBezTo>
                  <a:cubicBezTo>
                    <a:pt x="1870" y="2679"/>
                    <a:pt x="1758" y="2986"/>
                    <a:pt x="1479" y="32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Google Shape;217;p25"/>
            <p:cNvSpPr/>
            <p:nvPr/>
          </p:nvSpPr>
          <p:spPr>
            <a:xfrm flipH="1">
              <a:off x="1414080" y="3541320"/>
              <a:ext cx="341280" cy="243000"/>
            </a:xfrm>
            <a:custGeom>
              <a:avLst/>
              <a:gdLst/>
              <a:ahLst/>
              <a:cxnLst/>
              <a:rect l="l" t="t" r="r" b="b"/>
              <a:pathLst>
                <a:path w="4744" h="3377">
                  <a:moveTo>
                    <a:pt x="1144" y="698"/>
                  </a:moveTo>
                  <a:cubicBezTo>
                    <a:pt x="1395" y="754"/>
                    <a:pt x="1618" y="698"/>
                    <a:pt x="1842" y="698"/>
                  </a:cubicBezTo>
                  <a:cubicBezTo>
                    <a:pt x="2232" y="754"/>
                    <a:pt x="2679" y="810"/>
                    <a:pt x="3013" y="977"/>
                  </a:cubicBezTo>
                  <a:cubicBezTo>
                    <a:pt x="3209" y="1089"/>
                    <a:pt x="3209" y="1172"/>
                    <a:pt x="3348" y="1340"/>
                  </a:cubicBezTo>
                  <a:cubicBezTo>
                    <a:pt x="3516" y="1619"/>
                    <a:pt x="3739" y="1870"/>
                    <a:pt x="3878" y="2205"/>
                  </a:cubicBezTo>
                  <a:cubicBezTo>
                    <a:pt x="4018" y="2511"/>
                    <a:pt x="4129" y="2986"/>
                    <a:pt x="4074" y="3376"/>
                  </a:cubicBezTo>
                  <a:lnTo>
                    <a:pt x="4046" y="3376"/>
                  </a:lnTo>
                  <a:cubicBezTo>
                    <a:pt x="3292" y="3376"/>
                    <a:pt x="2400" y="3376"/>
                    <a:pt x="1479" y="3348"/>
                  </a:cubicBezTo>
                  <a:cubicBezTo>
                    <a:pt x="1228" y="3348"/>
                    <a:pt x="1005" y="3321"/>
                    <a:pt x="837" y="3293"/>
                  </a:cubicBezTo>
                  <a:lnTo>
                    <a:pt x="837" y="3293"/>
                  </a:lnTo>
                  <a:lnTo>
                    <a:pt x="837" y="3293"/>
                  </a:lnTo>
                  <a:lnTo>
                    <a:pt x="837" y="3181"/>
                  </a:lnTo>
                  <a:cubicBezTo>
                    <a:pt x="503" y="2372"/>
                    <a:pt x="251" y="1256"/>
                    <a:pt x="168" y="810"/>
                  </a:cubicBezTo>
                  <a:lnTo>
                    <a:pt x="168" y="810"/>
                  </a:lnTo>
                  <a:cubicBezTo>
                    <a:pt x="168" y="698"/>
                    <a:pt x="140" y="670"/>
                    <a:pt x="140" y="642"/>
                  </a:cubicBezTo>
                  <a:lnTo>
                    <a:pt x="140" y="586"/>
                  </a:lnTo>
                  <a:cubicBezTo>
                    <a:pt x="140" y="586"/>
                    <a:pt x="0" y="419"/>
                    <a:pt x="949" y="224"/>
                  </a:cubicBezTo>
                  <a:cubicBezTo>
                    <a:pt x="1507" y="112"/>
                    <a:pt x="2121" y="1"/>
                    <a:pt x="2679" y="112"/>
                  </a:cubicBezTo>
                  <a:cubicBezTo>
                    <a:pt x="3237" y="224"/>
                    <a:pt x="3767" y="503"/>
                    <a:pt x="4102" y="1200"/>
                  </a:cubicBezTo>
                  <a:cubicBezTo>
                    <a:pt x="4436" y="1786"/>
                    <a:pt x="4604" y="2260"/>
                    <a:pt x="4659" y="2651"/>
                  </a:cubicBezTo>
                  <a:lnTo>
                    <a:pt x="4659" y="2679"/>
                  </a:lnTo>
                  <a:lnTo>
                    <a:pt x="4659" y="2679"/>
                  </a:lnTo>
                  <a:cubicBezTo>
                    <a:pt x="4743" y="3042"/>
                    <a:pt x="4743" y="3293"/>
                    <a:pt x="4743" y="3376"/>
                  </a:cubicBezTo>
                  <a:lnTo>
                    <a:pt x="4353" y="3376"/>
                  </a:lnTo>
                  <a:lnTo>
                    <a:pt x="4353" y="3376"/>
                  </a:lnTo>
                  <a:cubicBezTo>
                    <a:pt x="4436" y="3181"/>
                    <a:pt x="4353" y="2790"/>
                    <a:pt x="4325" y="2595"/>
                  </a:cubicBezTo>
                  <a:cubicBezTo>
                    <a:pt x="4213" y="1981"/>
                    <a:pt x="4018" y="1786"/>
                    <a:pt x="3739" y="1368"/>
                  </a:cubicBezTo>
                  <a:cubicBezTo>
                    <a:pt x="3599" y="1144"/>
                    <a:pt x="3516" y="977"/>
                    <a:pt x="3348" y="838"/>
                  </a:cubicBezTo>
                  <a:cubicBezTo>
                    <a:pt x="2762" y="419"/>
                    <a:pt x="1088" y="363"/>
                    <a:pt x="1144" y="69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Google Shape;218;p25"/>
            <p:cNvSpPr/>
            <p:nvPr/>
          </p:nvSpPr>
          <p:spPr>
            <a:xfrm flipH="1">
              <a:off x="2602080" y="3529080"/>
              <a:ext cx="184680" cy="226800"/>
            </a:xfrm>
            <a:custGeom>
              <a:avLst/>
              <a:gdLst/>
              <a:ahLst/>
              <a:cxnLst/>
              <a:rect l="l" t="t" r="r" b="b"/>
              <a:pathLst>
                <a:path w="2567" h="3153">
                  <a:moveTo>
                    <a:pt x="2176" y="2595"/>
                  </a:moveTo>
                  <a:cubicBezTo>
                    <a:pt x="2511" y="2260"/>
                    <a:pt x="2567" y="1814"/>
                    <a:pt x="2567" y="1367"/>
                  </a:cubicBezTo>
                  <a:cubicBezTo>
                    <a:pt x="2567" y="1060"/>
                    <a:pt x="2427" y="809"/>
                    <a:pt x="2232" y="670"/>
                  </a:cubicBezTo>
                  <a:cubicBezTo>
                    <a:pt x="2065" y="502"/>
                    <a:pt x="1925" y="447"/>
                    <a:pt x="1618" y="363"/>
                  </a:cubicBezTo>
                  <a:cubicBezTo>
                    <a:pt x="1339" y="279"/>
                    <a:pt x="196" y="0"/>
                    <a:pt x="0" y="251"/>
                  </a:cubicBezTo>
                  <a:cubicBezTo>
                    <a:pt x="112" y="363"/>
                    <a:pt x="502" y="391"/>
                    <a:pt x="670" y="419"/>
                  </a:cubicBezTo>
                  <a:cubicBezTo>
                    <a:pt x="893" y="447"/>
                    <a:pt x="1172" y="474"/>
                    <a:pt x="1367" y="558"/>
                  </a:cubicBezTo>
                  <a:cubicBezTo>
                    <a:pt x="1758" y="670"/>
                    <a:pt x="2232" y="837"/>
                    <a:pt x="2232" y="1367"/>
                  </a:cubicBezTo>
                  <a:cubicBezTo>
                    <a:pt x="2232" y="1758"/>
                    <a:pt x="2288" y="1925"/>
                    <a:pt x="2093" y="2232"/>
                  </a:cubicBezTo>
                  <a:cubicBezTo>
                    <a:pt x="1953" y="2511"/>
                    <a:pt x="1395" y="2818"/>
                    <a:pt x="1172" y="2874"/>
                  </a:cubicBezTo>
                  <a:cubicBezTo>
                    <a:pt x="949" y="2902"/>
                    <a:pt x="670" y="2902"/>
                    <a:pt x="475" y="2957"/>
                  </a:cubicBezTo>
                  <a:cubicBezTo>
                    <a:pt x="475" y="3153"/>
                    <a:pt x="698" y="3097"/>
                    <a:pt x="977" y="3097"/>
                  </a:cubicBezTo>
                  <a:cubicBezTo>
                    <a:pt x="1451" y="3069"/>
                    <a:pt x="1953" y="2790"/>
                    <a:pt x="2176" y="259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Google Shape;219;p25"/>
            <p:cNvSpPr/>
            <p:nvPr/>
          </p:nvSpPr>
          <p:spPr>
            <a:xfrm flipH="1">
              <a:off x="2377080" y="3499200"/>
              <a:ext cx="202680" cy="194760"/>
            </a:xfrm>
            <a:custGeom>
              <a:avLst/>
              <a:gdLst/>
              <a:ahLst/>
              <a:cxnLst/>
              <a:rect l="l" t="t" r="r" b="b"/>
              <a:pathLst>
                <a:path w="2819" h="2707">
                  <a:moveTo>
                    <a:pt x="1" y="949"/>
                  </a:moveTo>
                  <a:lnTo>
                    <a:pt x="280" y="949"/>
                  </a:lnTo>
                  <a:cubicBezTo>
                    <a:pt x="308" y="1117"/>
                    <a:pt x="447" y="1172"/>
                    <a:pt x="531" y="1703"/>
                  </a:cubicBezTo>
                  <a:cubicBezTo>
                    <a:pt x="531" y="1870"/>
                    <a:pt x="559" y="2065"/>
                    <a:pt x="587" y="2233"/>
                  </a:cubicBezTo>
                  <a:cubicBezTo>
                    <a:pt x="587" y="2288"/>
                    <a:pt x="587" y="2400"/>
                    <a:pt x="615" y="2484"/>
                  </a:cubicBezTo>
                  <a:cubicBezTo>
                    <a:pt x="447" y="2539"/>
                    <a:pt x="280" y="2651"/>
                    <a:pt x="57" y="2707"/>
                  </a:cubicBezTo>
                  <a:cubicBezTo>
                    <a:pt x="85" y="2651"/>
                    <a:pt x="85" y="2623"/>
                    <a:pt x="140" y="2539"/>
                  </a:cubicBezTo>
                  <a:cubicBezTo>
                    <a:pt x="252" y="2261"/>
                    <a:pt x="280" y="1954"/>
                    <a:pt x="252" y="1675"/>
                  </a:cubicBezTo>
                  <a:cubicBezTo>
                    <a:pt x="196" y="1396"/>
                    <a:pt x="140" y="1145"/>
                    <a:pt x="1" y="949"/>
                  </a:cubicBezTo>
                  <a:close/>
                  <a:moveTo>
                    <a:pt x="2651" y="670"/>
                  </a:moveTo>
                  <a:lnTo>
                    <a:pt x="2651" y="670"/>
                  </a:lnTo>
                  <a:cubicBezTo>
                    <a:pt x="2651" y="698"/>
                    <a:pt x="2623" y="810"/>
                    <a:pt x="2512" y="949"/>
                  </a:cubicBezTo>
                  <a:cubicBezTo>
                    <a:pt x="2512" y="866"/>
                    <a:pt x="2512" y="782"/>
                    <a:pt x="2484" y="698"/>
                  </a:cubicBezTo>
                  <a:cubicBezTo>
                    <a:pt x="2428" y="503"/>
                    <a:pt x="2400" y="363"/>
                    <a:pt x="2261" y="252"/>
                  </a:cubicBezTo>
                  <a:cubicBezTo>
                    <a:pt x="2289" y="224"/>
                    <a:pt x="2344" y="168"/>
                    <a:pt x="2372" y="168"/>
                  </a:cubicBezTo>
                  <a:cubicBezTo>
                    <a:pt x="2428" y="140"/>
                    <a:pt x="2540" y="84"/>
                    <a:pt x="2568" y="1"/>
                  </a:cubicBezTo>
                  <a:cubicBezTo>
                    <a:pt x="2819" y="391"/>
                    <a:pt x="2651" y="670"/>
                    <a:pt x="2651" y="670"/>
                  </a:cubicBezTo>
                  <a:close/>
                  <a:moveTo>
                    <a:pt x="2093" y="391"/>
                  </a:moveTo>
                  <a:cubicBezTo>
                    <a:pt x="1982" y="447"/>
                    <a:pt x="1842" y="531"/>
                    <a:pt x="1703" y="587"/>
                  </a:cubicBezTo>
                  <a:cubicBezTo>
                    <a:pt x="1786" y="726"/>
                    <a:pt x="1870" y="921"/>
                    <a:pt x="1926" y="977"/>
                  </a:cubicBezTo>
                  <a:cubicBezTo>
                    <a:pt x="1982" y="1172"/>
                    <a:pt x="2065" y="1340"/>
                    <a:pt x="2065" y="1535"/>
                  </a:cubicBezTo>
                  <a:cubicBezTo>
                    <a:pt x="2149" y="1479"/>
                    <a:pt x="2233" y="1368"/>
                    <a:pt x="2261" y="1284"/>
                  </a:cubicBezTo>
                  <a:cubicBezTo>
                    <a:pt x="2177" y="1172"/>
                    <a:pt x="2177" y="1061"/>
                    <a:pt x="2177" y="866"/>
                  </a:cubicBezTo>
                  <a:cubicBezTo>
                    <a:pt x="2177" y="782"/>
                    <a:pt x="2149" y="642"/>
                    <a:pt x="2121" y="531"/>
                  </a:cubicBezTo>
                  <a:cubicBezTo>
                    <a:pt x="2121" y="447"/>
                    <a:pt x="2121" y="419"/>
                    <a:pt x="2093" y="391"/>
                  </a:cubicBezTo>
                  <a:close/>
                  <a:moveTo>
                    <a:pt x="1535" y="698"/>
                  </a:moveTo>
                  <a:lnTo>
                    <a:pt x="1228" y="810"/>
                  </a:lnTo>
                  <a:cubicBezTo>
                    <a:pt x="1256" y="838"/>
                    <a:pt x="1256" y="866"/>
                    <a:pt x="1284" y="921"/>
                  </a:cubicBezTo>
                  <a:cubicBezTo>
                    <a:pt x="1368" y="1005"/>
                    <a:pt x="1424" y="1340"/>
                    <a:pt x="1424" y="1424"/>
                  </a:cubicBezTo>
                  <a:cubicBezTo>
                    <a:pt x="1424" y="1535"/>
                    <a:pt x="1256" y="1786"/>
                    <a:pt x="1145" y="1368"/>
                  </a:cubicBezTo>
                  <a:cubicBezTo>
                    <a:pt x="1117" y="1284"/>
                    <a:pt x="1005" y="1005"/>
                    <a:pt x="1005" y="838"/>
                  </a:cubicBezTo>
                  <a:cubicBezTo>
                    <a:pt x="866" y="866"/>
                    <a:pt x="726" y="921"/>
                    <a:pt x="587" y="921"/>
                  </a:cubicBezTo>
                  <a:cubicBezTo>
                    <a:pt x="615" y="949"/>
                    <a:pt x="670" y="1005"/>
                    <a:pt x="698" y="1089"/>
                  </a:cubicBezTo>
                  <a:cubicBezTo>
                    <a:pt x="754" y="1228"/>
                    <a:pt x="838" y="1340"/>
                    <a:pt x="866" y="1535"/>
                  </a:cubicBezTo>
                  <a:cubicBezTo>
                    <a:pt x="894" y="1842"/>
                    <a:pt x="949" y="2121"/>
                    <a:pt x="894" y="2400"/>
                  </a:cubicBezTo>
                  <a:cubicBezTo>
                    <a:pt x="1061" y="2344"/>
                    <a:pt x="1228" y="2233"/>
                    <a:pt x="1340" y="2177"/>
                  </a:cubicBezTo>
                  <a:cubicBezTo>
                    <a:pt x="1312" y="2065"/>
                    <a:pt x="1312" y="1954"/>
                    <a:pt x="1340" y="1898"/>
                  </a:cubicBezTo>
                  <a:cubicBezTo>
                    <a:pt x="1396" y="1647"/>
                    <a:pt x="1619" y="1675"/>
                    <a:pt x="1619" y="1982"/>
                  </a:cubicBezTo>
                  <a:cubicBezTo>
                    <a:pt x="1731" y="1926"/>
                    <a:pt x="1842" y="1814"/>
                    <a:pt x="1898" y="1758"/>
                  </a:cubicBezTo>
                  <a:lnTo>
                    <a:pt x="1898" y="1758"/>
                  </a:lnTo>
                  <a:lnTo>
                    <a:pt x="1731" y="1228"/>
                  </a:lnTo>
                  <a:cubicBezTo>
                    <a:pt x="1675" y="1117"/>
                    <a:pt x="1563" y="866"/>
                    <a:pt x="1535" y="698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Google Shape;220;p25"/>
            <p:cNvSpPr/>
            <p:nvPr/>
          </p:nvSpPr>
          <p:spPr>
            <a:xfrm flipH="1">
              <a:off x="2360520" y="3635640"/>
              <a:ext cx="381600" cy="341280"/>
            </a:xfrm>
            <a:custGeom>
              <a:avLst/>
              <a:gdLst/>
              <a:ahLst/>
              <a:cxnLst/>
              <a:rect l="l" t="t" r="r" b="b"/>
              <a:pathLst>
                <a:path w="5302" h="4744">
                  <a:moveTo>
                    <a:pt x="1" y="2010"/>
                  </a:moveTo>
                  <a:cubicBezTo>
                    <a:pt x="280" y="2065"/>
                    <a:pt x="531" y="2065"/>
                    <a:pt x="754" y="2037"/>
                  </a:cubicBezTo>
                  <a:cubicBezTo>
                    <a:pt x="1173" y="1982"/>
                    <a:pt x="1535" y="1814"/>
                    <a:pt x="1814" y="1563"/>
                  </a:cubicBezTo>
                  <a:cubicBezTo>
                    <a:pt x="1954" y="1452"/>
                    <a:pt x="2065" y="1312"/>
                    <a:pt x="2149" y="1145"/>
                  </a:cubicBezTo>
                  <a:cubicBezTo>
                    <a:pt x="3181" y="838"/>
                    <a:pt x="3823" y="364"/>
                    <a:pt x="4269" y="1"/>
                  </a:cubicBezTo>
                  <a:cubicBezTo>
                    <a:pt x="4325" y="1"/>
                    <a:pt x="4353" y="29"/>
                    <a:pt x="4465" y="140"/>
                  </a:cubicBezTo>
                  <a:lnTo>
                    <a:pt x="4493" y="168"/>
                  </a:lnTo>
                  <a:cubicBezTo>
                    <a:pt x="4465" y="196"/>
                    <a:pt x="4186" y="419"/>
                    <a:pt x="4102" y="447"/>
                  </a:cubicBezTo>
                  <a:cubicBezTo>
                    <a:pt x="3963" y="503"/>
                    <a:pt x="3711" y="698"/>
                    <a:pt x="3823" y="754"/>
                  </a:cubicBezTo>
                  <a:cubicBezTo>
                    <a:pt x="3990" y="866"/>
                    <a:pt x="4604" y="419"/>
                    <a:pt x="4688" y="336"/>
                  </a:cubicBezTo>
                  <a:cubicBezTo>
                    <a:pt x="4772" y="364"/>
                    <a:pt x="4855" y="447"/>
                    <a:pt x="4883" y="559"/>
                  </a:cubicBezTo>
                  <a:cubicBezTo>
                    <a:pt x="4800" y="642"/>
                    <a:pt x="4632" y="726"/>
                    <a:pt x="4660" y="894"/>
                  </a:cubicBezTo>
                  <a:cubicBezTo>
                    <a:pt x="4855" y="921"/>
                    <a:pt x="4883" y="838"/>
                    <a:pt x="5023" y="782"/>
                  </a:cubicBezTo>
                  <a:cubicBezTo>
                    <a:pt x="5218" y="977"/>
                    <a:pt x="5218" y="1814"/>
                    <a:pt x="5274" y="2149"/>
                  </a:cubicBezTo>
                  <a:cubicBezTo>
                    <a:pt x="5274" y="2233"/>
                    <a:pt x="5274" y="2316"/>
                    <a:pt x="5302" y="2372"/>
                  </a:cubicBezTo>
                  <a:cubicBezTo>
                    <a:pt x="5190" y="2512"/>
                    <a:pt x="5079" y="2595"/>
                    <a:pt x="4967" y="2707"/>
                  </a:cubicBezTo>
                  <a:cubicBezTo>
                    <a:pt x="4465" y="3265"/>
                    <a:pt x="3851" y="3683"/>
                    <a:pt x="3237" y="3990"/>
                  </a:cubicBezTo>
                  <a:lnTo>
                    <a:pt x="3237" y="3990"/>
                  </a:lnTo>
                  <a:cubicBezTo>
                    <a:pt x="2819" y="4214"/>
                    <a:pt x="2372" y="4381"/>
                    <a:pt x="1954" y="4520"/>
                  </a:cubicBezTo>
                  <a:cubicBezTo>
                    <a:pt x="1703" y="4604"/>
                    <a:pt x="1452" y="4660"/>
                    <a:pt x="1256" y="4744"/>
                  </a:cubicBezTo>
                  <a:cubicBezTo>
                    <a:pt x="1061" y="4325"/>
                    <a:pt x="922" y="3907"/>
                    <a:pt x="782" y="3544"/>
                  </a:cubicBezTo>
                  <a:cubicBezTo>
                    <a:pt x="754" y="3405"/>
                    <a:pt x="698" y="3237"/>
                    <a:pt x="643" y="3153"/>
                  </a:cubicBezTo>
                  <a:cubicBezTo>
                    <a:pt x="531" y="2679"/>
                    <a:pt x="280" y="2316"/>
                    <a:pt x="1" y="201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Google Shape;221;p25"/>
            <p:cNvSpPr/>
            <p:nvPr/>
          </p:nvSpPr>
          <p:spPr>
            <a:xfrm flipH="1">
              <a:off x="2149920" y="3290040"/>
              <a:ext cx="781560" cy="791280"/>
            </a:xfrm>
            <a:custGeom>
              <a:avLst/>
              <a:gdLst/>
              <a:ahLst/>
              <a:cxnLst/>
              <a:rect l="l" t="t" r="r" b="b"/>
              <a:pathLst>
                <a:path w="10854" h="10993">
                  <a:moveTo>
                    <a:pt x="9096" y="0"/>
                  </a:moveTo>
                  <a:cubicBezTo>
                    <a:pt x="9347" y="140"/>
                    <a:pt x="9598" y="335"/>
                    <a:pt x="9765" y="530"/>
                  </a:cubicBezTo>
                  <a:cubicBezTo>
                    <a:pt x="10016" y="781"/>
                    <a:pt x="10212" y="1032"/>
                    <a:pt x="10351" y="1284"/>
                  </a:cubicBezTo>
                  <a:cubicBezTo>
                    <a:pt x="10658" y="1842"/>
                    <a:pt x="10853" y="2511"/>
                    <a:pt x="10770" y="3320"/>
                  </a:cubicBezTo>
                  <a:cubicBezTo>
                    <a:pt x="10742" y="4129"/>
                    <a:pt x="10463" y="5078"/>
                    <a:pt x="9933" y="6166"/>
                  </a:cubicBezTo>
                  <a:cubicBezTo>
                    <a:pt x="9542" y="6975"/>
                    <a:pt x="9068" y="7672"/>
                    <a:pt x="8538" y="8230"/>
                  </a:cubicBezTo>
                  <a:cubicBezTo>
                    <a:pt x="7924" y="8872"/>
                    <a:pt x="7226" y="9374"/>
                    <a:pt x="6473" y="9765"/>
                  </a:cubicBezTo>
                  <a:cubicBezTo>
                    <a:pt x="6027" y="10016"/>
                    <a:pt x="5580" y="10183"/>
                    <a:pt x="5134" y="10351"/>
                  </a:cubicBezTo>
                  <a:cubicBezTo>
                    <a:pt x="4604" y="10546"/>
                    <a:pt x="4102" y="10630"/>
                    <a:pt x="3627" y="10741"/>
                  </a:cubicBezTo>
                  <a:cubicBezTo>
                    <a:pt x="2065" y="10992"/>
                    <a:pt x="1089" y="10769"/>
                    <a:pt x="531" y="10351"/>
                  </a:cubicBezTo>
                  <a:cubicBezTo>
                    <a:pt x="279" y="10155"/>
                    <a:pt x="140" y="9904"/>
                    <a:pt x="56" y="9625"/>
                  </a:cubicBezTo>
                  <a:cubicBezTo>
                    <a:pt x="1" y="9346"/>
                    <a:pt x="28" y="9067"/>
                    <a:pt x="168" y="8760"/>
                  </a:cubicBezTo>
                  <a:cubicBezTo>
                    <a:pt x="447" y="8035"/>
                    <a:pt x="1228" y="7282"/>
                    <a:pt x="2372" y="6919"/>
                  </a:cubicBezTo>
                  <a:cubicBezTo>
                    <a:pt x="2567" y="7142"/>
                    <a:pt x="2790" y="7393"/>
                    <a:pt x="2930" y="7700"/>
                  </a:cubicBezTo>
                  <a:cubicBezTo>
                    <a:pt x="2121" y="7924"/>
                    <a:pt x="1507" y="8370"/>
                    <a:pt x="1228" y="8816"/>
                  </a:cubicBezTo>
                  <a:cubicBezTo>
                    <a:pt x="1116" y="9012"/>
                    <a:pt x="1089" y="9179"/>
                    <a:pt x="1089" y="9346"/>
                  </a:cubicBezTo>
                  <a:cubicBezTo>
                    <a:pt x="1116" y="9514"/>
                    <a:pt x="1172" y="9653"/>
                    <a:pt x="1368" y="9765"/>
                  </a:cubicBezTo>
                  <a:cubicBezTo>
                    <a:pt x="1674" y="9988"/>
                    <a:pt x="2344" y="10072"/>
                    <a:pt x="3404" y="9876"/>
                  </a:cubicBezTo>
                  <a:cubicBezTo>
                    <a:pt x="3544" y="9849"/>
                    <a:pt x="3655" y="9849"/>
                    <a:pt x="3795" y="9793"/>
                  </a:cubicBezTo>
                  <a:lnTo>
                    <a:pt x="3878" y="9793"/>
                  </a:lnTo>
                  <a:lnTo>
                    <a:pt x="3906" y="9793"/>
                  </a:lnTo>
                  <a:cubicBezTo>
                    <a:pt x="4157" y="9737"/>
                    <a:pt x="4436" y="9653"/>
                    <a:pt x="4660" y="9597"/>
                  </a:cubicBezTo>
                  <a:cubicBezTo>
                    <a:pt x="5134" y="9458"/>
                    <a:pt x="5552" y="9291"/>
                    <a:pt x="5999" y="9039"/>
                  </a:cubicBezTo>
                  <a:lnTo>
                    <a:pt x="5999" y="9039"/>
                  </a:lnTo>
                  <a:cubicBezTo>
                    <a:pt x="6613" y="8677"/>
                    <a:pt x="7254" y="8258"/>
                    <a:pt x="7784" y="7672"/>
                  </a:cubicBezTo>
                  <a:cubicBezTo>
                    <a:pt x="8259" y="7198"/>
                    <a:pt x="8677" y="6556"/>
                    <a:pt x="9040" y="5859"/>
                  </a:cubicBezTo>
                  <a:cubicBezTo>
                    <a:pt x="9486" y="4910"/>
                    <a:pt x="9737" y="4129"/>
                    <a:pt x="9793" y="3460"/>
                  </a:cubicBezTo>
                  <a:cubicBezTo>
                    <a:pt x="9877" y="2790"/>
                    <a:pt x="9765" y="2232"/>
                    <a:pt x="9514" y="1786"/>
                  </a:cubicBezTo>
                  <a:cubicBezTo>
                    <a:pt x="9402" y="1618"/>
                    <a:pt x="9263" y="1423"/>
                    <a:pt x="9123" y="1284"/>
                  </a:cubicBezTo>
                  <a:cubicBezTo>
                    <a:pt x="8984" y="1144"/>
                    <a:pt x="8845" y="1060"/>
                    <a:pt x="8705" y="949"/>
                  </a:cubicBezTo>
                  <a:cubicBezTo>
                    <a:pt x="8928" y="670"/>
                    <a:pt x="9040" y="391"/>
                    <a:pt x="9096" y="0"/>
                  </a:cubicBezTo>
                  <a:close/>
                </a:path>
              </a:pathLst>
            </a:custGeom>
            <a:solidFill>
              <a:srgbClr val="5188E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Google Shape;222;p25"/>
            <p:cNvSpPr/>
            <p:nvPr/>
          </p:nvSpPr>
          <p:spPr>
            <a:xfrm flipH="1">
              <a:off x="2215800" y="3569400"/>
              <a:ext cx="208800" cy="520200"/>
            </a:xfrm>
            <a:custGeom>
              <a:avLst/>
              <a:gdLst/>
              <a:ahLst/>
              <a:cxnLst/>
              <a:rect l="l" t="t" r="r" b="b"/>
              <a:pathLst>
                <a:path w="2903" h="7227">
                  <a:moveTo>
                    <a:pt x="2707" y="7226"/>
                  </a:moveTo>
                  <a:cubicBezTo>
                    <a:pt x="2735" y="6584"/>
                    <a:pt x="2540" y="6305"/>
                    <a:pt x="2149" y="5747"/>
                  </a:cubicBezTo>
                  <a:lnTo>
                    <a:pt x="1563" y="4882"/>
                  </a:lnTo>
                  <a:cubicBezTo>
                    <a:pt x="1508" y="4827"/>
                    <a:pt x="1480" y="4771"/>
                    <a:pt x="1452" y="4743"/>
                  </a:cubicBezTo>
                  <a:cubicBezTo>
                    <a:pt x="1508" y="4687"/>
                    <a:pt x="1591" y="4631"/>
                    <a:pt x="1619" y="4576"/>
                  </a:cubicBezTo>
                  <a:lnTo>
                    <a:pt x="1926" y="4269"/>
                  </a:lnTo>
                  <a:cubicBezTo>
                    <a:pt x="1982" y="4297"/>
                    <a:pt x="1982" y="4325"/>
                    <a:pt x="2010" y="4352"/>
                  </a:cubicBezTo>
                  <a:cubicBezTo>
                    <a:pt x="2065" y="4464"/>
                    <a:pt x="2121" y="4548"/>
                    <a:pt x="2177" y="4603"/>
                  </a:cubicBezTo>
                  <a:cubicBezTo>
                    <a:pt x="2596" y="5161"/>
                    <a:pt x="2847" y="5747"/>
                    <a:pt x="2875" y="6361"/>
                  </a:cubicBezTo>
                  <a:cubicBezTo>
                    <a:pt x="2902" y="6640"/>
                    <a:pt x="2847" y="6947"/>
                    <a:pt x="2707" y="7226"/>
                  </a:cubicBezTo>
                  <a:close/>
                  <a:moveTo>
                    <a:pt x="1480" y="2511"/>
                  </a:moveTo>
                  <a:cubicBezTo>
                    <a:pt x="1368" y="2678"/>
                    <a:pt x="1229" y="2874"/>
                    <a:pt x="1145" y="2985"/>
                  </a:cubicBezTo>
                  <a:cubicBezTo>
                    <a:pt x="1145" y="2790"/>
                    <a:pt x="1145" y="2539"/>
                    <a:pt x="1089" y="2344"/>
                  </a:cubicBezTo>
                  <a:cubicBezTo>
                    <a:pt x="1061" y="1646"/>
                    <a:pt x="1005" y="1841"/>
                    <a:pt x="894" y="1507"/>
                  </a:cubicBezTo>
                  <a:cubicBezTo>
                    <a:pt x="1005" y="1395"/>
                    <a:pt x="1089" y="1311"/>
                    <a:pt x="1173" y="1228"/>
                  </a:cubicBezTo>
                  <a:cubicBezTo>
                    <a:pt x="1229" y="1562"/>
                    <a:pt x="1340" y="1925"/>
                    <a:pt x="1424" y="2260"/>
                  </a:cubicBezTo>
                  <a:cubicBezTo>
                    <a:pt x="1396" y="2316"/>
                    <a:pt x="1452" y="2372"/>
                    <a:pt x="1480" y="2511"/>
                  </a:cubicBezTo>
                  <a:close/>
                  <a:moveTo>
                    <a:pt x="587" y="0"/>
                  </a:moveTo>
                  <a:cubicBezTo>
                    <a:pt x="615" y="140"/>
                    <a:pt x="726" y="223"/>
                    <a:pt x="615" y="419"/>
                  </a:cubicBezTo>
                  <a:cubicBezTo>
                    <a:pt x="531" y="558"/>
                    <a:pt x="392" y="809"/>
                    <a:pt x="280" y="865"/>
                  </a:cubicBezTo>
                  <a:cubicBezTo>
                    <a:pt x="196" y="837"/>
                    <a:pt x="113" y="781"/>
                    <a:pt x="1" y="726"/>
                  </a:cubicBezTo>
                  <a:cubicBezTo>
                    <a:pt x="308" y="447"/>
                    <a:pt x="475" y="223"/>
                    <a:pt x="587" y="0"/>
                  </a:cubicBezTo>
                  <a:close/>
                  <a:moveTo>
                    <a:pt x="894" y="419"/>
                  </a:moveTo>
                  <a:cubicBezTo>
                    <a:pt x="866" y="698"/>
                    <a:pt x="643" y="921"/>
                    <a:pt x="531" y="1088"/>
                  </a:cubicBezTo>
                  <a:lnTo>
                    <a:pt x="698" y="1256"/>
                  </a:lnTo>
                  <a:cubicBezTo>
                    <a:pt x="810" y="1200"/>
                    <a:pt x="950" y="1088"/>
                    <a:pt x="977" y="949"/>
                  </a:cubicBezTo>
                  <a:cubicBezTo>
                    <a:pt x="1033" y="865"/>
                    <a:pt x="1033" y="809"/>
                    <a:pt x="1033" y="726"/>
                  </a:cubicBezTo>
                  <a:cubicBezTo>
                    <a:pt x="1005" y="642"/>
                    <a:pt x="950" y="502"/>
                    <a:pt x="894" y="419"/>
                  </a:cubicBezTo>
                  <a:cubicBezTo>
                    <a:pt x="894" y="391"/>
                    <a:pt x="894" y="419"/>
                    <a:pt x="894" y="4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Google Shape;223;p25"/>
            <p:cNvSpPr/>
            <p:nvPr/>
          </p:nvSpPr>
          <p:spPr>
            <a:xfrm flipH="1">
              <a:off x="2576160" y="3511080"/>
              <a:ext cx="266760" cy="257040"/>
            </a:xfrm>
            <a:custGeom>
              <a:avLst/>
              <a:gdLst/>
              <a:ahLst/>
              <a:cxnLst/>
              <a:rect l="l" t="t" r="r" b="b"/>
              <a:pathLst>
                <a:path w="3711" h="3572">
                  <a:moveTo>
                    <a:pt x="474" y="223"/>
                  </a:moveTo>
                  <a:cubicBezTo>
                    <a:pt x="502" y="140"/>
                    <a:pt x="725" y="0"/>
                    <a:pt x="1702" y="140"/>
                  </a:cubicBezTo>
                  <a:cubicBezTo>
                    <a:pt x="2316" y="251"/>
                    <a:pt x="2818" y="363"/>
                    <a:pt x="3125" y="558"/>
                  </a:cubicBezTo>
                  <a:cubicBezTo>
                    <a:pt x="3432" y="781"/>
                    <a:pt x="3627" y="1088"/>
                    <a:pt x="3683" y="1590"/>
                  </a:cubicBezTo>
                  <a:cubicBezTo>
                    <a:pt x="3711" y="1814"/>
                    <a:pt x="3683" y="2065"/>
                    <a:pt x="3571" y="2344"/>
                  </a:cubicBezTo>
                  <a:cubicBezTo>
                    <a:pt x="3487" y="2623"/>
                    <a:pt x="3292" y="2902"/>
                    <a:pt x="3069" y="3097"/>
                  </a:cubicBezTo>
                  <a:cubicBezTo>
                    <a:pt x="2818" y="3320"/>
                    <a:pt x="2511" y="3487"/>
                    <a:pt x="2148" y="3515"/>
                  </a:cubicBezTo>
                  <a:cubicBezTo>
                    <a:pt x="1841" y="3571"/>
                    <a:pt x="1479" y="3571"/>
                    <a:pt x="1116" y="3432"/>
                  </a:cubicBezTo>
                  <a:lnTo>
                    <a:pt x="1060" y="3348"/>
                  </a:lnTo>
                  <a:cubicBezTo>
                    <a:pt x="614" y="2902"/>
                    <a:pt x="223" y="2455"/>
                    <a:pt x="84" y="1814"/>
                  </a:cubicBezTo>
                  <a:cubicBezTo>
                    <a:pt x="0" y="1228"/>
                    <a:pt x="167" y="921"/>
                    <a:pt x="307" y="642"/>
                  </a:cubicBezTo>
                  <a:lnTo>
                    <a:pt x="419" y="419"/>
                  </a:lnTo>
                  <a:cubicBezTo>
                    <a:pt x="446" y="363"/>
                    <a:pt x="474" y="279"/>
                    <a:pt x="474" y="2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Google Shape;224;p25"/>
            <p:cNvSpPr/>
            <p:nvPr/>
          </p:nvSpPr>
          <p:spPr>
            <a:xfrm flipH="1">
              <a:off x="1044720" y="1622160"/>
              <a:ext cx="93960" cy="254880"/>
            </a:xfrm>
            <a:custGeom>
              <a:avLst/>
              <a:gdLst/>
              <a:ahLst/>
              <a:cxnLst/>
              <a:rect l="l" t="t" r="r" b="b"/>
              <a:pathLst>
                <a:path w="1312" h="3545">
                  <a:moveTo>
                    <a:pt x="0" y="1"/>
                  </a:moveTo>
                  <a:cubicBezTo>
                    <a:pt x="754" y="280"/>
                    <a:pt x="1172" y="1089"/>
                    <a:pt x="1256" y="1898"/>
                  </a:cubicBezTo>
                  <a:cubicBezTo>
                    <a:pt x="1312" y="2177"/>
                    <a:pt x="1312" y="2456"/>
                    <a:pt x="1256" y="2707"/>
                  </a:cubicBezTo>
                  <a:cubicBezTo>
                    <a:pt x="1228" y="2930"/>
                    <a:pt x="1172" y="3154"/>
                    <a:pt x="1061" y="3293"/>
                  </a:cubicBezTo>
                  <a:cubicBezTo>
                    <a:pt x="949" y="3460"/>
                    <a:pt x="754" y="3544"/>
                    <a:pt x="531" y="3460"/>
                  </a:cubicBezTo>
                  <a:cubicBezTo>
                    <a:pt x="0" y="3293"/>
                    <a:pt x="56" y="2456"/>
                    <a:pt x="56" y="2233"/>
                  </a:cubicBezTo>
                  <a:cubicBezTo>
                    <a:pt x="140" y="2177"/>
                    <a:pt x="224" y="2065"/>
                    <a:pt x="252" y="1926"/>
                  </a:cubicBezTo>
                  <a:cubicBezTo>
                    <a:pt x="363" y="1647"/>
                    <a:pt x="363" y="1201"/>
                    <a:pt x="252" y="782"/>
                  </a:cubicBezTo>
                  <a:cubicBezTo>
                    <a:pt x="196" y="503"/>
                    <a:pt x="112" y="252"/>
                    <a:pt x="0" y="1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Google Shape;225;p25"/>
            <p:cNvSpPr/>
            <p:nvPr/>
          </p:nvSpPr>
          <p:spPr>
            <a:xfrm flipH="1">
              <a:off x="943920" y="1712520"/>
              <a:ext cx="252720" cy="271080"/>
            </a:xfrm>
            <a:custGeom>
              <a:avLst/>
              <a:gdLst/>
              <a:ahLst/>
              <a:cxnLst/>
              <a:rect l="l" t="t" r="r" b="b"/>
              <a:pathLst>
                <a:path w="3516" h="3767">
                  <a:moveTo>
                    <a:pt x="3516" y="2149"/>
                  </a:moveTo>
                  <a:cubicBezTo>
                    <a:pt x="3516" y="2735"/>
                    <a:pt x="3376" y="3041"/>
                    <a:pt x="2958" y="3404"/>
                  </a:cubicBezTo>
                  <a:cubicBezTo>
                    <a:pt x="2428" y="3767"/>
                    <a:pt x="1200" y="3767"/>
                    <a:pt x="586" y="3544"/>
                  </a:cubicBezTo>
                  <a:cubicBezTo>
                    <a:pt x="419" y="3460"/>
                    <a:pt x="140" y="3320"/>
                    <a:pt x="0" y="3181"/>
                  </a:cubicBezTo>
                  <a:lnTo>
                    <a:pt x="0" y="3153"/>
                  </a:lnTo>
                  <a:cubicBezTo>
                    <a:pt x="1200" y="3320"/>
                    <a:pt x="2037" y="2986"/>
                    <a:pt x="2539" y="2456"/>
                  </a:cubicBezTo>
                  <a:cubicBezTo>
                    <a:pt x="2790" y="2177"/>
                    <a:pt x="2958" y="1814"/>
                    <a:pt x="3013" y="1479"/>
                  </a:cubicBezTo>
                  <a:cubicBezTo>
                    <a:pt x="3125" y="1116"/>
                    <a:pt x="3125" y="754"/>
                    <a:pt x="3041" y="391"/>
                  </a:cubicBezTo>
                  <a:cubicBezTo>
                    <a:pt x="3041" y="251"/>
                    <a:pt x="3013" y="112"/>
                    <a:pt x="2958" y="0"/>
                  </a:cubicBezTo>
                  <a:cubicBezTo>
                    <a:pt x="3041" y="196"/>
                    <a:pt x="3153" y="335"/>
                    <a:pt x="3209" y="475"/>
                  </a:cubicBezTo>
                  <a:cubicBezTo>
                    <a:pt x="3264" y="670"/>
                    <a:pt x="3348" y="977"/>
                    <a:pt x="3376" y="1228"/>
                  </a:cubicBezTo>
                  <a:cubicBezTo>
                    <a:pt x="3488" y="1507"/>
                    <a:pt x="3516" y="1786"/>
                    <a:pt x="3516" y="214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Google Shape;226;p25"/>
            <p:cNvSpPr/>
            <p:nvPr/>
          </p:nvSpPr>
          <p:spPr>
            <a:xfrm flipH="1">
              <a:off x="1611360" y="432720"/>
              <a:ext cx="718920" cy="321120"/>
            </a:xfrm>
            <a:custGeom>
              <a:avLst/>
              <a:gdLst/>
              <a:ahLst/>
              <a:cxnLst/>
              <a:rect l="l" t="t" r="r" b="b"/>
              <a:pathLst>
                <a:path w="9989" h="4465">
                  <a:moveTo>
                    <a:pt x="9570" y="4465"/>
                  </a:moveTo>
                  <a:cubicBezTo>
                    <a:pt x="9151" y="3907"/>
                    <a:pt x="8649" y="3404"/>
                    <a:pt x="8091" y="2986"/>
                  </a:cubicBezTo>
                  <a:cubicBezTo>
                    <a:pt x="8091" y="2958"/>
                    <a:pt x="8035" y="2958"/>
                    <a:pt x="8035" y="2930"/>
                  </a:cubicBezTo>
                  <a:lnTo>
                    <a:pt x="8007" y="2930"/>
                  </a:lnTo>
                  <a:cubicBezTo>
                    <a:pt x="7979" y="2902"/>
                    <a:pt x="7896" y="2846"/>
                    <a:pt x="7868" y="2818"/>
                  </a:cubicBezTo>
                  <a:cubicBezTo>
                    <a:pt x="6696" y="1982"/>
                    <a:pt x="5245" y="1451"/>
                    <a:pt x="3906" y="1368"/>
                  </a:cubicBezTo>
                  <a:cubicBezTo>
                    <a:pt x="2539" y="1228"/>
                    <a:pt x="1200" y="1451"/>
                    <a:pt x="224" y="2121"/>
                  </a:cubicBezTo>
                  <a:cubicBezTo>
                    <a:pt x="168" y="2149"/>
                    <a:pt x="56" y="2233"/>
                    <a:pt x="0" y="2288"/>
                  </a:cubicBezTo>
                  <a:cubicBezTo>
                    <a:pt x="363" y="1786"/>
                    <a:pt x="837" y="1312"/>
                    <a:pt x="1312" y="1005"/>
                  </a:cubicBezTo>
                  <a:cubicBezTo>
                    <a:pt x="2176" y="419"/>
                    <a:pt x="3237" y="56"/>
                    <a:pt x="4241" y="29"/>
                  </a:cubicBezTo>
                  <a:cubicBezTo>
                    <a:pt x="5301" y="1"/>
                    <a:pt x="6333" y="196"/>
                    <a:pt x="7282" y="726"/>
                  </a:cubicBezTo>
                  <a:cubicBezTo>
                    <a:pt x="8454" y="1368"/>
                    <a:pt x="9430" y="2400"/>
                    <a:pt x="9988" y="3907"/>
                  </a:cubicBezTo>
                  <a:cubicBezTo>
                    <a:pt x="9932" y="4018"/>
                    <a:pt x="9681" y="4269"/>
                    <a:pt x="9570" y="44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Google Shape;227;p25"/>
            <p:cNvSpPr/>
            <p:nvPr/>
          </p:nvSpPr>
          <p:spPr>
            <a:xfrm flipH="1">
              <a:off x="1607400" y="591480"/>
              <a:ext cx="180360" cy="162360"/>
            </a:xfrm>
            <a:custGeom>
              <a:avLst/>
              <a:gdLst/>
              <a:ahLst/>
              <a:cxnLst/>
              <a:rect l="l" t="t" r="r" b="b"/>
              <a:pathLst>
                <a:path w="2511" h="2261">
                  <a:moveTo>
                    <a:pt x="2037" y="2261"/>
                  </a:moveTo>
                  <a:cubicBezTo>
                    <a:pt x="1618" y="1703"/>
                    <a:pt x="1116" y="1200"/>
                    <a:pt x="558" y="782"/>
                  </a:cubicBezTo>
                  <a:cubicBezTo>
                    <a:pt x="558" y="754"/>
                    <a:pt x="502" y="754"/>
                    <a:pt x="502" y="726"/>
                  </a:cubicBezTo>
                  <a:lnTo>
                    <a:pt x="474" y="726"/>
                  </a:lnTo>
                  <a:cubicBezTo>
                    <a:pt x="446" y="698"/>
                    <a:pt x="363" y="642"/>
                    <a:pt x="335" y="614"/>
                  </a:cubicBezTo>
                  <a:cubicBezTo>
                    <a:pt x="223" y="559"/>
                    <a:pt x="140" y="475"/>
                    <a:pt x="0" y="363"/>
                  </a:cubicBezTo>
                  <a:cubicBezTo>
                    <a:pt x="837" y="475"/>
                    <a:pt x="1311" y="308"/>
                    <a:pt x="1590" y="1"/>
                  </a:cubicBezTo>
                  <a:cubicBezTo>
                    <a:pt x="1981" y="475"/>
                    <a:pt x="2260" y="1033"/>
                    <a:pt x="2511" y="1675"/>
                  </a:cubicBezTo>
                  <a:cubicBezTo>
                    <a:pt x="2399" y="1814"/>
                    <a:pt x="2148" y="2065"/>
                    <a:pt x="2037" y="2261"/>
                  </a:cubicBezTo>
                  <a:close/>
                </a:path>
              </a:pathLst>
            </a:custGeom>
            <a:solidFill>
              <a:srgbClr val="80A2A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Google Shape;228;p25"/>
            <p:cNvSpPr/>
            <p:nvPr/>
          </p:nvSpPr>
          <p:spPr>
            <a:xfrm flipH="1">
              <a:off x="1772280" y="534960"/>
              <a:ext cx="578520" cy="120240"/>
            </a:xfrm>
            <a:custGeom>
              <a:avLst/>
              <a:gdLst/>
              <a:ahLst/>
              <a:cxnLst/>
              <a:rect l="l" t="t" r="r" b="b"/>
              <a:pathLst>
                <a:path w="8036" h="1675">
                  <a:moveTo>
                    <a:pt x="3962" y="586"/>
                  </a:moveTo>
                  <a:lnTo>
                    <a:pt x="3209" y="586"/>
                  </a:lnTo>
                  <a:cubicBezTo>
                    <a:pt x="3153" y="614"/>
                    <a:pt x="2818" y="614"/>
                    <a:pt x="2734" y="614"/>
                  </a:cubicBezTo>
                  <a:cubicBezTo>
                    <a:pt x="2009" y="698"/>
                    <a:pt x="1423" y="949"/>
                    <a:pt x="782" y="1284"/>
                  </a:cubicBezTo>
                  <a:cubicBezTo>
                    <a:pt x="698" y="1368"/>
                    <a:pt x="224" y="1674"/>
                    <a:pt x="56" y="1619"/>
                  </a:cubicBezTo>
                  <a:cubicBezTo>
                    <a:pt x="0" y="1563"/>
                    <a:pt x="0" y="1535"/>
                    <a:pt x="0" y="1451"/>
                  </a:cubicBezTo>
                  <a:cubicBezTo>
                    <a:pt x="196" y="1256"/>
                    <a:pt x="419" y="1061"/>
                    <a:pt x="642" y="865"/>
                  </a:cubicBezTo>
                  <a:cubicBezTo>
                    <a:pt x="1591" y="252"/>
                    <a:pt x="2846" y="1"/>
                    <a:pt x="4129" y="140"/>
                  </a:cubicBezTo>
                  <a:cubicBezTo>
                    <a:pt x="5469" y="280"/>
                    <a:pt x="6836" y="782"/>
                    <a:pt x="8007" y="1563"/>
                  </a:cubicBezTo>
                  <a:lnTo>
                    <a:pt x="8035" y="1619"/>
                  </a:lnTo>
                  <a:cubicBezTo>
                    <a:pt x="7979" y="1647"/>
                    <a:pt x="7896" y="1647"/>
                    <a:pt x="7812" y="1647"/>
                  </a:cubicBezTo>
                  <a:cubicBezTo>
                    <a:pt x="7617" y="1619"/>
                    <a:pt x="7421" y="1535"/>
                    <a:pt x="7282" y="1451"/>
                  </a:cubicBezTo>
                  <a:cubicBezTo>
                    <a:pt x="6891" y="1284"/>
                    <a:pt x="6863" y="1228"/>
                    <a:pt x="6333" y="1005"/>
                  </a:cubicBezTo>
                  <a:cubicBezTo>
                    <a:pt x="5217" y="642"/>
                    <a:pt x="3990" y="642"/>
                    <a:pt x="3962" y="586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Google Shape;229;p25"/>
            <p:cNvSpPr/>
            <p:nvPr/>
          </p:nvSpPr>
          <p:spPr>
            <a:xfrm flipH="1">
              <a:off x="1121040" y="2413800"/>
              <a:ext cx="896040" cy="990360"/>
            </a:xfrm>
            <a:custGeom>
              <a:avLst/>
              <a:gdLst/>
              <a:ahLst/>
              <a:cxnLst/>
              <a:rect l="l" t="t" r="r" b="b"/>
              <a:pathLst>
                <a:path w="12444" h="13755">
                  <a:moveTo>
                    <a:pt x="9682" y="13754"/>
                  </a:moveTo>
                  <a:cubicBezTo>
                    <a:pt x="10100" y="13448"/>
                    <a:pt x="10463" y="13196"/>
                    <a:pt x="10770" y="12917"/>
                  </a:cubicBezTo>
                  <a:cubicBezTo>
                    <a:pt x="11132" y="12583"/>
                    <a:pt x="11411" y="12248"/>
                    <a:pt x="11634" y="11885"/>
                  </a:cubicBezTo>
                  <a:cubicBezTo>
                    <a:pt x="11969" y="11411"/>
                    <a:pt x="12165" y="10909"/>
                    <a:pt x="12304" y="10434"/>
                  </a:cubicBezTo>
                  <a:cubicBezTo>
                    <a:pt x="12416" y="9904"/>
                    <a:pt x="12444" y="9374"/>
                    <a:pt x="12388" y="8872"/>
                  </a:cubicBezTo>
                  <a:cubicBezTo>
                    <a:pt x="12304" y="8370"/>
                    <a:pt x="12137" y="7868"/>
                    <a:pt x="11913" y="7421"/>
                  </a:cubicBezTo>
                  <a:cubicBezTo>
                    <a:pt x="11690" y="6975"/>
                    <a:pt x="11355" y="6529"/>
                    <a:pt x="10993" y="6082"/>
                  </a:cubicBezTo>
                  <a:cubicBezTo>
                    <a:pt x="9737" y="4715"/>
                    <a:pt x="8063" y="4073"/>
                    <a:pt x="6334" y="3432"/>
                  </a:cubicBezTo>
                  <a:lnTo>
                    <a:pt x="6194" y="3376"/>
                  </a:lnTo>
                  <a:cubicBezTo>
                    <a:pt x="6166" y="3432"/>
                    <a:pt x="6110" y="3376"/>
                    <a:pt x="6055" y="3348"/>
                  </a:cubicBezTo>
                  <a:lnTo>
                    <a:pt x="6055" y="3348"/>
                  </a:lnTo>
                  <a:cubicBezTo>
                    <a:pt x="5357" y="3069"/>
                    <a:pt x="4632" y="2790"/>
                    <a:pt x="3962" y="2455"/>
                  </a:cubicBezTo>
                  <a:cubicBezTo>
                    <a:pt x="3962" y="2455"/>
                    <a:pt x="3934" y="2455"/>
                    <a:pt x="3934" y="2399"/>
                  </a:cubicBezTo>
                  <a:lnTo>
                    <a:pt x="3516" y="2204"/>
                  </a:lnTo>
                  <a:cubicBezTo>
                    <a:pt x="2930" y="1842"/>
                    <a:pt x="2428" y="1535"/>
                    <a:pt x="2009" y="1228"/>
                  </a:cubicBezTo>
                  <a:cubicBezTo>
                    <a:pt x="1451" y="809"/>
                    <a:pt x="1089" y="447"/>
                    <a:pt x="838" y="168"/>
                  </a:cubicBezTo>
                  <a:cubicBezTo>
                    <a:pt x="670" y="28"/>
                    <a:pt x="475" y="0"/>
                    <a:pt x="335" y="84"/>
                  </a:cubicBezTo>
                  <a:cubicBezTo>
                    <a:pt x="280" y="112"/>
                    <a:pt x="252" y="140"/>
                    <a:pt x="168" y="168"/>
                  </a:cubicBezTo>
                  <a:cubicBezTo>
                    <a:pt x="140" y="223"/>
                    <a:pt x="56" y="279"/>
                    <a:pt x="56" y="363"/>
                  </a:cubicBezTo>
                  <a:cubicBezTo>
                    <a:pt x="1" y="502"/>
                    <a:pt x="1" y="670"/>
                    <a:pt x="168" y="837"/>
                  </a:cubicBezTo>
                  <a:cubicBezTo>
                    <a:pt x="447" y="1116"/>
                    <a:pt x="865" y="1507"/>
                    <a:pt x="1451" y="1953"/>
                  </a:cubicBezTo>
                  <a:cubicBezTo>
                    <a:pt x="1898" y="2260"/>
                    <a:pt x="2428" y="2651"/>
                    <a:pt x="3069" y="3013"/>
                  </a:cubicBezTo>
                  <a:cubicBezTo>
                    <a:pt x="3934" y="3488"/>
                    <a:pt x="4911" y="3878"/>
                    <a:pt x="5887" y="4269"/>
                  </a:cubicBezTo>
                  <a:cubicBezTo>
                    <a:pt x="7199" y="4771"/>
                    <a:pt x="8538" y="5273"/>
                    <a:pt x="9570" y="6110"/>
                  </a:cubicBezTo>
                  <a:cubicBezTo>
                    <a:pt x="9626" y="6110"/>
                    <a:pt x="9626" y="6138"/>
                    <a:pt x="9654" y="6138"/>
                  </a:cubicBezTo>
                  <a:cubicBezTo>
                    <a:pt x="9905" y="6361"/>
                    <a:pt x="10100" y="6529"/>
                    <a:pt x="10323" y="6780"/>
                  </a:cubicBezTo>
                  <a:cubicBezTo>
                    <a:pt x="10630" y="7114"/>
                    <a:pt x="10909" y="7505"/>
                    <a:pt x="11104" y="7896"/>
                  </a:cubicBezTo>
                  <a:cubicBezTo>
                    <a:pt x="11328" y="8258"/>
                    <a:pt x="11467" y="8677"/>
                    <a:pt x="11495" y="9067"/>
                  </a:cubicBezTo>
                  <a:cubicBezTo>
                    <a:pt x="11579" y="9486"/>
                    <a:pt x="11523" y="9876"/>
                    <a:pt x="11439" y="10295"/>
                  </a:cubicBezTo>
                  <a:cubicBezTo>
                    <a:pt x="11328" y="10686"/>
                    <a:pt x="11160" y="11104"/>
                    <a:pt x="10909" y="11439"/>
                  </a:cubicBezTo>
                  <a:cubicBezTo>
                    <a:pt x="10742" y="11718"/>
                    <a:pt x="10519" y="11969"/>
                    <a:pt x="10267" y="12220"/>
                  </a:cubicBezTo>
                  <a:cubicBezTo>
                    <a:pt x="10044" y="12415"/>
                    <a:pt x="9793" y="12666"/>
                    <a:pt x="9486" y="12862"/>
                  </a:cubicBezTo>
                  <a:cubicBezTo>
                    <a:pt x="9486" y="13224"/>
                    <a:pt x="9542" y="13503"/>
                    <a:pt x="9709" y="13754"/>
                  </a:cubicBezTo>
                  <a:cubicBezTo>
                    <a:pt x="9654" y="13699"/>
                    <a:pt x="9654" y="13699"/>
                    <a:pt x="9682" y="13754"/>
                  </a:cubicBezTo>
                  <a:close/>
                </a:path>
              </a:pathLst>
            </a:custGeom>
            <a:solidFill>
              <a:srgbClr val="5188E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Google Shape;230;p25"/>
            <p:cNvSpPr/>
            <p:nvPr/>
          </p:nvSpPr>
          <p:spPr>
            <a:xfrm flipH="1">
              <a:off x="2204280" y="2409840"/>
              <a:ext cx="817560" cy="809640"/>
            </a:xfrm>
            <a:custGeom>
              <a:avLst/>
              <a:gdLst/>
              <a:ahLst/>
              <a:cxnLst/>
              <a:rect l="l" t="t" r="r" b="b"/>
              <a:pathLst>
                <a:path w="11355" h="11244">
                  <a:moveTo>
                    <a:pt x="2762" y="10184"/>
                  </a:moveTo>
                  <a:cubicBezTo>
                    <a:pt x="2427" y="9988"/>
                    <a:pt x="2148" y="9793"/>
                    <a:pt x="1925" y="9570"/>
                  </a:cubicBezTo>
                  <a:cubicBezTo>
                    <a:pt x="1674" y="9347"/>
                    <a:pt x="1451" y="9068"/>
                    <a:pt x="1283" y="8733"/>
                  </a:cubicBezTo>
                  <a:cubicBezTo>
                    <a:pt x="1144" y="8454"/>
                    <a:pt x="1032" y="8147"/>
                    <a:pt x="977" y="7840"/>
                  </a:cubicBezTo>
                  <a:cubicBezTo>
                    <a:pt x="893" y="7533"/>
                    <a:pt x="893" y="7170"/>
                    <a:pt x="949" y="6864"/>
                  </a:cubicBezTo>
                  <a:cubicBezTo>
                    <a:pt x="977" y="6612"/>
                    <a:pt x="1004" y="6361"/>
                    <a:pt x="1088" y="6138"/>
                  </a:cubicBezTo>
                  <a:cubicBezTo>
                    <a:pt x="1144" y="5887"/>
                    <a:pt x="1256" y="5636"/>
                    <a:pt x="1367" y="5441"/>
                  </a:cubicBezTo>
                  <a:cubicBezTo>
                    <a:pt x="1841" y="4520"/>
                    <a:pt x="2623" y="3934"/>
                    <a:pt x="3543" y="3488"/>
                  </a:cubicBezTo>
                  <a:cubicBezTo>
                    <a:pt x="4045" y="3237"/>
                    <a:pt x="4603" y="3069"/>
                    <a:pt x="5189" y="2846"/>
                  </a:cubicBezTo>
                  <a:lnTo>
                    <a:pt x="5189" y="2846"/>
                  </a:lnTo>
                  <a:cubicBezTo>
                    <a:pt x="5691" y="2707"/>
                    <a:pt x="6166" y="2567"/>
                    <a:pt x="6696" y="2428"/>
                  </a:cubicBezTo>
                  <a:cubicBezTo>
                    <a:pt x="6863" y="2400"/>
                    <a:pt x="7031" y="2316"/>
                    <a:pt x="7226" y="2288"/>
                  </a:cubicBezTo>
                  <a:lnTo>
                    <a:pt x="7226" y="2288"/>
                  </a:lnTo>
                  <a:cubicBezTo>
                    <a:pt x="7784" y="2149"/>
                    <a:pt x="8342" y="1981"/>
                    <a:pt x="8900" y="1814"/>
                  </a:cubicBezTo>
                  <a:cubicBezTo>
                    <a:pt x="9179" y="1702"/>
                    <a:pt x="9458" y="1619"/>
                    <a:pt x="9737" y="1479"/>
                  </a:cubicBezTo>
                  <a:lnTo>
                    <a:pt x="9737" y="1479"/>
                  </a:lnTo>
                  <a:lnTo>
                    <a:pt x="9737" y="1479"/>
                  </a:lnTo>
                  <a:cubicBezTo>
                    <a:pt x="10183" y="1312"/>
                    <a:pt x="10657" y="1116"/>
                    <a:pt x="11076" y="865"/>
                  </a:cubicBezTo>
                  <a:cubicBezTo>
                    <a:pt x="11188" y="782"/>
                    <a:pt x="11299" y="726"/>
                    <a:pt x="11327" y="586"/>
                  </a:cubicBezTo>
                  <a:cubicBezTo>
                    <a:pt x="11355" y="475"/>
                    <a:pt x="11355" y="335"/>
                    <a:pt x="11299" y="224"/>
                  </a:cubicBezTo>
                  <a:cubicBezTo>
                    <a:pt x="11215" y="112"/>
                    <a:pt x="11132" y="56"/>
                    <a:pt x="11020" y="28"/>
                  </a:cubicBezTo>
                  <a:cubicBezTo>
                    <a:pt x="10909" y="0"/>
                    <a:pt x="10769" y="0"/>
                    <a:pt x="10657" y="56"/>
                  </a:cubicBezTo>
                  <a:cubicBezTo>
                    <a:pt x="10239" y="251"/>
                    <a:pt x="9876" y="447"/>
                    <a:pt x="9458" y="614"/>
                  </a:cubicBezTo>
                  <a:lnTo>
                    <a:pt x="9458" y="614"/>
                  </a:lnTo>
                  <a:cubicBezTo>
                    <a:pt x="8481" y="1005"/>
                    <a:pt x="7421" y="1284"/>
                    <a:pt x="6445" y="1507"/>
                  </a:cubicBezTo>
                  <a:lnTo>
                    <a:pt x="6445" y="1507"/>
                  </a:lnTo>
                  <a:cubicBezTo>
                    <a:pt x="6277" y="1563"/>
                    <a:pt x="6110" y="1619"/>
                    <a:pt x="5915" y="1646"/>
                  </a:cubicBezTo>
                  <a:lnTo>
                    <a:pt x="5915" y="1646"/>
                  </a:lnTo>
                  <a:cubicBezTo>
                    <a:pt x="5775" y="1702"/>
                    <a:pt x="5608" y="1730"/>
                    <a:pt x="5468" y="1814"/>
                  </a:cubicBezTo>
                  <a:lnTo>
                    <a:pt x="5468" y="1814"/>
                  </a:lnTo>
                  <a:cubicBezTo>
                    <a:pt x="4575" y="2037"/>
                    <a:pt x="3739" y="2316"/>
                    <a:pt x="2985" y="2707"/>
                  </a:cubicBezTo>
                  <a:cubicBezTo>
                    <a:pt x="1981" y="3237"/>
                    <a:pt x="1116" y="3906"/>
                    <a:pt x="558" y="4994"/>
                  </a:cubicBezTo>
                  <a:cubicBezTo>
                    <a:pt x="419" y="5301"/>
                    <a:pt x="279" y="5552"/>
                    <a:pt x="195" y="5831"/>
                  </a:cubicBezTo>
                  <a:cubicBezTo>
                    <a:pt x="112" y="6166"/>
                    <a:pt x="56" y="6445"/>
                    <a:pt x="28" y="6752"/>
                  </a:cubicBezTo>
                  <a:cubicBezTo>
                    <a:pt x="0" y="7170"/>
                    <a:pt x="0" y="7589"/>
                    <a:pt x="56" y="8007"/>
                  </a:cubicBezTo>
                  <a:cubicBezTo>
                    <a:pt x="140" y="8398"/>
                    <a:pt x="279" y="8816"/>
                    <a:pt x="474" y="9151"/>
                  </a:cubicBezTo>
                  <a:cubicBezTo>
                    <a:pt x="698" y="9542"/>
                    <a:pt x="949" y="9877"/>
                    <a:pt x="1283" y="10211"/>
                  </a:cubicBezTo>
                  <a:cubicBezTo>
                    <a:pt x="1590" y="10518"/>
                    <a:pt x="1981" y="10769"/>
                    <a:pt x="2399" y="11021"/>
                  </a:cubicBezTo>
                  <a:cubicBezTo>
                    <a:pt x="2539" y="11076"/>
                    <a:pt x="2650" y="11160"/>
                    <a:pt x="2790" y="11188"/>
                  </a:cubicBezTo>
                  <a:cubicBezTo>
                    <a:pt x="2846" y="11216"/>
                    <a:pt x="2929" y="11216"/>
                    <a:pt x="2985" y="11244"/>
                  </a:cubicBezTo>
                  <a:cubicBezTo>
                    <a:pt x="2929" y="11048"/>
                    <a:pt x="2846" y="10881"/>
                    <a:pt x="2929" y="10797"/>
                  </a:cubicBezTo>
                  <a:cubicBezTo>
                    <a:pt x="2846" y="10630"/>
                    <a:pt x="2790" y="10407"/>
                    <a:pt x="2762" y="10184"/>
                  </a:cubicBezTo>
                  <a:close/>
                </a:path>
              </a:pathLst>
            </a:custGeom>
            <a:solidFill>
              <a:srgbClr val="5188E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Google Shape;231;p25"/>
            <p:cNvSpPr/>
            <p:nvPr/>
          </p:nvSpPr>
          <p:spPr>
            <a:xfrm flipH="1">
              <a:off x="1512360" y="814320"/>
              <a:ext cx="61920" cy="132480"/>
            </a:xfrm>
            <a:custGeom>
              <a:avLst/>
              <a:gdLst/>
              <a:ahLst/>
              <a:cxnLst/>
              <a:rect l="l" t="t" r="r" b="b"/>
              <a:pathLst>
                <a:path w="866" h="1842">
                  <a:moveTo>
                    <a:pt x="726" y="56"/>
                  </a:moveTo>
                  <a:cubicBezTo>
                    <a:pt x="642" y="1"/>
                    <a:pt x="447" y="1"/>
                    <a:pt x="307" y="1"/>
                  </a:cubicBezTo>
                  <a:lnTo>
                    <a:pt x="307" y="1"/>
                  </a:lnTo>
                  <a:lnTo>
                    <a:pt x="279" y="1"/>
                  </a:lnTo>
                  <a:lnTo>
                    <a:pt x="112" y="1"/>
                  </a:lnTo>
                  <a:cubicBezTo>
                    <a:pt x="0" y="614"/>
                    <a:pt x="140" y="1535"/>
                    <a:pt x="223" y="1842"/>
                  </a:cubicBezTo>
                  <a:cubicBezTo>
                    <a:pt x="279" y="1814"/>
                    <a:pt x="307" y="1814"/>
                    <a:pt x="391" y="1786"/>
                  </a:cubicBezTo>
                  <a:lnTo>
                    <a:pt x="419" y="1786"/>
                  </a:lnTo>
                  <a:cubicBezTo>
                    <a:pt x="586" y="1674"/>
                    <a:pt x="781" y="1563"/>
                    <a:pt x="837" y="1535"/>
                  </a:cubicBezTo>
                  <a:lnTo>
                    <a:pt x="837" y="1535"/>
                  </a:lnTo>
                  <a:lnTo>
                    <a:pt x="837" y="1535"/>
                  </a:lnTo>
                  <a:cubicBezTo>
                    <a:pt x="865" y="1451"/>
                    <a:pt x="865" y="1144"/>
                    <a:pt x="865" y="810"/>
                  </a:cubicBezTo>
                  <a:cubicBezTo>
                    <a:pt x="865" y="419"/>
                    <a:pt x="837" y="112"/>
                    <a:pt x="726" y="56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Google Shape;232;p25"/>
            <p:cNvSpPr/>
            <p:nvPr/>
          </p:nvSpPr>
          <p:spPr>
            <a:xfrm flipH="1">
              <a:off x="1542600" y="723960"/>
              <a:ext cx="92160" cy="319320"/>
            </a:xfrm>
            <a:custGeom>
              <a:avLst/>
              <a:gdLst/>
              <a:ahLst/>
              <a:cxnLst/>
              <a:rect l="l" t="t" r="r" b="b"/>
              <a:pathLst>
                <a:path w="1284" h="4436">
                  <a:moveTo>
                    <a:pt x="865" y="1004"/>
                  </a:moveTo>
                  <a:lnTo>
                    <a:pt x="1005" y="1004"/>
                  </a:lnTo>
                  <a:lnTo>
                    <a:pt x="977" y="474"/>
                  </a:lnTo>
                  <a:cubicBezTo>
                    <a:pt x="977" y="335"/>
                    <a:pt x="642" y="112"/>
                    <a:pt x="502" y="0"/>
                  </a:cubicBezTo>
                  <a:cubicBezTo>
                    <a:pt x="391" y="140"/>
                    <a:pt x="140" y="446"/>
                    <a:pt x="84" y="586"/>
                  </a:cubicBezTo>
                  <a:cubicBezTo>
                    <a:pt x="84" y="614"/>
                    <a:pt x="28" y="642"/>
                    <a:pt x="28" y="698"/>
                  </a:cubicBezTo>
                  <a:lnTo>
                    <a:pt x="28" y="698"/>
                  </a:lnTo>
                  <a:cubicBezTo>
                    <a:pt x="28" y="753"/>
                    <a:pt x="28" y="809"/>
                    <a:pt x="0" y="865"/>
                  </a:cubicBezTo>
                  <a:cubicBezTo>
                    <a:pt x="0" y="1004"/>
                    <a:pt x="0" y="1172"/>
                    <a:pt x="28" y="1228"/>
                  </a:cubicBezTo>
                  <a:cubicBezTo>
                    <a:pt x="28" y="1256"/>
                    <a:pt x="140" y="1283"/>
                    <a:pt x="251" y="1367"/>
                  </a:cubicBezTo>
                  <a:cubicBezTo>
                    <a:pt x="419" y="1451"/>
                    <a:pt x="586" y="1590"/>
                    <a:pt x="642" y="1730"/>
                  </a:cubicBezTo>
                  <a:cubicBezTo>
                    <a:pt x="670" y="1869"/>
                    <a:pt x="558" y="2120"/>
                    <a:pt x="447" y="2371"/>
                  </a:cubicBezTo>
                  <a:cubicBezTo>
                    <a:pt x="391" y="2539"/>
                    <a:pt x="307" y="2762"/>
                    <a:pt x="307" y="2846"/>
                  </a:cubicBezTo>
                  <a:lnTo>
                    <a:pt x="307" y="3487"/>
                  </a:lnTo>
                  <a:cubicBezTo>
                    <a:pt x="335" y="3739"/>
                    <a:pt x="391" y="4018"/>
                    <a:pt x="419" y="4101"/>
                  </a:cubicBezTo>
                  <a:cubicBezTo>
                    <a:pt x="447" y="4185"/>
                    <a:pt x="502" y="4241"/>
                    <a:pt x="586" y="4297"/>
                  </a:cubicBezTo>
                  <a:cubicBezTo>
                    <a:pt x="586" y="4297"/>
                    <a:pt x="614" y="4297"/>
                    <a:pt x="614" y="4324"/>
                  </a:cubicBezTo>
                  <a:lnTo>
                    <a:pt x="614" y="4324"/>
                  </a:lnTo>
                  <a:cubicBezTo>
                    <a:pt x="726" y="4380"/>
                    <a:pt x="865" y="4436"/>
                    <a:pt x="949" y="4436"/>
                  </a:cubicBezTo>
                  <a:cubicBezTo>
                    <a:pt x="977" y="4436"/>
                    <a:pt x="1033" y="4241"/>
                    <a:pt x="1116" y="4073"/>
                  </a:cubicBezTo>
                  <a:cubicBezTo>
                    <a:pt x="1200" y="3906"/>
                    <a:pt x="1256" y="3683"/>
                    <a:pt x="1284" y="3627"/>
                  </a:cubicBezTo>
                  <a:lnTo>
                    <a:pt x="1256" y="3264"/>
                  </a:lnTo>
                  <a:cubicBezTo>
                    <a:pt x="1144" y="3320"/>
                    <a:pt x="1088" y="3348"/>
                    <a:pt x="1088" y="3348"/>
                  </a:cubicBezTo>
                  <a:cubicBezTo>
                    <a:pt x="1005" y="3376"/>
                    <a:pt x="949" y="3348"/>
                    <a:pt x="949" y="3264"/>
                  </a:cubicBezTo>
                  <a:lnTo>
                    <a:pt x="949" y="3236"/>
                  </a:lnTo>
                  <a:cubicBezTo>
                    <a:pt x="949" y="3236"/>
                    <a:pt x="586" y="1869"/>
                    <a:pt x="809" y="1032"/>
                  </a:cubicBezTo>
                  <a:cubicBezTo>
                    <a:pt x="781" y="1032"/>
                    <a:pt x="837" y="1004"/>
                    <a:pt x="865" y="1004"/>
                  </a:cubicBezTo>
                  <a:close/>
                </a:path>
              </a:pathLst>
            </a:custGeom>
            <a:solidFill>
              <a:srgbClr val="80A2A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Google Shape;233;p25"/>
            <p:cNvSpPr/>
            <p:nvPr/>
          </p:nvSpPr>
          <p:spPr>
            <a:xfrm flipH="1">
              <a:off x="2383200" y="1085760"/>
              <a:ext cx="75960" cy="104400"/>
            </a:xfrm>
            <a:custGeom>
              <a:avLst/>
              <a:gdLst/>
              <a:ahLst/>
              <a:cxnLst/>
              <a:rect l="l" t="t" r="r" b="b"/>
              <a:pathLst>
                <a:path w="1061" h="1452">
                  <a:moveTo>
                    <a:pt x="419" y="1"/>
                  </a:moveTo>
                  <a:lnTo>
                    <a:pt x="419" y="1"/>
                  </a:lnTo>
                  <a:cubicBezTo>
                    <a:pt x="280" y="252"/>
                    <a:pt x="168" y="475"/>
                    <a:pt x="84" y="754"/>
                  </a:cubicBezTo>
                  <a:cubicBezTo>
                    <a:pt x="29" y="977"/>
                    <a:pt x="1" y="1228"/>
                    <a:pt x="1" y="1452"/>
                  </a:cubicBezTo>
                  <a:cubicBezTo>
                    <a:pt x="363" y="1312"/>
                    <a:pt x="838" y="1173"/>
                    <a:pt x="1061" y="1117"/>
                  </a:cubicBezTo>
                  <a:cubicBezTo>
                    <a:pt x="977" y="949"/>
                    <a:pt x="894" y="754"/>
                    <a:pt x="838" y="587"/>
                  </a:cubicBezTo>
                  <a:cubicBezTo>
                    <a:pt x="670" y="419"/>
                    <a:pt x="503" y="196"/>
                    <a:pt x="419" y="1"/>
                  </a:cubicBezTo>
                  <a:close/>
                </a:path>
              </a:pathLst>
            </a:custGeom>
            <a:solidFill>
              <a:srgbClr val="5188E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Google Shape;234;p25"/>
            <p:cNvSpPr/>
            <p:nvPr/>
          </p:nvSpPr>
          <p:spPr>
            <a:xfrm flipH="1">
              <a:off x="2387160" y="768240"/>
              <a:ext cx="47880" cy="194760"/>
            </a:xfrm>
            <a:custGeom>
              <a:avLst/>
              <a:gdLst/>
              <a:ahLst/>
              <a:cxnLst/>
              <a:rect l="l" t="t" r="r" b="b"/>
              <a:pathLst>
                <a:path w="671" h="2708">
                  <a:moveTo>
                    <a:pt x="670" y="503"/>
                  </a:moveTo>
                  <a:cubicBezTo>
                    <a:pt x="503" y="503"/>
                    <a:pt x="280" y="475"/>
                    <a:pt x="224" y="1"/>
                  </a:cubicBezTo>
                  <a:cubicBezTo>
                    <a:pt x="112" y="29"/>
                    <a:pt x="1" y="140"/>
                    <a:pt x="1" y="280"/>
                  </a:cubicBezTo>
                  <a:cubicBezTo>
                    <a:pt x="1" y="391"/>
                    <a:pt x="56" y="531"/>
                    <a:pt x="84" y="670"/>
                  </a:cubicBezTo>
                  <a:cubicBezTo>
                    <a:pt x="140" y="921"/>
                    <a:pt x="224" y="1228"/>
                    <a:pt x="196" y="1870"/>
                  </a:cubicBezTo>
                  <a:cubicBezTo>
                    <a:pt x="140" y="2316"/>
                    <a:pt x="252" y="2568"/>
                    <a:pt x="363" y="2651"/>
                  </a:cubicBezTo>
                  <a:lnTo>
                    <a:pt x="391" y="2707"/>
                  </a:lnTo>
                  <a:lnTo>
                    <a:pt x="419" y="2707"/>
                  </a:lnTo>
                  <a:cubicBezTo>
                    <a:pt x="391" y="2065"/>
                    <a:pt x="419" y="1256"/>
                    <a:pt x="670" y="503"/>
                  </a:cubicBezTo>
                  <a:close/>
                </a:path>
              </a:pathLst>
            </a:custGeom>
            <a:solidFill>
              <a:srgbClr val="5188E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Google Shape;235;p25"/>
            <p:cNvSpPr/>
            <p:nvPr/>
          </p:nvSpPr>
          <p:spPr>
            <a:xfrm flipH="1">
              <a:off x="2399400" y="979200"/>
              <a:ext cx="27720" cy="116280"/>
            </a:xfrm>
            <a:custGeom>
              <a:avLst/>
              <a:gdLst/>
              <a:ahLst/>
              <a:cxnLst/>
              <a:rect l="l" t="t" r="r" b="b"/>
              <a:pathLst>
                <a:path w="391" h="1619">
                  <a:moveTo>
                    <a:pt x="391" y="1032"/>
                  </a:moveTo>
                  <a:cubicBezTo>
                    <a:pt x="363" y="837"/>
                    <a:pt x="307" y="502"/>
                    <a:pt x="279" y="28"/>
                  </a:cubicBezTo>
                  <a:cubicBezTo>
                    <a:pt x="279" y="28"/>
                    <a:pt x="251" y="28"/>
                    <a:pt x="223" y="0"/>
                  </a:cubicBezTo>
                  <a:cubicBezTo>
                    <a:pt x="140" y="223"/>
                    <a:pt x="0" y="698"/>
                    <a:pt x="112" y="1200"/>
                  </a:cubicBezTo>
                  <a:lnTo>
                    <a:pt x="112" y="1200"/>
                  </a:lnTo>
                  <a:cubicBezTo>
                    <a:pt x="140" y="1339"/>
                    <a:pt x="223" y="1479"/>
                    <a:pt x="279" y="1618"/>
                  </a:cubicBezTo>
                  <a:cubicBezTo>
                    <a:pt x="251" y="1395"/>
                    <a:pt x="279" y="1228"/>
                    <a:pt x="307" y="1060"/>
                  </a:cubicBezTo>
                  <a:cubicBezTo>
                    <a:pt x="363" y="1060"/>
                    <a:pt x="363" y="1032"/>
                    <a:pt x="391" y="103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Google Shape;236;p25"/>
            <p:cNvSpPr/>
            <p:nvPr/>
          </p:nvSpPr>
          <p:spPr>
            <a:xfrm flipH="1">
              <a:off x="1604880" y="577440"/>
              <a:ext cx="795600" cy="713160"/>
            </a:xfrm>
            <a:custGeom>
              <a:avLst/>
              <a:gdLst/>
              <a:ahLst/>
              <a:cxnLst/>
              <a:rect l="l" t="t" r="r" b="b"/>
              <a:pathLst>
                <a:path w="11049" h="9905">
                  <a:moveTo>
                    <a:pt x="11049" y="6501"/>
                  </a:moveTo>
                  <a:cubicBezTo>
                    <a:pt x="10937" y="6417"/>
                    <a:pt x="10853" y="6334"/>
                    <a:pt x="10798" y="6194"/>
                  </a:cubicBezTo>
                  <a:cubicBezTo>
                    <a:pt x="10798" y="6194"/>
                    <a:pt x="10798" y="6138"/>
                    <a:pt x="10770" y="6110"/>
                  </a:cubicBezTo>
                  <a:cubicBezTo>
                    <a:pt x="10714" y="6250"/>
                    <a:pt x="10630" y="6361"/>
                    <a:pt x="10574" y="6417"/>
                  </a:cubicBezTo>
                  <a:cubicBezTo>
                    <a:pt x="10072" y="7115"/>
                    <a:pt x="9598" y="7589"/>
                    <a:pt x="8845" y="8035"/>
                  </a:cubicBezTo>
                  <a:cubicBezTo>
                    <a:pt x="8677" y="8147"/>
                    <a:pt x="7924" y="8593"/>
                    <a:pt x="7701" y="8510"/>
                  </a:cubicBezTo>
                  <a:cubicBezTo>
                    <a:pt x="7701" y="8454"/>
                    <a:pt x="7701" y="8454"/>
                    <a:pt x="7785" y="8370"/>
                  </a:cubicBezTo>
                  <a:cubicBezTo>
                    <a:pt x="8259" y="8035"/>
                    <a:pt x="8566" y="7924"/>
                    <a:pt x="9124" y="7505"/>
                  </a:cubicBezTo>
                  <a:cubicBezTo>
                    <a:pt x="9626" y="7170"/>
                    <a:pt x="9933" y="6780"/>
                    <a:pt x="10323" y="6278"/>
                  </a:cubicBezTo>
                  <a:cubicBezTo>
                    <a:pt x="10379" y="6194"/>
                    <a:pt x="10602" y="5943"/>
                    <a:pt x="10602" y="5803"/>
                  </a:cubicBezTo>
                  <a:cubicBezTo>
                    <a:pt x="10630" y="5664"/>
                    <a:pt x="10630" y="5413"/>
                    <a:pt x="10658" y="5273"/>
                  </a:cubicBezTo>
                  <a:lnTo>
                    <a:pt x="10658" y="4827"/>
                  </a:lnTo>
                  <a:cubicBezTo>
                    <a:pt x="10658" y="4687"/>
                    <a:pt x="10770" y="4464"/>
                    <a:pt x="10853" y="4297"/>
                  </a:cubicBezTo>
                  <a:cubicBezTo>
                    <a:pt x="10909" y="4102"/>
                    <a:pt x="11021" y="3878"/>
                    <a:pt x="10993" y="3823"/>
                  </a:cubicBezTo>
                  <a:cubicBezTo>
                    <a:pt x="10993" y="3767"/>
                    <a:pt x="10853" y="3655"/>
                    <a:pt x="10714" y="3571"/>
                  </a:cubicBezTo>
                  <a:cubicBezTo>
                    <a:pt x="10574" y="3460"/>
                    <a:pt x="10463" y="3404"/>
                    <a:pt x="10435" y="3293"/>
                  </a:cubicBezTo>
                  <a:cubicBezTo>
                    <a:pt x="10379" y="3209"/>
                    <a:pt x="10379" y="3041"/>
                    <a:pt x="10379" y="2874"/>
                  </a:cubicBezTo>
                  <a:cubicBezTo>
                    <a:pt x="10379" y="2790"/>
                    <a:pt x="10379" y="2762"/>
                    <a:pt x="10435" y="2707"/>
                  </a:cubicBezTo>
                  <a:cubicBezTo>
                    <a:pt x="10017" y="2093"/>
                    <a:pt x="9486" y="1591"/>
                    <a:pt x="8928" y="1172"/>
                  </a:cubicBezTo>
                  <a:lnTo>
                    <a:pt x="8901" y="1200"/>
                  </a:lnTo>
                  <a:cubicBezTo>
                    <a:pt x="8370" y="1535"/>
                    <a:pt x="7561" y="865"/>
                    <a:pt x="6976" y="670"/>
                  </a:cubicBezTo>
                  <a:cubicBezTo>
                    <a:pt x="6724" y="558"/>
                    <a:pt x="6445" y="503"/>
                    <a:pt x="6166" y="419"/>
                  </a:cubicBezTo>
                  <a:cubicBezTo>
                    <a:pt x="4995" y="140"/>
                    <a:pt x="3600" y="112"/>
                    <a:pt x="2484" y="503"/>
                  </a:cubicBezTo>
                  <a:cubicBezTo>
                    <a:pt x="2205" y="614"/>
                    <a:pt x="1982" y="698"/>
                    <a:pt x="1730" y="809"/>
                  </a:cubicBezTo>
                  <a:cubicBezTo>
                    <a:pt x="1507" y="921"/>
                    <a:pt x="1312" y="1088"/>
                    <a:pt x="1089" y="1172"/>
                  </a:cubicBezTo>
                  <a:cubicBezTo>
                    <a:pt x="810" y="1256"/>
                    <a:pt x="587" y="1228"/>
                    <a:pt x="475" y="1061"/>
                  </a:cubicBezTo>
                  <a:lnTo>
                    <a:pt x="475" y="1061"/>
                  </a:lnTo>
                  <a:cubicBezTo>
                    <a:pt x="280" y="1479"/>
                    <a:pt x="112" y="1925"/>
                    <a:pt x="1" y="2456"/>
                  </a:cubicBezTo>
                  <a:cubicBezTo>
                    <a:pt x="29" y="2958"/>
                    <a:pt x="308" y="2818"/>
                    <a:pt x="308" y="2818"/>
                  </a:cubicBezTo>
                  <a:lnTo>
                    <a:pt x="336" y="2818"/>
                  </a:lnTo>
                  <a:cubicBezTo>
                    <a:pt x="475" y="2456"/>
                    <a:pt x="698" y="2065"/>
                    <a:pt x="977" y="1758"/>
                  </a:cubicBezTo>
                  <a:cubicBezTo>
                    <a:pt x="2484" y="0"/>
                    <a:pt x="6892" y="558"/>
                    <a:pt x="8761" y="2065"/>
                  </a:cubicBezTo>
                  <a:cubicBezTo>
                    <a:pt x="10574" y="3516"/>
                    <a:pt x="10435" y="6808"/>
                    <a:pt x="7310" y="8063"/>
                  </a:cubicBezTo>
                  <a:cubicBezTo>
                    <a:pt x="4353" y="9291"/>
                    <a:pt x="1396" y="8817"/>
                    <a:pt x="196" y="6864"/>
                  </a:cubicBezTo>
                  <a:lnTo>
                    <a:pt x="196" y="7003"/>
                  </a:lnTo>
                  <a:cubicBezTo>
                    <a:pt x="252" y="7115"/>
                    <a:pt x="280" y="7226"/>
                    <a:pt x="280" y="7310"/>
                  </a:cubicBezTo>
                  <a:cubicBezTo>
                    <a:pt x="419" y="7701"/>
                    <a:pt x="894" y="8314"/>
                    <a:pt x="1312" y="8482"/>
                  </a:cubicBezTo>
                  <a:cubicBezTo>
                    <a:pt x="1786" y="8733"/>
                    <a:pt x="2512" y="8928"/>
                    <a:pt x="3070" y="9012"/>
                  </a:cubicBezTo>
                  <a:cubicBezTo>
                    <a:pt x="3237" y="9040"/>
                    <a:pt x="3544" y="9040"/>
                    <a:pt x="3628" y="9179"/>
                  </a:cubicBezTo>
                  <a:cubicBezTo>
                    <a:pt x="3600" y="9235"/>
                    <a:pt x="3544" y="9235"/>
                    <a:pt x="3488" y="9235"/>
                  </a:cubicBezTo>
                  <a:cubicBezTo>
                    <a:pt x="2930" y="9235"/>
                    <a:pt x="2623" y="9179"/>
                    <a:pt x="2065" y="9040"/>
                  </a:cubicBezTo>
                  <a:cubicBezTo>
                    <a:pt x="1647" y="8928"/>
                    <a:pt x="1284" y="8789"/>
                    <a:pt x="977" y="8593"/>
                  </a:cubicBezTo>
                  <a:lnTo>
                    <a:pt x="1005" y="8593"/>
                  </a:lnTo>
                  <a:cubicBezTo>
                    <a:pt x="1452" y="9040"/>
                    <a:pt x="2093" y="9430"/>
                    <a:pt x="2958" y="9626"/>
                  </a:cubicBezTo>
                  <a:cubicBezTo>
                    <a:pt x="3823" y="9849"/>
                    <a:pt x="4883" y="9905"/>
                    <a:pt x="6250" y="9709"/>
                  </a:cubicBezTo>
                  <a:cubicBezTo>
                    <a:pt x="7506" y="9514"/>
                    <a:pt x="8398" y="9235"/>
                    <a:pt x="9096" y="8928"/>
                  </a:cubicBezTo>
                  <a:cubicBezTo>
                    <a:pt x="10017" y="8510"/>
                    <a:pt x="10491" y="8063"/>
                    <a:pt x="10742" y="7673"/>
                  </a:cubicBezTo>
                  <a:cubicBezTo>
                    <a:pt x="10798" y="7561"/>
                    <a:pt x="10881" y="7449"/>
                    <a:pt x="10909" y="7310"/>
                  </a:cubicBezTo>
                  <a:lnTo>
                    <a:pt x="10909" y="7254"/>
                  </a:lnTo>
                  <a:cubicBezTo>
                    <a:pt x="10909" y="7031"/>
                    <a:pt x="11021" y="6668"/>
                    <a:pt x="11049" y="650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Google Shape;237;p25"/>
            <p:cNvSpPr/>
            <p:nvPr/>
          </p:nvSpPr>
          <p:spPr>
            <a:xfrm flipH="1">
              <a:off x="1603440" y="712080"/>
              <a:ext cx="584280" cy="562320"/>
            </a:xfrm>
            <a:custGeom>
              <a:avLst/>
              <a:gdLst/>
              <a:ahLst/>
              <a:cxnLst/>
              <a:rect l="l" t="t" r="r" b="b"/>
              <a:pathLst>
                <a:path w="8119" h="7813">
                  <a:moveTo>
                    <a:pt x="8119" y="4632"/>
                  </a:moveTo>
                  <a:cubicBezTo>
                    <a:pt x="8007" y="4548"/>
                    <a:pt x="7923" y="4465"/>
                    <a:pt x="7868" y="4325"/>
                  </a:cubicBezTo>
                  <a:cubicBezTo>
                    <a:pt x="7868" y="4325"/>
                    <a:pt x="7868" y="4269"/>
                    <a:pt x="7840" y="4241"/>
                  </a:cubicBezTo>
                  <a:cubicBezTo>
                    <a:pt x="7784" y="4381"/>
                    <a:pt x="7700" y="4492"/>
                    <a:pt x="7644" y="4548"/>
                  </a:cubicBezTo>
                  <a:cubicBezTo>
                    <a:pt x="7142" y="5246"/>
                    <a:pt x="6668" y="5720"/>
                    <a:pt x="5915" y="6166"/>
                  </a:cubicBezTo>
                  <a:cubicBezTo>
                    <a:pt x="5747" y="6278"/>
                    <a:pt x="4994" y="6724"/>
                    <a:pt x="4771" y="6641"/>
                  </a:cubicBezTo>
                  <a:cubicBezTo>
                    <a:pt x="4771" y="6585"/>
                    <a:pt x="4771" y="6585"/>
                    <a:pt x="4855" y="6501"/>
                  </a:cubicBezTo>
                  <a:cubicBezTo>
                    <a:pt x="5329" y="6166"/>
                    <a:pt x="5636" y="6055"/>
                    <a:pt x="6194" y="5636"/>
                  </a:cubicBezTo>
                  <a:cubicBezTo>
                    <a:pt x="6696" y="5301"/>
                    <a:pt x="7003" y="4911"/>
                    <a:pt x="7393" y="4409"/>
                  </a:cubicBezTo>
                  <a:cubicBezTo>
                    <a:pt x="7449" y="4325"/>
                    <a:pt x="7672" y="4074"/>
                    <a:pt x="7672" y="3934"/>
                  </a:cubicBezTo>
                  <a:cubicBezTo>
                    <a:pt x="7700" y="3795"/>
                    <a:pt x="7700" y="3544"/>
                    <a:pt x="7728" y="3404"/>
                  </a:cubicBezTo>
                  <a:lnTo>
                    <a:pt x="7728" y="2958"/>
                  </a:lnTo>
                  <a:cubicBezTo>
                    <a:pt x="7728" y="2818"/>
                    <a:pt x="7840" y="2595"/>
                    <a:pt x="7923" y="2428"/>
                  </a:cubicBezTo>
                  <a:cubicBezTo>
                    <a:pt x="7979" y="2233"/>
                    <a:pt x="8091" y="2009"/>
                    <a:pt x="8063" y="1954"/>
                  </a:cubicBezTo>
                  <a:cubicBezTo>
                    <a:pt x="8063" y="1898"/>
                    <a:pt x="7923" y="1786"/>
                    <a:pt x="7784" y="1702"/>
                  </a:cubicBezTo>
                  <a:cubicBezTo>
                    <a:pt x="7644" y="1591"/>
                    <a:pt x="7533" y="1535"/>
                    <a:pt x="7505" y="1424"/>
                  </a:cubicBezTo>
                  <a:cubicBezTo>
                    <a:pt x="7449" y="1340"/>
                    <a:pt x="7449" y="1172"/>
                    <a:pt x="7449" y="1005"/>
                  </a:cubicBezTo>
                  <a:cubicBezTo>
                    <a:pt x="7449" y="921"/>
                    <a:pt x="7449" y="893"/>
                    <a:pt x="7505" y="838"/>
                  </a:cubicBezTo>
                  <a:cubicBezTo>
                    <a:pt x="7282" y="559"/>
                    <a:pt x="7031" y="280"/>
                    <a:pt x="6808" y="1"/>
                  </a:cubicBezTo>
                  <a:cubicBezTo>
                    <a:pt x="6808" y="308"/>
                    <a:pt x="6668" y="587"/>
                    <a:pt x="6389" y="866"/>
                  </a:cubicBezTo>
                  <a:cubicBezTo>
                    <a:pt x="7505" y="2484"/>
                    <a:pt x="7003" y="5106"/>
                    <a:pt x="4325" y="6194"/>
                  </a:cubicBezTo>
                  <a:cubicBezTo>
                    <a:pt x="3041" y="6724"/>
                    <a:pt x="1730" y="6920"/>
                    <a:pt x="586" y="6864"/>
                  </a:cubicBezTo>
                  <a:cubicBezTo>
                    <a:pt x="1228" y="6920"/>
                    <a:pt x="2288" y="7003"/>
                    <a:pt x="3320" y="6864"/>
                  </a:cubicBezTo>
                  <a:cubicBezTo>
                    <a:pt x="4520" y="6696"/>
                    <a:pt x="4464" y="7310"/>
                    <a:pt x="3767" y="7812"/>
                  </a:cubicBezTo>
                  <a:cubicBezTo>
                    <a:pt x="4715" y="7617"/>
                    <a:pt x="5440" y="7394"/>
                    <a:pt x="6026" y="7115"/>
                  </a:cubicBezTo>
                  <a:cubicBezTo>
                    <a:pt x="6947" y="6696"/>
                    <a:pt x="7421" y="6222"/>
                    <a:pt x="7672" y="5859"/>
                  </a:cubicBezTo>
                  <a:cubicBezTo>
                    <a:pt x="7728" y="5748"/>
                    <a:pt x="7812" y="5608"/>
                    <a:pt x="7840" y="5469"/>
                  </a:cubicBezTo>
                  <a:lnTo>
                    <a:pt x="7840" y="5441"/>
                  </a:lnTo>
                  <a:cubicBezTo>
                    <a:pt x="7979" y="5162"/>
                    <a:pt x="8091" y="4799"/>
                    <a:pt x="8119" y="4632"/>
                  </a:cubicBezTo>
                  <a:close/>
                  <a:moveTo>
                    <a:pt x="0" y="6836"/>
                  </a:moveTo>
                  <a:lnTo>
                    <a:pt x="0" y="6836"/>
                  </a:lnTo>
                  <a:close/>
                </a:path>
              </a:pathLst>
            </a:custGeom>
            <a:solidFill>
              <a:srgbClr val="80A2A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Google Shape;238;p25"/>
            <p:cNvSpPr/>
            <p:nvPr/>
          </p:nvSpPr>
          <p:spPr>
            <a:xfrm flipH="1">
              <a:off x="982080" y="4182120"/>
              <a:ext cx="303120" cy="550440"/>
            </a:xfrm>
            <a:custGeom>
              <a:avLst/>
              <a:gdLst/>
              <a:ahLst/>
              <a:cxnLst/>
              <a:rect l="l" t="t" r="r" b="b"/>
              <a:pathLst>
                <a:path w="4214" h="7645">
                  <a:moveTo>
                    <a:pt x="3767" y="0"/>
                  </a:moveTo>
                  <a:cubicBezTo>
                    <a:pt x="3795" y="1144"/>
                    <a:pt x="3934" y="5413"/>
                    <a:pt x="3181" y="6333"/>
                  </a:cubicBezTo>
                  <a:cubicBezTo>
                    <a:pt x="2400" y="7254"/>
                    <a:pt x="559" y="7254"/>
                    <a:pt x="1" y="7254"/>
                  </a:cubicBezTo>
                  <a:cubicBezTo>
                    <a:pt x="29" y="7366"/>
                    <a:pt x="140" y="7505"/>
                    <a:pt x="336" y="7533"/>
                  </a:cubicBezTo>
                  <a:cubicBezTo>
                    <a:pt x="587" y="7617"/>
                    <a:pt x="977" y="7645"/>
                    <a:pt x="1312" y="7617"/>
                  </a:cubicBezTo>
                  <a:cubicBezTo>
                    <a:pt x="1591" y="7617"/>
                    <a:pt x="1870" y="7533"/>
                    <a:pt x="2121" y="7422"/>
                  </a:cubicBezTo>
                  <a:cubicBezTo>
                    <a:pt x="2344" y="7338"/>
                    <a:pt x="2512" y="7282"/>
                    <a:pt x="2679" y="7282"/>
                  </a:cubicBezTo>
                  <a:cubicBezTo>
                    <a:pt x="2958" y="7226"/>
                    <a:pt x="3209" y="7198"/>
                    <a:pt x="3404" y="6864"/>
                  </a:cubicBezTo>
                  <a:cubicBezTo>
                    <a:pt x="3432" y="6808"/>
                    <a:pt x="3488" y="6724"/>
                    <a:pt x="3516" y="6696"/>
                  </a:cubicBezTo>
                  <a:cubicBezTo>
                    <a:pt x="3823" y="6166"/>
                    <a:pt x="4213" y="5580"/>
                    <a:pt x="4102" y="4827"/>
                  </a:cubicBezTo>
                  <a:cubicBezTo>
                    <a:pt x="4018" y="4269"/>
                    <a:pt x="4074" y="3906"/>
                    <a:pt x="4102" y="3571"/>
                  </a:cubicBezTo>
                  <a:cubicBezTo>
                    <a:pt x="4130" y="3320"/>
                    <a:pt x="4186" y="3097"/>
                    <a:pt x="4130" y="2874"/>
                  </a:cubicBezTo>
                  <a:cubicBezTo>
                    <a:pt x="4102" y="2651"/>
                    <a:pt x="4102" y="2483"/>
                    <a:pt x="4074" y="2260"/>
                  </a:cubicBezTo>
                  <a:cubicBezTo>
                    <a:pt x="3990" y="1814"/>
                    <a:pt x="3907" y="1367"/>
                    <a:pt x="3962" y="809"/>
                  </a:cubicBezTo>
                  <a:lnTo>
                    <a:pt x="3962" y="782"/>
                  </a:lnTo>
                  <a:cubicBezTo>
                    <a:pt x="4018" y="419"/>
                    <a:pt x="3907" y="168"/>
                    <a:pt x="3767" y="0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Google Shape;239;p25"/>
            <p:cNvSpPr/>
            <p:nvPr/>
          </p:nvSpPr>
          <p:spPr>
            <a:xfrm flipH="1">
              <a:off x="1014840" y="4162320"/>
              <a:ext cx="347400" cy="534240"/>
            </a:xfrm>
            <a:custGeom>
              <a:avLst/>
              <a:gdLst/>
              <a:ahLst/>
              <a:cxnLst/>
              <a:rect l="l" t="t" r="r" b="b"/>
              <a:pathLst>
                <a:path w="4828" h="7422">
                  <a:moveTo>
                    <a:pt x="949" y="7282"/>
                  </a:moveTo>
                  <a:cubicBezTo>
                    <a:pt x="1145" y="7282"/>
                    <a:pt x="3293" y="7422"/>
                    <a:pt x="4046" y="6501"/>
                  </a:cubicBezTo>
                  <a:cubicBezTo>
                    <a:pt x="4827" y="5552"/>
                    <a:pt x="4604" y="670"/>
                    <a:pt x="4576" y="84"/>
                  </a:cubicBezTo>
                  <a:cubicBezTo>
                    <a:pt x="4576" y="84"/>
                    <a:pt x="4548" y="28"/>
                    <a:pt x="4492" y="28"/>
                  </a:cubicBezTo>
                  <a:lnTo>
                    <a:pt x="4492" y="168"/>
                  </a:lnTo>
                  <a:lnTo>
                    <a:pt x="4548" y="865"/>
                  </a:lnTo>
                  <a:cubicBezTo>
                    <a:pt x="4548" y="1005"/>
                    <a:pt x="4465" y="1228"/>
                    <a:pt x="4437" y="1367"/>
                  </a:cubicBezTo>
                  <a:cubicBezTo>
                    <a:pt x="4409" y="1535"/>
                    <a:pt x="4437" y="1702"/>
                    <a:pt x="4325" y="1842"/>
                  </a:cubicBezTo>
                  <a:cubicBezTo>
                    <a:pt x="4213" y="1842"/>
                    <a:pt x="4186" y="1814"/>
                    <a:pt x="4186" y="1591"/>
                  </a:cubicBezTo>
                  <a:cubicBezTo>
                    <a:pt x="4186" y="1312"/>
                    <a:pt x="4186" y="1367"/>
                    <a:pt x="4269" y="1088"/>
                  </a:cubicBezTo>
                  <a:cubicBezTo>
                    <a:pt x="4297" y="949"/>
                    <a:pt x="4297" y="809"/>
                    <a:pt x="4297" y="670"/>
                  </a:cubicBezTo>
                  <a:lnTo>
                    <a:pt x="4297" y="251"/>
                  </a:lnTo>
                  <a:cubicBezTo>
                    <a:pt x="4297" y="168"/>
                    <a:pt x="4297" y="56"/>
                    <a:pt x="4325" y="0"/>
                  </a:cubicBezTo>
                  <a:lnTo>
                    <a:pt x="4241" y="0"/>
                  </a:lnTo>
                  <a:lnTo>
                    <a:pt x="4241" y="0"/>
                  </a:lnTo>
                  <a:cubicBezTo>
                    <a:pt x="4325" y="335"/>
                    <a:pt x="3739" y="949"/>
                    <a:pt x="3460" y="1144"/>
                  </a:cubicBezTo>
                  <a:cubicBezTo>
                    <a:pt x="3376" y="1200"/>
                    <a:pt x="3349" y="1228"/>
                    <a:pt x="3265" y="1256"/>
                  </a:cubicBezTo>
                  <a:cubicBezTo>
                    <a:pt x="2763" y="1646"/>
                    <a:pt x="2539" y="1619"/>
                    <a:pt x="2093" y="1842"/>
                  </a:cubicBezTo>
                  <a:cubicBezTo>
                    <a:pt x="2009" y="1898"/>
                    <a:pt x="1730" y="2037"/>
                    <a:pt x="1647" y="1953"/>
                  </a:cubicBezTo>
                  <a:cubicBezTo>
                    <a:pt x="1507" y="1814"/>
                    <a:pt x="2149" y="1535"/>
                    <a:pt x="2316" y="1507"/>
                  </a:cubicBezTo>
                  <a:cubicBezTo>
                    <a:pt x="2902" y="1256"/>
                    <a:pt x="3265" y="977"/>
                    <a:pt x="3711" y="558"/>
                  </a:cubicBezTo>
                  <a:cubicBezTo>
                    <a:pt x="3767" y="503"/>
                    <a:pt x="3795" y="447"/>
                    <a:pt x="3851" y="391"/>
                  </a:cubicBezTo>
                  <a:cubicBezTo>
                    <a:pt x="2372" y="1646"/>
                    <a:pt x="642" y="1814"/>
                    <a:pt x="224" y="1814"/>
                  </a:cubicBezTo>
                  <a:cubicBezTo>
                    <a:pt x="168" y="2121"/>
                    <a:pt x="1" y="3320"/>
                    <a:pt x="224" y="4185"/>
                  </a:cubicBezTo>
                  <a:cubicBezTo>
                    <a:pt x="363" y="4771"/>
                    <a:pt x="280" y="5273"/>
                    <a:pt x="224" y="5720"/>
                  </a:cubicBezTo>
                  <a:cubicBezTo>
                    <a:pt x="140" y="6082"/>
                    <a:pt x="112" y="6389"/>
                    <a:pt x="224" y="6640"/>
                  </a:cubicBezTo>
                  <a:cubicBezTo>
                    <a:pt x="391" y="7059"/>
                    <a:pt x="866" y="7254"/>
                    <a:pt x="949" y="728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Google Shape;240;p25"/>
            <p:cNvSpPr/>
            <p:nvPr/>
          </p:nvSpPr>
          <p:spPr>
            <a:xfrm flipH="1">
              <a:off x="2129400" y="4240440"/>
              <a:ext cx="478080" cy="419760"/>
            </a:xfrm>
            <a:custGeom>
              <a:avLst/>
              <a:gdLst/>
              <a:ahLst/>
              <a:cxnLst/>
              <a:rect l="l" t="t" r="r" b="b"/>
              <a:pathLst>
                <a:path w="6641" h="5832">
                  <a:moveTo>
                    <a:pt x="6389" y="0"/>
                  </a:moveTo>
                  <a:cubicBezTo>
                    <a:pt x="6082" y="586"/>
                    <a:pt x="5496" y="1395"/>
                    <a:pt x="4799" y="2149"/>
                  </a:cubicBezTo>
                  <a:cubicBezTo>
                    <a:pt x="3767" y="3320"/>
                    <a:pt x="2595" y="4464"/>
                    <a:pt x="1953" y="4911"/>
                  </a:cubicBezTo>
                  <a:cubicBezTo>
                    <a:pt x="1116" y="5497"/>
                    <a:pt x="391" y="5245"/>
                    <a:pt x="0" y="5078"/>
                  </a:cubicBezTo>
                  <a:cubicBezTo>
                    <a:pt x="112" y="5329"/>
                    <a:pt x="391" y="5720"/>
                    <a:pt x="1060" y="5776"/>
                  </a:cubicBezTo>
                  <a:cubicBezTo>
                    <a:pt x="1618" y="5831"/>
                    <a:pt x="2009" y="5831"/>
                    <a:pt x="2232" y="5664"/>
                  </a:cubicBezTo>
                  <a:cubicBezTo>
                    <a:pt x="2483" y="5580"/>
                    <a:pt x="2651" y="5357"/>
                    <a:pt x="2790" y="5078"/>
                  </a:cubicBezTo>
                  <a:cubicBezTo>
                    <a:pt x="2930" y="4743"/>
                    <a:pt x="3181" y="4604"/>
                    <a:pt x="3432" y="4464"/>
                  </a:cubicBezTo>
                  <a:cubicBezTo>
                    <a:pt x="3683" y="4325"/>
                    <a:pt x="3906" y="4185"/>
                    <a:pt x="4157" y="3795"/>
                  </a:cubicBezTo>
                  <a:cubicBezTo>
                    <a:pt x="4325" y="3488"/>
                    <a:pt x="4436" y="3265"/>
                    <a:pt x="4464" y="3069"/>
                  </a:cubicBezTo>
                  <a:cubicBezTo>
                    <a:pt x="4576" y="2735"/>
                    <a:pt x="4687" y="2511"/>
                    <a:pt x="5106" y="2121"/>
                  </a:cubicBezTo>
                  <a:cubicBezTo>
                    <a:pt x="5161" y="2037"/>
                    <a:pt x="5273" y="1981"/>
                    <a:pt x="5357" y="1870"/>
                  </a:cubicBezTo>
                  <a:cubicBezTo>
                    <a:pt x="5971" y="1340"/>
                    <a:pt x="6640" y="810"/>
                    <a:pt x="6389" y="0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Google Shape;241;p25"/>
            <p:cNvSpPr/>
            <p:nvPr/>
          </p:nvSpPr>
          <p:spPr>
            <a:xfrm flipH="1">
              <a:off x="1814400" y="2574720"/>
              <a:ext cx="299160" cy="293040"/>
            </a:xfrm>
            <a:custGeom>
              <a:avLst/>
              <a:gdLst/>
              <a:ahLst/>
              <a:cxnLst/>
              <a:rect l="l" t="t" r="r" b="b"/>
              <a:pathLst>
                <a:path w="4158" h="4074">
                  <a:moveTo>
                    <a:pt x="3823" y="1200"/>
                  </a:moveTo>
                  <a:cubicBezTo>
                    <a:pt x="3544" y="1228"/>
                    <a:pt x="3181" y="1228"/>
                    <a:pt x="3014" y="1200"/>
                  </a:cubicBezTo>
                  <a:cubicBezTo>
                    <a:pt x="2874" y="1200"/>
                    <a:pt x="2707" y="1088"/>
                    <a:pt x="2874" y="977"/>
                  </a:cubicBezTo>
                  <a:cubicBezTo>
                    <a:pt x="3014" y="921"/>
                    <a:pt x="3683" y="949"/>
                    <a:pt x="4129" y="837"/>
                  </a:cubicBezTo>
                  <a:lnTo>
                    <a:pt x="4157" y="837"/>
                  </a:lnTo>
                  <a:lnTo>
                    <a:pt x="4157" y="837"/>
                  </a:lnTo>
                  <a:cubicBezTo>
                    <a:pt x="3655" y="558"/>
                    <a:pt x="3209" y="279"/>
                    <a:pt x="2874" y="0"/>
                  </a:cubicBezTo>
                  <a:cubicBezTo>
                    <a:pt x="2344" y="56"/>
                    <a:pt x="1507" y="140"/>
                    <a:pt x="670" y="140"/>
                  </a:cubicBezTo>
                  <a:cubicBezTo>
                    <a:pt x="586" y="140"/>
                    <a:pt x="0" y="279"/>
                    <a:pt x="279" y="698"/>
                  </a:cubicBezTo>
                  <a:cubicBezTo>
                    <a:pt x="307" y="725"/>
                    <a:pt x="307" y="753"/>
                    <a:pt x="363" y="753"/>
                  </a:cubicBezTo>
                  <a:cubicBezTo>
                    <a:pt x="531" y="809"/>
                    <a:pt x="642" y="921"/>
                    <a:pt x="809" y="949"/>
                  </a:cubicBezTo>
                  <a:cubicBezTo>
                    <a:pt x="1200" y="1004"/>
                    <a:pt x="1619" y="725"/>
                    <a:pt x="2037" y="586"/>
                  </a:cubicBezTo>
                  <a:cubicBezTo>
                    <a:pt x="2232" y="530"/>
                    <a:pt x="2483" y="446"/>
                    <a:pt x="2651" y="558"/>
                  </a:cubicBezTo>
                  <a:cubicBezTo>
                    <a:pt x="2651" y="725"/>
                    <a:pt x="2372" y="725"/>
                    <a:pt x="2232" y="753"/>
                  </a:cubicBezTo>
                  <a:cubicBezTo>
                    <a:pt x="1674" y="949"/>
                    <a:pt x="1507" y="1228"/>
                    <a:pt x="809" y="1144"/>
                  </a:cubicBezTo>
                  <a:cubicBezTo>
                    <a:pt x="1061" y="1395"/>
                    <a:pt x="1228" y="1618"/>
                    <a:pt x="1144" y="2093"/>
                  </a:cubicBezTo>
                  <a:cubicBezTo>
                    <a:pt x="1144" y="2148"/>
                    <a:pt x="1116" y="2260"/>
                    <a:pt x="1116" y="2344"/>
                  </a:cubicBezTo>
                  <a:cubicBezTo>
                    <a:pt x="1591" y="1953"/>
                    <a:pt x="2316" y="1535"/>
                    <a:pt x="2483" y="1507"/>
                  </a:cubicBezTo>
                  <a:cubicBezTo>
                    <a:pt x="2567" y="1674"/>
                    <a:pt x="2232" y="1869"/>
                    <a:pt x="2149" y="1953"/>
                  </a:cubicBezTo>
                  <a:cubicBezTo>
                    <a:pt x="1814" y="2148"/>
                    <a:pt x="1395" y="2427"/>
                    <a:pt x="1116" y="2651"/>
                  </a:cubicBezTo>
                  <a:cubicBezTo>
                    <a:pt x="837" y="2902"/>
                    <a:pt x="949" y="2846"/>
                    <a:pt x="782" y="2957"/>
                  </a:cubicBezTo>
                  <a:cubicBezTo>
                    <a:pt x="782" y="2985"/>
                    <a:pt x="809" y="3041"/>
                    <a:pt x="893" y="3097"/>
                  </a:cubicBezTo>
                  <a:cubicBezTo>
                    <a:pt x="1116" y="3236"/>
                    <a:pt x="1256" y="3376"/>
                    <a:pt x="1367" y="3543"/>
                  </a:cubicBezTo>
                  <a:cubicBezTo>
                    <a:pt x="1451" y="3711"/>
                    <a:pt x="1479" y="3850"/>
                    <a:pt x="1479" y="3962"/>
                  </a:cubicBezTo>
                  <a:cubicBezTo>
                    <a:pt x="1535" y="4018"/>
                    <a:pt x="1646" y="4018"/>
                    <a:pt x="1730" y="4073"/>
                  </a:cubicBezTo>
                  <a:cubicBezTo>
                    <a:pt x="1870" y="3627"/>
                    <a:pt x="2428" y="2595"/>
                    <a:pt x="3823" y="12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Google Shape;242;p25"/>
            <p:cNvSpPr/>
            <p:nvPr/>
          </p:nvSpPr>
          <p:spPr>
            <a:xfrm flipH="1">
              <a:off x="1683360" y="2649240"/>
              <a:ext cx="295200" cy="325440"/>
            </a:xfrm>
            <a:custGeom>
              <a:avLst/>
              <a:gdLst/>
              <a:ahLst/>
              <a:cxnLst/>
              <a:rect l="l" t="t" r="r" b="b"/>
              <a:pathLst>
                <a:path w="4102" h="4521">
                  <a:moveTo>
                    <a:pt x="4102" y="726"/>
                  </a:moveTo>
                  <a:cubicBezTo>
                    <a:pt x="3962" y="642"/>
                    <a:pt x="3795" y="614"/>
                    <a:pt x="3655" y="530"/>
                  </a:cubicBezTo>
                  <a:cubicBezTo>
                    <a:pt x="3600" y="949"/>
                    <a:pt x="2539" y="1423"/>
                    <a:pt x="2260" y="1646"/>
                  </a:cubicBezTo>
                  <a:cubicBezTo>
                    <a:pt x="2205" y="1730"/>
                    <a:pt x="1814" y="2065"/>
                    <a:pt x="1786" y="1898"/>
                  </a:cubicBezTo>
                  <a:cubicBezTo>
                    <a:pt x="1786" y="1814"/>
                    <a:pt x="1981" y="1591"/>
                    <a:pt x="2037" y="1507"/>
                  </a:cubicBezTo>
                  <a:cubicBezTo>
                    <a:pt x="2149" y="1395"/>
                    <a:pt x="2511" y="1172"/>
                    <a:pt x="2679" y="1088"/>
                  </a:cubicBezTo>
                  <a:cubicBezTo>
                    <a:pt x="2846" y="977"/>
                    <a:pt x="3069" y="893"/>
                    <a:pt x="3209" y="782"/>
                  </a:cubicBezTo>
                  <a:cubicBezTo>
                    <a:pt x="3376" y="642"/>
                    <a:pt x="3432" y="586"/>
                    <a:pt x="3516" y="503"/>
                  </a:cubicBezTo>
                  <a:cubicBezTo>
                    <a:pt x="3181" y="363"/>
                    <a:pt x="2846" y="196"/>
                    <a:pt x="2539" y="0"/>
                  </a:cubicBezTo>
                  <a:cubicBezTo>
                    <a:pt x="726" y="1674"/>
                    <a:pt x="168" y="2902"/>
                    <a:pt x="28" y="3320"/>
                  </a:cubicBezTo>
                  <a:lnTo>
                    <a:pt x="28" y="3348"/>
                  </a:lnTo>
                  <a:lnTo>
                    <a:pt x="28" y="3348"/>
                  </a:lnTo>
                  <a:cubicBezTo>
                    <a:pt x="1" y="3432"/>
                    <a:pt x="1" y="3460"/>
                    <a:pt x="1" y="3488"/>
                  </a:cubicBezTo>
                  <a:cubicBezTo>
                    <a:pt x="28" y="3711"/>
                    <a:pt x="112" y="3878"/>
                    <a:pt x="196" y="4102"/>
                  </a:cubicBezTo>
                  <a:lnTo>
                    <a:pt x="196" y="4046"/>
                  </a:lnTo>
                  <a:cubicBezTo>
                    <a:pt x="307" y="3488"/>
                    <a:pt x="614" y="3292"/>
                    <a:pt x="977" y="2902"/>
                  </a:cubicBezTo>
                  <a:cubicBezTo>
                    <a:pt x="1172" y="2623"/>
                    <a:pt x="1396" y="2595"/>
                    <a:pt x="1284" y="2846"/>
                  </a:cubicBezTo>
                  <a:cubicBezTo>
                    <a:pt x="1172" y="3153"/>
                    <a:pt x="698" y="3488"/>
                    <a:pt x="531" y="3962"/>
                  </a:cubicBezTo>
                  <a:cubicBezTo>
                    <a:pt x="447" y="4102"/>
                    <a:pt x="475" y="4297"/>
                    <a:pt x="447" y="4436"/>
                  </a:cubicBezTo>
                  <a:cubicBezTo>
                    <a:pt x="447" y="4464"/>
                    <a:pt x="475" y="4464"/>
                    <a:pt x="475" y="4520"/>
                  </a:cubicBezTo>
                  <a:cubicBezTo>
                    <a:pt x="921" y="3683"/>
                    <a:pt x="1535" y="2986"/>
                    <a:pt x="2205" y="2344"/>
                  </a:cubicBezTo>
                  <a:cubicBezTo>
                    <a:pt x="2679" y="1646"/>
                    <a:pt x="3404" y="1144"/>
                    <a:pt x="4102" y="72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Google Shape;243;p25"/>
            <p:cNvSpPr/>
            <p:nvPr/>
          </p:nvSpPr>
          <p:spPr>
            <a:xfrm flipH="1">
              <a:off x="1299600" y="2697120"/>
              <a:ext cx="640800" cy="873720"/>
            </a:xfrm>
            <a:custGeom>
              <a:avLst/>
              <a:gdLst/>
              <a:ahLst/>
              <a:cxnLst/>
              <a:rect l="l" t="t" r="r" b="b"/>
              <a:pathLst>
                <a:path w="8901" h="12138">
                  <a:moveTo>
                    <a:pt x="1" y="3991"/>
                  </a:moveTo>
                  <a:cubicBezTo>
                    <a:pt x="84" y="4186"/>
                    <a:pt x="475" y="5106"/>
                    <a:pt x="559" y="6139"/>
                  </a:cubicBezTo>
                  <a:cubicBezTo>
                    <a:pt x="587" y="6027"/>
                    <a:pt x="614" y="5971"/>
                    <a:pt x="642" y="5943"/>
                  </a:cubicBezTo>
                  <a:cubicBezTo>
                    <a:pt x="726" y="5776"/>
                    <a:pt x="810" y="5553"/>
                    <a:pt x="921" y="5385"/>
                  </a:cubicBezTo>
                  <a:cubicBezTo>
                    <a:pt x="1005" y="5246"/>
                    <a:pt x="1061" y="4939"/>
                    <a:pt x="1284" y="4939"/>
                  </a:cubicBezTo>
                  <a:cubicBezTo>
                    <a:pt x="1368" y="5218"/>
                    <a:pt x="782" y="6250"/>
                    <a:pt x="614" y="6669"/>
                  </a:cubicBezTo>
                  <a:cubicBezTo>
                    <a:pt x="614" y="6697"/>
                    <a:pt x="587" y="6808"/>
                    <a:pt x="531" y="6920"/>
                  </a:cubicBezTo>
                  <a:cubicBezTo>
                    <a:pt x="475" y="8064"/>
                    <a:pt x="670" y="8371"/>
                    <a:pt x="1089" y="8984"/>
                  </a:cubicBezTo>
                  <a:cubicBezTo>
                    <a:pt x="1172" y="9040"/>
                    <a:pt x="1200" y="9152"/>
                    <a:pt x="1284" y="9208"/>
                  </a:cubicBezTo>
                  <a:cubicBezTo>
                    <a:pt x="1647" y="9710"/>
                    <a:pt x="2037" y="10017"/>
                    <a:pt x="2679" y="10324"/>
                  </a:cubicBezTo>
                  <a:cubicBezTo>
                    <a:pt x="2763" y="10407"/>
                    <a:pt x="3404" y="10742"/>
                    <a:pt x="3265" y="10826"/>
                  </a:cubicBezTo>
                  <a:cubicBezTo>
                    <a:pt x="3125" y="10965"/>
                    <a:pt x="1870" y="10156"/>
                    <a:pt x="1730" y="10045"/>
                  </a:cubicBezTo>
                  <a:lnTo>
                    <a:pt x="1619" y="9933"/>
                  </a:lnTo>
                  <a:cubicBezTo>
                    <a:pt x="1647" y="10073"/>
                    <a:pt x="1702" y="10268"/>
                    <a:pt x="1730" y="10407"/>
                  </a:cubicBezTo>
                  <a:cubicBezTo>
                    <a:pt x="1842" y="10993"/>
                    <a:pt x="1981" y="11579"/>
                    <a:pt x="2456" y="12025"/>
                  </a:cubicBezTo>
                  <a:cubicBezTo>
                    <a:pt x="2567" y="11886"/>
                    <a:pt x="2818" y="11719"/>
                    <a:pt x="3404" y="11579"/>
                  </a:cubicBezTo>
                  <a:cubicBezTo>
                    <a:pt x="3962" y="11440"/>
                    <a:pt x="4632" y="11328"/>
                    <a:pt x="5246" y="11440"/>
                  </a:cubicBezTo>
                  <a:cubicBezTo>
                    <a:pt x="5748" y="11523"/>
                    <a:pt x="6166" y="11719"/>
                    <a:pt x="6529" y="12137"/>
                  </a:cubicBezTo>
                  <a:cubicBezTo>
                    <a:pt x="7505" y="12081"/>
                    <a:pt x="8482" y="11523"/>
                    <a:pt x="8677" y="11412"/>
                  </a:cubicBezTo>
                  <a:cubicBezTo>
                    <a:pt x="8733" y="11244"/>
                    <a:pt x="8900" y="10463"/>
                    <a:pt x="8398" y="9766"/>
                  </a:cubicBezTo>
                  <a:cubicBezTo>
                    <a:pt x="8203" y="9877"/>
                    <a:pt x="8175" y="10212"/>
                    <a:pt x="7561" y="10463"/>
                  </a:cubicBezTo>
                  <a:cubicBezTo>
                    <a:pt x="7143" y="10603"/>
                    <a:pt x="6585" y="10993"/>
                    <a:pt x="6334" y="10882"/>
                  </a:cubicBezTo>
                  <a:cubicBezTo>
                    <a:pt x="6334" y="10742"/>
                    <a:pt x="6473" y="10714"/>
                    <a:pt x="6585" y="10686"/>
                  </a:cubicBezTo>
                  <a:cubicBezTo>
                    <a:pt x="6864" y="10547"/>
                    <a:pt x="7171" y="10324"/>
                    <a:pt x="7450" y="10212"/>
                  </a:cubicBezTo>
                  <a:cubicBezTo>
                    <a:pt x="7757" y="10073"/>
                    <a:pt x="7784" y="10073"/>
                    <a:pt x="7980" y="9877"/>
                  </a:cubicBezTo>
                  <a:cubicBezTo>
                    <a:pt x="8008" y="9849"/>
                    <a:pt x="8147" y="9654"/>
                    <a:pt x="8287" y="9598"/>
                  </a:cubicBezTo>
                  <a:cubicBezTo>
                    <a:pt x="8036" y="9152"/>
                    <a:pt x="8063" y="8538"/>
                    <a:pt x="8175" y="7841"/>
                  </a:cubicBezTo>
                  <a:cubicBezTo>
                    <a:pt x="8008" y="8092"/>
                    <a:pt x="7784" y="8343"/>
                    <a:pt x="7645" y="8399"/>
                  </a:cubicBezTo>
                  <a:cubicBezTo>
                    <a:pt x="7171" y="8761"/>
                    <a:pt x="7031" y="8957"/>
                    <a:pt x="6362" y="9180"/>
                  </a:cubicBezTo>
                  <a:cubicBezTo>
                    <a:pt x="6027" y="9291"/>
                    <a:pt x="5692" y="9487"/>
                    <a:pt x="5274" y="9487"/>
                  </a:cubicBezTo>
                  <a:cubicBezTo>
                    <a:pt x="5274" y="9319"/>
                    <a:pt x="5525" y="9236"/>
                    <a:pt x="5664" y="9180"/>
                  </a:cubicBezTo>
                  <a:cubicBezTo>
                    <a:pt x="6111" y="8957"/>
                    <a:pt x="6669" y="8789"/>
                    <a:pt x="7031" y="8510"/>
                  </a:cubicBezTo>
                  <a:cubicBezTo>
                    <a:pt x="7171" y="8399"/>
                    <a:pt x="7310" y="8343"/>
                    <a:pt x="7450" y="8231"/>
                  </a:cubicBezTo>
                  <a:cubicBezTo>
                    <a:pt x="7980" y="7813"/>
                    <a:pt x="8119" y="7478"/>
                    <a:pt x="8259" y="7255"/>
                  </a:cubicBezTo>
                  <a:cubicBezTo>
                    <a:pt x="8315" y="6808"/>
                    <a:pt x="8342" y="6362"/>
                    <a:pt x="8315" y="5888"/>
                  </a:cubicBezTo>
                  <a:cubicBezTo>
                    <a:pt x="8287" y="5274"/>
                    <a:pt x="8287" y="4744"/>
                    <a:pt x="8315" y="4186"/>
                  </a:cubicBezTo>
                  <a:cubicBezTo>
                    <a:pt x="8342" y="3572"/>
                    <a:pt x="8398" y="2902"/>
                    <a:pt x="8287" y="2093"/>
                  </a:cubicBezTo>
                  <a:cubicBezTo>
                    <a:pt x="7226" y="1284"/>
                    <a:pt x="5943" y="810"/>
                    <a:pt x="4632" y="308"/>
                  </a:cubicBezTo>
                  <a:cubicBezTo>
                    <a:pt x="4381" y="224"/>
                    <a:pt x="4102" y="113"/>
                    <a:pt x="3823" y="1"/>
                  </a:cubicBezTo>
                  <a:lnTo>
                    <a:pt x="3823" y="1"/>
                  </a:lnTo>
                  <a:cubicBezTo>
                    <a:pt x="3097" y="447"/>
                    <a:pt x="2344" y="977"/>
                    <a:pt x="1702" y="1647"/>
                  </a:cubicBezTo>
                  <a:cubicBezTo>
                    <a:pt x="1033" y="2372"/>
                    <a:pt x="447" y="3126"/>
                    <a:pt x="1" y="399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Google Shape;244;p25"/>
            <p:cNvSpPr/>
            <p:nvPr/>
          </p:nvSpPr>
          <p:spPr>
            <a:xfrm flipH="1">
              <a:off x="1355760" y="2556720"/>
              <a:ext cx="198720" cy="174600"/>
            </a:xfrm>
            <a:custGeom>
              <a:avLst/>
              <a:gdLst/>
              <a:ahLst/>
              <a:cxnLst/>
              <a:rect l="l" t="t" r="r" b="b"/>
              <a:pathLst>
                <a:path w="2763" h="2428">
                  <a:moveTo>
                    <a:pt x="0" y="1228"/>
                  </a:moveTo>
                  <a:cubicBezTo>
                    <a:pt x="921" y="1590"/>
                    <a:pt x="1842" y="1953"/>
                    <a:pt x="2734" y="2427"/>
                  </a:cubicBezTo>
                  <a:lnTo>
                    <a:pt x="2734" y="2065"/>
                  </a:lnTo>
                  <a:cubicBezTo>
                    <a:pt x="2734" y="1479"/>
                    <a:pt x="2762" y="1032"/>
                    <a:pt x="2316" y="0"/>
                  </a:cubicBezTo>
                  <a:cubicBezTo>
                    <a:pt x="2037" y="223"/>
                    <a:pt x="1507" y="474"/>
                    <a:pt x="921" y="781"/>
                  </a:cubicBezTo>
                  <a:cubicBezTo>
                    <a:pt x="586" y="921"/>
                    <a:pt x="307" y="1060"/>
                    <a:pt x="0" y="12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Google Shape;245;p25"/>
            <p:cNvSpPr/>
            <p:nvPr/>
          </p:nvSpPr>
          <p:spPr>
            <a:xfrm flipH="1">
              <a:off x="2105640" y="2592720"/>
              <a:ext cx="713160" cy="966240"/>
            </a:xfrm>
            <a:custGeom>
              <a:avLst/>
              <a:gdLst/>
              <a:ahLst/>
              <a:cxnLst/>
              <a:rect l="l" t="t" r="r" b="b"/>
              <a:pathLst>
                <a:path w="9906" h="13420">
                  <a:moveTo>
                    <a:pt x="4465" y="0"/>
                  </a:moveTo>
                  <a:cubicBezTo>
                    <a:pt x="4325" y="28"/>
                    <a:pt x="4158" y="56"/>
                    <a:pt x="4018" y="140"/>
                  </a:cubicBezTo>
                  <a:cubicBezTo>
                    <a:pt x="3516" y="279"/>
                    <a:pt x="3042" y="391"/>
                    <a:pt x="2595" y="530"/>
                  </a:cubicBezTo>
                  <a:lnTo>
                    <a:pt x="2595" y="558"/>
                  </a:lnTo>
                  <a:cubicBezTo>
                    <a:pt x="2344" y="2344"/>
                    <a:pt x="1703" y="3488"/>
                    <a:pt x="1145" y="4492"/>
                  </a:cubicBezTo>
                  <a:cubicBezTo>
                    <a:pt x="810" y="5162"/>
                    <a:pt x="447" y="5747"/>
                    <a:pt x="308" y="6417"/>
                  </a:cubicBezTo>
                  <a:cubicBezTo>
                    <a:pt x="112" y="7366"/>
                    <a:pt x="252" y="7840"/>
                    <a:pt x="391" y="8286"/>
                  </a:cubicBezTo>
                  <a:cubicBezTo>
                    <a:pt x="419" y="8426"/>
                    <a:pt x="447" y="8537"/>
                    <a:pt x="503" y="8677"/>
                  </a:cubicBezTo>
                  <a:lnTo>
                    <a:pt x="1061" y="9653"/>
                  </a:lnTo>
                  <a:cubicBezTo>
                    <a:pt x="1201" y="9876"/>
                    <a:pt x="1312" y="10016"/>
                    <a:pt x="1284" y="10239"/>
                  </a:cubicBezTo>
                  <a:lnTo>
                    <a:pt x="1228" y="10239"/>
                  </a:lnTo>
                  <a:cubicBezTo>
                    <a:pt x="1061" y="10239"/>
                    <a:pt x="949" y="9960"/>
                    <a:pt x="838" y="9876"/>
                  </a:cubicBezTo>
                  <a:cubicBezTo>
                    <a:pt x="810" y="9793"/>
                    <a:pt x="670" y="9625"/>
                    <a:pt x="559" y="9402"/>
                  </a:cubicBezTo>
                  <a:cubicBezTo>
                    <a:pt x="559" y="9486"/>
                    <a:pt x="559" y="9542"/>
                    <a:pt x="531" y="9653"/>
                  </a:cubicBezTo>
                  <a:cubicBezTo>
                    <a:pt x="447" y="10100"/>
                    <a:pt x="364" y="10434"/>
                    <a:pt x="252" y="10713"/>
                  </a:cubicBezTo>
                  <a:cubicBezTo>
                    <a:pt x="112" y="11132"/>
                    <a:pt x="1" y="11439"/>
                    <a:pt x="168" y="12136"/>
                  </a:cubicBezTo>
                  <a:cubicBezTo>
                    <a:pt x="252" y="12359"/>
                    <a:pt x="252" y="12583"/>
                    <a:pt x="252" y="12750"/>
                  </a:cubicBezTo>
                  <a:cubicBezTo>
                    <a:pt x="447" y="12694"/>
                    <a:pt x="810" y="12611"/>
                    <a:pt x="1424" y="12722"/>
                  </a:cubicBezTo>
                  <a:cubicBezTo>
                    <a:pt x="2093" y="12834"/>
                    <a:pt x="2623" y="12945"/>
                    <a:pt x="2958" y="13169"/>
                  </a:cubicBezTo>
                  <a:cubicBezTo>
                    <a:pt x="3042" y="13252"/>
                    <a:pt x="3153" y="13308"/>
                    <a:pt x="3209" y="13392"/>
                  </a:cubicBezTo>
                  <a:cubicBezTo>
                    <a:pt x="3237" y="13392"/>
                    <a:pt x="3237" y="13364"/>
                    <a:pt x="3293" y="13364"/>
                  </a:cubicBezTo>
                  <a:cubicBezTo>
                    <a:pt x="4493" y="13420"/>
                    <a:pt x="5385" y="12862"/>
                    <a:pt x="5720" y="12555"/>
                  </a:cubicBezTo>
                  <a:cubicBezTo>
                    <a:pt x="5553" y="12443"/>
                    <a:pt x="5106" y="12387"/>
                    <a:pt x="4855" y="12304"/>
                  </a:cubicBezTo>
                  <a:cubicBezTo>
                    <a:pt x="4688" y="12276"/>
                    <a:pt x="4576" y="12248"/>
                    <a:pt x="4437" y="12164"/>
                  </a:cubicBezTo>
                  <a:cubicBezTo>
                    <a:pt x="4297" y="12108"/>
                    <a:pt x="4102" y="12053"/>
                    <a:pt x="4102" y="11885"/>
                  </a:cubicBezTo>
                  <a:cubicBezTo>
                    <a:pt x="4102" y="11885"/>
                    <a:pt x="4074" y="11829"/>
                    <a:pt x="4269" y="11857"/>
                  </a:cubicBezTo>
                  <a:lnTo>
                    <a:pt x="4744" y="11997"/>
                  </a:lnTo>
                  <a:cubicBezTo>
                    <a:pt x="5023" y="12053"/>
                    <a:pt x="5692" y="12192"/>
                    <a:pt x="5888" y="12387"/>
                  </a:cubicBezTo>
                  <a:cubicBezTo>
                    <a:pt x="5971" y="12304"/>
                    <a:pt x="6139" y="11997"/>
                    <a:pt x="6278" y="11439"/>
                  </a:cubicBezTo>
                  <a:cubicBezTo>
                    <a:pt x="6278" y="11411"/>
                    <a:pt x="6306" y="11411"/>
                    <a:pt x="6306" y="11355"/>
                  </a:cubicBezTo>
                  <a:cubicBezTo>
                    <a:pt x="5860" y="11550"/>
                    <a:pt x="5330" y="11578"/>
                    <a:pt x="4883" y="11495"/>
                  </a:cubicBezTo>
                  <a:cubicBezTo>
                    <a:pt x="4716" y="11467"/>
                    <a:pt x="4214" y="11355"/>
                    <a:pt x="4074" y="11299"/>
                  </a:cubicBezTo>
                  <a:cubicBezTo>
                    <a:pt x="4046" y="11271"/>
                    <a:pt x="3990" y="11188"/>
                    <a:pt x="4046" y="11132"/>
                  </a:cubicBezTo>
                  <a:cubicBezTo>
                    <a:pt x="4074" y="11076"/>
                    <a:pt x="4214" y="11132"/>
                    <a:pt x="4269" y="11132"/>
                  </a:cubicBezTo>
                  <a:cubicBezTo>
                    <a:pt x="4772" y="11216"/>
                    <a:pt x="4967" y="11327"/>
                    <a:pt x="5609" y="11271"/>
                  </a:cubicBezTo>
                  <a:cubicBezTo>
                    <a:pt x="6418" y="11160"/>
                    <a:pt x="6641" y="10881"/>
                    <a:pt x="6836" y="10713"/>
                  </a:cubicBezTo>
                  <a:cubicBezTo>
                    <a:pt x="7115" y="10434"/>
                    <a:pt x="7394" y="10016"/>
                    <a:pt x="7394" y="9067"/>
                  </a:cubicBezTo>
                  <a:cubicBezTo>
                    <a:pt x="7394" y="8900"/>
                    <a:pt x="7422" y="8761"/>
                    <a:pt x="7422" y="8621"/>
                  </a:cubicBezTo>
                  <a:lnTo>
                    <a:pt x="6948" y="9123"/>
                  </a:lnTo>
                  <a:cubicBezTo>
                    <a:pt x="6697" y="9346"/>
                    <a:pt x="5888" y="10100"/>
                    <a:pt x="5497" y="9932"/>
                  </a:cubicBezTo>
                  <a:cubicBezTo>
                    <a:pt x="5330" y="9876"/>
                    <a:pt x="5692" y="9737"/>
                    <a:pt x="5748" y="9681"/>
                  </a:cubicBezTo>
                  <a:cubicBezTo>
                    <a:pt x="5888" y="9625"/>
                    <a:pt x="5999" y="9542"/>
                    <a:pt x="6111" y="9486"/>
                  </a:cubicBezTo>
                  <a:cubicBezTo>
                    <a:pt x="6250" y="9374"/>
                    <a:pt x="6306" y="9318"/>
                    <a:pt x="6390" y="9207"/>
                  </a:cubicBezTo>
                  <a:cubicBezTo>
                    <a:pt x="6473" y="9095"/>
                    <a:pt x="6585" y="9039"/>
                    <a:pt x="6697" y="8928"/>
                  </a:cubicBezTo>
                  <a:cubicBezTo>
                    <a:pt x="6808" y="8816"/>
                    <a:pt x="7199" y="8482"/>
                    <a:pt x="7255" y="8370"/>
                  </a:cubicBezTo>
                  <a:cubicBezTo>
                    <a:pt x="6864" y="8426"/>
                    <a:pt x="6446" y="8677"/>
                    <a:pt x="6055" y="8816"/>
                  </a:cubicBezTo>
                  <a:cubicBezTo>
                    <a:pt x="5832" y="8900"/>
                    <a:pt x="4883" y="9039"/>
                    <a:pt x="4604" y="8984"/>
                  </a:cubicBezTo>
                  <a:cubicBezTo>
                    <a:pt x="4604" y="8900"/>
                    <a:pt x="4660" y="8844"/>
                    <a:pt x="4772" y="8816"/>
                  </a:cubicBezTo>
                  <a:cubicBezTo>
                    <a:pt x="5023" y="8761"/>
                    <a:pt x="5357" y="8705"/>
                    <a:pt x="5636" y="8649"/>
                  </a:cubicBezTo>
                  <a:cubicBezTo>
                    <a:pt x="6055" y="8537"/>
                    <a:pt x="6306" y="8398"/>
                    <a:pt x="6669" y="8258"/>
                  </a:cubicBezTo>
                  <a:cubicBezTo>
                    <a:pt x="7031" y="8119"/>
                    <a:pt x="7338" y="8007"/>
                    <a:pt x="7673" y="7840"/>
                  </a:cubicBezTo>
                  <a:cubicBezTo>
                    <a:pt x="7757" y="7812"/>
                    <a:pt x="7840" y="7784"/>
                    <a:pt x="7924" y="7700"/>
                  </a:cubicBezTo>
                  <a:cubicBezTo>
                    <a:pt x="8064" y="7561"/>
                    <a:pt x="8231" y="7421"/>
                    <a:pt x="8398" y="7282"/>
                  </a:cubicBezTo>
                  <a:cubicBezTo>
                    <a:pt x="8901" y="6891"/>
                    <a:pt x="9487" y="6417"/>
                    <a:pt x="9905" y="5413"/>
                  </a:cubicBezTo>
                  <a:cubicBezTo>
                    <a:pt x="9626" y="5608"/>
                    <a:pt x="9459" y="5692"/>
                    <a:pt x="9152" y="5859"/>
                  </a:cubicBezTo>
                  <a:cubicBezTo>
                    <a:pt x="7952" y="6529"/>
                    <a:pt x="7589" y="6305"/>
                    <a:pt x="6641" y="6668"/>
                  </a:cubicBezTo>
                  <a:cubicBezTo>
                    <a:pt x="6111" y="6835"/>
                    <a:pt x="5692" y="7226"/>
                    <a:pt x="5497" y="7170"/>
                  </a:cubicBezTo>
                  <a:cubicBezTo>
                    <a:pt x="5497" y="6947"/>
                    <a:pt x="6167" y="6556"/>
                    <a:pt x="6418" y="6445"/>
                  </a:cubicBezTo>
                  <a:cubicBezTo>
                    <a:pt x="7366" y="6026"/>
                    <a:pt x="7701" y="6305"/>
                    <a:pt x="9487" y="5357"/>
                  </a:cubicBezTo>
                  <a:cubicBezTo>
                    <a:pt x="9626" y="5301"/>
                    <a:pt x="9738" y="5189"/>
                    <a:pt x="9877" y="5162"/>
                  </a:cubicBezTo>
                  <a:cubicBezTo>
                    <a:pt x="9542" y="5022"/>
                    <a:pt x="8956" y="4659"/>
                    <a:pt x="8203" y="4101"/>
                  </a:cubicBezTo>
                  <a:cubicBezTo>
                    <a:pt x="7868" y="4185"/>
                    <a:pt x="7729" y="4101"/>
                    <a:pt x="7422" y="4297"/>
                  </a:cubicBezTo>
                  <a:cubicBezTo>
                    <a:pt x="7031" y="4520"/>
                    <a:pt x="6613" y="4883"/>
                    <a:pt x="6194" y="5078"/>
                  </a:cubicBezTo>
                  <a:cubicBezTo>
                    <a:pt x="5999" y="5162"/>
                    <a:pt x="5636" y="5329"/>
                    <a:pt x="5413" y="5329"/>
                  </a:cubicBezTo>
                  <a:cubicBezTo>
                    <a:pt x="5274" y="5329"/>
                    <a:pt x="5302" y="5273"/>
                    <a:pt x="5330" y="5189"/>
                  </a:cubicBezTo>
                  <a:cubicBezTo>
                    <a:pt x="5441" y="5078"/>
                    <a:pt x="6055" y="4883"/>
                    <a:pt x="6473" y="4604"/>
                  </a:cubicBezTo>
                  <a:cubicBezTo>
                    <a:pt x="6808" y="4352"/>
                    <a:pt x="7366" y="3906"/>
                    <a:pt x="7785" y="3906"/>
                  </a:cubicBezTo>
                  <a:lnTo>
                    <a:pt x="7952" y="3906"/>
                  </a:lnTo>
                  <a:cubicBezTo>
                    <a:pt x="7534" y="3599"/>
                    <a:pt x="7087" y="3209"/>
                    <a:pt x="6613" y="2762"/>
                  </a:cubicBezTo>
                  <a:lnTo>
                    <a:pt x="6613" y="2762"/>
                  </a:lnTo>
                  <a:cubicBezTo>
                    <a:pt x="6585" y="2762"/>
                    <a:pt x="6557" y="2762"/>
                    <a:pt x="6529" y="2706"/>
                  </a:cubicBezTo>
                  <a:cubicBezTo>
                    <a:pt x="6446" y="2679"/>
                    <a:pt x="6418" y="2651"/>
                    <a:pt x="6390" y="2567"/>
                  </a:cubicBezTo>
                  <a:cubicBezTo>
                    <a:pt x="6194" y="2400"/>
                    <a:pt x="5636" y="2790"/>
                    <a:pt x="5134" y="2846"/>
                  </a:cubicBezTo>
                  <a:cubicBezTo>
                    <a:pt x="4855" y="2902"/>
                    <a:pt x="4799" y="2706"/>
                    <a:pt x="4995" y="2651"/>
                  </a:cubicBezTo>
                  <a:cubicBezTo>
                    <a:pt x="5078" y="2623"/>
                    <a:pt x="5274" y="2567"/>
                    <a:pt x="5413" y="2511"/>
                  </a:cubicBezTo>
                  <a:cubicBezTo>
                    <a:pt x="5609" y="2400"/>
                    <a:pt x="5971" y="2232"/>
                    <a:pt x="6194" y="2232"/>
                  </a:cubicBezTo>
                  <a:cubicBezTo>
                    <a:pt x="5581" y="1674"/>
                    <a:pt x="4995" y="893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Google Shape;246;p25"/>
            <p:cNvSpPr/>
            <p:nvPr/>
          </p:nvSpPr>
          <p:spPr>
            <a:xfrm flipH="1">
              <a:off x="2050920" y="2554560"/>
              <a:ext cx="429840" cy="401400"/>
            </a:xfrm>
            <a:custGeom>
              <a:avLst/>
              <a:gdLst/>
              <a:ahLst/>
              <a:cxnLst/>
              <a:rect l="l" t="t" r="r" b="b"/>
              <a:pathLst>
                <a:path w="5972" h="5580">
                  <a:moveTo>
                    <a:pt x="1563" y="0"/>
                  </a:moveTo>
                  <a:lnTo>
                    <a:pt x="1535" y="0"/>
                  </a:lnTo>
                  <a:cubicBezTo>
                    <a:pt x="1005" y="168"/>
                    <a:pt x="475" y="307"/>
                    <a:pt x="1" y="446"/>
                  </a:cubicBezTo>
                  <a:cubicBezTo>
                    <a:pt x="2010" y="3850"/>
                    <a:pt x="4939" y="5385"/>
                    <a:pt x="5413" y="5580"/>
                  </a:cubicBezTo>
                  <a:cubicBezTo>
                    <a:pt x="5860" y="5329"/>
                    <a:pt x="5971" y="4855"/>
                    <a:pt x="5971" y="4687"/>
                  </a:cubicBezTo>
                  <a:cubicBezTo>
                    <a:pt x="5051" y="4073"/>
                    <a:pt x="4241" y="3376"/>
                    <a:pt x="3572" y="2678"/>
                  </a:cubicBezTo>
                  <a:cubicBezTo>
                    <a:pt x="2679" y="1786"/>
                    <a:pt x="2010" y="809"/>
                    <a:pt x="1563" y="0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Google Shape;247;p25"/>
            <p:cNvSpPr/>
            <p:nvPr/>
          </p:nvSpPr>
          <p:spPr>
            <a:xfrm flipH="1">
              <a:off x="2029320" y="2540520"/>
              <a:ext cx="317160" cy="335160"/>
            </a:xfrm>
            <a:custGeom>
              <a:avLst/>
              <a:gdLst/>
              <a:ahLst/>
              <a:cxnLst/>
              <a:rect l="l" t="t" r="r" b="b"/>
              <a:pathLst>
                <a:path w="4409" h="4660">
                  <a:moveTo>
                    <a:pt x="4129" y="4660"/>
                  </a:moveTo>
                  <a:cubicBezTo>
                    <a:pt x="4157" y="4604"/>
                    <a:pt x="4213" y="4493"/>
                    <a:pt x="4408" y="4493"/>
                  </a:cubicBezTo>
                  <a:cubicBezTo>
                    <a:pt x="4408" y="4381"/>
                    <a:pt x="4352" y="4325"/>
                    <a:pt x="4324" y="4241"/>
                  </a:cubicBezTo>
                  <a:cubicBezTo>
                    <a:pt x="4269" y="4130"/>
                    <a:pt x="4157" y="3990"/>
                    <a:pt x="3934" y="3907"/>
                  </a:cubicBezTo>
                  <a:cubicBezTo>
                    <a:pt x="3906" y="3851"/>
                    <a:pt x="3878" y="3823"/>
                    <a:pt x="3850" y="3823"/>
                  </a:cubicBezTo>
                  <a:cubicBezTo>
                    <a:pt x="3711" y="3795"/>
                    <a:pt x="3488" y="3656"/>
                    <a:pt x="3376" y="3628"/>
                  </a:cubicBezTo>
                  <a:cubicBezTo>
                    <a:pt x="3209" y="3544"/>
                    <a:pt x="3041" y="3488"/>
                    <a:pt x="2874" y="3377"/>
                  </a:cubicBezTo>
                  <a:cubicBezTo>
                    <a:pt x="2623" y="3265"/>
                    <a:pt x="1981" y="2958"/>
                    <a:pt x="2065" y="2679"/>
                  </a:cubicBezTo>
                  <a:cubicBezTo>
                    <a:pt x="2232" y="2679"/>
                    <a:pt x="2372" y="2819"/>
                    <a:pt x="2511" y="2874"/>
                  </a:cubicBezTo>
                  <a:lnTo>
                    <a:pt x="3376" y="3349"/>
                  </a:lnTo>
                  <a:cubicBezTo>
                    <a:pt x="3488" y="3377"/>
                    <a:pt x="3599" y="3488"/>
                    <a:pt x="3711" y="3544"/>
                  </a:cubicBezTo>
                  <a:cubicBezTo>
                    <a:pt x="3739" y="3488"/>
                    <a:pt x="3767" y="3405"/>
                    <a:pt x="3850" y="3293"/>
                  </a:cubicBezTo>
                  <a:cubicBezTo>
                    <a:pt x="3934" y="3153"/>
                    <a:pt x="4045" y="2986"/>
                    <a:pt x="4073" y="2679"/>
                  </a:cubicBezTo>
                  <a:cubicBezTo>
                    <a:pt x="4129" y="2512"/>
                    <a:pt x="4073" y="2372"/>
                    <a:pt x="4045" y="2261"/>
                  </a:cubicBezTo>
                  <a:cubicBezTo>
                    <a:pt x="3850" y="2177"/>
                    <a:pt x="3767" y="1870"/>
                    <a:pt x="3488" y="1731"/>
                  </a:cubicBezTo>
                  <a:cubicBezTo>
                    <a:pt x="3292" y="1675"/>
                    <a:pt x="2651" y="1563"/>
                    <a:pt x="2762" y="1312"/>
                  </a:cubicBezTo>
                  <a:lnTo>
                    <a:pt x="2818" y="1284"/>
                  </a:lnTo>
                  <a:cubicBezTo>
                    <a:pt x="2902" y="1284"/>
                    <a:pt x="3013" y="1312"/>
                    <a:pt x="3041" y="1312"/>
                  </a:cubicBezTo>
                  <a:cubicBezTo>
                    <a:pt x="3097" y="1340"/>
                    <a:pt x="3209" y="1340"/>
                    <a:pt x="3320" y="1340"/>
                  </a:cubicBezTo>
                  <a:lnTo>
                    <a:pt x="3320" y="1340"/>
                  </a:lnTo>
                  <a:cubicBezTo>
                    <a:pt x="3097" y="1033"/>
                    <a:pt x="3181" y="838"/>
                    <a:pt x="3348" y="698"/>
                  </a:cubicBezTo>
                  <a:lnTo>
                    <a:pt x="2734" y="698"/>
                  </a:lnTo>
                  <a:cubicBezTo>
                    <a:pt x="1758" y="698"/>
                    <a:pt x="921" y="587"/>
                    <a:pt x="698" y="419"/>
                  </a:cubicBezTo>
                  <a:cubicBezTo>
                    <a:pt x="670" y="336"/>
                    <a:pt x="586" y="280"/>
                    <a:pt x="530" y="196"/>
                  </a:cubicBezTo>
                  <a:lnTo>
                    <a:pt x="419" y="1"/>
                  </a:lnTo>
                  <a:cubicBezTo>
                    <a:pt x="279" y="57"/>
                    <a:pt x="140" y="85"/>
                    <a:pt x="0" y="140"/>
                  </a:cubicBezTo>
                  <a:cubicBezTo>
                    <a:pt x="112" y="196"/>
                    <a:pt x="251" y="336"/>
                    <a:pt x="279" y="419"/>
                  </a:cubicBezTo>
                  <a:cubicBezTo>
                    <a:pt x="307" y="475"/>
                    <a:pt x="363" y="475"/>
                    <a:pt x="419" y="559"/>
                  </a:cubicBezTo>
                  <a:cubicBezTo>
                    <a:pt x="670" y="782"/>
                    <a:pt x="921" y="1033"/>
                    <a:pt x="1200" y="1256"/>
                  </a:cubicBezTo>
                  <a:cubicBezTo>
                    <a:pt x="1283" y="1312"/>
                    <a:pt x="1395" y="1396"/>
                    <a:pt x="1479" y="1452"/>
                  </a:cubicBezTo>
                  <a:cubicBezTo>
                    <a:pt x="1562" y="1535"/>
                    <a:pt x="2065" y="1758"/>
                    <a:pt x="1953" y="1898"/>
                  </a:cubicBezTo>
                  <a:cubicBezTo>
                    <a:pt x="1786" y="2093"/>
                    <a:pt x="781" y="1312"/>
                    <a:pt x="670" y="1256"/>
                  </a:cubicBezTo>
                  <a:cubicBezTo>
                    <a:pt x="642" y="1256"/>
                    <a:pt x="586" y="1173"/>
                    <a:pt x="530" y="1145"/>
                  </a:cubicBezTo>
                  <a:cubicBezTo>
                    <a:pt x="921" y="1703"/>
                    <a:pt x="1367" y="2289"/>
                    <a:pt x="1897" y="2847"/>
                  </a:cubicBezTo>
                  <a:cubicBezTo>
                    <a:pt x="2539" y="3432"/>
                    <a:pt x="3292" y="4102"/>
                    <a:pt x="4129" y="466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Google Shape;248;p25"/>
            <p:cNvSpPr/>
            <p:nvPr/>
          </p:nvSpPr>
          <p:spPr>
            <a:xfrm flipH="1">
              <a:off x="1378440" y="2409840"/>
              <a:ext cx="339480" cy="230760"/>
            </a:xfrm>
            <a:custGeom>
              <a:avLst/>
              <a:gdLst/>
              <a:ahLst/>
              <a:cxnLst/>
              <a:rect l="l" t="t" r="r" b="b"/>
              <a:pathLst>
                <a:path w="4716" h="3209">
                  <a:moveTo>
                    <a:pt x="2093" y="754"/>
                  </a:moveTo>
                  <a:cubicBezTo>
                    <a:pt x="1842" y="921"/>
                    <a:pt x="1563" y="1116"/>
                    <a:pt x="1312" y="1312"/>
                  </a:cubicBezTo>
                  <a:lnTo>
                    <a:pt x="1284" y="1340"/>
                  </a:lnTo>
                  <a:lnTo>
                    <a:pt x="1284" y="1340"/>
                  </a:lnTo>
                  <a:cubicBezTo>
                    <a:pt x="1172" y="1423"/>
                    <a:pt x="1061" y="1479"/>
                    <a:pt x="977" y="1591"/>
                  </a:cubicBezTo>
                  <a:cubicBezTo>
                    <a:pt x="614" y="1842"/>
                    <a:pt x="335" y="2093"/>
                    <a:pt x="56" y="2288"/>
                  </a:cubicBezTo>
                  <a:lnTo>
                    <a:pt x="56" y="2288"/>
                  </a:lnTo>
                  <a:lnTo>
                    <a:pt x="56" y="2288"/>
                  </a:lnTo>
                  <a:lnTo>
                    <a:pt x="1" y="2316"/>
                  </a:lnTo>
                  <a:cubicBezTo>
                    <a:pt x="642" y="2651"/>
                    <a:pt x="1312" y="2902"/>
                    <a:pt x="2009" y="3209"/>
                  </a:cubicBezTo>
                  <a:cubicBezTo>
                    <a:pt x="2400" y="2986"/>
                    <a:pt x="2735" y="2818"/>
                    <a:pt x="3069" y="2651"/>
                  </a:cubicBezTo>
                  <a:cubicBezTo>
                    <a:pt x="3767" y="2288"/>
                    <a:pt x="4269" y="2009"/>
                    <a:pt x="4520" y="1814"/>
                  </a:cubicBezTo>
                  <a:cubicBezTo>
                    <a:pt x="4520" y="1814"/>
                    <a:pt x="4520" y="1758"/>
                    <a:pt x="4548" y="1758"/>
                  </a:cubicBezTo>
                  <a:cubicBezTo>
                    <a:pt x="4576" y="1730"/>
                    <a:pt x="4632" y="1702"/>
                    <a:pt x="4632" y="1646"/>
                  </a:cubicBezTo>
                  <a:cubicBezTo>
                    <a:pt x="4688" y="1479"/>
                    <a:pt x="4715" y="1312"/>
                    <a:pt x="4688" y="1144"/>
                  </a:cubicBezTo>
                  <a:lnTo>
                    <a:pt x="4604" y="1144"/>
                  </a:lnTo>
                  <a:cubicBezTo>
                    <a:pt x="3962" y="1284"/>
                    <a:pt x="3125" y="1981"/>
                    <a:pt x="2539" y="2260"/>
                  </a:cubicBezTo>
                  <a:lnTo>
                    <a:pt x="2121" y="2455"/>
                  </a:lnTo>
                  <a:cubicBezTo>
                    <a:pt x="2009" y="2539"/>
                    <a:pt x="1842" y="2679"/>
                    <a:pt x="1702" y="2623"/>
                  </a:cubicBezTo>
                  <a:cubicBezTo>
                    <a:pt x="1674" y="2428"/>
                    <a:pt x="2149" y="2149"/>
                    <a:pt x="2372" y="2037"/>
                  </a:cubicBezTo>
                  <a:cubicBezTo>
                    <a:pt x="2958" y="1730"/>
                    <a:pt x="3711" y="1061"/>
                    <a:pt x="4409" y="921"/>
                  </a:cubicBezTo>
                  <a:cubicBezTo>
                    <a:pt x="4492" y="921"/>
                    <a:pt x="4548" y="893"/>
                    <a:pt x="4660" y="921"/>
                  </a:cubicBezTo>
                  <a:cubicBezTo>
                    <a:pt x="4548" y="586"/>
                    <a:pt x="4381" y="224"/>
                    <a:pt x="4213" y="28"/>
                  </a:cubicBezTo>
                  <a:cubicBezTo>
                    <a:pt x="4213" y="419"/>
                    <a:pt x="3962" y="475"/>
                    <a:pt x="3544" y="726"/>
                  </a:cubicBezTo>
                  <a:cubicBezTo>
                    <a:pt x="2874" y="1144"/>
                    <a:pt x="2874" y="1061"/>
                    <a:pt x="2260" y="1340"/>
                  </a:cubicBezTo>
                  <a:cubicBezTo>
                    <a:pt x="1842" y="1535"/>
                    <a:pt x="1395" y="2009"/>
                    <a:pt x="921" y="2009"/>
                  </a:cubicBezTo>
                  <a:cubicBezTo>
                    <a:pt x="977" y="1898"/>
                    <a:pt x="1033" y="1870"/>
                    <a:pt x="1116" y="1842"/>
                  </a:cubicBezTo>
                  <a:lnTo>
                    <a:pt x="1702" y="1423"/>
                  </a:lnTo>
                  <a:cubicBezTo>
                    <a:pt x="2121" y="1144"/>
                    <a:pt x="2177" y="1144"/>
                    <a:pt x="2595" y="977"/>
                  </a:cubicBezTo>
                  <a:cubicBezTo>
                    <a:pt x="2818" y="865"/>
                    <a:pt x="3767" y="419"/>
                    <a:pt x="3934" y="279"/>
                  </a:cubicBezTo>
                  <a:cubicBezTo>
                    <a:pt x="4018" y="168"/>
                    <a:pt x="4018" y="84"/>
                    <a:pt x="4018" y="0"/>
                  </a:cubicBezTo>
                  <a:cubicBezTo>
                    <a:pt x="3879" y="140"/>
                    <a:pt x="3711" y="307"/>
                    <a:pt x="3488" y="419"/>
                  </a:cubicBezTo>
                  <a:cubicBezTo>
                    <a:pt x="3097" y="558"/>
                    <a:pt x="2679" y="726"/>
                    <a:pt x="2093" y="754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Google Shape;249;p25"/>
            <p:cNvSpPr/>
            <p:nvPr/>
          </p:nvSpPr>
          <p:spPr>
            <a:xfrm flipH="1">
              <a:off x="2187720" y="4071600"/>
              <a:ext cx="148320" cy="106200"/>
            </a:xfrm>
            <a:custGeom>
              <a:avLst/>
              <a:gdLst/>
              <a:ahLst/>
              <a:cxnLst/>
              <a:rect l="l" t="t" r="r" b="b"/>
              <a:pathLst>
                <a:path w="2066" h="1480">
                  <a:moveTo>
                    <a:pt x="1" y="1480"/>
                  </a:moveTo>
                  <a:cubicBezTo>
                    <a:pt x="1061" y="1368"/>
                    <a:pt x="1758" y="977"/>
                    <a:pt x="1953" y="866"/>
                  </a:cubicBezTo>
                  <a:cubicBezTo>
                    <a:pt x="1953" y="838"/>
                    <a:pt x="1981" y="838"/>
                    <a:pt x="1981" y="810"/>
                  </a:cubicBezTo>
                  <a:cubicBezTo>
                    <a:pt x="2037" y="643"/>
                    <a:pt x="2065" y="252"/>
                    <a:pt x="1814" y="1"/>
                  </a:cubicBezTo>
                  <a:cubicBezTo>
                    <a:pt x="1758" y="308"/>
                    <a:pt x="1619" y="559"/>
                    <a:pt x="1368" y="810"/>
                  </a:cubicBezTo>
                  <a:lnTo>
                    <a:pt x="1368" y="838"/>
                  </a:lnTo>
                  <a:cubicBezTo>
                    <a:pt x="1340" y="922"/>
                    <a:pt x="1284" y="949"/>
                    <a:pt x="1200" y="977"/>
                  </a:cubicBezTo>
                  <a:lnTo>
                    <a:pt x="1200" y="977"/>
                  </a:lnTo>
                  <a:cubicBezTo>
                    <a:pt x="921" y="1145"/>
                    <a:pt x="475" y="1340"/>
                    <a:pt x="1" y="148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Google Shape;250;p25"/>
            <p:cNvSpPr/>
            <p:nvPr/>
          </p:nvSpPr>
          <p:spPr>
            <a:xfrm flipH="1">
              <a:off x="2234520" y="3918960"/>
              <a:ext cx="375480" cy="250920"/>
            </a:xfrm>
            <a:custGeom>
              <a:avLst/>
              <a:gdLst/>
              <a:ahLst/>
              <a:cxnLst/>
              <a:rect l="l" t="t" r="r" b="b"/>
              <a:pathLst>
                <a:path w="5218" h="3488">
                  <a:moveTo>
                    <a:pt x="2372" y="3488"/>
                  </a:moveTo>
                  <a:lnTo>
                    <a:pt x="2372" y="3488"/>
                  </a:lnTo>
                  <a:cubicBezTo>
                    <a:pt x="2651" y="3488"/>
                    <a:pt x="2902" y="3488"/>
                    <a:pt x="3125" y="3432"/>
                  </a:cubicBezTo>
                  <a:cubicBezTo>
                    <a:pt x="3878" y="3348"/>
                    <a:pt x="4604" y="3125"/>
                    <a:pt x="4994" y="2790"/>
                  </a:cubicBezTo>
                  <a:cubicBezTo>
                    <a:pt x="5022" y="2790"/>
                    <a:pt x="5022" y="2735"/>
                    <a:pt x="5022" y="2735"/>
                  </a:cubicBezTo>
                  <a:cubicBezTo>
                    <a:pt x="5022" y="2177"/>
                    <a:pt x="5217" y="2093"/>
                    <a:pt x="4492" y="1033"/>
                  </a:cubicBezTo>
                  <a:cubicBezTo>
                    <a:pt x="4353" y="865"/>
                    <a:pt x="3990" y="335"/>
                    <a:pt x="3906" y="1"/>
                  </a:cubicBezTo>
                  <a:cubicBezTo>
                    <a:pt x="3348" y="531"/>
                    <a:pt x="2707" y="921"/>
                    <a:pt x="2121" y="1256"/>
                  </a:cubicBezTo>
                  <a:cubicBezTo>
                    <a:pt x="1646" y="1507"/>
                    <a:pt x="1172" y="1702"/>
                    <a:pt x="698" y="1842"/>
                  </a:cubicBezTo>
                  <a:cubicBezTo>
                    <a:pt x="447" y="1926"/>
                    <a:pt x="251" y="1981"/>
                    <a:pt x="0" y="2065"/>
                  </a:cubicBezTo>
                  <a:cubicBezTo>
                    <a:pt x="140" y="2344"/>
                    <a:pt x="307" y="2567"/>
                    <a:pt x="447" y="2790"/>
                  </a:cubicBezTo>
                  <a:cubicBezTo>
                    <a:pt x="614" y="2986"/>
                    <a:pt x="809" y="3181"/>
                    <a:pt x="977" y="3265"/>
                  </a:cubicBezTo>
                  <a:cubicBezTo>
                    <a:pt x="1312" y="3404"/>
                    <a:pt x="1814" y="3488"/>
                    <a:pt x="2372" y="348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Google Shape;251;p25"/>
            <p:cNvSpPr/>
            <p:nvPr/>
          </p:nvSpPr>
          <p:spPr>
            <a:xfrm flipH="1">
              <a:off x="2153520" y="4154040"/>
              <a:ext cx="483840" cy="482040"/>
            </a:xfrm>
            <a:custGeom>
              <a:avLst/>
              <a:gdLst/>
              <a:ahLst/>
              <a:cxnLst/>
              <a:rect l="l" t="t" r="r" b="b"/>
              <a:pathLst>
                <a:path w="6725" h="6697">
                  <a:moveTo>
                    <a:pt x="335" y="5971"/>
                  </a:moveTo>
                  <a:lnTo>
                    <a:pt x="335" y="5971"/>
                  </a:lnTo>
                  <a:cubicBezTo>
                    <a:pt x="363" y="5971"/>
                    <a:pt x="1228" y="6697"/>
                    <a:pt x="2260" y="5971"/>
                  </a:cubicBezTo>
                  <a:cubicBezTo>
                    <a:pt x="2902" y="5525"/>
                    <a:pt x="4102" y="4409"/>
                    <a:pt x="5050" y="3237"/>
                  </a:cubicBezTo>
                  <a:cubicBezTo>
                    <a:pt x="5832" y="2344"/>
                    <a:pt x="6501" y="1479"/>
                    <a:pt x="6724" y="866"/>
                  </a:cubicBezTo>
                  <a:cubicBezTo>
                    <a:pt x="6585" y="447"/>
                    <a:pt x="6417" y="140"/>
                    <a:pt x="6306" y="1"/>
                  </a:cubicBezTo>
                  <a:cubicBezTo>
                    <a:pt x="6250" y="224"/>
                    <a:pt x="6111" y="447"/>
                    <a:pt x="5971" y="587"/>
                  </a:cubicBezTo>
                  <a:cubicBezTo>
                    <a:pt x="5943" y="670"/>
                    <a:pt x="5887" y="698"/>
                    <a:pt x="5832" y="726"/>
                  </a:cubicBezTo>
                  <a:cubicBezTo>
                    <a:pt x="5804" y="782"/>
                    <a:pt x="5748" y="838"/>
                    <a:pt x="5692" y="866"/>
                  </a:cubicBezTo>
                  <a:cubicBezTo>
                    <a:pt x="5553" y="1005"/>
                    <a:pt x="4688" y="1675"/>
                    <a:pt x="4353" y="1563"/>
                  </a:cubicBezTo>
                  <a:cubicBezTo>
                    <a:pt x="4353" y="1424"/>
                    <a:pt x="4465" y="1396"/>
                    <a:pt x="4576" y="1340"/>
                  </a:cubicBezTo>
                  <a:cubicBezTo>
                    <a:pt x="5134" y="977"/>
                    <a:pt x="5720" y="642"/>
                    <a:pt x="6027" y="29"/>
                  </a:cubicBezTo>
                  <a:cubicBezTo>
                    <a:pt x="5469" y="308"/>
                    <a:pt x="4325" y="726"/>
                    <a:pt x="2763" y="447"/>
                  </a:cubicBezTo>
                  <a:cubicBezTo>
                    <a:pt x="2623" y="447"/>
                    <a:pt x="2456" y="447"/>
                    <a:pt x="2316" y="419"/>
                  </a:cubicBezTo>
                  <a:lnTo>
                    <a:pt x="2344" y="419"/>
                  </a:lnTo>
                  <a:cubicBezTo>
                    <a:pt x="2679" y="559"/>
                    <a:pt x="3209" y="670"/>
                    <a:pt x="3600" y="726"/>
                  </a:cubicBezTo>
                  <a:cubicBezTo>
                    <a:pt x="3655" y="726"/>
                    <a:pt x="4297" y="810"/>
                    <a:pt x="4046" y="949"/>
                  </a:cubicBezTo>
                  <a:cubicBezTo>
                    <a:pt x="3711" y="1145"/>
                    <a:pt x="2456" y="838"/>
                    <a:pt x="1926" y="503"/>
                  </a:cubicBezTo>
                  <a:lnTo>
                    <a:pt x="1926" y="503"/>
                  </a:lnTo>
                  <a:cubicBezTo>
                    <a:pt x="1926" y="838"/>
                    <a:pt x="1786" y="1814"/>
                    <a:pt x="1061" y="2958"/>
                  </a:cubicBezTo>
                  <a:cubicBezTo>
                    <a:pt x="559" y="3711"/>
                    <a:pt x="252" y="4353"/>
                    <a:pt x="140" y="4911"/>
                  </a:cubicBezTo>
                  <a:cubicBezTo>
                    <a:pt x="1" y="5413"/>
                    <a:pt x="56" y="5804"/>
                    <a:pt x="335" y="597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Google Shape;252;p25"/>
            <p:cNvSpPr/>
            <p:nvPr/>
          </p:nvSpPr>
          <p:spPr>
            <a:xfrm flipH="1">
              <a:off x="2917800" y="1576080"/>
              <a:ext cx="55800" cy="156600"/>
            </a:xfrm>
            <a:custGeom>
              <a:avLst/>
              <a:gdLst/>
              <a:ahLst/>
              <a:cxnLst/>
              <a:rect l="l" t="t" r="r" b="b"/>
              <a:pathLst>
                <a:path w="782" h="2177">
                  <a:moveTo>
                    <a:pt x="642" y="0"/>
                  </a:moveTo>
                  <a:cubicBezTo>
                    <a:pt x="503" y="56"/>
                    <a:pt x="419" y="168"/>
                    <a:pt x="335" y="279"/>
                  </a:cubicBezTo>
                  <a:lnTo>
                    <a:pt x="335" y="279"/>
                  </a:lnTo>
                  <a:cubicBezTo>
                    <a:pt x="168" y="502"/>
                    <a:pt x="56" y="837"/>
                    <a:pt x="29" y="1172"/>
                  </a:cubicBezTo>
                  <a:cubicBezTo>
                    <a:pt x="1" y="1339"/>
                    <a:pt x="29" y="1535"/>
                    <a:pt x="56" y="1702"/>
                  </a:cubicBezTo>
                  <a:cubicBezTo>
                    <a:pt x="84" y="1842"/>
                    <a:pt x="140" y="1981"/>
                    <a:pt x="196" y="2037"/>
                  </a:cubicBezTo>
                  <a:cubicBezTo>
                    <a:pt x="280" y="2148"/>
                    <a:pt x="363" y="2176"/>
                    <a:pt x="503" y="2121"/>
                  </a:cubicBezTo>
                  <a:cubicBezTo>
                    <a:pt x="782" y="2009"/>
                    <a:pt x="754" y="1535"/>
                    <a:pt x="754" y="1395"/>
                  </a:cubicBezTo>
                  <a:cubicBezTo>
                    <a:pt x="698" y="1312"/>
                    <a:pt x="642" y="1284"/>
                    <a:pt x="614" y="1172"/>
                  </a:cubicBezTo>
                  <a:cubicBezTo>
                    <a:pt x="559" y="977"/>
                    <a:pt x="503" y="698"/>
                    <a:pt x="587" y="419"/>
                  </a:cubicBezTo>
                  <a:cubicBezTo>
                    <a:pt x="587" y="279"/>
                    <a:pt x="614" y="84"/>
                    <a:pt x="642" y="0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Google Shape;253;p25"/>
            <p:cNvSpPr/>
            <p:nvPr/>
          </p:nvSpPr>
          <p:spPr>
            <a:xfrm flipH="1">
              <a:off x="2624400" y="1710720"/>
              <a:ext cx="214920" cy="130320"/>
            </a:xfrm>
            <a:custGeom>
              <a:avLst/>
              <a:gdLst/>
              <a:ahLst/>
              <a:cxnLst/>
              <a:rect l="l" t="t" r="r" b="b"/>
              <a:pathLst>
                <a:path w="2987" h="1814">
                  <a:moveTo>
                    <a:pt x="2902" y="363"/>
                  </a:moveTo>
                  <a:cubicBezTo>
                    <a:pt x="2735" y="307"/>
                    <a:pt x="2595" y="252"/>
                    <a:pt x="2400" y="224"/>
                  </a:cubicBezTo>
                  <a:cubicBezTo>
                    <a:pt x="2121" y="112"/>
                    <a:pt x="1842" y="0"/>
                    <a:pt x="1647" y="84"/>
                  </a:cubicBezTo>
                  <a:cubicBezTo>
                    <a:pt x="1368" y="168"/>
                    <a:pt x="1117" y="252"/>
                    <a:pt x="866" y="252"/>
                  </a:cubicBezTo>
                  <a:lnTo>
                    <a:pt x="838" y="252"/>
                  </a:lnTo>
                  <a:cubicBezTo>
                    <a:pt x="698" y="810"/>
                    <a:pt x="391" y="1005"/>
                    <a:pt x="168" y="1089"/>
                  </a:cubicBezTo>
                  <a:cubicBezTo>
                    <a:pt x="308" y="1340"/>
                    <a:pt x="168" y="1563"/>
                    <a:pt x="1" y="1702"/>
                  </a:cubicBezTo>
                  <a:cubicBezTo>
                    <a:pt x="85" y="1702"/>
                    <a:pt x="112" y="1702"/>
                    <a:pt x="168" y="1758"/>
                  </a:cubicBezTo>
                  <a:cubicBezTo>
                    <a:pt x="670" y="1814"/>
                    <a:pt x="866" y="1674"/>
                    <a:pt x="1033" y="1535"/>
                  </a:cubicBezTo>
                  <a:cubicBezTo>
                    <a:pt x="1173" y="1423"/>
                    <a:pt x="1284" y="1340"/>
                    <a:pt x="1507" y="1284"/>
                  </a:cubicBezTo>
                  <a:cubicBezTo>
                    <a:pt x="1145" y="1005"/>
                    <a:pt x="1145" y="586"/>
                    <a:pt x="1312" y="698"/>
                  </a:cubicBezTo>
                  <a:cubicBezTo>
                    <a:pt x="1535" y="782"/>
                    <a:pt x="1312" y="977"/>
                    <a:pt x="2233" y="1395"/>
                  </a:cubicBezTo>
                  <a:cubicBezTo>
                    <a:pt x="2344" y="1423"/>
                    <a:pt x="2484" y="1507"/>
                    <a:pt x="2568" y="1535"/>
                  </a:cubicBezTo>
                  <a:cubicBezTo>
                    <a:pt x="2707" y="1619"/>
                    <a:pt x="2847" y="1674"/>
                    <a:pt x="2986" y="1674"/>
                  </a:cubicBezTo>
                  <a:cubicBezTo>
                    <a:pt x="2958" y="1228"/>
                    <a:pt x="2930" y="782"/>
                    <a:pt x="2902" y="36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Google Shape;254;p25"/>
            <p:cNvSpPr/>
            <p:nvPr/>
          </p:nvSpPr>
          <p:spPr>
            <a:xfrm flipH="1">
              <a:off x="2627640" y="1497600"/>
              <a:ext cx="74160" cy="140400"/>
            </a:xfrm>
            <a:custGeom>
              <a:avLst/>
              <a:gdLst/>
              <a:ahLst/>
              <a:cxnLst/>
              <a:rect l="l" t="t" r="r" b="b"/>
              <a:pathLst>
                <a:path w="1034" h="1954">
                  <a:moveTo>
                    <a:pt x="1033" y="0"/>
                  </a:moveTo>
                  <a:cubicBezTo>
                    <a:pt x="977" y="112"/>
                    <a:pt x="866" y="168"/>
                    <a:pt x="754" y="279"/>
                  </a:cubicBezTo>
                  <a:cubicBezTo>
                    <a:pt x="587" y="419"/>
                    <a:pt x="447" y="586"/>
                    <a:pt x="308" y="726"/>
                  </a:cubicBezTo>
                  <a:cubicBezTo>
                    <a:pt x="168" y="893"/>
                    <a:pt x="112" y="1032"/>
                    <a:pt x="57" y="1172"/>
                  </a:cubicBezTo>
                  <a:cubicBezTo>
                    <a:pt x="1" y="1367"/>
                    <a:pt x="1" y="1535"/>
                    <a:pt x="112" y="1674"/>
                  </a:cubicBezTo>
                  <a:cubicBezTo>
                    <a:pt x="196" y="1814"/>
                    <a:pt x="447" y="1925"/>
                    <a:pt x="949" y="1953"/>
                  </a:cubicBezTo>
                  <a:lnTo>
                    <a:pt x="949" y="1953"/>
                  </a:lnTo>
                  <a:cubicBezTo>
                    <a:pt x="949" y="1256"/>
                    <a:pt x="977" y="586"/>
                    <a:pt x="103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Google Shape;255;p25"/>
            <p:cNvSpPr/>
            <p:nvPr/>
          </p:nvSpPr>
          <p:spPr>
            <a:xfrm flipH="1">
              <a:off x="2590200" y="1326960"/>
              <a:ext cx="459720" cy="194760"/>
            </a:xfrm>
            <a:custGeom>
              <a:avLst/>
              <a:gdLst/>
              <a:ahLst/>
              <a:cxnLst/>
              <a:rect l="l" t="t" r="r" b="b"/>
              <a:pathLst>
                <a:path w="6390" h="2707">
                  <a:moveTo>
                    <a:pt x="0" y="2428"/>
                  </a:moveTo>
                  <a:cubicBezTo>
                    <a:pt x="252" y="2400"/>
                    <a:pt x="670" y="2428"/>
                    <a:pt x="1005" y="2679"/>
                  </a:cubicBezTo>
                  <a:cubicBezTo>
                    <a:pt x="1200" y="2623"/>
                    <a:pt x="1758" y="2484"/>
                    <a:pt x="2177" y="2707"/>
                  </a:cubicBezTo>
                  <a:cubicBezTo>
                    <a:pt x="2372" y="2567"/>
                    <a:pt x="2623" y="2567"/>
                    <a:pt x="2735" y="2540"/>
                  </a:cubicBezTo>
                  <a:cubicBezTo>
                    <a:pt x="2874" y="2261"/>
                    <a:pt x="3069" y="1982"/>
                    <a:pt x="3432" y="1870"/>
                  </a:cubicBezTo>
                  <a:cubicBezTo>
                    <a:pt x="3572" y="1814"/>
                    <a:pt x="3711" y="1814"/>
                    <a:pt x="3851" y="1814"/>
                  </a:cubicBezTo>
                  <a:cubicBezTo>
                    <a:pt x="4018" y="1814"/>
                    <a:pt x="4130" y="1842"/>
                    <a:pt x="4213" y="1926"/>
                  </a:cubicBezTo>
                  <a:cubicBezTo>
                    <a:pt x="4269" y="1954"/>
                    <a:pt x="4269" y="1954"/>
                    <a:pt x="4297" y="1954"/>
                  </a:cubicBezTo>
                  <a:cubicBezTo>
                    <a:pt x="4604" y="1452"/>
                    <a:pt x="5106" y="1256"/>
                    <a:pt x="5469" y="1228"/>
                  </a:cubicBezTo>
                  <a:cubicBezTo>
                    <a:pt x="5664" y="1228"/>
                    <a:pt x="5831" y="1256"/>
                    <a:pt x="5943" y="1312"/>
                  </a:cubicBezTo>
                  <a:cubicBezTo>
                    <a:pt x="5971" y="1368"/>
                    <a:pt x="5999" y="1368"/>
                    <a:pt x="6027" y="1396"/>
                  </a:cubicBezTo>
                  <a:cubicBezTo>
                    <a:pt x="6138" y="1005"/>
                    <a:pt x="6250" y="670"/>
                    <a:pt x="6389" y="336"/>
                  </a:cubicBezTo>
                  <a:cubicBezTo>
                    <a:pt x="5803" y="1"/>
                    <a:pt x="5301" y="224"/>
                    <a:pt x="4715" y="531"/>
                  </a:cubicBezTo>
                  <a:cubicBezTo>
                    <a:pt x="4213" y="754"/>
                    <a:pt x="3711" y="1005"/>
                    <a:pt x="2958" y="1033"/>
                  </a:cubicBezTo>
                  <a:cubicBezTo>
                    <a:pt x="2260" y="1089"/>
                    <a:pt x="1981" y="1396"/>
                    <a:pt x="1842" y="1647"/>
                  </a:cubicBezTo>
                  <a:cubicBezTo>
                    <a:pt x="2204" y="1563"/>
                    <a:pt x="2623" y="1452"/>
                    <a:pt x="2958" y="1340"/>
                  </a:cubicBezTo>
                  <a:cubicBezTo>
                    <a:pt x="3153" y="1312"/>
                    <a:pt x="3488" y="1145"/>
                    <a:pt x="3655" y="1200"/>
                  </a:cubicBezTo>
                  <a:cubicBezTo>
                    <a:pt x="3655" y="1452"/>
                    <a:pt x="2902" y="1675"/>
                    <a:pt x="2651" y="1703"/>
                  </a:cubicBezTo>
                  <a:cubicBezTo>
                    <a:pt x="2511" y="1731"/>
                    <a:pt x="2372" y="1758"/>
                    <a:pt x="2260" y="1814"/>
                  </a:cubicBezTo>
                  <a:cubicBezTo>
                    <a:pt x="2372" y="1954"/>
                    <a:pt x="2595" y="1954"/>
                    <a:pt x="2483" y="2149"/>
                  </a:cubicBezTo>
                  <a:cubicBezTo>
                    <a:pt x="2344" y="2149"/>
                    <a:pt x="2037" y="1982"/>
                    <a:pt x="1842" y="1954"/>
                  </a:cubicBezTo>
                  <a:cubicBezTo>
                    <a:pt x="1674" y="1926"/>
                    <a:pt x="1479" y="1926"/>
                    <a:pt x="1284" y="1870"/>
                  </a:cubicBezTo>
                  <a:cubicBezTo>
                    <a:pt x="837" y="2010"/>
                    <a:pt x="224" y="2121"/>
                    <a:pt x="0" y="24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Google Shape;256;p25"/>
            <p:cNvSpPr/>
            <p:nvPr/>
          </p:nvSpPr>
          <p:spPr>
            <a:xfrm flipH="1">
              <a:off x="2832840" y="1511640"/>
              <a:ext cx="381600" cy="387720"/>
            </a:xfrm>
            <a:custGeom>
              <a:avLst/>
              <a:gdLst/>
              <a:ahLst/>
              <a:cxnLst/>
              <a:rect l="l" t="t" r="r" b="b"/>
              <a:pathLst>
                <a:path w="5302" h="5386">
                  <a:moveTo>
                    <a:pt x="5162" y="3906"/>
                  </a:moveTo>
                  <a:cubicBezTo>
                    <a:pt x="4213" y="4269"/>
                    <a:pt x="3544" y="4046"/>
                    <a:pt x="3125" y="3683"/>
                  </a:cubicBezTo>
                  <a:cubicBezTo>
                    <a:pt x="2930" y="3460"/>
                    <a:pt x="2791" y="3209"/>
                    <a:pt x="2679" y="2986"/>
                  </a:cubicBezTo>
                  <a:cubicBezTo>
                    <a:pt x="2567" y="2707"/>
                    <a:pt x="2567" y="2428"/>
                    <a:pt x="2623" y="2177"/>
                  </a:cubicBezTo>
                  <a:cubicBezTo>
                    <a:pt x="2679" y="1647"/>
                    <a:pt x="2958" y="1172"/>
                    <a:pt x="3488" y="1033"/>
                  </a:cubicBezTo>
                  <a:cubicBezTo>
                    <a:pt x="3628" y="837"/>
                    <a:pt x="3823" y="670"/>
                    <a:pt x="4074" y="614"/>
                  </a:cubicBezTo>
                  <a:cubicBezTo>
                    <a:pt x="4102" y="531"/>
                    <a:pt x="4158" y="503"/>
                    <a:pt x="4158" y="419"/>
                  </a:cubicBezTo>
                  <a:cubicBezTo>
                    <a:pt x="4185" y="391"/>
                    <a:pt x="4185" y="363"/>
                    <a:pt x="4213" y="335"/>
                  </a:cubicBezTo>
                  <a:cubicBezTo>
                    <a:pt x="3962" y="224"/>
                    <a:pt x="3739" y="252"/>
                    <a:pt x="3516" y="279"/>
                  </a:cubicBezTo>
                  <a:cubicBezTo>
                    <a:pt x="3460" y="363"/>
                    <a:pt x="3376" y="391"/>
                    <a:pt x="3321" y="419"/>
                  </a:cubicBezTo>
                  <a:cubicBezTo>
                    <a:pt x="2930" y="670"/>
                    <a:pt x="2651" y="893"/>
                    <a:pt x="2372" y="1228"/>
                  </a:cubicBezTo>
                  <a:cubicBezTo>
                    <a:pt x="1981" y="1730"/>
                    <a:pt x="2009" y="2065"/>
                    <a:pt x="1954" y="2567"/>
                  </a:cubicBezTo>
                  <a:cubicBezTo>
                    <a:pt x="1954" y="2623"/>
                    <a:pt x="1926" y="2735"/>
                    <a:pt x="1926" y="2790"/>
                  </a:cubicBezTo>
                  <a:cubicBezTo>
                    <a:pt x="1870" y="2902"/>
                    <a:pt x="1870" y="2930"/>
                    <a:pt x="1786" y="2930"/>
                  </a:cubicBezTo>
                  <a:cubicBezTo>
                    <a:pt x="1702" y="2651"/>
                    <a:pt x="1786" y="2065"/>
                    <a:pt x="1814" y="1758"/>
                  </a:cubicBezTo>
                  <a:cubicBezTo>
                    <a:pt x="1926" y="1256"/>
                    <a:pt x="2093" y="1200"/>
                    <a:pt x="2233" y="921"/>
                  </a:cubicBezTo>
                  <a:cubicBezTo>
                    <a:pt x="2121" y="949"/>
                    <a:pt x="2009" y="1061"/>
                    <a:pt x="1926" y="1116"/>
                  </a:cubicBezTo>
                  <a:cubicBezTo>
                    <a:pt x="1814" y="1200"/>
                    <a:pt x="1702" y="1256"/>
                    <a:pt x="1563" y="1340"/>
                  </a:cubicBezTo>
                  <a:cubicBezTo>
                    <a:pt x="1312" y="1479"/>
                    <a:pt x="1117" y="1619"/>
                    <a:pt x="1005" y="1814"/>
                  </a:cubicBezTo>
                  <a:cubicBezTo>
                    <a:pt x="559" y="2735"/>
                    <a:pt x="1396" y="3069"/>
                    <a:pt x="1172" y="3432"/>
                  </a:cubicBezTo>
                  <a:cubicBezTo>
                    <a:pt x="1089" y="3432"/>
                    <a:pt x="1033" y="3320"/>
                    <a:pt x="1005" y="3209"/>
                  </a:cubicBezTo>
                  <a:cubicBezTo>
                    <a:pt x="949" y="3125"/>
                    <a:pt x="893" y="3069"/>
                    <a:pt x="838" y="3014"/>
                  </a:cubicBezTo>
                  <a:cubicBezTo>
                    <a:pt x="587" y="2707"/>
                    <a:pt x="670" y="2567"/>
                    <a:pt x="587" y="2456"/>
                  </a:cubicBezTo>
                  <a:lnTo>
                    <a:pt x="587" y="2205"/>
                  </a:lnTo>
                  <a:cubicBezTo>
                    <a:pt x="614" y="2177"/>
                    <a:pt x="614" y="2037"/>
                    <a:pt x="670" y="1953"/>
                  </a:cubicBezTo>
                  <a:cubicBezTo>
                    <a:pt x="838" y="1312"/>
                    <a:pt x="1368" y="1200"/>
                    <a:pt x="1814" y="893"/>
                  </a:cubicBezTo>
                  <a:cubicBezTo>
                    <a:pt x="2093" y="698"/>
                    <a:pt x="2344" y="558"/>
                    <a:pt x="2651" y="419"/>
                  </a:cubicBezTo>
                  <a:cubicBezTo>
                    <a:pt x="2763" y="363"/>
                    <a:pt x="2902" y="335"/>
                    <a:pt x="3042" y="252"/>
                  </a:cubicBezTo>
                  <a:cubicBezTo>
                    <a:pt x="2623" y="0"/>
                    <a:pt x="2121" y="112"/>
                    <a:pt x="2093" y="140"/>
                  </a:cubicBezTo>
                  <a:lnTo>
                    <a:pt x="2065" y="140"/>
                  </a:lnTo>
                  <a:lnTo>
                    <a:pt x="2065" y="140"/>
                  </a:lnTo>
                  <a:cubicBezTo>
                    <a:pt x="2065" y="140"/>
                    <a:pt x="1396" y="252"/>
                    <a:pt x="949" y="949"/>
                  </a:cubicBezTo>
                  <a:cubicBezTo>
                    <a:pt x="838" y="1116"/>
                    <a:pt x="726" y="1256"/>
                    <a:pt x="614" y="1395"/>
                  </a:cubicBezTo>
                  <a:cubicBezTo>
                    <a:pt x="280" y="1898"/>
                    <a:pt x="1" y="2316"/>
                    <a:pt x="112" y="2790"/>
                  </a:cubicBezTo>
                  <a:cubicBezTo>
                    <a:pt x="196" y="3125"/>
                    <a:pt x="308" y="3488"/>
                    <a:pt x="531" y="3851"/>
                  </a:cubicBezTo>
                  <a:cubicBezTo>
                    <a:pt x="726" y="4185"/>
                    <a:pt x="1033" y="4464"/>
                    <a:pt x="1507" y="4604"/>
                  </a:cubicBezTo>
                  <a:cubicBezTo>
                    <a:pt x="1814" y="4715"/>
                    <a:pt x="2065" y="4855"/>
                    <a:pt x="2288" y="4967"/>
                  </a:cubicBezTo>
                  <a:cubicBezTo>
                    <a:pt x="2791" y="5218"/>
                    <a:pt x="3181" y="5385"/>
                    <a:pt x="3683" y="5218"/>
                  </a:cubicBezTo>
                  <a:cubicBezTo>
                    <a:pt x="3990" y="5106"/>
                    <a:pt x="4185" y="4939"/>
                    <a:pt x="4325" y="4827"/>
                  </a:cubicBezTo>
                  <a:cubicBezTo>
                    <a:pt x="4353" y="4799"/>
                    <a:pt x="4381" y="4799"/>
                    <a:pt x="4381" y="4743"/>
                  </a:cubicBezTo>
                  <a:cubicBezTo>
                    <a:pt x="3907" y="4743"/>
                    <a:pt x="3349" y="4660"/>
                    <a:pt x="3181" y="4576"/>
                  </a:cubicBezTo>
                  <a:cubicBezTo>
                    <a:pt x="2791" y="4464"/>
                    <a:pt x="2484" y="4548"/>
                    <a:pt x="2149" y="4381"/>
                  </a:cubicBezTo>
                  <a:cubicBezTo>
                    <a:pt x="1981" y="4269"/>
                    <a:pt x="1535" y="4018"/>
                    <a:pt x="1591" y="3739"/>
                  </a:cubicBezTo>
                  <a:cubicBezTo>
                    <a:pt x="1702" y="3711"/>
                    <a:pt x="1730" y="3767"/>
                    <a:pt x="1786" y="3823"/>
                  </a:cubicBezTo>
                  <a:cubicBezTo>
                    <a:pt x="1898" y="3962"/>
                    <a:pt x="2093" y="4046"/>
                    <a:pt x="2260" y="4130"/>
                  </a:cubicBezTo>
                  <a:cubicBezTo>
                    <a:pt x="2567" y="4269"/>
                    <a:pt x="2874" y="4185"/>
                    <a:pt x="3209" y="4297"/>
                  </a:cubicBezTo>
                  <a:cubicBezTo>
                    <a:pt x="4185" y="4548"/>
                    <a:pt x="4632" y="4520"/>
                    <a:pt x="4883" y="4464"/>
                  </a:cubicBezTo>
                  <a:cubicBezTo>
                    <a:pt x="5050" y="4381"/>
                    <a:pt x="5301" y="4157"/>
                    <a:pt x="5162" y="390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Google Shape;257;p25"/>
            <p:cNvSpPr/>
            <p:nvPr/>
          </p:nvSpPr>
          <p:spPr>
            <a:xfrm flipH="1">
              <a:off x="2575440" y="1437480"/>
              <a:ext cx="427680" cy="375480"/>
            </a:xfrm>
            <a:custGeom>
              <a:avLst/>
              <a:gdLst/>
              <a:ahLst/>
              <a:cxnLst/>
              <a:rect l="l" t="t" r="r" b="b"/>
              <a:pathLst>
                <a:path w="5943" h="5218">
                  <a:moveTo>
                    <a:pt x="2399" y="3822"/>
                  </a:moveTo>
                  <a:cubicBezTo>
                    <a:pt x="2288" y="4018"/>
                    <a:pt x="1981" y="4325"/>
                    <a:pt x="1451" y="4297"/>
                  </a:cubicBezTo>
                  <a:cubicBezTo>
                    <a:pt x="1395" y="4297"/>
                    <a:pt x="1367" y="4241"/>
                    <a:pt x="1367" y="4185"/>
                  </a:cubicBezTo>
                  <a:cubicBezTo>
                    <a:pt x="1367" y="4101"/>
                    <a:pt x="1395" y="4073"/>
                    <a:pt x="1451" y="4073"/>
                  </a:cubicBezTo>
                  <a:cubicBezTo>
                    <a:pt x="1841" y="4073"/>
                    <a:pt x="2092" y="3878"/>
                    <a:pt x="2204" y="3767"/>
                  </a:cubicBezTo>
                  <a:cubicBezTo>
                    <a:pt x="2092" y="3739"/>
                    <a:pt x="1981" y="3739"/>
                    <a:pt x="1925" y="3739"/>
                  </a:cubicBezTo>
                  <a:cubicBezTo>
                    <a:pt x="1841" y="3739"/>
                    <a:pt x="1813" y="3655"/>
                    <a:pt x="1813" y="3627"/>
                  </a:cubicBezTo>
                  <a:cubicBezTo>
                    <a:pt x="1813" y="3543"/>
                    <a:pt x="1841" y="3516"/>
                    <a:pt x="1925" y="3516"/>
                  </a:cubicBezTo>
                  <a:cubicBezTo>
                    <a:pt x="2009" y="3516"/>
                    <a:pt x="2120" y="3516"/>
                    <a:pt x="2260" y="3543"/>
                  </a:cubicBezTo>
                  <a:lnTo>
                    <a:pt x="2567" y="3655"/>
                  </a:lnTo>
                  <a:cubicBezTo>
                    <a:pt x="2790" y="3767"/>
                    <a:pt x="2985" y="3794"/>
                    <a:pt x="3208" y="3794"/>
                  </a:cubicBezTo>
                  <a:cubicBezTo>
                    <a:pt x="3404" y="3794"/>
                    <a:pt x="3655" y="3739"/>
                    <a:pt x="3906" y="3655"/>
                  </a:cubicBezTo>
                  <a:cubicBezTo>
                    <a:pt x="4185" y="3543"/>
                    <a:pt x="4492" y="3655"/>
                    <a:pt x="4799" y="3794"/>
                  </a:cubicBezTo>
                  <a:cubicBezTo>
                    <a:pt x="5133" y="3906"/>
                    <a:pt x="5440" y="3990"/>
                    <a:pt x="5691" y="3934"/>
                  </a:cubicBezTo>
                  <a:cubicBezTo>
                    <a:pt x="5775" y="3906"/>
                    <a:pt x="5887" y="3822"/>
                    <a:pt x="5915" y="3739"/>
                  </a:cubicBezTo>
                  <a:cubicBezTo>
                    <a:pt x="5943" y="3655"/>
                    <a:pt x="5943" y="3599"/>
                    <a:pt x="5943" y="3516"/>
                  </a:cubicBezTo>
                  <a:cubicBezTo>
                    <a:pt x="5943" y="3460"/>
                    <a:pt x="5915" y="3376"/>
                    <a:pt x="5859" y="3320"/>
                  </a:cubicBezTo>
                  <a:cubicBezTo>
                    <a:pt x="5747" y="3181"/>
                    <a:pt x="5496" y="3069"/>
                    <a:pt x="5161" y="3041"/>
                  </a:cubicBezTo>
                  <a:cubicBezTo>
                    <a:pt x="4603" y="2985"/>
                    <a:pt x="4296" y="2846"/>
                    <a:pt x="4157" y="2651"/>
                  </a:cubicBezTo>
                  <a:cubicBezTo>
                    <a:pt x="3962" y="2427"/>
                    <a:pt x="4018" y="2204"/>
                    <a:pt x="4073" y="1981"/>
                  </a:cubicBezTo>
                  <a:cubicBezTo>
                    <a:pt x="4101" y="1842"/>
                    <a:pt x="4213" y="1674"/>
                    <a:pt x="4352" y="1451"/>
                  </a:cubicBezTo>
                  <a:cubicBezTo>
                    <a:pt x="4492" y="1284"/>
                    <a:pt x="4659" y="1116"/>
                    <a:pt x="4827" y="977"/>
                  </a:cubicBezTo>
                  <a:cubicBezTo>
                    <a:pt x="5217" y="670"/>
                    <a:pt x="5329" y="419"/>
                    <a:pt x="5329" y="251"/>
                  </a:cubicBezTo>
                  <a:cubicBezTo>
                    <a:pt x="5329" y="168"/>
                    <a:pt x="5301" y="112"/>
                    <a:pt x="5217" y="56"/>
                  </a:cubicBezTo>
                  <a:cubicBezTo>
                    <a:pt x="5161" y="0"/>
                    <a:pt x="5022" y="0"/>
                    <a:pt x="4882" y="0"/>
                  </a:cubicBezTo>
                  <a:cubicBezTo>
                    <a:pt x="4520" y="28"/>
                    <a:pt x="4101" y="196"/>
                    <a:pt x="3850" y="670"/>
                  </a:cubicBezTo>
                  <a:cubicBezTo>
                    <a:pt x="3906" y="698"/>
                    <a:pt x="3906" y="726"/>
                    <a:pt x="3934" y="809"/>
                  </a:cubicBezTo>
                  <a:cubicBezTo>
                    <a:pt x="3962" y="949"/>
                    <a:pt x="3962" y="1116"/>
                    <a:pt x="3934" y="1256"/>
                  </a:cubicBezTo>
                  <a:cubicBezTo>
                    <a:pt x="3739" y="1730"/>
                    <a:pt x="2846" y="1674"/>
                    <a:pt x="2846" y="1674"/>
                  </a:cubicBezTo>
                  <a:cubicBezTo>
                    <a:pt x="2790" y="1674"/>
                    <a:pt x="2762" y="1590"/>
                    <a:pt x="2762" y="1563"/>
                  </a:cubicBezTo>
                  <a:cubicBezTo>
                    <a:pt x="2762" y="1507"/>
                    <a:pt x="2818" y="1451"/>
                    <a:pt x="2902" y="1451"/>
                  </a:cubicBezTo>
                  <a:cubicBezTo>
                    <a:pt x="2902" y="1451"/>
                    <a:pt x="3627" y="1535"/>
                    <a:pt x="3766" y="1172"/>
                  </a:cubicBezTo>
                  <a:cubicBezTo>
                    <a:pt x="3794" y="1060"/>
                    <a:pt x="3794" y="977"/>
                    <a:pt x="3766" y="865"/>
                  </a:cubicBezTo>
                  <a:cubicBezTo>
                    <a:pt x="3739" y="753"/>
                    <a:pt x="3655" y="698"/>
                    <a:pt x="3543" y="670"/>
                  </a:cubicBezTo>
                  <a:cubicBezTo>
                    <a:pt x="3487" y="614"/>
                    <a:pt x="3376" y="586"/>
                    <a:pt x="3264" y="558"/>
                  </a:cubicBezTo>
                  <a:cubicBezTo>
                    <a:pt x="3181" y="558"/>
                    <a:pt x="3069" y="558"/>
                    <a:pt x="2957" y="614"/>
                  </a:cubicBezTo>
                  <a:cubicBezTo>
                    <a:pt x="2567" y="753"/>
                    <a:pt x="2399" y="1200"/>
                    <a:pt x="2260" y="1479"/>
                  </a:cubicBezTo>
                  <a:cubicBezTo>
                    <a:pt x="2232" y="1563"/>
                    <a:pt x="2204" y="1618"/>
                    <a:pt x="2204" y="1674"/>
                  </a:cubicBezTo>
                  <a:cubicBezTo>
                    <a:pt x="2148" y="1730"/>
                    <a:pt x="2092" y="1730"/>
                    <a:pt x="2009" y="1730"/>
                  </a:cubicBezTo>
                  <a:cubicBezTo>
                    <a:pt x="1953" y="1702"/>
                    <a:pt x="1953" y="1618"/>
                    <a:pt x="1981" y="1590"/>
                  </a:cubicBezTo>
                  <a:cubicBezTo>
                    <a:pt x="1981" y="1563"/>
                    <a:pt x="2009" y="1479"/>
                    <a:pt x="2065" y="1423"/>
                  </a:cubicBezTo>
                  <a:cubicBezTo>
                    <a:pt x="2065" y="1395"/>
                    <a:pt x="2092" y="1339"/>
                    <a:pt x="2092" y="1339"/>
                  </a:cubicBezTo>
                  <a:cubicBezTo>
                    <a:pt x="1981" y="1339"/>
                    <a:pt x="1841" y="1423"/>
                    <a:pt x="1730" y="1479"/>
                  </a:cubicBezTo>
                  <a:lnTo>
                    <a:pt x="1702" y="1479"/>
                  </a:lnTo>
                  <a:cubicBezTo>
                    <a:pt x="1674" y="1535"/>
                    <a:pt x="1590" y="1563"/>
                    <a:pt x="1562" y="1618"/>
                  </a:cubicBezTo>
                  <a:cubicBezTo>
                    <a:pt x="1534" y="1702"/>
                    <a:pt x="1507" y="1758"/>
                    <a:pt x="1451" y="1814"/>
                  </a:cubicBezTo>
                  <a:lnTo>
                    <a:pt x="1451" y="1814"/>
                  </a:lnTo>
                  <a:cubicBezTo>
                    <a:pt x="1395" y="1981"/>
                    <a:pt x="1311" y="2232"/>
                    <a:pt x="1283" y="2427"/>
                  </a:cubicBezTo>
                  <a:cubicBezTo>
                    <a:pt x="1255" y="2679"/>
                    <a:pt x="1255" y="2930"/>
                    <a:pt x="1283" y="3097"/>
                  </a:cubicBezTo>
                  <a:cubicBezTo>
                    <a:pt x="1311" y="3153"/>
                    <a:pt x="1367" y="3209"/>
                    <a:pt x="1395" y="3237"/>
                  </a:cubicBezTo>
                  <a:lnTo>
                    <a:pt x="1395" y="3237"/>
                  </a:lnTo>
                  <a:lnTo>
                    <a:pt x="1395" y="3237"/>
                  </a:lnTo>
                  <a:cubicBezTo>
                    <a:pt x="1423" y="3264"/>
                    <a:pt x="1507" y="3264"/>
                    <a:pt x="1562" y="3264"/>
                  </a:cubicBezTo>
                  <a:cubicBezTo>
                    <a:pt x="1646" y="3264"/>
                    <a:pt x="1702" y="3237"/>
                    <a:pt x="1730" y="3209"/>
                  </a:cubicBezTo>
                  <a:cubicBezTo>
                    <a:pt x="1813" y="3125"/>
                    <a:pt x="1869" y="3069"/>
                    <a:pt x="1925" y="2958"/>
                  </a:cubicBezTo>
                  <a:cubicBezTo>
                    <a:pt x="1981" y="2762"/>
                    <a:pt x="1981" y="2567"/>
                    <a:pt x="2009" y="2427"/>
                  </a:cubicBezTo>
                  <a:cubicBezTo>
                    <a:pt x="2065" y="2204"/>
                    <a:pt x="2092" y="1981"/>
                    <a:pt x="2232" y="1869"/>
                  </a:cubicBezTo>
                  <a:cubicBezTo>
                    <a:pt x="2260" y="1842"/>
                    <a:pt x="2344" y="1842"/>
                    <a:pt x="2399" y="1869"/>
                  </a:cubicBezTo>
                  <a:cubicBezTo>
                    <a:pt x="2427" y="1925"/>
                    <a:pt x="2427" y="1981"/>
                    <a:pt x="2399" y="2065"/>
                  </a:cubicBezTo>
                  <a:cubicBezTo>
                    <a:pt x="2344" y="2093"/>
                    <a:pt x="2344" y="2204"/>
                    <a:pt x="2288" y="2288"/>
                  </a:cubicBezTo>
                  <a:lnTo>
                    <a:pt x="2399" y="2204"/>
                  </a:lnTo>
                  <a:cubicBezTo>
                    <a:pt x="2539" y="2093"/>
                    <a:pt x="2706" y="1953"/>
                    <a:pt x="2929" y="2065"/>
                  </a:cubicBezTo>
                  <a:cubicBezTo>
                    <a:pt x="2929" y="2148"/>
                    <a:pt x="2818" y="2148"/>
                    <a:pt x="2762" y="2232"/>
                  </a:cubicBezTo>
                  <a:cubicBezTo>
                    <a:pt x="2567" y="2344"/>
                    <a:pt x="2344" y="2595"/>
                    <a:pt x="2260" y="2790"/>
                  </a:cubicBezTo>
                  <a:cubicBezTo>
                    <a:pt x="2371" y="2762"/>
                    <a:pt x="2427" y="2679"/>
                    <a:pt x="2567" y="2651"/>
                  </a:cubicBezTo>
                  <a:cubicBezTo>
                    <a:pt x="2790" y="2567"/>
                    <a:pt x="3320" y="2567"/>
                    <a:pt x="3487" y="2679"/>
                  </a:cubicBezTo>
                  <a:cubicBezTo>
                    <a:pt x="3460" y="2818"/>
                    <a:pt x="3348" y="2818"/>
                    <a:pt x="3125" y="2818"/>
                  </a:cubicBezTo>
                  <a:cubicBezTo>
                    <a:pt x="2511" y="2818"/>
                    <a:pt x="2399" y="3013"/>
                    <a:pt x="2204" y="3097"/>
                  </a:cubicBezTo>
                  <a:cubicBezTo>
                    <a:pt x="2148" y="3237"/>
                    <a:pt x="2065" y="3348"/>
                    <a:pt x="1981" y="3404"/>
                  </a:cubicBezTo>
                  <a:cubicBezTo>
                    <a:pt x="1869" y="3488"/>
                    <a:pt x="1758" y="3516"/>
                    <a:pt x="1674" y="3543"/>
                  </a:cubicBezTo>
                  <a:lnTo>
                    <a:pt x="1534" y="3543"/>
                  </a:lnTo>
                  <a:cubicBezTo>
                    <a:pt x="1534" y="3822"/>
                    <a:pt x="1507" y="4297"/>
                    <a:pt x="1116" y="4436"/>
                  </a:cubicBezTo>
                  <a:cubicBezTo>
                    <a:pt x="865" y="4492"/>
                    <a:pt x="698" y="4436"/>
                    <a:pt x="558" y="4241"/>
                  </a:cubicBezTo>
                  <a:cubicBezTo>
                    <a:pt x="446" y="4157"/>
                    <a:pt x="363" y="3962"/>
                    <a:pt x="335" y="3794"/>
                  </a:cubicBezTo>
                  <a:cubicBezTo>
                    <a:pt x="307" y="3627"/>
                    <a:pt x="307" y="3404"/>
                    <a:pt x="307" y="3209"/>
                  </a:cubicBezTo>
                  <a:cubicBezTo>
                    <a:pt x="335" y="2958"/>
                    <a:pt x="363" y="2706"/>
                    <a:pt x="474" y="2511"/>
                  </a:cubicBezTo>
                  <a:cubicBezTo>
                    <a:pt x="223" y="2679"/>
                    <a:pt x="56" y="2985"/>
                    <a:pt x="28" y="3348"/>
                  </a:cubicBezTo>
                  <a:cubicBezTo>
                    <a:pt x="0" y="3599"/>
                    <a:pt x="28" y="3822"/>
                    <a:pt x="112" y="4073"/>
                  </a:cubicBezTo>
                  <a:cubicBezTo>
                    <a:pt x="167" y="4325"/>
                    <a:pt x="307" y="4520"/>
                    <a:pt x="474" y="4715"/>
                  </a:cubicBezTo>
                  <a:cubicBezTo>
                    <a:pt x="865" y="5050"/>
                    <a:pt x="1507" y="5217"/>
                    <a:pt x="2371" y="4883"/>
                  </a:cubicBezTo>
                  <a:lnTo>
                    <a:pt x="2399" y="4883"/>
                  </a:lnTo>
                  <a:cubicBezTo>
                    <a:pt x="2427" y="4883"/>
                    <a:pt x="2846" y="4799"/>
                    <a:pt x="3041" y="4213"/>
                  </a:cubicBezTo>
                  <a:cubicBezTo>
                    <a:pt x="2706" y="3962"/>
                    <a:pt x="2567" y="3934"/>
                    <a:pt x="2399" y="3822"/>
                  </a:cubicBezTo>
                  <a:cubicBezTo>
                    <a:pt x="2399" y="3878"/>
                    <a:pt x="2399" y="3878"/>
                    <a:pt x="2399" y="3822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Google Shape;258;p25"/>
            <p:cNvSpPr/>
            <p:nvPr/>
          </p:nvSpPr>
          <p:spPr>
            <a:xfrm flipH="1">
              <a:off x="1486800" y="1610280"/>
              <a:ext cx="45720" cy="132480"/>
            </a:xfrm>
            <a:custGeom>
              <a:avLst/>
              <a:gdLst/>
              <a:ahLst/>
              <a:cxnLst/>
              <a:rect l="l" t="t" r="r" b="b"/>
              <a:pathLst>
                <a:path w="642" h="1842">
                  <a:moveTo>
                    <a:pt x="223" y="1814"/>
                  </a:moveTo>
                  <a:cubicBezTo>
                    <a:pt x="279" y="1479"/>
                    <a:pt x="391" y="1061"/>
                    <a:pt x="502" y="642"/>
                  </a:cubicBezTo>
                  <a:cubicBezTo>
                    <a:pt x="530" y="447"/>
                    <a:pt x="558" y="307"/>
                    <a:pt x="642" y="140"/>
                  </a:cubicBezTo>
                  <a:lnTo>
                    <a:pt x="502" y="1"/>
                  </a:lnTo>
                  <a:cubicBezTo>
                    <a:pt x="391" y="307"/>
                    <a:pt x="307" y="642"/>
                    <a:pt x="223" y="949"/>
                  </a:cubicBezTo>
                  <a:cubicBezTo>
                    <a:pt x="140" y="1256"/>
                    <a:pt x="56" y="1535"/>
                    <a:pt x="0" y="1842"/>
                  </a:cubicBezTo>
                  <a:cubicBezTo>
                    <a:pt x="84" y="1842"/>
                    <a:pt x="140" y="1842"/>
                    <a:pt x="223" y="181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Google Shape;259;p25"/>
            <p:cNvSpPr/>
            <p:nvPr/>
          </p:nvSpPr>
          <p:spPr>
            <a:xfrm flipH="1">
              <a:off x="1454040" y="1636200"/>
              <a:ext cx="43920" cy="96120"/>
            </a:xfrm>
            <a:custGeom>
              <a:avLst/>
              <a:gdLst/>
              <a:ahLst/>
              <a:cxnLst/>
              <a:rect l="l" t="t" r="r" b="b"/>
              <a:pathLst>
                <a:path w="615" h="1340">
                  <a:moveTo>
                    <a:pt x="307" y="0"/>
                  </a:moveTo>
                  <a:cubicBezTo>
                    <a:pt x="279" y="84"/>
                    <a:pt x="224" y="196"/>
                    <a:pt x="224" y="335"/>
                  </a:cubicBezTo>
                  <a:cubicBezTo>
                    <a:pt x="140" y="698"/>
                    <a:pt x="56" y="1032"/>
                    <a:pt x="0" y="1339"/>
                  </a:cubicBezTo>
                  <a:cubicBezTo>
                    <a:pt x="224" y="1256"/>
                    <a:pt x="363" y="1144"/>
                    <a:pt x="475" y="1005"/>
                  </a:cubicBezTo>
                  <a:cubicBezTo>
                    <a:pt x="586" y="865"/>
                    <a:pt x="614" y="698"/>
                    <a:pt x="614" y="558"/>
                  </a:cubicBezTo>
                  <a:cubicBezTo>
                    <a:pt x="614" y="475"/>
                    <a:pt x="586" y="419"/>
                    <a:pt x="586" y="335"/>
                  </a:cubicBezTo>
                  <a:cubicBezTo>
                    <a:pt x="475" y="196"/>
                    <a:pt x="419" y="84"/>
                    <a:pt x="30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Google Shape;260;p25"/>
            <p:cNvSpPr/>
            <p:nvPr/>
          </p:nvSpPr>
          <p:spPr>
            <a:xfrm flipH="1">
              <a:off x="1331640" y="1356840"/>
              <a:ext cx="122400" cy="132480"/>
            </a:xfrm>
            <a:custGeom>
              <a:avLst/>
              <a:gdLst/>
              <a:ahLst/>
              <a:cxnLst/>
              <a:rect l="l" t="t" r="r" b="b"/>
              <a:pathLst>
                <a:path w="1703" h="1842">
                  <a:moveTo>
                    <a:pt x="1479" y="0"/>
                  </a:moveTo>
                  <a:cubicBezTo>
                    <a:pt x="1228" y="140"/>
                    <a:pt x="949" y="335"/>
                    <a:pt x="670" y="698"/>
                  </a:cubicBezTo>
                  <a:cubicBezTo>
                    <a:pt x="419" y="977"/>
                    <a:pt x="168" y="1312"/>
                    <a:pt x="0" y="1730"/>
                  </a:cubicBezTo>
                  <a:cubicBezTo>
                    <a:pt x="28" y="1786"/>
                    <a:pt x="84" y="1814"/>
                    <a:pt x="84" y="1842"/>
                  </a:cubicBezTo>
                  <a:cubicBezTo>
                    <a:pt x="586" y="865"/>
                    <a:pt x="1423" y="391"/>
                    <a:pt x="1702" y="251"/>
                  </a:cubicBezTo>
                  <a:cubicBezTo>
                    <a:pt x="1646" y="112"/>
                    <a:pt x="1535" y="28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Google Shape;261;p25"/>
            <p:cNvSpPr/>
            <p:nvPr/>
          </p:nvSpPr>
          <p:spPr>
            <a:xfrm flipH="1">
              <a:off x="1425960" y="1879560"/>
              <a:ext cx="122400" cy="134280"/>
            </a:xfrm>
            <a:custGeom>
              <a:avLst/>
              <a:gdLst/>
              <a:ahLst/>
              <a:cxnLst/>
              <a:rect l="l" t="t" r="r" b="b"/>
              <a:pathLst>
                <a:path w="1703" h="1870">
                  <a:moveTo>
                    <a:pt x="1703" y="1562"/>
                  </a:moveTo>
                  <a:cubicBezTo>
                    <a:pt x="1424" y="1507"/>
                    <a:pt x="1145" y="1367"/>
                    <a:pt x="894" y="1088"/>
                  </a:cubicBezTo>
                  <a:cubicBezTo>
                    <a:pt x="643" y="837"/>
                    <a:pt x="447" y="446"/>
                    <a:pt x="336" y="0"/>
                  </a:cubicBezTo>
                  <a:cubicBezTo>
                    <a:pt x="224" y="28"/>
                    <a:pt x="140" y="112"/>
                    <a:pt x="1" y="140"/>
                  </a:cubicBezTo>
                  <a:cubicBezTo>
                    <a:pt x="364" y="1395"/>
                    <a:pt x="1284" y="1786"/>
                    <a:pt x="1591" y="1869"/>
                  </a:cubicBezTo>
                  <a:cubicBezTo>
                    <a:pt x="1619" y="1730"/>
                    <a:pt x="1675" y="1646"/>
                    <a:pt x="1703" y="156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Google Shape;262;p25"/>
            <p:cNvSpPr/>
            <p:nvPr/>
          </p:nvSpPr>
          <p:spPr>
            <a:xfrm flipH="1">
              <a:off x="1194840" y="1851480"/>
              <a:ext cx="313200" cy="168480"/>
            </a:xfrm>
            <a:custGeom>
              <a:avLst/>
              <a:gdLst/>
              <a:ahLst/>
              <a:cxnLst/>
              <a:rect l="l" t="t" r="r" b="b"/>
              <a:pathLst>
                <a:path w="4354" h="2344">
                  <a:moveTo>
                    <a:pt x="4353" y="2344"/>
                  </a:moveTo>
                  <a:cubicBezTo>
                    <a:pt x="4130" y="2121"/>
                    <a:pt x="3963" y="1786"/>
                    <a:pt x="4074" y="1256"/>
                  </a:cubicBezTo>
                  <a:lnTo>
                    <a:pt x="4074" y="1200"/>
                  </a:lnTo>
                  <a:cubicBezTo>
                    <a:pt x="3795" y="1144"/>
                    <a:pt x="3237" y="977"/>
                    <a:pt x="2847" y="224"/>
                  </a:cubicBezTo>
                  <a:cubicBezTo>
                    <a:pt x="2819" y="224"/>
                    <a:pt x="2819" y="224"/>
                    <a:pt x="2791" y="168"/>
                  </a:cubicBezTo>
                  <a:cubicBezTo>
                    <a:pt x="2568" y="252"/>
                    <a:pt x="2372" y="279"/>
                    <a:pt x="2149" y="279"/>
                  </a:cubicBezTo>
                  <a:cubicBezTo>
                    <a:pt x="1759" y="279"/>
                    <a:pt x="1424" y="168"/>
                    <a:pt x="1005" y="84"/>
                  </a:cubicBezTo>
                  <a:cubicBezTo>
                    <a:pt x="726" y="0"/>
                    <a:pt x="364" y="112"/>
                    <a:pt x="1" y="252"/>
                  </a:cubicBezTo>
                  <a:cubicBezTo>
                    <a:pt x="85" y="670"/>
                    <a:pt x="280" y="1005"/>
                    <a:pt x="475" y="1256"/>
                  </a:cubicBezTo>
                  <a:cubicBezTo>
                    <a:pt x="726" y="1535"/>
                    <a:pt x="1033" y="1674"/>
                    <a:pt x="1312" y="1674"/>
                  </a:cubicBezTo>
                  <a:lnTo>
                    <a:pt x="1312" y="1674"/>
                  </a:lnTo>
                  <a:cubicBezTo>
                    <a:pt x="1535" y="1702"/>
                    <a:pt x="1731" y="1563"/>
                    <a:pt x="1954" y="1507"/>
                  </a:cubicBezTo>
                  <a:lnTo>
                    <a:pt x="2149" y="1395"/>
                  </a:lnTo>
                  <a:cubicBezTo>
                    <a:pt x="2372" y="1256"/>
                    <a:pt x="2707" y="1200"/>
                    <a:pt x="2875" y="1144"/>
                  </a:cubicBezTo>
                  <a:cubicBezTo>
                    <a:pt x="2958" y="1116"/>
                    <a:pt x="3209" y="1005"/>
                    <a:pt x="3237" y="1116"/>
                  </a:cubicBezTo>
                  <a:cubicBezTo>
                    <a:pt x="3265" y="1228"/>
                    <a:pt x="3098" y="1340"/>
                    <a:pt x="2875" y="1423"/>
                  </a:cubicBezTo>
                  <a:cubicBezTo>
                    <a:pt x="2958" y="1479"/>
                    <a:pt x="2986" y="1535"/>
                    <a:pt x="3070" y="1646"/>
                  </a:cubicBezTo>
                  <a:cubicBezTo>
                    <a:pt x="3349" y="2037"/>
                    <a:pt x="3907" y="2204"/>
                    <a:pt x="4353" y="234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Google Shape;263;p25"/>
            <p:cNvSpPr/>
            <p:nvPr/>
          </p:nvSpPr>
          <p:spPr>
            <a:xfrm flipH="1">
              <a:off x="728640" y="1666440"/>
              <a:ext cx="465840" cy="478080"/>
            </a:xfrm>
            <a:custGeom>
              <a:avLst/>
              <a:gdLst/>
              <a:ahLst/>
              <a:cxnLst/>
              <a:rect l="l" t="t" r="r" b="b"/>
              <a:pathLst>
                <a:path w="6473" h="6641">
                  <a:moveTo>
                    <a:pt x="4938" y="642"/>
                  </a:moveTo>
                  <a:cubicBezTo>
                    <a:pt x="4883" y="614"/>
                    <a:pt x="4269" y="280"/>
                    <a:pt x="3711" y="336"/>
                  </a:cubicBezTo>
                  <a:lnTo>
                    <a:pt x="3767" y="363"/>
                  </a:lnTo>
                  <a:cubicBezTo>
                    <a:pt x="4129" y="726"/>
                    <a:pt x="4241" y="754"/>
                    <a:pt x="4687" y="1172"/>
                  </a:cubicBezTo>
                  <a:cubicBezTo>
                    <a:pt x="5301" y="1758"/>
                    <a:pt x="5775" y="3293"/>
                    <a:pt x="5496" y="4102"/>
                  </a:cubicBezTo>
                  <a:cubicBezTo>
                    <a:pt x="5440" y="4241"/>
                    <a:pt x="5440" y="4353"/>
                    <a:pt x="5329" y="4325"/>
                  </a:cubicBezTo>
                  <a:cubicBezTo>
                    <a:pt x="5301" y="4186"/>
                    <a:pt x="5357" y="3683"/>
                    <a:pt x="5329" y="3293"/>
                  </a:cubicBezTo>
                  <a:cubicBezTo>
                    <a:pt x="5301" y="2819"/>
                    <a:pt x="5078" y="2149"/>
                    <a:pt x="4827" y="1758"/>
                  </a:cubicBezTo>
                  <a:cubicBezTo>
                    <a:pt x="4743" y="1619"/>
                    <a:pt x="4492" y="1256"/>
                    <a:pt x="4380" y="1200"/>
                  </a:cubicBezTo>
                  <a:cubicBezTo>
                    <a:pt x="4408" y="1340"/>
                    <a:pt x="4464" y="1535"/>
                    <a:pt x="4492" y="1619"/>
                  </a:cubicBezTo>
                  <a:cubicBezTo>
                    <a:pt x="4604" y="2121"/>
                    <a:pt x="4520" y="2261"/>
                    <a:pt x="4548" y="2651"/>
                  </a:cubicBezTo>
                  <a:cubicBezTo>
                    <a:pt x="4548" y="2791"/>
                    <a:pt x="4604" y="3014"/>
                    <a:pt x="4408" y="3014"/>
                  </a:cubicBezTo>
                  <a:cubicBezTo>
                    <a:pt x="4325" y="2874"/>
                    <a:pt x="4325" y="2372"/>
                    <a:pt x="4269" y="2121"/>
                  </a:cubicBezTo>
                  <a:cubicBezTo>
                    <a:pt x="4185" y="1033"/>
                    <a:pt x="3767" y="614"/>
                    <a:pt x="3488" y="363"/>
                  </a:cubicBezTo>
                  <a:cubicBezTo>
                    <a:pt x="3488" y="363"/>
                    <a:pt x="3432" y="363"/>
                    <a:pt x="3432" y="336"/>
                  </a:cubicBezTo>
                  <a:cubicBezTo>
                    <a:pt x="3404" y="308"/>
                    <a:pt x="3125" y="140"/>
                    <a:pt x="2818" y="1"/>
                  </a:cubicBezTo>
                  <a:lnTo>
                    <a:pt x="2846" y="29"/>
                  </a:lnTo>
                  <a:cubicBezTo>
                    <a:pt x="3069" y="280"/>
                    <a:pt x="3292" y="559"/>
                    <a:pt x="3432" y="866"/>
                  </a:cubicBezTo>
                  <a:cubicBezTo>
                    <a:pt x="3627" y="1172"/>
                    <a:pt x="3794" y="2009"/>
                    <a:pt x="3822" y="2400"/>
                  </a:cubicBezTo>
                  <a:cubicBezTo>
                    <a:pt x="3906" y="3014"/>
                    <a:pt x="3822" y="3516"/>
                    <a:pt x="3432" y="3907"/>
                  </a:cubicBezTo>
                  <a:cubicBezTo>
                    <a:pt x="3125" y="4241"/>
                    <a:pt x="2595" y="4492"/>
                    <a:pt x="2093" y="4492"/>
                  </a:cubicBezTo>
                  <a:cubicBezTo>
                    <a:pt x="1423" y="4492"/>
                    <a:pt x="865" y="4520"/>
                    <a:pt x="279" y="4213"/>
                  </a:cubicBezTo>
                  <a:cubicBezTo>
                    <a:pt x="168" y="4130"/>
                    <a:pt x="56" y="4074"/>
                    <a:pt x="0" y="4046"/>
                  </a:cubicBezTo>
                  <a:cubicBezTo>
                    <a:pt x="0" y="4520"/>
                    <a:pt x="279" y="4744"/>
                    <a:pt x="474" y="4883"/>
                  </a:cubicBezTo>
                  <a:cubicBezTo>
                    <a:pt x="726" y="4911"/>
                    <a:pt x="1116" y="5023"/>
                    <a:pt x="1256" y="5050"/>
                  </a:cubicBezTo>
                  <a:cubicBezTo>
                    <a:pt x="1981" y="5162"/>
                    <a:pt x="2985" y="5078"/>
                    <a:pt x="3683" y="4799"/>
                  </a:cubicBezTo>
                  <a:cubicBezTo>
                    <a:pt x="3794" y="4771"/>
                    <a:pt x="3962" y="4660"/>
                    <a:pt x="4101" y="4688"/>
                  </a:cubicBezTo>
                  <a:cubicBezTo>
                    <a:pt x="4073" y="5162"/>
                    <a:pt x="2678" y="5357"/>
                    <a:pt x="2288" y="5357"/>
                  </a:cubicBezTo>
                  <a:cubicBezTo>
                    <a:pt x="1897" y="5357"/>
                    <a:pt x="1535" y="5357"/>
                    <a:pt x="1144" y="5302"/>
                  </a:cubicBezTo>
                  <a:cubicBezTo>
                    <a:pt x="1060" y="5302"/>
                    <a:pt x="1005" y="5246"/>
                    <a:pt x="893" y="5218"/>
                  </a:cubicBezTo>
                  <a:cubicBezTo>
                    <a:pt x="1060" y="5497"/>
                    <a:pt x="1451" y="5915"/>
                    <a:pt x="2009" y="6222"/>
                  </a:cubicBezTo>
                  <a:cubicBezTo>
                    <a:pt x="2818" y="6641"/>
                    <a:pt x="3962" y="6194"/>
                    <a:pt x="4966" y="5804"/>
                  </a:cubicBezTo>
                  <a:lnTo>
                    <a:pt x="5078" y="5776"/>
                  </a:lnTo>
                  <a:lnTo>
                    <a:pt x="5078" y="5776"/>
                  </a:lnTo>
                  <a:lnTo>
                    <a:pt x="5078" y="5776"/>
                  </a:lnTo>
                  <a:cubicBezTo>
                    <a:pt x="5636" y="5581"/>
                    <a:pt x="5915" y="5190"/>
                    <a:pt x="6054" y="4883"/>
                  </a:cubicBezTo>
                  <a:lnTo>
                    <a:pt x="5915" y="5023"/>
                  </a:lnTo>
                  <a:cubicBezTo>
                    <a:pt x="5468" y="5329"/>
                    <a:pt x="4464" y="5776"/>
                    <a:pt x="3906" y="5943"/>
                  </a:cubicBezTo>
                  <a:cubicBezTo>
                    <a:pt x="3683" y="6027"/>
                    <a:pt x="2706" y="6222"/>
                    <a:pt x="2706" y="5915"/>
                  </a:cubicBezTo>
                  <a:cubicBezTo>
                    <a:pt x="2930" y="5860"/>
                    <a:pt x="3125" y="5887"/>
                    <a:pt x="3376" y="5860"/>
                  </a:cubicBezTo>
                  <a:cubicBezTo>
                    <a:pt x="3822" y="5776"/>
                    <a:pt x="4492" y="5441"/>
                    <a:pt x="4938" y="5246"/>
                  </a:cubicBezTo>
                  <a:cubicBezTo>
                    <a:pt x="5915" y="4883"/>
                    <a:pt x="6194" y="4465"/>
                    <a:pt x="6333" y="4186"/>
                  </a:cubicBezTo>
                  <a:cubicBezTo>
                    <a:pt x="6417" y="3934"/>
                    <a:pt x="6473" y="3516"/>
                    <a:pt x="6445" y="2707"/>
                  </a:cubicBezTo>
                  <a:cubicBezTo>
                    <a:pt x="6333" y="1396"/>
                    <a:pt x="5078" y="698"/>
                    <a:pt x="4938" y="64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Google Shape;264;p25"/>
            <p:cNvSpPr/>
            <p:nvPr/>
          </p:nvSpPr>
          <p:spPr>
            <a:xfrm flipH="1">
              <a:off x="845280" y="1455480"/>
              <a:ext cx="435600" cy="236880"/>
            </a:xfrm>
            <a:custGeom>
              <a:avLst/>
              <a:gdLst/>
              <a:ahLst/>
              <a:cxnLst/>
              <a:rect l="l" t="t" r="r" b="b"/>
              <a:pathLst>
                <a:path w="6055" h="3293">
                  <a:moveTo>
                    <a:pt x="1172" y="0"/>
                  </a:moveTo>
                  <a:cubicBezTo>
                    <a:pt x="1089" y="28"/>
                    <a:pt x="977" y="28"/>
                    <a:pt x="893" y="56"/>
                  </a:cubicBezTo>
                  <a:cubicBezTo>
                    <a:pt x="642" y="168"/>
                    <a:pt x="280" y="502"/>
                    <a:pt x="1" y="642"/>
                  </a:cubicBezTo>
                  <a:cubicBezTo>
                    <a:pt x="140" y="809"/>
                    <a:pt x="280" y="1005"/>
                    <a:pt x="391" y="1172"/>
                  </a:cubicBezTo>
                  <a:cubicBezTo>
                    <a:pt x="642" y="1172"/>
                    <a:pt x="1312" y="1200"/>
                    <a:pt x="1674" y="1730"/>
                  </a:cubicBezTo>
                  <a:cubicBezTo>
                    <a:pt x="1730" y="1786"/>
                    <a:pt x="1786" y="1897"/>
                    <a:pt x="1814" y="2009"/>
                  </a:cubicBezTo>
                  <a:cubicBezTo>
                    <a:pt x="2037" y="2037"/>
                    <a:pt x="2205" y="2149"/>
                    <a:pt x="2372" y="2260"/>
                  </a:cubicBezTo>
                  <a:cubicBezTo>
                    <a:pt x="2623" y="2176"/>
                    <a:pt x="2874" y="2260"/>
                    <a:pt x="3014" y="2316"/>
                  </a:cubicBezTo>
                  <a:lnTo>
                    <a:pt x="3014" y="2316"/>
                  </a:lnTo>
                  <a:cubicBezTo>
                    <a:pt x="3181" y="2400"/>
                    <a:pt x="3348" y="2455"/>
                    <a:pt x="3488" y="2595"/>
                  </a:cubicBezTo>
                  <a:cubicBezTo>
                    <a:pt x="3906" y="2623"/>
                    <a:pt x="4381" y="2874"/>
                    <a:pt x="4576" y="3013"/>
                  </a:cubicBezTo>
                  <a:cubicBezTo>
                    <a:pt x="4604" y="3041"/>
                    <a:pt x="4660" y="3041"/>
                    <a:pt x="4688" y="3097"/>
                  </a:cubicBezTo>
                  <a:cubicBezTo>
                    <a:pt x="5162" y="2958"/>
                    <a:pt x="5776" y="3153"/>
                    <a:pt x="6055" y="3292"/>
                  </a:cubicBezTo>
                  <a:cubicBezTo>
                    <a:pt x="5859" y="2762"/>
                    <a:pt x="4994" y="2679"/>
                    <a:pt x="4939" y="2679"/>
                  </a:cubicBezTo>
                  <a:lnTo>
                    <a:pt x="4883" y="2679"/>
                  </a:lnTo>
                  <a:cubicBezTo>
                    <a:pt x="4102" y="2428"/>
                    <a:pt x="3432" y="1758"/>
                    <a:pt x="2790" y="1172"/>
                  </a:cubicBezTo>
                  <a:cubicBezTo>
                    <a:pt x="2205" y="502"/>
                    <a:pt x="1674" y="0"/>
                    <a:pt x="117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Google Shape;265;p25"/>
            <p:cNvSpPr/>
            <p:nvPr/>
          </p:nvSpPr>
          <p:spPr>
            <a:xfrm flipH="1">
              <a:off x="1659240" y="2226960"/>
              <a:ext cx="910080" cy="148320"/>
            </a:xfrm>
            <a:custGeom>
              <a:avLst/>
              <a:gdLst/>
              <a:ahLst/>
              <a:cxnLst/>
              <a:rect l="l" t="t" r="r" b="b"/>
              <a:pathLst>
                <a:path w="12639" h="2066">
                  <a:moveTo>
                    <a:pt x="10155" y="1758"/>
                  </a:moveTo>
                  <a:lnTo>
                    <a:pt x="10155" y="1758"/>
                  </a:lnTo>
                  <a:cubicBezTo>
                    <a:pt x="10323" y="1786"/>
                    <a:pt x="10490" y="1786"/>
                    <a:pt x="10686" y="1842"/>
                  </a:cubicBezTo>
                  <a:lnTo>
                    <a:pt x="10686" y="1842"/>
                  </a:lnTo>
                  <a:cubicBezTo>
                    <a:pt x="11271" y="1898"/>
                    <a:pt x="11857" y="1981"/>
                    <a:pt x="12443" y="2065"/>
                  </a:cubicBezTo>
                  <a:lnTo>
                    <a:pt x="12499" y="2065"/>
                  </a:lnTo>
                  <a:cubicBezTo>
                    <a:pt x="12499" y="2065"/>
                    <a:pt x="12527" y="2065"/>
                    <a:pt x="12555" y="1898"/>
                  </a:cubicBezTo>
                  <a:cubicBezTo>
                    <a:pt x="12583" y="1730"/>
                    <a:pt x="12639" y="1340"/>
                    <a:pt x="12583" y="1033"/>
                  </a:cubicBezTo>
                  <a:cubicBezTo>
                    <a:pt x="12555" y="754"/>
                    <a:pt x="12499" y="475"/>
                    <a:pt x="12248" y="391"/>
                  </a:cubicBezTo>
                  <a:cubicBezTo>
                    <a:pt x="12025" y="363"/>
                    <a:pt x="11467" y="252"/>
                    <a:pt x="10574" y="196"/>
                  </a:cubicBezTo>
                  <a:lnTo>
                    <a:pt x="10574" y="196"/>
                  </a:lnTo>
                  <a:cubicBezTo>
                    <a:pt x="10351" y="168"/>
                    <a:pt x="10128" y="168"/>
                    <a:pt x="9849" y="112"/>
                  </a:cubicBezTo>
                  <a:lnTo>
                    <a:pt x="9793" y="112"/>
                  </a:lnTo>
                  <a:lnTo>
                    <a:pt x="9793" y="112"/>
                  </a:lnTo>
                  <a:cubicBezTo>
                    <a:pt x="9095" y="84"/>
                    <a:pt x="8230" y="56"/>
                    <a:pt x="7198" y="1"/>
                  </a:cubicBezTo>
                  <a:cubicBezTo>
                    <a:pt x="5747" y="1"/>
                    <a:pt x="4018" y="1"/>
                    <a:pt x="1981" y="112"/>
                  </a:cubicBezTo>
                  <a:lnTo>
                    <a:pt x="1981" y="112"/>
                  </a:lnTo>
                  <a:cubicBezTo>
                    <a:pt x="1479" y="168"/>
                    <a:pt x="865" y="196"/>
                    <a:pt x="307" y="224"/>
                  </a:cubicBezTo>
                  <a:cubicBezTo>
                    <a:pt x="279" y="224"/>
                    <a:pt x="112" y="307"/>
                    <a:pt x="84" y="475"/>
                  </a:cubicBezTo>
                  <a:lnTo>
                    <a:pt x="84" y="503"/>
                  </a:lnTo>
                  <a:cubicBezTo>
                    <a:pt x="28" y="670"/>
                    <a:pt x="0" y="1005"/>
                    <a:pt x="28" y="1256"/>
                  </a:cubicBezTo>
                  <a:cubicBezTo>
                    <a:pt x="84" y="1563"/>
                    <a:pt x="223" y="1786"/>
                    <a:pt x="447" y="1870"/>
                  </a:cubicBezTo>
                  <a:lnTo>
                    <a:pt x="502" y="1870"/>
                  </a:lnTo>
                  <a:cubicBezTo>
                    <a:pt x="698" y="1898"/>
                    <a:pt x="1367" y="1870"/>
                    <a:pt x="2344" y="1786"/>
                  </a:cubicBezTo>
                  <a:cubicBezTo>
                    <a:pt x="4269" y="1730"/>
                    <a:pt x="7282" y="1507"/>
                    <a:pt x="10155" y="17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Google Shape;266;p25"/>
            <p:cNvSpPr/>
            <p:nvPr/>
          </p:nvSpPr>
          <p:spPr>
            <a:xfrm flipH="1">
              <a:off x="1852560" y="2353680"/>
              <a:ext cx="497880" cy="218880"/>
            </a:xfrm>
            <a:custGeom>
              <a:avLst/>
              <a:gdLst/>
              <a:ahLst/>
              <a:cxnLst/>
              <a:rect l="l" t="t" r="r" b="b"/>
              <a:pathLst>
                <a:path w="6920" h="3042">
                  <a:moveTo>
                    <a:pt x="0" y="279"/>
                  </a:moveTo>
                  <a:cubicBezTo>
                    <a:pt x="28" y="447"/>
                    <a:pt x="84" y="809"/>
                    <a:pt x="224" y="1144"/>
                  </a:cubicBezTo>
                  <a:cubicBezTo>
                    <a:pt x="586" y="1005"/>
                    <a:pt x="977" y="837"/>
                    <a:pt x="1312" y="670"/>
                  </a:cubicBezTo>
                  <a:cubicBezTo>
                    <a:pt x="1479" y="558"/>
                    <a:pt x="1674" y="558"/>
                    <a:pt x="1842" y="586"/>
                  </a:cubicBezTo>
                  <a:cubicBezTo>
                    <a:pt x="2009" y="670"/>
                    <a:pt x="2149" y="781"/>
                    <a:pt x="2260" y="949"/>
                  </a:cubicBezTo>
                  <a:cubicBezTo>
                    <a:pt x="2372" y="1116"/>
                    <a:pt x="2372" y="1284"/>
                    <a:pt x="2288" y="1479"/>
                  </a:cubicBezTo>
                  <a:cubicBezTo>
                    <a:pt x="2260" y="1646"/>
                    <a:pt x="2121" y="1786"/>
                    <a:pt x="1953" y="1842"/>
                  </a:cubicBezTo>
                  <a:cubicBezTo>
                    <a:pt x="1535" y="2065"/>
                    <a:pt x="1060" y="2260"/>
                    <a:pt x="642" y="2427"/>
                  </a:cubicBezTo>
                  <a:cubicBezTo>
                    <a:pt x="670" y="2511"/>
                    <a:pt x="726" y="2539"/>
                    <a:pt x="754" y="2623"/>
                  </a:cubicBezTo>
                  <a:cubicBezTo>
                    <a:pt x="782" y="2679"/>
                    <a:pt x="865" y="2734"/>
                    <a:pt x="893" y="2762"/>
                  </a:cubicBezTo>
                  <a:cubicBezTo>
                    <a:pt x="1033" y="2902"/>
                    <a:pt x="1842" y="2958"/>
                    <a:pt x="2734" y="2985"/>
                  </a:cubicBezTo>
                  <a:cubicBezTo>
                    <a:pt x="3795" y="3041"/>
                    <a:pt x="5050" y="2958"/>
                    <a:pt x="5859" y="2902"/>
                  </a:cubicBezTo>
                  <a:lnTo>
                    <a:pt x="5803" y="2902"/>
                  </a:lnTo>
                  <a:cubicBezTo>
                    <a:pt x="5524" y="2679"/>
                    <a:pt x="5301" y="2511"/>
                    <a:pt x="5078" y="2288"/>
                  </a:cubicBezTo>
                  <a:cubicBezTo>
                    <a:pt x="5022" y="2344"/>
                    <a:pt x="4938" y="2400"/>
                    <a:pt x="4827" y="2427"/>
                  </a:cubicBezTo>
                  <a:cubicBezTo>
                    <a:pt x="4464" y="2539"/>
                    <a:pt x="2567" y="2790"/>
                    <a:pt x="2455" y="2483"/>
                  </a:cubicBezTo>
                  <a:cubicBezTo>
                    <a:pt x="2651" y="2344"/>
                    <a:pt x="2846" y="2372"/>
                    <a:pt x="3097" y="2372"/>
                  </a:cubicBezTo>
                  <a:cubicBezTo>
                    <a:pt x="3292" y="2344"/>
                    <a:pt x="4632" y="2260"/>
                    <a:pt x="4911" y="2148"/>
                  </a:cubicBezTo>
                  <a:cubicBezTo>
                    <a:pt x="4743" y="2009"/>
                    <a:pt x="4604" y="1869"/>
                    <a:pt x="4492" y="1730"/>
                  </a:cubicBezTo>
                  <a:cubicBezTo>
                    <a:pt x="4269" y="1507"/>
                    <a:pt x="4241" y="1228"/>
                    <a:pt x="4353" y="1005"/>
                  </a:cubicBezTo>
                  <a:cubicBezTo>
                    <a:pt x="4380" y="949"/>
                    <a:pt x="4464" y="837"/>
                    <a:pt x="4520" y="809"/>
                  </a:cubicBezTo>
                  <a:cubicBezTo>
                    <a:pt x="4604" y="726"/>
                    <a:pt x="4659" y="698"/>
                    <a:pt x="4771" y="670"/>
                  </a:cubicBezTo>
                  <a:cubicBezTo>
                    <a:pt x="5022" y="558"/>
                    <a:pt x="5301" y="586"/>
                    <a:pt x="5496" y="837"/>
                  </a:cubicBezTo>
                  <a:cubicBezTo>
                    <a:pt x="5748" y="1088"/>
                    <a:pt x="6138" y="1423"/>
                    <a:pt x="6640" y="1842"/>
                  </a:cubicBezTo>
                  <a:cubicBezTo>
                    <a:pt x="6696" y="1897"/>
                    <a:pt x="6752" y="1925"/>
                    <a:pt x="6836" y="1953"/>
                  </a:cubicBezTo>
                  <a:cubicBezTo>
                    <a:pt x="6863" y="1674"/>
                    <a:pt x="6863" y="1367"/>
                    <a:pt x="6863" y="1088"/>
                  </a:cubicBezTo>
                  <a:cubicBezTo>
                    <a:pt x="6863" y="726"/>
                    <a:pt x="6891" y="419"/>
                    <a:pt x="6919" y="223"/>
                  </a:cubicBezTo>
                  <a:cubicBezTo>
                    <a:pt x="4492" y="0"/>
                    <a:pt x="1870" y="140"/>
                    <a:pt x="0" y="279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Google Shape;267;p25"/>
            <p:cNvSpPr/>
            <p:nvPr/>
          </p:nvSpPr>
          <p:spPr>
            <a:xfrm flipH="1">
              <a:off x="2350800" y="2371680"/>
              <a:ext cx="60120" cy="88200"/>
            </a:xfrm>
            <a:custGeom>
              <a:avLst/>
              <a:gdLst/>
              <a:ahLst/>
              <a:cxnLst/>
              <a:rect l="l" t="t" r="r" b="b"/>
              <a:pathLst>
                <a:path w="838" h="1228">
                  <a:moveTo>
                    <a:pt x="0" y="837"/>
                  </a:moveTo>
                  <a:cubicBezTo>
                    <a:pt x="28" y="893"/>
                    <a:pt x="56" y="1033"/>
                    <a:pt x="168" y="1228"/>
                  </a:cubicBezTo>
                  <a:cubicBezTo>
                    <a:pt x="363" y="1144"/>
                    <a:pt x="614" y="1088"/>
                    <a:pt x="837" y="977"/>
                  </a:cubicBezTo>
                  <a:cubicBezTo>
                    <a:pt x="726" y="558"/>
                    <a:pt x="614" y="168"/>
                    <a:pt x="586" y="0"/>
                  </a:cubicBezTo>
                  <a:cubicBezTo>
                    <a:pt x="447" y="0"/>
                    <a:pt x="307" y="28"/>
                    <a:pt x="168" y="28"/>
                  </a:cubicBezTo>
                  <a:lnTo>
                    <a:pt x="140" y="28"/>
                  </a:lnTo>
                  <a:cubicBezTo>
                    <a:pt x="140" y="168"/>
                    <a:pt x="84" y="335"/>
                    <a:pt x="56" y="475"/>
                  </a:cubicBezTo>
                  <a:cubicBezTo>
                    <a:pt x="56" y="670"/>
                    <a:pt x="28" y="754"/>
                    <a:pt x="0" y="83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Google Shape;268;p25"/>
            <p:cNvSpPr/>
            <p:nvPr/>
          </p:nvSpPr>
          <p:spPr>
            <a:xfrm flipH="1">
              <a:off x="2606040" y="2502360"/>
              <a:ext cx="9720" cy="19800"/>
            </a:xfrm>
            <a:custGeom>
              <a:avLst/>
              <a:gdLst/>
              <a:ahLst/>
              <a:cxnLst/>
              <a:rect l="l" t="t" r="r" b="b"/>
              <a:pathLst>
                <a:path w="141" h="280">
                  <a:moveTo>
                    <a:pt x="84" y="1"/>
                  </a:moveTo>
                  <a:cubicBezTo>
                    <a:pt x="56" y="112"/>
                    <a:pt x="56" y="168"/>
                    <a:pt x="1" y="280"/>
                  </a:cubicBezTo>
                  <a:cubicBezTo>
                    <a:pt x="56" y="252"/>
                    <a:pt x="112" y="252"/>
                    <a:pt x="140" y="252"/>
                  </a:cubicBezTo>
                  <a:cubicBezTo>
                    <a:pt x="140" y="140"/>
                    <a:pt x="112" y="57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Google Shape;269;p25"/>
            <p:cNvSpPr/>
            <p:nvPr/>
          </p:nvSpPr>
          <p:spPr>
            <a:xfrm flipH="1">
              <a:off x="2570040" y="2413800"/>
              <a:ext cx="37800" cy="72000"/>
            </a:xfrm>
            <a:custGeom>
              <a:avLst/>
              <a:gdLst/>
              <a:ahLst/>
              <a:cxnLst/>
              <a:rect l="l" t="t" r="r" b="b"/>
              <a:pathLst>
                <a:path w="531" h="1005">
                  <a:moveTo>
                    <a:pt x="530" y="391"/>
                  </a:moveTo>
                  <a:cubicBezTo>
                    <a:pt x="502" y="251"/>
                    <a:pt x="447" y="112"/>
                    <a:pt x="419" y="0"/>
                  </a:cubicBezTo>
                  <a:cubicBezTo>
                    <a:pt x="307" y="140"/>
                    <a:pt x="168" y="447"/>
                    <a:pt x="0" y="1005"/>
                  </a:cubicBezTo>
                  <a:cubicBezTo>
                    <a:pt x="112" y="949"/>
                    <a:pt x="307" y="698"/>
                    <a:pt x="530" y="39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Google Shape;270;p25"/>
            <p:cNvSpPr/>
            <p:nvPr/>
          </p:nvSpPr>
          <p:spPr>
            <a:xfrm flipH="1">
              <a:off x="2364480" y="1180080"/>
              <a:ext cx="140400" cy="136440"/>
            </a:xfrm>
            <a:custGeom>
              <a:avLst/>
              <a:gdLst/>
              <a:ahLst/>
              <a:cxnLst/>
              <a:rect l="l" t="t" r="r" b="b"/>
              <a:pathLst>
                <a:path w="1953" h="1898">
                  <a:moveTo>
                    <a:pt x="670" y="1869"/>
                  </a:moveTo>
                  <a:cubicBezTo>
                    <a:pt x="697" y="1618"/>
                    <a:pt x="781" y="1088"/>
                    <a:pt x="893" y="949"/>
                  </a:cubicBezTo>
                  <a:cubicBezTo>
                    <a:pt x="1032" y="809"/>
                    <a:pt x="1925" y="558"/>
                    <a:pt x="1925" y="558"/>
                  </a:cubicBezTo>
                  <a:lnTo>
                    <a:pt x="1925" y="558"/>
                  </a:lnTo>
                  <a:cubicBezTo>
                    <a:pt x="1925" y="391"/>
                    <a:pt x="1925" y="279"/>
                    <a:pt x="1953" y="223"/>
                  </a:cubicBezTo>
                  <a:cubicBezTo>
                    <a:pt x="1897" y="140"/>
                    <a:pt x="1869" y="84"/>
                    <a:pt x="1813" y="0"/>
                  </a:cubicBezTo>
                  <a:cubicBezTo>
                    <a:pt x="1618" y="56"/>
                    <a:pt x="949" y="251"/>
                    <a:pt x="558" y="391"/>
                  </a:cubicBezTo>
                  <a:cubicBezTo>
                    <a:pt x="558" y="391"/>
                    <a:pt x="530" y="391"/>
                    <a:pt x="530" y="419"/>
                  </a:cubicBezTo>
                  <a:cubicBezTo>
                    <a:pt x="391" y="474"/>
                    <a:pt x="335" y="530"/>
                    <a:pt x="279" y="558"/>
                  </a:cubicBezTo>
                  <a:cubicBezTo>
                    <a:pt x="139" y="698"/>
                    <a:pt x="56" y="1535"/>
                    <a:pt x="0" y="1897"/>
                  </a:cubicBezTo>
                  <a:cubicBezTo>
                    <a:pt x="195" y="1897"/>
                    <a:pt x="418" y="1869"/>
                    <a:pt x="670" y="1869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Google Shape;271;p25"/>
            <p:cNvSpPr/>
            <p:nvPr/>
          </p:nvSpPr>
          <p:spPr>
            <a:xfrm flipH="1">
              <a:off x="2417400" y="1328760"/>
              <a:ext cx="200520" cy="1185480"/>
            </a:xfrm>
            <a:custGeom>
              <a:avLst/>
              <a:gdLst/>
              <a:ahLst/>
              <a:cxnLst/>
              <a:rect l="l" t="t" r="r" b="b"/>
              <a:pathLst>
                <a:path w="2791" h="16462">
                  <a:moveTo>
                    <a:pt x="2372" y="29"/>
                  </a:moveTo>
                  <a:lnTo>
                    <a:pt x="2372" y="29"/>
                  </a:lnTo>
                  <a:lnTo>
                    <a:pt x="2372" y="29"/>
                  </a:lnTo>
                  <a:cubicBezTo>
                    <a:pt x="2009" y="1"/>
                    <a:pt x="1758" y="56"/>
                    <a:pt x="1479" y="112"/>
                  </a:cubicBezTo>
                  <a:lnTo>
                    <a:pt x="1424" y="112"/>
                  </a:lnTo>
                  <a:cubicBezTo>
                    <a:pt x="1061" y="196"/>
                    <a:pt x="726" y="335"/>
                    <a:pt x="670" y="391"/>
                  </a:cubicBezTo>
                  <a:cubicBezTo>
                    <a:pt x="419" y="866"/>
                    <a:pt x="252" y="1451"/>
                    <a:pt x="140" y="2121"/>
                  </a:cubicBezTo>
                  <a:cubicBezTo>
                    <a:pt x="29" y="2791"/>
                    <a:pt x="1" y="3516"/>
                    <a:pt x="1" y="4297"/>
                  </a:cubicBezTo>
                  <a:cubicBezTo>
                    <a:pt x="280" y="4353"/>
                    <a:pt x="503" y="4465"/>
                    <a:pt x="642" y="4604"/>
                  </a:cubicBezTo>
                  <a:cubicBezTo>
                    <a:pt x="698" y="4716"/>
                    <a:pt x="782" y="4799"/>
                    <a:pt x="810" y="4967"/>
                  </a:cubicBezTo>
                  <a:cubicBezTo>
                    <a:pt x="838" y="5050"/>
                    <a:pt x="810" y="5190"/>
                    <a:pt x="782" y="5301"/>
                  </a:cubicBezTo>
                  <a:cubicBezTo>
                    <a:pt x="698" y="5441"/>
                    <a:pt x="559" y="5580"/>
                    <a:pt x="391" y="5664"/>
                  </a:cubicBezTo>
                  <a:cubicBezTo>
                    <a:pt x="280" y="5692"/>
                    <a:pt x="168" y="5692"/>
                    <a:pt x="84" y="5692"/>
                  </a:cubicBezTo>
                  <a:cubicBezTo>
                    <a:pt x="112" y="6138"/>
                    <a:pt x="140" y="6613"/>
                    <a:pt x="168" y="7087"/>
                  </a:cubicBezTo>
                  <a:lnTo>
                    <a:pt x="168" y="7087"/>
                  </a:lnTo>
                  <a:lnTo>
                    <a:pt x="168" y="7087"/>
                  </a:lnTo>
                  <a:cubicBezTo>
                    <a:pt x="419" y="9207"/>
                    <a:pt x="810" y="11272"/>
                    <a:pt x="1061" y="12527"/>
                  </a:cubicBezTo>
                  <a:cubicBezTo>
                    <a:pt x="1563" y="12472"/>
                    <a:pt x="2065" y="12444"/>
                    <a:pt x="2512" y="12416"/>
                  </a:cubicBezTo>
                  <a:lnTo>
                    <a:pt x="2512" y="12388"/>
                  </a:lnTo>
                  <a:cubicBezTo>
                    <a:pt x="1814" y="8900"/>
                    <a:pt x="391" y="1563"/>
                    <a:pt x="2456" y="29"/>
                  </a:cubicBezTo>
                  <a:close/>
                  <a:moveTo>
                    <a:pt x="921" y="15485"/>
                  </a:moveTo>
                  <a:cubicBezTo>
                    <a:pt x="921" y="15485"/>
                    <a:pt x="921" y="15513"/>
                    <a:pt x="921" y="15485"/>
                  </a:cubicBezTo>
                  <a:cubicBezTo>
                    <a:pt x="698" y="15875"/>
                    <a:pt x="447" y="16126"/>
                    <a:pt x="363" y="16210"/>
                  </a:cubicBezTo>
                  <a:cubicBezTo>
                    <a:pt x="391" y="16294"/>
                    <a:pt x="391" y="16350"/>
                    <a:pt x="419" y="16461"/>
                  </a:cubicBezTo>
                  <a:lnTo>
                    <a:pt x="838" y="16350"/>
                  </a:lnTo>
                  <a:cubicBezTo>
                    <a:pt x="1340" y="16210"/>
                    <a:pt x="1842" y="16071"/>
                    <a:pt x="2372" y="15931"/>
                  </a:cubicBezTo>
                  <a:lnTo>
                    <a:pt x="2484" y="15736"/>
                  </a:lnTo>
                  <a:cubicBezTo>
                    <a:pt x="2512" y="15652"/>
                    <a:pt x="2540" y="15596"/>
                    <a:pt x="2595" y="15485"/>
                  </a:cubicBezTo>
                  <a:cubicBezTo>
                    <a:pt x="2651" y="15317"/>
                    <a:pt x="2679" y="15150"/>
                    <a:pt x="2735" y="14955"/>
                  </a:cubicBezTo>
                  <a:cubicBezTo>
                    <a:pt x="2763" y="14815"/>
                    <a:pt x="2763" y="14676"/>
                    <a:pt x="2791" y="14536"/>
                  </a:cubicBezTo>
                  <a:cubicBezTo>
                    <a:pt x="2065" y="14592"/>
                    <a:pt x="1535" y="14620"/>
                    <a:pt x="1256" y="14620"/>
                  </a:cubicBezTo>
                  <a:cubicBezTo>
                    <a:pt x="1145" y="14955"/>
                    <a:pt x="1061" y="15234"/>
                    <a:pt x="921" y="15485"/>
                  </a:cubicBezTo>
                  <a:close/>
                </a:path>
              </a:pathLst>
            </a:custGeom>
            <a:solidFill>
              <a:srgbClr val="5188E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Google Shape;272;p25"/>
            <p:cNvSpPr/>
            <p:nvPr/>
          </p:nvSpPr>
          <p:spPr>
            <a:xfrm flipH="1">
              <a:off x="2328120" y="1238400"/>
              <a:ext cx="110160" cy="79920"/>
            </a:xfrm>
            <a:custGeom>
              <a:avLst/>
              <a:gdLst/>
              <a:ahLst/>
              <a:cxnLst/>
              <a:rect l="l" t="t" r="r" b="b"/>
              <a:pathLst>
                <a:path w="1536" h="1117">
                  <a:moveTo>
                    <a:pt x="308" y="1116"/>
                  </a:moveTo>
                  <a:cubicBezTo>
                    <a:pt x="363" y="1116"/>
                    <a:pt x="447" y="1116"/>
                    <a:pt x="587" y="1088"/>
                  </a:cubicBezTo>
                  <a:lnTo>
                    <a:pt x="642" y="1088"/>
                  </a:lnTo>
                  <a:cubicBezTo>
                    <a:pt x="893" y="1060"/>
                    <a:pt x="1284" y="949"/>
                    <a:pt x="1535" y="698"/>
                  </a:cubicBezTo>
                  <a:cubicBezTo>
                    <a:pt x="1284" y="447"/>
                    <a:pt x="1145" y="223"/>
                    <a:pt x="1089" y="0"/>
                  </a:cubicBezTo>
                  <a:cubicBezTo>
                    <a:pt x="977" y="28"/>
                    <a:pt x="252" y="223"/>
                    <a:pt x="140" y="307"/>
                  </a:cubicBezTo>
                  <a:cubicBezTo>
                    <a:pt x="56" y="391"/>
                    <a:pt x="1" y="837"/>
                    <a:pt x="1" y="1060"/>
                  </a:cubicBezTo>
                  <a:cubicBezTo>
                    <a:pt x="112" y="1088"/>
                    <a:pt x="196" y="1088"/>
                    <a:pt x="308" y="111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Google Shape;273;p25"/>
            <p:cNvSpPr/>
            <p:nvPr/>
          </p:nvSpPr>
          <p:spPr>
            <a:xfrm flipH="1">
              <a:off x="1512360" y="1590120"/>
              <a:ext cx="61920" cy="160560"/>
            </a:xfrm>
            <a:custGeom>
              <a:avLst/>
              <a:gdLst/>
              <a:ahLst/>
              <a:cxnLst/>
              <a:rect l="l" t="t" r="r" b="b"/>
              <a:pathLst>
                <a:path w="866" h="2233">
                  <a:moveTo>
                    <a:pt x="0" y="2232"/>
                  </a:moveTo>
                  <a:cubicBezTo>
                    <a:pt x="140" y="2232"/>
                    <a:pt x="279" y="2205"/>
                    <a:pt x="391" y="2177"/>
                  </a:cubicBezTo>
                  <a:cubicBezTo>
                    <a:pt x="447" y="1842"/>
                    <a:pt x="530" y="1535"/>
                    <a:pt x="586" y="1200"/>
                  </a:cubicBezTo>
                  <a:cubicBezTo>
                    <a:pt x="698" y="838"/>
                    <a:pt x="809" y="503"/>
                    <a:pt x="865" y="168"/>
                  </a:cubicBezTo>
                  <a:lnTo>
                    <a:pt x="865" y="168"/>
                  </a:lnTo>
                  <a:cubicBezTo>
                    <a:pt x="809" y="112"/>
                    <a:pt x="726" y="84"/>
                    <a:pt x="670" y="1"/>
                  </a:cubicBezTo>
                  <a:cubicBezTo>
                    <a:pt x="558" y="307"/>
                    <a:pt x="447" y="698"/>
                    <a:pt x="307" y="1061"/>
                  </a:cubicBezTo>
                  <a:cubicBezTo>
                    <a:pt x="251" y="1479"/>
                    <a:pt x="112" y="1926"/>
                    <a:pt x="0" y="223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Google Shape;274;p25"/>
            <p:cNvSpPr/>
            <p:nvPr/>
          </p:nvSpPr>
          <p:spPr>
            <a:xfrm flipH="1">
              <a:off x="1601640" y="2464200"/>
              <a:ext cx="39960" cy="21960"/>
            </a:xfrm>
            <a:custGeom>
              <a:avLst/>
              <a:gdLst/>
              <a:ahLst/>
              <a:cxnLst/>
              <a:rect l="l" t="t" r="r" b="b"/>
              <a:pathLst>
                <a:path w="559" h="308">
                  <a:moveTo>
                    <a:pt x="196" y="308"/>
                  </a:moveTo>
                  <a:cubicBezTo>
                    <a:pt x="335" y="196"/>
                    <a:pt x="475" y="140"/>
                    <a:pt x="559" y="29"/>
                  </a:cubicBezTo>
                  <a:cubicBezTo>
                    <a:pt x="391" y="29"/>
                    <a:pt x="224" y="29"/>
                    <a:pt x="1" y="1"/>
                  </a:cubicBezTo>
                  <a:cubicBezTo>
                    <a:pt x="84" y="112"/>
                    <a:pt x="140" y="224"/>
                    <a:pt x="196" y="30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Google Shape;275;p25"/>
            <p:cNvSpPr/>
            <p:nvPr/>
          </p:nvSpPr>
          <p:spPr>
            <a:xfrm flipH="1">
              <a:off x="1734120" y="2369880"/>
              <a:ext cx="108360" cy="194760"/>
            </a:xfrm>
            <a:custGeom>
              <a:avLst/>
              <a:gdLst/>
              <a:ahLst/>
              <a:cxnLst/>
              <a:rect l="l" t="t" r="r" b="b"/>
              <a:pathLst>
                <a:path w="1508" h="2707">
                  <a:moveTo>
                    <a:pt x="503" y="28"/>
                  </a:moveTo>
                  <a:cubicBezTo>
                    <a:pt x="391" y="28"/>
                    <a:pt x="252" y="0"/>
                    <a:pt x="140" y="0"/>
                  </a:cubicBezTo>
                  <a:cubicBezTo>
                    <a:pt x="112" y="140"/>
                    <a:pt x="112" y="475"/>
                    <a:pt x="84" y="837"/>
                  </a:cubicBezTo>
                  <a:cubicBezTo>
                    <a:pt x="84" y="1144"/>
                    <a:pt x="84" y="1535"/>
                    <a:pt x="1" y="1842"/>
                  </a:cubicBezTo>
                  <a:cubicBezTo>
                    <a:pt x="336" y="2037"/>
                    <a:pt x="698" y="2288"/>
                    <a:pt x="1089" y="2511"/>
                  </a:cubicBezTo>
                  <a:cubicBezTo>
                    <a:pt x="1200" y="2567"/>
                    <a:pt x="1340" y="2651"/>
                    <a:pt x="1479" y="2707"/>
                  </a:cubicBezTo>
                  <a:lnTo>
                    <a:pt x="1507" y="2679"/>
                  </a:lnTo>
                  <a:cubicBezTo>
                    <a:pt x="1228" y="2316"/>
                    <a:pt x="1005" y="1953"/>
                    <a:pt x="838" y="1479"/>
                  </a:cubicBezTo>
                  <a:cubicBezTo>
                    <a:pt x="670" y="1061"/>
                    <a:pt x="559" y="586"/>
                    <a:pt x="503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Google Shape;276;p25"/>
            <p:cNvSpPr/>
            <p:nvPr/>
          </p:nvSpPr>
          <p:spPr>
            <a:xfrm flipH="1">
              <a:off x="1386360" y="1899720"/>
              <a:ext cx="286920" cy="560160"/>
            </a:xfrm>
            <a:custGeom>
              <a:avLst/>
              <a:gdLst/>
              <a:ahLst/>
              <a:cxnLst/>
              <a:rect l="l" t="t" r="r" b="b"/>
              <a:pathLst>
                <a:path w="3990" h="7784">
                  <a:moveTo>
                    <a:pt x="0" y="4771"/>
                  </a:moveTo>
                  <a:cubicBezTo>
                    <a:pt x="307" y="4882"/>
                    <a:pt x="419" y="5217"/>
                    <a:pt x="447" y="5580"/>
                  </a:cubicBezTo>
                  <a:cubicBezTo>
                    <a:pt x="502" y="5915"/>
                    <a:pt x="419" y="6305"/>
                    <a:pt x="419" y="6528"/>
                  </a:cubicBezTo>
                  <a:cubicBezTo>
                    <a:pt x="391" y="6668"/>
                    <a:pt x="363" y="6724"/>
                    <a:pt x="307" y="6807"/>
                  </a:cubicBezTo>
                  <a:cubicBezTo>
                    <a:pt x="419" y="6835"/>
                    <a:pt x="530" y="6835"/>
                    <a:pt x="642" y="6863"/>
                  </a:cubicBezTo>
                  <a:cubicBezTo>
                    <a:pt x="865" y="6891"/>
                    <a:pt x="1088" y="6863"/>
                    <a:pt x="1339" y="6863"/>
                  </a:cubicBezTo>
                  <a:cubicBezTo>
                    <a:pt x="2093" y="6807"/>
                    <a:pt x="2260" y="6528"/>
                    <a:pt x="2511" y="6584"/>
                  </a:cubicBezTo>
                  <a:cubicBezTo>
                    <a:pt x="2511" y="6724"/>
                    <a:pt x="2400" y="6807"/>
                    <a:pt x="2344" y="6835"/>
                  </a:cubicBezTo>
                  <a:cubicBezTo>
                    <a:pt x="1897" y="7170"/>
                    <a:pt x="1005" y="7170"/>
                    <a:pt x="502" y="7114"/>
                  </a:cubicBezTo>
                  <a:cubicBezTo>
                    <a:pt x="391" y="7086"/>
                    <a:pt x="279" y="7086"/>
                    <a:pt x="224" y="7031"/>
                  </a:cubicBezTo>
                  <a:cubicBezTo>
                    <a:pt x="251" y="7254"/>
                    <a:pt x="307" y="7421"/>
                    <a:pt x="391" y="7589"/>
                  </a:cubicBezTo>
                  <a:cubicBezTo>
                    <a:pt x="391" y="7644"/>
                    <a:pt x="419" y="7644"/>
                    <a:pt x="419" y="7672"/>
                  </a:cubicBezTo>
                  <a:cubicBezTo>
                    <a:pt x="1479" y="7784"/>
                    <a:pt x="2232" y="7589"/>
                    <a:pt x="2762" y="7310"/>
                  </a:cubicBezTo>
                  <a:cubicBezTo>
                    <a:pt x="3041" y="7170"/>
                    <a:pt x="3237" y="6975"/>
                    <a:pt x="3376" y="6752"/>
                  </a:cubicBezTo>
                  <a:lnTo>
                    <a:pt x="3376" y="6752"/>
                  </a:lnTo>
                  <a:cubicBezTo>
                    <a:pt x="3432" y="6724"/>
                    <a:pt x="3460" y="6640"/>
                    <a:pt x="3488" y="6612"/>
                  </a:cubicBezTo>
                  <a:cubicBezTo>
                    <a:pt x="3627" y="6389"/>
                    <a:pt x="3711" y="6110"/>
                    <a:pt x="3655" y="5887"/>
                  </a:cubicBezTo>
                  <a:cubicBezTo>
                    <a:pt x="3655" y="5719"/>
                    <a:pt x="3599" y="5580"/>
                    <a:pt x="3488" y="5468"/>
                  </a:cubicBezTo>
                  <a:cubicBezTo>
                    <a:pt x="3097" y="5133"/>
                    <a:pt x="2930" y="4771"/>
                    <a:pt x="2874" y="4575"/>
                  </a:cubicBezTo>
                  <a:cubicBezTo>
                    <a:pt x="2874" y="4603"/>
                    <a:pt x="2818" y="4603"/>
                    <a:pt x="2818" y="4631"/>
                  </a:cubicBezTo>
                  <a:lnTo>
                    <a:pt x="2623" y="4938"/>
                  </a:lnTo>
                  <a:cubicBezTo>
                    <a:pt x="2344" y="5412"/>
                    <a:pt x="2065" y="5859"/>
                    <a:pt x="1618" y="6138"/>
                  </a:cubicBezTo>
                  <a:cubicBezTo>
                    <a:pt x="1423" y="6249"/>
                    <a:pt x="1060" y="6473"/>
                    <a:pt x="809" y="6389"/>
                  </a:cubicBezTo>
                  <a:cubicBezTo>
                    <a:pt x="809" y="6277"/>
                    <a:pt x="837" y="6277"/>
                    <a:pt x="921" y="6249"/>
                  </a:cubicBezTo>
                  <a:cubicBezTo>
                    <a:pt x="1228" y="6054"/>
                    <a:pt x="1618" y="5859"/>
                    <a:pt x="1814" y="5580"/>
                  </a:cubicBezTo>
                  <a:cubicBezTo>
                    <a:pt x="1897" y="5496"/>
                    <a:pt x="2539" y="4631"/>
                    <a:pt x="2595" y="4520"/>
                  </a:cubicBezTo>
                  <a:cubicBezTo>
                    <a:pt x="2483" y="4548"/>
                    <a:pt x="2316" y="4631"/>
                    <a:pt x="2204" y="4715"/>
                  </a:cubicBezTo>
                  <a:cubicBezTo>
                    <a:pt x="2037" y="4799"/>
                    <a:pt x="1702" y="5078"/>
                    <a:pt x="1702" y="4882"/>
                  </a:cubicBezTo>
                  <a:cubicBezTo>
                    <a:pt x="1702" y="4659"/>
                    <a:pt x="1953" y="4520"/>
                    <a:pt x="2121" y="4464"/>
                  </a:cubicBezTo>
                  <a:cubicBezTo>
                    <a:pt x="2372" y="4324"/>
                    <a:pt x="2651" y="4241"/>
                    <a:pt x="2930" y="4157"/>
                  </a:cubicBezTo>
                  <a:cubicBezTo>
                    <a:pt x="2958" y="4157"/>
                    <a:pt x="3069" y="4073"/>
                    <a:pt x="3181" y="4045"/>
                  </a:cubicBezTo>
                  <a:cubicBezTo>
                    <a:pt x="3990" y="3543"/>
                    <a:pt x="3739" y="2846"/>
                    <a:pt x="3571" y="2371"/>
                  </a:cubicBezTo>
                  <a:cubicBezTo>
                    <a:pt x="3516" y="2316"/>
                    <a:pt x="3516" y="2288"/>
                    <a:pt x="3516" y="2232"/>
                  </a:cubicBezTo>
                  <a:cubicBezTo>
                    <a:pt x="3488" y="2316"/>
                    <a:pt x="3432" y="2427"/>
                    <a:pt x="3376" y="2455"/>
                  </a:cubicBezTo>
                  <a:cubicBezTo>
                    <a:pt x="3153" y="2706"/>
                    <a:pt x="1646" y="3264"/>
                    <a:pt x="1256" y="3236"/>
                  </a:cubicBezTo>
                  <a:cubicBezTo>
                    <a:pt x="1200" y="3097"/>
                    <a:pt x="1284" y="3069"/>
                    <a:pt x="1423" y="2985"/>
                  </a:cubicBezTo>
                  <a:cubicBezTo>
                    <a:pt x="1842" y="2846"/>
                    <a:pt x="2874" y="2511"/>
                    <a:pt x="3153" y="2316"/>
                  </a:cubicBezTo>
                  <a:cubicBezTo>
                    <a:pt x="3209" y="2288"/>
                    <a:pt x="3320" y="2176"/>
                    <a:pt x="3348" y="2092"/>
                  </a:cubicBezTo>
                  <a:cubicBezTo>
                    <a:pt x="3376" y="2009"/>
                    <a:pt x="3376" y="1897"/>
                    <a:pt x="3460" y="1841"/>
                  </a:cubicBezTo>
                  <a:cubicBezTo>
                    <a:pt x="3097" y="1730"/>
                    <a:pt x="2093" y="1339"/>
                    <a:pt x="1674" y="0"/>
                  </a:cubicBezTo>
                  <a:cubicBezTo>
                    <a:pt x="1395" y="84"/>
                    <a:pt x="1144" y="140"/>
                    <a:pt x="865" y="84"/>
                  </a:cubicBezTo>
                  <a:cubicBezTo>
                    <a:pt x="670" y="893"/>
                    <a:pt x="502" y="1702"/>
                    <a:pt x="307" y="2511"/>
                  </a:cubicBezTo>
                  <a:cubicBezTo>
                    <a:pt x="112" y="3208"/>
                    <a:pt x="0" y="4017"/>
                    <a:pt x="0" y="477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Google Shape;277;p25"/>
            <p:cNvSpPr/>
            <p:nvPr/>
          </p:nvSpPr>
          <p:spPr>
            <a:xfrm flipH="1">
              <a:off x="990720" y="1431360"/>
              <a:ext cx="654840" cy="504000"/>
            </a:xfrm>
            <a:custGeom>
              <a:avLst/>
              <a:gdLst/>
              <a:ahLst/>
              <a:cxnLst/>
              <a:rect l="l" t="t" r="r" b="b"/>
              <a:pathLst>
                <a:path w="9096" h="7004">
                  <a:moveTo>
                    <a:pt x="1" y="6110"/>
                  </a:moveTo>
                  <a:lnTo>
                    <a:pt x="57" y="6166"/>
                  </a:lnTo>
                  <a:cubicBezTo>
                    <a:pt x="112" y="6222"/>
                    <a:pt x="168" y="6250"/>
                    <a:pt x="252" y="6250"/>
                  </a:cubicBezTo>
                  <a:cubicBezTo>
                    <a:pt x="670" y="6362"/>
                    <a:pt x="1145" y="6166"/>
                    <a:pt x="1591" y="5971"/>
                  </a:cubicBezTo>
                  <a:cubicBezTo>
                    <a:pt x="1647" y="5971"/>
                    <a:pt x="1675" y="5943"/>
                    <a:pt x="1703" y="5943"/>
                  </a:cubicBezTo>
                  <a:lnTo>
                    <a:pt x="1703" y="5943"/>
                  </a:lnTo>
                  <a:cubicBezTo>
                    <a:pt x="2121" y="5748"/>
                    <a:pt x="2540" y="5608"/>
                    <a:pt x="2958" y="5720"/>
                  </a:cubicBezTo>
                  <a:cubicBezTo>
                    <a:pt x="3349" y="5831"/>
                    <a:pt x="3684" y="5943"/>
                    <a:pt x="4046" y="5943"/>
                  </a:cubicBezTo>
                  <a:cubicBezTo>
                    <a:pt x="4381" y="5943"/>
                    <a:pt x="4716" y="5859"/>
                    <a:pt x="5023" y="5664"/>
                  </a:cubicBezTo>
                  <a:cubicBezTo>
                    <a:pt x="5190" y="5552"/>
                    <a:pt x="5358" y="5469"/>
                    <a:pt x="5497" y="5441"/>
                  </a:cubicBezTo>
                  <a:cubicBezTo>
                    <a:pt x="5609" y="5413"/>
                    <a:pt x="5720" y="5413"/>
                    <a:pt x="5832" y="5385"/>
                  </a:cubicBezTo>
                  <a:lnTo>
                    <a:pt x="5888" y="5385"/>
                  </a:lnTo>
                  <a:lnTo>
                    <a:pt x="5971" y="5385"/>
                  </a:lnTo>
                  <a:lnTo>
                    <a:pt x="5999" y="5385"/>
                  </a:lnTo>
                  <a:cubicBezTo>
                    <a:pt x="6278" y="5385"/>
                    <a:pt x="6613" y="5413"/>
                    <a:pt x="6585" y="5552"/>
                  </a:cubicBezTo>
                  <a:cubicBezTo>
                    <a:pt x="6585" y="5664"/>
                    <a:pt x="6390" y="5608"/>
                    <a:pt x="6334" y="5580"/>
                  </a:cubicBezTo>
                  <a:lnTo>
                    <a:pt x="5999" y="5580"/>
                  </a:lnTo>
                  <a:lnTo>
                    <a:pt x="5971" y="5580"/>
                  </a:lnTo>
                  <a:lnTo>
                    <a:pt x="5860" y="5580"/>
                  </a:lnTo>
                  <a:lnTo>
                    <a:pt x="5748" y="5580"/>
                  </a:lnTo>
                  <a:cubicBezTo>
                    <a:pt x="5692" y="5580"/>
                    <a:pt x="5609" y="5608"/>
                    <a:pt x="5497" y="5608"/>
                  </a:cubicBezTo>
                  <a:cubicBezTo>
                    <a:pt x="5358" y="5664"/>
                    <a:pt x="5218" y="5720"/>
                    <a:pt x="5079" y="5804"/>
                  </a:cubicBezTo>
                  <a:lnTo>
                    <a:pt x="5051" y="5831"/>
                  </a:lnTo>
                  <a:cubicBezTo>
                    <a:pt x="5302" y="5859"/>
                    <a:pt x="5553" y="5887"/>
                    <a:pt x="5692" y="5943"/>
                  </a:cubicBezTo>
                  <a:cubicBezTo>
                    <a:pt x="6529" y="6110"/>
                    <a:pt x="6585" y="5887"/>
                    <a:pt x="6836" y="5887"/>
                  </a:cubicBezTo>
                  <a:cubicBezTo>
                    <a:pt x="6864" y="6306"/>
                    <a:pt x="6055" y="6278"/>
                    <a:pt x="5720" y="6222"/>
                  </a:cubicBezTo>
                  <a:cubicBezTo>
                    <a:pt x="5497" y="6166"/>
                    <a:pt x="5302" y="6110"/>
                    <a:pt x="5079" y="6110"/>
                  </a:cubicBezTo>
                  <a:lnTo>
                    <a:pt x="5023" y="6110"/>
                  </a:lnTo>
                  <a:cubicBezTo>
                    <a:pt x="5441" y="6836"/>
                    <a:pt x="6055" y="6808"/>
                    <a:pt x="6111" y="6808"/>
                  </a:cubicBezTo>
                  <a:lnTo>
                    <a:pt x="6139" y="6808"/>
                  </a:lnTo>
                  <a:cubicBezTo>
                    <a:pt x="7310" y="7003"/>
                    <a:pt x="8120" y="6696"/>
                    <a:pt x="8566" y="6166"/>
                  </a:cubicBezTo>
                  <a:cubicBezTo>
                    <a:pt x="8789" y="5943"/>
                    <a:pt x="8956" y="5608"/>
                    <a:pt x="9040" y="5301"/>
                  </a:cubicBezTo>
                  <a:cubicBezTo>
                    <a:pt x="9096" y="4994"/>
                    <a:pt x="9096" y="4632"/>
                    <a:pt x="9068" y="4325"/>
                  </a:cubicBezTo>
                  <a:cubicBezTo>
                    <a:pt x="8984" y="3851"/>
                    <a:pt x="8733" y="3432"/>
                    <a:pt x="8426" y="3097"/>
                  </a:cubicBezTo>
                  <a:lnTo>
                    <a:pt x="8426" y="3097"/>
                  </a:lnTo>
                  <a:cubicBezTo>
                    <a:pt x="8287" y="3014"/>
                    <a:pt x="8147" y="2930"/>
                    <a:pt x="8008" y="2874"/>
                  </a:cubicBezTo>
                  <a:lnTo>
                    <a:pt x="8008" y="2874"/>
                  </a:lnTo>
                  <a:cubicBezTo>
                    <a:pt x="7952" y="2818"/>
                    <a:pt x="7841" y="2790"/>
                    <a:pt x="7701" y="2790"/>
                  </a:cubicBezTo>
                  <a:cubicBezTo>
                    <a:pt x="8147" y="3209"/>
                    <a:pt x="8426" y="3878"/>
                    <a:pt x="8510" y="4492"/>
                  </a:cubicBezTo>
                  <a:cubicBezTo>
                    <a:pt x="8538" y="4827"/>
                    <a:pt x="8538" y="5134"/>
                    <a:pt x="8510" y="5385"/>
                  </a:cubicBezTo>
                  <a:cubicBezTo>
                    <a:pt x="8454" y="5664"/>
                    <a:pt x="8399" y="5887"/>
                    <a:pt x="8259" y="6083"/>
                  </a:cubicBezTo>
                  <a:cubicBezTo>
                    <a:pt x="8092" y="6306"/>
                    <a:pt x="7813" y="6445"/>
                    <a:pt x="7450" y="6306"/>
                  </a:cubicBezTo>
                  <a:cubicBezTo>
                    <a:pt x="6892" y="6138"/>
                    <a:pt x="6836" y="5385"/>
                    <a:pt x="6836" y="4994"/>
                  </a:cubicBezTo>
                  <a:cubicBezTo>
                    <a:pt x="6725" y="5022"/>
                    <a:pt x="6641" y="5022"/>
                    <a:pt x="6557" y="5022"/>
                  </a:cubicBezTo>
                  <a:cubicBezTo>
                    <a:pt x="6418" y="5022"/>
                    <a:pt x="6222" y="4967"/>
                    <a:pt x="6083" y="4883"/>
                  </a:cubicBezTo>
                  <a:cubicBezTo>
                    <a:pt x="5915" y="4771"/>
                    <a:pt x="5776" y="4604"/>
                    <a:pt x="5720" y="4353"/>
                  </a:cubicBezTo>
                  <a:cubicBezTo>
                    <a:pt x="5609" y="4046"/>
                    <a:pt x="5553" y="3767"/>
                    <a:pt x="5497" y="3516"/>
                  </a:cubicBezTo>
                  <a:cubicBezTo>
                    <a:pt x="5441" y="3209"/>
                    <a:pt x="5413" y="2958"/>
                    <a:pt x="5274" y="2818"/>
                  </a:cubicBezTo>
                  <a:cubicBezTo>
                    <a:pt x="5218" y="2790"/>
                    <a:pt x="5190" y="2735"/>
                    <a:pt x="5274" y="2651"/>
                  </a:cubicBezTo>
                  <a:cubicBezTo>
                    <a:pt x="5302" y="2623"/>
                    <a:pt x="5358" y="2623"/>
                    <a:pt x="5441" y="2651"/>
                  </a:cubicBezTo>
                  <a:cubicBezTo>
                    <a:pt x="5637" y="2818"/>
                    <a:pt x="5720" y="3097"/>
                    <a:pt x="5776" y="3460"/>
                  </a:cubicBezTo>
                  <a:cubicBezTo>
                    <a:pt x="5804" y="3711"/>
                    <a:pt x="5888" y="3934"/>
                    <a:pt x="5999" y="4269"/>
                  </a:cubicBezTo>
                  <a:cubicBezTo>
                    <a:pt x="6055" y="4464"/>
                    <a:pt x="6167" y="4576"/>
                    <a:pt x="6306" y="4688"/>
                  </a:cubicBezTo>
                  <a:cubicBezTo>
                    <a:pt x="6418" y="4743"/>
                    <a:pt x="6501" y="4771"/>
                    <a:pt x="6613" y="4771"/>
                  </a:cubicBezTo>
                  <a:cubicBezTo>
                    <a:pt x="6725" y="4771"/>
                    <a:pt x="6836" y="4743"/>
                    <a:pt x="6948" y="4715"/>
                  </a:cubicBezTo>
                  <a:lnTo>
                    <a:pt x="6948" y="4715"/>
                  </a:lnTo>
                  <a:lnTo>
                    <a:pt x="6948" y="4715"/>
                  </a:lnTo>
                  <a:cubicBezTo>
                    <a:pt x="7004" y="4632"/>
                    <a:pt x="7087" y="4576"/>
                    <a:pt x="7115" y="4464"/>
                  </a:cubicBezTo>
                  <a:cubicBezTo>
                    <a:pt x="7227" y="4241"/>
                    <a:pt x="7171" y="3851"/>
                    <a:pt x="7115" y="3460"/>
                  </a:cubicBezTo>
                  <a:cubicBezTo>
                    <a:pt x="7004" y="3014"/>
                    <a:pt x="6808" y="2511"/>
                    <a:pt x="6613" y="2205"/>
                  </a:cubicBezTo>
                  <a:cubicBezTo>
                    <a:pt x="6390" y="1842"/>
                    <a:pt x="5915" y="1758"/>
                    <a:pt x="5637" y="1758"/>
                  </a:cubicBezTo>
                  <a:cubicBezTo>
                    <a:pt x="5692" y="1814"/>
                    <a:pt x="5720" y="1926"/>
                    <a:pt x="5748" y="1981"/>
                  </a:cubicBezTo>
                  <a:cubicBezTo>
                    <a:pt x="5776" y="2093"/>
                    <a:pt x="5832" y="2177"/>
                    <a:pt x="5888" y="2232"/>
                  </a:cubicBezTo>
                  <a:cubicBezTo>
                    <a:pt x="5915" y="2316"/>
                    <a:pt x="5888" y="2372"/>
                    <a:pt x="5860" y="2372"/>
                  </a:cubicBezTo>
                  <a:cubicBezTo>
                    <a:pt x="5776" y="2400"/>
                    <a:pt x="5720" y="2372"/>
                    <a:pt x="5692" y="2344"/>
                  </a:cubicBezTo>
                  <a:cubicBezTo>
                    <a:pt x="5637" y="2260"/>
                    <a:pt x="5581" y="2177"/>
                    <a:pt x="5553" y="2065"/>
                  </a:cubicBezTo>
                  <a:cubicBezTo>
                    <a:pt x="5330" y="1619"/>
                    <a:pt x="5023" y="949"/>
                    <a:pt x="4353" y="726"/>
                  </a:cubicBezTo>
                  <a:cubicBezTo>
                    <a:pt x="4186" y="670"/>
                    <a:pt x="3963" y="670"/>
                    <a:pt x="3823" y="670"/>
                  </a:cubicBezTo>
                  <a:cubicBezTo>
                    <a:pt x="3656" y="698"/>
                    <a:pt x="3488" y="726"/>
                    <a:pt x="3377" y="837"/>
                  </a:cubicBezTo>
                  <a:cubicBezTo>
                    <a:pt x="3209" y="949"/>
                    <a:pt x="3098" y="1089"/>
                    <a:pt x="3070" y="1228"/>
                  </a:cubicBezTo>
                  <a:lnTo>
                    <a:pt x="3070" y="1228"/>
                  </a:lnTo>
                  <a:lnTo>
                    <a:pt x="3070" y="1228"/>
                  </a:lnTo>
                  <a:cubicBezTo>
                    <a:pt x="3042" y="1395"/>
                    <a:pt x="3042" y="1563"/>
                    <a:pt x="3098" y="1702"/>
                  </a:cubicBezTo>
                  <a:cubicBezTo>
                    <a:pt x="3349" y="2260"/>
                    <a:pt x="4493" y="2093"/>
                    <a:pt x="4493" y="2093"/>
                  </a:cubicBezTo>
                  <a:cubicBezTo>
                    <a:pt x="4576" y="2093"/>
                    <a:pt x="4604" y="2121"/>
                    <a:pt x="4632" y="2205"/>
                  </a:cubicBezTo>
                  <a:cubicBezTo>
                    <a:pt x="4632" y="2260"/>
                    <a:pt x="4604" y="2316"/>
                    <a:pt x="4521" y="2344"/>
                  </a:cubicBezTo>
                  <a:cubicBezTo>
                    <a:pt x="4521" y="2344"/>
                    <a:pt x="3209" y="2511"/>
                    <a:pt x="2902" y="1814"/>
                  </a:cubicBezTo>
                  <a:cubicBezTo>
                    <a:pt x="2791" y="1619"/>
                    <a:pt x="2791" y="1395"/>
                    <a:pt x="2819" y="1200"/>
                  </a:cubicBezTo>
                  <a:cubicBezTo>
                    <a:pt x="2651" y="865"/>
                    <a:pt x="2428" y="586"/>
                    <a:pt x="2205" y="419"/>
                  </a:cubicBezTo>
                  <a:lnTo>
                    <a:pt x="2205" y="419"/>
                  </a:lnTo>
                  <a:cubicBezTo>
                    <a:pt x="1926" y="224"/>
                    <a:pt x="1563" y="84"/>
                    <a:pt x="1284" y="28"/>
                  </a:cubicBezTo>
                  <a:cubicBezTo>
                    <a:pt x="1089" y="1"/>
                    <a:pt x="866" y="28"/>
                    <a:pt x="726" y="140"/>
                  </a:cubicBezTo>
                  <a:cubicBezTo>
                    <a:pt x="615" y="224"/>
                    <a:pt x="531" y="307"/>
                    <a:pt x="531" y="447"/>
                  </a:cubicBezTo>
                  <a:cubicBezTo>
                    <a:pt x="531" y="754"/>
                    <a:pt x="754" y="1089"/>
                    <a:pt x="1368" y="1535"/>
                  </a:cubicBezTo>
                  <a:lnTo>
                    <a:pt x="1396" y="1563"/>
                  </a:lnTo>
                  <a:cubicBezTo>
                    <a:pt x="1731" y="1814"/>
                    <a:pt x="2149" y="2177"/>
                    <a:pt x="2484" y="2484"/>
                  </a:cubicBezTo>
                  <a:lnTo>
                    <a:pt x="2512" y="2511"/>
                  </a:lnTo>
                  <a:cubicBezTo>
                    <a:pt x="2679" y="2679"/>
                    <a:pt x="2847" y="2902"/>
                    <a:pt x="2902" y="3042"/>
                  </a:cubicBezTo>
                  <a:cubicBezTo>
                    <a:pt x="2930" y="3153"/>
                    <a:pt x="2958" y="3209"/>
                    <a:pt x="2958" y="3321"/>
                  </a:cubicBezTo>
                  <a:lnTo>
                    <a:pt x="2958" y="3572"/>
                  </a:lnTo>
                  <a:cubicBezTo>
                    <a:pt x="3209" y="3878"/>
                    <a:pt x="3321" y="4074"/>
                    <a:pt x="3739" y="4213"/>
                  </a:cubicBezTo>
                  <a:cubicBezTo>
                    <a:pt x="4102" y="4353"/>
                    <a:pt x="4437" y="4353"/>
                    <a:pt x="4772" y="4157"/>
                  </a:cubicBezTo>
                  <a:cubicBezTo>
                    <a:pt x="4883" y="4130"/>
                    <a:pt x="4939" y="4046"/>
                    <a:pt x="5079" y="4046"/>
                  </a:cubicBezTo>
                  <a:cubicBezTo>
                    <a:pt x="5079" y="4297"/>
                    <a:pt x="4744" y="4436"/>
                    <a:pt x="4493" y="4492"/>
                  </a:cubicBezTo>
                  <a:cubicBezTo>
                    <a:pt x="3907" y="4688"/>
                    <a:pt x="3405" y="4464"/>
                    <a:pt x="2986" y="4074"/>
                  </a:cubicBezTo>
                  <a:cubicBezTo>
                    <a:pt x="2930" y="4018"/>
                    <a:pt x="2847" y="3934"/>
                    <a:pt x="2819" y="3851"/>
                  </a:cubicBezTo>
                  <a:cubicBezTo>
                    <a:pt x="2791" y="3878"/>
                    <a:pt x="2791" y="3878"/>
                    <a:pt x="2791" y="3906"/>
                  </a:cubicBezTo>
                  <a:cubicBezTo>
                    <a:pt x="2651" y="4074"/>
                    <a:pt x="2400" y="4269"/>
                    <a:pt x="2093" y="4409"/>
                  </a:cubicBezTo>
                  <a:cubicBezTo>
                    <a:pt x="1842" y="4520"/>
                    <a:pt x="1507" y="4576"/>
                    <a:pt x="1117" y="4604"/>
                  </a:cubicBezTo>
                  <a:cubicBezTo>
                    <a:pt x="1033" y="4604"/>
                    <a:pt x="1005" y="4604"/>
                    <a:pt x="949" y="4632"/>
                  </a:cubicBezTo>
                  <a:lnTo>
                    <a:pt x="949" y="4632"/>
                  </a:lnTo>
                  <a:cubicBezTo>
                    <a:pt x="838" y="4632"/>
                    <a:pt x="754" y="4688"/>
                    <a:pt x="670" y="4715"/>
                  </a:cubicBezTo>
                  <a:cubicBezTo>
                    <a:pt x="559" y="4743"/>
                    <a:pt x="447" y="4771"/>
                    <a:pt x="336" y="4855"/>
                  </a:cubicBezTo>
                  <a:cubicBezTo>
                    <a:pt x="196" y="5357"/>
                    <a:pt x="140" y="5720"/>
                    <a:pt x="1" y="6110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Google Shape;278;p25"/>
            <p:cNvSpPr/>
            <p:nvPr/>
          </p:nvSpPr>
          <p:spPr>
            <a:xfrm flipH="1">
              <a:off x="1436040" y="1326960"/>
              <a:ext cx="363600" cy="1227600"/>
            </a:xfrm>
            <a:custGeom>
              <a:avLst/>
              <a:gdLst/>
              <a:ahLst/>
              <a:cxnLst/>
              <a:rect l="l" t="t" r="r" b="b"/>
              <a:pathLst>
                <a:path w="5051" h="17048">
                  <a:moveTo>
                    <a:pt x="196" y="10323"/>
                  </a:moveTo>
                  <a:cubicBezTo>
                    <a:pt x="168" y="10714"/>
                    <a:pt x="84" y="11049"/>
                    <a:pt x="56" y="11439"/>
                  </a:cubicBezTo>
                  <a:cubicBezTo>
                    <a:pt x="28" y="11774"/>
                    <a:pt x="1" y="12137"/>
                    <a:pt x="1" y="12472"/>
                  </a:cubicBezTo>
                  <a:cubicBezTo>
                    <a:pt x="726" y="12555"/>
                    <a:pt x="1200" y="12611"/>
                    <a:pt x="1451" y="12667"/>
                  </a:cubicBezTo>
                  <a:cubicBezTo>
                    <a:pt x="1479" y="11914"/>
                    <a:pt x="1563" y="11105"/>
                    <a:pt x="1702" y="10323"/>
                  </a:cubicBezTo>
                  <a:cubicBezTo>
                    <a:pt x="1842" y="9514"/>
                    <a:pt x="2009" y="8705"/>
                    <a:pt x="2232" y="7924"/>
                  </a:cubicBezTo>
                  <a:cubicBezTo>
                    <a:pt x="2149" y="7868"/>
                    <a:pt x="2093" y="7868"/>
                    <a:pt x="2009" y="7840"/>
                  </a:cubicBezTo>
                  <a:cubicBezTo>
                    <a:pt x="1981" y="7840"/>
                    <a:pt x="1981" y="7813"/>
                    <a:pt x="1981" y="7813"/>
                  </a:cubicBezTo>
                  <a:cubicBezTo>
                    <a:pt x="1675" y="8622"/>
                    <a:pt x="1172" y="9347"/>
                    <a:pt x="559" y="9933"/>
                  </a:cubicBezTo>
                  <a:cubicBezTo>
                    <a:pt x="503" y="10072"/>
                    <a:pt x="363" y="10212"/>
                    <a:pt x="196" y="10323"/>
                  </a:cubicBezTo>
                  <a:close/>
                  <a:moveTo>
                    <a:pt x="1675" y="14787"/>
                  </a:moveTo>
                  <a:cubicBezTo>
                    <a:pt x="1172" y="14676"/>
                    <a:pt x="642" y="14620"/>
                    <a:pt x="140" y="14536"/>
                  </a:cubicBezTo>
                  <a:cubicBezTo>
                    <a:pt x="196" y="15038"/>
                    <a:pt x="307" y="15513"/>
                    <a:pt x="475" y="15931"/>
                  </a:cubicBezTo>
                  <a:cubicBezTo>
                    <a:pt x="642" y="16350"/>
                    <a:pt x="865" y="16740"/>
                    <a:pt x="1117" y="17047"/>
                  </a:cubicBezTo>
                  <a:cubicBezTo>
                    <a:pt x="1340" y="16852"/>
                    <a:pt x="1619" y="16629"/>
                    <a:pt x="1954" y="16433"/>
                  </a:cubicBezTo>
                  <a:cubicBezTo>
                    <a:pt x="2009" y="16350"/>
                    <a:pt x="2121" y="16294"/>
                    <a:pt x="2177" y="16238"/>
                  </a:cubicBezTo>
                  <a:cubicBezTo>
                    <a:pt x="2093" y="16071"/>
                    <a:pt x="2009" y="15903"/>
                    <a:pt x="1954" y="15736"/>
                  </a:cubicBezTo>
                  <a:lnTo>
                    <a:pt x="1954" y="15736"/>
                  </a:lnTo>
                  <a:cubicBezTo>
                    <a:pt x="1898" y="15652"/>
                    <a:pt x="1898" y="15624"/>
                    <a:pt x="1870" y="15596"/>
                  </a:cubicBezTo>
                  <a:cubicBezTo>
                    <a:pt x="1758" y="15317"/>
                    <a:pt x="1702" y="15038"/>
                    <a:pt x="1675" y="14787"/>
                  </a:cubicBezTo>
                  <a:close/>
                  <a:moveTo>
                    <a:pt x="2735" y="1396"/>
                  </a:moveTo>
                  <a:cubicBezTo>
                    <a:pt x="2930" y="1312"/>
                    <a:pt x="3125" y="1284"/>
                    <a:pt x="3348" y="1312"/>
                  </a:cubicBezTo>
                  <a:cubicBezTo>
                    <a:pt x="3627" y="1368"/>
                    <a:pt x="3934" y="1452"/>
                    <a:pt x="4241" y="1647"/>
                  </a:cubicBezTo>
                  <a:cubicBezTo>
                    <a:pt x="4381" y="1284"/>
                    <a:pt x="4604" y="949"/>
                    <a:pt x="4743" y="698"/>
                  </a:cubicBezTo>
                  <a:cubicBezTo>
                    <a:pt x="4827" y="559"/>
                    <a:pt x="4939" y="419"/>
                    <a:pt x="5050" y="336"/>
                  </a:cubicBezTo>
                  <a:cubicBezTo>
                    <a:pt x="4827" y="168"/>
                    <a:pt x="4548" y="57"/>
                    <a:pt x="4269" y="29"/>
                  </a:cubicBezTo>
                  <a:cubicBezTo>
                    <a:pt x="3962" y="1"/>
                    <a:pt x="3655" y="29"/>
                    <a:pt x="3404" y="196"/>
                  </a:cubicBezTo>
                  <a:cubicBezTo>
                    <a:pt x="3293" y="280"/>
                    <a:pt x="3209" y="447"/>
                    <a:pt x="3069" y="670"/>
                  </a:cubicBezTo>
                  <a:cubicBezTo>
                    <a:pt x="3069" y="698"/>
                    <a:pt x="3014" y="754"/>
                    <a:pt x="2986" y="810"/>
                  </a:cubicBezTo>
                  <a:cubicBezTo>
                    <a:pt x="2930" y="977"/>
                    <a:pt x="2846" y="1173"/>
                    <a:pt x="2735" y="1396"/>
                  </a:cubicBezTo>
                  <a:close/>
                  <a:moveTo>
                    <a:pt x="2400" y="6111"/>
                  </a:moveTo>
                  <a:cubicBezTo>
                    <a:pt x="2456" y="6055"/>
                    <a:pt x="2539" y="6027"/>
                    <a:pt x="2595" y="6027"/>
                  </a:cubicBezTo>
                  <a:cubicBezTo>
                    <a:pt x="2679" y="5999"/>
                    <a:pt x="2735" y="5999"/>
                    <a:pt x="2846" y="5971"/>
                  </a:cubicBezTo>
                  <a:cubicBezTo>
                    <a:pt x="2958" y="5608"/>
                    <a:pt x="3097" y="5162"/>
                    <a:pt x="3265" y="4632"/>
                  </a:cubicBezTo>
                  <a:cubicBezTo>
                    <a:pt x="3376" y="4297"/>
                    <a:pt x="3516" y="3907"/>
                    <a:pt x="3627" y="3516"/>
                  </a:cubicBezTo>
                  <a:cubicBezTo>
                    <a:pt x="3516" y="3404"/>
                    <a:pt x="3376" y="3321"/>
                    <a:pt x="3265" y="3237"/>
                  </a:cubicBezTo>
                  <a:lnTo>
                    <a:pt x="3237" y="3209"/>
                  </a:lnTo>
                  <a:cubicBezTo>
                    <a:pt x="2735" y="2819"/>
                    <a:pt x="2456" y="2512"/>
                    <a:pt x="2372" y="2205"/>
                  </a:cubicBezTo>
                  <a:cubicBezTo>
                    <a:pt x="2149" y="2763"/>
                    <a:pt x="1954" y="3265"/>
                    <a:pt x="1898" y="3404"/>
                  </a:cubicBezTo>
                  <a:cubicBezTo>
                    <a:pt x="2232" y="4102"/>
                    <a:pt x="2400" y="4883"/>
                    <a:pt x="2400" y="5720"/>
                  </a:cubicBezTo>
                  <a:cubicBezTo>
                    <a:pt x="2428" y="5860"/>
                    <a:pt x="2428" y="5999"/>
                    <a:pt x="2400" y="6111"/>
                  </a:cubicBezTo>
                  <a:close/>
                </a:path>
              </a:pathLst>
            </a:custGeom>
            <a:solidFill>
              <a:srgbClr val="5188E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Google Shape;279;p25"/>
            <p:cNvSpPr/>
            <p:nvPr/>
          </p:nvSpPr>
          <p:spPr>
            <a:xfrm flipH="1">
              <a:off x="1798560" y="2082240"/>
              <a:ext cx="50040" cy="140400"/>
            </a:xfrm>
            <a:custGeom>
              <a:avLst/>
              <a:gdLst/>
              <a:ahLst/>
              <a:cxnLst/>
              <a:rect l="l" t="t" r="r" b="b"/>
              <a:pathLst>
                <a:path w="698" h="1954">
                  <a:moveTo>
                    <a:pt x="167" y="364"/>
                  </a:moveTo>
                  <a:cubicBezTo>
                    <a:pt x="56" y="1117"/>
                    <a:pt x="0" y="1703"/>
                    <a:pt x="0" y="1926"/>
                  </a:cubicBezTo>
                  <a:cubicBezTo>
                    <a:pt x="167" y="1926"/>
                    <a:pt x="335" y="1954"/>
                    <a:pt x="502" y="1954"/>
                  </a:cubicBezTo>
                  <a:cubicBezTo>
                    <a:pt x="502" y="1619"/>
                    <a:pt x="558" y="1256"/>
                    <a:pt x="586" y="921"/>
                  </a:cubicBezTo>
                  <a:cubicBezTo>
                    <a:pt x="614" y="587"/>
                    <a:pt x="642" y="308"/>
                    <a:pt x="698" y="1"/>
                  </a:cubicBezTo>
                  <a:cubicBezTo>
                    <a:pt x="474" y="140"/>
                    <a:pt x="335" y="252"/>
                    <a:pt x="167" y="36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Google Shape;280;p25"/>
            <p:cNvSpPr/>
            <p:nvPr/>
          </p:nvSpPr>
          <p:spPr>
            <a:xfrm flipH="1">
              <a:off x="1856520" y="1998000"/>
              <a:ext cx="560520" cy="224640"/>
            </a:xfrm>
            <a:custGeom>
              <a:avLst/>
              <a:gdLst/>
              <a:ahLst/>
              <a:cxnLst/>
              <a:rect l="l" t="t" r="r" b="b"/>
              <a:pathLst>
                <a:path w="7785" h="3125">
                  <a:moveTo>
                    <a:pt x="1" y="0"/>
                  </a:moveTo>
                  <a:cubicBezTo>
                    <a:pt x="84" y="474"/>
                    <a:pt x="168" y="921"/>
                    <a:pt x="252" y="1339"/>
                  </a:cubicBezTo>
                  <a:cubicBezTo>
                    <a:pt x="391" y="2037"/>
                    <a:pt x="503" y="2678"/>
                    <a:pt x="587" y="3125"/>
                  </a:cubicBezTo>
                  <a:cubicBezTo>
                    <a:pt x="2344" y="3069"/>
                    <a:pt x="3851" y="3013"/>
                    <a:pt x="5106" y="3069"/>
                  </a:cubicBezTo>
                  <a:cubicBezTo>
                    <a:pt x="6083" y="3069"/>
                    <a:pt x="6920" y="3097"/>
                    <a:pt x="7617" y="3125"/>
                  </a:cubicBezTo>
                  <a:cubicBezTo>
                    <a:pt x="7645" y="2929"/>
                    <a:pt x="7673" y="2399"/>
                    <a:pt x="7784" y="1702"/>
                  </a:cubicBezTo>
                  <a:cubicBezTo>
                    <a:pt x="6948" y="2148"/>
                    <a:pt x="5943" y="2399"/>
                    <a:pt x="4883" y="2399"/>
                  </a:cubicBezTo>
                  <a:cubicBezTo>
                    <a:pt x="3209" y="2399"/>
                    <a:pt x="1675" y="1730"/>
                    <a:pt x="559" y="642"/>
                  </a:cubicBezTo>
                  <a:cubicBezTo>
                    <a:pt x="391" y="446"/>
                    <a:pt x="168" y="1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Google Shape;281;p25"/>
            <p:cNvSpPr/>
            <p:nvPr/>
          </p:nvSpPr>
          <p:spPr>
            <a:xfrm flipH="1">
              <a:off x="2391120" y="1883520"/>
              <a:ext cx="86040" cy="339480"/>
            </a:xfrm>
            <a:custGeom>
              <a:avLst/>
              <a:gdLst/>
              <a:ahLst/>
              <a:cxnLst/>
              <a:rect l="l" t="t" r="r" b="b"/>
              <a:pathLst>
                <a:path w="1201" h="4716">
                  <a:moveTo>
                    <a:pt x="1" y="1"/>
                  </a:moveTo>
                  <a:cubicBezTo>
                    <a:pt x="252" y="1758"/>
                    <a:pt x="559" y="3432"/>
                    <a:pt x="810" y="4660"/>
                  </a:cubicBezTo>
                  <a:lnTo>
                    <a:pt x="810" y="4716"/>
                  </a:lnTo>
                  <a:lnTo>
                    <a:pt x="1200" y="4716"/>
                  </a:lnTo>
                  <a:cubicBezTo>
                    <a:pt x="1089" y="4269"/>
                    <a:pt x="977" y="3683"/>
                    <a:pt x="838" y="2986"/>
                  </a:cubicBezTo>
                  <a:cubicBezTo>
                    <a:pt x="726" y="2428"/>
                    <a:pt x="642" y="1786"/>
                    <a:pt x="531" y="1117"/>
                  </a:cubicBezTo>
                  <a:cubicBezTo>
                    <a:pt x="308" y="782"/>
                    <a:pt x="140" y="39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Google Shape;282;p25"/>
            <p:cNvSpPr/>
            <p:nvPr/>
          </p:nvSpPr>
          <p:spPr>
            <a:xfrm flipH="1">
              <a:off x="2419200" y="1338840"/>
              <a:ext cx="88200" cy="341280"/>
            </a:xfrm>
            <a:custGeom>
              <a:avLst/>
              <a:gdLst/>
              <a:ahLst/>
              <a:cxnLst/>
              <a:rect l="l" t="t" r="r" b="b"/>
              <a:pathLst>
                <a:path w="1228" h="4744">
                  <a:moveTo>
                    <a:pt x="419" y="3599"/>
                  </a:moveTo>
                  <a:cubicBezTo>
                    <a:pt x="391" y="1395"/>
                    <a:pt x="865" y="419"/>
                    <a:pt x="1228" y="0"/>
                  </a:cubicBezTo>
                  <a:cubicBezTo>
                    <a:pt x="223" y="558"/>
                    <a:pt x="0" y="2511"/>
                    <a:pt x="140" y="4743"/>
                  </a:cubicBezTo>
                  <a:cubicBezTo>
                    <a:pt x="168" y="4352"/>
                    <a:pt x="279" y="3990"/>
                    <a:pt x="419" y="359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Google Shape;283;p25"/>
            <p:cNvSpPr/>
            <p:nvPr/>
          </p:nvSpPr>
          <p:spPr>
            <a:xfrm flipH="1">
              <a:off x="2225880" y="1298880"/>
              <a:ext cx="234720" cy="258840"/>
            </a:xfrm>
            <a:custGeom>
              <a:avLst/>
              <a:gdLst/>
              <a:ahLst/>
              <a:cxnLst/>
              <a:rect l="l" t="t" r="r" b="b"/>
              <a:pathLst>
                <a:path w="3265" h="3600">
                  <a:moveTo>
                    <a:pt x="3265" y="586"/>
                  </a:moveTo>
                  <a:cubicBezTo>
                    <a:pt x="2707" y="419"/>
                    <a:pt x="2289" y="251"/>
                    <a:pt x="2010" y="0"/>
                  </a:cubicBezTo>
                  <a:cubicBezTo>
                    <a:pt x="1982" y="28"/>
                    <a:pt x="1954" y="84"/>
                    <a:pt x="1926" y="84"/>
                  </a:cubicBezTo>
                  <a:cubicBezTo>
                    <a:pt x="1870" y="140"/>
                    <a:pt x="1842" y="223"/>
                    <a:pt x="1814" y="251"/>
                  </a:cubicBezTo>
                  <a:cubicBezTo>
                    <a:pt x="1535" y="614"/>
                    <a:pt x="1256" y="670"/>
                    <a:pt x="754" y="1311"/>
                  </a:cubicBezTo>
                  <a:cubicBezTo>
                    <a:pt x="615" y="1535"/>
                    <a:pt x="531" y="1842"/>
                    <a:pt x="447" y="1814"/>
                  </a:cubicBezTo>
                  <a:cubicBezTo>
                    <a:pt x="252" y="1814"/>
                    <a:pt x="475" y="1284"/>
                    <a:pt x="559" y="1228"/>
                  </a:cubicBezTo>
                  <a:cubicBezTo>
                    <a:pt x="754" y="809"/>
                    <a:pt x="838" y="809"/>
                    <a:pt x="1145" y="530"/>
                  </a:cubicBezTo>
                  <a:cubicBezTo>
                    <a:pt x="1173" y="502"/>
                    <a:pt x="1256" y="447"/>
                    <a:pt x="1312" y="391"/>
                  </a:cubicBezTo>
                  <a:cubicBezTo>
                    <a:pt x="1173" y="419"/>
                    <a:pt x="1089" y="447"/>
                    <a:pt x="977" y="447"/>
                  </a:cubicBezTo>
                  <a:cubicBezTo>
                    <a:pt x="866" y="530"/>
                    <a:pt x="57" y="1088"/>
                    <a:pt x="1" y="3599"/>
                  </a:cubicBezTo>
                  <a:cubicBezTo>
                    <a:pt x="308" y="2957"/>
                    <a:pt x="698" y="2400"/>
                    <a:pt x="1228" y="1925"/>
                  </a:cubicBezTo>
                  <a:cubicBezTo>
                    <a:pt x="1786" y="1367"/>
                    <a:pt x="2484" y="865"/>
                    <a:pt x="3265" y="58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Google Shape;284;p25"/>
            <p:cNvSpPr/>
            <p:nvPr/>
          </p:nvSpPr>
          <p:spPr>
            <a:xfrm flipH="1">
              <a:off x="1645560" y="1173960"/>
              <a:ext cx="700920" cy="166680"/>
            </a:xfrm>
            <a:custGeom>
              <a:avLst/>
              <a:gdLst/>
              <a:ahLst/>
              <a:cxnLst/>
              <a:rect l="l" t="t" r="r" b="b"/>
              <a:pathLst>
                <a:path w="9737" h="2317">
                  <a:moveTo>
                    <a:pt x="6222" y="2316"/>
                  </a:moveTo>
                  <a:cubicBezTo>
                    <a:pt x="7254" y="2177"/>
                    <a:pt x="8230" y="1870"/>
                    <a:pt x="8900" y="1395"/>
                  </a:cubicBezTo>
                  <a:cubicBezTo>
                    <a:pt x="9374" y="1033"/>
                    <a:pt x="9709" y="586"/>
                    <a:pt x="9737" y="0"/>
                  </a:cubicBezTo>
                  <a:cubicBezTo>
                    <a:pt x="9430" y="307"/>
                    <a:pt x="9012" y="614"/>
                    <a:pt x="8342" y="921"/>
                  </a:cubicBezTo>
                  <a:cubicBezTo>
                    <a:pt x="7644" y="1256"/>
                    <a:pt x="6696" y="1507"/>
                    <a:pt x="5413" y="1730"/>
                  </a:cubicBezTo>
                  <a:cubicBezTo>
                    <a:pt x="4045" y="1953"/>
                    <a:pt x="2930" y="1870"/>
                    <a:pt x="2065" y="1619"/>
                  </a:cubicBezTo>
                  <a:cubicBezTo>
                    <a:pt x="1144" y="1395"/>
                    <a:pt x="447" y="1005"/>
                    <a:pt x="0" y="503"/>
                  </a:cubicBezTo>
                  <a:cubicBezTo>
                    <a:pt x="0" y="726"/>
                    <a:pt x="84" y="1116"/>
                    <a:pt x="502" y="1451"/>
                  </a:cubicBezTo>
                  <a:lnTo>
                    <a:pt x="530" y="1451"/>
                  </a:lnTo>
                  <a:lnTo>
                    <a:pt x="530" y="1451"/>
                  </a:lnTo>
                  <a:cubicBezTo>
                    <a:pt x="837" y="1702"/>
                    <a:pt x="1339" y="1953"/>
                    <a:pt x="2065" y="2121"/>
                  </a:cubicBezTo>
                  <a:cubicBezTo>
                    <a:pt x="2651" y="1953"/>
                    <a:pt x="3236" y="1842"/>
                    <a:pt x="3906" y="1842"/>
                  </a:cubicBezTo>
                  <a:cubicBezTo>
                    <a:pt x="4743" y="1898"/>
                    <a:pt x="5524" y="2037"/>
                    <a:pt x="6222" y="231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Google Shape;285;p25"/>
            <p:cNvSpPr/>
            <p:nvPr/>
          </p:nvSpPr>
          <p:spPr>
            <a:xfrm flipH="1">
              <a:off x="1568880" y="1296720"/>
              <a:ext cx="303120" cy="252720"/>
            </a:xfrm>
            <a:custGeom>
              <a:avLst/>
              <a:gdLst/>
              <a:ahLst/>
              <a:cxnLst/>
              <a:rect l="l" t="t" r="r" b="b"/>
              <a:pathLst>
                <a:path w="4213" h="3516">
                  <a:moveTo>
                    <a:pt x="4213" y="558"/>
                  </a:moveTo>
                  <a:cubicBezTo>
                    <a:pt x="3711" y="335"/>
                    <a:pt x="3125" y="196"/>
                    <a:pt x="2651" y="112"/>
                  </a:cubicBezTo>
                  <a:cubicBezTo>
                    <a:pt x="2455" y="56"/>
                    <a:pt x="2316" y="28"/>
                    <a:pt x="2176" y="0"/>
                  </a:cubicBezTo>
                  <a:cubicBezTo>
                    <a:pt x="1590" y="363"/>
                    <a:pt x="809" y="614"/>
                    <a:pt x="0" y="754"/>
                  </a:cubicBezTo>
                  <a:lnTo>
                    <a:pt x="140" y="754"/>
                  </a:lnTo>
                  <a:cubicBezTo>
                    <a:pt x="642" y="781"/>
                    <a:pt x="1479" y="726"/>
                    <a:pt x="1758" y="1005"/>
                  </a:cubicBezTo>
                  <a:cubicBezTo>
                    <a:pt x="1814" y="1116"/>
                    <a:pt x="1814" y="1172"/>
                    <a:pt x="1646" y="1144"/>
                  </a:cubicBezTo>
                  <a:cubicBezTo>
                    <a:pt x="1590" y="1144"/>
                    <a:pt x="1479" y="1116"/>
                    <a:pt x="1395" y="1060"/>
                  </a:cubicBezTo>
                  <a:cubicBezTo>
                    <a:pt x="1200" y="1033"/>
                    <a:pt x="977" y="1033"/>
                    <a:pt x="753" y="1033"/>
                  </a:cubicBezTo>
                  <a:lnTo>
                    <a:pt x="502" y="1033"/>
                  </a:lnTo>
                  <a:cubicBezTo>
                    <a:pt x="893" y="1284"/>
                    <a:pt x="1256" y="1563"/>
                    <a:pt x="1618" y="1897"/>
                  </a:cubicBezTo>
                  <a:cubicBezTo>
                    <a:pt x="2093" y="2372"/>
                    <a:pt x="2483" y="2930"/>
                    <a:pt x="2790" y="3516"/>
                  </a:cubicBezTo>
                  <a:cubicBezTo>
                    <a:pt x="2902" y="3237"/>
                    <a:pt x="3041" y="2818"/>
                    <a:pt x="3264" y="2316"/>
                  </a:cubicBezTo>
                  <a:cubicBezTo>
                    <a:pt x="3041" y="2372"/>
                    <a:pt x="2874" y="2316"/>
                    <a:pt x="2706" y="2232"/>
                  </a:cubicBezTo>
                  <a:cubicBezTo>
                    <a:pt x="2623" y="2176"/>
                    <a:pt x="1897" y="1758"/>
                    <a:pt x="2288" y="1758"/>
                  </a:cubicBezTo>
                  <a:cubicBezTo>
                    <a:pt x="2511" y="1758"/>
                    <a:pt x="2651" y="1897"/>
                    <a:pt x="2846" y="2009"/>
                  </a:cubicBezTo>
                  <a:cubicBezTo>
                    <a:pt x="3041" y="2121"/>
                    <a:pt x="3181" y="2037"/>
                    <a:pt x="3320" y="2093"/>
                  </a:cubicBezTo>
                  <a:cubicBezTo>
                    <a:pt x="3432" y="1814"/>
                    <a:pt x="3571" y="1535"/>
                    <a:pt x="3683" y="1284"/>
                  </a:cubicBezTo>
                  <a:cubicBezTo>
                    <a:pt x="3543" y="1284"/>
                    <a:pt x="3404" y="1256"/>
                    <a:pt x="3292" y="1256"/>
                  </a:cubicBezTo>
                  <a:cubicBezTo>
                    <a:pt x="3181" y="1200"/>
                    <a:pt x="2651" y="1116"/>
                    <a:pt x="2651" y="1005"/>
                  </a:cubicBezTo>
                  <a:cubicBezTo>
                    <a:pt x="2706" y="781"/>
                    <a:pt x="3460" y="1033"/>
                    <a:pt x="3627" y="1033"/>
                  </a:cubicBezTo>
                  <a:cubicBezTo>
                    <a:pt x="3711" y="1033"/>
                    <a:pt x="3794" y="1033"/>
                    <a:pt x="3822" y="1005"/>
                  </a:cubicBezTo>
                  <a:cubicBezTo>
                    <a:pt x="3990" y="837"/>
                    <a:pt x="4101" y="698"/>
                    <a:pt x="4213" y="5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Google Shape;286;p25"/>
            <p:cNvSpPr/>
            <p:nvPr/>
          </p:nvSpPr>
          <p:spPr>
            <a:xfrm flipH="1">
              <a:off x="1490760" y="1224360"/>
              <a:ext cx="202680" cy="96120"/>
            </a:xfrm>
            <a:custGeom>
              <a:avLst/>
              <a:gdLst/>
              <a:ahLst/>
              <a:cxnLst/>
              <a:rect l="l" t="t" r="r" b="b"/>
              <a:pathLst>
                <a:path w="2819" h="1341">
                  <a:moveTo>
                    <a:pt x="2818" y="1201"/>
                  </a:moveTo>
                  <a:cubicBezTo>
                    <a:pt x="2818" y="1061"/>
                    <a:pt x="2818" y="922"/>
                    <a:pt x="2790" y="838"/>
                  </a:cubicBezTo>
                  <a:cubicBezTo>
                    <a:pt x="2762" y="643"/>
                    <a:pt x="2679" y="559"/>
                    <a:pt x="2623" y="475"/>
                  </a:cubicBezTo>
                  <a:cubicBezTo>
                    <a:pt x="2455" y="364"/>
                    <a:pt x="781" y="1"/>
                    <a:pt x="726" y="1"/>
                  </a:cubicBezTo>
                  <a:lnTo>
                    <a:pt x="726" y="1"/>
                  </a:lnTo>
                  <a:cubicBezTo>
                    <a:pt x="558" y="308"/>
                    <a:pt x="307" y="587"/>
                    <a:pt x="0" y="838"/>
                  </a:cubicBezTo>
                  <a:cubicBezTo>
                    <a:pt x="84" y="838"/>
                    <a:pt x="168" y="866"/>
                    <a:pt x="279" y="866"/>
                  </a:cubicBezTo>
                  <a:cubicBezTo>
                    <a:pt x="781" y="977"/>
                    <a:pt x="1423" y="1117"/>
                    <a:pt x="1953" y="1340"/>
                  </a:cubicBezTo>
                  <a:cubicBezTo>
                    <a:pt x="2204" y="1256"/>
                    <a:pt x="2511" y="1173"/>
                    <a:pt x="2818" y="120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Google Shape;287;p25"/>
            <p:cNvSpPr/>
            <p:nvPr/>
          </p:nvSpPr>
          <p:spPr>
            <a:xfrm flipH="1">
              <a:off x="1382040" y="1155960"/>
              <a:ext cx="254880" cy="186480"/>
            </a:xfrm>
            <a:custGeom>
              <a:avLst/>
              <a:gdLst/>
              <a:ahLst/>
              <a:cxnLst/>
              <a:rect l="l" t="t" r="r" b="b"/>
              <a:pathLst>
                <a:path w="3544" h="2595">
                  <a:moveTo>
                    <a:pt x="3069" y="2595"/>
                  </a:moveTo>
                  <a:cubicBezTo>
                    <a:pt x="3181" y="2567"/>
                    <a:pt x="3348" y="2511"/>
                    <a:pt x="3516" y="2511"/>
                  </a:cubicBezTo>
                  <a:cubicBezTo>
                    <a:pt x="3544" y="2232"/>
                    <a:pt x="3516" y="1842"/>
                    <a:pt x="3460" y="1479"/>
                  </a:cubicBezTo>
                  <a:cubicBezTo>
                    <a:pt x="3376" y="1172"/>
                    <a:pt x="3265" y="865"/>
                    <a:pt x="3125" y="782"/>
                  </a:cubicBezTo>
                  <a:lnTo>
                    <a:pt x="3125" y="782"/>
                  </a:lnTo>
                  <a:cubicBezTo>
                    <a:pt x="2958" y="698"/>
                    <a:pt x="2009" y="447"/>
                    <a:pt x="1228" y="224"/>
                  </a:cubicBezTo>
                  <a:lnTo>
                    <a:pt x="1172" y="224"/>
                  </a:lnTo>
                  <a:cubicBezTo>
                    <a:pt x="698" y="140"/>
                    <a:pt x="279" y="28"/>
                    <a:pt x="112" y="0"/>
                  </a:cubicBezTo>
                  <a:lnTo>
                    <a:pt x="112" y="0"/>
                  </a:lnTo>
                  <a:cubicBezTo>
                    <a:pt x="112" y="279"/>
                    <a:pt x="56" y="503"/>
                    <a:pt x="0" y="754"/>
                  </a:cubicBezTo>
                  <a:cubicBezTo>
                    <a:pt x="251" y="782"/>
                    <a:pt x="1730" y="1144"/>
                    <a:pt x="1925" y="1284"/>
                  </a:cubicBezTo>
                  <a:cubicBezTo>
                    <a:pt x="2009" y="1340"/>
                    <a:pt x="2121" y="1535"/>
                    <a:pt x="2204" y="1730"/>
                  </a:cubicBezTo>
                  <a:cubicBezTo>
                    <a:pt x="2232" y="1897"/>
                    <a:pt x="2260" y="2065"/>
                    <a:pt x="2260" y="2232"/>
                  </a:cubicBezTo>
                  <a:cubicBezTo>
                    <a:pt x="2539" y="2260"/>
                    <a:pt x="2818" y="2400"/>
                    <a:pt x="3069" y="2595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Google Shape;288;p25"/>
            <p:cNvSpPr/>
            <p:nvPr/>
          </p:nvSpPr>
          <p:spPr>
            <a:xfrm flipH="1">
              <a:off x="1366200" y="1351080"/>
              <a:ext cx="114120" cy="118440"/>
            </a:xfrm>
            <a:custGeom>
              <a:avLst/>
              <a:gdLst/>
              <a:ahLst/>
              <a:cxnLst/>
              <a:rect l="l" t="t" r="r" b="b"/>
              <a:pathLst>
                <a:path w="1591" h="1647">
                  <a:moveTo>
                    <a:pt x="1479" y="1"/>
                  </a:moveTo>
                  <a:lnTo>
                    <a:pt x="1479" y="1"/>
                  </a:lnTo>
                  <a:cubicBezTo>
                    <a:pt x="1200" y="1"/>
                    <a:pt x="949" y="112"/>
                    <a:pt x="921" y="140"/>
                  </a:cubicBezTo>
                  <a:lnTo>
                    <a:pt x="838" y="140"/>
                  </a:lnTo>
                  <a:cubicBezTo>
                    <a:pt x="782" y="140"/>
                    <a:pt x="670" y="280"/>
                    <a:pt x="531" y="503"/>
                  </a:cubicBezTo>
                  <a:cubicBezTo>
                    <a:pt x="363" y="754"/>
                    <a:pt x="196" y="1089"/>
                    <a:pt x="1" y="1479"/>
                  </a:cubicBezTo>
                  <a:cubicBezTo>
                    <a:pt x="84" y="1535"/>
                    <a:pt x="140" y="1591"/>
                    <a:pt x="224" y="1647"/>
                  </a:cubicBezTo>
                  <a:cubicBezTo>
                    <a:pt x="391" y="1256"/>
                    <a:pt x="642" y="921"/>
                    <a:pt x="893" y="642"/>
                  </a:cubicBezTo>
                  <a:cubicBezTo>
                    <a:pt x="1117" y="363"/>
                    <a:pt x="1368" y="140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Google Shape;289;p25"/>
            <p:cNvSpPr/>
            <p:nvPr/>
          </p:nvSpPr>
          <p:spPr>
            <a:xfrm flipH="1">
              <a:off x="1173600" y="1049400"/>
              <a:ext cx="441720" cy="395640"/>
            </a:xfrm>
            <a:custGeom>
              <a:avLst/>
              <a:gdLst/>
              <a:ahLst/>
              <a:cxnLst/>
              <a:rect l="l" t="t" r="r" b="b"/>
              <a:pathLst>
                <a:path w="6139" h="5497">
                  <a:moveTo>
                    <a:pt x="5971" y="5413"/>
                  </a:moveTo>
                  <a:cubicBezTo>
                    <a:pt x="6110" y="4827"/>
                    <a:pt x="6138" y="4269"/>
                    <a:pt x="6110" y="3767"/>
                  </a:cubicBezTo>
                  <a:cubicBezTo>
                    <a:pt x="6054" y="3209"/>
                    <a:pt x="5915" y="2707"/>
                    <a:pt x="5748" y="2233"/>
                  </a:cubicBezTo>
                  <a:cubicBezTo>
                    <a:pt x="5608" y="1926"/>
                    <a:pt x="5441" y="1647"/>
                    <a:pt x="5273" y="1368"/>
                  </a:cubicBezTo>
                  <a:cubicBezTo>
                    <a:pt x="5050" y="1117"/>
                    <a:pt x="4855" y="893"/>
                    <a:pt x="4576" y="698"/>
                  </a:cubicBezTo>
                  <a:cubicBezTo>
                    <a:pt x="4325" y="503"/>
                    <a:pt x="4046" y="363"/>
                    <a:pt x="3739" y="252"/>
                  </a:cubicBezTo>
                  <a:cubicBezTo>
                    <a:pt x="3460" y="140"/>
                    <a:pt x="3125" y="84"/>
                    <a:pt x="2790" y="56"/>
                  </a:cubicBezTo>
                  <a:cubicBezTo>
                    <a:pt x="2344" y="1"/>
                    <a:pt x="1870" y="84"/>
                    <a:pt x="1423" y="252"/>
                  </a:cubicBezTo>
                  <a:cubicBezTo>
                    <a:pt x="977" y="391"/>
                    <a:pt x="558" y="587"/>
                    <a:pt x="140" y="921"/>
                  </a:cubicBezTo>
                  <a:cubicBezTo>
                    <a:pt x="84" y="1061"/>
                    <a:pt x="28" y="1145"/>
                    <a:pt x="0" y="1256"/>
                  </a:cubicBezTo>
                  <a:cubicBezTo>
                    <a:pt x="196" y="1284"/>
                    <a:pt x="558" y="1396"/>
                    <a:pt x="977" y="1479"/>
                  </a:cubicBezTo>
                  <a:cubicBezTo>
                    <a:pt x="1256" y="1284"/>
                    <a:pt x="1563" y="1145"/>
                    <a:pt x="1842" y="1089"/>
                  </a:cubicBezTo>
                  <a:cubicBezTo>
                    <a:pt x="2149" y="977"/>
                    <a:pt x="2456" y="949"/>
                    <a:pt x="2790" y="977"/>
                  </a:cubicBezTo>
                  <a:cubicBezTo>
                    <a:pt x="3013" y="977"/>
                    <a:pt x="3237" y="1061"/>
                    <a:pt x="3432" y="1117"/>
                  </a:cubicBezTo>
                  <a:cubicBezTo>
                    <a:pt x="3655" y="1200"/>
                    <a:pt x="3850" y="1284"/>
                    <a:pt x="4046" y="1451"/>
                  </a:cubicBezTo>
                  <a:cubicBezTo>
                    <a:pt x="4213" y="1591"/>
                    <a:pt x="4381" y="1758"/>
                    <a:pt x="4548" y="1926"/>
                  </a:cubicBezTo>
                  <a:cubicBezTo>
                    <a:pt x="4687" y="2149"/>
                    <a:pt x="4827" y="2344"/>
                    <a:pt x="4939" y="2595"/>
                  </a:cubicBezTo>
                  <a:cubicBezTo>
                    <a:pt x="5078" y="2902"/>
                    <a:pt x="5190" y="3293"/>
                    <a:pt x="5218" y="3683"/>
                  </a:cubicBezTo>
                  <a:cubicBezTo>
                    <a:pt x="5245" y="4018"/>
                    <a:pt x="5245" y="4409"/>
                    <a:pt x="5190" y="4827"/>
                  </a:cubicBezTo>
                  <a:cubicBezTo>
                    <a:pt x="5357" y="4967"/>
                    <a:pt x="5496" y="5162"/>
                    <a:pt x="5524" y="5497"/>
                  </a:cubicBezTo>
                  <a:cubicBezTo>
                    <a:pt x="5636" y="5413"/>
                    <a:pt x="5775" y="5385"/>
                    <a:pt x="5971" y="5413"/>
                  </a:cubicBezTo>
                  <a:close/>
                </a:path>
              </a:pathLst>
            </a:custGeom>
            <a:solidFill>
              <a:srgbClr val="5188E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Google Shape;290;p25"/>
            <p:cNvSpPr/>
            <p:nvPr/>
          </p:nvSpPr>
          <p:spPr>
            <a:xfrm flipH="1">
              <a:off x="1239840" y="1384920"/>
              <a:ext cx="190440" cy="104400"/>
            </a:xfrm>
            <a:custGeom>
              <a:avLst/>
              <a:gdLst/>
              <a:ahLst/>
              <a:cxnLst/>
              <a:rect l="l" t="t" r="r" b="b"/>
              <a:pathLst>
                <a:path w="2651" h="1452">
                  <a:moveTo>
                    <a:pt x="1590" y="1"/>
                  </a:moveTo>
                  <a:cubicBezTo>
                    <a:pt x="1423" y="57"/>
                    <a:pt x="558" y="447"/>
                    <a:pt x="0" y="1452"/>
                  </a:cubicBezTo>
                  <a:cubicBezTo>
                    <a:pt x="84" y="1396"/>
                    <a:pt x="112" y="1340"/>
                    <a:pt x="223" y="1284"/>
                  </a:cubicBezTo>
                  <a:cubicBezTo>
                    <a:pt x="363" y="1173"/>
                    <a:pt x="558" y="1117"/>
                    <a:pt x="781" y="1117"/>
                  </a:cubicBezTo>
                  <a:cubicBezTo>
                    <a:pt x="949" y="1061"/>
                    <a:pt x="1144" y="1117"/>
                    <a:pt x="1395" y="1173"/>
                  </a:cubicBezTo>
                  <a:cubicBezTo>
                    <a:pt x="1562" y="1228"/>
                    <a:pt x="1702" y="1312"/>
                    <a:pt x="1841" y="1424"/>
                  </a:cubicBezTo>
                  <a:lnTo>
                    <a:pt x="1841" y="1424"/>
                  </a:lnTo>
                  <a:cubicBezTo>
                    <a:pt x="2065" y="1312"/>
                    <a:pt x="2316" y="1173"/>
                    <a:pt x="2483" y="1033"/>
                  </a:cubicBezTo>
                  <a:cubicBezTo>
                    <a:pt x="2539" y="1005"/>
                    <a:pt x="2595" y="977"/>
                    <a:pt x="2651" y="922"/>
                  </a:cubicBezTo>
                  <a:cubicBezTo>
                    <a:pt x="2595" y="112"/>
                    <a:pt x="1730" y="29"/>
                    <a:pt x="159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Google Shape;291;p25"/>
            <p:cNvSpPr/>
            <p:nvPr/>
          </p:nvSpPr>
          <p:spPr>
            <a:xfrm flipH="1">
              <a:off x="1641600" y="1328760"/>
              <a:ext cx="843480" cy="823680"/>
            </a:xfrm>
            <a:custGeom>
              <a:avLst/>
              <a:gdLst/>
              <a:ahLst/>
              <a:cxnLst/>
              <a:rect l="l" t="t" r="r" b="b"/>
              <a:pathLst>
                <a:path w="11718" h="11440">
                  <a:moveTo>
                    <a:pt x="5859" y="11439"/>
                  </a:moveTo>
                  <a:cubicBezTo>
                    <a:pt x="7477" y="11439"/>
                    <a:pt x="8984" y="10826"/>
                    <a:pt x="10016" y="9765"/>
                  </a:cubicBezTo>
                  <a:cubicBezTo>
                    <a:pt x="11076" y="8733"/>
                    <a:pt x="11718" y="7282"/>
                    <a:pt x="11718" y="5720"/>
                  </a:cubicBezTo>
                  <a:cubicBezTo>
                    <a:pt x="11718" y="4158"/>
                    <a:pt x="11076" y="2735"/>
                    <a:pt x="10016" y="1675"/>
                  </a:cubicBezTo>
                  <a:cubicBezTo>
                    <a:pt x="8984" y="642"/>
                    <a:pt x="7477" y="1"/>
                    <a:pt x="5859" y="1"/>
                  </a:cubicBezTo>
                  <a:cubicBezTo>
                    <a:pt x="4269" y="1"/>
                    <a:pt x="2790" y="642"/>
                    <a:pt x="1730" y="1675"/>
                  </a:cubicBezTo>
                  <a:cubicBezTo>
                    <a:pt x="670" y="2735"/>
                    <a:pt x="0" y="4158"/>
                    <a:pt x="0" y="5720"/>
                  </a:cubicBezTo>
                  <a:cubicBezTo>
                    <a:pt x="0" y="7282"/>
                    <a:pt x="670" y="8733"/>
                    <a:pt x="1730" y="9765"/>
                  </a:cubicBezTo>
                  <a:cubicBezTo>
                    <a:pt x="2762" y="10826"/>
                    <a:pt x="4241" y="11439"/>
                    <a:pt x="5859" y="11439"/>
                  </a:cubicBezTo>
                  <a:close/>
                </a:path>
              </a:pathLst>
            </a:custGeom>
            <a:solidFill>
              <a:srgbClr val="1F59D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Google Shape;292;p25"/>
            <p:cNvSpPr/>
            <p:nvPr/>
          </p:nvSpPr>
          <p:spPr>
            <a:xfrm flipH="1">
              <a:off x="1728000" y="1326960"/>
              <a:ext cx="759240" cy="693000"/>
            </a:xfrm>
            <a:custGeom>
              <a:avLst/>
              <a:gdLst/>
              <a:ahLst/>
              <a:cxnLst/>
              <a:rect l="l" t="t" r="r" b="b"/>
              <a:pathLst>
                <a:path w="10547" h="9626">
                  <a:moveTo>
                    <a:pt x="10128" y="1786"/>
                  </a:moveTo>
                  <a:lnTo>
                    <a:pt x="10016" y="1675"/>
                  </a:lnTo>
                  <a:cubicBezTo>
                    <a:pt x="8956" y="615"/>
                    <a:pt x="7477" y="1"/>
                    <a:pt x="5859" y="1"/>
                  </a:cubicBezTo>
                  <a:cubicBezTo>
                    <a:pt x="4269" y="1"/>
                    <a:pt x="2790" y="615"/>
                    <a:pt x="1702" y="1675"/>
                  </a:cubicBezTo>
                  <a:cubicBezTo>
                    <a:pt x="670" y="2707"/>
                    <a:pt x="0" y="4130"/>
                    <a:pt x="0" y="5720"/>
                  </a:cubicBezTo>
                  <a:cubicBezTo>
                    <a:pt x="0" y="6473"/>
                    <a:pt x="140" y="7171"/>
                    <a:pt x="419" y="7840"/>
                  </a:cubicBezTo>
                  <a:lnTo>
                    <a:pt x="530" y="7952"/>
                  </a:lnTo>
                  <a:cubicBezTo>
                    <a:pt x="1563" y="8984"/>
                    <a:pt x="3041" y="9626"/>
                    <a:pt x="4659" y="9626"/>
                  </a:cubicBezTo>
                  <a:cubicBezTo>
                    <a:pt x="6277" y="9626"/>
                    <a:pt x="7728" y="8984"/>
                    <a:pt x="8816" y="7952"/>
                  </a:cubicBezTo>
                  <a:cubicBezTo>
                    <a:pt x="9876" y="6892"/>
                    <a:pt x="10546" y="5469"/>
                    <a:pt x="10546" y="3907"/>
                  </a:cubicBezTo>
                  <a:cubicBezTo>
                    <a:pt x="10546" y="3181"/>
                    <a:pt x="10407" y="2428"/>
                    <a:pt x="10128" y="1786"/>
                  </a:cubicBezTo>
                  <a:close/>
                </a:path>
              </a:pathLst>
            </a:custGeom>
            <a:solidFill>
              <a:srgbClr val="5188E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Google Shape;293;p25"/>
            <p:cNvSpPr/>
            <p:nvPr/>
          </p:nvSpPr>
          <p:spPr>
            <a:xfrm flipH="1">
              <a:off x="1657800" y="1515600"/>
              <a:ext cx="718920" cy="610560"/>
            </a:xfrm>
            <a:custGeom>
              <a:avLst/>
              <a:gdLst/>
              <a:ahLst/>
              <a:cxnLst/>
              <a:rect l="l" t="t" r="r" b="b"/>
              <a:pathLst>
                <a:path w="9989" h="8482">
                  <a:moveTo>
                    <a:pt x="3767" y="6584"/>
                  </a:moveTo>
                  <a:cubicBezTo>
                    <a:pt x="3767" y="6584"/>
                    <a:pt x="3767" y="6501"/>
                    <a:pt x="3655" y="6557"/>
                  </a:cubicBezTo>
                  <a:cubicBezTo>
                    <a:pt x="3600" y="6584"/>
                    <a:pt x="3293" y="6752"/>
                    <a:pt x="2930" y="6724"/>
                  </a:cubicBezTo>
                  <a:cubicBezTo>
                    <a:pt x="2595" y="6696"/>
                    <a:pt x="2623" y="6557"/>
                    <a:pt x="2456" y="6501"/>
                  </a:cubicBezTo>
                  <a:cubicBezTo>
                    <a:pt x="2260" y="6473"/>
                    <a:pt x="2121" y="6333"/>
                    <a:pt x="2093" y="6194"/>
                  </a:cubicBezTo>
                  <a:cubicBezTo>
                    <a:pt x="2037" y="6054"/>
                    <a:pt x="1981" y="6278"/>
                    <a:pt x="2093" y="6445"/>
                  </a:cubicBezTo>
                  <a:cubicBezTo>
                    <a:pt x="2205" y="6612"/>
                    <a:pt x="2456" y="6584"/>
                    <a:pt x="2512" y="6724"/>
                  </a:cubicBezTo>
                  <a:cubicBezTo>
                    <a:pt x="2595" y="6863"/>
                    <a:pt x="2818" y="6891"/>
                    <a:pt x="3153" y="6780"/>
                  </a:cubicBezTo>
                  <a:cubicBezTo>
                    <a:pt x="3460" y="6696"/>
                    <a:pt x="3460" y="6780"/>
                    <a:pt x="3628" y="6752"/>
                  </a:cubicBezTo>
                  <a:cubicBezTo>
                    <a:pt x="3767" y="6724"/>
                    <a:pt x="3767" y="6640"/>
                    <a:pt x="3767" y="6584"/>
                  </a:cubicBezTo>
                  <a:close/>
                  <a:moveTo>
                    <a:pt x="8649" y="0"/>
                  </a:moveTo>
                  <a:cubicBezTo>
                    <a:pt x="8817" y="56"/>
                    <a:pt x="8789" y="307"/>
                    <a:pt x="8817" y="419"/>
                  </a:cubicBezTo>
                  <a:cubicBezTo>
                    <a:pt x="8873" y="502"/>
                    <a:pt x="9096" y="475"/>
                    <a:pt x="9152" y="754"/>
                  </a:cubicBezTo>
                  <a:cubicBezTo>
                    <a:pt x="9152" y="1033"/>
                    <a:pt x="9235" y="1033"/>
                    <a:pt x="9458" y="1200"/>
                  </a:cubicBezTo>
                  <a:cubicBezTo>
                    <a:pt x="9654" y="1395"/>
                    <a:pt x="9598" y="1618"/>
                    <a:pt x="9514" y="1870"/>
                  </a:cubicBezTo>
                  <a:cubicBezTo>
                    <a:pt x="9458" y="2149"/>
                    <a:pt x="9626" y="2176"/>
                    <a:pt x="9626" y="2121"/>
                  </a:cubicBezTo>
                  <a:cubicBezTo>
                    <a:pt x="9654" y="2009"/>
                    <a:pt x="9765" y="1814"/>
                    <a:pt x="9710" y="1479"/>
                  </a:cubicBezTo>
                  <a:cubicBezTo>
                    <a:pt x="9598" y="1172"/>
                    <a:pt x="9458" y="1116"/>
                    <a:pt x="9319" y="921"/>
                  </a:cubicBezTo>
                  <a:cubicBezTo>
                    <a:pt x="9179" y="754"/>
                    <a:pt x="9347" y="586"/>
                    <a:pt x="9375" y="781"/>
                  </a:cubicBezTo>
                  <a:cubicBezTo>
                    <a:pt x="9431" y="1005"/>
                    <a:pt x="9598" y="1060"/>
                    <a:pt x="9737" y="1367"/>
                  </a:cubicBezTo>
                  <a:cubicBezTo>
                    <a:pt x="9877" y="1702"/>
                    <a:pt x="9849" y="1897"/>
                    <a:pt x="9793" y="2065"/>
                  </a:cubicBezTo>
                  <a:cubicBezTo>
                    <a:pt x="9765" y="2288"/>
                    <a:pt x="9989" y="2372"/>
                    <a:pt x="9877" y="2679"/>
                  </a:cubicBezTo>
                  <a:cubicBezTo>
                    <a:pt x="9765" y="2985"/>
                    <a:pt x="9877" y="3237"/>
                    <a:pt x="9877" y="3460"/>
                  </a:cubicBezTo>
                  <a:cubicBezTo>
                    <a:pt x="9849" y="3711"/>
                    <a:pt x="9710" y="3878"/>
                    <a:pt x="9626" y="3711"/>
                  </a:cubicBezTo>
                  <a:cubicBezTo>
                    <a:pt x="9570" y="3543"/>
                    <a:pt x="9458" y="3376"/>
                    <a:pt x="9431" y="3543"/>
                  </a:cubicBezTo>
                  <a:cubicBezTo>
                    <a:pt x="9375" y="3683"/>
                    <a:pt x="9347" y="3711"/>
                    <a:pt x="9207" y="3934"/>
                  </a:cubicBezTo>
                  <a:cubicBezTo>
                    <a:pt x="9068" y="4129"/>
                    <a:pt x="9152" y="4576"/>
                    <a:pt x="9096" y="4799"/>
                  </a:cubicBezTo>
                  <a:cubicBezTo>
                    <a:pt x="9096" y="4994"/>
                    <a:pt x="9179" y="5078"/>
                    <a:pt x="9347" y="5050"/>
                  </a:cubicBezTo>
                  <a:cubicBezTo>
                    <a:pt x="9514" y="4966"/>
                    <a:pt x="9598" y="4966"/>
                    <a:pt x="9431" y="5273"/>
                  </a:cubicBezTo>
                  <a:cubicBezTo>
                    <a:pt x="9235" y="5608"/>
                    <a:pt x="9096" y="5664"/>
                    <a:pt x="8956" y="5887"/>
                  </a:cubicBezTo>
                  <a:cubicBezTo>
                    <a:pt x="8817" y="6082"/>
                    <a:pt x="8956" y="6305"/>
                    <a:pt x="8761" y="6501"/>
                  </a:cubicBezTo>
                  <a:cubicBezTo>
                    <a:pt x="8538" y="6724"/>
                    <a:pt x="8259" y="6752"/>
                    <a:pt x="8091" y="6891"/>
                  </a:cubicBezTo>
                  <a:cubicBezTo>
                    <a:pt x="7924" y="7031"/>
                    <a:pt x="8036" y="7282"/>
                    <a:pt x="7673" y="7338"/>
                  </a:cubicBezTo>
                  <a:cubicBezTo>
                    <a:pt x="7366" y="7421"/>
                    <a:pt x="7254" y="7477"/>
                    <a:pt x="7143" y="7645"/>
                  </a:cubicBezTo>
                  <a:cubicBezTo>
                    <a:pt x="7059" y="7840"/>
                    <a:pt x="6808" y="7784"/>
                    <a:pt x="6641" y="7868"/>
                  </a:cubicBezTo>
                  <a:cubicBezTo>
                    <a:pt x="6445" y="7979"/>
                    <a:pt x="6529" y="8119"/>
                    <a:pt x="6166" y="8119"/>
                  </a:cubicBezTo>
                  <a:cubicBezTo>
                    <a:pt x="5804" y="8063"/>
                    <a:pt x="5553" y="8258"/>
                    <a:pt x="5329" y="8314"/>
                  </a:cubicBezTo>
                  <a:cubicBezTo>
                    <a:pt x="5134" y="8398"/>
                    <a:pt x="5050" y="8258"/>
                    <a:pt x="5246" y="8203"/>
                  </a:cubicBezTo>
                  <a:cubicBezTo>
                    <a:pt x="5413" y="8175"/>
                    <a:pt x="5441" y="8119"/>
                    <a:pt x="5385" y="8035"/>
                  </a:cubicBezTo>
                  <a:cubicBezTo>
                    <a:pt x="5274" y="7979"/>
                    <a:pt x="5246" y="8063"/>
                    <a:pt x="5134" y="8063"/>
                  </a:cubicBezTo>
                  <a:cubicBezTo>
                    <a:pt x="4995" y="8063"/>
                    <a:pt x="4995" y="8007"/>
                    <a:pt x="4911" y="8007"/>
                  </a:cubicBezTo>
                  <a:cubicBezTo>
                    <a:pt x="4855" y="8007"/>
                    <a:pt x="4743" y="8119"/>
                    <a:pt x="4632" y="8035"/>
                  </a:cubicBezTo>
                  <a:cubicBezTo>
                    <a:pt x="4548" y="7979"/>
                    <a:pt x="4437" y="7924"/>
                    <a:pt x="4297" y="8007"/>
                  </a:cubicBezTo>
                  <a:cubicBezTo>
                    <a:pt x="4158" y="8063"/>
                    <a:pt x="4130" y="8119"/>
                    <a:pt x="4018" y="8035"/>
                  </a:cubicBezTo>
                  <a:cubicBezTo>
                    <a:pt x="3907" y="7979"/>
                    <a:pt x="3795" y="8007"/>
                    <a:pt x="3739" y="8007"/>
                  </a:cubicBezTo>
                  <a:cubicBezTo>
                    <a:pt x="3655" y="8007"/>
                    <a:pt x="3600" y="8035"/>
                    <a:pt x="3516" y="8035"/>
                  </a:cubicBezTo>
                  <a:cubicBezTo>
                    <a:pt x="3432" y="8035"/>
                    <a:pt x="3376" y="7924"/>
                    <a:pt x="3209" y="7979"/>
                  </a:cubicBezTo>
                  <a:cubicBezTo>
                    <a:pt x="3042" y="8007"/>
                    <a:pt x="3042" y="7979"/>
                    <a:pt x="2874" y="7924"/>
                  </a:cubicBezTo>
                  <a:cubicBezTo>
                    <a:pt x="2735" y="7868"/>
                    <a:pt x="2539" y="8035"/>
                    <a:pt x="2651" y="8063"/>
                  </a:cubicBezTo>
                  <a:cubicBezTo>
                    <a:pt x="2763" y="8119"/>
                    <a:pt x="2818" y="8063"/>
                    <a:pt x="2930" y="8147"/>
                  </a:cubicBezTo>
                  <a:cubicBezTo>
                    <a:pt x="3042" y="8203"/>
                    <a:pt x="3209" y="8286"/>
                    <a:pt x="3376" y="8175"/>
                  </a:cubicBezTo>
                  <a:cubicBezTo>
                    <a:pt x="3572" y="8063"/>
                    <a:pt x="3711" y="8119"/>
                    <a:pt x="3907" y="8147"/>
                  </a:cubicBezTo>
                  <a:cubicBezTo>
                    <a:pt x="4130" y="8203"/>
                    <a:pt x="4409" y="8063"/>
                    <a:pt x="4716" y="8119"/>
                  </a:cubicBezTo>
                  <a:cubicBezTo>
                    <a:pt x="4995" y="8147"/>
                    <a:pt x="4995" y="8286"/>
                    <a:pt x="4883" y="8286"/>
                  </a:cubicBezTo>
                  <a:cubicBezTo>
                    <a:pt x="4771" y="8286"/>
                    <a:pt x="4632" y="8258"/>
                    <a:pt x="4492" y="8342"/>
                  </a:cubicBezTo>
                  <a:cubicBezTo>
                    <a:pt x="4353" y="8454"/>
                    <a:pt x="4213" y="8482"/>
                    <a:pt x="3907" y="8398"/>
                  </a:cubicBezTo>
                  <a:cubicBezTo>
                    <a:pt x="3600" y="8286"/>
                    <a:pt x="3488" y="8398"/>
                    <a:pt x="3209" y="8342"/>
                  </a:cubicBezTo>
                  <a:cubicBezTo>
                    <a:pt x="2930" y="8314"/>
                    <a:pt x="2791" y="8063"/>
                    <a:pt x="2512" y="8119"/>
                  </a:cubicBezTo>
                  <a:cubicBezTo>
                    <a:pt x="2233" y="8147"/>
                    <a:pt x="2037" y="8119"/>
                    <a:pt x="1954" y="7979"/>
                  </a:cubicBezTo>
                  <a:cubicBezTo>
                    <a:pt x="1898" y="7840"/>
                    <a:pt x="1702" y="7840"/>
                    <a:pt x="1423" y="7756"/>
                  </a:cubicBezTo>
                  <a:cubicBezTo>
                    <a:pt x="1145" y="7700"/>
                    <a:pt x="1200" y="7505"/>
                    <a:pt x="1061" y="7338"/>
                  </a:cubicBezTo>
                  <a:cubicBezTo>
                    <a:pt x="921" y="7170"/>
                    <a:pt x="670" y="7170"/>
                    <a:pt x="642" y="6891"/>
                  </a:cubicBezTo>
                  <a:cubicBezTo>
                    <a:pt x="587" y="6612"/>
                    <a:pt x="559" y="6473"/>
                    <a:pt x="280" y="6333"/>
                  </a:cubicBezTo>
                  <a:cubicBezTo>
                    <a:pt x="1" y="6194"/>
                    <a:pt x="1" y="5943"/>
                    <a:pt x="112" y="5943"/>
                  </a:cubicBezTo>
                  <a:cubicBezTo>
                    <a:pt x="224" y="5915"/>
                    <a:pt x="224" y="5971"/>
                    <a:pt x="419" y="6222"/>
                  </a:cubicBezTo>
                  <a:cubicBezTo>
                    <a:pt x="587" y="6473"/>
                    <a:pt x="810" y="6250"/>
                    <a:pt x="977" y="6584"/>
                  </a:cubicBezTo>
                  <a:cubicBezTo>
                    <a:pt x="1145" y="6863"/>
                    <a:pt x="1479" y="6947"/>
                    <a:pt x="1814" y="7003"/>
                  </a:cubicBezTo>
                  <a:cubicBezTo>
                    <a:pt x="2177" y="7031"/>
                    <a:pt x="2093" y="7338"/>
                    <a:pt x="2539" y="7310"/>
                  </a:cubicBezTo>
                  <a:cubicBezTo>
                    <a:pt x="3014" y="7282"/>
                    <a:pt x="3181" y="7338"/>
                    <a:pt x="3516" y="7421"/>
                  </a:cubicBezTo>
                  <a:cubicBezTo>
                    <a:pt x="3851" y="7477"/>
                    <a:pt x="3990" y="7338"/>
                    <a:pt x="3879" y="7282"/>
                  </a:cubicBezTo>
                  <a:cubicBezTo>
                    <a:pt x="3767" y="7198"/>
                    <a:pt x="3739" y="7059"/>
                    <a:pt x="3934" y="7087"/>
                  </a:cubicBezTo>
                  <a:cubicBezTo>
                    <a:pt x="4158" y="7170"/>
                    <a:pt x="4269" y="7142"/>
                    <a:pt x="4353" y="7059"/>
                  </a:cubicBezTo>
                  <a:cubicBezTo>
                    <a:pt x="4464" y="7003"/>
                    <a:pt x="4688" y="7142"/>
                    <a:pt x="4632" y="7031"/>
                  </a:cubicBezTo>
                  <a:cubicBezTo>
                    <a:pt x="4604" y="6919"/>
                    <a:pt x="4604" y="6808"/>
                    <a:pt x="4688" y="6808"/>
                  </a:cubicBezTo>
                  <a:cubicBezTo>
                    <a:pt x="4743" y="6808"/>
                    <a:pt x="4771" y="6947"/>
                    <a:pt x="4855" y="7059"/>
                  </a:cubicBezTo>
                  <a:cubicBezTo>
                    <a:pt x="4967" y="7170"/>
                    <a:pt x="5162" y="7142"/>
                    <a:pt x="5329" y="7170"/>
                  </a:cubicBezTo>
                  <a:cubicBezTo>
                    <a:pt x="5525" y="7198"/>
                    <a:pt x="5832" y="7366"/>
                    <a:pt x="6083" y="7226"/>
                  </a:cubicBezTo>
                  <a:cubicBezTo>
                    <a:pt x="6306" y="7087"/>
                    <a:pt x="6390" y="7087"/>
                    <a:pt x="6696" y="7003"/>
                  </a:cubicBezTo>
                  <a:cubicBezTo>
                    <a:pt x="7003" y="6891"/>
                    <a:pt x="7143" y="6780"/>
                    <a:pt x="7254" y="6584"/>
                  </a:cubicBezTo>
                  <a:cubicBezTo>
                    <a:pt x="7366" y="6361"/>
                    <a:pt x="7533" y="6445"/>
                    <a:pt x="7617" y="6110"/>
                  </a:cubicBezTo>
                  <a:cubicBezTo>
                    <a:pt x="7673" y="5803"/>
                    <a:pt x="7394" y="5803"/>
                    <a:pt x="7366" y="5747"/>
                  </a:cubicBezTo>
                  <a:cubicBezTo>
                    <a:pt x="7338" y="5664"/>
                    <a:pt x="7394" y="5664"/>
                    <a:pt x="7533" y="5636"/>
                  </a:cubicBezTo>
                  <a:cubicBezTo>
                    <a:pt x="7645" y="5608"/>
                    <a:pt x="7645" y="5524"/>
                    <a:pt x="7645" y="5469"/>
                  </a:cubicBezTo>
                  <a:cubicBezTo>
                    <a:pt x="7673" y="5385"/>
                    <a:pt x="7784" y="5385"/>
                    <a:pt x="7757" y="5357"/>
                  </a:cubicBezTo>
                  <a:cubicBezTo>
                    <a:pt x="7701" y="5329"/>
                    <a:pt x="7561" y="5385"/>
                    <a:pt x="7366" y="5385"/>
                  </a:cubicBezTo>
                  <a:cubicBezTo>
                    <a:pt x="7143" y="5385"/>
                    <a:pt x="7115" y="5217"/>
                    <a:pt x="7199" y="5245"/>
                  </a:cubicBezTo>
                  <a:cubicBezTo>
                    <a:pt x="7254" y="5273"/>
                    <a:pt x="7478" y="5273"/>
                    <a:pt x="7673" y="5217"/>
                  </a:cubicBezTo>
                  <a:cubicBezTo>
                    <a:pt x="7840" y="5106"/>
                    <a:pt x="8175" y="4771"/>
                    <a:pt x="8175" y="4632"/>
                  </a:cubicBezTo>
                  <a:cubicBezTo>
                    <a:pt x="8175" y="4492"/>
                    <a:pt x="8259" y="4408"/>
                    <a:pt x="8342" y="4269"/>
                  </a:cubicBezTo>
                  <a:cubicBezTo>
                    <a:pt x="8370" y="4129"/>
                    <a:pt x="8231" y="3962"/>
                    <a:pt x="8342" y="3962"/>
                  </a:cubicBezTo>
                  <a:cubicBezTo>
                    <a:pt x="8398" y="3962"/>
                    <a:pt x="8510" y="4101"/>
                    <a:pt x="8538" y="4213"/>
                  </a:cubicBezTo>
                  <a:cubicBezTo>
                    <a:pt x="8594" y="4297"/>
                    <a:pt x="8677" y="4241"/>
                    <a:pt x="8733" y="4074"/>
                  </a:cubicBezTo>
                  <a:cubicBezTo>
                    <a:pt x="8733" y="3850"/>
                    <a:pt x="8817" y="3711"/>
                    <a:pt x="9012" y="3460"/>
                  </a:cubicBezTo>
                  <a:cubicBezTo>
                    <a:pt x="9152" y="3237"/>
                    <a:pt x="9179" y="2985"/>
                    <a:pt x="9096" y="2818"/>
                  </a:cubicBezTo>
                  <a:cubicBezTo>
                    <a:pt x="9040" y="2623"/>
                    <a:pt x="9040" y="2595"/>
                    <a:pt x="9096" y="2428"/>
                  </a:cubicBezTo>
                  <a:cubicBezTo>
                    <a:pt x="9179" y="2260"/>
                    <a:pt x="9096" y="2065"/>
                    <a:pt x="9068" y="1870"/>
                  </a:cubicBezTo>
                  <a:cubicBezTo>
                    <a:pt x="9012" y="1646"/>
                    <a:pt x="9068" y="1479"/>
                    <a:pt x="9152" y="1479"/>
                  </a:cubicBezTo>
                  <a:cubicBezTo>
                    <a:pt x="9179" y="1479"/>
                    <a:pt x="9235" y="1618"/>
                    <a:pt x="9319" y="1507"/>
                  </a:cubicBezTo>
                  <a:cubicBezTo>
                    <a:pt x="9375" y="1423"/>
                    <a:pt x="9291" y="1228"/>
                    <a:pt x="9207" y="1172"/>
                  </a:cubicBezTo>
                  <a:cubicBezTo>
                    <a:pt x="9152" y="1088"/>
                    <a:pt x="9235" y="921"/>
                    <a:pt x="9152" y="754"/>
                  </a:cubicBezTo>
                  <a:cubicBezTo>
                    <a:pt x="9012" y="586"/>
                    <a:pt x="8928" y="642"/>
                    <a:pt x="8928" y="391"/>
                  </a:cubicBezTo>
                  <a:cubicBezTo>
                    <a:pt x="8928" y="168"/>
                    <a:pt x="8873" y="84"/>
                    <a:pt x="8817" y="28"/>
                  </a:cubicBezTo>
                  <a:cubicBezTo>
                    <a:pt x="8594" y="0"/>
                    <a:pt x="8649" y="0"/>
                    <a:pt x="8649" y="0"/>
                  </a:cubicBezTo>
                  <a:close/>
                  <a:moveTo>
                    <a:pt x="7784" y="6054"/>
                  </a:moveTo>
                  <a:cubicBezTo>
                    <a:pt x="7784" y="6082"/>
                    <a:pt x="7784" y="6138"/>
                    <a:pt x="7840" y="6166"/>
                  </a:cubicBezTo>
                  <a:cubicBezTo>
                    <a:pt x="7924" y="6166"/>
                    <a:pt x="7952" y="6138"/>
                    <a:pt x="8036" y="6082"/>
                  </a:cubicBezTo>
                  <a:cubicBezTo>
                    <a:pt x="8091" y="6054"/>
                    <a:pt x="8063" y="5999"/>
                    <a:pt x="8119" y="5915"/>
                  </a:cubicBezTo>
                  <a:cubicBezTo>
                    <a:pt x="8175" y="5859"/>
                    <a:pt x="8175" y="5803"/>
                    <a:pt x="8091" y="5775"/>
                  </a:cubicBezTo>
                  <a:cubicBezTo>
                    <a:pt x="8036" y="5775"/>
                    <a:pt x="7952" y="5803"/>
                    <a:pt x="7896" y="5859"/>
                  </a:cubicBezTo>
                  <a:cubicBezTo>
                    <a:pt x="7840" y="5915"/>
                    <a:pt x="7784" y="6026"/>
                    <a:pt x="7784" y="6054"/>
                  </a:cubicBezTo>
                  <a:close/>
                  <a:moveTo>
                    <a:pt x="7226" y="7254"/>
                  </a:moveTo>
                  <a:cubicBezTo>
                    <a:pt x="7226" y="7254"/>
                    <a:pt x="7115" y="7170"/>
                    <a:pt x="7143" y="7031"/>
                  </a:cubicBezTo>
                  <a:cubicBezTo>
                    <a:pt x="7171" y="6891"/>
                    <a:pt x="7422" y="6752"/>
                    <a:pt x="7533" y="6780"/>
                  </a:cubicBezTo>
                  <a:cubicBezTo>
                    <a:pt x="7589" y="6836"/>
                    <a:pt x="7645" y="6891"/>
                    <a:pt x="7673" y="6863"/>
                  </a:cubicBezTo>
                  <a:cubicBezTo>
                    <a:pt x="7701" y="6836"/>
                    <a:pt x="7645" y="6612"/>
                    <a:pt x="7478" y="6696"/>
                  </a:cubicBezTo>
                  <a:cubicBezTo>
                    <a:pt x="7254" y="6724"/>
                    <a:pt x="7254" y="6836"/>
                    <a:pt x="7115" y="6863"/>
                  </a:cubicBezTo>
                  <a:cubicBezTo>
                    <a:pt x="6975" y="6891"/>
                    <a:pt x="6920" y="7059"/>
                    <a:pt x="7003" y="7142"/>
                  </a:cubicBezTo>
                  <a:cubicBezTo>
                    <a:pt x="7087" y="7198"/>
                    <a:pt x="7059" y="7282"/>
                    <a:pt x="7087" y="7310"/>
                  </a:cubicBezTo>
                  <a:cubicBezTo>
                    <a:pt x="7115" y="7394"/>
                    <a:pt x="7338" y="7310"/>
                    <a:pt x="7226" y="7254"/>
                  </a:cubicBezTo>
                  <a:close/>
                  <a:moveTo>
                    <a:pt x="2065" y="7756"/>
                  </a:moveTo>
                  <a:cubicBezTo>
                    <a:pt x="2065" y="7756"/>
                    <a:pt x="2065" y="7840"/>
                    <a:pt x="2121" y="7896"/>
                  </a:cubicBezTo>
                  <a:cubicBezTo>
                    <a:pt x="2149" y="7979"/>
                    <a:pt x="2233" y="7896"/>
                    <a:pt x="2260" y="7840"/>
                  </a:cubicBezTo>
                  <a:cubicBezTo>
                    <a:pt x="2260" y="7756"/>
                    <a:pt x="2233" y="7673"/>
                    <a:pt x="2205" y="7673"/>
                  </a:cubicBezTo>
                  <a:cubicBezTo>
                    <a:pt x="2093" y="7673"/>
                    <a:pt x="2065" y="7700"/>
                    <a:pt x="2065" y="7756"/>
                  </a:cubicBezTo>
                  <a:close/>
                  <a:moveTo>
                    <a:pt x="726" y="7003"/>
                  </a:moveTo>
                  <a:cubicBezTo>
                    <a:pt x="726" y="7003"/>
                    <a:pt x="670" y="7059"/>
                    <a:pt x="754" y="7142"/>
                  </a:cubicBezTo>
                  <a:cubicBezTo>
                    <a:pt x="866" y="7198"/>
                    <a:pt x="1005" y="7254"/>
                    <a:pt x="1117" y="7449"/>
                  </a:cubicBezTo>
                  <a:cubicBezTo>
                    <a:pt x="1228" y="7673"/>
                    <a:pt x="1396" y="7700"/>
                    <a:pt x="1619" y="7700"/>
                  </a:cubicBezTo>
                  <a:cubicBezTo>
                    <a:pt x="1814" y="7700"/>
                    <a:pt x="1898" y="7868"/>
                    <a:pt x="1954" y="7979"/>
                  </a:cubicBezTo>
                  <a:cubicBezTo>
                    <a:pt x="1981" y="8035"/>
                    <a:pt x="2121" y="7868"/>
                    <a:pt x="1954" y="7728"/>
                  </a:cubicBezTo>
                  <a:cubicBezTo>
                    <a:pt x="1786" y="7589"/>
                    <a:pt x="1675" y="7589"/>
                    <a:pt x="1507" y="7589"/>
                  </a:cubicBezTo>
                  <a:cubicBezTo>
                    <a:pt x="1340" y="7589"/>
                    <a:pt x="1368" y="7338"/>
                    <a:pt x="1256" y="7198"/>
                  </a:cubicBezTo>
                  <a:cubicBezTo>
                    <a:pt x="1145" y="7059"/>
                    <a:pt x="866" y="7115"/>
                    <a:pt x="810" y="7031"/>
                  </a:cubicBezTo>
                  <a:cubicBezTo>
                    <a:pt x="754" y="6975"/>
                    <a:pt x="754" y="6975"/>
                    <a:pt x="726" y="7003"/>
                  </a:cubicBezTo>
                  <a:close/>
                  <a:moveTo>
                    <a:pt x="6920" y="4938"/>
                  </a:moveTo>
                  <a:cubicBezTo>
                    <a:pt x="6920" y="5078"/>
                    <a:pt x="6948" y="5162"/>
                    <a:pt x="7143" y="5190"/>
                  </a:cubicBezTo>
                  <a:cubicBezTo>
                    <a:pt x="7366" y="5245"/>
                    <a:pt x="7422" y="5078"/>
                    <a:pt x="7673" y="4938"/>
                  </a:cubicBezTo>
                  <a:cubicBezTo>
                    <a:pt x="7924" y="4827"/>
                    <a:pt x="7784" y="4659"/>
                    <a:pt x="7924" y="4492"/>
                  </a:cubicBezTo>
                  <a:cubicBezTo>
                    <a:pt x="8063" y="4353"/>
                    <a:pt x="8036" y="4157"/>
                    <a:pt x="7840" y="4129"/>
                  </a:cubicBezTo>
                  <a:cubicBezTo>
                    <a:pt x="7701" y="4101"/>
                    <a:pt x="7422" y="4213"/>
                    <a:pt x="7254" y="4380"/>
                  </a:cubicBezTo>
                  <a:cubicBezTo>
                    <a:pt x="7059" y="4548"/>
                    <a:pt x="6948" y="4799"/>
                    <a:pt x="6920" y="4938"/>
                  </a:cubicBezTo>
                  <a:close/>
                  <a:moveTo>
                    <a:pt x="6920" y="4101"/>
                  </a:moveTo>
                  <a:cubicBezTo>
                    <a:pt x="6920" y="4185"/>
                    <a:pt x="6948" y="4241"/>
                    <a:pt x="7059" y="4269"/>
                  </a:cubicBezTo>
                  <a:cubicBezTo>
                    <a:pt x="7199" y="4325"/>
                    <a:pt x="7226" y="4213"/>
                    <a:pt x="7366" y="4129"/>
                  </a:cubicBezTo>
                  <a:cubicBezTo>
                    <a:pt x="7505" y="4074"/>
                    <a:pt x="7422" y="3962"/>
                    <a:pt x="7505" y="3850"/>
                  </a:cubicBezTo>
                  <a:cubicBezTo>
                    <a:pt x="7617" y="3767"/>
                    <a:pt x="7561" y="3655"/>
                    <a:pt x="7478" y="3655"/>
                  </a:cubicBezTo>
                  <a:cubicBezTo>
                    <a:pt x="7366" y="3627"/>
                    <a:pt x="7226" y="3683"/>
                    <a:pt x="7115" y="3795"/>
                  </a:cubicBezTo>
                  <a:cubicBezTo>
                    <a:pt x="7003" y="3850"/>
                    <a:pt x="6948" y="4046"/>
                    <a:pt x="6920" y="4101"/>
                  </a:cubicBezTo>
                  <a:close/>
                  <a:moveTo>
                    <a:pt x="8175" y="2149"/>
                  </a:moveTo>
                  <a:cubicBezTo>
                    <a:pt x="8175" y="2149"/>
                    <a:pt x="7952" y="2372"/>
                    <a:pt x="7924" y="2595"/>
                  </a:cubicBezTo>
                  <a:cubicBezTo>
                    <a:pt x="7896" y="2846"/>
                    <a:pt x="8175" y="2874"/>
                    <a:pt x="8370" y="2734"/>
                  </a:cubicBezTo>
                  <a:cubicBezTo>
                    <a:pt x="8538" y="2595"/>
                    <a:pt x="8677" y="2288"/>
                    <a:pt x="8621" y="2149"/>
                  </a:cubicBezTo>
                  <a:cubicBezTo>
                    <a:pt x="8482" y="2037"/>
                    <a:pt x="8315" y="2037"/>
                    <a:pt x="8175" y="2149"/>
                  </a:cubicBezTo>
                  <a:close/>
                  <a:moveTo>
                    <a:pt x="8677" y="2232"/>
                  </a:moveTo>
                  <a:cubicBezTo>
                    <a:pt x="8677" y="2232"/>
                    <a:pt x="8649" y="2232"/>
                    <a:pt x="8649" y="2260"/>
                  </a:cubicBezTo>
                  <a:cubicBezTo>
                    <a:pt x="8649" y="2288"/>
                    <a:pt x="8677" y="2455"/>
                    <a:pt x="8621" y="2651"/>
                  </a:cubicBezTo>
                  <a:cubicBezTo>
                    <a:pt x="8510" y="2790"/>
                    <a:pt x="8482" y="2734"/>
                    <a:pt x="8398" y="2818"/>
                  </a:cubicBezTo>
                  <a:cubicBezTo>
                    <a:pt x="8342" y="2874"/>
                    <a:pt x="8259" y="2930"/>
                    <a:pt x="8175" y="2930"/>
                  </a:cubicBezTo>
                  <a:cubicBezTo>
                    <a:pt x="8091" y="2930"/>
                    <a:pt x="8175" y="2985"/>
                    <a:pt x="8315" y="2958"/>
                  </a:cubicBezTo>
                  <a:cubicBezTo>
                    <a:pt x="8398" y="2958"/>
                    <a:pt x="8454" y="2818"/>
                    <a:pt x="8538" y="2818"/>
                  </a:cubicBezTo>
                  <a:cubicBezTo>
                    <a:pt x="8621" y="2818"/>
                    <a:pt x="8677" y="2706"/>
                    <a:pt x="8733" y="2539"/>
                  </a:cubicBezTo>
                  <a:cubicBezTo>
                    <a:pt x="8733" y="2400"/>
                    <a:pt x="8789" y="2400"/>
                    <a:pt x="8789" y="2316"/>
                  </a:cubicBezTo>
                  <a:cubicBezTo>
                    <a:pt x="8789" y="2260"/>
                    <a:pt x="8733" y="2232"/>
                    <a:pt x="8677" y="2232"/>
                  </a:cubicBezTo>
                  <a:close/>
                  <a:moveTo>
                    <a:pt x="9207" y="4185"/>
                  </a:moveTo>
                  <a:cubicBezTo>
                    <a:pt x="9207" y="4185"/>
                    <a:pt x="9152" y="4464"/>
                    <a:pt x="9207" y="4687"/>
                  </a:cubicBezTo>
                  <a:cubicBezTo>
                    <a:pt x="9319" y="4938"/>
                    <a:pt x="9570" y="4827"/>
                    <a:pt x="9654" y="4632"/>
                  </a:cubicBezTo>
                  <a:cubicBezTo>
                    <a:pt x="9765" y="4408"/>
                    <a:pt x="9737" y="4074"/>
                    <a:pt x="9598" y="3990"/>
                  </a:cubicBezTo>
                  <a:cubicBezTo>
                    <a:pt x="9458" y="3906"/>
                    <a:pt x="9291" y="3990"/>
                    <a:pt x="9207" y="4185"/>
                  </a:cubicBezTo>
                  <a:close/>
                  <a:moveTo>
                    <a:pt x="4827" y="6584"/>
                  </a:moveTo>
                  <a:cubicBezTo>
                    <a:pt x="4688" y="6780"/>
                    <a:pt x="4827" y="7115"/>
                    <a:pt x="5050" y="7059"/>
                  </a:cubicBezTo>
                  <a:cubicBezTo>
                    <a:pt x="5301" y="7031"/>
                    <a:pt x="5441" y="7142"/>
                    <a:pt x="5664" y="7198"/>
                  </a:cubicBezTo>
                  <a:cubicBezTo>
                    <a:pt x="5832" y="7282"/>
                    <a:pt x="5859" y="7059"/>
                    <a:pt x="6111" y="7031"/>
                  </a:cubicBezTo>
                  <a:cubicBezTo>
                    <a:pt x="6362" y="7003"/>
                    <a:pt x="6724" y="6891"/>
                    <a:pt x="6836" y="6724"/>
                  </a:cubicBezTo>
                  <a:cubicBezTo>
                    <a:pt x="6948" y="6557"/>
                    <a:pt x="7254" y="6445"/>
                    <a:pt x="7226" y="6194"/>
                  </a:cubicBezTo>
                  <a:cubicBezTo>
                    <a:pt x="7199" y="5943"/>
                    <a:pt x="6892" y="5915"/>
                    <a:pt x="6529" y="5859"/>
                  </a:cubicBezTo>
                  <a:cubicBezTo>
                    <a:pt x="6138" y="5775"/>
                    <a:pt x="6166" y="5943"/>
                    <a:pt x="5664" y="6054"/>
                  </a:cubicBezTo>
                  <a:cubicBezTo>
                    <a:pt x="5134" y="6166"/>
                    <a:pt x="4827" y="6584"/>
                    <a:pt x="4827" y="6584"/>
                  </a:cubicBezTo>
                  <a:close/>
                  <a:moveTo>
                    <a:pt x="3432" y="5720"/>
                  </a:moveTo>
                  <a:cubicBezTo>
                    <a:pt x="3739" y="5859"/>
                    <a:pt x="3907" y="6166"/>
                    <a:pt x="3739" y="6417"/>
                  </a:cubicBezTo>
                  <a:cubicBezTo>
                    <a:pt x="3572" y="6640"/>
                    <a:pt x="2902" y="6640"/>
                    <a:pt x="2484" y="6445"/>
                  </a:cubicBezTo>
                  <a:cubicBezTo>
                    <a:pt x="2065" y="6222"/>
                    <a:pt x="1898" y="5747"/>
                    <a:pt x="2400" y="5636"/>
                  </a:cubicBezTo>
                  <a:cubicBezTo>
                    <a:pt x="2902" y="5524"/>
                    <a:pt x="3376" y="5720"/>
                    <a:pt x="3432" y="57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Google Shape;294;p25"/>
            <p:cNvSpPr/>
            <p:nvPr/>
          </p:nvSpPr>
          <p:spPr>
            <a:xfrm flipH="1">
              <a:off x="1255680" y="740160"/>
              <a:ext cx="518040" cy="940320"/>
            </a:xfrm>
            <a:custGeom>
              <a:avLst/>
              <a:gdLst/>
              <a:ahLst/>
              <a:cxnLst/>
              <a:rect l="l" t="t" r="r" b="b"/>
              <a:pathLst>
                <a:path w="7199" h="13058">
                  <a:moveTo>
                    <a:pt x="1702" y="307"/>
                  </a:moveTo>
                  <a:lnTo>
                    <a:pt x="1395" y="0"/>
                  </a:lnTo>
                  <a:cubicBezTo>
                    <a:pt x="1395" y="0"/>
                    <a:pt x="1674" y="307"/>
                    <a:pt x="1591" y="809"/>
                  </a:cubicBezTo>
                  <a:cubicBezTo>
                    <a:pt x="1563" y="1339"/>
                    <a:pt x="1646" y="1284"/>
                    <a:pt x="1870" y="1646"/>
                  </a:cubicBezTo>
                  <a:cubicBezTo>
                    <a:pt x="2121" y="2037"/>
                    <a:pt x="1591" y="2427"/>
                    <a:pt x="1702" y="2958"/>
                  </a:cubicBezTo>
                  <a:cubicBezTo>
                    <a:pt x="1814" y="3460"/>
                    <a:pt x="1925" y="3543"/>
                    <a:pt x="1535" y="4157"/>
                  </a:cubicBezTo>
                  <a:cubicBezTo>
                    <a:pt x="1144" y="4827"/>
                    <a:pt x="754" y="5273"/>
                    <a:pt x="754" y="5273"/>
                  </a:cubicBezTo>
                  <a:lnTo>
                    <a:pt x="726" y="5385"/>
                  </a:lnTo>
                  <a:cubicBezTo>
                    <a:pt x="726" y="5385"/>
                    <a:pt x="1312" y="4938"/>
                    <a:pt x="1507" y="5106"/>
                  </a:cubicBezTo>
                  <a:cubicBezTo>
                    <a:pt x="1674" y="5273"/>
                    <a:pt x="1674" y="5971"/>
                    <a:pt x="0" y="6836"/>
                  </a:cubicBezTo>
                  <a:lnTo>
                    <a:pt x="447" y="6891"/>
                  </a:lnTo>
                  <a:cubicBezTo>
                    <a:pt x="447" y="6891"/>
                    <a:pt x="1005" y="6640"/>
                    <a:pt x="1116" y="6891"/>
                  </a:cubicBezTo>
                  <a:cubicBezTo>
                    <a:pt x="1200" y="7115"/>
                    <a:pt x="949" y="7366"/>
                    <a:pt x="921" y="7366"/>
                  </a:cubicBezTo>
                  <a:cubicBezTo>
                    <a:pt x="865" y="7393"/>
                    <a:pt x="921" y="7589"/>
                    <a:pt x="921" y="7589"/>
                  </a:cubicBezTo>
                  <a:lnTo>
                    <a:pt x="530" y="7896"/>
                  </a:lnTo>
                  <a:cubicBezTo>
                    <a:pt x="530" y="7896"/>
                    <a:pt x="977" y="7672"/>
                    <a:pt x="1535" y="7840"/>
                  </a:cubicBezTo>
                  <a:cubicBezTo>
                    <a:pt x="2093" y="8007"/>
                    <a:pt x="2762" y="8230"/>
                    <a:pt x="2651" y="8482"/>
                  </a:cubicBezTo>
                  <a:cubicBezTo>
                    <a:pt x="2539" y="8733"/>
                    <a:pt x="2093" y="8677"/>
                    <a:pt x="2093" y="8677"/>
                  </a:cubicBezTo>
                  <a:lnTo>
                    <a:pt x="1842" y="8900"/>
                  </a:lnTo>
                  <a:cubicBezTo>
                    <a:pt x="1842" y="8900"/>
                    <a:pt x="2344" y="9040"/>
                    <a:pt x="2204" y="9402"/>
                  </a:cubicBezTo>
                  <a:cubicBezTo>
                    <a:pt x="2093" y="9737"/>
                    <a:pt x="1646" y="9793"/>
                    <a:pt x="1423" y="9625"/>
                  </a:cubicBezTo>
                  <a:cubicBezTo>
                    <a:pt x="1228" y="9542"/>
                    <a:pt x="1256" y="9849"/>
                    <a:pt x="1256" y="9849"/>
                  </a:cubicBezTo>
                  <a:cubicBezTo>
                    <a:pt x="1256" y="9849"/>
                    <a:pt x="1535" y="9988"/>
                    <a:pt x="1535" y="10267"/>
                  </a:cubicBezTo>
                  <a:cubicBezTo>
                    <a:pt x="1535" y="10574"/>
                    <a:pt x="1256" y="10713"/>
                    <a:pt x="1061" y="10434"/>
                  </a:cubicBezTo>
                  <a:cubicBezTo>
                    <a:pt x="837" y="10156"/>
                    <a:pt x="1061" y="10686"/>
                    <a:pt x="1061" y="10686"/>
                  </a:cubicBezTo>
                  <a:lnTo>
                    <a:pt x="1507" y="11271"/>
                  </a:lnTo>
                  <a:lnTo>
                    <a:pt x="1674" y="11690"/>
                  </a:lnTo>
                  <a:lnTo>
                    <a:pt x="1758" y="11718"/>
                  </a:lnTo>
                  <a:cubicBezTo>
                    <a:pt x="1758" y="11718"/>
                    <a:pt x="1674" y="11523"/>
                    <a:pt x="1786" y="11244"/>
                  </a:cubicBezTo>
                  <a:cubicBezTo>
                    <a:pt x="1897" y="10937"/>
                    <a:pt x="1981" y="10797"/>
                    <a:pt x="2204" y="10937"/>
                  </a:cubicBezTo>
                  <a:cubicBezTo>
                    <a:pt x="2400" y="11076"/>
                    <a:pt x="2818" y="11383"/>
                    <a:pt x="2958" y="11634"/>
                  </a:cubicBezTo>
                  <a:cubicBezTo>
                    <a:pt x="3069" y="11857"/>
                    <a:pt x="3041" y="12192"/>
                    <a:pt x="2958" y="12611"/>
                  </a:cubicBezTo>
                  <a:cubicBezTo>
                    <a:pt x="2902" y="13057"/>
                    <a:pt x="3320" y="12276"/>
                    <a:pt x="3320" y="12276"/>
                  </a:cubicBezTo>
                  <a:cubicBezTo>
                    <a:pt x="3320" y="12276"/>
                    <a:pt x="3460" y="12081"/>
                    <a:pt x="3516" y="12136"/>
                  </a:cubicBezTo>
                  <a:cubicBezTo>
                    <a:pt x="3599" y="12220"/>
                    <a:pt x="3571" y="12387"/>
                    <a:pt x="3516" y="12415"/>
                  </a:cubicBezTo>
                  <a:cubicBezTo>
                    <a:pt x="3516" y="12499"/>
                    <a:pt x="3711" y="12499"/>
                    <a:pt x="3711" y="12499"/>
                  </a:cubicBezTo>
                  <a:cubicBezTo>
                    <a:pt x="3711" y="12499"/>
                    <a:pt x="3767" y="12360"/>
                    <a:pt x="3850" y="12387"/>
                  </a:cubicBezTo>
                  <a:cubicBezTo>
                    <a:pt x="3906" y="12415"/>
                    <a:pt x="3878" y="12555"/>
                    <a:pt x="3878" y="12555"/>
                  </a:cubicBezTo>
                  <a:lnTo>
                    <a:pt x="4074" y="12750"/>
                  </a:lnTo>
                  <a:cubicBezTo>
                    <a:pt x="4074" y="12750"/>
                    <a:pt x="4297" y="12387"/>
                    <a:pt x="4408" y="12611"/>
                  </a:cubicBezTo>
                  <a:cubicBezTo>
                    <a:pt x="4492" y="12834"/>
                    <a:pt x="4604" y="12527"/>
                    <a:pt x="4604" y="12527"/>
                  </a:cubicBezTo>
                  <a:cubicBezTo>
                    <a:pt x="4604" y="12527"/>
                    <a:pt x="4687" y="12192"/>
                    <a:pt x="3795" y="11495"/>
                  </a:cubicBezTo>
                  <a:cubicBezTo>
                    <a:pt x="2930" y="10797"/>
                    <a:pt x="1953" y="9625"/>
                    <a:pt x="3013" y="9570"/>
                  </a:cubicBezTo>
                  <a:lnTo>
                    <a:pt x="2874" y="9319"/>
                  </a:lnTo>
                  <a:cubicBezTo>
                    <a:pt x="2874" y="9319"/>
                    <a:pt x="2483" y="9291"/>
                    <a:pt x="2707" y="8788"/>
                  </a:cubicBezTo>
                  <a:cubicBezTo>
                    <a:pt x="2958" y="8314"/>
                    <a:pt x="3097" y="8091"/>
                    <a:pt x="3097" y="8091"/>
                  </a:cubicBezTo>
                  <a:cubicBezTo>
                    <a:pt x="3097" y="8091"/>
                    <a:pt x="3460" y="7896"/>
                    <a:pt x="3683" y="7896"/>
                  </a:cubicBezTo>
                  <a:lnTo>
                    <a:pt x="4046" y="7896"/>
                  </a:lnTo>
                  <a:lnTo>
                    <a:pt x="4046" y="7533"/>
                  </a:lnTo>
                  <a:lnTo>
                    <a:pt x="3934" y="7533"/>
                  </a:lnTo>
                  <a:cubicBezTo>
                    <a:pt x="3934" y="7533"/>
                    <a:pt x="3934" y="7672"/>
                    <a:pt x="3850" y="7617"/>
                  </a:cubicBezTo>
                  <a:cubicBezTo>
                    <a:pt x="3739" y="7589"/>
                    <a:pt x="3795" y="7310"/>
                    <a:pt x="3460" y="7170"/>
                  </a:cubicBezTo>
                  <a:cubicBezTo>
                    <a:pt x="3153" y="7031"/>
                    <a:pt x="2260" y="6836"/>
                    <a:pt x="2093" y="6808"/>
                  </a:cubicBezTo>
                  <a:cubicBezTo>
                    <a:pt x="1953" y="6780"/>
                    <a:pt x="1814" y="6780"/>
                    <a:pt x="1646" y="6891"/>
                  </a:cubicBezTo>
                  <a:cubicBezTo>
                    <a:pt x="1479" y="6975"/>
                    <a:pt x="1702" y="6612"/>
                    <a:pt x="1702" y="6612"/>
                  </a:cubicBezTo>
                  <a:lnTo>
                    <a:pt x="1786" y="6640"/>
                  </a:lnTo>
                  <a:cubicBezTo>
                    <a:pt x="1786" y="6640"/>
                    <a:pt x="1842" y="6529"/>
                    <a:pt x="1981" y="6557"/>
                  </a:cubicBezTo>
                  <a:cubicBezTo>
                    <a:pt x="2121" y="6612"/>
                    <a:pt x="2065" y="6473"/>
                    <a:pt x="2065" y="6473"/>
                  </a:cubicBezTo>
                  <a:lnTo>
                    <a:pt x="2483" y="6473"/>
                  </a:lnTo>
                  <a:cubicBezTo>
                    <a:pt x="2483" y="6473"/>
                    <a:pt x="2121" y="6389"/>
                    <a:pt x="2093" y="6110"/>
                  </a:cubicBezTo>
                  <a:cubicBezTo>
                    <a:pt x="2093" y="5859"/>
                    <a:pt x="2204" y="5636"/>
                    <a:pt x="2483" y="5664"/>
                  </a:cubicBezTo>
                  <a:cubicBezTo>
                    <a:pt x="2790" y="5692"/>
                    <a:pt x="3237" y="5720"/>
                    <a:pt x="3237" y="5720"/>
                  </a:cubicBezTo>
                  <a:cubicBezTo>
                    <a:pt x="3237" y="5720"/>
                    <a:pt x="3516" y="5441"/>
                    <a:pt x="3599" y="5441"/>
                  </a:cubicBezTo>
                  <a:cubicBezTo>
                    <a:pt x="3655" y="5441"/>
                    <a:pt x="4632" y="5106"/>
                    <a:pt x="5134" y="5245"/>
                  </a:cubicBezTo>
                  <a:cubicBezTo>
                    <a:pt x="5608" y="5385"/>
                    <a:pt x="6027" y="5552"/>
                    <a:pt x="6082" y="5636"/>
                  </a:cubicBezTo>
                  <a:cubicBezTo>
                    <a:pt x="6110" y="5692"/>
                    <a:pt x="6919" y="6529"/>
                    <a:pt x="6975" y="6808"/>
                  </a:cubicBezTo>
                  <a:cubicBezTo>
                    <a:pt x="7059" y="7115"/>
                    <a:pt x="7198" y="7115"/>
                    <a:pt x="7198" y="7115"/>
                  </a:cubicBezTo>
                  <a:cubicBezTo>
                    <a:pt x="7198" y="7115"/>
                    <a:pt x="7115" y="5943"/>
                    <a:pt x="5971" y="5245"/>
                  </a:cubicBezTo>
                  <a:cubicBezTo>
                    <a:pt x="4827" y="4548"/>
                    <a:pt x="3739" y="5078"/>
                    <a:pt x="3376" y="5134"/>
                  </a:cubicBezTo>
                  <a:cubicBezTo>
                    <a:pt x="3069" y="5245"/>
                    <a:pt x="2539" y="4994"/>
                    <a:pt x="2902" y="4659"/>
                  </a:cubicBezTo>
                  <a:cubicBezTo>
                    <a:pt x="3237" y="4325"/>
                    <a:pt x="2260" y="4883"/>
                    <a:pt x="2260" y="4883"/>
                  </a:cubicBezTo>
                  <a:lnTo>
                    <a:pt x="2483" y="4046"/>
                  </a:lnTo>
                  <a:cubicBezTo>
                    <a:pt x="2483" y="4046"/>
                    <a:pt x="2790" y="4241"/>
                    <a:pt x="2846" y="4157"/>
                  </a:cubicBezTo>
                  <a:cubicBezTo>
                    <a:pt x="2958" y="4129"/>
                    <a:pt x="3181" y="3627"/>
                    <a:pt x="3209" y="3488"/>
                  </a:cubicBezTo>
                  <a:cubicBezTo>
                    <a:pt x="3237" y="3348"/>
                    <a:pt x="3237" y="2874"/>
                    <a:pt x="3237" y="2874"/>
                  </a:cubicBezTo>
                  <a:lnTo>
                    <a:pt x="3041" y="2846"/>
                  </a:lnTo>
                  <a:lnTo>
                    <a:pt x="2930" y="2985"/>
                  </a:lnTo>
                  <a:cubicBezTo>
                    <a:pt x="2930" y="2985"/>
                    <a:pt x="3041" y="2902"/>
                    <a:pt x="3097" y="3125"/>
                  </a:cubicBezTo>
                  <a:cubicBezTo>
                    <a:pt x="3181" y="3320"/>
                    <a:pt x="2930" y="3767"/>
                    <a:pt x="2902" y="3850"/>
                  </a:cubicBezTo>
                  <a:cubicBezTo>
                    <a:pt x="2874" y="3906"/>
                    <a:pt x="2651" y="3739"/>
                    <a:pt x="2539" y="3683"/>
                  </a:cubicBezTo>
                  <a:cubicBezTo>
                    <a:pt x="2483" y="3571"/>
                    <a:pt x="2400" y="2734"/>
                    <a:pt x="2400" y="2595"/>
                  </a:cubicBezTo>
                  <a:cubicBezTo>
                    <a:pt x="2400" y="2483"/>
                    <a:pt x="2651" y="1897"/>
                    <a:pt x="2707" y="2232"/>
                  </a:cubicBezTo>
                  <a:cubicBezTo>
                    <a:pt x="2790" y="2595"/>
                    <a:pt x="2790" y="2232"/>
                    <a:pt x="2790" y="2232"/>
                  </a:cubicBezTo>
                  <a:cubicBezTo>
                    <a:pt x="2790" y="2232"/>
                    <a:pt x="2958" y="2762"/>
                    <a:pt x="2958" y="2790"/>
                  </a:cubicBezTo>
                  <a:cubicBezTo>
                    <a:pt x="2986" y="2790"/>
                    <a:pt x="3376" y="2651"/>
                    <a:pt x="3376" y="2651"/>
                  </a:cubicBezTo>
                  <a:lnTo>
                    <a:pt x="3711" y="2427"/>
                  </a:lnTo>
                  <a:lnTo>
                    <a:pt x="3711" y="2204"/>
                  </a:lnTo>
                  <a:cubicBezTo>
                    <a:pt x="3711" y="2204"/>
                    <a:pt x="3711" y="2372"/>
                    <a:pt x="3432" y="2511"/>
                  </a:cubicBezTo>
                  <a:cubicBezTo>
                    <a:pt x="3153" y="2623"/>
                    <a:pt x="3097" y="1535"/>
                    <a:pt x="3097" y="1311"/>
                  </a:cubicBezTo>
                  <a:cubicBezTo>
                    <a:pt x="3097" y="1088"/>
                    <a:pt x="3181" y="921"/>
                    <a:pt x="3348" y="921"/>
                  </a:cubicBezTo>
                  <a:cubicBezTo>
                    <a:pt x="3516" y="921"/>
                    <a:pt x="3153" y="754"/>
                    <a:pt x="3069" y="754"/>
                  </a:cubicBezTo>
                  <a:cubicBezTo>
                    <a:pt x="3041" y="754"/>
                    <a:pt x="2818" y="809"/>
                    <a:pt x="2790" y="893"/>
                  </a:cubicBezTo>
                  <a:cubicBezTo>
                    <a:pt x="2790" y="921"/>
                    <a:pt x="2679" y="809"/>
                    <a:pt x="2679" y="809"/>
                  </a:cubicBezTo>
                  <a:cubicBezTo>
                    <a:pt x="2679" y="809"/>
                    <a:pt x="2623" y="1088"/>
                    <a:pt x="2400" y="1060"/>
                  </a:cubicBezTo>
                  <a:cubicBezTo>
                    <a:pt x="2204" y="977"/>
                    <a:pt x="1925" y="893"/>
                    <a:pt x="1925" y="558"/>
                  </a:cubicBezTo>
                  <a:cubicBezTo>
                    <a:pt x="1953" y="307"/>
                    <a:pt x="1702" y="307"/>
                    <a:pt x="1702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Google Shape;295;p25"/>
            <p:cNvSpPr/>
            <p:nvPr/>
          </p:nvSpPr>
          <p:spPr>
            <a:xfrm flipH="1">
              <a:off x="1597320" y="639720"/>
              <a:ext cx="116280" cy="124200"/>
            </a:xfrm>
            <a:custGeom>
              <a:avLst/>
              <a:gdLst/>
              <a:ahLst/>
              <a:cxnLst/>
              <a:rect l="l" t="t" r="r" b="b"/>
              <a:pathLst>
                <a:path w="1619" h="1731">
                  <a:moveTo>
                    <a:pt x="0" y="614"/>
                  </a:moveTo>
                  <a:lnTo>
                    <a:pt x="140" y="642"/>
                  </a:lnTo>
                  <a:cubicBezTo>
                    <a:pt x="140" y="642"/>
                    <a:pt x="670" y="1088"/>
                    <a:pt x="809" y="1172"/>
                  </a:cubicBezTo>
                  <a:cubicBezTo>
                    <a:pt x="977" y="1284"/>
                    <a:pt x="1200" y="1005"/>
                    <a:pt x="1228" y="865"/>
                  </a:cubicBezTo>
                  <a:cubicBezTo>
                    <a:pt x="1256" y="698"/>
                    <a:pt x="1200" y="363"/>
                    <a:pt x="1088" y="196"/>
                  </a:cubicBezTo>
                  <a:cubicBezTo>
                    <a:pt x="977" y="0"/>
                    <a:pt x="1507" y="475"/>
                    <a:pt x="1535" y="781"/>
                  </a:cubicBezTo>
                  <a:cubicBezTo>
                    <a:pt x="1618" y="1088"/>
                    <a:pt x="949" y="1730"/>
                    <a:pt x="949" y="17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Google Shape;296;p25"/>
            <p:cNvSpPr/>
            <p:nvPr/>
          </p:nvSpPr>
          <p:spPr>
            <a:xfrm flipH="1">
              <a:off x="939600" y="1648440"/>
              <a:ext cx="714960" cy="391680"/>
            </a:xfrm>
            <a:custGeom>
              <a:avLst/>
              <a:gdLst/>
              <a:ahLst/>
              <a:cxnLst/>
              <a:rect l="l" t="t" r="r" b="b"/>
              <a:pathLst>
                <a:path w="9933" h="5441">
                  <a:moveTo>
                    <a:pt x="530" y="1675"/>
                  </a:moveTo>
                  <a:lnTo>
                    <a:pt x="809" y="1730"/>
                  </a:lnTo>
                  <a:cubicBezTo>
                    <a:pt x="809" y="1730"/>
                    <a:pt x="391" y="1842"/>
                    <a:pt x="391" y="2372"/>
                  </a:cubicBezTo>
                  <a:cubicBezTo>
                    <a:pt x="363" y="2846"/>
                    <a:pt x="1060" y="2902"/>
                    <a:pt x="1786" y="2623"/>
                  </a:cubicBezTo>
                  <a:cubicBezTo>
                    <a:pt x="2511" y="2372"/>
                    <a:pt x="2790" y="2288"/>
                    <a:pt x="3292" y="2456"/>
                  </a:cubicBezTo>
                  <a:cubicBezTo>
                    <a:pt x="3739" y="2651"/>
                    <a:pt x="4771" y="2651"/>
                    <a:pt x="4855" y="2121"/>
                  </a:cubicBezTo>
                  <a:cubicBezTo>
                    <a:pt x="4911" y="1619"/>
                    <a:pt x="4715" y="1563"/>
                    <a:pt x="4436" y="1591"/>
                  </a:cubicBezTo>
                  <a:cubicBezTo>
                    <a:pt x="4157" y="1619"/>
                    <a:pt x="5134" y="1117"/>
                    <a:pt x="5134" y="1117"/>
                  </a:cubicBezTo>
                  <a:cubicBezTo>
                    <a:pt x="5134" y="1117"/>
                    <a:pt x="5162" y="1256"/>
                    <a:pt x="5106" y="1340"/>
                  </a:cubicBezTo>
                  <a:cubicBezTo>
                    <a:pt x="5022" y="1451"/>
                    <a:pt x="4966" y="1898"/>
                    <a:pt x="5441" y="2093"/>
                  </a:cubicBezTo>
                  <a:cubicBezTo>
                    <a:pt x="5887" y="2260"/>
                    <a:pt x="6278" y="2093"/>
                    <a:pt x="6082" y="1730"/>
                  </a:cubicBezTo>
                  <a:cubicBezTo>
                    <a:pt x="5887" y="1396"/>
                    <a:pt x="6501" y="1870"/>
                    <a:pt x="6529" y="1870"/>
                  </a:cubicBezTo>
                  <a:cubicBezTo>
                    <a:pt x="6557" y="1870"/>
                    <a:pt x="6947" y="1842"/>
                    <a:pt x="6947" y="1842"/>
                  </a:cubicBezTo>
                  <a:lnTo>
                    <a:pt x="7059" y="1898"/>
                  </a:lnTo>
                  <a:lnTo>
                    <a:pt x="7282" y="1591"/>
                  </a:lnTo>
                  <a:lnTo>
                    <a:pt x="7477" y="1340"/>
                  </a:lnTo>
                  <a:cubicBezTo>
                    <a:pt x="7477" y="1340"/>
                    <a:pt x="7310" y="2037"/>
                    <a:pt x="7394" y="2512"/>
                  </a:cubicBezTo>
                  <a:cubicBezTo>
                    <a:pt x="7477" y="2958"/>
                    <a:pt x="8119" y="3097"/>
                    <a:pt x="8342" y="2623"/>
                  </a:cubicBezTo>
                  <a:cubicBezTo>
                    <a:pt x="8537" y="2121"/>
                    <a:pt x="8537" y="2791"/>
                    <a:pt x="8370" y="2930"/>
                  </a:cubicBezTo>
                  <a:cubicBezTo>
                    <a:pt x="8203" y="3070"/>
                    <a:pt x="7924" y="3237"/>
                    <a:pt x="7924" y="3237"/>
                  </a:cubicBezTo>
                  <a:lnTo>
                    <a:pt x="8342" y="3070"/>
                  </a:lnTo>
                  <a:cubicBezTo>
                    <a:pt x="8342" y="3070"/>
                    <a:pt x="8342" y="3237"/>
                    <a:pt x="8510" y="3125"/>
                  </a:cubicBezTo>
                  <a:cubicBezTo>
                    <a:pt x="8649" y="3014"/>
                    <a:pt x="9291" y="2623"/>
                    <a:pt x="9207" y="1284"/>
                  </a:cubicBezTo>
                  <a:cubicBezTo>
                    <a:pt x="9151" y="1"/>
                    <a:pt x="9765" y="1396"/>
                    <a:pt x="9765" y="1396"/>
                  </a:cubicBezTo>
                  <a:lnTo>
                    <a:pt x="9932" y="2512"/>
                  </a:lnTo>
                  <a:lnTo>
                    <a:pt x="9877" y="2930"/>
                  </a:lnTo>
                  <a:cubicBezTo>
                    <a:pt x="9877" y="2930"/>
                    <a:pt x="9793" y="2567"/>
                    <a:pt x="9598" y="2595"/>
                  </a:cubicBezTo>
                  <a:cubicBezTo>
                    <a:pt x="9374" y="2679"/>
                    <a:pt x="9346" y="3404"/>
                    <a:pt x="8286" y="3906"/>
                  </a:cubicBezTo>
                  <a:cubicBezTo>
                    <a:pt x="7254" y="4381"/>
                    <a:pt x="8091" y="4548"/>
                    <a:pt x="8091" y="4548"/>
                  </a:cubicBezTo>
                  <a:lnTo>
                    <a:pt x="7115" y="4548"/>
                  </a:lnTo>
                  <a:cubicBezTo>
                    <a:pt x="7059" y="4548"/>
                    <a:pt x="7087" y="4688"/>
                    <a:pt x="7087" y="4688"/>
                  </a:cubicBezTo>
                  <a:cubicBezTo>
                    <a:pt x="7087" y="4688"/>
                    <a:pt x="6836" y="4632"/>
                    <a:pt x="6808" y="4799"/>
                  </a:cubicBezTo>
                  <a:cubicBezTo>
                    <a:pt x="6780" y="4939"/>
                    <a:pt x="7115" y="5246"/>
                    <a:pt x="7840" y="5357"/>
                  </a:cubicBezTo>
                  <a:cubicBezTo>
                    <a:pt x="8593" y="5441"/>
                    <a:pt x="6808" y="5329"/>
                    <a:pt x="6724" y="5301"/>
                  </a:cubicBezTo>
                  <a:cubicBezTo>
                    <a:pt x="6696" y="5246"/>
                    <a:pt x="6417" y="4967"/>
                    <a:pt x="6305" y="4799"/>
                  </a:cubicBezTo>
                  <a:cubicBezTo>
                    <a:pt x="6222" y="4632"/>
                    <a:pt x="6222" y="3906"/>
                    <a:pt x="6222" y="3906"/>
                  </a:cubicBezTo>
                  <a:lnTo>
                    <a:pt x="7505" y="3906"/>
                  </a:lnTo>
                  <a:lnTo>
                    <a:pt x="7254" y="3823"/>
                  </a:lnTo>
                  <a:cubicBezTo>
                    <a:pt x="7254" y="3823"/>
                    <a:pt x="7533" y="3767"/>
                    <a:pt x="7561" y="3544"/>
                  </a:cubicBezTo>
                  <a:cubicBezTo>
                    <a:pt x="7645" y="3349"/>
                    <a:pt x="6836" y="3265"/>
                    <a:pt x="6361" y="3265"/>
                  </a:cubicBezTo>
                  <a:cubicBezTo>
                    <a:pt x="5859" y="3265"/>
                    <a:pt x="5469" y="3070"/>
                    <a:pt x="5469" y="3070"/>
                  </a:cubicBezTo>
                  <a:lnTo>
                    <a:pt x="5580" y="3153"/>
                  </a:lnTo>
                  <a:cubicBezTo>
                    <a:pt x="5580" y="3153"/>
                    <a:pt x="5273" y="3125"/>
                    <a:pt x="5469" y="3488"/>
                  </a:cubicBezTo>
                  <a:cubicBezTo>
                    <a:pt x="5692" y="3823"/>
                    <a:pt x="5329" y="3516"/>
                    <a:pt x="5190" y="3349"/>
                  </a:cubicBezTo>
                  <a:cubicBezTo>
                    <a:pt x="5050" y="3153"/>
                    <a:pt x="5022" y="2958"/>
                    <a:pt x="5022" y="2958"/>
                  </a:cubicBezTo>
                  <a:cubicBezTo>
                    <a:pt x="5022" y="2958"/>
                    <a:pt x="6082" y="3097"/>
                    <a:pt x="6361" y="3125"/>
                  </a:cubicBezTo>
                  <a:cubicBezTo>
                    <a:pt x="6640" y="3153"/>
                    <a:pt x="6808" y="2958"/>
                    <a:pt x="6808" y="2958"/>
                  </a:cubicBezTo>
                  <a:cubicBezTo>
                    <a:pt x="6808" y="2958"/>
                    <a:pt x="7087" y="2651"/>
                    <a:pt x="6557" y="2567"/>
                  </a:cubicBezTo>
                  <a:cubicBezTo>
                    <a:pt x="6026" y="2512"/>
                    <a:pt x="5692" y="2539"/>
                    <a:pt x="5692" y="2539"/>
                  </a:cubicBezTo>
                  <a:lnTo>
                    <a:pt x="5748" y="2623"/>
                  </a:lnTo>
                  <a:cubicBezTo>
                    <a:pt x="5748" y="2623"/>
                    <a:pt x="5413" y="2763"/>
                    <a:pt x="5803" y="2930"/>
                  </a:cubicBezTo>
                  <a:cubicBezTo>
                    <a:pt x="6166" y="3097"/>
                    <a:pt x="5273" y="2846"/>
                    <a:pt x="5162" y="2846"/>
                  </a:cubicBezTo>
                  <a:cubicBezTo>
                    <a:pt x="5050" y="2846"/>
                    <a:pt x="5441" y="2623"/>
                    <a:pt x="5441" y="2623"/>
                  </a:cubicBezTo>
                  <a:cubicBezTo>
                    <a:pt x="5441" y="2623"/>
                    <a:pt x="4827" y="2986"/>
                    <a:pt x="4213" y="2986"/>
                  </a:cubicBezTo>
                  <a:cubicBezTo>
                    <a:pt x="3627" y="2986"/>
                    <a:pt x="2902" y="2651"/>
                    <a:pt x="2455" y="2818"/>
                  </a:cubicBezTo>
                  <a:cubicBezTo>
                    <a:pt x="1981" y="2986"/>
                    <a:pt x="865" y="3376"/>
                    <a:pt x="530" y="3404"/>
                  </a:cubicBezTo>
                  <a:cubicBezTo>
                    <a:pt x="168" y="3460"/>
                    <a:pt x="0" y="3097"/>
                    <a:pt x="0" y="3097"/>
                  </a:cubicBezTo>
                  <a:lnTo>
                    <a:pt x="279" y="173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Google Shape;297;p25"/>
            <p:cNvSpPr/>
            <p:nvPr/>
          </p:nvSpPr>
          <p:spPr>
            <a:xfrm flipH="1">
              <a:off x="1251360" y="1479600"/>
              <a:ext cx="196560" cy="275040"/>
            </a:xfrm>
            <a:custGeom>
              <a:avLst/>
              <a:gdLst/>
              <a:ahLst/>
              <a:cxnLst/>
              <a:rect l="l" t="t" r="r" b="b"/>
              <a:pathLst>
                <a:path w="2736" h="3823">
                  <a:moveTo>
                    <a:pt x="29" y="781"/>
                  </a:moveTo>
                  <a:lnTo>
                    <a:pt x="57" y="1200"/>
                  </a:lnTo>
                  <a:cubicBezTo>
                    <a:pt x="57" y="1200"/>
                    <a:pt x="85" y="1646"/>
                    <a:pt x="726" y="1897"/>
                  </a:cubicBezTo>
                  <a:cubicBezTo>
                    <a:pt x="1396" y="2120"/>
                    <a:pt x="1731" y="2176"/>
                    <a:pt x="1703" y="2623"/>
                  </a:cubicBezTo>
                  <a:cubicBezTo>
                    <a:pt x="1675" y="3097"/>
                    <a:pt x="1396" y="3766"/>
                    <a:pt x="726" y="3571"/>
                  </a:cubicBezTo>
                  <a:cubicBezTo>
                    <a:pt x="57" y="3348"/>
                    <a:pt x="754" y="3766"/>
                    <a:pt x="1145" y="3794"/>
                  </a:cubicBezTo>
                  <a:cubicBezTo>
                    <a:pt x="1535" y="3822"/>
                    <a:pt x="2233" y="3460"/>
                    <a:pt x="2233" y="3460"/>
                  </a:cubicBezTo>
                  <a:cubicBezTo>
                    <a:pt x="2233" y="3460"/>
                    <a:pt x="1870" y="3320"/>
                    <a:pt x="1954" y="2902"/>
                  </a:cubicBezTo>
                  <a:cubicBezTo>
                    <a:pt x="2010" y="2483"/>
                    <a:pt x="2400" y="2093"/>
                    <a:pt x="2568" y="2399"/>
                  </a:cubicBezTo>
                  <a:cubicBezTo>
                    <a:pt x="2735" y="2706"/>
                    <a:pt x="2651" y="2260"/>
                    <a:pt x="2596" y="2176"/>
                  </a:cubicBezTo>
                  <a:cubicBezTo>
                    <a:pt x="2568" y="2093"/>
                    <a:pt x="2540" y="1981"/>
                    <a:pt x="2540" y="1981"/>
                  </a:cubicBezTo>
                  <a:cubicBezTo>
                    <a:pt x="2540" y="1981"/>
                    <a:pt x="2400" y="1841"/>
                    <a:pt x="2010" y="1869"/>
                  </a:cubicBezTo>
                  <a:cubicBezTo>
                    <a:pt x="1647" y="1925"/>
                    <a:pt x="2149" y="1730"/>
                    <a:pt x="2121" y="1562"/>
                  </a:cubicBezTo>
                  <a:cubicBezTo>
                    <a:pt x="2093" y="1423"/>
                    <a:pt x="1870" y="1451"/>
                    <a:pt x="1591" y="1451"/>
                  </a:cubicBezTo>
                  <a:cubicBezTo>
                    <a:pt x="1591" y="1451"/>
                    <a:pt x="1" y="1032"/>
                    <a:pt x="698" y="56"/>
                  </a:cubicBezTo>
                  <a:cubicBezTo>
                    <a:pt x="754" y="84"/>
                    <a:pt x="308" y="0"/>
                    <a:pt x="29" y="7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Google Shape;298;p25"/>
            <p:cNvSpPr/>
            <p:nvPr/>
          </p:nvSpPr>
          <p:spPr>
            <a:xfrm flipH="1">
              <a:off x="1204920" y="1449360"/>
              <a:ext cx="90000" cy="102240"/>
            </a:xfrm>
            <a:custGeom>
              <a:avLst/>
              <a:gdLst/>
              <a:ahLst/>
              <a:cxnLst/>
              <a:rect l="l" t="t" r="r" b="b"/>
              <a:pathLst>
                <a:path w="1256" h="1424">
                  <a:moveTo>
                    <a:pt x="1228" y="1"/>
                  </a:moveTo>
                  <a:lnTo>
                    <a:pt x="1256" y="112"/>
                  </a:lnTo>
                  <a:cubicBezTo>
                    <a:pt x="1256" y="112"/>
                    <a:pt x="447" y="391"/>
                    <a:pt x="921" y="1340"/>
                  </a:cubicBezTo>
                  <a:lnTo>
                    <a:pt x="977" y="1423"/>
                  </a:lnTo>
                  <a:cubicBezTo>
                    <a:pt x="977" y="1423"/>
                    <a:pt x="502" y="1396"/>
                    <a:pt x="475" y="1396"/>
                  </a:cubicBezTo>
                  <a:cubicBezTo>
                    <a:pt x="447" y="1368"/>
                    <a:pt x="0" y="782"/>
                    <a:pt x="0" y="782"/>
                  </a:cubicBezTo>
                  <a:cubicBezTo>
                    <a:pt x="0" y="782"/>
                    <a:pt x="335" y="140"/>
                    <a:pt x="122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Google Shape;299;p25"/>
            <p:cNvSpPr/>
            <p:nvPr/>
          </p:nvSpPr>
          <p:spPr>
            <a:xfrm flipH="1">
              <a:off x="839160" y="1618200"/>
              <a:ext cx="168480" cy="79920"/>
            </a:xfrm>
            <a:custGeom>
              <a:avLst/>
              <a:gdLst/>
              <a:ahLst/>
              <a:cxnLst/>
              <a:rect l="l" t="t" r="r" b="b"/>
              <a:pathLst>
                <a:path w="2345" h="1117">
                  <a:moveTo>
                    <a:pt x="754" y="56"/>
                  </a:moveTo>
                  <a:lnTo>
                    <a:pt x="336" y="0"/>
                  </a:lnTo>
                  <a:cubicBezTo>
                    <a:pt x="336" y="0"/>
                    <a:pt x="642" y="195"/>
                    <a:pt x="642" y="335"/>
                  </a:cubicBezTo>
                  <a:cubicBezTo>
                    <a:pt x="670" y="474"/>
                    <a:pt x="503" y="586"/>
                    <a:pt x="252" y="474"/>
                  </a:cubicBezTo>
                  <a:cubicBezTo>
                    <a:pt x="1" y="419"/>
                    <a:pt x="168" y="614"/>
                    <a:pt x="419" y="726"/>
                  </a:cubicBezTo>
                  <a:cubicBezTo>
                    <a:pt x="754" y="837"/>
                    <a:pt x="921" y="865"/>
                    <a:pt x="1117" y="865"/>
                  </a:cubicBezTo>
                  <a:cubicBezTo>
                    <a:pt x="1312" y="865"/>
                    <a:pt x="2121" y="949"/>
                    <a:pt x="2149" y="977"/>
                  </a:cubicBezTo>
                  <a:cubicBezTo>
                    <a:pt x="2177" y="1005"/>
                    <a:pt x="2344" y="1116"/>
                    <a:pt x="2344" y="1088"/>
                  </a:cubicBezTo>
                  <a:cubicBezTo>
                    <a:pt x="2344" y="1032"/>
                    <a:pt x="2037" y="391"/>
                    <a:pt x="1647" y="307"/>
                  </a:cubicBezTo>
                  <a:cubicBezTo>
                    <a:pt x="1284" y="251"/>
                    <a:pt x="754" y="56"/>
                    <a:pt x="754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Google Shape;300;p25"/>
            <p:cNvSpPr/>
            <p:nvPr/>
          </p:nvSpPr>
          <p:spPr>
            <a:xfrm flipH="1">
              <a:off x="717120" y="1812960"/>
              <a:ext cx="311400" cy="285120"/>
            </a:xfrm>
            <a:custGeom>
              <a:avLst/>
              <a:gdLst/>
              <a:ahLst/>
              <a:cxnLst/>
              <a:rect l="l" t="t" r="r" b="b"/>
              <a:pathLst>
                <a:path w="4326" h="3963">
                  <a:moveTo>
                    <a:pt x="4102" y="84"/>
                  </a:moveTo>
                  <a:lnTo>
                    <a:pt x="3963" y="0"/>
                  </a:lnTo>
                  <a:cubicBezTo>
                    <a:pt x="3963" y="0"/>
                    <a:pt x="4297" y="1116"/>
                    <a:pt x="3600" y="2065"/>
                  </a:cubicBezTo>
                  <a:cubicBezTo>
                    <a:pt x="2875" y="3013"/>
                    <a:pt x="1675" y="3739"/>
                    <a:pt x="838" y="3850"/>
                  </a:cubicBezTo>
                  <a:cubicBezTo>
                    <a:pt x="1" y="3962"/>
                    <a:pt x="1312" y="3962"/>
                    <a:pt x="1312" y="3962"/>
                  </a:cubicBezTo>
                  <a:lnTo>
                    <a:pt x="2344" y="3627"/>
                  </a:lnTo>
                  <a:cubicBezTo>
                    <a:pt x="2344" y="3627"/>
                    <a:pt x="2596" y="3571"/>
                    <a:pt x="2623" y="3683"/>
                  </a:cubicBezTo>
                  <a:cubicBezTo>
                    <a:pt x="2651" y="3823"/>
                    <a:pt x="2344" y="3906"/>
                    <a:pt x="2344" y="3906"/>
                  </a:cubicBezTo>
                  <a:cubicBezTo>
                    <a:pt x="2344" y="3906"/>
                    <a:pt x="2707" y="3906"/>
                    <a:pt x="2763" y="3878"/>
                  </a:cubicBezTo>
                  <a:cubicBezTo>
                    <a:pt x="2875" y="3850"/>
                    <a:pt x="3516" y="3460"/>
                    <a:pt x="3684" y="3153"/>
                  </a:cubicBezTo>
                  <a:cubicBezTo>
                    <a:pt x="3823" y="2874"/>
                    <a:pt x="4130" y="2009"/>
                    <a:pt x="4130" y="2009"/>
                  </a:cubicBezTo>
                  <a:cubicBezTo>
                    <a:pt x="4130" y="2009"/>
                    <a:pt x="4325" y="782"/>
                    <a:pt x="4102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Google Shape;301;p25"/>
            <p:cNvSpPr/>
            <p:nvPr/>
          </p:nvSpPr>
          <p:spPr>
            <a:xfrm flipH="1">
              <a:off x="943920" y="2030040"/>
              <a:ext cx="196560" cy="93960"/>
            </a:xfrm>
            <a:custGeom>
              <a:avLst/>
              <a:gdLst/>
              <a:ahLst/>
              <a:cxnLst/>
              <a:rect l="l" t="t" r="r" b="b"/>
              <a:pathLst>
                <a:path w="2735" h="1312">
                  <a:moveTo>
                    <a:pt x="2595" y="0"/>
                  </a:moveTo>
                  <a:lnTo>
                    <a:pt x="2735" y="112"/>
                  </a:lnTo>
                  <a:cubicBezTo>
                    <a:pt x="2735" y="112"/>
                    <a:pt x="2204" y="335"/>
                    <a:pt x="1535" y="419"/>
                  </a:cubicBezTo>
                  <a:cubicBezTo>
                    <a:pt x="865" y="475"/>
                    <a:pt x="810" y="893"/>
                    <a:pt x="1116" y="1116"/>
                  </a:cubicBezTo>
                  <a:cubicBezTo>
                    <a:pt x="1451" y="1312"/>
                    <a:pt x="503" y="865"/>
                    <a:pt x="335" y="698"/>
                  </a:cubicBezTo>
                  <a:cubicBezTo>
                    <a:pt x="168" y="531"/>
                    <a:pt x="0" y="56"/>
                    <a:pt x="0" y="56"/>
                  </a:cubicBezTo>
                  <a:cubicBezTo>
                    <a:pt x="0" y="56"/>
                    <a:pt x="1591" y="391"/>
                    <a:pt x="259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Google Shape;302;p25"/>
            <p:cNvSpPr/>
            <p:nvPr/>
          </p:nvSpPr>
          <p:spPr>
            <a:xfrm flipH="1">
              <a:off x="1175400" y="1839240"/>
              <a:ext cx="507960" cy="192600"/>
            </a:xfrm>
            <a:custGeom>
              <a:avLst/>
              <a:gdLst/>
              <a:ahLst/>
              <a:cxnLst/>
              <a:rect l="l" t="t" r="r" b="b"/>
              <a:pathLst>
                <a:path w="7060" h="2679">
                  <a:moveTo>
                    <a:pt x="3795" y="140"/>
                  </a:moveTo>
                  <a:lnTo>
                    <a:pt x="3990" y="419"/>
                  </a:lnTo>
                  <a:cubicBezTo>
                    <a:pt x="3990" y="419"/>
                    <a:pt x="3432" y="446"/>
                    <a:pt x="3516" y="977"/>
                  </a:cubicBezTo>
                  <a:cubicBezTo>
                    <a:pt x="3628" y="1507"/>
                    <a:pt x="4716" y="1534"/>
                    <a:pt x="5246" y="1395"/>
                  </a:cubicBezTo>
                  <a:cubicBezTo>
                    <a:pt x="5748" y="1255"/>
                    <a:pt x="5581" y="1534"/>
                    <a:pt x="5581" y="1534"/>
                  </a:cubicBezTo>
                  <a:cubicBezTo>
                    <a:pt x="5581" y="1534"/>
                    <a:pt x="5469" y="1646"/>
                    <a:pt x="5692" y="1841"/>
                  </a:cubicBezTo>
                  <a:cubicBezTo>
                    <a:pt x="5888" y="2065"/>
                    <a:pt x="6501" y="2260"/>
                    <a:pt x="6529" y="1813"/>
                  </a:cubicBezTo>
                  <a:cubicBezTo>
                    <a:pt x="6557" y="1367"/>
                    <a:pt x="7059" y="2483"/>
                    <a:pt x="7003" y="2539"/>
                  </a:cubicBezTo>
                  <a:cubicBezTo>
                    <a:pt x="6976" y="2623"/>
                    <a:pt x="6836" y="2678"/>
                    <a:pt x="6557" y="2539"/>
                  </a:cubicBezTo>
                  <a:cubicBezTo>
                    <a:pt x="6278" y="2427"/>
                    <a:pt x="5469" y="1869"/>
                    <a:pt x="5330" y="1786"/>
                  </a:cubicBezTo>
                  <a:cubicBezTo>
                    <a:pt x="5246" y="1646"/>
                    <a:pt x="4855" y="1646"/>
                    <a:pt x="4437" y="1786"/>
                  </a:cubicBezTo>
                  <a:cubicBezTo>
                    <a:pt x="4018" y="1925"/>
                    <a:pt x="3767" y="2009"/>
                    <a:pt x="3377" y="1925"/>
                  </a:cubicBezTo>
                  <a:cubicBezTo>
                    <a:pt x="3014" y="1813"/>
                    <a:pt x="2623" y="1172"/>
                    <a:pt x="2595" y="1116"/>
                  </a:cubicBezTo>
                  <a:cubicBezTo>
                    <a:pt x="2540" y="1032"/>
                    <a:pt x="2456" y="1116"/>
                    <a:pt x="2456" y="1116"/>
                  </a:cubicBezTo>
                  <a:cubicBezTo>
                    <a:pt x="2456" y="1116"/>
                    <a:pt x="2316" y="809"/>
                    <a:pt x="2205" y="837"/>
                  </a:cubicBezTo>
                  <a:cubicBezTo>
                    <a:pt x="2121" y="865"/>
                    <a:pt x="2037" y="949"/>
                    <a:pt x="2093" y="1172"/>
                  </a:cubicBezTo>
                  <a:cubicBezTo>
                    <a:pt x="2205" y="1423"/>
                    <a:pt x="1926" y="1228"/>
                    <a:pt x="1926" y="1228"/>
                  </a:cubicBezTo>
                  <a:cubicBezTo>
                    <a:pt x="1926" y="1228"/>
                    <a:pt x="1675" y="949"/>
                    <a:pt x="1340" y="1032"/>
                  </a:cubicBezTo>
                  <a:cubicBezTo>
                    <a:pt x="977" y="1144"/>
                    <a:pt x="921" y="1283"/>
                    <a:pt x="810" y="1507"/>
                  </a:cubicBezTo>
                  <a:cubicBezTo>
                    <a:pt x="698" y="1702"/>
                    <a:pt x="587" y="1423"/>
                    <a:pt x="587" y="1423"/>
                  </a:cubicBezTo>
                  <a:cubicBezTo>
                    <a:pt x="587" y="1423"/>
                    <a:pt x="559" y="893"/>
                    <a:pt x="280" y="1228"/>
                  </a:cubicBezTo>
                  <a:cubicBezTo>
                    <a:pt x="1" y="1507"/>
                    <a:pt x="447" y="530"/>
                    <a:pt x="531" y="446"/>
                  </a:cubicBezTo>
                  <a:cubicBezTo>
                    <a:pt x="642" y="391"/>
                    <a:pt x="2540" y="112"/>
                    <a:pt x="2874" y="56"/>
                  </a:cubicBezTo>
                  <a:cubicBezTo>
                    <a:pt x="3181" y="0"/>
                    <a:pt x="3795" y="140"/>
                    <a:pt x="3795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Google Shape;303;p25"/>
            <p:cNvSpPr/>
            <p:nvPr/>
          </p:nvSpPr>
          <p:spPr>
            <a:xfrm flipH="1">
              <a:off x="1594800" y="2454120"/>
              <a:ext cx="51840" cy="39960"/>
            </a:xfrm>
            <a:custGeom>
              <a:avLst/>
              <a:gdLst/>
              <a:ahLst/>
              <a:cxnLst/>
              <a:rect l="l" t="t" r="r" b="b"/>
              <a:pathLst>
                <a:path w="727" h="559">
                  <a:moveTo>
                    <a:pt x="252" y="558"/>
                  </a:moveTo>
                  <a:lnTo>
                    <a:pt x="726" y="84"/>
                  </a:lnTo>
                  <a:cubicBezTo>
                    <a:pt x="726" y="84"/>
                    <a:pt x="1" y="0"/>
                    <a:pt x="1" y="84"/>
                  </a:cubicBezTo>
                  <a:cubicBezTo>
                    <a:pt x="1" y="140"/>
                    <a:pt x="252" y="558"/>
                    <a:pt x="252" y="5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Google Shape;304;p25"/>
            <p:cNvSpPr/>
            <p:nvPr/>
          </p:nvSpPr>
          <p:spPr>
            <a:xfrm flipH="1">
              <a:off x="1393920" y="1981800"/>
              <a:ext cx="152640" cy="469800"/>
            </a:xfrm>
            <a:custGeom>
              <a:avLst/>
              <a:gdLst/>
              <a:ahLst/>
              <a:cxnLst/>
              <a:rect l="l" t="t" r="r" b="b"/>
              <a:pathLst>
                <a:path w="2122" h="6530">
                  <a:moveTo>
                    <a:pt x="112" y="6529"/>
                  </a:moveTo>
                  <a:lnTo>
                    <a:pt x="140" y="6418"/>
                  </a:lnTo>
                  <a:cubicBezTo>
                    <a:pt x="140" y="6418"/>
                    <a:pt x="1368" y="5999"/>
                    <a:pt x="1507" y="5106"/>
                  </a:cubicBezTo>
                  <a:cubicBezTo>
                    <a:pt x="1647" y="4186"/>
                    <a:pt x="949" y="3739"/>
                    <a:pt x="475" y="4269"/>
                  </a:cubicBezTo>
                  <a:cubicBezTo>
                    <a:pt x="1" y="4772"/>
                    <a:pt x="503" y="3879"/>
                    <a:pt x="503" y="3879"/>
                  </a:cubicBezTo>
                  <a:lnTo>
                    <a:pt x="419" y="3851"/>
                  </a:lnTo>
                  <a:cubicBezTo>
                    <a:pt x="419" y="3851"/>
                    <a:pt x="698" y="3432"/>
                    <a:pt x="391" y="3488"/>
                  </a:cubicBezTo>
                  <a:cubicBezTo>
                    <a:pt x="57" y="3600"/>
                    <a:pt x="308" y="3237"/>
                    <a:pt x="308" y="3237"/>
                  </a:cubicBezTo>
                  <a:cubicBezTo>
                    <a:pt x="308" y="3237"/>
                    <a:pt x="1256" y="2791"/>
                    <a:pt x="1424" y="2512"/>
                  </a:cubicBezTo>
                  <a:cubicBezTo>
                    <a:pt x="1619" y="2233"/>
                    <a:pt x="1535" y="1368"/>
                    <a:pt x="894" y="1563"/>
                  </a:cubicBezTo>
                  <a:cubicBezTo>
                    <a:pt x="280" y="1814"/>
                    <a:pt x="1033" y="1228"/>
                    <a:pt x="1033" y="1228"/>
                  </a:cubicBezTo>
                  <a:cubicBezTo>
                    <a:pt x="1033" y="1228"/>
                    <a:pt x="1591" y="838"/>
                    <a:pt x="1117" y="419"/>
                  </a:cubicBezTo>
                  <a:cubicBezTo>
                    <a:pt x="615" y="1"/>
                    <a:pt x="1647" y="531"/>
                    <a:pt x="1675" y="587"/>
                  </a:cubicBezTo>
                  <a:cubicBezTo>
                    <a:pt x="1703" y="670"/>
                    <a:pt x="1926" y="1396"/>
                    <a:pt x="1954" y="1563"/>
                  </a:cubicBezTo>
                  <a:cubicBezTo>
                    <a:pt x="1982" y="1786"/>
                    <a:pt x="2010" y="2316"/>
                    <a:pt x="1703" y="2651"/>
                  </a:cubicBezTo>
                  <a:cubicBezTo>
                    <a:pt x="1396" y="3042"/>
                    <a:pt x="1117" y="3098"/>
                    <a:pt x="1201" y="3321"/>
                  </a:cubicBezTo>
                  <a:cubicBezTo>
                    <a:pt x="1284" y="3516"/>
                    <a:pt x="1870" y="4214"/>
                    <a:pt x="1954" y="4353"/>
                  </a:cubicBezTo>
                  <a:cubicBezTo>
                    <a:pt x="2010" y="4548"/>
                    <a:pt x="2121" y="6027"/>
                    <a:pt x="112" y="65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Google Shape;305;p25"/>
            <p:cNvSpPr/>
            <p:nvPr/>
          </p:nvSpPr>
          <p:spPr>
            <a:xfrm flipH="1">
              <a:off x="1542600" y="1897560"/>
              <a:ext cx="264960" cy="568440"/>
            </a:xfrm>
            <a:custGeom>
              <a:avLst/>
              <a:gdLst/>
              <a:ahLst/>
              <a:cxnLst/>
              <a:rect l="l" t="t" r="r" b="b"/>
              <a:pathLst>
                <a:path w="3684" h="7896">
                  <a:moveTo>
                    <a:pt x="2791" y="0"/>
                  </a:moveTo>
                  <a:lnTo>
                    <a:pt x="3098" y="195"/>
                  </a:lnTo>
                  <a:cubicBezTo>
                    <a:pt x="3098" y="195"/>
                    <a:pt x="2651" y="195"/>
                    <a:pt x="2428" y="1339"/>
                  </a:cubicBezTo>
                  <a:cubicBezTo>
                    <a:pt x="2233" y="2511"/>
                    <a:pt x="2121" y="4213"/>
                    <a:pt x="2205" y="4408"/>
                  </a:cubicBezTo>
                  <a:cubicBezTo>
                    <a:pt x="2261" y="4659"/>
                    <a:pt x="3209" y="4101"/>
                    <a:pt x="3377" y="4185"/>
                  </a:cubicBezTo>
                  <a:cubicBezTo>
                    <a:pt x="3544" y="4241"/>
                    <a:pt x="2484" y="4771"/>
                    <a:pt x="2428" y="5022"/>
                  </a:cubicBezTo>
                  <a:cubicBezTo>
                    <a:pt x="2400" y="5245"/>
                    <a:pt x="2456" y="6026"/>
                    <a:pt x="2372" y="6445"/>
                  </a:cubicBezTo>
                  <a:cubicBezTo>
                    <a:pt x="2261" y="6863"/>
                    <a:pt x="2819" y="6891"/>
                    <a:pt x="2930" y="6891"/>
                  </a:cubicBezTo>
                  <a:cubicBezTo>
                    <a:pt x="3014" y="6863"/>
                    <a:pt x="3237" y="7142"/>
                    <a:pt x="3237" y="7142"/>
                  </a:cubicBezTo>
                  <a:cubicBezTo>
                    <a:pt x="3237" y="7142"/>
                    <a:pt x="2819" y="7142"/>
                    <a:pt x="2791" y="7310"/>
                  </a:cubicBezTo>
                  <a:cubicBezTo>
                    <a:pt x="2763" y="7477"/>
                    <a:pt x="3042" y="7617"/>
                    <a:pt x="3377" y="7700"/>
                  </a:cubicBezTo>
                  <a:cubicBezTo>
                    <a:pt x="3684" y="7728"/>
                    <a:pt x="2763" y="7896"/>
                    <a:pt x="2512" y="7840"/>
                  </a:cubicBezTo>
                  <a:cubicBezTo>
                    <a:pt x="2261" y="7756"/>
                    <a:pt x="2121" y="7728"/>
                    <a:pt x="2066" y="7561"/>
                  </a:cubicBezTo>
                  <a:cubicBezTo>
                    <a:pt x="1982" y="7393"/>
                    <a:pt x="1926" y="6919"/>
                    <a:pt x="1926" y="6919"/>
                  </a:cubicBezTo>
                  <a:cubicBezTo>
                    <a:pt x="1926" y="6919"/>
                    <a:pt x="2121" y="6640"/>
                    <a:pt x="2121" y="6026"/>
                  </a:cubicBezTo>
                  <a:cubicBezTo>
                    <a:pt x="2149" y="5385"/>
                    <a:pt x="1703" y="4882"/>
                    <a:pt x="1619" y="4882"/>
                  </a:cubicBezTo>
                  <a:cubicBezTo>
                    <a:pt x="1591" y="4882"/>
                    <a:pt x="1005" y="4882"/>
                    <a:pt x="894" y="4827"/>
                  </a:cubicBezTo>
                  <a:cubicBezTo>
                    <a:pt x="810" y="4799"/>
                    <a:pt x="1" y="4743"/>
                    <a:pt x="1" y="4743"/>
                  </a:cubicBezTo>
                  <a:lnTo>
                    <a:pt x="29" y="4101"/>
                  </a:lnTo>
                  <a:lnTo>
                    <a:pt x="140" y="3850"/>
                  </a:lnTo>
                  <a:cubicBezTo>
                    <a:pt x="140" y="3850"/>
                    <a:pt x="57" y="4352"/>
                    <a:pt x="503" y="4492"/>
                  </a:cubicBezTo>
                  <a:cubicBezTo>
                    <a:pt x="1005" y="4631"/>
                    <a:pt x="1340" y="4324"/>
                    <a:pt x="1452" y="3432"/>
                  </a:cubicBezTo>
                  <a:cubicBezTo>
                    <a:pt x="1563" y="2567"/>
                    <a:pt x="1954" y="1256"/>
                    <a:pt x="2038" y="1032"/>
                  </a:cubicBezTo>
                  <a:cubicBezTo>
                    <a:pt x="2149" y="837"/>
                    <a:pt x="2205" y="586"/>
                    <a:pt x="2149" y="502"/>
                  </a:cubicBezTo>
                  <a:cubicBezTo>
                    <a:pt x="2149" y="335"/>
                    <a:pt x="2791" y="0"/>
                    <a:pt x="279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Google Shape;306;p25"/>
            <p:cNvSpPr/>
            <p:nvPr/>
          </p:nvSpPr>
          <p:spPr>
            <a:xfrm flipH="1">
              <a:off x="1796400" y="1869480"/>
              <a:ext cx="690840" cy="365400"/>
            </a:xfrm>
            <a:custGeom>
              <a:avLst/>
              <a:gdLst/>
              <a:ahLst/>
              <a:cxnLst/>
              <a:rect l="l" t="t" r="r" b="b"/>
              <a:pathLst>
                <a:path w="9598" h="5079">
                  <a:moveTo>
                    <a:pt x="1228" y="3683"/>
                  </a:moveTo>
                  <a:lnTo>
                    <a:pt x="1339" y="3655"/>
                  </a:lnTo>
                  <a:cubicBezTo>
                    <a:pt x="1339" y="3655"/>
                    <a:pt x="1172" y="2930"/>
                    <a:pt x="1590" y="2902"/>
                  </a:cubicBezTo>
                  <a:cubicBezTo>
                    <a:pt x="2037" y="2818"/>
                    <a:pt x="2455" y="3655"/>
                    <a:pt x="3460" y="3934"/>
                  </a:cubicBezTo>
                  <a:cubicBezTo>
                    <a:pt x="4464" y="4213"/>
                    <a:pt x="2762" y="4241"/>
                    <a:pt x="2539" y="4325"/>
                  </a:cubicBezTo>
                  <a:cubicBezTo>
                    <a:pt x="2344" y="4381"/>
                    <a:pt x="3097" y="4325"/>
                    <a:pt x="4073" y="4353"/>
                  </a:cubicBezTo>
                  <a:cubicBezTo>
                    <a:pt x="5050" y="4381"/>
                    <a:pt x="6529" y="4241"/>
                    <a:pt x="6668" y="4464"/>
                  </a:cubicBezTo>
                  <a:cubicBezTo>
                    <a:pt x="6808" y="4632"/>
                    <a:pt x="6640" y="4799"/>
                    <a:pt x="6026" y="4799"/>
                  </a:cubicBezTo>
                  <a:cubicBezTo>
                    <a:pt x="5413" y="4799"/>
                    <a:pt x="6947" y="4911"/>
                    <a:pt x="7617" y="4994"/>
                  </a:cubicBezTo>
                  <a:cubicBezTo>
                    <a:pt x="8258" y="5050"/>
                    <a:pt x="8788" y="5078"/>
                    <a:pt x="8788" y="5078"/>
                  </a:cubicBezTo>
                  <a:lnTo>
                    <a:pt x="9514" y="5050"/>
                  </a:lnTo>
                  <a:lnTo>
                    <a:pt x="9374" y="4492"/>
                  </a:lnTo>
                  <a:cubicBezTo>
                    <a:pt x="9374" y="4492"/>
                    <a:pt x="9318" y="4799"/>
                    <a:pt x="9067" y="4771"/>
                  </a:cubicBezTo>
                  <a:cubicBezTo>
                    <a:pt x="8816" y="4743"/>
                    <a:pt x="8900" y="4353"/>
                    <a:pt x="8900" y="4353"/>
                  </a:cubicBezTo>
                  <a:lnTo>
                    <a:pt x="8900" y="3516"/>
                  </a:lnTo>
                  <a:lnTo>
                    <a:pt x="8956" y="3683"/>
                  </a:lnTo>
                  <a:cubicBezTo>
                    <a:pt x="8956" y="3683"/>
                    <a:pt x="9067" y="3404"/>
                    <a:pt x="9207" y="3376"/>
                  </a:cubicBezTo>
                  <a:cubicBezTo>
                    <a:pt x="9346" y="3348"/>
                    <a:pt x="9458" y="3460"/>
                    <a:pt x="9430" y="3739"/>
                  </a:cubicBezTo>
                  <a:cubicBezTo>
                    <a:pt x="9374" y="4018"/>
                    <a:pt x="9597" y="2930"/>
                    <a:pt x="9597" y="2930"/>
                  </a:cubicBezTo>
                  <a:cubicBezTo>
                    <a:pt x="9597" y="2930"/>
                    <a:pt x="8454" y="3683"/>
                    <a:pt x="7533" y="3906"/>
                  </a:cubicBezTo>
                  <a:cubicBezTo>
                    <a:pt x="6668" y="4102"/>
                    <a:pt x="5524" y="4157"/>
                    <a:pt x="5022" y="4074"/>
                  </a:cubicBezTo>
                  <a:cubicBezTo>
                    <a:pt x="4520" y="4018"/>
                    <a:pt x="2065" y="3042"/>
                    <a:pt x="1786" y="2651"/>
                  </a:cubicBezTo>
                  <a:cubicBezTo>
                    <a:pt x="1507" y="2260"/>
                    <a:pt x="837" y="1535"/>
                    <a:pt x="837" y="1535"/>
                  </a:cubicBezTo>
                  <a:lnTo>
                    <a:pt x="0" y="1"/>
                  </a:lnTo>
                  <a:lnTo>
                    <a:pt x="279" y="2009"/>
                  </a:lnTo>
                  <a:lnTo>
                    <a:pt x="307" y="1842"/>
                  </a:lnTo>
                  <a:cubicBezTo>
                    <a:pt x="307" y="1842"/>
                    <a:pt x="251" y="1451"/>
                    <a:pt x="447" y="1507"/>
                  </a:cubicBezTo>
                  <a:cubicBezTo>
                    <a:pt x="614" y="1535"/>
                    <a:pt x="726" y="2009"/>
                    <a:pt x="726" y="20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Google Shape;307;p25"/>
            <p:cNvSpPr/>
            <p:nvPr/>
          </p:nvSpPr>
          <p:spPr>
            <a:xfrm flipH="1">
              <a:off x="2316960" y="1230480"/>
              <a:ext cx="124200" cy="100080"/>
            </a:xfrm>
            <a:custGeom>
              <a:avLst/>
              <a:gdLst/>
              <a:ahLst/>
              <a:cxnLst/>
              <a:rect l="l" t="t" r="r" b="b"/>
              <a:pathLst>
                <a:path w="1731" h="1396">
                  <a:moveTo>
                    <a:pt x="1173" y="1"/>
                  </a:moveTo>
                  <a:cubicBezTo>
                    <a:pt x="1033" y="1"/>
                    <a:pt x="196" y="335"/>
                    <a:pt x="168" y="391"/>
                  </a:cubicBezTo>
                  <a:cubicBezTo>
                    <a:pt x="140" y="419"/>
                    <a:pt x="1" y="782"/>
                    <a:pt x="1" y="1033"/>
                  </a:cubicBezTo>
                  <a:cubicBezTo>
                    <a:pt x="1" y="1256"/>
                    <a:pt x="29" y="1368"/>
                    <a:pt x="252" y="1368"/>
                  </a:cubicBezTo>
                  <a:cubicBezTo>
                    <a:pt x="475" y="1396"/>
                    <a:pt x="1647" y="949"/>
                    <a:pt x="1703" y="865"/>
                  </a:cubicBezTo>
                  <a:cubicBezTo>
                    <a:pt x="1731" y="782"/>
                    <a:pt x="1284" y="252"/>
                    <a:pt x="1173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Google Shape;308;p25"/>
            <p:cNvSpPr/>
            <p:nvPr/>
          </p:nvSpPr>
          <p:spPr>
            <a:xfrm flipH="1">
              <a:off x="2203920" y="1290600"/>
              <a:ext cx="170640" cy="84240"/>
            </a:xfrm>
            <a:custGeom>
              <a:avLst/>
              <a:gdLst/>
              <a:ahLst/>
              <a:cxnLst/>
              <a:rect l="l" t="t" r="r" b="b"/>
              <a:pathLst>
                <a:path w="2372" h="1173">
                  <a:moveTo>
                    <a:pt x="1591" y="1061"/>
                  </a:moveTo>
                  <a:lnTo>
                    <a:pt x="1144" y="1172"/>
                  </a:lnTo>
                  <a:cubicBezTo>
                    <a:pt x="1144" y="1172"/>
                    <a:pt x="1451" y="893"/>
                    <a:pt x="1312" y="670"/>
                  </a:cubicBezTo>
                  <a:cubicBezTo>
                    <a:pt x="1200" y="475"/>
                    <a:pt x="586" y="531"/>
                    <a:pt x="279" y="698"/>
                  </a:cubicBezTo>
                  <a:cubicBezTo>
                    <a:pt x="0" y="893"/>
                    <a:pt x="558" y="196"/>
                    <a:pt x="642" y="140"/>
                  </a:cubicBezTo>
                  <a:cubicBezTo>
                    <a:pt x="698" y="112"/>
                    <a:pt x="810" y="1"/>
                    <a:pt x="893" y="1"/>
                  </a:cubicBezTo>
                  <a:cubicBezTo>
                    <a:pt x="949" y="1"/>
                    <a:pt x="2372" y="670"/>
                    <a:pt x="2372" y="6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Google Shape;309;p25"/>
            <p:cNvSpPr/>
            <p:nvPr/>
          </p:nvSpPr>
          <p:spPr>
            <a:xfrm flipH="1">
              <a:off x="2617560" y="1718640"/>
              <a:ext cx="234720" cy="132480"/>
            </a:xfrm>
            <a:custGeom>
              <a:avLst/>
              <a:gdLst/>
              <a:ahLst/>
              <a:cxnLst/>
              <a:rect l="l" t="t" r="r" b="b"/>
              <a:pathLst>
                <a:path w="3265" h="1842">
                  <a:moveTo>
                    <a:pt x="2790" y="0"/>
                  </a:moveTo>
                  <a:lnTo>
                    <a:pt x="2651" y="112"/>
                  </a:lnTo>
                  <a:cubicBezTo>
                    <a:pt x="2651" y="112"/>
                    <a:pt x="2958" y="195"/>
                    <a:pt x="2958" y="670"/>
                  </a:cubicBezTo>
                  <a:cubicBezTo>
                    <a:pt x="2986" y="1116"/>
                    <a:pt x="1953" y="1088"/>
                    <a:pt x="1647" y="698"/>
                  </a:cubicBezTo>
                  <a:cubicBezTo>
                    <a:pt x="1284" y="307"/>
                    <a:pt x="1312" y="614"/>
                    <a:pt x="1368" y="865"/>
                  </a:cubicBezTo>
                  <a:cubicBezTo>
                    <a:pt x="1395" y="1116"/>
                    <a:pt x="977" y="1395"/>
                    <a:pt x="698" y="1395"/>
                  </a:cubicBezTo>
                  <a:cubicBezTo>
                    <a:pt x="447" y="1367"/>
                    <a:pt x="447" y="949"/>
                    <a:pt x="670" y="809"/>
                  </a:cubicBezTo>
                  <a:cubicBezTo>
                    <a:pt x="837" y="698"/>
                    <a:pt x="307" y="949"/>
                    <a:pt x="279" y="977"/>
                  </a:cubicBezTo>
                  <a:cubicBezTo>
                    <a:pt x="252" y="1004"/>
                    <a:pt x="196" y="1507"/>
                    <a:pt x="112" y="1646"/>
                  </a:cubicBezTo>
                  <a:cubicBezTo>
                    <a:pt x="0" y="1730"/>
                    <a:pt x="279" y="1841"/>
                    <a:pt x="670" y="1814"/>
                  </a:cubicBezTo>
                  <a:cubicBezTo>
                    <a:pt x="1033" y="1786"/>
                    <a:pt x="1647" y="1228"/>
                    <a:pt x="1953" y="1283"/>
                  </a:cubicBezTo>
                  <a:cubicBezTo>
                    <a:pt x="2260" y="1367"/>
                    <a:pt x="3041" y="1674"/>
                    <a:pt x="3125" y="1702"/>
                  </a:cubicBezTo>
                  <a:cubicBezTo>
                    <a:pt x="3237" y="1730"/>
                    <a:pt x="3265" y="1562"/>
                    <a:pt x="3265" y="1562"/>
                  </a:cubicBezTo>
                  <a:lnTo>
                    <a:pt x="3181" y="14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Google Shape;310;p25"/>
            <p:cNvSpPr/>
            <p:nvPr/>
          </p:nvSpPr>
          <p:spPr>
            <a:xfrm flipH="1">
              <a:off x="2380680" y="2098440"/>
              <a:ext cx="180720" cy="136440"/>
            </a:xfrm>
            <a:custGeom>
              <a:avLst/>
              <a:gdLst/>
              <a:ahLst/>
              <a:cxnLst/>
              <a:rect l="l" t="t" r="r" b="b"/>
              <a:pathLst>
                <a:path w="2512" h="1898">
                  <a:moveTo>
                    <a:pt x="1" y="1060"/>
                  </a:moveTo>
                  <a:lnTo>
                    <a:pt x="85" y="893"/>
                  </a:lnTo>
                  <a:cubicBezTo>
                    <a:pt x="85" y="893"/>
                    <a:pt x="252" y="1534"/>
                    <a:pt x="615" y="1562"/>
                  </a:cubicBezTo>
                  <a:cubicBezTo>
                    <a:pt x="1033" y="1562"/>
                    <a:pt x="1591" y="1172"/>
                    <a:pt x="1535" y="586"/>
                  </a:cubicBezTo>
                  <a:cubicBezTo>
                    <a:pt x="1452" y="0"/>
                    <a:pt x="1870" y="1172"/>
                    <a:pt x="1870" y="1172"/>
                  </a:cubicBezTo>
                  <a:cubicBezTo>
                    <a:pt x="1870" y="1172"/>
                    <a:pt x="1898" y="1451"/>
                    <a:pt x="2093" y="1451"/>
                  </a:cubicBezTo>
                  <a:cubicBezTo>
                    <a:pt x="2261" y="1451"/>
                    <a:pt x="2233" y="1200"/>
                    <a:pt x="2233" y="1200"/>
                  </a:cubicBezTo>
                  <a:lnTo>
                    <a:pt x="2372" y="1395"/>
                  </a:lnTo>
                  <a:lnTo>
                    <a:pt x="2512" y="1758"/>
                  </a:lnTo>
                  <a:lnTo>
                    <a:pt x="140" y="18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Google Shape;311;p25"/>
            <p:cNvSpPr/>
            <p:nvPr/>
          </p:nvSpPr>
          <p:spPr>
            <a:xfrm flipH="1">
              <a:off x="2405160" y="1447560"/>
              <a:ext cx="65880" cy="130320"/>
            </a:xfrm>
            <a:custGeom>
              <a:avLst/>
              <a:gdLst/>
              <a:ahLst/>
              <a:cxnLst/>
              <a:rect l="l" t="t" r="r" b="b"/>
              <a:pathLst>
                <a:path w="922" h="1815">
                  <a:moveTo>
                    <a:pt x="168" y="57"/>
                  </a:moveTo>
                  <a:lnTo>
                    <a:pt x="307" y="1"/>
                  </a:lnTo>
                  <a:cubicBezTo>
                    <a:pt x="307" y="1"/>
                    <a:pt x="196" y="447"/>
                    <a:pt x="363" y="559"/>
                  </a:cubicBezTo>
                  <a:cubicBezTo>
                    <a:pt x="503" y="614"/>
                    <a:pt x="782" y="475"/>
                    <a:pt x="865" y="391"/>
                  </a:cubicBezTo>
                  <a:cubicBezTo>
                    <a:pt x="921" y="308"/>
                    <a:pt x="0" y="1814"/>
                    <a:pt x="0" y="18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Google Shape;312;p25"/>
            <p:cNvSpPr/>
            <p:nvPr/>
          </p:nvSpPr>
          <p:spPr>
            <a:xfrm flipH="1">
              <a:off x="2610360" y="1457640"/>
              <a:ext cx="86040" cy="190440"/>
            </a:xfrm>
            <a:custGeom>
              <a:avLst/>
              <a:gdLst/>
              <a:ahLst/>
              <a:cxnLst/>
              <a:rect l="l" t="t" r="r" b="b"/>
              <a:pathLst>
                <a:path w="1201" h="2651">
                  <a:moveTo>
                    <a:pt x="335" y="1005"/>
                  </a:moveTo>
                  <a:lnTo>
                    <a:pt x="335" y="1228"/>
                  </a:lnTo>
                  <a:cubicBezTo>
                    <a:pt x="335" y="1228"/>
                    <a:pt x="614" y="977"/>
                    <a:pt x="670" y="1311"/>
                  </a:cubicBezTo>
                  <a:cubicBezTo>
                    <a:pt x="754" y="1646"/>
                    <a:pt x="754" y="2065"/>
                    <a:pt x="670" y="2204"/>
                  </a:cubicBezTo>
                  <a:cubicBezTo>
                    <a:pt x="559" y="2344"/>
                    <a:pt x="391" y="2511"/>
                    <a:pt x="196" y="2372"/>
                  </a:cubicBezTo>
                  <a:cubicBezTo>
                    <a:pt x="1" y="2232"/>
                    <a:pt x="1" y="2567"/>
                    <a:pt x="419" y="2623"/>
                  </a:cubicBezTo>
                  <a:cubicBezTo>
                    <a:pt x="838" y="2651"/>
                    <a:pt x="1061" y="2651"/>
                    <a:pt x="1061" y="2651"/>
                  </a:cubicBezTo>
                  <a:cubicBezTo>
                    <a:pt x="1061" y="2651"/>
                    <a:pt x="921" y="1479"/>
                    <a:pt x="1033" y="753"/>
                  </a:cubicBezTo>
                  <a:cubicBezTo>
                    <a:pt x="1200" y="0"/>
                    <a:pt x="335" y="1005"/>
                    <a:pt x="335" y="10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Google Shape;313;p25"/>
            <p:cNvSpPr/>
            <p:nvPr/>
          </p:nvSpPr>
          <p:spPr>
            <a:xfrm flipH="1">
              <a:off x="2889360" y="1821240"/>
              <a:ext cx="164520" cy="78120"/>
            </a:xfrm>
            <a:custGeom>
              <a:avLst/>
              <a:gdLst/>
              <a:ahLst/>
              <a:cxnLst/>
              <a:rect l="l" t="t" r="r" b="b"/>
              <a:pathLst>
                <a:path w="2289" h="1090">
                  <a:moveTo>
                    <a:pt x="447" y="168"/>
                  </a:moveTo>
                  <a:cubicBezTo>
                    <a:pt x="447" y="168"/>
                    <a:pt x="1033" y="252"/>
                    <a:pt x="1061" y="531"/>
                  </a:cubicBezTo>
                  <a:cubicBezTo>
                    <a:pt x="1117" y="754"/>
                    <a:pt x="614" y="950"/>
                    <a:pt x="308" y="754"/>
                  </a:cubicBezTo>
                  <a:cubicBezTo>
                    <a:pt x="1" y="587"/>
                    <a:pt x="196" y="950"/>
                    <a:pt x="559" y="1005"/>
                  </a:cubicBezTo>
                  <a:cubicBezTo>
                    <a:pt x="921" y="1089"/>
                    <a:pt x="1424" y="1089"/>
                    <a:pt x="1703" y="866"/>
                  </a:cubicBezTo>
                  <a:cubicBezTo>
                    <a:pt x="1981" y="698"/>
                    <a:pt x="2288" y="308"/>
                    <a:pt x="2288" y="308"/>
                  </a:cubicBezTo>
                  <a:cubicBezTo>
                    <a:pt x="2288" y="308"/>
                    <a:pt x="698" y="1"/>
                    <a:pt x="447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Google Shape;314;p25"/>
            <p:cNvSpPr/>
            <p:nvPr/>
          </p:nvSpPr>
          <p:spPr>
            <a:xfrm flipH="1">
              <a:off x="2783160" y="1706760"/>
              <a:ext cx="98280" cy="84240"/>
            </a:xfrm>
            <a:custGeom>
              <a:avLst/>
              <a:gdLst/>
              <a:ahLst/>
              <a:cxnLst/>
              <a:rect l="l" t="t" r="r" b="b"/>
              <a:pathLst>
                <a:path w="1369" h="1173">
                  <a:moveTo>
                    <a:pt x="419" y="224"/>
                  </a:moveTo>
                  <a:lnTo>
                    <a:pt x="308" y="447"/>
                  </a:lnTo>
                  <a:cubicBezTo>
                    <a:pt x="308" y="447"/>
                    <a:pt x="587" y="308"/>
                    <a:pt x="671" y="363"/>
                  </a:cubicBezTo>
                  <a:cubicBezTo>
                    <a:pt x="754" y="447"/>
                    <a:pt x="838" y="838"/>
                    <a:pt x="419" y="1005"/>
                  </a:cubicBezTo>
                  <a:cubicBezTo>
                    <a:pt x="1" y="1172"/>
                    <a:pt x="671" y="1145"/>
                    <a:pt x="977" y="866"/>
                  </a:cubicBezTo>
                  <a:cubicBezTo>
                    <a:pt x="1284" y="587"/>
                    <a:pt x="1368" y="280"/>
                    <a:pt x="1368" y="280"/>
                  </a:cubicBezTo>
                  <a:lnTo>
                    <a:pt x="698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Google Shape;315;p25"/>
            <p:cNvSpPr/>
            <p:nvPr/>
          </p:nvSpPr>
          <p:spPr>
            <a:xfrm flipH="1">
              <a:off x="1613520" y="2235240"/>
              <a:ext cx="970200" cy="345240"/>
            </a:xfrm>
            <a:custGeom>
              <a:avLst/>
              <a:gdLst/>
              <a:ahLst/>
              <a:cxnLst/>
              <a:rect l="l" t="t" r="r" b="b"/>
              <a:pathLst>
                <a:path w="13476" h="4799">
                  <a:moveTo>
                    <a:pt x="11550" y="0"/>
                  </a:moveTo>
                  <a:lnTo>
                    <a:pt x="11104" y="112"/>
                  </a:lnTo>
                  <a:cubicBezTo>
                    <a:pt x="11104" y="112"/>
                    <a:pt x="12052" y="251"/>
                    <a:pt x="12220" y="614"/>
                  </a:cubicBezTo>
                  <a:cubicBezTo>
                    <a:pt x="12387" y="949"/>
                    <a:pt x="12471" y="1590"/>
                    <a:pt x="10155" y="1451"/>
                  </a:cubicBezTo>
                  <a:cubicBezTo>
                    <a:pt x="7840" y="1311"/>
                    <a:pt x="3487" y="1451"/>
                    <a:pt x="2623" y="1590"/>
                  </a:cubicBezTo>
                  <a:cubicBezTo>
                    <a:pt x="1758" y="1730"/>
                    <a:pt x="502" y="1814"/>
                    <a:pt x="251" y="1228"/>
                  </a:cubicBezTo>
                  <a:cubicBezTo>
                    <a:pt x="0" y="642"/>
                    <a:pt x="335" y="1730"/>
                    <a:pt x="335" y="1730"/>
                  </a:cubicBezTo>
                  <a:lnTo>
                    <a:pt x="223" y="1814"/>
                  </a:lnTo>
                  <a:lnTo>
                    <a:pt x="251" y="2037"/>
                  </a:lnTo>
                  <a:lnTo>
                    <a:pt x="335" y="2176"/>
                  </a:lnTo>
                  <a:cubicBezTo>
                    <a:pt x="335" y="2176"/>
                    <a:pt x="530" y="1925"/>
                    <a:pt x="530" y="2093"/>
                  </a:cubicBezTo>
                  <a:cubicBezTo>
                    <a:pt x="530" y="2316"/>
                    <a:pt x="614" y="2623"/>
                    <a:pt x="614" y="2623"/>
                  </a:cubicBezTo>
                  <a:cubicBezTo>
                    <a:pt x="614" y="2623"/>
                    <a:pt x="781" y="2204"/>
                    <a:pt x="1311" y="2232"/>
                  </a:cubicBezTo>
                  <a:cubicBezTo>
                    <a:pt x="1869" y="2232"/>
                    <a:pt x="2204" y="2427"/>
                    <a:pt x="2092" y="2902"/>
                  </a:cubicBezTo>
                  <a:cubicBezTo>
                    <a:pt x="2009" y="3404"/>
                    <a:pt x="2483" y="2427"/>
                    <a:pt x="2483" y="2427"/>
                  </a:cubicBezTo>
                  <a:cubicBezTo>
                    <a:pt x="2483" y="2427"/>
                    <a:pt x="2595" y="2009"/>
                    <a:pt x="2846" y="2065"/>
                  </a:cubicBezTo>
                  <a:cubicBezTo>
                    <a:pt x="3069" y="2148"/>
                    <a:pt x="3153" y="2427"/>
                    <a:pt x="3153" y="2427"/>
                  </a:cubicBezTo>
                  <a:lnTo>
                    <a:pt x="3432" y="2874"/>
                  </a:lnTo>
                  <a:lnTo>
                    <a:pt x="3822" y="2762"/>
                  </a:lnTo>
                  <a:lnTo>
                    <a:pt x="3850" y="2651"/>
                  </a:lnTo>
                  <a:cubicBezTo>
                    <a:pt x="3850" y="2651"/>
                    <a:pt x="3543" y="2651"/>
                    <a:pt x="3571" y="2344"/>
                  </a:cubicBezTo>
                  <a:cubicBezTo>
                    <a:pt x="3599" y="2037"/>
                    <a:pt x="4659" y="2009"/>
                    <a:pt x="5664" y="1953"/>
                  </a:cubicBezTo>
                  <a:cubicBezTo>
                    <a:pt x="6668" y="1925"/>
                    <a:pt x="9067" y="1897"/>
                    <a:pt x="9569" y="2065"/>
                  </a:cubicBezTo>
                  <a:cubicBezTo>
                    <a:pt x="10044" y="2204"/>
                    <a:pt x="10183" y="2483"/>
                    <a:pt x="10183" y="2734"/>
                  </a:cubicBezTo>
                  <a:cubicBezTo>
                    <a:pt x="10183" y="2985"/>
                    <a:pt x="10434" y="2483"/>
                    <a:pt x="10434" y="2483"/>
                  </a:cubicBezTo>
                  <a:cubicBezTo>
                    <a:pt x="10434" y="2483"/>
                    <a:pt x="10518" y="2065"/>
                    <a:pt x="10685" y="2093"/>
                  </a:cubicBezTo>
                  <a:cubicBezTo>
                    <a:pt x="10853" y="2148"/>
                    <a:pt x="10936" y="2427"/>
                    <a:pt x="10936" y="2427"/>
                  </a:cubicBezTo>
                  <a:lnTo>
                    <a:pt x="11215" y="2623"/>
                  </a:lnTo>
                  <a:cubicBezTo>
                    <a:pt x="11215" y="2623"/>
                    <a:pt x="11160" y="2176"/>
                    <a:pt x="11662" y="2232"/>
                  </a:cubicBezTo>
                  <a:cubicBezTo>
                    <a:pt x="12108" y="2288"/>
                    <a:pt x="12555" y="2734"/>
                    <a:pt x="12750" y="3209"/>
                  </a:cubicBezTo>
                  <a:cubicBezTo>
                    <a:pt x="12917" y="3711"/>
                    <a:pt x="12415" y="4046"/>
                    <a:pt x="12136" y="4129"/>
                  </a:cubicBezTo>
                  <a:cubicBezTo>
                    <a:pt x="11857" y="4185"/>
                    <a:pt x="11718" y="3962"/>
                    <a:pt x="11718" y="3962"/>
                  </a:cubicBezTo>
                  <a:lnTo>
                    <a:pt x="11355" y="3739"/>
                  </a:lnTo>
                  <a:cubicBezTo>
                    <a:pt x="11355" y="3739"/>
                    <a:pt x="11299" y="4157"/>
                    <a:pt x="10992" y="4018"/>
                  </a:cubicBezTo>
                  <a:cubicBezTo>
                    <a:pt x="10685" y="3878"/>
                    <a:pt x="10462" y="3711"/>
                    <a:pt x="10434" y="3320"/>
                  </a:cubicBezTo>
                  <a:cubicBezTo>
                    <a:pt x="10406" y="2985"/>
                    <a:pt x="10183" y="3181"/>
                    <a:pt x="10183" y="3181"/>
                  </a:cubicBezTo>
                  <a:cubicBezTo>
                    <a:pt x="10183" y="3181"/>
                    <a:pt x="10016" y="3488"/>
                    <a:pt x="9765" y="3320"/>
                  </a:cubicBezTo>
                  <a:cubicBezTo>
                    <a:pt x="9486" y="3153"/>
                    <a:pt x="9709" y="3571"/>
                    <a:pt x="10295" y="3962"/>
                  </a:cubicBezTo>
                  <a:cubicBezTo>
                    <a:pt x="10881" y="4325"/>
                    <a:pt x="11857" y="4799"/>
                    <a:pt x="11857" y="4799"/>
                  </a:cubicBezTo>
                  <a:lnTo>
                    <a:pt x="13475" y="3543"/>
                  </a:lnTo>
                  <a:cubicBezTo>
                    <a:pt x="13475" y="3543"/>
                    <a:pt x="13085" y="614"/>
                    <a:pt x="13057" y="502"/>
                  </a:cubicBezTo>
                  <a:cubicBezTo>
                    <a:pt x="12945" y="391"/>
                    <a:pt x="12638" y="0"/>
                    <a:pt x="1155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Google Shape;316;p25"/>
            <p:cNvSpPr/>
            <p:nvPr/>
          </p:nvSpPr>
          <p:spPr>
            <a:xfrm flipH="1">
              <a:off x="1906200" y="2484360"/>
              <a:ext cx="170640" cy="90000"/>
            </a:xfrm>
            <a:custGeom>
              <a:avLst/>
              <a:gdLst/>
              <a:ahLst/>
              <a:cxnLst/>
              <a:rect l="l" t="t" r="r" b="b"/>
              <a:pathLst>
                <a:path w="2372" h="1257">
                  <a:moveTo>
                    <a:pt x="921" y="1"/>
                  </a:moveTo>
                  <a:lnTo>
                    <a:pt x="810" y="29"/>
                  </a:lnTo>
                  <a:cubicBezTo>
                    <a:pt x="810" y="29"/>
                    <a:pt x="1116" y="308"/>
                    <a:pt x="558" y="447"/>
                  </a:cubicBezTo>
                  <a:cubicBezTo>
                    <a:pt x="1" y="587"/>
                    <a:pt x="921" y="670"/>
                    <a:pt x="921" y="670"/>
                  </a:cubicBezTo>
                  <a:cubicBezTo>
                    <a:pt x="921" y="670"/>
                    <a:pt x="1200" y="587"/>
                    <a:pt x="1284" y="698"/>
                  </a:cubicBezTo>
                  <a:cubicBezTo>
                    <a:pt x="1395" y="810"/>
                    <a:pt x="1507" y="1089"/>
                    <a:pt x="810" y="1145"/>
                  </a:cubicBezTo>
                  <a:cubicBezTo>
                    <a:pt x="112" y="1228"/>
                    <a:pt x="1284" y="1256"/>
                    <a:pt x="1647" y="1228"/>
                  </a:cubicBezTo>
                  <a:cubicBezTo>
                    <a:pt x="1953" y="1172"/>
                    <a:pt x="2372" y="1117"/>
                    <a:pt x="2372" y="1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Google Shape;317;p25"/>
            <p:cNvSpPr/>
            <p:nvPr/>
          </p:nvSpPr>
          <p:spPr>
            <a:xfrm flipH="1">
              <a:off x="1352160" y="2542680"/>
              <a:ext cx="88200" cy="198720"/>
            </a:xfrm>
            <a:custGeom>
              <a:avLst/>
              <a:gdLst/>
              <a:ahLst/>
              <a:cxnLst/>
              <a:rect l="l" t="t" r="r" b="b"/>
              <a:pathLst>
                <a:path w="1229" h="2763">
                  <a:moveTo>
                    <a:pt x="112" y="475"/>
                  </a:moveTo>
                  <a:lnTo>
                    <a:pt x="1" y="670"/>
                  </a:lnTo>
                  <a:cubicBezTo>
                    <a:pt x="1" y="670"/>
                    <a:pt x="475" y="531"/>
                    <a:pt x="698" y="893"/>
                  </a:cubicBezTo>
                  <a:cubicBezTo>
                    <a:pt x="949" y="1312"/>
                    <a:pt x="810" y="2093"/>
                    <a:pt x="642" y="2149"/>
                  </a:cubicBezTo>
                  <a:cubicBezTo>
                    <a:pt x="475" y="2233"/>
                    <a:pt x="196" y="2149"/>
                    <a:pt x="196" y="2149"/>
                  </a:cubicBezTo>
                  <a:cubicBezTo>
                    <a:pt x="196" y="2149"/>
                    <a:pt x="531" y="2428"/>
                    <a:pt x="559" y="2484"/>
                  </a:cubicBezTo>
                  <a:cubicBezTo>
                    <a:pt x="642" y="2512"/>
                    <a:pt x="1228" y="2763"/>
                    <a:pt x="1228" y="2763"/>
                  </a:cubicBezTo>
                  <a:cubicBezTo>
                    <a:pt x="1228" y="2763"/>
                    <a:pt x="1200" y="1451"/>
                    <a:pt x="1200" y="1396"/>
                  </a:cubicBezTo>
                  <a:cubicBezTo>
                    <a:pt x="1200" y="1368"/>
                    <a:pt x="782" y="1"/>
                    <a:pt x="78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Google Shape;318;p25"/>
            <p:cNvSpPr/>
            <p:nvPr/>
          </p:nvSpPr>
          <p:spPr>
            <a:xfrm flipH="1">
              <a:off x="1296000" y="2703240"/>
              <a:ext cx="423720" cy="883800"/>
            </a:xfrm>
            <a:custGeom>
              <a:avLst/>
              <a:gdLst/>
              <a:ahLst/>
              <a:cxnLst/>
              <a:rect l="l" t="t" r="r" b="b"/>
              <a:pathLst>
                <a:path w="5888" h="12277">
                  <a:moveTo>
                    <a:pt x="4018" y="1284"/>
                  </a:moveTo>
                  <a:lnTo>
                    <a:pt x="1089" y="56"/>
                  </a:lnTo>
                  <a:cubicBezTo>
                    <a:pt x="1089" y="56"/>
                    <a:pt x="782" y="1"/>
                    <a:pt x="754" y="1"/>
                  </a:cubicBezTo>
                  <a:lnTo>
                    <a:pt x="84" y="419"/>
                  </a:lnTo>
                  <a:lnTo>
                    <a:pt x="1" y="587"/>
                  </a:lnTo>
                  <a:cubicBezTo>
                    <a:pt x="1" y="587"/>
                    <a:pt x="642" y="252"/>
                    <a:pt x="1061" y="335"/>
                  </a:cubicBezTo>
                  <a:cubicBezTo>
                    <a:pt x="1479" y="447"/>
                    <a:pt x="3739" y="1312"/>
                    <a:pt x="4185" y="1926"/>
                  </a:cubicBezTo>
                  <a:cubicBezTo>
                    <a:pt x="4660" y="2512"/>
                    <a:pt x="4604" y="5497"/>
                    <a:pt x="4520" y="6892"/>
                  </a:cubicBezTo>
                  <a:cubicBezTo>
                    <a:pt x="4409" y="8287"/>
                    <a:pt x="2651" y="9207"/>
                    <a:pt x="2651" y="9207"/>
                  </a:cubicBezTo>
                  <a:lnTo>
                    <a:pt x="2763" y="9403"/>
                  </a:lnTo>
                  <a:cubicBezTo>
                    <a:pt x="2763" y="9403"/>
                    <a:pt x="3572" y="9207"/>
                    <a:pt x="4046" y="9040"/>
                  </a:cubicBezTo>
                  <a:cubicBezTo>
                    <a:pt x="4548" y="8845"/>
                    <a:pt x="5246" y="9682"/>
                    <a:pt x="4130" y="10323"/>
                  </a:cubicBezTo>
                  <a:lnTo>
                    <a:pt x="4269" y="10574"/>
                  </a:lnTo>
                  <a:cubicBezTo>
                    <a:pt x="4269" y="10574"/>
                    <a:pt x="4995" y="10240"/>
                    <a:pt x="5246" y="10463"/>
                  </a:cubicBezTo>
                  <a:cubicBezTo>
                    <a:pt x="5497" y="10686"/>
                    <a:pt x="5441" y="11523"/>
                    <a:pt x="4548" y="11914"/>
                  </a:cubicBezTo>
                  <a:cubicBezTo>
                    <a:pt x="3600" y="12276"/>
                    <a:pt x="3181" y="11858"/>
                    <a:pt x="3181" y="11858"/>
                  </a:cubicBezTo>
                  <a:lnTo>
                    <a:pt x="3265" y="12053"/>
                  </a:lnTo>
                  <a:lnTo>
                    <a:pt x="3600" y="12220"/>
                  </a:lnTo>
                  <a:cubicBezTo>
                    <a:pt x="3600" y="12220"/>
                    <a:pt x="5190" y="11830"/>
                    <a:pt x="5357" y="11690"/>
                  </a:cubicBezTo>
                  <a:cubicBezTo>
                    <a:pt x="5553" y="11523"/>
                    <a:pt x="5692" y="11383"/>
                    <a:pt x="5720" y="11356"/>
                  </a:cubicBezTo>
                  <a:cubicBezTo>
                    <a:pt x="5720" y="11328"/>
                    <a:pt x="5887" y="10658"/>
                    <a:pt x="5776" y="10351"/>
                  </a:cubicBezTo>
                  <a:cubicBezTo>
                    <a:pt x="5664" y="10044"/>
                    <a:pt x="5580" y="9793"/>
                    <a:pt x="5553" y="9765"/>
                  </a:cubicBezTo>
                  <a:cubicBezTo>
                    <a:pt x="5525" y="9737"/>
                    <a:pt x="5190" y="8845"/>
                    <a:pt x="5134" y="8594"/>
                  </a:cubicBezTo>
                  <a:cubicBezTo>
                    <a:pt x="5106" y="8370"/>
                    <a:pt x="5413" y="7115"/>
                    <a:pt x="5385" y="6975"/>
                  </a:cubicBezTo>
                  <a:cubicBezTo>
                    <a:pt x="5385" y="6836"/>
                    <a:pt x="5357" y="5106"/>
                    <a:pt x="5357" y="5106"/>
                  </a:cubicBezTo>
                  <a:lnTo>
                    <a:pt x="5385" y="2121"/>
                  </a:lnTo>
                  <a:cubicBezTo>
                    <a:pt x="5385" y="2205"/>
                    <a:pt x="4827" y="1702"/>
                    <a:pt x="4018" y="1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Google Shape;319;p25"/>
            <p:cNvSpPr/>
            <p:nvPr/>
          </p:nvSpPr>
          <p:spPr>
            <a:xfrm flipH="1">
              <a:off x="1735560" y="3394440"/>
              <a:ext cx="104400" cy="96120"/>
            </a:xfrm>
            <a:custGeom>
              <a:avLst/>
              <a:gdLst/>
              <a:ahLst/>
              <a:cxnLst/>
              <a:rect l="l" t="t" r="r" b="b"/>
              <a:pathLst>
                <a:path w="1452" h="1341">
                  <a:moveTo>
                    <a:pt x="280" y="1005"/>
                  </a:moveTo>
                  <a:lnTo>
                    <a:pt x="419" y="1340"/>
                  </a:lnTo>
                  <a:cubicBezTo>
                    <a:pt x="419" y="1340"/>
                    <a:pt x="196" y="447"/>
                    <a:pt x="838" y="754"/>
                  </a:cubicBezTo>
                  <a:cubicBezTo>
                    <a:pt x="1451" y="1061"/>
                    <a:pt x="56" y="1"/>
                    <a:pt x="56" y="1"/>
                  </a:cubicBezTo>
                  <a:lnTo>
                    <a:pt x="1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Google Shape;320;p25"/>
            <p:cNvSpPr/>
            <p:nvPr/>
          </p:nvSpPr>
          <p:spPr>
            <a:xfrm flipH="1">
              <a:off x="1854720" y="2906280"/>
              <a:ext cx="98280" cy="250920"/>
            </a:xfrm>
            <a:custGeom>
              <a:avLst/>
              <a:gdLst/>
              <a:ahLst/>
              <a:cxnLst/>
              <a:rect l="l" t="t" r="r" b="b"/>
              <a:pathLst>
                <a:path w="1368" h="3488">
                  <a:moveTo>
                    <a:pt x="670" y="28"/>
                  </a:moveTo>
                  <a:lnTo>
                    <a:pt x="837" y="0"/>
                  </a:lnTo>
                  <a:cubicBezTo>
                    <a:pt x="837" y="0"/>
                    <a:pt x="391" y="503"/>
                    <a:pt x="530" y="1340"/>
                  </a:cubicBezTo>
                  <a:cubicBezTo>
                    <a:pt x="670" y="2204"/>
                    <a:pt x="977" y="2539"/>
                    <a:pt x="1200" y="2316"/>
                  </a:cubicBezTo>
                  <a:cubicBezTo>
                    <a:pt x="1367" y="2037"/>
                    <a:pt x="949" y="3320"/>
                    <a:pt x="809" y="3432"/>
                  </a:cubicBezTo>
                  <a:cubicBezTo>
                    <a:pt x="670" y="3488"/>
                    <a:pt x="698" y="3041"/>
                    <a:pt x="558" y="2483"/>
                  </a:cubicBezTo>
                  <a:cubicBezTo>
                    <a:pt x="419" y="1925"/>
                    <a:pt x="0" y="949"/>
                    <a:pt x="0" y="9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Google Shape;321;p25"/>
            <p:cNvSpPr/>
            <p:nvPr/>
          </p:nvSpPr>
          <p:spPr>
            <a:xfrm flipH="1">
              <a:off x="1795680" y="2640960"/>
              <a:ext cx="359280" cy="240840"/>
            </a:xfrm>
            <a:custGeom>
              <a:avLst/>
              <a:gdLst/>
              <a:ahLst/>
              <a:cxnLst/>
              <a:rect l="l" t="t" r="r" b="b"/>
              <a:pathLst>
                <a:path w="4995" h="3349">
                  <a:moveTo>
                    <a:pt x="3739" y="168"/>
                  </a:moveTo>
                  <a:lnTo>
                    <a:pt x="3627" y="280"/>
                  </a:lnTo>
                  <a:cubicBezTo>
                    <a:pt x="3627" y="280"/>
                    <a:pt x="3906" y="308"/>
                    <a:pt x="3739" y="642"/>
                  </a:cubicBezTo>
                  <a:cubicBezTo>
                    <a:pt x="3572" y="1005"/>
                    <a:pt x="2707" y="2121"/>
                    <a:pt x="2511" y="2372"/>
                  </a:cubicBezTo>
                  <a:cubicBezTo>
                    <a:pt x="2344" y="2595"/>
                    <a:pt x="2093" y="2819"/>
                    <a:pt x="1758" y="2540"/>
                  </a:cubicBezTo>
                  <a:cubicBezTo>
                    <a:pt x="1395" y="2261"/>
                    <a:pt x="1312" y="2456"/>
                    <a:pt x="1312" y="2456"/>
                  </a:cubicBezTo>
                  <a:cubicBezTo>
                    <a:pt x="1312" y="2456"/>
                    <a:pt x="1479" y="2595"/>
                    <a:pt x="1312" y="2679"/>
                  </a:cubicBezTo>
                  <a:cubicBezTo>
                    <a:pt x="1116" y="2735"/>
                    <a:pt x="279" y="2372"/>
                    <a:pt x="140" y="2233"/>
                  </a:cubicBezTo>
                  <a:cubicBezTo>
                    <a:pt x="0" y="2093"/>
                    <a:pt x="754" y="2958"/>
                    <a:pt x="977" y="3098"/>
                  </a:cubicBezTo>
                  <a:cubicBezTo>
                    <a:pt x="1200" y="3237"/>
                    <a:pt x="1507" y="3349"/>
                    <a:pt x="1507" y="3349"/>
                  </a:cubicBezTo>
                  <a:cubicBezTo>
                    <a:pt x="1535" y="3349"/>
                    <a:pt x="1870" y="3153"/>
                    <a:pt x="2009" y="3237"/>
                  </a:cubicBezTo>
                  <a:cubicBezTo>
                    <a:pt x="2177" y="3265"/>
                    <a:pt x="2288" y="3349"/>
                    <a:pt x="2344" y="3265"/>
                  </a:cubicBezTo>
                  <a:cubicBezTo>
                    <a:pt x="2428" y="3209"/>
                    <a:pt x="3683" y="1005"/>
                    <a:pt x="4325" y="503"/>
                  </a:cubicBezTo>
                  <a:cubicBezTo>
                    <a:pt x="4994" y="1"/>
                    <a:pt x="3739" y="168"/>
                    <a:pt x="3739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Google Shape;322;p25"/>
            <p:cNvSpPr/>
            <p:nvPr/>
          </p:nvSpPr>
          <p:spPr>
            <a:xfrm flipH="1">
              <a:off x="2254680" y="2520360"/>
              <a:ext cx="413640" cy="230760"/>
            </a:xfrm>
            <a:custGeom>
              <a:avLst/>
              <a:gdLst/>
              <a:ahLst/>
              <a:cxnLst/>
              <a:rect l="l" t="t" r="r" b="b"/>
              <a:pathLst>
                <a:path w="5748" h="3210">
                  <a:moveTo>
                    <a:pt x="5022" y="29"/>
                  </a:moveTo>
                  <a:lnTo>
                    <a:pt x="5441" y="1"/>
                  </a:lnTo>
                  <a:cubicBezTo>
                    <a:pt x="5441" y="1"/>
                    <a:pt x="5050" y="224"/>
                    <a:pt x="5413" y="503"/>
                  </a:cubicBezTo>
                  <a:cubicBezTo>
                    <a:pt x="5747" y="838"/>
                    <a:pt x="5022" y="475"/>
                    <a:pt x="5022" y="475"/>
                  </a:cubicBezTo>
                  <a:cubicBezTo>
                    <a:pt x="5022" y="475"/>
                    <a:pt x="4771" y="308"/>
                    <a:pt x="4743" y="419"/>
                  </a:cubicBezTo>
                  <a:cubicBezTo>
                    <a:pt x="4715" y="503"/>
                    <a:pt x="4715" y="615"/>
                    <a:pt x="4771" y="698"/>
                  </a:cubicBezTo>
                  <a:cubicBezTo>
                    <a:pt x="4855" y="754"/>
                    <a:pt x="4436" y="894"/>
                    <a:pt x="4436" y="894"/>
                  </a:cubicBezTo>
                  <a:cubicBezTo>
                    <a:pt x="4436" y="894"/>
                    <a:pt x="4157" y="587"/>
                    <a:pt x="3599" y="782"/>
                  </a:cubicBezTo>
                  <a:cubicBezTo>
                    <a:pt x="3041" y="1005"/>
                    <a:pt x="2679" y="1145"/>
                    <a:pt x="2930" y="1479"/>
                  </a:cubicBezTo>
                  <a:cubicBezTo>
                    <a:pt x="3153" y="1814"/>
                    <a:pt x="2874" y="1814"/>
                    <a:pt x="2874" y="1814"/>
                  </a:cubicBezTo>
                  <a:cubicBezTo>
                    <a:pt x="2874" y="1814"/>
                    <a:pt x="2623" y="1424"/>
                    <a:pt x="1786" y="1563"/>
                  </a:cubicBezTo>
                  <a:cubicBezTo>
                    <a:pt x="949" y="1675"/>
                    <a:pt x="642" y="1731"/>
                    <a:pt x="307" y="2456"/>
                  </a:cubicBezTo>
                  <a:cubicBezTo>
                    <a:pt x="0" y="3209"/>
                    <a:pt x="363" y="1591"/>
                    <a:pt x="363" y="1591"/>
                  </a:cubicBezTo>
                  <a:lnTo>
                    <a:pt x="642" y="1312"/>
                  </a:lnTo>
                  <a:cubicBezTo>
                    <a:pt x="642" y="1312"/>
                    <a:pt x="2958" y="726"/>
                    <a:pt x="3153" y="643"/>
                  </a:cubicBezTo>
                  <a:cubicBezTo>
                    <a:pt x="3320" y="587"/>
                    <a:pt x="5022" y="29"/>
                    <a:pt x="5022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Google Shape;323;p25"/>
            <p:cNvSpPr/>
            <p:nvPr/>
          </p:nvSpPr>
          <p:spPr>
            <a:xfrm flipH="1">
              <a:off x="2049120" y="2711520"/>
              <a:ext cx="572400" cy="841680"/>
            </a:xfrm>
            <a:custGeom>
              <a:avLst/>
              <a:gdLst/>
              <a:ahLst/>
              <a:cxnLst/>
              <a:rect l="l" t="t" r="r" b="b"/>
              <a:pathLst>
                <a:path w="7953" h="11690">
                  <a:moveTo>
                    <a:pt x="2958" y="0"/>
                  </a:moveTo>
                  <a:lnTo>
                    <a:pt x="2847" y="28"/>
                  </a:lnTo>
                  <a:cubicBezTo>
                    <a:pt x="2847" y="28"/>
                    <a:pt x="3265" y="558"/>
                    <a:pt x="2679" y="893"/>
                  </a:cubicBezTo>
                  <a:cubicBezTo>
                    <a:pt x="2093" y="1200"/>
                    <a:pt x="3126" y="921"/>
                    <a:pt x="3126" y="921"/>
                  </a:cubicBezTo>
                  <a:lnTo>
                    <a:pt x="2791" y="1144"/>
                  </a:lnTo>
                  <a:cubicBezTo>
                    <a:pt x="2791" y="1144"/>
                    <a:pt x="3544" y="865"/>
                    <a:pt x="4214" y="1479"/>
                  </a:cubicBezTo>
                  <a:cubicBezTo>
                    <a:pt x="4772" y="2009"/>
                    <a:pt x="5218" y="1981"/>
                    <a:pt x="4660" y="1897"/>
                  </a:cubicBezTo>
                  <a:cubicBezTo>
                    <a:pt x="4660" y="1897"/>
                    <a:pt x="4995" y="2176"/>
                    <a:pt x="4493" y="2455"/>
                  </a:cubicBezTo>
                  <a:cubicBezTo>
                    <a:pt x="3990" y="2762"/>
                    <a:pt x="4632" y="2706"/>
                    <a:pt x="4632" y="2706"/>
                  </a:cubicBezTo>
                  <a:cubicBezTo>
                    <a:pt x="4632" y="2706"/>
                    <a:pt x="5190" y="2483"/>
                    <a:pt x="5776" y="2958"/>
                  </a:cubicBezTo>
                  <a:cubicBezTo>
                    <a:pt x="6390" y="3404"/>
                    <a:pt x="6446" y="3962"/>
                    <a:pt x="5776" y="4241"/>
                  </a:cubicBezTo>
                  <a:cubicBezTo>
                    <a:pt x="5106" y="4520"/>
                    <a:pt x="4939" y="4799"/>
                    <a:pt x="4939" y="4799"/>
                  </a:cubicBezTo>
                  <a:cubicBezTo>
                    <a:pt x="4939" y="4799"/>
                    <a:pt x="5636" y="4631"/>
                    <a:pt x="5888" y="4855"/>
                  </a:cubicBezTo>
                  <a:cubicBezTo>
                    <a:pt x="6083" y="5106"/>
                    <a:pt x="5162" y="6194"/>
                    <a:pt x="3935" y="6612"/>
                  </a:cubicBezTo>
                  <a:lnTo>
                    <a:pt x="3600" y="7031"/>
                  </a:lnTo>
                  <a:cubicBezTo>
                    <a:pt x="3600" y="7031"/>
                    <a:pt x="3823" y="6919"/>
                    <a:pt x="3935" y="7031"/>
                  </a:cubicBezTo>
                  <a:cubicBezTo>
                    <a:pt x="4046" y="7142"/>
                    <a:pt x="3823" y="7310"/>
                    <a:pt x="3823" y="7310"/>
                  </a:cubicBezTo>
                  <a:lnTo>
                    <a:pt x="3488" y="7979"/>
                  </a:lnTo>
                  <a:cubicBezTo>
                    <a:pt x="3488" y="7979"/>
                    <a:pt x="3963" y="7700"/>
                    <a:pt x="4158" y="7896"/>
                  </a:cubicBezTo>
                  <a:cubicBezTo>
                    <a:pt x="4325" y="8119"/>
                    <a:pt x="4186" y="9235"/>
                    <a:pt x="2930" y="9542"/>
                  </a:cubicBezTo>
                  <a:lnTo>
                    <a:pt x="2121" y="9821"/>
                  </a:lnTo>
                  <a:cubicBezTo>
                    <a:pt x="2121" y="9821"/>
                    <a:pt x="2791" y="9932"/>
                    <a:pt x="2819" y="10239"/>
                  </a:cubicBezTo>
                  <a:cubicBezTo>
                    <a:pt x="2847" y="10546"/>
                    <a:pt x="2344" y="10379"/>
                    <a:pt x="2344" y="10379"/>
                  </a:cubicBezTo>
                  <a:lnTo>
                    <a:pt x="1842" y="10518"/>
                  </a:lnTo>
                  <a:cubicBezTo>
                    <a:pt x="1842" y="10518"/>
                    <a:pt x="2233" y="10658"/>
                    <a:pt x="2093" y="10965"/>
                  </a:cubicBezTo>
                  <a:cubicBezTo>
                    <a:pt x="1954" y="11271"/>
                    <a:pt x="1312" y="11495"/>
                    <a:pt x="726" y="11495"/>
                  </a:cubicBezTo>
                  <a:cubicBezTo>
                    <a:pt x="140" y="11495"/>
                    <a:pt x="1" y="11327"/>
                    <a:pt x="1" y="11327"/>
                  </a:cubicBezTo>
                  <a:lnTo>
                    <a:pt x="252" y="11634"/>
                  </a:lnTo>
                  <a:cubicBezTo>
                    <a:pt x="252" y="11634"/>
                    <a:pt x="447" y="11662"/>
                    <a:pt x="587" y="11690"/>
                  </a:cubicBezTo>
                  <a:cubicBezTo>
                    <a:pt x="726" y="11690"/>
                    <a:pt x="2344" y="11355"/>
                    <a:pt x="2540" y="11216"/>
                  </a:cubicBezTo>
                  <a:cubicBezTo>
                    <a:pt x="2735" y="11076"/>
                    <a:pt x="3098" y="10713"/>
                    <a:pt x="3098" y="10713"/>
                  </a:cubicBezTo>
                  <a:cubicBezTo>
                    <a:pt x="3098" y="10713"/>
                    <a:pt x="3405" y="10156"/>
                    <a:pt x="3405" y="10128"/>
                  </a:cubicBezTo>
                  <a:cubicBezTo>
                    <a:pt x="3405" y="10100"/>
                    <a:pt x="3656" y="9374"/>
                    <a:pt x="3656" y="9374"/>
                  </a:cubicBezTo>
                  <a:lnTo>
                    <a:pt x="4353" y="8761"/>
                  </a:lnTo>
                  <a:lnTo>
                    <a:pt x="4604" y="7449"/>
                  </a:lnTo>
                  <a:lnTo>
                    <a:pt x="4772" y="6501"/>
                  </a:lnTo>
                  <a:lnTo>
                    <a:pt x="5553" y="5692"/>
                  </a:lnTo>
                  <a:cubicBezTo>
                    <a:pt x="5553" y="5692"/>
                    <a:pt x="6390" y="5106"/>
                    <a:pt x="6836" y="4380"/>
                  </a:cubicBezTo>
                  <a:cubicBezTo>
                    <a:pt x="7283" y="3683"/>
                    <a:pt x="7171" y="3460"/>
                    <a:pt x="7171" y="3460"/>
                  </a:cubicBezTo>
                  <a:cubicBezTo>
                    <a:pt x="7171" y="3460"/>
                    <a:pt x="7534" y="3404"/>
                    <a:pt x="7729" y="3041"/>
                  </a:cubicBezTo>
                  <a:cubicBezTo>
                    <a:pt x="7924" y="2706"/>
                    <a:pt x="7952" y="2455"/>
                    <a:pt x="7924" y="2400"/>
                  </a:cubicBezTo>
                  <a:cubicBezTo>
                    <a:pt x="7868" y="2316"/>
                    <a:pt x="7645" y="2176"/>
                    <a:pt x="7506" y="2121"/>
                  </a:cubicBezTo>
                  <a:cubicBezTo>
                    <a:pt x="7366" y="2037"/>
                    <a:pt x="7115" y="2009"/>
                    <a:pt x="7115" y="2009"/>
                  </a:cubicBezTo>
                  <a:cubicBezTo>
                    <a:pt x="7115" y="2009"/>
                    <a:pt x="7506" y="2316"/>
                    <a:pt x="7422" y="2595"/>
                  </a:cubicBezTo>
                  <a:cubicBezTo>
                    <a:pt x="7366" y="2874"/>
                    <a:pt x="6752" y="3041"/>
                    <a:pt x="6027" y="2706"/>
                  </a:cubicBezTo>
                  <a:cubicBezTo>
                    <a:pt x="5413" y="2372"/>
                    <a:pt x="4297" y="1563"/>
                    <a:pt x="295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Google Shape;324;p25"/>
            <p:cNvSpPr/>
            <p:nvPr/>
          </p:nvSpPr>
          <p:spPr>
            <a:xfrm flipH="1">
              <a:off x="2378520" y="4178160"/>
              <a:ext cx="138240" cy="55800"/>
            </a:xfrm>
            <a:custGeom>
              <a:avLst/>
              <a:gdLst/>
              <a:ahLst/>
              <a:cxnLst/>
              <a:rect l="l" t="t" r="r" b="b"/>
              <a:pathLst>
                <a:path w="1926" h="782">
                  <a:moveTo>
                    <a:pt x="1619" y="503"/>
                  </a:moveTo>
                  <a:lnTo>
                    <a:pt x="1814" y="419"/>
                  </a:lnTo>
                  <a:cubicBezTo>
                    <a:pt x="1814" y="419"/>
                    <a:pt x="1647" y="363"/>
                    <a:pt x="1619" y="280"/>
                  </a:cubicBezTo>
                  <a:cubicBezTo>
                    <a:pt x="1591" y="168"/>
                    <a:pt x="1926" y="196"/>
                    <a:pt x="1926" y="196"/>
                  </a:cubicBezTo>
                  <a:cubicBezTo>
                    <a:pt x="1926" y="196"/>
                    <a:pt x="1172" y="1"/>
                    <a:pt x="921" y="1"/>
                  </a:cubicBezTo>
                  <a:lnTo>
                    <a:pt x="335" y="1"/>
                  </a:lnTo>
                  <a:lnTo>
                    <a:pt x="168" y="1"/>
                  </a:lnTo>
                  <a:cubicBezTo>
                    <a:pt x="168" y="1"/>
                    <a:pt x="84" y="112"/>
                    <a:pt x="29" y="196"/>
                  </a:cubicBezTo>
                  <a:cubicBezTo>
                    <a:pt x="29" y="280"/>
                    <a:pt x="1" y="586"/>
                    <a:pt x="1" y="642"/>
                  </a:cubicBezTo>
                  <a:cubicBezTo>
                    <a:pt x="1" y="726"/>
                    <a:pt x="29" y="782"/>
                    <a:pt x="29" y="782"/>
                  </a:cubicBezTo>
                  <a:cubicBezTo>
                    <a:pt x="29" y="782"/>
                    <a:pt x="140" y="224"/>
                    <a:pt x="810" y="419"/>
                  </a:cubicBezTo>
                  <a:cubicBezTo>
                    <a:pt x="1535" y="698"/>
                    <a:pt x="1619" y="503"/>
                    <a:pt x="1619" y="5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Google Shape;325;p25"/>
            <p:cNvSpPr/>
            <p:nvPr/>
          </p:nvSpPr>
          <p:spPr>
            <a:xfrm flipH="1">
              <a:off x="2125440" y="4057560"/>
              <a:ext cx="236880" cy="293040"/>
            </a:xfrm>
            <a:custGeom>
              <a:avLst/>
              <a:gdLst/>
              <a:ahLst/>
              <a:cxnLst/>
              <a:rect l="l" t="t" r="r" b="b"/>
              <a:pathLst>
                <a:path w="3293" h="4074">
                  <a:moveTo>
                    <a:pt x="280" y="1591"/>
                  </a:moveTo>
                  <a:cubicBezTo>
                    <a:pt x="280" y="1591"/>
                    <a:pt x="1619" y="1117"/>
                    <a:pt x="1814" y="838"/>
                  </a:cubicBezTo>
                  <a:cubicBezTo>
                    <a:pt x="1954" y="559"/>
                    <a:pt x="2149" y="1"/>
                    <a:pt x="2149" y="1"/>
                  </a:cubicBezTo>
                  <a:cubicBezTo>
                    <a:pt x="2149" y="1"/>
                    <a:pt x="2456" y="419"/>
                    <a:pt x="2512" y="559"/>
                  </a:cubicBezTo>
                  <a:cubicBezTo>
                    <a:pt x="2512" y="698"/>
                    <a:pt x="2456" y="1033"/>
                    <a:pt x="2456" y="1144"/>
                  </a:cubicBezTo>
                  <a:cubicBezTo>
                    <a:pt x="2512" y="1256"/>
                    <a:pt x="2651" y="1451"/>
                    <a:pt x="2735" y="1619"/>
                  </a:cubicBezTo>
                  <a:cubicBezTo>
                    <a:pt x="2847" y="1814"/>
                    <a:pt x="3070" y="2316"/>
                    <a:pt x="3070" y="2316"/>
                  </a:cubicBezTo>
                  <a:cubicBezTo>
                    <a:pt x="3070" y="2316"/>
                    <a:pt x="3293" y="2846"/>
                    <a:pt x="3098" y="3376"/>
                  </a:cubicBezTo>
                  <a:cubicBezTo>
                    <a:pt x="2874" y="3906"/>
                    <a:pt x="2428" y="4074"/>
                    <a:pt x="2428" y="4074"/>
                  </a:cubicBezTo>
                  <a:cubicBezTo>
                    <a:pt x="2428" y="4074"/>
                    <a:pt x="2847" y="3628"/>
                    <a:pt x="2791" y="3349"/>
                  </a:cubicBezTo>
                  <a:cubicBezTo>
                    <a:pt x="2707" y="3097"/>
                    <a:pt x="2595" y="3265"/>
                    <a:pt x="2595" y="3265"/>
                  </a:cubicBezTo>
                  <a:lnTo>
                    <a:pt x="1926" y="3795"/>
                  </a:lnTo>
                  <a:cubicBezTo>
                    <a:pt x="1926" y="3795"/>
                    <a:pt x="2372" y="3237"/>
                    <a:pt x="2372" y="2791"/>
                  </a:cubicBezTo>
                  <a:cubicBezTo>
                    <a:pt x="2372" y="2288"/>
                    <a:pt x="1842" y="2316"/>
                    <a:pt x="1563" y="2512"/>
                  </a:cubicBezTo>
                  <a:cubicBezTo>
                    <a:pt x="1284" y="2679"/>
                    <a:pt x="1061" y="2512"/>
                    <a:pt x="1061" y="2512"/>
                  </a:cubicBezTo>
                  <a:cubicBezTo>
                    <a:pt x="1061" y="2512"/>
                    <a:pt x="1563" y="2233"/>
                    <a:pt x="1563" y="1954"/>
                  </a:cubicBezTo>
                  <a:cubicBezTo>
                    <a:pt x="1563" y="1675"/>
                    <a:pt x="1145" y="1814"/>
                    <a:pt x="1145" y="1814"/>
                  </a:cubicBezTo>
                  <a:cubicBezTo>
                    <a:pt x="1145" y="1814"/>
                    <a:pt x="1" y="1786"/>
                    <a:pt x="280" y="15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Google Shape;326;p25"/>
            <p:cNvSpPr/>
            <p:nvPr/>
          </p:nvSpPr>
          <p:spPr>
            <a:xfrm flipH="1">
              <a:off x="980640" y="4089960"/>
              <a:ext cx="200520" cy="178560"/>
            </a:xfrm>
            <a:custGeom>
              <a:avLst/>
              <a:gdLst/>
              <a:ahLst/>
              <a:cxnLst/>
              <a:rect l="l" t="t" r="r" b="b"/>
              <a:pathLst>
                <a:path w="2791" h="2484">
                  <a:moveTo>
                    <a:pt x="307" y="976"/>
                  </a:moveTo>
                  <a:lnTo>
                    <a:pt x="1" y="1311"/>
                  </a:lnTo>
                  <a:cubicBezTo>
                    <a:pt x="1" y="1311"/>
                    <a:pt x="280" y="1172"/>
                    <a:pt x="586" y="976"/>
                  </a:cubicBezTo>
                  <a:cubicBezTo>
                    <a:pt x="949" y="753"/>
                    <a:pt x="1117" y="1255"/>
                    <a:pt x="670" y="1534"/>
                  </a:cubicBezTo>
                  <a:cubicBezTo>
                    <a:pt x="224" y="1813"/>
                    <a:pt x="670" y="1813"/>
                    <a:pt x="670" y="1813"/>
                  </a:cubicBezTo>
                  <a:cubicBezTo>
                    <a:pt x="670" y="1813"/>
                    <a:pt x="838" y="1730"/>
                    <a:pt x="726" y="1869"/>
                  </a:cubicBezTo>
                  <a:cubicBezTo>
                    <a:pt x="586" y="2009"/>
                    <a:pt x="1061" y="2009"/>
                    <a:pt x="1061" y="2009"/>
                  </a:cubicBezTo>
                  <a:cubicBezTo>
                    <a:pt x="1061" y="2009"/>
                    <a:pt x="1702" y="1367"/>
                    <a:pt x="1758" y="1925"/>
                  </a:cubicBezTo>
                  <a:cubicBezTo>
                    <a:pt x="1786" y="2483"/>
                    <a:pt x="2037" y="1841"/>
                    <a:pt x="2037" y="1841"/>
                  </a:cubicBezTo>
                  <a:cubicBezTo>
                    <a:pt x="2037" y="1841"/>
                    <a:pt x="2093" y="1813"/>
                    <a:pt x="2093" y="2009"/>
                  </a:cubicBezTo>
                  <a:cubicBezTo>
                    <a:pt x="2093" y="2232"/>
                    <a:pt x="2344" y="2288"/>
                    <a:pt x="2344" y="2288"/>
                  </a:cubicBezTo>
                  <a:cubicBezTo>
                    <a:pt x="2344" y="2288"/>
                    <a:pt x="2344" y="2092"/>
                    <a:pt x="2400" y="2065"/>
                  </a:cubicBezTo>
                  <a:cubicBezTo>
                    <a:pt x="2484" y="2009"/>
                    <a:pt x="2511" y="2148"/>
                    <a:pt x="2511" y="2260"/>
                  </a:cubicBezTo>
                  <a:cubicBezTo>
                    <a:pt x="2511" y="2371"/>
                    <a:pt x="2651" y="2260"/>
                    <a:pt x="2651" y="2260"/>
                  </a:cubicBezTo>
                  <a:cubicBezTo>
                    <a:pt x="2651" y="2260"/>
                    <a:pt x="2790" y="1869"/>
                    <a:pt x="2539" y="1451"/>
                  </a:cubicBezTo>
                  <a:cubicBezTo>
                    <a:pt x="2316" y="1032"/>
                    <a:pt x="2093" y="949"/>
                    <a:pt x="1926" y="865"/>
                  </a:cubicBezTo>
                  <a:cubicBezTo>
                    <a:pt x="1758" y="809"/>
                    <a:pt x="1619" y="446"/>
                    <a:pt x="1619" y="446"/>
                  </a:cubicBezTo>
                  <a:lnTo>
                    <a:pt x="1423" y="28"/>
                  </a:lnTo>
                  <a:cubicBezTo>
                    <a:pt x="1423" y="0"/>
                    <a:pt x="949" y="530"/>
                    <a:pt x="307" y="97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Google Shape;327;p25"/>
            <p:cNvSpPr/>
            <p:nvPr/>
          </p:nvSpPr>
          <p:spPr>
            <a:xfrm flipH="1">
              <a:off x="2224440" y="3273840"/>
              <a:ext cx="83880" cy="124200"/>
            </a:xfrm>
            <a:custGeom>
              <a:avLst/>
              <a:gdLst/>
              <a:ahLst/>
              <a:cxnLst/>
              <a:rect l="l" t="t" r="r" b="b"/>
              <a:pathLst>
                <a:path w="1172" h="1731">
                  <a:moveTo>
                    <a:pt x="1144" y="559"/>
                  </a:moveTo>
                  <a:lnTo>
                    <a:pt x="1172" y="754"/>
                  </a:lnTo>
                  <a:cubicBezTo>
                    <a:pt x="1172" y="754"/>
                    <a:pt x="865" y="503"/>
                    <a:pt x="614" y="698"/>
                  </a:cubicBezTo>
                  <a:cubicBezTo>
                    <a:pt x="335" y="838"/>
                    <a:pt x="419" y="1256"/>
                    <a:pt x="614" y="1480"/>
                  </a:cubicBezTo>
                  <a:cubicBezTo>
                    <a:pt x="837" y="1731"/>
                    <a:pt x="0" y="1173"/>
                    <a:pt x="28" y="1117"/>
                  </a:cubicBezTo>
                  <a:cubicBezTo>
                    <a:pt x="28" y="1033"/>
                    <a:pt x="419" y="1"/>
                    <a:pt x="41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Google Shape;328;p25"/>
            <p:cNvSpPr/>
            <p:nvPr/>
          </p:nvSpPr>
          <p:spPr>
            <a:xfrm flipH="1">
              <a:off x="2798640" y="3119400"/>
              <a:ext cx="110160" cy="116280"/>
            </a:xfrm>
            <a:custGeom>
              <a:avLst/>
              <a:gdLst/>
              <a:ahLst/>
              <a:cxnLst/>
              <a:rect l="l" t="t" r="r" b="b"/>
              <a:pathLst>
                <a:path w="1535" h="1619">
                  <a:moveTo>
                    <a:pt x="1312" y="196"/>
                  </a:moveTo>
                  <a:cubicBezTo>
                    <a:pt x="1256" y="196"/>
                    <a:pt x="670" y="1"/>
                    <a:pt x="670" y="1"/>
                  </a:cubicBezTo>
                  <a:cubicBezTo>
                    <a:pt x="670" y="1"/>
                    <a:pt x="1088" y="252"/>
                    <a:pt x="1033" y="642"/>
                  </a:cubicBezTo>
                  <a:cubicBezTo>
                    <a:pt x="949" y="1033"/>
                    <a:pt x="419" y="949"/>
                    <a:pt x="223" y="810"/>
                  </a:cubicBezTo>
                  <a:cubicBezTo>
                    <a:pt x="0" y="670"/>
                    <a:pt x="363" y="1089"/>
                    <a:pt x="614" y="1200"/>
                  </a:cubicBezTo>
                  <a:cubicBezTo>
                    <a:pt x="837" y="1312"/>
                    <a:pt x="1535" y="1619"/>
                    <a:pt x="1535" y="1619"/>
                  </a:cubicBezTo>
                  <a:cubicBezTo>
                    <a:pt x="1535" y="1619"/>
                    <a:pt x="1395" y="475"/>
                    <a:pt x="1312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Google Shape;329;p25"/>
            <p:cNvSpPr/>
            <p:nvPr/>
          </p:nvSpPr>
          <p:spPr>
            <a:xfrm flipH="1">
              <a:off x="2710080" y="3778200"/>
              <a:ext cx="92160" cy="84240"/>
            </a:xfrm>
            <a:custGeom>
              <a:avLst/>
              <a:gdLst/>
              <a:ahLst/>
              <a:cxnLst/>
              <a:rect l="l" t="t" r="r" b="b"/>
              <a:pathLst>
                <a:path w="1285" h="1173">
                  <a:moveTo>
                    <a:pt x="475" y="1"/>
                  </a:moveTo>
                  <a:lnTo>
                    <a:pt x="1" y="335"/>
                  </a:lnTo>
                  <a:cubicBezTo>
                    <a:pt x="1" y="335"/>
                    <a:pt x="531" y="168"/>
                    <a:pt x="698" y="447"/>
                  </a:cubicBezTo>
                  <a:cubicBezTo>
                    <a:pt x="894" y="754"/>
                    <a:pt x="419" y="1172"/>
                    <a:pt x="419" y="1172"/>
                  </a:cubicBezTo>
                  <a:cubicBezTo>
                    <a:pt x="419" y="1172"/>
                    <a:pt x="1173" y="977"/>
                    <a:pt x="1256" y="977"/>
                  </a:cubicBezTo>
                  <a:cubicBezTo>
                    <a:pt x="1284" y="977"/>
                    <a:pt x="866" y="196"/>
                    <a:pt x="475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Google Shape;330;p25"/>
            <p:cNvSpPr/>
            <p:nvPr/>
          </p:nvSpPr>
          <p:spPr>
            <a:xfrm flipH="1">
              <a:off x="950400" y="4065840"/>
              <a:ext cx="118440" cy="124200"/>
            </a:xfrm>
            <a:custGeom>
              <a:avLst/>
              <a:gdLst/>
              <a:ahLst/>
              <a:cxnLst/>
              <a:rect l="l" t="t" r="r" b="b"/>
              <a:pathLst>
                <a:path w="1647" h="1730">
                  <a:moveTo>
                    <a:pt x="85" y="921"/>
                  </a:moveTo>
                  <a:lnTo>
                    <a:pt x="838" y="0"/>
                  </a:lnTo>
                  <a:cubicBezTo>
                    <a:pt x="838" y="0"/>
                    <a:pt x="559" y="586"/>
                    <a:pt x="754" y="809"/>
                  </a:cubicBezTo>
                  <a:cubicBezTo>
                    <a:pt x="949" y="1060"/>
                    <a:pt x="1312" y="977"/>
                    <a:pt x="1480" y="781"/>
                  </a:cubicBezTo>
                  <a:cubicBezTo>
                    <a:pt x="1647" y="558"/>
                    <a:pt x="1228" y="1395"/>
                    <a:pt x="977" y="1590"/>
                  </a:cubicBezTo>
                  <a:cubicBezTo>
                    <a:pt x="782" y="1730"/>
                    <a:pt x="1" y="1311"/>
                    <a:pt x="85" y="9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Google Shape;331;p25"/>
            <p:cNvSpPr/>
            <p:nvPr/>
          </p:nvSpPr>
          <p:spPr>
            <a:xfrm flipH="1">
              <a:off x="1767600" y="400320"/>
              <a:ext cx="437760" cy="150480"/>
            </a:xfrm>
            <a:custGeom>
              <a:avLst/>
              <a:gdLst/>
              <a:ahLst/>
              <a:cxnLst/>
              <a:rect l="l" t="t" r="r" b="b"/>
              <a:pathLst>
                <a:path w="6083" h="2093">
                  <a:moveTo>
                    <a:pt x="336" y="1981"/>
                  </a:moveTo>
                  <a:lnTo>
                    <a:pt x="1" y="1953"/>
                  </a:lnTo>
                  <a:cubicBezTo>
                    <a:pt x="1" y="1953"/>
                    <a:pt x="810" y="754"/>
                    <a:pt x="2093" y="502"/>
                  </a:cubicBezTo>
                  <a:cubicBezTo>
                    <a:pt x="3405" y="279"/>
                    <a:pt x="4549" y="586"/>
                    <a:pt x="4549" y="586"/>
                  </a:cubicBezTo>
                  <a:lnTo>
                    <a:pt x="6055" y="1312"/>
                  </a:lnTo>
                  <a:lnTo>
                    <a:pt x="6083" y="1451"/>
                  </a:lnTo>
                  <a:cubicBezTo>
                    <a:pt x="6083" y="1451"/>
                    <a:pt x="3739" y="0"/>
                    <a:pt x="3433" y="2037"/>
                  </a:cubicBezTo>
                  <a:lnTo>
                    <a:pt x="3154" y="2093"/>
                  </a:lnTo>
                  <a:cubicBezTo>
                    <a:pt x="3154" y="2037"/>
                    <a:pt x="1591" y="1674"/>
                    <a:pt x="336" y="19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Google Shape;332;p25"/>
            <p:cNvSpPr/>
            <p:nvPr/>
          </p:nvSpPr>
          <p:spPr>
            <a:xfrm flipH="1">
              <a:off x="1573200" y="1917720"/>
              <a:ext cx="11880" cy="7560"/>
            </a:xfrm>
            <a:custGeom>
              <a:avLst/>
              <a:gdLst/>
              <a:ahLst/>
              <a:cxnLst/>
              <a:rect l="l" t="t" r="r" b="b"/>
              <a:pathLst>
                <a:path w="169" h="112">
                  <a:moveTo>
                    <a:pt x="1" y="56"/>
                  </a:moveTo>
                  <a:lnTo>
                    <a:pt x="29" y="112"/>
                  </a:lnTo>
                  <a:lnTo>
                    <a:pt x="168" y="112"/>
                  </a:lnTo>
                  <a:lnTo>
                    <a:pt x="168" y="56"/>
                  </a:lnTo>
                  <a:cubicBezTo>
                    <a:pt x="112" y="0"/>
                    <a:pt x="57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Google Shape;333;p25"/>
            <p:cNvSpPr/>
            <p:nvPr/>
          </p:nvSpPr>
          <p:spPr>
            <a:xfrm flipH="1">
              <a:off x="1613520" y="77832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9" h="168">
                  <a:moveTo>
                    <a:pt x="29" y="168"/>
                  </a:moveTo>
                  <a:cubicBezTo>
                    <a:pt x="140" y="168"/>
                    <a:pt x="168" y="168"/>
                    <a:pt x="140" y="84"/>
                  </a:cubicBezTo>
                  <a:cubicBezTo>
                    <a:pt x="1" y="0"/>
                    <a:pt x="1" y="84"/>
                    <a:pt x="29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Google Shape;334;p25"/>
            <p:cNvSpPr/>
            <p:nvPr/>
          </p:nvSpPr>
          <p:spPr>
            <a:xfrm flipH="1">
              <a:off x="2809080" y="365580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9" h="141">
                  <a:moveTo>
                    <a:pt x="1" y="1"/>
                  </a:moveTo>
                  <a:cubicBezTo>
                    <a:pt x="1" y="85"/>
                    <a:pt x="1" y="85"/>
                    <a:pt x="57" y="140"/>
                  </a:cubicBezTo>
                  <a:cubicBezTo>
                    <a:pt x="140" y="85"/>
                    <a:pt x="168" y="57"/>
                    <a:pt x="113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Google Shape;335;p25"/>
            <p:cNvSpPr/>
            <p:nvPr/>
          </p:nvSpPr>
          <p:spPr>
            <a:xfrm flipH="1">
              <a:off x="1172880" y="4712760"/>
              <a:ext cx="72000" cy="11880"/>
            </a:xfrm>
            <a:custGeom>
              <a:avLst/>
              <a:gdLst/>
              <a:ahLst/>
              <a:cxnLst/>
              <a:rect l="l" t="t" r="r" b="b"/>
              <a:pathLst>
                <a:path w="1006" h="169">
                  <a:moveTo>
                    <a:pt x="280" y="168"/>
                  </a:moveTo>
                  <a:lnTo>
                    <a:pt x="670" y="168"/>
                  </a:lnTo>
                  <a:cubicBezTo>
                    <a:pt x="754" y="112"/>
                    <a:pt x="977" y="168"/>
                    <a:pt x="1005" y="29"/>
                  </a:cubicBezTo>
                  <a:cubicBezTo>
                    <a:pt x="866" y="1"/>
                    <a:pt x="614" y="29"/>
                    <a:pt x="475" y="29"/>
                  </a:cubicBezTo>
                  <a:cubicBezTo>
                    <a:pt x="168" y="29"/>
                    <a:pt x="308" y="29"/>
                    <a:pt x="112" y="1"/>
                  </a:cubicBezTo>
                  <a:lnTo>
                    <a:pt x="29" y="1"/>
                  </a:lnTo>
                  <a:lnTo>
                    <a:pt x="1" y="1"/>
                  </a:lnTo>
                  <a:cubicBezTo>
                    <a:pt x="1" y="168"/>
                    <a:pt x="168" y="140"/>
                    <a:pt x="28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Google Shape;336;p25"/>
            <p:cNvSpPr/>
            <p:nvPr/>
          </p:nvSpPr>
          <p:spPr>
            <a:xfrm flipH="1">
              <a:off x="2046960" y="2472120"/>
              <a:ext cx="21600" cy="11880"/>
            </a:xfrm>
            <a:custGeom>
              <a:avLst/>
              <a:gdLst/>
              <a:ahLst/>
              <a:cxnLst/>
              <a:rect l="l" t="t" r="r" b="b"/>
              <a:pathLst>
                <a:path w="307" h="168">
                  <a:moveTo>
                    <a:pt x="0" y="56"/>
                  </a:moveTo>
                  <a:cubicBezTo>
                    <a:pt x="0" y="168"/>
                    <a:pt x="0" y="168"/>
                    <a:pt x="140" y="168"/>
                  </a:cubicBezTo>
                  <a:cubicBezTo>
                    <a:pt x="251" y="168"/>
                    <a:pt x="251" y="168"/>
                    <a:pt x="307" y="112"/>
                  </a:cubicBezTo>
                  <a:cubicBezTo>
                    <a:pt x="279" y="0"/>
                    <a:pt x="56" y="28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Google Shape;337;p25"/>
            <p:cNvSpPr/>
            <p:nvPr/>
          </p:nvSpPr>
          <p:spPr>
            <a:xfrm flipH="1">
              <a:off x="1513080" y="3396600"/>
              <a:ext cx="19800" cy="9720"/>
            </a:xfrm>
            <a:custGeom>
              <a:avLst/>
              <a:gdLst/>
              <a:ahLst/>
              <a:cxnLst/>
              <a:rect l="l" t="t" r="r" b="b"/>
              <a:pathLst>
                <a:path w="280" h="141">
                  <a:moveTo>
                    <a:pt x="0" y="57"/>
                  </a:moveTo>
                  <a:cubicBezTo>
                    <a:pt x="28" y="140"/>
                    <a:pt x="84" y="140"/>
                    <a:pt x="223" y="140"/>
                  </a:cubicBezTo>
                  <a:lnTo>
                    <a:pt x="279" y="112"/>
                  </a:lnTo>
                  <a:lnTo>
                    <a:pt x="279" y="29"/>
                  </a:lnTo>
                  <a:cubicBezTo>
                    <a:pt x="223" y="1"/>
                    <a:pt x="84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Google Shape;338;p25"/>
            <p:cNvSpPr/>
            <p:nvPr/>
          </p:nvSpPr>
          <p:spPr>
            <a:xfrm flipH="1">
              <a:off x="1261440" y="2865960"/>
              <a:ext cx="13680" cy="19800"/>
            </a:xfrm>
            <a:custGeom>
              <a:avLst/>
              <a:gdLst/>
              <a:ahLst/>
              <a:cxnLst/>
              <a:rect l="l" t="t" r="r" b="b"/>
              <a:pathLst>
                <a:path w="196" h="280">
                  <a:moveTo>
                    <a:pt x="168" y="252"/>
                  </a:moveTo>
                  <a:cubicBezTo>
                    <a:pt x="196" y="140"/>
                    <a:pt x="112" y="0"/>
                    <a:pt x="0" y="0"/>
                  </a:cubicBezTo>
                  <a:cubicBezTo>
                    <a:pt x="0" y="112"/>
                    <a:pt x="56" y="279"/>
                    <a:pt x="168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Google Shape;339;p25"/>
            <p:cNvSpPr/>
            <p:nvPr/>
          </p:nvSpPr>
          <p:spPr>
            <a:xfrm flipH="1">
              <a:off x="1444320" y="1296720"/>
              <a:ext cx="13680" cy="17640"/>
            </a:xfrm>
            <a:custGeom>
              <a:avLst/>
              <a:gdLst/>
              <a:ahLst/>
              <a:cxnLst/>
              <a:rect l="l" t="t" r="r" b="b"/>
              <a:pathLst>
                <a:path w="196" h="252">
                  <a:moveTo>
                    <a:pt x="84" y="251"/>
                  </a:moveTo>
                  <a:cubicBezTo>
                    <a:pt x="196" y="196"/>
                    <a:pt x="196" y="0"/>
                    <a:pt x="140" y="0"/>
                  </a:cubicBezTo>
                  <a:cubicBezTo>
                    <a:pt x="28" y="0"/>
                    <a:pt x="0" y="168"/>
                    <a:pt x="84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Google Shape;340;p25"/>
            <p:cNvSpPr/>
            <p:nvPr/>
          </p:nvSpPr>
          <p:spPr>
            <a:xfrm flipH="1">
              <a:off x="1675800" y="2470320"/>
              <a:ext cx="21960" cy="13680"/>
            </a:xfrm>
            <a:custGeom>
              <a:avLst/>
              <a:gdLst/>
              <a:ahLst/>
              <a:cxnLst/>
              <a:rect l="l" t="t" r="r" b="b"/>
              <a:pathLst>
                <a:path w="308" h="196">
                  <a:moveTo>
                    <a:pt x="1" y="84"/>
                  </a:moveTo>
                  <a:cubicBezTo>
                    <a:pt x="28" y="168"/>
                    <a:pt x="1" y="168"/>
                    <a:pt x="84" y="196"/>
                  </a:cubicBezTo>
                  <a:cubicBezTo>
                    <a:pt x="307" y="196"/>
                    <a:pt x="224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Google Shape;341;p25"/>
            <p:cNvSpPr/>
            <p:nvPr/>
          </p:nvSpPr>
          <p:spPr>
            <a:xfrm flipH="1">
              <a:off x="1263960" y="1415160"/>
              <a:ext cx="19800" cy="11880"/>
            </a:xfrm>
            <a:custGeom>
              <a:avLst/>
              <a:gdLst/>
              <a:ahLst/>
              <a:cxnLst/>
              <a:rect l="l" t="t" r="r" b="b"/>
              <a:pathLst>
                <a:path w="280" h="168">
                  <a:moveTo>
                    <a:pt x="1" y="168"/>
                  </a:moveTo>
                  <a:cubicBezTo>
                    <a:pt x="112" y="168"/>
                    <a:pt x="280" y="84"/>
                    <a:pt x="196" y="28"/>
                  </a:cubicBezTo>
                  <a:cubicBezTo>
                    <a:pt x="140" y="0"/>
                    <a:pt x="1" y="56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Google Shape;342;p25"/>
            <p:cNvSpPr/>
            <p:nvPr/>
          </p:nvSpPr>
          <p:spPr>
            <a:xfrm flipH="1">
              <a:off x="1103040" y="4027680"/>
              <a:ext cx="11880" cy="19800"/>
            </a:xfrm>
            <a:custGeom>
              <a:avLst/>
              <a:gdLst/>
              <a:ahLst/>
              <a:cxnLst/>
              <a:rect l="l" t="t" r="r" b="b"/>
              <a:pathLst>
                <a:path w="168" h="280">
                  <a:moveTo>
                    <a:pt x="56" y="56"/>
                  </a:moveTo>
                  <a:cubicBezTo>
                    <a:pt x="0" y="84"/>
                    <a:pt x="0" y="112"/>
                    <a:pt x="0" y="168"/>
                  </a:cubicBezTo>
                  <a:cubicBezTo>
                    <a:pt x="0" y="223"/>
                    <a:pt x="28" y="279"/>
                    <a:pt x="56" y="223"/>
                  </a:cubicBezTo>
                  <a:cubicBezTo>
                    <a:pt x="140" y="223"/>
                    <a:pt x="168" y="0"/>
                    <a:pt x="56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Google Shape;343;p25"/>
            <p:cNvSpPr/>
            <p:nvPr/>
          </p:nvSpPr>
          <p:spPr>
            <a:xfrm flipH="1">
              <a:off x="2570040" y="1421280"/>
              <a:ext cx="9720" cy="17640"/>
            </a:xfrm>
            <a:custGeom>
              <a:avLst/>
              <a:gdLst/>
              <a:ahLst/>
              <a:cxnLst/>
              <a:rect l="l" t="t" r="r" b="b"/>
              <a:pathLst>
                <a:path w="141" h="252">
                  <a:moveTo>
                    <a:pt x="57" y="0"/>
                  </a:moveTo>
                  <a:cubicBezTo>
                    <a:pt x="29" y="84"/>
                    <a:pt x="1" y="251"/>
                    <a:pt x="85" y="223"/>
                  </a:cubicBezTo>
                  <a:cubicBezTo>
                    <a:pt x="140" y="195"/>
                    <a:pt x="140" y="140"/>
                    <a:pt x="140" y="84"/>
                  </a:cubicBezTo>
                  <a:cubicBezTo>
                    <a:pt x="140" y="0"/>
                    <a:pt x="140" y="56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Google Shape;344;p25"/>
            <p:cNvSpPr/>
            <p:nvPr/>
          </p:nvSpPr>
          <p:spPr>
            <a:xfrm flipH="1">
              <a:off x="1593360" y="1788840"/>
              <a:ext cx="19800" cy="11880"/>
            </a:xfrm>
            <a:custGeom>
              <a:avLst/>
              <a:gdLst/>
              <a:ahLst/>
              <a:cxnLst/>
              <a:rect l="l" t="t" r="r" b="b"/>
              <a:pathLst>
                <a:path w="280" h="168">
                  <a:moveTo>
                    <a:pt x="84" y="168"/>
                  </a:moveTo>
                  <a:cubicBezTo>
                    <a:pt x="168" y="168"/>
                    <a:pt x="279" y="28"/>
                    <a:pt x="168" y="1"/>
                  </a:cubicBezTo>
                  <a:cubicBezTo>
                    <a:pt x="140" y="1"/>
                    <a:pt x="84" y="28"/>
                    <a:pt x="84" y="28"/>
                  </a:cubicBezTo>
                  <a:cubicBezTo>
                    <a:pt x="0" y="140"/>
                    <a:pt x="28" y="140"/>
                    <a:pt x="84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Google Shape;345;p25"/>
            <p:cNvSpPr/>
            <p:nvPr/>
          </p:nvSpPr>
          <p:spPr>
            <a:xfrm flipH="1">
              <a:off x="1832040" y="227124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7" h="196">
                  <a:moveTo>
                    <a:pt x="1" y="28"/>
                  </a:moveTo>
                  <a:cubicBezTo>
                    <a:pt x="1" y="196"/>
                    <a:pt x="168" y="84"/>
                    <a:pt x="196" y="84"/>
                  </a:cubicBezTo>
                  <a:lnTo>
                    <a:pt x="196" y="28"/>
                  </a:lnTo>
                  <a:cubicBezTo>
                    <a:pt x="112" y="0"/>
                    <a:pt x="85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Google Shape;346;p25"/>
            <p:cNvSpPr/>
            <p:nvPr/>
          </p:nvSpPr>
          <p:spPr>
            <a:xfrm flipH="1">
              <a:off x="2664000" y="1553760"/>
              <a:ext cx="15840" cy="13680"/>
            </a:xfrm>
            <a:custGeom>
              <a:avLst/>
              <a:gdLst/>
              <a:ahLst/>
              <a:cxnLst/>
              <a:rect l="l" t="t" r="r" b="b"/>
              <a:pathLst>
                <a:path w="224" h="196">
                  <a:moveTo>
                    <a:pt x="1" y="56"/>
                  </a:moveTo>
                  <a:cubicBezTo>
                    <a:pt x="29" y="196"/>
                    <a:pt x="112" y="168"/>
                    <a:pt x="224" y="112"/>
                  </a:cubicBezTo>
                  <a:cubicBezTo>
                    <a:pt x="224" y="56"/>
                    <a:pt x="224" y="56"/>
                    <a:pt x="140" y="0"/>
                  </a:cubicBezTo>
                  <a:cubicBezTo>
                    <a:pt x="112" y="28"/>
                    <a:pt x="29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Google Shape;347;p25"/>
            <p:cNvSpPr/>
            <p:nvPr/>
          </p:nvSpPr>
          <p:spPr>
            <a:xfrm flipH="1">
              <a:off x="2517120" y="2677320"/>
              <a:ext cx="13680" cy="15840"/>
            </a:xfrm>
            <a:custGeom>
              <a:avLst/>
              <a:gdLst/>
              <a:ahLst/>
              <a:cxnLst/>
              <a:rect l="l" t="t" r="r" b="b"/>
              <a:pathLst>
                <a:path w="196" h="225">
                  <a:moveTo>
                    <a:pt x="0" y="196"/>
                  </a:moveTo>
                  <a:cubicBezTo>
                    <a:pt x="56" y="224"/>
                    <a:pt x="196" y="196"/>
                    <a:pt x="196" y="85"/>
                  </a:cubicBezTo>
                  <a:cubicBezTo>
                    <a:pt x="140" y="1"/>
                    <a:pt x="0" y="85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Google Shape;348;p25"/>
            <p:cNvSpPr/>
            <p:nvPr/>
          </p:nvSpPr>
          <p:spPr>
            <a:xfrm flipH="1">
              <a:off x="2640240" y="3641760"/>
              <a:ext cx="9720" cy="15840"/>
            </a:xfrm>
            <a:custGeom>
              <a:avLst/>
              <a:gdLst/>
              <a:ahLst/>
              <a:cxnLst/>
              <a:rect l="l" t="t" r="r" b="b"/>
              <a:pathLst>
                <a:path w="140" h="224">
                  <a:moveTo>
                    <a:pt x="0" y="56"/>
                  </a:moveTo>
                  <a:lnTo>
                    <a:pt x="0" y="196"/>
                  </a:lnTo>
                  <a:cubicBezTo>
                    <a:pt x="140" y="224"/>
                    <a:pt x="112" y="196"/>
                    <a:pt x="140" y="112"/>
                  </a:cubicBezTo>
                  <a:cubicBezTo>
                    <a:pt x="140" y="84"/>
                    <a:pt x="140" y="56"/>
                    <a:pt x="11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Google Shape;349;p25"/>
            <p:cNvSpPr/>
            <p:nvPr/>
          </p:nvSpPr>
          <p:spPr>
            <a:xfrm flipH="1">
              <a:off x="1687680" y="370620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1" h="168">
                  <a:moveTo>
                    <a:pt x="1" y="0"/>
                  </a:moveTo>
                  <a:cubicBezTo>
                    <a:pt x="1" y="56"/>
                    <a:pt x="1" y="84"/>
                    <a:pt x="28" y="168"/>
                  </a:cubicBezTo>
                  <a:lnTo>
                    <a:pt x="140" y="168"/>
                  </a:lnTo>
                  <a:cubicBezTo>
                    <a:pt x="140" y="56"/>
                    <a:pt x="140" y="56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Google Shape;350;p25"/>
            <p:cNvSpPr/>
            <p:nvPr/>
          </p:nvSpPr>
          <p:spPr>
            <a:xfrm flipH="1">
              <a:off x="2275920" y="2162880"/>
              <a:ext cx="13680" cy="15840"/>
            </a:xfrm>
            <a:custGeom>
              <a:avLst/>
              <a:gdLst/>
              <a:ahLst/>
              <a:cxnLst/>
              <a:rect l="l" t="t" r="r" b="b"/>
              <a:pathLst>
                <a:path w="196" h="224">
                  <a:moveTo>
                    <a:pt x="0" y="84"/>
                  </a:moveTo>
                  <a:cubicBezTo>
                    <a:pt x="28" y="224"/>
                    <a:pt x="56" y="168"/>
                    <a:pt x="168" y="140"/>
                  </a:cubicBezTo>
                  <a:cubicBezTo>
                    <a:pt x="195" y="1"/>
                    <a:pt x="56" y="29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Google Shape;351;p25"/>
            <p:cNvSpPr/>
            <p:nvPr/>
          </p:nvSpPr>
          <p:spPr>
            <a:xfrm flipH="1">
              <a:off x="1401840" y="127476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6" h="196">
                  <a:moveTo>
                    <a:pt x="56" y="196"/>
                  </a:moveTo>
                  <a:lnTo>
                    <a:pt x="168" y="196"/>
                  </a:lnTo>
                  <a:cubicBezTo>
                    <a:pt x="196" y="140"/>
                    <a:pt x="168" y="84"/>
                    <a:pt x="140" y="28"/>
                  </a:cubicBezTo>
                  <a:cubicBezTo>
                    <a:pt x="0" y="0"/>
                    <a:pt x="28" y="84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Google Shape;352;p25"/>
            <p:cNvSpPr/>
            <p:nvPr/>
          </p:nvSpPr>
          <p:spPr>
            <a:xfrm flipH="1">
              <a:off x="2356920" y="2174760"/>
              <a:ext cx="19800" cy="15840"/>
            </a:xfrm>
            <a:custGeom>
              <a:avLst/>
              <a:gdLst/>
              <a:ahLst/>
              <a:cxnLst/>
              <a:rect l="l" t="t" r="r" b="b"/>
              <a:pathLst>
                <a:path w="280" h="224">
                  <a:moveTo>
                    <a:pt x="280" y="140"/>
                  </a:moveTo>
                  <a:lnTo>
                    <a:pt x="280" y="28"/>
                  </a:lnTo>
                  <a:cubicBezTo>
                    <a:pt x="1" y="0"/>
                    <a:pt x="56" y="223"/>
                    <a:pt x="28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Google Shape;353;p25"/>
            <p:cNvSpPr/>
            <p:nvPr/>
          </p:nvSpPr>
          <p:spPr>
            <a:xfrm flipH="1">
              <a:off x="1608840" y="200988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1" y="28"/>
                  </a:moveTo>
                  <a:cubicBezTo>
                    <a:pt x="1" y="168"/>
                    <a:pt x="84" y="140"/>
                    <a:pt x="196" y="112"/>
                  </a:cubicBezTo>
                  <a:cubicBezTo>
                    <a:pt x="140" y="0"/>
                    <a:pt x="84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Google Shape;354;p25"/>
            <p:cNvSpPr/>
            <p:nvPr/>
          </p:nvSpPr>
          <p:spPr>
            <a:xfrm flipH="1">
              <a:off x="2085840" y="2546640"/>
              <a:ext cx="11880" cy="15840"/>
            </a:xfrm>
            <a:custGeom>
              <a:avLst/>
              <a:gdLst/>
              <a:ahLst/>
              <a:cxnLst/>
              <a:rect l="l" t="t" r="r" b="b"/>
              <a:pathLst>
                <a:path w="169" h="224">
                  <a:moveTo>
                    <a:pt x="168" y="84"/>
                  </a:moveTo>
                  <a:cubicBezTo>
                    <a:pt x="112" y="1"/>
                    <a:pt x="1" y="56"/>
                    <a:pt x="1" y="112"/>
                  </a:cubicBezTo>
                  <a:cubicBezTo>
                    <a:pt x="29" y="196"/>
                    <a:pt x="168" y="224"/>
                    <a:pt x="168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Google Shape;355;p25"/>
            <p:cNvSpPr/>
            <p:nvPr/>
          </p:nvSpPr>
          <p:spPr>
            <a:xfrm flipH="1">
              <a:off x="1271160" y="464256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7" h="196">
                  <a:moveTo>
                    <a:pt x="57" y="168"/>
                  </a:moveTo>
                  <a:cubicBezTo>
                    <a:pt x="140" y="196"/>
                    <a:pt x="140" y="196"/>
                    <a:pt x="168" y="140"/>
                  </a:cubicBezTo>
                  <a:cubicBezTo>
                    <a:pt x="196" y="56"/>
                    <a:pt x="84" y="0"/>
                    <a:pt x="1" y="84"/>
                  </a:cubicBezTo>
                  <a:cubicBezTo>
                    <a:pt x="1" y="140"/>
                    <a:pt x="1" y="140"/>
                    <a:pt x="57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Google Shape;356;p25"/>
            <p:cNvSpPr/>
            <p:nvPr/>
          </p:nvSpPr>
          <p:spPr>
            <a:xfrm flipH="1">
              <a:off x="1884960" y="230940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8" h="140">
                  <a:moveTo>
                    <a:pt x="1" y="84"/>
                  </a:moveTo>
                  <a:cubicBezTo>
                    <a:pt x="56" y="140"/>
                    <a:pt x="56" y="140"/>
                    <a:pt x="168" y="84"/>
                  </a:cubicBezTo>
                  <a:cubicBezTo>
                    <a:pt x="168" y="28"/>
                    <a:pt x="168" y="0"/>
                    <a:pt x="112" y="0"/>
                  </a:cubicBezTo>
                  <a:cubicBezTo>
                    <a:pt x="28" y="0"/>
                    <a:pt x="1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Google Shape;357;p25"/>
            <p:cNvSpPr/>
            <p:nvPr/>
          </p:nvSpPr>
          <p:spPr>
            <a:xfrm flipH="1">
              <a:off x="3092400" y="183132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8">
                  <a:moveTo>
                    <a:pt x="0" y="84"/>
                  </a:moveTo>
                  <a:lnTo>
                    <a:pt x="0" y="112"/>
                  </a:lnTo>
                  <a:cubicBezTo>
                    <a:pt x="28" y="140"/>
                    <a:pt x="56" y="168"/>
                    <a:pt x="140" y="140"/>
                  </a:cubicBezTo>
                  <a:cubicBezTo>
                    <a:pt x="168" y="112"/>
                    <a:pt x="168" y="84"/>
                    <a:pt x="140" y="28"/>
                  </a:cubicBezTo>
                  <a:cubicBezTo>
                    <a:pt x="84" y="0"/>
                    <a:pt x="28" y="28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Google Shape;358;p25"/>
            <p:cNvSpPr/>
            <p:nvPr/>
          </p:nvSpPr>
          <p:spPr>
            <a:xfrm flipH="1">
              <a:off x="2788920" y="177912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9" h="140">
                  <a:moveTo>
                    <a:pt x="1" y="112"/>
                  </a:moveTo>
                  <a:cubicBezTo>
                    <a:pt x="29" y="140"/>
                    <a:pt x="29" y="140"/>
                    <a:pt x="113" y="140"/>
                  </a:cubicBezTo>
                  <a:cubicBezTo>
                    <a:pt x="168" y="112"/>
                    <a:pt x="168" y="56"/>
                    <a:pt x="140" y="0"/>
                  </a:cubicBezTo>
                  <a:cubicBezTo>
                    <a:pt x="57" y="0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Google Shape;359;p25"/>
            <p:cNvSpPr/>
            <p:nvPr/>
          </p:nvSpPr>
          <p:spPr>
            <a:xfrm flipH="1">
              <a:off x="1500840" y="342864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8">
                  <a:moveTo>
                    <a:pt x="28" y="140"/>
                  </a:moveTo>
                  <a:cubicBezTo>
                    <a:pt x="140" y="168"/>
                    <a:pt x="168" y="140"/>
                    <a:pt x="168" y="28"/>
                  </a:cubicBezTo>
                  <a:cubicBezTo>
                    <a:pt x="112" y="0"/>
                    <a:pt x="0" y="0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Google Shape;360;p25"/>
            <p:cNvSpPr/>
            <p:nvPr/>
          </p:nvSpPr>
          <p:spPr>
            <a:xfrm flipH="1">
              <a:off x="2101320" y="269136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56" y="140"/>
                  </a:moveTo>
                  <a:lnTo>
                    <a:pt x="84" y="140"/>
                  </a:lnTo>
                  <a:cubicBezTo>
                    <a:pt x="140" y="168"/>
                    <a:pt x="196" y="84"/>
                    <a:pt x="196" y="28"/>
                  </a:cubicBezTo>
                  <a:cubicBezTo>
                    <a:pt x="56" y="0"/>
                    <a:pt x="0" y="28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Google Shape;361;p25"/>
            <p:cNvSpPr/>
            <p:nvPr/>
          </p:nvSpPr>
          <p:spPr>
            <a:xfrm flipH="1">
              <a:off x="1456920" y="107964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1" h="140">
                  <a:moveTo>
                    <a:pt x="1" y="0"/>
                  </a:moveTo>
                  <a:cubicBezTo>
                    <a:pt x="1" y="140"/>
                    <a:pt x="29" y="140"/>
                    <a:pt x="140" y="112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Google Shape;362;p25"/>
            <p:cNvSpPr/>
            <p:nvPr/>
          </p:nvSpPr>
          <p:spPr>
            <a:xfrm flipH="1">
              <a:off x="2149920" y="289440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1" h="140">
                  <a:moveTo>
                    <a:pt x="1" y="28"/>
                  </a:moveTo>
                  <a:lnTo>
                    <a:pt x="1" y="112"/>
                  </a:lnTo>
                  <a:cubicBezTo>
                    <a:pt x="57" y="140"/>
                    <a:pt x="84" y="140"/>
                    <a:pt x="140" y="112"/>
                  </a:cubicBezTo>
                  <a:lnTo>
                    <a:pt x="140" y="28"/>
                  </a:lnTo>
                  <a:cubicBezTo>
                    <a:pt x="84" y="0"/>
                    <a:pt x="57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Google Shape;363;p25"/>
            <p:cNvSpPr/>
            <p:nvPr/>
          </p:nvSpPr>
          <p:spPr>
            <a:xfrm flipH="1">
              <a:off x="1022760" y="207252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8" h="140">
                  <a:moveTo>
                    <a:pt x="28" y="112"/>
                  </a:moveTo>
                  <a:cubicBezTo>
                    <a:pt x="140" y="140"/>
                    <a:pt x="168" y="112"/>
                    <a:pt x="168" y="0"/>
                  </a:cubicBezTo>
                  <a:lnTo>
                    <a:pt x="84" y="0"/>
                  </a:lnTo>
                  <a:cubicBezTo>
                    <a:pt x="28" y="0"/>
                    <a:pt x="0" y="84"/>
                    <a:pt x="28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Google Shape;364;p25"/>
            <p:cNvSpPr/>
            <p:nvPr/>
          </p:nvSpPr>
          <p:spPr>
            <a:xfrm flipH="1">
              <a:off x="2186280" y="259272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1" h="168">
                  <a:moveTo>
                    <a:pt x="1" y="112"/>
                  </a:moveTo>
                  <a:cubicBezTo>
                    <a:pt x="140" y="168"/>
                    <a:pt x="140" y="112"/>
                    <a:pt x="14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Google Shape;365;p25"/>
            <p:cNvSpPr/>
            <p:nvPr/>
          </p:nvSpPr>
          <p:spPr>
            <a:xfrm flipH="1">
              <a:off x="1623600" y="211068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0" h="140">
                  <a:moveTo>
                    <a:pt x="0" y="56"/>
                  </a:moveTo>
                  <a:lnTo>
                    <a:pt x="28" y="140"/>
                  </a:lnTo>
                  <a:cubicBezTo>
                    <a:pt x="112" y="140"/>
                    <a:pt x="112" y="140"/>
                    <a:pt x="140" y="112"/>
                  </a:cubicBezTo>
                  <a:cubicBezTo>
                    <a:pt x="140" y="0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Google Shape;366;p25"/>
            <p:cNvSpPr/>
            <p:nvPr/>
          </p:nvSpPr>
          <p:spPr>
            <a:xfrm flipH="1">
              <a:off x="1508400" y="374220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6" h="196">
                  <a:moveTo>
                    <a:pt x="1" y="84"/>
                  </a:moveTo>
                  <a:cubicBezTo>
                    <a:pt x="1" y="140"/>
                    <a:pt x="1" y="196"/>
                    <a:pt x="84" y="196"/>
                  </a:cubicBezTo>
                  <a:lnTo>
                    <a:pt x="112" y="196"/>
                  </a:lnTo>
                  <a:cubicBezTo>
                    <a:pt x="196" y="112"/>
                    <a:pt x="84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Google Shape;367;p25"/>
            <p:cNvSpPr/>
            <p:nvPr/>
          </p:nvSpPr>
          <p:spPr>
            <a:xfrm flipH="1">
              <a:off x="1597320" y="167436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1" h="168">
                  <a:moveTo>
                    <a:pt x="1" y="112"/>
                  </a:moveTo>
                  <a:lnTo>
                    <a:pt x="85" y="168"/>
                  </a:lnTo>
                  <a:cubicBezTo>
                    <a:pt x="140" y="112"/>
                    <a:pt x="140" y="84"/>
                    <a:pt x="140" y="0"/>
                  </a:cubicBezTo>
                  <a:cubicBezTo>
                    <a:pt x="1" y="28"/>
                    <a:pt x="1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Google Shape;368;p25"/>
            <p:cNvSpPr/>
            <p:nvPr/>
          </p:nvSpPr>
          <p:spPr>
            <a:xfrm flipH="1">
              <a:off x="1892880" y="262512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1" h="168">
                  <a:moveTo>
                    <a:pt x="1" y="84"/>
                  </a:moveTo>
                  <a:cubicBezTo>
                    <a:pt x="57" y="168"/>
                    <a:pt x="85" y="140"/>
                    <a:pt x="140" y="140"/>
                  </a:cubicBezTo>
                  <a:lnTo>
                    <a:pt x="140" y="28"/>
                  </a:lnTo>
                  <a:cubicBezTo>
                    <a:pt x="85" y="1"/>
                    <a:pt x="57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Google Shape;369;p25"/>
            <p:cNvSpPr/>
            <p:nvPr/>
          </p:nvSpPr>
          <p:spPr>
            <a:xfrm flipH="1">
              <a:off x="2549160" y="1415160"/>
              <a:ext cx="7920" cy="5760"/>
            </a:xfrm>
            <a:custGeom>
              <a:avLst/>
              <a:gdLst/>
              <a:ahLst/>
              <a:cxnLst/>
              <a:rect l="l" t="t" r="r" b="b"/>
              <a:pathLst>
                <a:path w="113" h="85">
                  <a:moveTo>
                    <a:pt x="56" y="84"/>
                  </a:moveTo>
                  <a:lnTo>
                    <a:pt x="112" y="84"/>
                  </a:lnTo>
                  <a:lnTo>
                    <a:pt x="112" y="0"/>
                  </a:lnTo>
                  <a:lnTo>
                    <a:pt x="1" y="0"/>
                  </a:lnTo>
                  <a:cubicBezTo>
                    <a:pt x="1" y="56"/>
                    <a:pt x="1" y="56"/>
                    <a:pt x="5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Google Shape;370;p25"/>
            <p:cNvSpPr/>
            <p:nvPr/>
          </p:nvSpPr>
          <p:spPr>
            <a:xfrm flipH="1">
              <a:off x="1706040" y="657720"/>
              <a:ext cx="11880" cy="13680"/>
            </a:xfrm>
            <a:custGeom>
              <a:avLst/>
              <a:gdLst/>
              <a:ahLst/>
              <a:cxnLst/>
              <a:rect l="l" t="t" r="r" b="b"/>
              <a:pathLst>
                <a:path w="168" h="196">
                  <a:moveTo>
                    <a:pt x="140" y="140"/>
                  </a:moveTo>
                  <a:cubicBezTo>
                    <a:pt x="168" y="84"/>
                    <a:pt x="140" y="0"/>
                    <a:pt x="56" y="56"/>
                  </a:cubicBezTo>
                  <a:cubicBezTo>
                    <a:pt x="1" y="84"/>
                    <a:pt x="1" y="196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Google Shape;371;p25"/>
            <p:cNvSpPr/>
            <p:nvPr/>
          </p:nvSpPr>
          <p:spPr>
            <a:xfrm flipH="1">
              <a:off x="1582920" y="778320"/>
              <a:ext cx="5760" cy="9720"/>
            </a:xfrm>
            <a:custGeom>
              <a:avLst/>
              <a:gdLst/>
              <a:ahLst/>
              <a:cxnLst/>
              <a:rect l="l" t="t" r="r" b="b"/>
              <a:pathLst>
                <a:path w="85" h="140">
                  <a:moveTo>
                    <a:pt x="1" y="56"/>
                  </a:moveTo>
                  <a:lnTo>
                    <a:pt x="1" y="140"/>
                  </a:lnTo>
                  <a:lnTo>
                    <a:pt x="57" y="140"/>
                  </a:lnTo>
                  <a:cubicBezTo>
                    <a:pt x="85" y="84"/>
                    <a:pt x="85" y="84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Google Shape;372;p25"/>
            <p:cNvSpPr/>
            <p:nvPr/>
          </p:nvSpPr>
          <p:spPr>
            <a:xfrm flipH="1">
              <a:off x="2063520" y="273564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8" h="140">
                  <a:moveTo>
                    <a:pt x="112" y="140"/>
                  </a:moveTo>
                  <a:cubicBezTo>
                    <a:pt x="140" y="84"/>
                    <a:pt x="168" y="0"/>
                    <a:pt x="84" y="0"/>
                  </a:cubicBezTo>
                  <a:cubicBezTo>
                    <a:pt x="1" y="0"/>
                    <a:pt x="28" y="112"/>
                    <a:pt x="28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Google Shape;373;p25"/>
            <p:cNvSpPr/>
            <p:nvPr/>
          </p:nvSpPr>
          <p:spPr>
            <a:xfrm flipH="1">
              <a:off x="1500840" y="215856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0" h="169">
                  <a:moveTo>
                    <a:pt x="56" y="140"/>
                  </a:moveTo>
                  <a:cubicBezTo>
                    <a:pt x="140" y="168"/>
                    <a:pt x="140" y="140"/>
                    <a:pt x="140" y="29"/>
                  </a:cubicBezTo>
                  <a:cubicBezTo>
                    <a:pt x="56" y="1"/>
                    <a:pt x="0" y="29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Google Shape;374;p25"/>
            <p:cNvSpPr/>
            <p:nvPr/>
          </p:nvSpPr>
          <p:spPr>
            <a:xfrm flipH="1">
              <a:off x="2672640" y="136692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1" h="169">
                  <a:moveTo>
                    <a:pt x="1" y="57"/>
                  </a:moveTo>
                  <a:cubicBezTo>
                    <a:pt x="29" y="140"/>
                    <a:pt x="57" y="168"/>
                    <a:pt x="140" y="57"/>
                  </a:cubicBezTo>
                  <a:cubicBezTo>
                    <a:pt x="85" y="1"/>
                    <a:pt x="29" y="1"/>
                    <a:pt x="1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Google Shape;375;p25"/>
            <p:cNvSpPr/>
            <p:nvPr/>
          </p:nvSpPr>
          <p:spPr>
            <a:xfrm flipH="1">
              <a:off x="2432880" y="114192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0" y="112"/>
                  </a:moveTo>
                  <a:cubicBezTo>
                    <a:pt x="195" y="167"/>
                    <a:pt x="195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Google Shape;376;p25"/>
            <p:cNvSpPr/>
            <p:nvPr/>
          </p:nvSpPr>
          <p:spPr>
            <a:xfrm flipH="1">
              <a:off x="974520" y="3993480"/>
              <a:ext cx="9720" cy="13680"/>
            </a:xfrm>
            <a:custGeom>
              <a:avLst/>
              <a:gdLst/>
              <a:ahLst/>
              <a:cxnLst/>
              <a:rect l="l" t="t" r="r" b="b"/>
              <a:pathLst>
                <a:path w="141" h="197">
                  <a:moveTo>
                    <a:pt x="29" y="57"/>
                  </a:moveTo>
                  <a:cubicBezTo>
                    <a:pt x="1" y="196"/>
                    <a:pt x="140" y="196"/>
                    <a:pt x="140" y="57"/>
                  </a:cubicBezTo>
                  <a:cubicBezTo>
                    <a:pt x="84" y="57"/>
                    <a:pt x="56" y="1"/>
                    <a:pt x="29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Google Shape;377;p25"/>
            <p:cNvSpPr/>
            <p:nvPr/>
          </p:nvSpPr>
          <p:spPr>
            <a:xfrm flipH="1">
              <a:off x="1779840" y="1260720"/>
              <a:ext cx="7920" cy="9720"/>
            </a:xfrm>
            <a:custGeom>
              <a:avLst/>
              <a:gdLst/>
              <a:ahLst/>
              <a:cxnLst/>
              <a:rect l="l" t="t" r="r" b="b"/>
              <a:pathLst>
                <a:path w="113" h="140">
                  <a:moveTo>
                    <a:pt x="1" y="84"/>
                  </a:moveTo>
                  <a:cubicBezTo>
                    <a:pt x="1" y="112"/>
                    <a:pt x="1" y="140"/>
                    <a:pt x="29" y="140"/>
                  </a:cubicBezTo>
                  <a:cubicBezTo>
                    <a:pt x="113" y="140"/>
                    <a:pt x="113" y="112"/>
                    <a:pt x="113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Google Shape;378;p25"/>
            <p:cNvSpPr/>
            <p:nvPr/>
          </p:nvSpPr>
          <p:spPr>
            <a:xfrm flipH="1">
              <a:off x="2797200" y="2622960"/>
              <a:ext cx="9720" cy="3600"/>
            </a:xfrm>
            <a:custGeom>
              <a:avLst/>
              <a:gdLst/>
              <a:ahLst/>
              <a:cxnLst/>
              <a:rect l="l" t="t" r="r" b="b"/>
              <a:pathLst>
                <a:path w="140" h="57">
                  <a:moveTo>
                    <a:pt x="0" y="56"/>
                  </a:moveTo>
                  <a:lnTo>
                    <a:pt x="140" y="56"/>
                  </a:lnTo>
                  <a:lnTo>
                    <a:pt x="112" y="1"/>
                  </a:lnTo>
                  <a:cubicBezTo>
                    <a:pt x="0" y="1"/>
                    <a:pt x="0" y="1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Google Shape;379;p25"/>
            <p:cNvSpPr/>
            <p:nvPr/>
          </p:nvSpPr>
          <p:spPr>
            <a:xfrm flipH="1">
              <a:off x="1514520" y="333612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7" h="169">
                  <a:moveTo>
                    <a:pt x="57" y="29"/>
                  </a:moveTo>
                  <a:cubicBezTo>
                    <a:pt x="1" y="57"/>
                    <a:pt x="29" y="57"/>
                    <a:pt x="29" y="140"/>
                  </a:cubicBezTo>
                  <a:cubicBezTo>
                    <a:pt x="196" y="168"/>
                    <a:pt x="168" y="1"/>
                    <a:pt x="5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Google Shape;380;p25"/>
            <p:cNvSpPr/>
            <p:nvPr/>
          </p:nvSpPr>
          <p:spPr>
            <a:xfrm flipH="1">
              <a:off x="2304720" y="4403160"/>
              <a:ext cx="172440" cy="156600"/>
            </a:xfrm>
            <a:custGeom>
              <a:avLst/>
              <a:gdLst/>
              <a:ahLst/>
              <a:cxnLst/>
              <a:rect l="l" t="t" r="r" b="b"/>
              <a:pathLst>
                <a:path w="2401" h="2177">
                  <a:moveTo>
                    <a:pt x="29" y="2121"/>
                  </a:moveTo>
                  <a:cubicBezTo>
                    <a:pt x="112" y="2176"/>
                    <a:pt x="252" y="1981"/>
                    <a:pt x="308" y="1897"/>
                  </a:cubicBezTo>
                  <a:cubicBezTo>
                    <a:pt x="670" y="1618"/>
                    <a:pt x="977" y="1479"/>
                    <a:pt x="1340" y="1200"/>
                  </a:cubicBezTo>
                  <a:cubicBezTo>
                    <a:pt x="1563" y="977"/>
                    <a:pt x="2372" y="391"/>
                    <a:pt x="2400" y="0"/>
                  </a:cubicBezTo>
                  <a:cubicBezTo>
                    <a:pt x="2344" y="28"/>
                    <a:pt x="2316" y="84"/>
                    <a:pt x="2261" y="140"/>
                  </a:cubicBezTo>
                  <a:cubicBezTo>
                    <a:pt x="2065" y="391"/>
                    <a:pt x="2093" y="363"/>
                    <a:pt x="1842" y="586"/>
                  </a:cubicBezTo>
                  <a:lnTo>
                    <a:pt x="1228" y="1116"/>
                  </a:lnTo>
                  <a:cubicBezTo>
                    <a:pt x="1005" y="1284"/>
                    <a:pt x="810" y="1423"/>
                    <a:pt x="559" y="1563"/>
                  </a:cubicBezTo>
                  <a:cubicBezTo>
                    <a:pt x="503" y="1646"/>
                    <a:pt x="1" y="2037"/>
                    <a:pt x="29" y="21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Google Shape;381;p25"/>
            <p:cNvSpPr/>
            <p:nvPr/>
          </p:nvSpPr>
          <p:spPr>
            <a:xfrm flipH="1">
              <a:off x="2236320" y="3076920"/>
              <a:ext cx="204840" cy="92160"/>
            </a:xfrm>
            <a:custGeom>
              <a:avLst/>
              <a:gdLst/>
              <a:ahLst/>
              <a:cxnLst/>
              <a:rect l="l" t="t" r="r" b="b"/>
              <a:pathLst>
                <a:path w="2847" h="1285">
                  <a:moveTo>
                    <a:pt x="1" y="1228"/>
                  </a:moveTo>
                  <a:cubicBezTo>
                    <a:pt x="308" y="1284"/>
                    <a:pt x="1284" y="866"/>
                    <a:pt x="1535" y="726"/>
                  </a:cubicBezTo>
                  <a:lnTo>
                    <a:pt x="2540" y="224"/>
                  </a:lnTo>
                  <a:cubicBezTo>
                    <a:pt x="2651" y="168"/>
                    <a:pt x="2819" y="112"/>
                    <a:pt x="2847" y="1"/>
                  </a:cubicBezTo>
                  <a:cubicBezTo>
                    <a:pt x="2568" y="1"/>
                    <a:pt x="1312" y="754"/>
                    <a:pt x="754" y="977"/>
                  </a:cubicBezTo>
                  <a:cubicBezTo>
                    <a:pt x="559" y="1005"/>
                    <a:pt x="29" y="1145"/>
                    <a:pt x="1" y="12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Google Shape;382;p25"/>
            <p:cNvSpPr/>
            <p:nvPr/>
          </p:nvSpPr>
          <p:spPr>
            <a:xfrm flipH="1">
              <a:off x="1424520" y="3842640"/>
              <a:ext cx="192600" cy="19800"/>
            </a:xfrm>
            <a:custGeom>
              <a:avLst/>
              <a:gdLst/>
              <a:ahLst/>
              <a:cxnLst/>
              <a:rect l="l" t="t" r="r" b="b"/>
              <a:pathLst>
                <a:path w="2679" h="280">
                  <a:moveTo>
                    <a:pt x="0" y="84"/>
                  </a:moveTo>
                  <a:cubicBezTo>
                    <a:pt x="84" y="252"/>
                    <a:pt x="1144" y="252"/>
                    <a:pt x="1284" y="252"/>
                  </a:cubicBezTo>
                  <a:cubicBezTo>
                    <a:pt x="1535" y="252"/>
                    <a:pt x="2539" y="279"/>
                    <a:pt x="2679" y="196"/>
                  </a:cubicBezTo>
                  <a:cubicBezTo>
                    <a:pt x="2595" y="84"/>
                    <a:pt x="2177" y="112"/>
                    <a:pt x="2009" y="112"/>
                  </a:cubicBezTo>
                  <a:cubicBezTo>
                    <a:pt x="1507" y="112"/>
                    <a:pt x="754" y="112"/>
                    <a:pt x="279" y="84"/>
                  </a:cubicBezTo>
                  <a:cubicBezTo>
                    <a:pt x="224" y="56"/>
                    <a:pt x="84" y="0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Google Shape;383;p25"/>
            <p:cNvSpPr/>
            <p:nvPr/>
          </p:nvSpPr>
          <p:spPr>
            <a:xfrm flipH="1">
              <a:off x="2547360" y="4437360"/>
              <a:ext cx="74160" cy="154440"/>
            </a:xfrm>
            <a:custGeom>
              <a:avLst/>
              <a:gdLst/>
              <a:ahLst/>
              <a:cxnLst/>
              <a:rect l="l" t="t" r="r" b="b"/>
              <a:pathLst>
                <a:path w="1034" h="2149">
                  <a:moveTo>
                    <a:pt x="1005" y="2037"/>
                  </a:moveTo>
                  <a:cubicBezTo>
                    <a:pt x="894" y="1981"/>
                    <a:pt x="754" y="2009"/>
                    <a:pt x="643" y="1981"/>
                  </a:cubicBezTo>
                  <a:cubicBezTo>
                    <a:pt x="503" y="1926"/>
                    <a:pt x="475" y="1870"/>
                    <a:pt x="419" y="1786"/>
                  </a:cubicBezTo>
                  <a:lnTo>
                    <a:pt x="196" y="1591"/>
                  </a:lnTo>
                  <a:cubicBezTo>
                    <a:pt x="140" y="1507"/>
                    <a:pt x="85" y="1396"/>
                    <a:pt x="85" y="1284"/>
                  </a:cubicBezTo>
                  <a:cubicBezTo>
                    <a:pt x="85" y="586"/>
                    <a:pt x="475" y="224"/>
                    <a:pt x="503" y="1"/>
                  </a:cubicBezTo>
                  <a:cubicBezTo>
                    <a:pt x="364" y="56"/>
                    <a:pt x="196" y="391"/>
                    <a:pt x="140" y="586"/>
                  </a:cubicBezTo>
                  <a:cubicBezTo>
                    <a:pt x="57" y="754"/>
                    <a:pt x="1" y="1144"/>
                    <a:pt x="1" y="1340"/>
                  </a:cubicBezTo>
                  <a:cubicBezTo>
                    <a:pt x="29" y="1647"/>
                    <a:pt x="447" y="2037"/>
                    <a:pt x="615" y="2093"/>
                  </a:cubicBezTo>
                  <a:cubicBezTo>
                    <a:pt x="698" y="2149"/>
                    <a:pt x="754" y="2149"/>
                    <a:pt x="838" y="2149"/>
                  </a:cubicBezTo>
                  <a:cubicBezTo>
                    <a:pt x="866" y="2093"/>
                    <a:pt x="949" y="2093"/>
                    <a:pt x="1005" y="2037"/>
                  </a:cubicBezTo>
                  <a:cubicBezTo>
                    <a:pt x="1033" y="2065"/>
                    <a:pt x="1005" y="2065"/>
                    <a:pt x="1005" y="203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Google Shape;384;p25"/>
            <p:cNvSpPr/>
            <p:nvPr/>
          </p:nvSpPr>
          <p:spPr>
            <a:xfrm flipH="1">
              <a:off x="1283400" y="2765520"/>
              <a:ext cx="158400" cy="96120"/>
            </a:xfrm>
            <a:custGeom>
              <a:avLst/>
              <a:gdLst/>
              <a:ahLst/>
              <a:cxnLst/>
              <a:rect l="l" t="t" r="r" b="b"/>
              <a:pathLst>
                <a:path w="2205" h="1340">
                  <a:moveTo>
                    <a:pt x="1" y="84"/>
                  </a:moveTo>
                  <a:cubicBezTo>
                    <a:pt x="56" y="140"/>
                    <a:pt x="503" y="363"/>
                    <a:pt x="559" y="391"/>
                  </a:cubicBezTo>
                  <a:lnTo>
                    <a:pt x="1647" y="1005"/>
                  </a:lnTo>
                  <a:cubicBezTo>
                    <a:pt x="1758" y="1089"/>
                    <a:pt x="2093" y="1284"/>
                    <a:pt x="2205" y="1340"/>
                  </a:cubicBezTo>
                  <a:cubicBezTo>
                    <a:pt x="2205" y="1200"/>
                    <a:pt x="1842" y="1005"/>
                    <a:pt x="1758" y="949"/>
                  </a:cubicBezTo>
                  <a:cubicBezTo>
                    <a:pt x="1563" y="837"/>
                    <a:pt x="1396" y="726"/>
                    <a:pt x="1200" y="586"/>
                  </a:cubicBezTo>
                  <a:cubicBezTo>
                    <a:pt x="1061" y="531"/>
                    <a:pt x="140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Google Shape;385;p25"/>
            <p:cNvSpPr/>
            <p:nvPr/>
          </p:nvSpPr>
          <p:spPr>
            <a:xfrm flipH="1">
              <a:off x="2636280" y="3657960"/>
              <a:ext cx="93960" cy="68040"/>
            </a:xfrm>
            <a:custGeom>
              <a:avLst/>
              <a:gdLst/>
              <a:ahLst/>
              <a:cxnLst/>
              <a:rect l="l" t="t" r="r" b="b"/>
              <a:pathLst>
                <a:path w="1312" h="950">
                  <a:moveTo>
                    <a:pt x="0" y="893"/>
                  </a:moveTo>
                  <a:cubicBezTo>
                    <a:pt x="168" y="949"/>
                    <a:pt x="1312" y="587"/>
                    <a:pt x="1144" y="140"/>
                  </a:cubicBezTo>
                  <a:cubicBezTo>
                    <a:pt x="1033" y="168"/>
                    <a:pt x="1116" y="308"/>
                    <a:pt x="893" y="447"/>
                  </a:cubicBezTo>
                  <a:cubicBezTo>
                    <a:pt x="782" y="531"/>
                    <a:pt x="642" y="614"/>
                    <a:pt x="503" y="670"/>
                  </a:cubicBezTo>
                  <a:cubicBezTo>
                    <a:pt x="558" y="614"/>
                    <a:pt x="1005" y="308"/>
                    <a:pt x="1005" y="112"/>
                  </a:cubicBezTo>
                  <a:lnTo>
                    <a:pt x="977" y="29"/>
                  </a:lnTo>
                  <a:cubicBezTo>
                    <a:pt x="893" y="57"/>
                    <a:pt x="977" y="1"/>
                    <a:pt x="865" y="168"/>
                  </a:cubicBezTo>
                  <a:cubicBezTo>
                    <a:pt x="642" y="531"/>
                    <a:pt x="224" y="670"/>
                    <a:pt x="196" y="726"/>
                  </a:cubicBezTo>
                  <a:lnTo>
                    <a:pt x="196" y="754"/>
                  </a:lnTo>
                  <a:cubicBezTo>
                    <a:pt x="196" y="810"/>
                    <a:pt x="279" y="754"/>
                    <a:pt x="168" y="810"/>
                  </a:cubicBezTo>
                  <a:cubicBezTo>
                    <a:pt x="28" y="838"/>
                    <a:pt x="0" y="810"/>
                    <a:pt x="0" y="8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Google Shape;386;p25"/>
            <p:cNvSpPr/>
            <p:nvPr/>
          </p:nvSpPr>
          <p:spPr>
            <a:xfrm flipH="1">
              <a:off x="2187720" y="2970720"/>
              <a:ext cx="152640" cy="57960"/>
            </a:xfrm>
            <a:custGeom>
              <a:avLst/>
              <a:gdLst/>
              <a:ahLst/>
              <a:cxnLst/>
              <a:rect l="l" t="t" r="r" b="b"/>
              <a:pathLst>
                <a:path w="2122" h="810">
                  <a:moveTo>
                    <a:pt x="1" y="781"/>
                  </a:moveTo>
                  <a:cubicBezTo>
                    <a:pt x="57" y="809"/>
                    <a:pt x="447" y="726"/>
                    <a:pt x="559" y="670"/>
                  </a:cubicBezTo>
                  <a:cubicBezTo>
                    <a:pt x="754" y="642"/>
                    <a:pt x="921" y="614"/>
                    <a:pt x="1145" y="530"/>
                  </a:cubicBezTo>
                  <a:cubicBezTo>
                    <a:pt x="1312" y="502"/>
                    <a:pt x="1535" y="419"/>
                    <a:pt x="1703" y="363"/>
                  </a:cubicBezTo>
                  <a:cubicBezTo>
                    <a:pt x="1870" y="307"/>
                    <a:pt x="2093" y="223"/>
                    <a:pt x="2121" y="0"/>
                  </a:cubicBezTo>
                  <a:cubicBezTo>
                    <a:pt x="2065" y="56"/>
                    <a:pt x="2065" y="56"/>
                    <a:pt x="2009" y="84"/>
                  </a:cubicBezTo>
                  <a:cubicBezTo>
                    <a:pt x="1982" y="112"/>
                    <a:pt x="1982" y="112"/>
                    <a:pt x="1926" y="140"/>
                  </a:cubicBezTo>
                  <a:cubicBezTo>
                    <a:pt x="1647" y="279"/>
                    <a:pt x="1396" y="335"/>
                    <a:pt x="1117" y="391"/>
                  </a:cubicBezTo>
                  <a:cubicBezTo>
                    <a:pt x="893" y="475"/>
                    <a:pt x="29" y="642"/>
                    <a:pt x="1" y="7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Google Shape;387;p25"/>
            <p:cNvSpPr/>
            <p:nvPr/>
          </p:nvSpPr>
          <p:spPr>
            <a:xfrm flipH="1">
              <a:off x="2282040" y="3780360"/>
              <a:ext cx="100080" cy="122400"/>
            </a:xfrm>
            <a:custGeom>
              <a:avLst/>
              <a:gdLst/>
              <a:ahLst/>
              <a:cxnLst/>
              <a:rect l="l" t="t" r="r" b="b"/>
              <a:pathLst>
                <a:path w="1396" h="1703">
                  <a:moveTo>
                    <a:pt x="1" y="1702"/>
                  </a:moveTo>
                  <a:cubicBezTo>
                    <a:pt x="140" y="1702"/>
                    <a:pt x="308" y="1479"/>
                    <a:pt x="419" y="1368"/>
                  </a:cubicBezTo>
                  <a:cubicBezTo>
                    <a:pt x="698" y="1089"/>
                    <a:pt x="1340" y="280"/>
                    <a:pt x="1396" y="1"/>
                  </a:cubicBezTo>
                  <a:cubicBezTo>
                    <a:pt x="1284" y="28"/>
                    <a:pt x="1173" y="252"/>
                    <a:pt x="1033" y="419"/>
                  </a:cubicBezTo>
                  <a:cubicBezTo>
                    <a:pt x="922" y="559"/>
                    <a:pt x="838" y="698"/>
                    <a:pt x="698" y="865"/>
                  </a:cubicBezTo>
                  <a:cubicBezTo>
                    <a:pt x="615" y="949"/>
                    <a:pt x="587" y="1005"/>
                    <a:pt x="503" y="1089"/>
                  </a:cubicBezTo>
                  <a:cubicBezTo>
                    <a:pt x="447" y="1200"/>
                    <a:pt x="57" y="1563"/>
                    <a:pt x="1" y="170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Google Shape;388;p25"/>
            <p:cNvSpPr/>
            <p:nvPr/>
          </p:nvSpPr>
          <p:spPr>
            <a:xfrm flipH="1">
              <a:off x="2336400" y="3334320"/>
              <a:ext cx="160560" cy="43920"/>
            </a:xfrm>
            <a:custGeom>
              <a:avLst/>
              <a:gdLst/>
              <a:ahLst/>
              <a:cxnLst/>
              <a:rect l="l" t="t" r="r" b="b"/>
              <a:pathLst>
                <a:path w="2233" h="615">
                  <a:moveTo>
                    <a:pt x="1" y="475"/>
                  </a:moveTo>
                  <a:cubicBezTo>
                    <a:pt x="56" y="503"/>
                    <a:pt x="56" y="503"/>
                    <a:pt x="112" y="559"/>
                  </a:cubicBezTo>
                  <a:cubicBezTo>
                    <a:pt x="140" y="559"/>
                    <a:pt x="224" y="587"/>
                    <a:pt x="252" y="587"/>
                  </a:cubicBezTo>
                  <a:cubicBezTo>
                    <a:pt x="614" y="615"/>
                    <a:pt x="921" y="587"/>
                    <a:pt x="1256" y="503"/>
                  </a:cubicBezTo>
                  <a:cubicBezTo>
                    <a:pt x="1479" y="447"/>
                    <a:pt x="2233" y="196"/>
                    <a:pt x="2177" y="1"/>
                  </a:cubicBezTo>
                  <a:cubicBezTo>
                    <a:pt x="2093" y="29"/>
                    <a:pt x="1954" y="196"/>
                    <a:pt x="1228" y="364"/>
                  </a:cubicBezTo>
                  <a:cubicBezTo>
                    <a:pt x="810" y="475"/>
                    <a:pt x="559" y="475"/>
                    <a:pt x="140" y="475"/>
                  </a:cubicBezTo>
                  <a:cubicBezTo>
                    <a:pt x="84" y="447"/>
                    <a:pt x="56" y="447"/>
                    <a:pt x="1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Google Shape;389;p25"/>
            <p:cNvSpPr/>
            <p:nvPr/>
          </p:nvSpPr>
          <p:spPr>
            <a:xfrm flipH="1">
              <a:off x="2471400" y="2028240"/>
              <a:ext cx="39960" cy="144360"/>
            </a:xfrm>
            <a:custGeom>
              <a:avLst/>
              <a:gdLst/>
              <a:ahLst/>
              <a:cxnLst/>
              <a:rect l="l" t="t" r="r" b="b"/>
              <a:pathLst>
                <a:path w="559" h="2010">
                  <a:moveTo>
                    <a:pt x="475" y="2009"/>
                  </a:moveTo>
                  <a:cubicBezTo>
                    <a:pt x="558" y="1898"/>
                    <a:pt x="447" y="1619"/>
                    <a:pt x="419" y="1535"/>
                  </a:cubicBezTo>
                  <a:lnTo>
                    <a:pt x="168" y="224"/>
                  </a:lnTo>
                  <a:cubicBezTo>
                    <a:pt x="140" y="140"/>
                    <a:pt x="168" y="28"/>
                    <a:pt x="56" y="1"/>
                  </a:cubicBezTo>
                  <a:cubicBezTo>
                    <a:pt x="0" y="84"/>
                    <a:pt x="168" y="893"/>
                    <a:pt x="196" y="1061"/>
                  </a:cubicBezTo>
                  <a:lnTo>
                    <a:pt x="419" y="1953"/>
                  </a:lnTo>
                  <a:cubicBezTo>
                    <a:pt x="447" y="2009"/>
                    <a:pt x="419" y="2009"/>
                    <a:pt x="475" y="20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Google Shape;390;p25"/>
            <p:cNvSpPr/>
            <p:nvPr/>
          </p:nvSpPr>
          <p:spPr>
            <a:xfrm flipH="1">
              <a:off x="1044360" y="4389120"/>
              <a:ext cx="15840" cy="142560"/>
            </a:xfrm>
            <a:custGeom>
              <a:avLst/>
              <a:gdLst/>
              <a:ahLst/>
              <a:cxnLst/>
              <a:rect l="l" t="t" r="r" b="b"/>
              <a:pathLst>
                <a:path w="224" h="1982">
                  <a:moveTo>
                    <a:pt x="112" y="1982"/>
                  </a:moveTo>
                  <a:cubicBezTo>
                    <a:pt x="224" y="1898"/>
                    <a:pt x="196" y="1117"/>
                    <a:pt x="196" y="977"/>
                  </a:cubicBezTo>
                  <a:cubicBezTo>
                    <a:pt x="196" y="754"/>
                    <a:pt x="224" y="57"/>
                    <a:pt x="84" y="1"/>
                  </a:cubicBezTo>
                  <a:cubicBezTo>
                    <a:pt x="0" y="57"/>
                    <a:pt x="84" y="838"/>
                    <a:pt x="84" y="1005"/>
                  </a:cubicBezTo>
                  <a:cubicBezTo>
                    <a:pt x="56" y="1145"/>
                    <a:pt x="0" y="1898"/>
                    <a:pt x="112" y="19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Google Shape;391;p25"/>
            <p:cNvSpPr/>
            <p:nvPr/>
          </p:nvSpPr>
          <p:spPr>
            <a:xfrm flipH="1">
              <a:off x="2868840" y="3113280"/>
              <a:ext cx="51840" cy="60120"/>
            </a:xfrm>
            <a:custGeom>
              <a:avLst/>
              <a:gdLst/>
              <a:ahLst/>
              <a:cxnLst/>
              <a:rect l="l" t="t" r="r" b="b"/>
              <a:pathLst>
                <a:path w="727" h="838">
                  <a:moveTo>
                    <a:pt x="85" y="0"/>
                  </a:moveTo>
                  <a:cubicBezTo>
                    <a:pt x="29" y="84"/>
                    <a:pt x="252" y="195"/>
                    <a:pt x="308" y="335"/>
                  </a:cubicBezTo>
                  <a:cubicBezTo>
                    <a:pt x="224" y="307"/>
                    <a:pt x="112" y="167"/>
                    <a:pt x="1" y="167"/>
                  </a:cubicBezTo>
                  <a:cubicBezTo>
                    <a:pt x="1" y="279"/>
                    <a:pt x="224" y="446"/>
                    <a:pt x="308" y="502"/>
                  </a:cubicBezTo>
                  <a:cubicBezTo>
                    <a:pt x="419" y="586"/>
                    <a:pt x="587" y="781"/>
                    <a:pt x="726" y="837"/>
                  </a:cubicBezTo>
                  <a:cubicBezTo>
                    <a:pt x="726" y="725"/>
                    <a:pt x="670" y="698"/>
                    <a:pt x="587" y="614"/>
                  </a:cubicBezTo>
                  <a:cubicBezTo>
                    <a:pt x="503" y="502"/>
                    <a:pt x="447" y="502"/>
                    <a:pt x="419" y="446"/>
                  </a:cubicBezTo>
                  <a:cubicBezTo>
                    <a:pt x="531" y="474"/>
                    <a:pt x="643" y="614"/>
                    <a:pt x="726" y="614"/>
                  </a:cubicBezTo>
                  <a:lnTo>
                    <a:pt x="726" y="586"/>
                  </a:lnTo>
                  <a:lnTo>
                    <a:pt x="726" y="586"/>
                  </a:lnTo>
                  <a:cubicBezTo>
                    <a:pt x="726" y="558"/>
                    <a:pt x="112" y="28"/>
                    <a:pt x="112" y="28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Google Shape;392;p25"/>
            <p:cNvSpPr/>
            <p:nvPr/>
          </p:nvSpPr>
          <p:spPr>
            <a:xfrm flipH="1">
              <a:off x="1424520" y="2858040"/>
              <a:ext cx="75960" cy="116280"/>
            </a:xfrm>
            <a:custGeom>
              <a:avLst/>
              <a:gdLst/>
              <a:ahLst/>
              <a:cxnLst/>
              <a:rect l="l" t="t" r="r" b="b"/>
              <a:pathLst>
                <a:path w="1061" h="1620">
                  <a:moveTo>
                    <a:pt x="56" y="1619"/>
                  </a:moveTo>
                  <a:cubicBezTo>
                    <a:pt x="224" y="1591"/>
                    <a:pt x="810" y="698"/>
                    <a:pt x="921" y="503"/>
                  </a:cubicBezTo>
                  <a:cubicBezTo>
                    <a:pt x="949" y="419"/>
                    <a:pt x="1061" y="140"/>
                    <a:pt x="1061" y="85"/>
                  </a:cubicBezTo>
                  <a:cubicBezTo>
                    <a:pt x="1061" y="57"/>
                    <a:pt x="1061" y="57"/>
                    <a:pt x="1033" y="1"/>
                  </a:cubicBezTo>
                  <a:cubicBezTo>
                    <a:pt x="949" y="57"/>
                    <a:pt x="921" y="252"/>
                    <a:pt x="810" y="419"/>
                  </a:cubicBezTo>
                  <a:cubicBezTo>
                    <a:pt x="754" y="559"/>
                    <a:pt x="642" y="698"/>
                    <a:pt x="559" y="810"/>
                  </a:cubicBezTo>
                  <a:cubicBezTo>
                    <a:pt x="475" y="949"/>
                    <a:pt x="391" y="1061"/>
                    <a:pt x="280" y="1201"/>
                  </a:cubicBezTo>
                  <a:cubicBezTo>
                    <a:pt x="252" y="1256"/>
                    <a:pt x="224" y="1340"/>
                    <a:pt x="140" y="1396"/>
                  </a:cubicBezTo>
                  <a:cubicBezTo>
                    <a:pt x="84" y="1452"/>
                    <a:pt x="1" y="1507"/>
                    <a:pt x="56" y="16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Google Shape;393;p25"/>
            <p:cNvSpPr/>
            <p:nvPr/>
          </p:nvSpPr>
          <p:spPr>
            <a:xfrm flipH="1">
              <a:off x="2220480" y="3083040"/>
              <a:ext cx="116280" cy="74160"/>
            </a:xfrm>
            <a:custGeom>
              <a:avLst/>
              <a:gdLst/>
              <a:ahLst/>
              <a:cxnLst/>
              <a:rect l="l" t="t" r="r" b="b"/>
              <a:pathLst>
                <a:path w="1619" h="1033">
                  <a:moveTo>
                    <a:pt x="1" y="1033"/>
                  </a:moveTo>
                  <a:cubicBezTo>
                    <a:pt x="112" y="1033"/>
                    <a:pt x="363" y="893"/>
                    <a:pt x="447" y="838"/>
                  </a:cubicBezTo>
                  <a:cubicBezTo>
                    <a:pt x="587" y="754"/>
                    <a:pt x="726" y="642"/>
                    <a:pt x="865" y="586"/>
                  </a:cubicBezTo>
                  <a:cubicBezTo>
                    <a:pt x="1228" y="363"/>
                    <a:pt x="1228" y="335"/>
                    <a:pt x="1479" y="168"/>
                  </a:cubicBezTo>
                  <a:cubicBezTo>
                    <a:pt x="1535" y="140"/>
                    <a:pt x="1619" y="56"/>
                    <a:pt x="1619" y="1"/>
                  </a:cubicBezTo>
                  <a:cubicBezTo>
                    <a:pt x="1507" y="1"/>
                    <a:pt x="1284" y="168"/>
                    <a:pt x="1228" y="224"/>
                  </a:cubicBezTo>
                  <a:cubicBezTo>
                    <a:pt x="977" y="419"/>
                    <a:pt x="670" y="586"/>
                    <a:pt x="419" y="754"/>
                  </a:cubicBezTo>
                  <a:cubicBezTo>
                    <a:pt x="252" y="782"/>
                    <a:pt x="29" y="893"/>
                    <a:pt x="1" y="10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Google Shape;394;p25"/>
            <p:cNvSpPr/>
            <p:nvPr/>
          </p:nvSpPr>
          <p:spPr>
            <a:xfrm flipH="1">
              <a:off x="1735920" y="2305440"/>
              <a:ext cx="136440" cy="15840"/>
            </a:xfrm>
            <a:custGeom>
              <a:avLst/>
              <a:gdLst/>
              <a:ahLst/>
              <a:cxnLst/>
              <a:rect l="l" t="t" r="r" b="b"/>
              <a:pathLst>
                <a:path w="1898" h="224">
                  <a:moveTo>
                    <a:pt x="0" y="112"/>
                  </a:moveTo>
                  <a:cubicBezTo>
                    <a:pt x="112" y="224"/>
                    <a:pt x="1758" y="196"/>
                    <a:pt x="1897" y="84"/>
                  </a:cubicBezTo>
                  <a:cubicBezTo>
                    <a:pt x="1814" y="1"/>
                    <a:pt x="1758" y="56"/>
                    <a:pt x="1674" y="56"/>
                  </a:cubicBezTo>
                  <a:cubicBezTo>
                    <a:pt x="1367" y="56"/>
                    <a:pt x="112" y="56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Google Shape;395;p25"/>
            <p:cNvSpPr/>
            <p:nvPr/>
          </p:nvSpPr>
          <p:spPr>
            <a:xfrm flipH="1">
              <a:off x="1322280" y="2745360"/>
              <a:ext cx="124200" cy="65880"/>
            </a:xfrm>
            <a:custGeom>
              <a:avLst/>
              <a:gdLst/>
              <a:ahLst/>
              <a:cxnLst/>
              <a:rect l="l" t="t" r="r" b="b"/>
              <a:pathLst>
                <a:path w="1731" h="922">
                  <a:moveTo>
                    <a:pt x="1" y="112"/>
                  </a:moveTo>
                  <a:cubicBezTo>
                    <a:pt x="29" y="168"/>
                    <a:pt x="698" y="447"/>
                    <a:pt x="838" y="531"/>
                  </a:cubicBezTo>
                  <a:cubicBezTo>
                    <a:pt x="894" y="559"/>
                    <a:pt x="977" y="559"/>
                    <a:pt x="1061" y="586"/>
                  </a:cubicBezTo>
                  <a:lnTo>
                    <a:pt x="1284" y="698"/>
                  </a:lnTo>
                  <a:cubicBezTo>
                    <a:pt x="1396" y="782"/>
                    <a:pt x="1591" y="921"/>
                    <a:pt x="1731" y="921"/>
                  </a:cubicBezTo>
                  <a:cubicBezTo>
                    <a:pt x="1703" y="726"/>
                    <a:pt x="1117" y="503"/>
                    <a:pt x="977" y="419"/>
                  </a:cubicBezTo>
                  <a:cubicBezTo>
                    <a:pt x="782" y="363"/>
                    <a:pt x="57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Google Shape;396;p25"/>
            <p:cNvSpPr/>
            <p:nvPr/>
          </p:nvSpPr>
          <p:spPr>
            <a:xfrm flipH="1">
              <a:off x="1265760" y="4570200"/>
              <a:ext cx="68040" cy="104400"/>
            </a:xfrm>
            <a:custGeom>
              <a:avLst/>
              <a:gdLst/>
              <a:ahLst/>
              <a:cxnLst/>
              <a:rect l="l" t="t" r="r" b="b"/>
              <a:pathLst>
                <a:path w="949" h="1452">
                  <a:moveTo>
                    <a:pt x="949" y="1396"/>
                  </a:moveTo>
                  <a:cubicBezTo>
                    <a:pt x="865" y="1284"/>
                    <a:pt x="447" y="1284"/>
                    <a:pt x="279" y="922"/>
                  </a:cubicBezTo>
                  <a:cubicBezTo>
                    <a:pt x="84" y="587"/>
                    <a:pt x="307" y="140"/>
                    <a:pt x="196" y="1"/>
                  </a:cubicBezTo>
                  <a:cubicBezTo>
                    <a:pt x="84" y="57"/>
                    <a:pt x="84" y="336"/>
                    <a:pt x="56" y="475"/>
                  </a:cubicBezTo>
                  <a:cubicBezTo>
                    <a:pt x="0" y="1312"/>
                    <a:pt x="809" y="1452"/>
                    <a:pt x="949" y="13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Google Shape;397;p25"/>
            <p:cNvSpPr/>
            <p:nvPr/>
          </p:nvSpPr>
          <p:spPr>
            <a:xfrm flipH="1">
              <a:off x="965880" y="4013640"/>
              <a:ext cx="46080" cy="78120"/>
            </a:xfrm>
            <a:custGeom>
              <a:avLst/>
              <a:gdLst/>
              <a:ahLst/>
              <a:cxnLst/>
              <a:rect l="l" t="t" r="r" b="b"/>
              <a:pathLst>
                <a:path w="643" h="1089">
                  <a:moveTo>
                    <a:pt x="85" y="1089"/>
                  </a:moveTo>
                  <a:cubicBezTo>
                    <a:pt x="168" y="1061"/>
                    <a:pt x="364" y="615"/>
                    <a:pt x="419" y="503"/>
                  </a:cubicBezTo>
                  <a:cubicBezTo>
                    <a:pt x="392" y="838"/>
                    <a:pt x="252" y="949"/>
                    <a:pt x="308" y="1089"/>
                  </a:cubicBezTo>
                  <a:cubicBezTo>
                    <a:pt x="475" y="1061"/>
                    <a:pt x="643" y="503"/>
                    <a:pt x="475" y="391"/>
                  </a:cubicBezTo>
                  <a:lnTo>
                    <a:pt x="447" y="391"/>
                  </a:lnTo>
                  <a:cubicBezTo>
                    <a:pt x="475" y="280"/>
                    <a:pt x="531" y="112"/>
                    <a:pt x="447" y="1"/>
                  </a:cubicBezTo>
                  <a:cubicBezTo>
                    <a:pt x="364" y="57"/>
                    <a:pt x="392" y="252"/>
                    <a:pt x="280" y="559"/>
                  </a:cubicBezTo>
                  <a:cubicBezTo>
                    <a:pt x="168" y="670"/>
                    <a:pt x="1" y="949"/>
                    <a:pt x="85" y="10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Google Shape;398;p25"/>
            <p:cNvSpPr/>
            <p:nvPr/>
          </p:nvSpPr>
          <p:spPr>
            <a:xfrm flipH="1">
              <a:off x="1416600" y="3237840"/>
              <a:ext cx="93960" cy="98280"/>
            </a:xfrm>
            <a:custGeom>
              <a:avLst/>
              <a:gdLst/>
              <a:ahLst/>
              <a:cxnLst/>
              <a:rect l="l" t="t" r="r" b="b"/>
              <a:pathLst>
                <a:path w="1312" h="1368">
                  <a:moveTo>
                    <a:pt x="0" y="1284"/>
                  </a:moveTo>
                  <a:cubicBezTo>
                    <a:pt x="112" y="1368"/>
                    <a:pt x="363" y="1200"/>
                    <a:pt x="419" y="1117"/>
                  </a:cubicBezTo>
                  <a:cubicBezTo>
                    <a:pt x="698" y="921"/>
                    <a:pt x="1311" y="224"/>
                    <a:pt x="1200" y="1"/>
                  </a:cubicBezTo>
                  <a:cubicBezTo>
                    <a:pt x="1116" y="29"/>
                    <a:pt x="1060" y="224"/>
                    <a:pt x="949" y="363"/>
                  </a:cubicBezTo>
                  <a:cubicBezTo>
                    <a:pt x="558" y="977"/>
                    <a:pt x="56" y="1256"/>
                    <a:pt x="0" y="1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Google Shape;399;p25"/>
            <p:cNvSpPr/>
            <p:nvPr/>
          </p:nvSpPr>
          <p:spPr>
            <a:xfrm flipH="1">
              <a:off x="2196360" y="3348360"/>
              <a:ext cx="57960" cy="118440"/>
            </a:xfrm>
            <a:custGeom>
              <a:avLst/>
              <a:gdLst/>
              <a:ahLst/>
              <a:cxnLst/>
              <a:rect l="l" t="t" r="r" b="b"/>
              <a:pathLst>
                <a:path w="810" h="1647">
                  <a:moveTo>
                    <a:pt x="698" y="1646"/>
                  </a:moveTo>
                  <a:cubicBezTo>
                    <a:pt x="726" y="1618"/>
                    <a:pt x="698" y="1646"/>
                    <a:pt x="726" y="1563"/>
                  </a:cubicBezTo>
                  <a:cubicBezTo>
                    <a:pt x="810" y="1284"/>
                    <a:pt x="503" y="502"/>
                    <a:pt x="307" y="279"/>
                  </a:cubicBezTo>
                  <a:cubicBezTo>
                    <a:pt x="252" y="223"/>
                    <a:pt x="84" y="28"/>
                    <a:pt x="0" y="0"/>
                  </a:cubicBezTo>
                  <a:cubicBezTo>
                    <a:pt x="0" y="140"/>
                    <a:pt x="168" y="251"/>
                    <a:pt x="252" y="363"/>
                  </a:cubicBezTo>
                  <a:cubicBezTo>
                    <a:pt x="363" y="502"/>
                    <a:pt x="391" y="586"/>
                    <a:pt x="447" y="726"/>
                  </a:cubicBezTo>
                  <a:cubicBezTo>
                    <a:pt x="586" y="1060"/>
                    <a:pt x="586" y="1060"/>
                    <a:pt x="670" y="1395"/>
                  </a:cubicBezTo>
                  <a:cubicBezTo>
                    <a:pt x="670" y="1423"/>
                    <a:pt x="670" y="1479"/>
                    <a:pt x="698" y="1507"/>
                  </a:cubicBezTo>
                  <a:lnTo>
                    <a:pt x="698" y="1646"/>
                  </a:lnTo>
                  <a:cubicBezTo>
                    <a:pt x="698" y="1618"/>
                    <a:pt x="698" y="1618"/>
                    <a:pt x="698" y="1646"/>
                  </a:cubicBezTo>
                  <a:cubicBezTo>
                    <a:pt x="698" y="1618"/>
                    <a:pt x="698" y="1618"/>
                    <a:pt x="698" y="16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Google Shape;400;p25"/>
            <p:cNvSpPr/>
            <p:nvPr/>
          </p:nvSpPr>
          <p:spPr>
            <a:xfrm flipH="1">
              <a:off x="2435400" y="4610160"/>
              <a:ext cx="114120" cy="50040"/>
            </a:xfrm>
            <a:custGeom>
              <a:avLst/>
              <a:gdLst/>
              <a:ahLst/>
              <a:cxnLst/>
              <a:rect l="l" t="t" r="r" b="b"/>
              <a:pathLst>
                <a:path w="1591" h="699">
                  <a:moveTo>
                    <a:pt x="0" y="336"/>
                  </a:moveTo>
                  <a:cubicBezTo>
                    <a:pt x="28" y="698"/>
                    <a:pt x="1507" y="559"/>
                    <a:pt x="1591" y="1"/>
                  </a:cubicBezTo>
                  <a:cubicBezTo>
                    <a:pt x="1423" y="1"/>
                    <a:pt x="1451" y="112"/>
                    <a:pt x="1144" y="280"/>
                  </a:cubicBezTo>
                  <a:cubicBezTo>
                    <a:pt x="1005" y="336"/>
                    <a:pt x="726" y="391"/>
                    <a:pt x="558" y="391"/>
                  </a:cubicBezTo>
                  <a:cubicBezTo>
                    <a:pt x="56" y="391"/>
                    <a:pt x="279" y="364"/>
                    <a:pt x="0" y="3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Google Shape;401;p25"/>
            <p:cNvSpPr/>
            <p:nvPr/>
          </p:nvSpPr>
          <p:spPr>
            <a:xfrm flipH="1">
              <a:off x="2224440" y="2926440"/>
              <a:ext cx="106200" cy="69840"/>
            </a:xfrm>
            <a:custGeom>
              <a:avLst/>
              <a:gdLst/>
              <a:ahLst/>
              <a:cxnLst/>
              <a:rect l="l" t="t" r="r" b="b"/>
              <a:pathLst>
                <a:path w="1479" h="977">
                  <a:moveTo>
                    <a:pt x="0" y="921"/>
                  </a:moveTo>
                  <a:cubicBezTo>
                    <a:pt x="196" y="977"/>
                    <a:pt x="1060" y="363"/>
                    <a:pt x="1312" y="168"/>
                  </a:cubicBezTo>
                  <a:cubicBezTo>
                    <a:pt x="1395" y="140"/>
                    <a:pt x="1451" y="140"/>
                    <a:pt x="1479" y="28"/>
                  </a:cubicBezTo>
                  <a:cubicBezTo>
                    <a:pt x="1284" y="0"/>
                    <a:pt x="586" y="503"/>
                    <a:pt x="335" y="642"/>
                  </a:cubicBezTo>
                  <a:cubicBezTo>
                    <a:pt x="224" y="726"/>
                    <a:pt x="28" y="810"/>
                    <a:pt x="0" y="9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Google Shape;402;p25"/>
            <p:cNvSpPr/>
            <p:nvPr/>
          </p:nvSpPr>
          <p:spPr>
            <a:xfrm flipH="1">
              <a:off x="2300040" y="2846160"/>
              <a:ext cx="110160" cy="61920"/>
            </a:xfrm>
            <a:custGeom>
              <a:avLst/>
              <a:gdLst/>
              <a:ahLst/>
              <a:cxnLst/>
              <a:rect l="l" t="t" r="r" b="b"/>
              <a:pathLst>
                <a:path w="1535" h="866">
                  <a:moveTo>
                    <a:pt x="0" y="837"/>
                  </a:moveTo>
                  <a:cubicBezTo>
                    <a:pt x="56" y="865"/>
                    <a:pt x="893" y="419"/>
                    <a:pt x="1144" y="307"/>
                  </a:cubicBezTo>
                  <a:cubicBezTo>
                    <a:pt x="1312" y="252"/>
                    <a:pt x="1479" y="224"/>
                    <a:pt x="1535" y="140"/>
                  </a:cubicBezTo>
                  <a:cubicBezTo>
                    <a:pt x="1339" y="0"/>
                    <a:pt x="363" y="531"/>
                    <a:pt x="140" y="698"/>
                  </a:cubicBezTo>
                  <a:cubicBezTo>
                    <a:pt x="56" y="726"/>
                    <a:pt x="0" y="782"/>
                    <a:pt x="0" y="83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Google Shape;403;p25"/>
            <p:cNvSpPr/>
            <p:nvPr/>
          </p:nvSpPr>
          <p:spPr>
            <a:xfrm flipH="1">
              <a:off x="1434240" y="3203640"/>
              <a:ext cx="72000" cy="92160"/>
            </a:xfrm>
            <a:custGeom>
              <a:avLst/>
              <a:gdLst/>
              <a:ahLst/>
              <a:cxnLst/>
              <a:rect l="l" t="t" r="r" b="b"/>
              <a:pathLst>
                <a:path w="1006" h="1284">
                  <a:moveTo>
                    <a:pt x="1" y="1284"/>
                  </a:moveTo>
                  <a:cubicBezTo>
                    <a:pt x="308" y="1200"/>
                    <a:pt x="726" y="698"/>
                    <a:pt x="866" y="419"/>
                  </a:cubicBezTo>
                  <a:cubicBezTo>
                    <a:pt x="894" y="335"/>
                    <a:pt x="977" y="196"/>
                    <a:pt x="1005" y="84"/>
                  </a:cubicBezTo>
                  <a:cubicBezTo>
                    <a:pt x="1005" y="1"/>
                    <a:pt x="1005" y="1"/>
                    <a:pt x="977" y="1"/>
                  </a:cubicBezTo>
                  <a:cubicBezTo>
                    <a:pt x="894" y="28"/>
                    <a:pt x="838" y="280"/>
                    <a:pt x="754" y="363"/>
                  </a:cubicBezTo>
                  <a:cubicBezTo>
                    <a:pt x="587" y="698"/>
                    <a:pt x="336" y="893"/>
                    <a:pt x="112" y="1144"/>
                  </a:cubicBezTo>
                  <a:cubicBezTo>
                    <a:pt x="57" y="1144"/>
                    <a:pt x="1" y="1172"/>
                    <a:pt x="1" y="1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Google Shape;404;p25"/>
            <p:cNvSpPr/>
            <p:nvPr/>
          </p:nvSpPr>
          <p:spPr>
            <a:xfrm flipH="1">
              <a:off x="1375920" y="1087560"/>
              <a:ext cx="120240" cy="19800"/>
            </a:xfrm>
            <a:custGeom>
              <a:avLst/>
              <a:gdLst/>
              <a:ahLst/>
              <a:cxnLst/>
              <a:rect l="l" t="t" r="r" b="b"/>
              <a:pathLst>
                <a:path w="1675" h="280">
                  <a:moveTo>
                    <a:pt x="28" y="224"/>
                  </a:moveTo>
                  <a:cubicBezTo>
                    <a:pt x="56" y="252"/>
                    <a:pt x="698" y="168"/>
                    <a:pt x="865" y="168"/>
                  </a:cubicBezTo>
                  <a:cubicBezTo>
                    <a:pt x="1033" y="168"/>
                    <a:pt x="1535" y="280"/>
                    <a:pt x="1646" y="252"/>
                  </a:cubicBezTo>
                  <a:cubicBezTo>
                    <a:pt x="1646" y="224"/>
                    <a:pt x="1674" y="224"/>
                    <a:pt x="1507" y="140"/>
                  </a:cubicBezTo>
                  <a:cubicBezTo>
                    <a:pt x="1423" y="112"/>
                    <a:pt x="1367" y="112"/>
                    <a:pt x="1284" y="112"/>
                  </a:cubicBezTo>
                  <a:cubicBezTo>
                    <a:pt x="893" y="29"/>
                    <a:pt x="586" y="1"/>
                    <a:pt x="168" y="112"/>
                  </a:cubicBezTo>
                  <a:cubicBezTo>
                    <a:pt x="0" y="140"/>
                    <a:pt x="28" y="140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Google Shape;405;p25"/>
            <p:cNvSpPr/>
            <p:nvPr/>
          </p:nvSpPr>
          <p:spPr>
            <a:xfrm flipH="1">
              <a:off x="2346840" y="2811960"/>
              <a:ext cx="108360" cy="45720"/>
            </a:xfrm>
            <a:custGeom>
              <a:avLst/>
              <a:gdLst/>
              <a:ahLst/>
              <a:cxnLst/>
              <a:rect l="l" t="t" r="r" b="b"/>
              <a:pathLst>
                <a:path w="1508" h="642">
                  <a:moveTo>
                    <a:pt x="1" y="614"/>
                  </a:moveTo>
                  <a:lnTo>
                    <a:pt x="28" y="614"/>
                  </a:lnTo>
                  <a:cubicBezTo>
                    <a:pt x="280" y="642"/>
                    <a:pt x="838" y="307"/>
                    <a:pt x="1117" y="195"/>
                  </a:cubicBezTo>
                  <a:cubicBezTo>
                    <a:pt x="1228" y="168"/>
                    <a:pt x="1423" y="84"/>
                    <a:pt x="1507" y="28"/>
                  </a:cubicBezTo>
                  <a:cubicBezTo>
                    <a:pt x="1423" y="0"/>
                    <a:pt x="1368" y="28"/>
                    <a:pt x="1284" y="28"/>
                  </a:cubicBezTo>
                  <a:cubicBezTo>
                    <a:pt x="921" y="140"/>
                    <a:pt x="559" y="363"/>
                    <a:pt x="168" y="502"/>
                  </a:cubicBezTo>
                  <a:cubicBezTo>
                    <a:pt x="84" y="558"/>
                    <a:pt x="1" y="558"/>
                    <a:pt x="1" y="6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Google Shape;406;p25"/>
            <p:cNvSpPr/>
            <p:nvPr/>
          </p:nvSpPr>
          <p:spPr>
            <a:xfrm flipH="1">
              <a:off x="2035080" y="2389680"/>
              <a:ext cx="112320" cy="13680"/>
            </a:xfrm>
            <a:custGeom>
              <a:avLst/>
              <a:gdLst/>
              <a:ahLst/>
              <a:cxnLst/>
              <a:rect l="l" t="t" r="r" b="b"/>
              <a:pathLst>
                <a:path w="1563" h="196">
                  <a:moveTo>
                    <a:pt x="0" y="28"/>
                  </a:moveTo>
                  <a:cubicBezTo>
                    <a:pt x="28" y="140"/>
                    <a:pt x="167" y="84"/>
                    <a:pt x="363" y="140"/>
                  </a:cubicBezTo>
                  <a:cubicBezTo>
                    <a:pt x="558" y="140"/>
                    <a:pt x="1507" y="196"/>
                    <a:pt x="1562" y="84"/>
                  </a:cubicBezTo>
                  <a:cubicBezTo>
                    <a:pt x="1507" y="28"/>
                    <a:pt x="1283" y="28"/>
                    <a:pt x="1200" y="28"/>
                  </a:cubicBezTo>
                  <a:cubicBezTo>
                    <a:pt x="921" y="28"/>
                    <a:pt x="251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Google Shape;407;p25"/>
            <p:cNvSpPr/>
            <p:nvPr/>
          </p:nvSpPr>
          <p:spPr>
            <a:xfrm flipH="1">
              <a:off x="2369160" y="3173400"/>
              <a:ext cx="116280" cy="31680"/>
            </a:xfrm>
            <a:custGeom>
              <a:avLst/>
              <a:gdLst/>
              <a:ahLst/>
              <a:cxnLst/>
              <a:rect l="l" t="t" r="r" b="b"/>
              <a:pathLst>
                <a:path w="1619" h="447">
                  <a:moveTo>
                    <a:pt x="0" y="363"/>
                  </a:moveTo>
                  <a:cubicBezTo>
                    <a:pt x="251" y="446"/>
                    <a:pt x="670" y="419"/>
                    <a:pt x="921" y="335"/>
                  </a:cubicBezTo>
                  <a:cubicBezTo>
                    <a:pt x="1004" y="307"/>
                    <a:pt x="1562" y="167"/>
                    <a:pt x="1618" y="28"/>
                  </a:cubicBezTo>
                  <a:cubicBezTo>
                    <a:pt x="1535" y="0"/>
                    <a:pt x="1004" y="195"/>
                    <a:pt x="837" y="195"/>
                  </a:cubicBezTo>
                  <a:cubicBezTo>
                    <a:pt x="642" y="223"/>
                    <a:pt x="419" y="279"/>
                    <a:pt x="223" y="279"/>
                  </a:cubicBezTo>
                  <a:cubicBezTo>
                    <a:pt x="112" y="307"/>
                    <a:pt x="56" y="307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Google Shape;408;p25"/>
            <p:cNvSpPr/>
            <p:nvPr/>
          </p:nvSpPr>
          <p:spPr>
            <a:xfrm flipH="1">
              <a:off x="2320200" y="2880000"/>
              <a:ext cx="100080" cy="57960"/>
            </a:xfrm>
            <a:custGeom>
              <a:avLst/>
              <a:gdLst/>
              <a:ahLst/>
              <a:cxnLst/>
              <a:rect l="l" t="t" r="r" b="b"/>
              <a:pathLst>
                <a:path w="1396" h="810">
                  <a:moveTo>
                    <a:pt x="1" y="810"/>
                  </a:moveTo>
                  <a:cubicBezTo>
                    <a:pt x="447" y="810"/>
                    <a:pt x="1396" y="168"/>
                    <a:pt x="1396" y="1"/>
                  </a:cubicBezTo>
                  <a:cubicBezTo>
                    <a:pt x="1256" y="1"/>
                    <a:pt x="698" y="419"/>
                    <a:pt x="336" y="615"/>
                  </a:cubicBezTo>
                  <a:cubicBezTo>
                    <a:pt x="252" y="642"/>
                    <a:pt x="29" y="726"/>
                    <a:pt x="1" y="8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Google Shape;409;p25"/>
            <p:cNvSpPr/>
            <p:nvPr/>
          </p:nvSpPr>
          <p:spPr>
            <a:xfrm flipH="1">
              <a:off x="2358360" y="3294000"/>
              <a:ext cx="100080" cy="60120"/>
            </a:xfrm>
            <a:custGeom>
              <a:avLst/>
              <a:gdLst/>
              <a:ahLst/>
              <a:cxnLst/>
              <a:rect l="l" t="t" r="r" b="b"/>
              <a:pathLst>
                <a:path w="1396" h="838">
                  <a:moveTo>
                    <a:pt x="1" y="698"/>
                  </a:moveTo>
                  <a:cubicBezTo>
                    <a:pt x="224" y="838"/>
                    <a:pt x="866" y="419"/>
                    <a:pt x="1089" y="280"/>
                  </a:cubicBezTo>
                  <a:cubicBezTo>
                    <a:pt x="1172" y="224"/>
                    <a:pt x="1368" y="140"/>
                    <a:pt x="1396" y="57"/>
                  </a:cubicBezTo>
                  <a:cubicBezTo>
                    <a:pt x="1256" y="1"/>
                    <a:pt x="587" y="475"/>
                    <a:pt x="168" y="615"/>
                  </a:cubicBezTo>
                  <a:cubicBezTo>
                    <a:pt x="112" y="615"/>
                    <a:pt x="29" y="615"/>
                    <a:pt x="1" y="6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Google Shape;410;p25"/>
            <p:cNvSpPr/>
            <p:nvPr/>
          </p:nvSpPr>
          <p:spPr>
            <a:xfrm flipH="1">
              <a:off x="1774080" y="2251080"/>
              <a:ext cx="118440" cy="9720"/>
            </a:xfrm>
            <a:custGeom>
              <a:avLst/>
              <a:gdLst/>
              <a:ahLst/>
              <a:cxnLst/>
              <a:rect l="l" t="t" r="r" b="b"/>
              <a:pathLst>
                <a:path w="1647" h="140">
                  <a:moveTo>
                    <a:pt x="0" y="56"/>
                  </a:moveTo>
                  <a:cubicBezTo>
                    <a:pt x="84" y="140"/>
                    <a:pt x="363" y="140"/>
                    <a:pt x="419" y="140"/>
                  </a:cubicBezTo>
                  <a:lnTo>
                    <a:pt x="1228" y="140"/>
                  </a:lnTo>
                  <a:cubicBezTo>
                    <a:pt x="1339" y="140"/>
                    <a:pt x="1591" y="140"/>
                    <a:pt x="1646" y="56"/>
                  </a:cubicBezTo>
                  <a:lnTo>
                    <a:pt x="1367" y="28"/>
                  </a:lnTo>
                  <a:lnTo>
                    <a:pt x="279" y="28"/>
                  </a:lnTo>
                  <a:cubicBezTo>
                    <a:pt x="224" y="0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Google Shape;411;p25"/>
            <p:cNvSpPr/>
            <p:nvPr/>
          </p:nvSpPr>
          <p:spPr>
            <a:xfrm flipH="1">
              <a:off x="2226240" y="2460240"/>
              <a:ext cx="98280" cy="39960"/>
            </a:xfrm>
            <a:custGeom>
              <a:avLst/>
              <a:gdLst/>
              <a:ahLst/>
              <a:cxnLst/>
              <a:rect l="l" t="t" r="r" b="b"/>
              <a:pathLst>
                <a:path w="1368" h="559">
                  <a:moveTo>
                    <a:pt x="0" y="559"/>
                  </a:moveTo>
                  <a:cubicBezTo>
                    <a:pt x="140" y="559"/>
                    <a:pt x="558" y="364"/>
                    <a:pt x="725" y="308"/>
                  </a:cubicBezTo>
                  <a:lnTo>
                    <a:pt x="1228" y="140"/>
                  </a:lnTo>
                  <a:cubicBezTo>
                    <a:pt x="1311" y="85"/>
                    <a:pt x="1339" y="85"/>
                    <a:pt x="1367" y="29"/>
                  </a:cubicBezTo>
                  <a:cubicBezTo>
                    <a:pt x="1228" y="1"/>
                    <a:pt x="474" y="252"/>
                    <a:pt x="279" y="364"/>
                  </a:cubicBezTo>
                  <a:cubicBezTo>
                    <a:pt x="84" y="475"/>
                    <a:pt x="0" y="447"/>
                    <a:pt x="0" y="5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Google Shape;412;p25"/>
            <p:cNvSpPr/>
            <p:nvPr/>
          </p:nvSpPr>
          <p:spPr>
            <a:xfrm flipH="1">
              <a:off x="1625760" y="2751480"/>
              <a:ext cx="98280" cy="55800"/>
            </a:xfrm>
            <a:custGeom>
              <a:avLst/>
              <a:gdLst/>
              <a:ahLst/>
              <a:cxnLst/>
              <a:rect l="l" t="t" r="r" b="b"/>
              <a:pathLst>
                <a:path w="1368" h="782">
                  <a:moveTo>
                    <a:pt x="112" y="781"/>
                  </a:moveTo>
                  <a:cubicBezTo>
                    <a:pt x="140" y="781"/>
                    <a:pt x="308" y="642"/>
                    <a:pt x="391" y="586"/>
                  </a:cubicBezTo>
                  <a:cubicBezTo>
                    <a:pt x="503" y="502"/>
                    <a:pt x="587" y="447"/>
                    <a:pt x="698" y="419"/>
                  </a:cubicBezTo>
                  <a:cubicBezTo>
                    <a:pt x="810" y="335"/>
                    <a:pt x="922" y="307"/>
                    <a:pt x="1061" y="223"/>
                  </a:cubicBezTo>
                  <a:cubicBezTo>
                    <a:pt x="1200" y="168"/>
                    <a:pt x="1368" y="140"/>
                    <a:pt x="1368" y="56"/>
                  </a:cubicBezTo>
                  <a:cubicBezTo>
                    <a:pt x="1117" y="0"/>
                    <a:pt x="1" y="586"/>
                    <a:pt x="112" y="7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Google Shape;413;p25"/>
            <p:cNvSpPr/>
            <p:nvPr/>
          </p:nvSpPr>
          <p:spPr>
            <a:xfrm flipH="1">
              <a:off x="2254680" y="2918160"/>
              <a:ext cx="93960" cy="50040"/>
            </a:xfrm>
            <a:custGeom>
              <a:avLst/>
              <a:gdLst/>
              <a:ahLst/>
              <a:cxnLst/>
              <a:rect l="l" t="t" r="r" b="b"/>
              <a:pathLst>
                <a:path w="1312" h="699">
                  <a:moveTo>
                    <a:pt x="0" y="698"/>
                  </a:moveTo>
                  <a:cubicBezTo>
                    <a:pt x="168" y="698"/>
                    <a:pt x="586" y="531"/>
                    <a:pt x="726" y="475"/>
                  </a:cubicBezTo>
                  <a:cubicBezTo>
                    <a:pt x="921" y="364"/>
                    <a:pt x="977" y="252"/>
                    <a:pt x="1144" y="196"/>
                  </a:cubicBezTo>
                  <a:cubicBezTo>
                    <a:pt x="1228" y="140"/>
                    <a:pt x="1284" y="140"/>
                    <a:pt x="1311" y="85"/>
                  </a:cubicBezTo>
                  <a:cubicBezTo>
                    <a:pt x="1032" y="1"/>
                    <a:pt x="865" y="252"/>
                    <a:pt x="642" y="364"/>
                  </a:cubicBezTo>
                  <a:lnTo>
                    <a:pt x="168" y="559"/>
                  </a:lnTo>
                  <a:cubicBezTo>
                    <a:pt x="56" y="615"/>
                    <a:pt x="0" y="615"/>
                    <a:pt x="0" y="6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Google Shape;414;p25"/>
            <p:cNvSpPr/>
            <p:nvPr/>
          </p:nvSpPr>
          <p:spPr>
            <a:xfrm flipH="1">
              <a:off x="2851200" y="3075120"/>
              <a:ext cx="75960" cy="70200"/>
            </a:xfrm>
            <a:custGeom>
              <a:avLst/>
              <a:gdLst/>
              <a:ahLst/>
              <a:cxnLst/>
              <a:rect l="l" t="t" r="r" b="b"/>
              <a:pathLst>
                <a:path w="1061" h="978">
                  <a:moveTo>
                    <a:pt x="1060" y="977"/>
                  </a:moveTo>
                  <a:cubicBezTo>
                    <a:pt x="1060" y="838"/>
                    <a:pt x="670" y="615"/>
                    <a:pt x="530" y="475"/>
                  </a:cubicBezTo>
                  <a:lnTo>
                    <a:pt x="196" y="113"/>
                  </a:lnTo>
                  <a:cubicBezTo>
                    <a:pt x="140" y="29"/>
                    <a:pt x="112" y="29"/>
                    <a:pt x="0" y="1"/>
                  </a:cubicBezTo>
                  <a:cubicBezTo>
                    <a:pt x="56" y="140"/>
                    <a:pt x="363" y="475"/>
                    <a:pt x="475" y="587"/>
                  </a:cubicBezTo>
                  <a:cubicBezTo>
                    <a:pt x="530" y="671"/>
                    <a:pt x="949" y="977"/>
                    <a:pt x="1060" y="97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Google Shape;415;p25"/>
            <p:cNvSpPr/>
            <p:nvPr/>
          </p:nvSpPr>
          <p:spPr>
            <a:xfrm flipH="1">
              <a:off x="2419200" y="2741400"/>
              <a:ext cx="96120" cy="37800"/>
            </a:xfrm>
            <a:custGeom>
              <a:avLst/>
              <a:gdLst/>
              <a:ahLst/>
              <a:cxnLst/>
              <a:rect l="l" t="t" r="r" b="b"/>
              <a:pathLst>
                <a:path w="1340" h="531">
                  <a:moveTo>
                    <a:pt x="1" y="475"/>
                  </a:moveTo>
                  <a:cubicBezTo>
                    <a:pt x="140" y="531"/>
                    <a:pt x="1256" y="308"/>
                    <a:pt x="1340" y="1"/>
                  </a:cubicBezTo>
                  <a:cubicBezTo>
                    <a:pt x="1200" y="1"/>
                    <a:pt x="1117" y="57"/>
                    <a:pt x="1033" y="140"/>
                  </a:cubicBezTo>
                  <a:cubicBezTo>
                    <a:pt x="698" y="280"/>
                    <a:pt x="475" y="308"/>
                    <a:pt x="140" y="363"/>
                  </a:cubicBezTo>
                  <a:cubicBezTo>
                    <a:pt x="84" y="419"/>
                    <a:pt x="56" y="419"/>
                    <a:pt x="1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Google Shape;416;p25"/>
            <p:cNvSpPr/>
            <p:nvPr/>
          </p:nvSpPr>
          <p:spPr>
            <a:xfrm flipH="1">
              <a:off x="1462320" y="2832120"/>
              <a:ext cx="51840" cy="86040"/>
            </a:xfrm>
            <a:custGeom>
              <a:avLst/>
              <a:gdLst/>
              <a:ahLst/>
              <a:cxnLst/>
              <a:rect l="l" t="t" r="r" b="b"/>
              <a:pathLst>
                <a:path w="726" h="1200">
                  <a:moveTo>
                    <a:pt x="28" y="1200"/>
                  </a:moveTo>
                  <a:cubicBezTo>
                    <a:pt x="112" y="1200"/>
                    <a:pt x="140" y="1116"/>
                    <a:pt x="251" y="977"/>
                  </a:cubicBezTo>
                  <a:cubicBezTo>
                    <a:pt x="391" y="753"/>
                    <a:pt x="698" y="279"/>
                    <a:pt x="726" y="0"/>
                  </a:cubicBezTo>
                  <a:cubicBezTo>
                    <a:pt x="642" y="28"/>
                    <a:pt x="586" y="140"/>
                    <a:pt x="530" y="279"/>
                  </a:cubicBezTo>
                  <a:cubicBezTo>
                    <a:pt x="419" y="474"/>
                    <a:pt x="279" y="698"/>
                    <a:pt x="140" y="865"/>
                  </a:cubicBezTo>
                  <a:cubicBezTo>
                    <a:pt x="112" y="977"/>
                    <a:pt x="0" y="1116"/>
                    <a:pt x="28" y="120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Google Shape;417;p25"/>
            <p:cNvSpPr/>
            <p:nvPr/>
          </p:nvSpPr>
          <p:spPr>
            <a:xfrm flipH="1">
              <a:off x="1066320" y="4584240"/>
              <a:ext cx="69840" cy="69840"/>
            </a:xfrm>
            <a:custGeom>
              <a:avLst/>
              <a:gdLst/>
              <a:ahLst/>
              <a:cxnLst/>
              <a:rect l="l" t="t" r="r" b="b"/>
              <a:pathLst>
                <a:path w="977" h="977">
                  <a:moveTo>
                    <a:pt x="28" y="977"/>
                  </a:moveTo>
                  <a:lnTo>
                    <a:pt x="28" y="977"/>
                  </a:lnTo>
                  <a:lnTo>
                    <a:pt x="56" y="977"/>
                  </a:lnTo>
                  <a:lnTo>
                    <a:pt x="84" y="977"/>
                  </a:lnTo>
                  <a:cubicBezTo>
                    <a:pt x="279" y="949"/>
                    <a:pt x="502" y="753"/>
                    <a:pt x="642" y="670"/>
                  </a:cubicBezTo>
                  <a:cubicBezTo>
                    <a:pt x="726" y="586"/>
                    <a:pt x="977" y="140"/>
                    <a:pt x="977" y="0"/>
                  </a:cubicBezTo>
                  <a:cubicBezTo>
                    <a:pt x="809" y="28"/>
                    <a:pt x="726" y="391"/>
                    <a:pt x="558" y="586"/>
                  </a:cubicBezTo>
                  <a:cubicBezTo>
                    <a:pt x="363" y="809"/>
                    <a:pt x="0" y="865"/>
                    <a:pt x="28" y="97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Google Shape;418;p25"/>
            <p:cNvSpPr/>
            <p:nvPr/>
          </p:nvSpPr>
          <p:spPr>
            <a:xfrm flipH="1">
              <a:off x="2768400" y="3832560"/>
              <a:ext cx="82080" cy="56160"/>
            </a:xfrm>
            <a:custGeom>
              <a:avLst/>
              <a:gdLst/>
              <a:ahLst/>
              <a:cxnLst/>
              <a:rect l="l" t="t" r="r" b="b"/>
              <a:pathLst>
                <a:path w="1145" h="783">
                  <a:moveTo>
                    <a:pt x="0" y="782"/>
                  </a:moveTo>
                  <a:cubicBezTo>
                    <a:pt x="84" y="782"/>
                    <a:pt x="447" y="503"/>
                    <a:pt x="586" y="419"/>
                  </a:cubicBezTo>
                  <a:lnTo>
                    <a:pt x="1061" y="140"/>
                  </a:lnTo>
                  <a:cubicBezTo>
                    <a:pt x="1116" y="113"/>
                    <a:pt x="1144" y="113"/>
                    <a:pt x="1144" y="1"/>
                  </a:cubicBezTo>
                  <a:cubicBezTo>
                    <a:pt x="949" y="1"/>
                    <a:pt x="0" y="615"/>
                    <a:pt x="0" y="7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Google Shape;419;p25"/>
            <p:cNvSpPr/>
            <p:nvPr/>
          </p:nvSpPr>
          <p:spPr>
            <a:xfrm flipH="1">
              <a:off x="2173680" y="3398400"/>
              <a:ext cx="25920" cy="96120"/>
            </a:xfrm>
            <a:custGeom>
              <a:avLst/>
              <a:gdLst/>
              <a:ahLst/>
              <a:cxnLst/>
              <a:rect l="l" t="t" r="r" b="b"/>
              <a:pathLst>
                <a:path w="364" h="1340">
                  <a:moveTo>
                    <a:pt x="335" y="1340"/>
                  </a:moveTo>
                  <a:cubicBezTo>
                    <a:pt x="363" y="1145"/>
                    <a:pt x="308" y="1200"/>
                    <a:pt x="308" y="921"/>
                  </a:cubicBezTo>
                  <a:cubicBezTo>
                    <a:pt x="308" y="698"/>
                    <a:pt x="196" y="84"/>
                    <a:pt x="1" y="1"/>
                  </a:cubicBezTo>
                  <a:cubicBezTo>
                    <a:pt x="1" y="140"/>
                    <a:pt x="56" y="224"/>
                    <a:pt x="112" y="308"/>
                  </a:cubicBezTo>
                  <a:cubicBezTo>
                    <a:pt x="168" y="698"/>
                    <a:pt x="168" y="1256"/>
                    <a:pt x="335" y="13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Google Shape;420;p25"/>
            <p:cNvSpPr/>
            <p:nvPr/>
          </p:nvSpPr>
          <p:spPr>
            <a:xfrm flipH="1">
              <a:off x="2575440" y="4471560"/>
              <a:ext cx="33840" cy="84240"/>
            </a:xfrm>
            <a:custGeom>
              <a:avLst/>
              <a:gdLst/>
              <a:ahLst/>
              <a:cxnLst/>
              <a:rect l="l" t="t" r="r" b="b"/>
              <a:pathLst>
                <a:path w="475" h="1173">
                  <a:moveTo>
                    <a:pt x="28" y="615"/>
                  </a:moveTo>
                  <a:cubicBezTo>
                    <a:pt x="28" y="922"/>
                    <a:pt x="168" y="1173"/>
                    <a:pt x="475" y="1117"/>
                  </a:cubicBezTo>
                  <a:cubicBezTo>
                    <a:pt x="447" y="1005"/>
                    <a:pt x="391" y="1061"/>
                    <a:pt x="279" y="977"/>
                  </a:cubicBezTo>
                  <a:cubicBezTo>
                    <a:pt x="0" y="726"/>
                    <a:pt x="335" y="112"/>
                    <a:pt x="335" y="29"/>
                  </a:cubicBezTo>
                  <a:cubicBezTo>
                    <a:pt x="140" y="1"/>
                    <a:pt x="28" y="447"/>
                    <a:pt x="28" y="6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Google Shape;421;p25"/>
            <p:cNvSpPr/>
            <p:nvPr/>
          </p:nvSpPr>
          <p:spPr>
            <a:xfrm flipH="1">
              <a:off x="1693440" y="2751480"/>
              <a:ext cx="82080" cy="64080"/>
            </a:xfrm>
            <a:custGeom>
              <a:avLst/>
              <a:gdLst/>
              <a:ahLst/>
              <a:cxnLst/>
              <a:rect l="l" t="t" r="r" b="b"/>
              <a:pathLst>
                <a:path w="1145" h="893">
                  <a:moveTo>
                    <a:pt x="140" y="893"/>
                  </a:moveTo>
                  <a:cubicBezTo>
                    <a:pt x="251" y="865"/>
                    <a:pt x="251" y="698"/>
                    <a:pt x="642" y="447"/>
                  </a:cubicBezTo>
                  <a:lnTo>
                    <a:pt x="1061" y="196"/>
                  </a:lnTo>
                  <a:cubicBezTo>
                    <a:pt x="1116" y="168"/>
                    <a:pt x="1144" y="168"/>
                    <a:pt x="1144" y="84"/>
                  </a:cubicBezTo>
                  <a:cubicBezTo>
                    <a:pt x="1005" y="0"/>
                    <a:pt x="0" y="642"/>
                    <a:pt x="140" y="8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Google Shape;422;p25"/>
            <p:cNvSpPr/>
            <p:nvPr/>
          </p:nvSpPr>
          <p:spPr>
            <a:xfrm flipH="1">
              <a:off x="2770200" y="2644920"/>
              <a:ext cx="82080" cy="55800"/>
            </a:xfrm>
            <a:custGeom>
              <a:avLst/>
              <a:gdLst/>
              <a:ahLst/>
              <a:cxnLst/>
              <a:rect l="l" t="t" r="r" b="b"/>
              <a:pathLst>
                <a:path w="1145" h="782">
                  <a:moveTo>
                    <a:pt x="0" y="726"/>
                  </a:moveTo>
                  <a:cubicBezTo>
                    <a:pt x="112" y="782"/>
                    <a:pt x="447" y="503"/>
                    <a:pt x="586" y="419"/>
                  </a:cubicBezTo>
                  <a:cubicBezTo>
                    <a:pt x="698" y="363"/>
                    <a:pt x="1116" y="140"/>
                    <a:pt x="1144" y="84"/>
                  </a:cubicBezTo>
                  <a:cubicBezTo>
                    <a:pt x="1033" y="1"/>
                    <a:pt x="670" y="252"/>
                    <a:pt x="531" y="307"/>
                  </a:cubicBezTo>
                  <a:cubicBezTo>
                    <a:pt x="419" y="391"/>
                    <a:pt x="307" y="447"/>
                    <a:pt x="252" y="475"/>
                  </a:cubicBezTo>
                  <a:cubicBezTo>
                    <a:pt x="140" y="586"/>
                    <a:pt x="28" y="670"/>
                    <a:pt x="0" y="7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Google Shape;423;p25"/>
            <p:cNvSpPr/>
            <p:nvPr/>
          </p:nvSpPr>
          <p:spPr>
            <a:xfrm flipH="1">
              <a:off x="2533680" y="2064240"/>
              <a:ext cx="21960" cy="93960"/>
            </a:xfrm>
            <a:custGeom>
              <a:avLst/>
              <a:gdLst/>
              <a:ahLst/>
              <a:cxnLst/>
              <a:rect l="l" t="t" r="r" b="b"/>
              <a:pathLst>
                <a:path w="308" h="1312">
                  <a:moveTo>
                    <a:pt x="1" y="84"/>
                  </a:moveTo>
                  <a:cubicBezTo>
                    <a:pt x="1" y="363"/>
                    <a:pt x="140" y="1200"/>
                    <a:pt x="280" y="1312"/>
                  </a:cubicBezTo>
                  <a:cubicBezTo>
                    <a:pt x="308" y="1256"/>
                    <a:pt x="280" y="1312"/>
                    <a:pt x="308" y="1228"/>
                  </a:cubicBezTo>
                  <a:lnTo>
                    <a:pt x="252" y="977"/>
                  </a:lnTo>
                  <a:cubicBezTo>
                    <a:pt x="224" y="838"/>
                    <a:pt x="224" y="782"/>
                    <a:pt x="168" y="642"/>
                  </a:cubicBezTo>
                  <a:cubicBezTo>
                    <a:pt x="140" y="475"/>
                    <a:pt x="112" y="57"/>
                    <a:pt x="29" y="1"/>
                  </a:cubicBezTo>
                  <a:cubicBezTo>
                    <a:pt x="1" y="1"/>
                    <a:pt x="1" y="57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Google Shape;424;p25"/>
            <p:cNvSpPr/>
            <p:nvPr/>
          </p:nvSpPr>
          <p:spPr>
            <a:xfrm flipH="1">
              <a:off x="1082520" y="4240440"/>
              <a:ext cx="82080" cy="51840"/>
            </a:xfrm>
            <a:custGeom>
              <a:avLst/>
              <a:gdLst/>
              <a:ahLst/>
              <a:cxnLst/>
              <a:rect l="l" t="t" r="r" b="b"/>
              <a:pathLst>
                <a:path w="1145" h="726">
                  <a:moveTo>
                    <a:pt x="1" y="726"/>
                  </a:moveTo>
                  <a:cubicBezTo>
                    <a:pt x="335" y="726"/>
                    <a:pt x="1145" y="252"/>
                    <a:pt x="1089" y="0"/>
                  </a:cubicBezTo>
                  <a:cubicBezTo>
                    <a:pt x="1033" y="0"/>
                    <a:pt x="726" y="279"/>
                    <a:pt x="559" y="391"/>
                  </a:cubicBezTo>
                  <a:lnTo>
                    <a:pt x="112" y="614"/>
                  </a:lnTo>
                  <a:cubicBezTo>
                    <a:pt x="29" y="642"/>
                    <a:pt x="1" y="642"/>
                    <a:pt x="1" y="7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Google Shape;425;p25"/>
            <p:cNvSpPr/>
            <p:nvPr/>
          </p:nvSpPr>
          <p:spPr>
            <a:xfrm flipH="1">
              <a:off x="2280600" y="3072960"/>
              <a:ext cx="83880" cy="36000"/>
            </a:xfrm>
            <a:custGeom>
              <a:avLst/>
              <a:gdLst/>
              <a:ahLst/>
              <a:cxnLst/>
              <a:rect l="l" t="t" r="r" b="b"/>
              <a:pathLst>
                <a:path w="1172" h="503">
                  <a:moveTo>
                    <a:pt x="0" y="502"/>
                  </a:moveTo>
                  <a:cubicBezTo>
                    <a:pt x="112" y="502"/>
                    <a:pt x="753" y="223"/>
                    <a:pt x="921" y="167"/>
                  </a:cubicBezTo>
                  <a:cubicBezTo>
                    <a:pt x="1032" y="140"/>
                    <a:pt x="1172" y="84"/>
                    <a:pt x="1172" y="28"/>
                  </a:cubicBezTo>
                  <a:cubicBezTo>
                    <a:pt x="1032" y="0"/>
                    <a:pt x="642" y="167"/>
                    <a:pt x="530" y="195"/>
                  </a:cubicBezTo>
                  <a:cubicBezTo>
                    <a:pt x="391" y="223"/>
                    <a:pt x="56" y="363"/>
                    <a:pt x="0" y="50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Google Shape;426;p25"/>
            <p:cNvSpPr/>
            <p:nvPr/>
          </p:nvSpPr>
          <p:spPr>
            <a:xfrm flipH="1">
              <a:off x="1692000" y="1168200"/>
              <a:ext cx="75960" cy="51840"/>
            </a:xfrm>
            <a:custGeom>
              <a:avLst/>
              <a:gdLst/>
              <a:ahLst/>
              <a:cxnLst/>
              <a:rect l="l" t="t" r="r" b="b"/>
              <a:pathLst>
                <a:path w="1061" h="727">
                  <a:moveTo>
                    <a:pt x="0" y="698"/>
                  </a:moveTo>
                  <a:cubicBezTo>
                    <a:pt x="167" y="726"/>
                    <a:pt x="1032" y="252"/>
                    <a:pt x="1060" y="1"/>
                  </a:cubicBezTo>
                  <a:cubicBezTo>
                    <a:pt x="977" y="1"/>
                    <a:pt x="642" y="252"/>
                    <a:pt x="530" y="308"/>
                  </a:cubicBezTo>
                  <a:cubicBezTo>
                    <a:pt x="446" y="391"/>
                    <a:pt x="363" y="419"/>
                    <a:pt x="279" y="503"/>
                  </a:cubicBezTo>
                  <a:cubicBezTo>
                    <a:pt x="167" y="559"/>
                    <a:pt x="28" y="587"/>
                    <a:pt x="0" y="6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Google Shape;427;p25"/>
            <p:cNvSpPr/>
            <p:nvPr/>
          </p:nvSpPr>
          <p:spPr>
            <a:xfrm flipH="1">
              <a:off x="2436840" y="2703240"/>
              <a:ext cx="92160" cy="32040"/>
            </a:xfrm>
            <a:custGeom>
              <a:avLst/>
              <a:gdLst/>
              <a:ahLst/>
              <a:cxnLst/>
              <a:rect l="l" t="t" r="r" b="b"/>
              <a:pathLst>
                <a:path w="1284" h="448">
                  <a:moveTo>
                    <a:pt x="0" y="335"/>
                  </a:moveTo>
                  <a:cubicBezTo>
                    <a:pt x="223" y="447"/>
                    <a:pt x="670" y="252"/>
                    <a:pt x="949" y="168"/>
                  </a:cubicBezTo>
                  <a:lnTo>
                    <a:pt x="1200" y="140"/>
                  </a:lnTo>
                  <a:cubicBezTo>
                    <a:pt x="1284" y="112"/>
                    <a:pt x="1228" y="140"/>
                    <a:pt x="1256" y="56"/>
                  </a:cubicBezTo>
                  <a:cubicBezTo>
                    <a:pt x="949" y="1"/>
                    <a:pt x="586" y="168"/>
                    <a:pt x="307" y="252"/>
                  </a:cubicBezTo>
                  <a:cubicBezTo>
                    <a:pt x="251" y="252"/>
                    <a:pt x="28" y="252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Google Shape;428;p25"/>
            <p:cNvSpPr/>
            <p:nvPr/>
          </p:nvSpPr>
          <p:spPr>
            <a:xfrm flipH="1">
              <a:off x="1396440" y="3388680"/>
              <a:ext cx="75960" cy="55800"/>
            </a:xfrm>
            <a:custGeom>
              <a:avLst/>
              <a:gdLst/>
              <a:ahLst/>
              <a:cxnLst/>
              <a:rect l="l" t="t" r="r" b="b"/>
              <a:pathLst>
                <a:path w="1061" h="782">
                  <a:moveTo>
                    <a:pt x="28" y="781"/>
                  </a:moveTo>
                  <a:cubicBezTo>
                    <a:pt x="112" y="781"/>
                    <a:pt x="251" y="670"/>
                    <a:pt x="307" y="642"/>
                  </a:cubicBezTo>
                  <a:cubicBezTo>
                    <a:pt x="726" y="419"/>
                    <a:pt x="1060" y="447"/>
                    <a:pt x="1060" y="0"/>
                  </a:cubicBezTo>
                  <a:cubicBezTo>
                    <a:pt x="977" y="0"/>
                    <a:pt x="1005" y="0"/>
                    <a:pt x="949" y="112"/>
                  </a:cubicBezTo>
                  <a:cubicBezTo>
                    <a:pt x="865" y="279"/>
                    <a:pt x="698" y="307"/>
                    <a:pt x="558" y="391"/>
                  </a:cubicBezTo>
                  <a:cubicBezTo>
                    <a:pt x="391" y="447"/>
                    <a:pt x="0" y="642"/>
                    <a:pt x="28" y="7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Google Shape;429;p25"/>
            <p:cNvSpPr/>
            <p:nvPr/>
          </p:nvSpPr>
          <p:spPr>
            <a:xfrm flipH="1">
              <a:off x="2379240" y="3237840"/>
              <a:ext cx="86040" cy="29880"/>
            </a:xfrm>
            <a:custGeom>
              <a:avLst/>
              <a:gdLst/>
              <a:ahLst/>
              <a:cxnLst/>
              <a:rect l="l" t="t" r="r" b="b"/>
              <a:pathLst>
                <a:path w="1200" h="420">
                  <a:moveTo>
                    <a:pt x="0" y="419"/>
                  </a:moveTo>
                  <a:cubicBezTo>
                    <a:pt x="251" y="419"/>
                    <a:pt x="753" y="280"/>
                    <a:pt x="977" y="168"/>
                  </a:cubicBezTo>
                  <a:cubicBezTo>
                    <a:pt x="1116" y="140"/>
                    <a:pt x="1200" y="112"/>
                    <a:pt x="1200" y="1"/>
                  </a:cubicBezTo>
                  <a:lnTo>
                    <a:pt x="112" y="308"/>
                  </a:lnTo>
                  <a:cubicBezTo>
                    <a:pt x="56" y="363"/>
                    <a:pt x="0" y="363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5" name="Google Shape;430;p25"/>
            <p:cNvSpPr/>
            <p:nvPr/>
          </p:nvSpPr>
          <p:spPr>
            <a:xfrm flipH="1">
              <a:off x="1671840" y="1125720"/>
              <a:ext cx="65880" cy="60120"/>
            </a:xfrm>
            <a:custGeom>
              <a:avLst/>
              <a:gdLst/>
              <a:ahLst/>
              <a:cxnLst/>
              <a:rect l="l" t="t" r="r" b="b"/>
              <a:pathLst>
                <a:path w="922" h="838">
                  <a:moveTo>
                    <a:pt x="1" y="838"/>
                  </a:moveTo>
                  <a:cubicBezTo>
                    <a:pt x="224" y="838"/>
                    <a:pt x="475" y="670"/>
                    <a:pt x="586" y="531"/>
                  </a:cubicBezTo>
                  <a:cubicBezTo>
                    <a:pt x="698" y="447"/>
                    <a:pt x="726" y="391"/>
                    <a:pt x="782" y="280"/>
                  </a:cubicBezTo>
                  <a:lnTo>
                    <a:pt x="921" y="57"/>
                  </a:lnTo>
                  <a:lnTo>
                    <a:pt x="921" y="1"/>
                  </a:lnTo>
                  <a:cubicBezTo>
                    <a:pt x="865" y="1"/>
                    <a:pt x="754" y="140"/>
                    <a:pt x="726" y="196"/>
                  </a:cubicBezTo>
                  <a:cubicBezTo>
                    <a:pt x="335" y="670"/>
                    <a:pt x="28" y="670"/>
                    <a:pt x="1" y="8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Google Shape;431;p25"/>
            <p:cNvSpPr/>
            <p:nvPr/>
          </p:nvSpPr>
          <p:spPr>
            <a:xfrm flipH="1">
              <a:off x="1186920" y="1342800"/>
              <a:ext cx="13680" cy="86040"/>
            </a:xfrm>
            <a:custGeom>
              <a:avLst/>
              <a:gdLst/>
              <a:ahLst/>
              <a:cxnLst/>
              <a:rect l="l" t="t" r="r" b="b"/>
              <a:pathLst>
                <a:path w="196" h="1201">
                  <a:moveTo>
                    <a:pt x="0" y="1061"/>
                  </a:moveTo>
                  <a:cubicBezTo>
                    <a:pt x="0" y="1117"/>
                    <a:pt x="0" y="1173"/>
                    <a:pt x="56" y="1201"/>
                  </a:cubicBezTo>
                  <a:cubicBezTo>
                    <a:pt x="196" y="1089"/>
                    <a:pt x="196" y="336"/>
                    <a:pt x="140" y="113"/>
                  </a:cubicBezTo>
                  <a:cubicBezTo>
                    <a:pt x="112" y="57"/>
                    <a:pt x="140" y="57"/>
                    <a:pt x="84" y="1"/>
                  </a:cubicBezTo>
                  <a:cubicBezTo>
                    <a:pt x="56" y="57"/>
                    <a:pt x="56" y="57"/>
                    <a:pt x="56" y="1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Google Shape;432;p25"/>
            <p:cNvSpPr/>
            <p:nvPr/>
          </p:nvSpPr>
          <p:spPr>
            <a:xfrm flipH="1">
              <a:off x="945720" y="4041720"/>
              <a:ext cx="46080" cy="79920"/>
            </a:xfrm>
            <a:custGeom>
              <a:avLst/>
              <a:gdLst/>
              <a:ahLst/>
              <a:cxnLst/>
              <a:rect l="l" t="t" r="r" b="b"/>
              <a:pathLst>
                <a:path w="643" h="1117">
                  <a:moveTo>
                    <a:pt x="85" y="1116"/>
                  </a:moveTo>
                  <a:cubicBezTo>
                    <a:pt x="252" y="1088"/>
                    <a:pt x="643" y="168"/>
                    <a:pt x="559" y="0"/>
                  </a:cubicBezTo>
                  <a:cubicBezTo>
                    <a:pt x="503" y="0"/>
                    <a:pt x="531" y="28"/>
                    <a:pt x="447" y="112"/>
                  </a:cubicBezTo>
                  <a:cubicBezTo>
                    <a:pt x="336" y="307"/>
                    <a:pt x="392" y="307"/>
                    <a:pt x="280" y="558"/>
                  </a:cubicBezTo>
                  <a:cubicBezTo>
                    <a:pt x="196" y="670"/>
                    <a:pt x="1" y="977"/>
                    <a:pt x="85" y="1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Google Shape;433;p25"/>
            <p:cNvSpPr/>
            <p:nvPr/>
          </p:nvSpPr>
          <p:spPr>
            <a:xfrm flipH="1">
              <a:off x="2496960" y="2080440"/>
              <a:ext cx="23760" cy="84240"/>
            </a:xfrm>
            <a:custGeom>
              <a:avLst/>
              <a:gdLst/>
              <a:ahLst/>
              <a:cxnLst/>
              <a:rect l="l" t="t" r="r" b="b"/>
              <a:pathLst>
                <a:path w="336" h="1173">
                  <a:moveTo>
                    <a:pt x="308" y="1173"/>
                  </a:moveTo>
                  <a:cubicBezTo>
                    <a:pt x="336" y="1089"/>
                    <a:pt x="280" y="671"/>
                    <a:pt x="224" y="531"/>
                  </a:cubicBezTo>
                  <a:cubicBezTo>
                    <a:pt x="224" y="419"/>
                    <a:pt x="196" y="308"/>
                    <a:pt x="168" y="252"/>
                  </a:cubicBezTo>
                  <a:cubicBezTo>
                    <a:pt x="140" y="113"/>
                    <a:pt x="85" y="29"/>
                    <a:pt x="29" y="1"/>
                  </a:cubicBezTo>
                  <a:cubicBezTo>
                    <a:pt x="1" y="57"/>
                    <a:pt x="85" y="475"/>
                    <a:pt x="140" y="587"/>
                  </a:cubicBezTo>
                  <a:cubicBezTo>
                    <a:pt x="168" y="754"/>
                    <a:pt x="168" y="1117"/>
                    <a:pt x="308" y="117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9" name="Google Shape;434;p25"/>
            <p:cNvSpPr/>
            <p:nvPr/>
          </p:nvSpPr>
          <p:spPr>
            <a:xfrm flipH="1">
              <a:off x="2818800" y="3880800"/>
              <a:ext cx="54000" cy="68040"/>
            </a:xfrm>
            <a:custGeom>
              <a:avLst/>
              <a:gdLst/>
              <a:ahLst/>
              <a:cxnLst/>
              <a:rect l="l" t="t" r="r" b="b"/>
              <a:pathLst>
                <a:path w="754" h="950">
                  <a:moveTo>
                    <a:pt x="56" y="949"/>
                  </a:moveTo>
                  <a:cubicBezTo>
                    <a:pt x="168" y="893"/>
                    <a:pt x="168" y="810"/>
                    <a:pt x="252" y="698"/>
                  </a:cubicBezTo>
                  <a:cubicBezTo>
                    <a:pt x="335" y="558"/>
                    <a:pt x="475" y="363"/>
                    <a:pt x="586" y="252"/>
                  </a:cubicBezTo>
                  <a:cubicBezTo>
                    <a:pt x="670" y="168"/>
                    <a:pt x="754" y="112"/>
                    <a:pt x="754" y="1"/>
                  </a:cubicBezTo>
                  <a:cubicBezTo>
                    <a:pt x="586" y="1"/>
                    <a:pt x="391" y="252"/>
                    <a:pt x="307" y="391"/>
                  </a:cubicBezTo>
                  <a:cubicBezTo>
                    <a:pt x="252" y="447"/>
                    <a:pt x="0" y="754"/>
                    <a:pt x="56" y="9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0" name="Google Shape;435;p25"/>
            <p:cNvSpPr/>
            <p:nvPr/>
          </p:nvSpPr>
          <p:spPr>
            <a:xfrm flipH="1">
              <a:off x="1377720" y="1242360"/>
              <a:ext cx="33840" cy="83880"/>
            </a:xfrm>
            <a:custGeom>
              <a:avLst/>
              <a:gdLst/>
              <a:ahLst/>
              <a:cxnLst/>
              <a:rect l="l" t="t" r="r" b="b"/>
              <a:pathLst>
                <a:path w="475" h="1172">
                  <a:moveTo>
                    <a:pt x="335" y="1172"/>
                  </a:moveTo>
                  <a:cubicBezTo>
                    <a:pt x="474" y="809"/>
                    <a:pt x="223" y="56"/>
                    <a:pt x="56" y="0"/>
                  </a:cubicBezTo>
                  <a:cubicBezTo>
                    <a:pt x="0" y="84"/>
                    <a:pt x="84" y="195"/>
                    <a:pt x="112" y="251"/>
                  </a:cubicBezTo>
                  <a:cubicBezTo>
                    <a:pt x="140" y="391"/>
                    <a:pt x="251" y="670"/>
                    <a:pt x="251" y="837"/>
                  </a:cubicBezTo>
                  <a:cubicBezTo>
                    <a:pt x="251" y="1060"/>
                    <a:pt x="223" y="1144"/>
                    <a:pt x="335" y="117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1" name="Google Shape;436;p25"/>
            <p:cNvSpPr/>
            <p:nvPr/>
          </p:nvSpPr>
          <p:spPr>
            <a:xfrm>
              <a:off x="3049920" y="1847160"/>
              <a:ext cx="15840" cy="86040"/>
            </a:xfrm>
            <a:custGeom>
              <a:avLst/>
              <a:gdLst/>
              <a:ahLst/>
              <a:cxnLst/>
              <a:rect l="l" t="t" r="r" b="b"/>
              <a:pathLst>
                <a:path w="224" h="1201">
                  <a:moveTo>
                    <a:pt x="112" y="1200"/>
                  </a:moveTo>
                  <a:cubicBezTo>
                    <a:pt x="224" y="1089"/>
                    <a:pt x="140" y="335"/>
                    <a:pt x="112" y="168"/>
                  </a:cubicBezTo>
                  <a:cubicBezTo>
                    <a:pt x="112" y="84"/>
                    <a:pt x="28" y="1"/>
                    <a:pt x="0" y="84"/>
                  </a:cubicBezTo>
                  <a:lnTo>
                    <a:pt x="28" y="782"/>
                  </a:lnTo>
                  <a:lnTo>
                    <a:pt x="28" y="1033"/>
                  </a:lnTo>
                  <a:cubicBezTo>
                    <a:pt x="28" y="1117"/>
                    <a:pt x="28" y="1172"/>
                    <a:pt x="112" y="120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2" name="Google Shape;437;p25"/>
            <p:cNvSpPr/>
            <p:nvPr/>
          </p:nvSpPr>
          <p:spPr>
            <a:xfrm flipH="1">
              <a:off x="2308680" y="3798360"/>
              <a:ext cx="55800" cy="64080"/>
            </a:xfrm>
            <a:custGeom>
              <a:avLst/>
              <a:gdLst/>
              <a:ahLst/>
              <a:cxnLst/>
              <a:rect l="l" t="t" r="r" b="b"/>
              <a:pathLst>
                <a:path w="782" h="894">
                  <a:moveTo>
                    <a:pt x="781" y="29"/>
                  </a:moveTo>
                  <a:cubicBezTo>
                    <a:pt x="670" y="1"/>
                    <a:pt x="446" y="308"/>
                    <a:pt x="391" y="447"/>
                  </a:cubicBezTo>
                  <a:cubicBezTo>
                    <a:pt x="335" y="503"/>
                    <a:pt x="279" y="587"/>
                    <a:pt x="223" y="670"/>
                  </a:cubicBezTo>
                  <a:cubicBezTo>
                    <a:pt x="195" y="698"/>
                    <a:pt x="0" y="838"/>
                    <a:pt x="56" y="866"/>
                  </a:cubicBezTo>
                  <a:cubicBezTo>
                    <a:pt x="84" y="893"/>
                    <a:pt x="279" y="754"/>
                    <a:pt x="279" y="754"/>
                  </a:cubicBezTo>
                  <a:cubicBezTo>
                    <a:pt x="363" y="614"/>
                    <a:pt x="781" y="140"/>
                    <a:pt x="78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3" name="Google Shape;438;p25"/>
            <p:cNvSpPr/>
            <p:nvPr/>
          </p:nvSpPr>
          <p:spPr>
            <a:xfrm flipH="1">
              <a:off x="2478960" y="2651040"/>
              <a:ext cx="82080" cy="21960"/>
            </a:xfrm>
            <a:custGeom>
              <a:avLst/>
              <a:gdLst/>
              <a:ahLst/>
              <a:cxnLst/>
              <a:rect l="l" t="t" r="r" b="b"/>
              <a:pathLst>
                <a:path w="1145" h="308">
                  <a:moveTo>
                    <a:pt x="1" y="307"/>
                  </a:moveTo>
                  <a:cubicBezTo>
                    <a:pt x="85" y="307"/>
                    <a:pt x="336" y="168"/>
                    <a:pt x="503" y="168"/>
                  </a:cubicBezTo>
                  <a:cubicBezTo>
                    <a:pt x="670" y="140"/>
                    <a:pt x="866" y="168"/>
                    <a:pt x="1033" y="140"/>
                  </a:cubicBezTo>
                  <a:cubicBezTo>
                    <a:pt x="1145" y="140"/>
                    <a:pt x="1145" y="140"/>
                    <a:pt x="1145" y="56"/>
                  </a:cubicBezTo>
                  <a:cubicBezTo>
                    <a:pt x="977" y="0"/>
                    <a:pt x="475" y="0"/>
                    <a:pt x="196" y="140"/>
                  </a:cubicBezTo>
                  <a:cubicBezTo>
                    <a:pt x="140" y="168"/>
                    <a:pt x="29" y="196"/>
                    <a:pt x="1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4" name="Google Shape;439;p25"/>
            <p:cNvSpPr/>
            <p:nvPr/>
          </p:nvSpPr>
          <p:spPr>
            <a:xfrm flipH="1">
              <a:off x="1464840" y="3687840"/>
              <a:ext cx="39960" cy="74160"/>
            </a:xfrm>
            <a:custGeom>
              <a:avLst/>
              <a:gdLst/>
              <a:ahLst/>
              <a:cxnLst/>
              <a:rect l="l" t="t" r="r" b="b"/>
              <a:pathLst>
                <a:path w="559" h="1033">
                  <a:moveTo>
                    <a:pt x="419" y="1032"/>
                  </a:moveTo>
                  <a:cubicBezTo>
                    <a:pt x="559" y="837"/>
                    <a:pt x="196" y="0"/>
                    <a:pt x="29" y="0"/>
                  </a:cubicBezTo>
                  <a:cubicBezTo>
                    <a:pt x="1" y="112"/>
                    <a:pt x="196" y="391"/>
                    <a:pt x="252" y="474"/>
                  </a:cubicBezTo>
                  <a:cubicBezTo>
                    <a:pt x="280" y="586"/>
                    <a:pt x="308" y="670"/>
                    <a:pt x="308" y="753"/>
                  </a:cubicBezTo>
                  <a:cubicBezTo>
                    <a:pt x="308" y="893"/>
                    <a:pt x="308" y="1032"/>
                    <a:pt x="419" y="10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5" name="Google Shape;440;p25"/>
            <p:cNvSpPr/>
            <p:nvPr/>
          </p:nvSpPr>
          <p:spPr>
            <a:xfrm flipH="1">
              <a:off x="988560" y="4515840"/>
              <a:ext cx="17640" cy="75960"/>
            </a:xfrm>
            <a:custGeom>
              <a:avLst/>
              <a:gdLst/>
              <a:ahLst/>
              <a:cxnLst/>
              <a:rect l="l" t="t" r="r" b="b"/>
              <a:pathLst>
                <a:path w="252" h="1061">
                  <a:moveTo>
                    <a:pt x="57" y="1061"/>
                  </a:moveTo>
                  <a:cubicBezTo>
                    <a:pt x="224" y="1061"/>
                    <a:pt x="252" y="531"/>
                    <a:pt x="168" y="224"/>
                  </a:cubicBezTo>
                  <a:cubicBezTo>
                    <a:pt x="84" y="56"/>
                    <a:pt x="112" y="1"/>
                    <a:pt x="1" y="1"/>
                  </a:cubicBezTo>
                  <a:lnTo>
                    <a:pt x="1" y="112"/>
                  </a:lnTo>
                  <a:cubicBezTo>
                    <a:pt x="1" y="224"/>
                    <a:pt x="84" y="419"/>
                    <a:pt x="112" y="614"/>
                  </a:cubicBezTo>
                  <a:cubicBezTo>
                    <a:pt x="112" y="782"/>
                    <a:pt x="84" y="893"/>
                    <a:pt x="84" y="977"/>
                  </a:cubicBezTo>
                  <a:lnTo>
                    <a:pt x="84" y="10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Google Shape;441;p25"/>
            <p:cNvSpPr/>
            <p:nvPr/>
          </p:nvSpPr>
          <p:spPr>
            <a:xfrm flipH="1">
              <a:off x="1133280" y="4184280"/>
              <a:ext cx="70200" cy="39960"/>
            </a:xfrm>
            <a:custGeom>
              <a:avLst/>
              <a:gdLst/>
              <a:ahLst/>
              <a:cxnLst/>
              <a:rect l="l" t="t" r="r" b="b"/>
              <a:pathLst>
                <a:path w="978" h="559">
                  <a:moveTo>
                    <a:pt x="1" y="558"/>
                  </a:moveTo>
                  <a:cubicBezTo>
                    <a:pt x="140" y="558"/>
                    <a:pt x="614" y="279"/>
                    <a:pt x="810" y="168"/>
                  </a:cubicBezTo>
                  <a:cubicBezTo>
                    <a:pt x="893" y="112"/>
                    <a:pt x="977" y="84"/>
                    <a:pt x="977" y="0"/>
                  </a:cubicBezTo>
                  <a:cubicBezTo>
                    <a:pt x="866" y="0"/>
                    <a:pt x="335" y="279"/>
                    <a:pt x="196" y="391"/>
                  </a:cubicBezTo>
                  <a:cubicBezTo>
                    <a:pt x="112" y="419"/>
                    <a:pt x="29" y="475"/>
                    <a:pt x="1" y="5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Google Shape;442;p25"/>
            <p:cNvSpPr/>
            <p:nvPr/>
          </p:nvSpPr>
          <p:spPr>
            <a:xfrm flipH="1">
              <a:off x="2019600" y="2192760"/>
              <a:ext cx="78120" cy="19800"/>
            </a:xfrm>
            <a:custGeom>
              <a:avLst/>
              <a:gdLst/>
              <a:ahLst/>
              <a:cxnLst/>
              <a:rect l="l" t="t" r="r" b="b"/>
              <a:pathLst>
                <a:path w="1089" h="280">
                  <a:moveTo>
                    <a:pt x="1" y="251"/>
                  </a:moveTo>
                  <a:cubicBezTo>
                    <a:pt x="140" y="279"/>
                    <a:pt x="419" y="251"/>
                    <a:pt x="586" y="223"/>
                  </a:cubicBezTo>
                  <a:cubicBezTo>
                    <a:pt x="726" y="223"/>
                    <a:pt x="1089" y="223"/>
                    <a:pt x="1089" y="84"/>
                  </a:cubicBezTo>
                  <a:cubicBezTo>
                    <a:pt x="977" y="0"/>
                    <a:pt x="280" y="112"/>
                    <a:pt x="112" y="140"/>
                  </a:cubicBezTo>
                  <a:cubicBezTo>
                    <a:pt x="1" y="223"/>
                    <a:pt x="29" y="168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8" name="Google Shape;443;p25"/>
            <p:cNvSpPr/>
            <p:nvPr/>
          </p:nvSpPr>
          <p:spPr>
            <a:xfrm flipH="1">
              <a:off x="1557360" y="1807200"/>
              <a:ext cx="65880" cy="33840"/>
            </a:xfrm>
            <a:custGeom>
              <a:avLst/>
              <a:gdLst/>
              <a:ahLst/>
              <a:cxnLst/>
              <a:rect l="l" t="t" r="r" b="b"/>
              <a:pathLst>
                <a:path w="922" h="475">
                  <a:moveTo>
                    <a:pt x="531" y="475"/>
                  </a:moveTo>
                  <a:cubicBezTo>
                    <a:pt x="670" y="475"/>
                    <a:pt x="866" y="475"/>
                    <a:pt x="921" y="335"/>
                  </a:cubicBezTo>
                  <a:cubicBezTo>
                    <a:pt x="782" y="335"/>
                    <a:pt x="308" y="419"/>
                    <a:pt x="168" y="224"/>
                  </a:cubicBezTo>
                  <a:cubicBezTo>
                    <a:pt x="112" y="168"/>
                    <a:pt x="140" y="84"/>
                    <a:pt x="140" y="1"/>
                  </a:cubicBezTo>
                  <a:cubicBezTo>
                    <a:pt x="84" y="1"/>
                    <a:pt x="29" y="29"/>
                    <a:pt x="1" y="168"/>
                  </a:cubicBezTo>
                  <a:cubicBezTo>
                    <a:pt x="1" y="280"/>
                    <a:pt x="29" y="308"/>
                    <a:pt x="112" y="363"/>
                  </a:cubicBezTo>
                  <a:cubicBezTo>
                    <a:pt x="224" y="419"/>
                    <a:pt x="391" y="475"/>
                    <a:pt x="531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9" name="Google Shape;444;p25"/>
            <p:cNvSpPr/>
            <p:nvPr/>
          </p:nvSpPr>
          <p:spPr>
            <a:xfrm flipH="1">
              <a:off x="1332000" y="1802880"/>
              <a:ext cx="78120" cy="25920"/>
            </a:xfrm>
            <a:custGeom>
              <a:avLst/>
              <a:gdLst/>
              <a:ahLst/>
              <a:cxnLst/>
              <a:rect l="l" t="t" r="r" b="b"/>
              <a:pathLst>
                <a:path w="1089" h="364">
                  <a:moveTo>
                    <a:pt x="0" y="196"/>
                  </a:moveTo>
                  <a:cubicBezTo>
                    <a:pt x="84" y="280"/>
                    <a:pt x="1060" y="364"/>
                    <a:pt x="1088" y="1"/>
                  </a:cubicBezTo>
                  <a:cubicBezTo>
                    <a:pt x="921" y="57"/>
                    <a:pt x="837" y="140"/>
                    <a:pt x="614" y="140"/>
                  </a:cubicBezTo>
                  <a:cubicBezTo>
                    <a:pt x="474" y="140"/>
                    <a:pt x="112" y="112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0" name="Google Shape;445;p25"/>
            <p:cNvSpPr/>
            <p:nvPr/>
          </p:nvSpPr>
          <p:spPr>
            <a:xfrm flipH="1">
              <a:off x="1643760" y="818280"/>
              <a:ext cx="39960" cy="75960"/>
            </a:xfrm>
            <a:custGeom>
              <a:avLst/>
              <a:gdLst/>
              <a:ahLst/>
              <a:cxnLst/>
              <a:rect l="l" t="t" r="r" b="b"/>
              <a:pathLst>
                <a:path w="559" h="1061">
                  <a:moveTo>
                    <a:pt x="391" y="1060"/>
                  </a:moveTo>
                  <a:cubicBezTo>
                    <a:pt x="447" y="1033"/>
                    <a:pt x="419" y="1033"/>
                    <a:pt x="447" y="949"/>
                  </a:cubicBezTo>
                  <a:cubicBezTo>
                    <a:pt x="559" y="642"/>
                    <a:pt x="364" y="502"/>
                    <a:pt x="280" y="391"/>
                  </a:cubicBezTo>
                  <a:cubicBezTo>
                    <a:pt x="252" y="335"/>
                    <a:pt x="224" y="279"/>
                    <a:pt x="168" y="223"/>
                  </a:cubicBezTo>
                  <a:cubicBezTo>
                    <a:pt x="140" y="112"/>
                    <a:pt x="168" y="56"/>
                    <a:pt x="85" y="0"/>
                  </a:cubicBezTo>
                  <a:cubicBezTo>
                    <a:pt x="1" y="196"/>
                    <a:pt x="140" y="419"/>
                    <a:pt x="224" y="502"/>
                  </a:cubicBezTo>
                  <a:cubicBezTo>
                    <a:pt x="447" y="781"/>
                    <a:pt x="280" y="781"/>
                    <a:pt x="391" y="10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1" name="Google Shape;446;p25"/>
            <p:cNvSpPr/>
            <p:nvPr/>
          </p:nvSpPr>
          <p:spPr>
            <a:xfrm flipH="1">
              <a:off x="1695240" y="3617640"/>
              <a:ext cx="13680" cy="79920"/>
            </a:xfrm>
            <a:custGeom>
              <a:avLst/>
              <a:gdLst/>
              <a:ahLst/>
              <a:cxnLst/>
              <a:rect l="l" t="t" r="r" b="b"/>
              <a:pathLst>
                <a:path w="196" h="1117">
                  <a:moveTo>
                    <a:pt x="0" y="336"/>
                  </a:moveTo>
                  <a:cubicBezTo>
                    <a:pt x="0" y="475"/>
                    <a:pt x="28" y="1033"/>
                    <a:pt x="140" y="1117"/>
                  </a:cubicBezTo>
                  <a:cubicBezTo>
                    <a:pt x="195" y="977"/>
                    <a:pt x="140" y="642"/>
                    <a:pt x="84" y="475"/>
                  </a:cubicBezTo>
                  <a:cubicBezTo>
                    <a:pt x="84" y="336"/>
                    <a:pt x="84" y="84"/>
                    <a:pt x="28" y="1"/>
                  </a:cubicBezTo>
                  <a:cubicBezTo>
                    <a:pt x="0" y="57"/>
                    <a:pt x="0" y="252"/>
                    <a:pt x="0" y="3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Google Shape;447;p25"/>
            <p:cNvSpPr/>
            <p:nvPr/>
          </p:nvSpPr>
          <p:spPr>
            <a:xfrm flipH="1">
              <a:off x="2388600" y="3259800"/>
              <a:ext cx="74160" cy="36000"/>
            </a:xfrm>
            <a:custGeom>
              <a:avLst/>
              <a:gdLst/>
              <a:ahLst/>
              <a:cxnLst/>
              <a:rect l="l" t="t" r="r" b="b"/>
              <a:pathLst>
                <a:path w="1034" h="503">
                  <a:moveTo>
                    <a:pt x="1" y="419"/>
                  </a:moveTo>
                  <a:cubicBezTo>
                    <a:pt x="57" y="503"/>
                    <a:pt x="475" y="363"/>
                    <a:pt x="587" y="308"/>
                  </a:cubicBezTo>
                  <a:cubicBezTo>
                    <a:pt x="698" y="280"/>
                    <a:pt x="1005" y="112"/>
                    <a:pt x="1033" y="1"/>
                  </a:cubicBezTo>
                  <a:cubicBezTo>
                    <a:pt x="922" y="1"/>
                    <a:pt x="615" y="168"/>
                    <a:pt x="503" y="224"/>
                  </a:cubicBezTo>
                  <a:cubicBezTo>
                    <a:pt x="336" y="252"/>
                    <a:pt x="85" y="280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Google Shape;448;p25"/>
            <p:cNvSpPr/>
            <p:nvPr/>
          </p:nvSpPr>
          <p:spPr>
            <a:xfrm flipH="1">
              <a:off x="2331000" y="2574720"/>
              <a:ext cx="55800" cy="75960"/>
            </a:xfrm>
            <a:custGeom>
              <a:avLst/>
              <a:gdLst/>
              <a:ahLst/>
              <a:cxnLst/>
              <a:rect l="l" t="t" r="r" b="b"/>
              <a:pathLst>
                <a:path w="782" h="1061">
                  <a:moveTo>
                    <a:pt x="0" y="223"/>
                  </a:moveTo>
                  <a:cubicBezTo>
                    <a:pt x="84" y="363"/>
                    <a:pt x="195" y="223"/>
                    <a:pt x="419" y="558"/>
                  </a:cubicBezTo>
                  <a:cubicBezTo>
                    <a:pt x="447" y="586"/>
                    <a:pt x="698" y="1060"/>
                    <a:pt x="726" y="949"/>
                  </a:cubicBezTo>
                  <a:cubicBezTo>
                    <a:pt x="781" y="921"/>
                    <a:pt x="363" y="0"/>
                    <a:pt x="0" y="2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Google Shape;449;p25"/>
            <p:cNvSpPr/>
            <p:nvPr/>
          </p:nvSpPr>
          <p:spPr>
            <a:xfrm flipH="1">
              <a:off x="1346400" y="3494880"/>
              <a:ext cx="50040" cy="56160"/>
            </a:xfrm>
            <a:custGeom>
              <a:avLst/>
              <a:gdLst/>
              <a:ahLst/>
              <a:cxnLst/>
              <a:rect l="l" t="t" r="r" b="b"/>
              <a:pathLst>
                <a:path w="698" h="783">
                  <a:moveTo>
                    <a:pt x="0" y="782"/>
                  </a:moveTo>
                  <a:cubicBezTo>
                    <a:pt x="168" y="782"/>
                    <a:pt x="335" y="698"/>
                    <a:pt x="447" y="615"/>
                  </a:cubicBezTo>
                  <a:cubicBezTo>
                    <a:pt x="642" y="475"/>
                    <a:pt x="698" y="364"/>
                    <a:pt x="698" y="85"/>
                  </a:cubicBezTo>
                  <a:cubicBezTo>
                    <a:pt x="698" y="29"/>
                    <a:pt x="698" y="29"/>
                    <a:pt x="642" y="1"/>
                  </a:cubicBezTo>
                  <a:cubicBezTo>
                    <a:pt x="586" y="29"/>
                    <a:pt x="614" y="140"/>
                    <a:pt x="586" y="280"/>
                  </a:cubicBezTo>
                  <a:cubicBezTo>
                    <a:pt x="558" y="364"/>
                    <a:pt x="475" y="419"/>
                    <a:pt x="447" y="475"/>
                  </a:cubicBezTo>
                  <a:cubicBezTo>
                    <a:pt x="196" y="698"/>
                    <a:pt x="28" y="643"/>
                    <a:pt x="0" y="7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Google Shape;450;p25"/>
            <p:cNvSpPr/>
            <p:nvPr/>
          </p:nvSpPr>
          <p:spPr>
            <a:xfrm flipH="1">
              <a:off x="2388600" y="2795760"/>
              <a:ext cx="72000" cy="37800"/>
            </a:xfrm>
            <a:custGeom>
              <a:avLst/>
              <a:gdLst/>
              <a:ahLst/>
              <a:cxnLst/>
              <a:rect l="l" t="t" r="r" b="b"/>
              <a:pathLst>
                <a:path w="1006" h="531">
                  <a:moveTo>
                    <a:pt x="1" y="502"/>
                  </a:moveTo>
                  <a:cubicBezTo>
                    <a:pt x="140" y="530"/>
                    <a:pt x="363" y="418"/>
                    <a:pt x="503" y="363"/>
                  </a:cubicBezTo>
                  <a:cubicBezTo>
                    <a:pt x="698" y="279"/>
                    <a:pt x="977" y="223"/>
                    <a:pt x="1005" y="139"/>
                  </a:cubicBezTo>
                  <a:cubicBezTo>
                    <a:pt x="866" y="0"/>
                    <a:pt x="391" y="279"/>
                    <a:pt x="252" y="363"/>
                  </a:cubicBezTo>
                  <a:cubicBezTo>
                    <a:pt x="112" y="391"/>
                    <a:pt x="1" y="391"/>
                    <a:pt x="1" y="50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Google Shape;451;p25"/>
            <p:cNvSpPr/>
            <p:nvPr/>
          </p:nvSpPr>
          <p:spPr>
            <a:xfrm flipH="1">
              <a:off x="1146600" y="4055760"/>
              <a:ext cx="69840" cy="29880"/>
            </a:xfrm>
            <a:custGeom>
              <a:avLst/>
              <a:gdLst/>
              <a:ahLst/>
              <a:cxnLst/>
              <a:rect l="l" t="t" r="r" b="b"/>
              <a:pathLst>
                <a:path w="977" h="420">
                  <a:moveTo>
                    <a:pt x="0" y="419"/>
                  </a:moveTo>
                  <a:cubicBezTo>
                    <a:pt x="84" y="419"/>
                    <a:pt x="502" y="419"/>
                    <a:pt x="614" y="391"/>
                  </a:cubicBezTo>
                  <a:cubicBezTo>
                    <a:pt x="809" y="363"/>
                    <a:pt x="977" y="224"/>
                    <a:pt x="893" y="1"/>
                  </a:cubicBezTo>
                  <a:cubicBezTo>
                    <a:pt x="754" y="57"/>
                    <a:pt x="893" y="224"/>
                    <a:pt x="502" y="280"/>
                  </a:cubicBezTo>
                  <a:cubicBezTo>
                    <a:pt x="223" y="336"/>
                    <a:pt x="28" y="308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Google Shape;452;p25"/>
            <p:cNvSpPr/>
            <p:nvPr/>
          </p:nvSpPr>
          <p:spPr>
            <a:xfrm flipH="1">
              <a:off x="1062360" y="2004120"/>
              <a:ext cx="74160" cy="19800"/>
            </a:xfrm>
            <a:custGeom>
              <a:avLst/>
              <a:gdLst/>
              <a:ahLst/>
              <a:cxnLst/>
              <a:rect l="l" t="t" r="r" b="b"/>
              <a:pathLst>
                <a:path w="1033" h="280">
                  <a:moveTo>
                    <a:pt x="0" y="57"/>
                  </a:moveTo>
                  <a:cubicBezTo>
                    <a:pt x="0" y="224"/>
                    <a:pt x="586" y="280"/>
                    <a:pt x="726" y="280"/>
                  </a:cubicBezTo>
                  <a:lnTo>
                    <a:pt x="1005" y="280"/>
                  </a:lnTo>
                  <a:cubicBezTo>
                    <a:pt x="1033" y="280"/>
                    <a:pt x="1005" y="280"/>
                    <a:pt x="1033" y="252"/>
                  </a:cubicBezTo>
                  <a:cubicBezTo>
                    <a:pt x="949" y="140"/>
                    <a:pt x="614" y="140"/>
                    <a:pt x="502" y="140"/>
                  </a:cubicBezTo>
                  <a:cubicBezTo>
                    <a:pt x="419" y="112"/>
                    <a:pt x="56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Google Shape;453;p25"/>
            <p:cNvSpPr/>
            <p:nvPr/>
          </p:nvSpPr>
          <p:spPr>
            <a:xfrm flipH="1">
              <a:off x="2511720" y="2078280"/>
              <a:ext cx="27720" cy="72000"/>
            </a:xfrm>
            <a:custGeom>
              <a:avLst/>
              <a:gdLst/>
              <a:ahLst/>
              <a:cxnLst/>
              <a:rect l="l" t="t" r="r" b="b"/>
              <a:pathLst>
                <a:path w="392" h="1005">
                  <a:moveTo>
                    <a:pt x="336" y="1004"/>
                  </a:moveTo>
                  <a:cubicBezTo>
                    <a:pt x="391" y="837"/>
                    <a:pt x="252" y="502"/>
                    <a:pt x="168" y="223"/>
                  </a:cubicBezTo>
                  <a:cubicBezTo>
                    <a:pt x="168" y="140"/>
                    <a:pt x="168" y="28"/>
                    <a:pt x="57" y="0"/>
                  </a:cubicBezTo>
                  <a:cubicBezTo>
                    <a:pt x="1" y="195"/>
                    <a:pt x="140" y="642"/>
                    <a:pt x="252" y="893"/>
                  </a:cubicBezTo>
                  <a:cubicBezTo>
                    <a:pt x="280" y="976"/>
                    <a:pt x="280" y="976"/>
                    <a:pt x="336" y="10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9" name="Google Shape;454;p25"/>
            <p:cNvSpPr/>
            <p:nvPr/>
          </p:nvSpPr>
          <p:spPr>
            <a:xfrm flipH="1">
              <a:off x="2591640" y="1682640"/>
              <a:ext cx="72000" cy="23760"/>
            </a:xfrm>
            <a:custGeom>
              <a:avLst/>
              <a:gdLst/>
              <a:ahLst/>
              <a:cxnLst/>
              <a:rect l="l" t="t" r="r" b="b"/>
              <a:pathLst>
                <a:path w="1006" h="336">
                  <a:moveTo>
                    <a:pt x="1" y="57"/>
                  </a:moveTo>
                  <a:cubicBezTo>
                    <a:pt x="1" y="140"/>
                    <a:pt x="140" y="196"/>
                    <a:pt x="308" y="224"/>
                  </a:cubicBezTo>
                  <a:cubicBezTo>
                    <a:pt x="419" y="252"/>
                    <a:pt x="782" y="336"/>
                    <a:pt x="922" y="280"/>
                  </a:cubicBezTo>
                  <a:cubicBezTo>
                    <a:pt x="1005" y="252"/>
                    <a:pt x="1005" y="280"/>
                    <a:pt x="1005" y="224"/>
                  </a:cubicBezTo>
                  <a:cubicBezTo>
                    <a:pt x="977" y="224"/>
                    <a:pt x="587" y="196"/>
                    <a:pt x="475" y="140"/>
                  </a:cubicBezTo>
                  <a:cubicBezTo>
                    <a:pt x="364" y="113"/>
                    <a:pt x="29" y="1"/>
                    <a:pt x="1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Google Shape;455;p25"/>
            <p:cNvSpPr/>
            <p:nvPr/>
          </p:nvSpPr>
          <p:spPr>
            <a:xfrm flipH="1">
              <a:off x="1802520" y="601560"/>
              <a:ext cx="65880" cy="41760"/>
            </a:xfrm>
            <a:custGeom>
              <a:avLst/>
              <a:gdLst/>
              <a:ahLst/>
              <a:cxnLst/>
              <a:rect l="l" t="t" r="r" b="b"/>
              <a:pathLst>
                <a:path w="921" h="587">
                  <a:moveTo>
                    <a:pt x="0" y="56"/>
                  </a:moveTo>
                  <a:cubicBezTo>
                    <a:pt x="0" y="168"/>
                    <a:pt x="0" y="84"/>
                    <a:pt x="195" y="195"/>
                  </a:cubicBezTo>
                  <a:lnTo>
                    <a:pt x="642" y="447"/>
                  </a:lnTo>
                  <a:cubicBezTo>
                    <a:pt x="725" y="474"/>
                    <a:pt x="865" y="586"/>
                    <a:pt x="893" y="502"/>
                  </a:cubicBezTo>
                  <a:cubicBezTo>
                    <a:pt x="921" y="447"/>
                    <a:pt x="586" y="279"/>
                    <a:pt x="502" y="223"/>
                  </a:cubicBezTo>
                  <a:cubicBezTo>
                    <a:pt x="419" y="195"/>
                    <a:pt x="14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Google Shape;456;p25"/>
            <p:cNvSpPr/>
            <p:nvPr/>
          </p:nvSpPr>
          <p:spPr>
            <a:xfrm flipH="1">
              <a:off x="2067480" y="2735640"/>
              <a:ext cx="70200" cy="36000"/>
            </a:xfrm>
            <a:custGeom>
              <a:avLst/>
              <a:gdLst/>
              <a:ahLst/>
              <a:cxnLst/>
              <a:rect l="l" t="t" r="r" b="b"/>
              <a:pathLst>
                <a:path w="978" h="503">
                  <a:moveTo>
                    <a:pt x="1" y="112"/>
                  </a:moveTo>
                  <a:cubicBezTo>
                    <a:pt x="29" y="223"/>
                    <a:pt x="140" y="223"/>
                    <a:pt x="252" y="251"/>
                  </a:cubicBezTo>
                  <a:cubicBezTo>
                    <a:pt x="447" y="363"/>
                    <a:pt x="614" y="502"/>
                    <a:pt x="810" y="446"/>
                  </a:cubicBezTo>
                  <a:cubicBezTo>
                    <a:pt x="893" y="419"/>
                    <a:pt x="977" y="363"/>
                    <a:pt x="949" y="251"/>
                  </a:cubicBezTo>
                  <a:cubicBezTo>
                    <a:pt x="838" y="251"/>
                    <a:pt x="866" y="363"/>
                    <a:pt x="726" y="363"/>
                  </a:cubicBezTo>
                  <a:cubicBezTo>
                    <a:pt x="531" y="307"/>
                    <a:pt x="140" y="0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Google Shape;457;p25"/>
            <p:cNvSpPr/>
            <p:nvPr/>
          </p:nvSpPr>
          <p:spPr>
            <a:xfrm>
              <a:off x="3102120" y="1780920"/>
              <a:ext cx="46080" cy="75960"/>
            </a:xfrm>
            <a:custGeom>
              <a:avLst/>
              <a:gdLst/>
              <a:ahLst/>
              <a:cxnLst/>
              <a:rect l="l" t="t" r="r" b="b"/>
              <a:pathLst>
                <a:path w="643" h="1062">
                  <a:moveTo>
                    <a:pt x="419" y="950"/>
                  </a:moveTo>
                  <a:cubicBezTo>
                    <a:pt x="642" y="866"/>
                    <a:pt x="224" y="29"/>
                    <a:pt x="1" y="1"/>
                  </a:cubicBezTo>
                  <a:cubicBezTo>
                    <a:pt x="1" y="113"/>
                    <a:pt x="84" y="140"/>
                    <a:pt x="112" y="224"/>
                  </a:cubicBezTo>
                  <a:cubicBezTo>
                    <a:pt x="140" y="280"/>
                    <a:pt x="196" y="364"/>
                    <a:pt x="252" y="419"/>
                  </a:cubicBezTo>
                  <a:cubicBezTo>
                    <a:pt x="363" y="698"/>
                    <a:pt x="391" y="866"/>
                    <a:pt x="419" y="950"/>
                  </a:cubicBezTo>
                  <a:cubicBezTo>
                    <a:pt x="475" y="1061"/>
                    <a:pt x="391" y="922"/>
                    <a:pt x="419" y="9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Google Shape;458;p25"/>
            <p:cNvSpPr/>
            <p:nvPr/>
          </p:nvSpPr>
          <p:spPr>
            <a:xfrm flipH="1">
              <a:off x="1955160" y="2458080"/>
              <a:ext cx="60120" cy="56160"/>
            </a:xfrm>
            <a:custGeom>
              <a:avLst/>
              <a:gdLst/>
              <a:ahLst/>
              <a:cxnLst/>
              <a:rect l="l" t="t" r="r" b="b"/>
              <a:pathLst>
                <a:path w="838" h="783">
                  <a:moveTo>
                    <a:pt x="837" y="754"/>
                  </a:moveTo>
                  <a:lnTo>
                    <a:pt x="837" y="726"/>
                  </a:lnTo>
                  <a:cubicBezTo>
                    <a:pt x="837" y="671"/>
                    <a:pt x="726" y="587"/>
                    <a:pt x="698" y="587"/>
                  </a:cubicBezTo>
                  <a:cubicBezTo>
                    <a:pt x="558" y="447"/>
                    <a:pt x="363" y="252"/>
                    <a:pt x="224" y="113"/>
                  </a:cubicBezTo>
                  <a:cubicBezTo>
                    <a:pt x="168" y="57"/>
                    <a:pt x="168" y="57"/>
                    <a:pt x="112" y="1"/>
                  </a:cubicBezTo>
                  <a:cubicBezTo>
                    <a:pt x="0" y="196"/>
                    <a:pt x="698" y="782"/>
                    <a:pt x="837" y="7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Google Shape;459;p25"/>
            <p:cNvSpPr/>
            <p:nvPr/>
          </p:nvSpPr>
          <p:spPr>
            <a:xfrm flipH="1">
              <a:off x="2198160" y="4260600"/>
              <a:ext cx="39960" cy="68040"/>
            </a:xfrm>
            <a:custGeom>
              <a:avLst/>
              <a:gdLst/>
              <a:ahLst/>
              <a:cxnLst/>
              <a:rect l="l" t="t" r="r" b="b"/>
              <a:pathLst>
                <a:path w="559" h="949">
                  <a:moveTo>
                    <a:pt x="1" y="949"/>
                  </a:moveTo>
                  <a:cubicBezTo>
                    <a:pt x="112" y="893"/>
                    <a:pt x="196" y="670"/>
                    <a:pt x="308" y="531"/>
                  </a:cubicBezTo>
                  <a:cubicBezTo>
                    <a:pt x="335" y="419"/>
                    <a:pt x="559" y="56"/>
                    <a:pt x="335" y="0"/>
                  </a:cubicBezTo>
                  <a:cubicBezTo>
                    <a:pt x="308" y="56"/>
                    <a:pt x="335" y="112"/>
                    <a:pt x="168" y="447"/>
                  </a:cubicBezTo>
                  <a:lnTo>
                    <a:pt x="56" y="67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Google Shape;460;p25"/>
            <p:cNvSpPr/>
            <p:nvPr/>
          </p:nvSpPr>
          <p:spPr>
            <a:xfrm flipH="1">
              <a:off x="2459520" y="2084400"/>
              <a:ext cx="27720" cy="68040"/>
            </a:xfrm>
            <a:custGeom>
              <a:avLst/>
              <a:gdLst/>
              <a:ahLst/>
              <a:cxnLst/>
              <a:rect l="l" t="t" r="r" b="b"/>
              <a:pathLst>
                <a:path w="391" h="950">
                  <a:moveTo>
                    <a:pt x="279" y="949"/>
                  </a:moveTo>
                  <a:cubicBezTo>
                    <a:pt x="391" y="838"/>
                    <a:pt x="251" y="531"/>
                    <a:pt x="195" y="391"/>
                  </a:cubicBezTo>
                  <a:lnTo>
                    <a:pt x="140" y="84"/>
                  </a:lnTo>
                  <a:cubicBezTo>
                    <a:pt x="112" y="1"/>
                    <a:pt x="140" y="1"/>
                    <a:pt x="28" y="1"/>
                  </a:cubicBezTo>
                  <a:cubicBezTo>
                    <a:pt x="0" y="112"/>
                    <a:pt x="56" y="391"/>
                    <a:pt x="112" y="503"/>
                  </a:cubicBezTo>
                  <a:cubicBezTo>
                    <a:pt x="140" y="615"/>
                    <a:pt x="195" y="921"/>
                    <a:pt x="279" y="9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Google Shape;461;p25"/>
            <p:cNvSpPr/>
            <p:nvPr/>
          </p:nvSpPr>
          <p:spPr>
            <a:xfrm flipH="1">
              <a:off x="1788480" y="3595320"/>
              <a:ext cx="50040" cy="60120"/>
            </a:xfrm>
            <a:custGeom>
              <a:avLst/>
              <a:gdLst/>
              <a:ahLst/>
              <a:cxnLst/>
              <a:rect l="l" t="t" r="r" b="b"/>
              <a:pathLst>
                <a:path w="699" h="838">
                  <a:moveTo>
                    <a:pt x="1" y="838"/>
                  </a:moveTo>
                  <a:cubicBezTo>
                    <a:pt x="56" y="838"/>
                    <a:pt x="56" y="782"/>
                    <a:pt x="84" y="754"/>
                  </a:cubicBezTo>
                  <a:cubicBezTo>
                    <a:pt x="196" y="643"/>
                    <a:pt x="698" y="85"/>
                    <a:pt x="698" y="1"/>
                  </a:cubicBezTo>
                  <a:cubicBezTo>
                    <a:pt x="586" y="1"/>
                    <a:pt x="363" y="280"/>
                    <a:pt x="307" y="336"/>
                  </a:cubicBezTo>
                  <a:cubicBezTo>
                    <a:pt x="224" y="419"/>
                    <a:pt x="196" y="475"/>
                    <a:pt x="140" y="559"/>
                  </a:cubicBezTo>
                  <a:cubicBezTo>
                    <a:pt x="56" y="643"/>
                    <a:pt x="1" y="698"/>
                    <a:pt x="1" y="8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Google Shape;462;p25"/>
            <p:cNvSpPr/>
            <p:nvPr/>
          </p:nvSpPr>
          <p:spPr>
            <a:xfrm flipH="1">
              <a:off x="1472400" y="2024280"/>
              <a:ext cx="43920" cy="50040"/>
            </a:xfrm>
            <a:custGeom>
              <a:avLst/>
              <a:gdLst/>
              <a:ahLst/>
              <a:cxnLst/>
              <a:rect l="l" t="t" r="r" b="b"/>
              <a:pathLst>
                <a:path w="615" h="699">
                  <a:moveTo>
                    <a:pt x="447" y="57"/>
                  </a:moveTo>
                  <a:cubicBezTo>
                    <a:pt x="419" y="196"/>
                    <a:pt x="586" y="252"/>
                    <a:pt x="335" y="419"/>
                  </a:cubicBezTo>
                  <a:cubicBezTo>
                    <a:pt x="251" y="503"/>
                    <a:pt x="28" y="531"/>
                    <a:pt x="0" y="642"/>
                  </a:cubicBezTo>
                  <a:cubicBezTo>
                    <a:pt x="28" y="698"/>
                    <a:pt x="56" y="698"/>
                    <a:pt x="251" y="615"/>
                  </a:cubicBezTo>
                  <a:cubicBezTo>
                    <a:pt x="419" y="531"/>
                    <a:pt x="614" y="419"/>
                    <a:pt x="614" y="224"/>
                  </a:cubicBezTo>
                  <a:cubicBezTo>
                    <a:pt x="614" y="140"/>
                    <a:pt x="586" y="57"/>
                    <a:pt x="558" y="1"/>
                  </a:cubicBezTo>
                  <a:cubicBezTo>
                    <a:pt x="419" y="1"/>
                    <a:pt x="475" y="57"/>
                    <a:pt x="447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Google Shape;463;p25"/>
            <p:cNvSpPr/>
            <p:nvPr/>
          </p:nvSpPr>
          <p:spPr>
            <a:xfrm flipH="1">
              <a:off x="3009600" y="1843200"/>
              <a:ext cx="74160" cy="25920"/>
            </a:xfrm>
            <a:custGeom>
              <a:avLst/>
              <a:gdLst/>
              <a:ahLst/>
              <a:cxnLst/>
              <a:rect l="l" t="t" r="r" b="b"/>
              <a:pathLst>
                <a:path w="1033" h="364">
                  <a:moveTo>
                    <a:pt x="1032" y="280"/>
                  </a:moveTo>
                  <a:cubicBezTo>
                    <a:pt x="865" y="224"/>
                    <a:pt x="698" y="280"/>
                    <a:pt x="474" y="196"/>
                  </a:cubicBezTo>
                  <a:cubicBezTo>
                    <a:pt x="391" y="112"/>
                    <a:pt x="167" y="1"/>
                    <a:pt x="28" y="1"/>
                  </a:cubicBezTo>
                  <a:cubicBezTo>
                    <a:pt x="0" y="85"/>
                    <a:pt x="140" y="112"/>
                    <a:pt x="195" y="140"/>
                  </a:cubicBezTo>
                  <a:cubicBezTo>
                    <a:pt x="419" y="252"/>
                    <a:pt x="446" y="364"/>
                    <a:pt x="725" y="336"/>
                  </a:cubicBezTo>
                  <a:cubicBezTo>
                    <a:pt x="865" y="364"/>
                    <a:pt x="1004" y="364"/>
                    <a:pt x="1032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Google Shape;464;p25"/>
            <p:cNvSpPr/>
            <p:nvPr/>
          </p:nvSpPr>
          <p:spPr>
            <a:xfrm flipH="1">
              <a:off x="2858760" y="1807200"/>
              <a:ext cx="69840" cy="13680"/>
            </a:xfrm>
            <a:custGeom>
              <a:avLst/>
              <a:gdLst/>
              <a:ahLst/>
              <a:cxnLst/>
              <a:rect l="l" t="t" r="r" b="b"/>
              <a:pathLst>
                <a:path w="977" h="196">
                  <a:moveTo>
                    <a:pt x="0" y="84"/>
                  </a:moveTo>
                  <a:cubicBezTo>
                    <a:pt x="56" y="196"/>
                    <a:pt x="391" y="168"/>
                    <a:pt x="530" y="168"/>
                  </a:cubicBezTo>
                  <a:cubicBezTo>
                    <a:pt x="670" y="168"/>
                    <a:pt x="949" y="168"/>
                    <a:pt x="977" y="29"/>
                  </a:cubicBezTo>
                  <a:cubicBezTo>
                    <a:pt x="949" y="1"/>
                    <a:pt x="614" y="56"/>
                    <a:pt x="502" y="56"/>
                  </a:cubicBezTo>
                  <a:cubicBezTo>
                    <a:pt x="391" y="56"/>
                    <a:pt x="112" y="29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Google Shape;465;p25"/>
            <p:cNvSpPr/>
            <p:nvPr/>
          </p:nvSpPr>
          <p:spPr>
            <a:xfrm flipH="1">
              <a:off x="1743480" y="2281320"/>
              <a:ext cx="72000" cy="13680"/>
            </a:xfrm>
            <a:custGeom>
              <a:avLst/>
              <a:gdLst/>
              <a:ahLst/>
              <a:cxnLst/>
              <a:rect l="l" t="t" r="r" b="b"/>
              <a:pathLst>
                <a:path w="1005" h="197">
                  <a:moveTo>
                    <a:pt x="0" y="112"/>
                  </a:moveTo>
                  <a:cubicBezTo>
                    <a:pt x="112" y="196"/>
                    <a:pt x="921" y="168"/>
                    <a:pt x="949" y="140"/>
                  </a:cubicBezTo>
                  <a:cubicBezTo>
                    <a:pt x="1005" y="112"/>
                    <a:pt x="977" y="140"/>
                    <a:pt x="977" y="112"/>
                  </a:cubicBezTo>
                  <a:cubicBezTo>
                    <a:pt x="949" y="29"/>
                    <a:pt x="977" y="57"/>
                    <a:pt x="782" y="29"/>
                  </a:cubicBezTo>
                  <a:cubicBezTo>
                    <a:pt x="642" y="29"/>
                    <a:pt x="84" y="1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Google Shape;466;p25"/>
            <p:cNvSpPr/>
            <p:nvPr/>
          </p:nvSpPr>
          <p:spPr>
            <a:xfrm flipH="1">
              <a:off x="2270160" y="3806640"/>
              <a:ext cx="54000" cy="55800"/>
            </a:xfrm>
            <a:custGeom>
              <a:avLst/>
              <a:gdLst/>
              <a:ahLst/>
              <a:cxnLst/>
              <a:rect l="l" t="t" r="r" b="b"/>
              <a:pathLst>
                <a:path w="755" h="782">
                  <a:moveTo>
                    <a:pt x="1" y="754"/>
                  </a:moveTo>
                  <a:cubicBezTo>
                    <a:pt x="113" y="781"/>
                    <a:pt x="280" y="530"/>
                    <a:pt x="392" y="447"/>
                  </a:cubicBezTo>
                  <a:cubicBezTo>
                    <a:pt x="475" y="363"/>
                    <a:pt x="754" y="84"/>
                    <a:pt x="643" y="28"/>
                  </a:cubicBezTo>
                  <a:cubicBezTo>
                    <a:pt x="559" y="0"/>
                    <a:pt x="364" y="307"/>
                    <a:pt x="280" y="363"/>
                  </a:cubicBezTo>
                  <a:cubicBezTo>
                    <a:pt x="224" y="391"/>
                    <a:pt x="1" y="642"/>
                    <a:pt x="1" y="7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Google Shape;467;p25"/>
            <p:cNvSpPr/>
            <p:nvPr/>
          </p:nvSpPr>
          <p:spPr>
            <a:xfrm flipH="1">
              <a:off x="1653840" y="987120"/>
              <a:ext cx="27720" cy="65880"/>
            </a:xfrm>
            <a:custGeom>
              <a:avLst/>
              <a:gdLst/>
              <a:ahLst/>
              <a:cxnLst/>
              <a:rect l="l" t="t" r="r" b="b"/>
              <a:pathLst>
                <a:path w="392" h="922">
                  <a:moveTo>
                    <a:pt x="1" y="921"/>
                  </a:moveTo>
                  <a:cubicBezTo>
                    <a:pt x="196" y="921"/>
                    <a:pt x="363" y="503"/>
                    <a:pt x="391" y="252"/>
                  </a:cubicBezTo>
                  <a:cubicBezTo>
                    <a:pt x="391" y="140"/>
                    <a:pt x="391" y="29"/>
                    <a:pt x="280" y="1"/>
                  </a:cubicBezTo>
                  <a:cubicBezTo>
                    <a:pt x="252" y="57"/>
                    <a:pt x="280" y="140"/>
                    <a:pt x="252" y="280"/>
                  </a:cubicBezTo>
                  <a:cubicBezTo>
                    <a:pt x="252" y="364"/>
                    <a:pt x="224" y="447"/>
                    <a:pt x="196" y="531"/>
                  </a:cubicBezTo>
                  <a:cubicBezTo>
                    <a:pt x="140" y="643"/>
                    <a:pt x="1" y="838"/>
                    <a:pt x="1" y="9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Google Shape;468;p25"/>
            <p:cNvSpPr/>
            <p:nvPr/>
          </p:nvSpPr>
          <p:spPr>
            <a:xfrm flipH="1">
              <a:off x="1719360" y="1250640"/>
              <a:ext cx="64080" cy="37800"/>
            </a:xfrm>
            <a:custGeom>
              <a:avLst/>
              <a:gdLst/>
              <a:ahLst/>
              <a:cxnLst/>
              <a:rect l="l" t="t" r="r" b="b"/>
              <a:pathLst>
                <a:path w="894" h="531">
                  <a:moveTo>
                    <a:pt x="1" y="503"/>
                  </a:moveTo>
                  <a:cubicBezTo>
                    <a:pt x="140" y="531"/>
                    <a:pt x="559" y="252"/>
                    <a:pt x="698" y="196"/>
                  </a:cubicBezTo>
                  <a:cubicBezTo>
                    <a:pt x="782" y="140"/>
                    <a:pt x="894" y="112"/>
                    <a:pt x="894" y="1"/>
                  </a:cubicBezTo>
                  <a:cubicBezTo>
                    <a:pt x="810" y="1"/>
                    <a:pt x="57" y="363"/>
                    <a:pt x="1" y="5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Google Shape;469;p25"/>
            <p:cNvSpPr/>
            <p:nvPr/>
          </p:nvSpPr>
          <p:spPr>
            <a:xfrm flipH="1">
              <a:off x="2242080" y="2442240"/>
              <a:ext cx="69840" cy="33840"/>
            </a:xfrm>
            <a:custGeom>
              <a:avLst/>
              <a:gdLst/>
              <a:ahLst/>
              <a:cxnLst/>
              <a:rect l="l" t="t" r="r" b="b"/>
              <a:pathLst>
                <a:path w="977" h="476">
                  <a:moveTo>
                    <a:pt x="0" y="447"/>
                  </a:moveTo>
                  <a:cubicBezTo>
                    <a:pt x="84" y="475"/>
                    <a:pt x="977" y="196"/>
                    <a:pt x="921" y="57"/>
                  </a:cubicBezTo>
                  <a:cubicBezTo>
                    <a:pt x="893" y="1"/>
                    <a:pt x="754" y="112"/>
                    <a:pt x="726" y="140"/>
                  </a:cubicBezTo>
                  <a:cubicBezTo>
                    <a:pt x="642" y="168"/>
                    <a:pt x="558" y="196"/>
                    <a:pt x="447" y="196"/>
                  </a:cubicBezTo>
                  <a:cubicBezTo>
                    <a:pt x="279" y="280"/>
                    <a:pt x="56" y="308"/>
                    <a:pt x="0" y="4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Google Shape;470;p25"/>
            <p:cNvSpPr/>
            <p:nvPr/>
          </p:nvSpPr>
          <p:spPr>
            <a:xfrm flipH="1">
              <a:off x="929880" y="3999240"/>
              <a:ext cx="15840" cy="61920"/>
            </a:xfrm>
            <a:custGeom>
              <a:avLst/>
              <a:gdLst/>
              <a:ahLst/>
              <a:cxnLst/>
              <a:rect l="l" t="t" r="r" b="b"/>
              <a:pathLst>
                <a:path w="224" h="866">
                  <a:moveTo>
                    <a:pt x="1" y="754"/>
                  </a:moveTo>
                  <a:cubicBezTo>
                    <a:pt x="1" y="838"/>
                    <a:pt x="1" y="810"/>
                    <a:pt x="29" y="865"/>
                  </a:cubicBezTo>
                  <a:cubicBezTo>
                    <a:pt x="140" y="865"/>
                    <a:pt x="140" y="838"/>
                    <a:pt x="140" y="559"/>
                  </a:cubicBezTo>
                  <a:cubicBezTo>
                    <a:pt x="140" y="447"/>
                    <a:pt x="224" y="56"/>
                    <a:pt x="140" y="1"/>
                  </a:cubicBezTo>
                  <a:cubicBezTo>
                    <a:pt x="29" y="28"/>
                    <a:pt x="56" y="168"/>
                    <a:pt x="29" y="335"/>
                  </a:cubicBezTo>
                  <a:cubicBezTo>
                    <a:pt x="1" y="447"/>
                    <a:pt x="1" y="614"/>
                    <a:pt x="1" y="7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Google Shape;471;p25"/>
            <p:cNvSpPr/>
            <p:nvPr/>
          </p:nvSpPr>
          <p:spPr>
            <a:xfrm flipH="1">
              <a:off x="2226240" y="3374280"/>
              <a:ext cx="39960" cy="60120"/>
            </a:xfrm>
            <a:custGeom>
              <a:avLst/>
              <a:gdLst/>
              <a:ahLst/>
              <a:cxnLst/>
              <a:rect l="l" t="t" r="r" b="b"/>
              <a:pathLst>
                <a:path w="559" h="838">
                  <a:moveTo>
                    <a:pt x="530" y="838"/>
                  </a:moveTo>
                  <a:cubicBezTo>
                    <a:pt x="530" y="838"/>
                    <a:pt x="558" y="838"/>
                    <a:pt x="558" y="726"/>
                  </a:cubicBezTo>
                  <a:cubicBezTo>
                    <a:pt x="558" y="559"/>
                    <a:pt x="167" y="1"/>
                    <a:pt x="112" y="29"/>
                  </a:cubicBezTo>
                  <a:cubicBezTo>
                    <a:pt x="0" y="29"/>
                    <a:pt x="167" y="280"/>
                    <a:pt x="279" y="419"/>
                  </a:cubicBezTo>
                  <a:cubicBezTo>
                    <a:pt x="307" y="475"/>
                    <a:pt x="363" y="559"/>
                    <a:pt x="419" y="615"/>
                  </a:cubicBezTo>
                  <a:cubicBezTo>
                    <a:pt x="502" y="782"/>
                    <a:pt x="446" y="782"/>
                    <a:pt x="530" y="8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Google Shape;472;p25"/>
            <p:cNvSpPr/>
            <p:nvPr/>
          </p:nvSpPr>
          <p:spPr>
            <a:xfrm flipH="1">
              <a:off x="1474920" y="1075680"/>
              <a:ext cx="65880" cy="31680"/>
            </a:xfrm>
            <a:custGeom>
              <a:avLst/>
              <a:gdLst/>
              <a:ahLst/>
              <a:cxnLst/>
              <a:rect l="l" t="t" r="r" b="b"/>
              <a:pathLst>
                <a:path w="922" h="447">
                  <a:moveTo>
                    <a:pt x="1" y="447"/>
                  </a:moveTo>
                  <a:cubicBezTo>
                    <a:pt x="84" y="447"/>
                    <a:pt x="642" y="251"/>
                    <a:pt x="810" y="196"/>
                  </a:cubicBezTo>
                  <a:cubicBezTo>
                    <a:pt x="893" y="168"/>
                    <a:pt x="893" y="196"/>
                    <a:pt x="921" y="140"/>
                  </a:cubicBezTo>
                  <a:cubicBezTo>
                    <a:pt x="810" y="0"/>
                    <a:pt x="363" y="196"/>
                    <a:pt x="196" y="279"/>
                  </a:cubicBezTo>
                  <a:cubicBezTo>
                    <a:pt x="112" y="335"/>
                    <a:pt x="56" y="335"/>
                    <a:pt x="1" y="4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Google Shape;473;p25"/>
            <p:cNvSpPr/>
            <p:nvPr/>
          </p:nvSpPr>
          <p:spPr>
            <a:xfrm flipH="1">
              <a:off x="1144800" y="4118040"/>
              <a:ext cx="61920" cy="29880"/>
            </a:xfrm>
            <a:custGeom>
              <a:avLst/>
              <a:gdLst/>
              <a:ahLst/>
              <a:cxnLst/>
              <a:rect l="l" t="t" r="r" b="b"/>
              <a:pathLst>
                <a:path w="866" h="420">
                  <a:moveTo>
                    <a:pt x="1" y="419"/>
                  </a:moveTo>
                  <a:lnTo>
                    <a:pt x="140" y="419"/>
                  </a:lnTo>
                  <a:cubicBezTo>
                    <a:pt x="336" y="335"/>
                    <a:pt x="866" y="168"/>
                    <a:pt x="866" y="1"/>
                  </a:cubicBezTo>
                  <a:cubicBezTo>
                    <a:pt x="838" y="1"/>
                    <a:pt x="29" y="307"/>
                    <a:pt x="1" y="335"/>
                  </a:cubicBezTo>
                  <a:cubicBezTo>
                    <a:pt x="29" y="335"/>
                    <a:pt x="1" y="335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Google Shape;474;p25"/>
            <p:cNvSpPr/>
            <p:nvPr/>
          </p:nvSpPr>
          <p:spPr>
            <a:xfrm flipH="1">
              <a:off x="2007000" y="2540520"/>
              <a:ext cx="69840" cy="21960"/>
            </a:xfrm>
            <a:custGeom>
              <a:avLst/>
              <a:gdLst/>
              <a:ahLst/>
              <a:cxnLst/>
              <a:rect l="l" t="t" r="r" b="b"/>
              <a:pathLst>
                <a:path w="977" h="308">
                  <a:moveTo>
                    <a:pt x="28" y="168"/>
                  </a:moveTo>
                  <a:cubicBezTo>
                    <a:pt x="140" y="308"/>
                    <a:pt x="698" y="168"/>
                    <a:pt x="837" y="140"/>
                  </a:cubicBezTo>
                  <a:cubicBezTo>
                    <a:pt x="949" y="140"/>
                    <a:pt x="977" y="140"/>
                    <a:pt x="977" y="29"/>
                  </a:cubicBezTo>
                  <a:cubicBezTo>
                    <a:pt x="810" y="1"/>
                    <a:pt x="503" y="57"/>
                    <a:pt x="252" y="85"/>
                  </a:cubicBezTo>
                  <a:lnTo>
                    <a:pt x="84" y="140"/>
                  </a:lnTo>
                  <a:cubicBezTo>
                    <a:pt x="1" y="168"/>
                    <a:pt x="84" y="140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Google Shape;475;p25"/>
            <p:cNvSpPr/>
            <p:nvPr/>
          </p:nvSpPr>
          <p:spPr>
            <a:xfrm flipH="1">
              <a:off x="2326320" y="3300120"/>
              <a:ext cx="64080" cy="37800"/>
            </a:xfrm>
            <a:custGeom>
              <a:avLst/>
              <a:gdLst/>
              <a:ahLst/>
              <a:cxnLst/>
              <a:rect l="l" t="t" r="r" b="b"/>
              <a:pathLst>
                <a:path w="894" h="531">
                  <a:moveTo>
                    <a:pt x="28" y="531"/>
                  </a:moveTo>
                  <a:lnTo>
                    <a:pt x="28" y="531"/>
                  </a:lnTo>
                  <a:lnTo>
                    <a:pt x="112" y="531"/>
                  </a:lnTo>
                  <a:cubicBezTo>
                    <a:pt x="140" y="531"/>
                    <a:pt x="140" y="531"/>
                    <a:pt x="168" y="503"/>
                  </a:cubicBezTo>
                  <a:cubicBezTo>
                    <a:pt x="196" y="503"/>
                    <a:pt x="251" y="475"/>
                    <a:pt x="279" y="419"/>
                  </a:cubicBezTo>
                  <a:cubicBezTo>
                    <a:pt x="391" y="363"/>
                    <a:pt x="893" y="112"/>
                    <a:pt x="837" y="56"/>
                  </a:cubicBezTo>
                  <a:cubicBezTo>
                    <a:pt x="837" y="56"/>
                    <a:pt x="837" y="1"/>
                    <a:pt x="726" y="56"/>
                  </a:cubicBezTo>
                  <a:lnTo>
                    <a:pt x="196" y="363"/>
                  </a:lnTo>
                  <a:cubicBezTo>
                    <a:pt x="112" y="391"/>
                    <a:pt x="28" y="419"/>
                    <a:pt x="28" y="531"/>
                  </a:cubicBezTo>
                  <a:cubicBezTo>
                    <a:pt x="0" y="531"/>
                    <a:pt x="0" y="503"/>
                    <a:pt x="28" y="53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Google Shape;476;p25"/>
            <p:cNvSpPr/>
            <p:nvPr/>
          </p:nvSpPr>
          <p:spPr>
            <a:xfrm flipH="1">
              <a:off x="2808720" y="3814560"/>
              <a:ext cx="51840" cy="51840"/>
            </a:xfrm>
            <a:custGeom>
              <a:avLst/>
              <a:gdLst/>
              <a:ahLst/>
              <a:cxnLst/>
              <a:rect l="l" t="t" r="r" b="b"/>
              <a:pathLst>
                <a:path w="727" h="727">
                  <a:moveTo>
                    <a:pt x="1" y="670"/>
                  </a:moveTo>
                  <a:cubicBezTo>
                    <a:pt x="140" y="726"/>
                    <a:pt x="308" y="475"/>
                    <a:pt x="391" y="391"/>
                  </a:cubicBezTo>
                  <a:cubicBezTo>
                    <a:pt x="447" y="336"/>
                    <a:pt x="698" y="168"/>
                    <a:pt x="726" y="57"/>
                  </a:cubicBezTo>
                  <a:cubicBezTo>
                    <a:pt x="643" y="1"/>
                    <a:pt x="364" y="224"/>
                    <a:pt x="308" y="280"/>
                  </a:cubicBezTo>
                  <a:lnTo>
                    <a:pt x="140" y="475"/>
                  </a:lnTo>
                  <a:cubicBezTo>
                    <a:pt x="112" y="531"/>
                    <a:pt x="1" y="587"/>
                    <a:pt x="1" y="6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Google Shape;477;p25"/>
            <p:cNvSpPr/>
            <p:nvPr/>
          </p:nvSpPr>
          <p:spPr>
            <a:xfrm flipH="1">
              <a:off x="2953800" y="1541880"/>
              <a:ext cx="57960" cy="43920"/>
            </a:xfrm>
            <a:custGeom>
              <a:avLst/>
              <a:gdLst/>
              <a:ahLst/>
              <a:cxnLst/>
              <a:rect l="l" t="t" r="r" b="b"/>
              <a:pathLst>
                <a:path w="810" h="615">
                  <a:moveTo>
                    <a:pt x="28" y="559"/>
                  </a:moveTo>
                  <a:cubicBezTo>
                    <a:pt x="168" y="615"/>
                    <a:pt x="335" y="336"/>
                    <a:pt x="726" y="196"/>
                  </a:cubicBezTo>
                  <a:cubicBezTo>
                    <a:pt x="810" y="140"/>
                    <a:pt x="810" y="140"/>
                    <a:pt x="810" y="85"/>
                  </a:cubicBezTo>
                  <a:cubicBezTo>
                    <a:pt x="559" y="1"/>
                    <a:pt x="1" y="392"/>
                    <a:pt x="28" y="5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Google Shape;478;p25"/>
            <p:cNvSpPr/>
            <p:nvPr/>
          </p:nvSpPr>
          <p:spPr>
            <a:xfrm flipH="1">
              <a:off x="1506960" y="3830760"/>
              <a:ext cx="65880" cy="15840"/>
            </a:xfrm>
            <a:custGeom>
              <a:avLst/>
              <a:gdLst/>
              <a:ahLst/>
              <a:cxnLst/>
              <a:rect l="l" t="t" r="r" b="b"/>
              <a:pathLst>
                <a:path w="921" h="224">
                  <a:moveTo>
                    <a:pt x="0" y="112"/>
                  </a:moveTo>
                  <a:cubicBezTo>
                    <a:pt x="84" y="223"/>
                    <a:pt x="837" y="223"/>
                    <a:pt x="921" y="140"/>
                  </a:cubicBezTo>
                  <a:cubicBezTo>
                    <a:pt x="865" y="28"/>
                    <a:pt x="642" y="84"/>
                    <a:pt x="447" y="84"/>
                  </a:cubicBezTo>
                  <a:cubicBezTo>
                    <a:pt x="307" y="28"/>
                    <a:pt x="84" y="0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Google Shape;479;p25"/>
            <p:cNvSpPr/>
            <p:nvPr/>
          </p:nvSpPr>
          <p:spPr>
            <a:xfrm flipH="1">
              <a:off x="1233000" y="3889080"/>
              <a:ext cx="54000" cy="43920"/>
            </a:xfrm>
            <a:custGeom>
              <a:avLst/>
              <a:gdLst/>
              <a:ahLst/>
              <a:cxnLst/>
              <a:rect l="l" t="t" r="r" b="b"/>
              <a:pathLst>
                <a:path w="755" h="614">
                  <a:moveTo>
                    <a:pt x="1" y="614"/>
                  </a:moveTo>
                  <a:cubicBezTo>
                    <a:pt x="196" y="614"/>
                    <a:pt x="754" y="167"/>
                    <a:pt x="643" y="0"/>
                  </a:cubicBezTo>
                  <a:cubicBezTo>
                    <a:pt x="587" y="28"/>
                    <a:pt x="559" y="112"/>
                    <a:pt x="503" y="167"/>
                  </a:cubicBezTo>
                  <a:cubicBezTo>
                    <a:pt x="419" y="307"/>
                    <a:pt x="196" y="419"/>
                    <a:pt x="57" y="530"/>
                  </a:cubicBezTo>
                  <a:cubicBezTo>
                    <a:pt x="1" y="558"/>
                    <a:pt x="1" y="558"/>
                    <a:pt x="1" y="6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Google Shape;480;p25"/>
            <p:cNvSpPr/>
            <p:nvPr/>
          </p:nvSpPr>
          <p:spPr>
            <a:xfrm flipH="1">
              <a:off x="2495520" y="1356840"/>
              <a:ext cx="29880" cy="61920"/>
            </a:xfrm>
            <a:custGeom>
              <a:avLst/>
              <a:gdLst/>
              <a:ahLst/>
              <a:cxnLst/>
              <a:rect l="l" t="t" r="r" b="b"/>
              <a:pathLst>
                <a:path w="419" h="866">
                  <a:moveTo>
                    <a:pt x="28" y="809"/>
                  </a:moveTo>
                  <a:cubicBezTo>
                    <a:pt x="112" y="809"/>
                    <a:pt x="140" y="614"/>
                    <a:pt x="251" y="419"/>
                  </a:cubicBezTo>
                  <a:cubicBezTo>
                    <a:pt x="279" y="307"/>
                    <a:pt x="419" y="56"/>
                    <a:pt x="419" y="0"/>
                  </a:cubicBezTo>
                  <a:cubicBezTo>
                    <a:pt x="279" y="28"/>
                    <a:pt x="140" y="391"/>
                    <a:pt x="84" y="530"/>
                  </a:cubicBezTo>
                  <a:cubicBezTo>
                    <a:pt x="28" y="586"/>
                    <a:pt x="28" y="670"/>
                    <a:pt x="28" y="726"/>
                  </a:cubicBezTo>
                  <a:cubicBezTo>
                    <a:pt x="28" y="865"/>
                    <a:pt x="0" y="670"/>
                    <a:pt x="28" y="809"/>
                  </a:cubicBezTo>
                  <a:lnTo>
                    <a:pt x="28" y="80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Google Shape;481;p25"/>
            <p:cNvSpPr/>
            <p:nvPr/>
          </p:nvSpPr>
          <p:spPr>
            <a:xfrm flipH="1">
              <a:off x="2682000" y="1722600"/>
              <a:ext cx="61920" cy="17640"/>
            </a:xfrm>
            <a:custGeom>
              <a:avLst/>
              <a:gdLst/>
              <a:ahLst/>
              <a:cxnLst/>
              <a:rect l="l" t="t" r="r" b="b"/>
              <a:pathLst>
                <a:path w="865" h="252">
                  <a:moveTo>
                    <a:pt x="0" y="224"/>
                  </a:moveTo>
                  <a:cubicBezTo>
                    <a:pt x="56" y="252"/>
                    <a:pt x="307" y="224"/>
                    <a:pt x="419" y="196"/>
                  </a:cubicBezTo>
                  <a:cubicBezTo>
                    <a:pt x="586" y="196"/>
                    <a:pt x="753" y="224"/>
                    <a:pt x="865" y="224"/>
                  </a:cubicBezTo>
                  <a:cubicBezTo>
                    <a:pt x="837" y="1"/>
                    <a:pt x="335" y="57"/>
                    <a:pt x="167" y="85"/>
                  </a:cubicBezTo>
                  <a:cubicBezTo>
                    <a:pt x="0" y="112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Google Shape;482;p25"/>
            <p:cNvSpPr/>
            <p:nvPr/>
          </p:nvSpPr>
          <p:spPr>
            <a:xfrm flipH="1">
              <a:off x="1414440" y="1268640"/>
              <a:ext cx="11880" cy="61920"/>
            </a:xfrm>
            <a:custGeom>
              <a:avLst/>
              <a:gdLst/>
              <a:ahLst/>
              <a:cxnLst/>
              <a:rect l="l" t="t" r="r" b="b"/>
              <a:pathLst>
                <a:path w="169" h="866">
                  <a:moveTo>
                    <a:pt x="85" y="866"/>
                  </a:moveTo>
                  <a:cubicBezTo>
                    <a:pt x="168" y="838"/>
                    <a:pt x="168" y="754"/>
                    <a:pt x="168" y="670"/>
                  </a:cubicBezTo>
                  <a:cubicBezTo>
                    <a:pt x="168" y="503"/>
                    <a:pt x="168" y="196"/>
                    <a:pt x="85" y="84"/>
                  </a:cubicBezTo>
                  <a:cubicBezTo>
                    <a:pt x="57" y="1"/>
                    <a:pt x="57" y="1"/>
                    <a:pt x="29" y="1"/>
                  </a:cubicBezTo>
                  <a:cubicBezTo>
                    <a:pt x="1" y="112"/>
                    <a:pt x="29" y="308"/>
                    <a:pt x="57" y="447"/>
                  </a:cubicBezTo>
                  <a:cubicBezTo>
                    <a:pt x="29" y="531"/>
                    <a:pt x="29" y="782"/>
                    <a:pt x="85" y="8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Google Shape;483;p25"/>
            <p:cNvSpPr/>
            <p:nvPr/>
          </p:nvSpPr>
          <p:spPr>
            <a:xfrm flipH="1">
              <a:off x="1074240" y="4254480"/>
              <a:ext cx="61920" cy="46080"/>
            </a:xfrm>
            <a:custGeom>
              <a:avLst/>
              <a:gdLst/>
              <a:ahLst/>
              <a:cxnLst/>
              <a:rect l="l" t="t" r="r" b="b"/>
              <a:pathLst>
                <a:path w="866" h="643">
                  <a:moveTo>
                    <a:pt x="754" y="1"/>
                  </a:moveTo>
                  <a:cubicBezTo>
                    <a:pt x="698" y="57"/>
                    <a:pt x="642" y="112"/>
                    <a:pt x="586" y="140"/>
                  </a:cubicBezTo>
                  <a:cubicBezTo>
                    <a:pt x="447" y="252"/>
                    <a:pt x="0" y="531"/>
                    <a:pt x="140" y="615"/>
                  </a:cubicBezTo>
                  <a:cubicBezTo>
                    <a:pt x="168" y="642"/>
                    <a:pt x="475" y="391"/>
                    <a:pt x="502" y="363"/>
                  </a:cubicBezTo>
                  <a:cubicBezTo>
                    <a:pt x="586" y="336"/>
                    <a:pt x="865" y="140"/>
                    <a:pt x="75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Google Shape;484;p25"/>
            <p:cNvSpPr/>
            <p:nvPr/>
          </p:nvSpPr>
          <p:spPr>
            <a:xfrm flipH="1">
              <a:off x="1279800" y="3306240"/>
              <a:ext cx="50040" cy="39960"/>
            </a:xfrm>
            <a:custGeom>
              <a:avLst/>
              <a:gdLst/>
              <a:ahLst/>
              <a:cxnLst/>
              <a:rect l="l" t="t" r="r" b="b"/>
              <a:pathLst>
                <a:path w="698" h="559">
                  <a:moveTo>
                    <a:pt x="0" y="558"/>
                  </a:moveTo>
                  <a:cubicBezTo>
                    <a:pt x="195" y="558"/>
                    <a:pt x="335" y="419"/>
                    <a:pt x="419" y="335"/>
                  </a:cubicBezTo>
                  <a:cubicBezTo>
                    <a:pt x="530" y="279"/>
                    <a:pt x="670" y="140"/>
                    <a:pt x="698" y="0"/>
                  </a:cubicBezTo>
                  <a:cubicBezTo>
                    <a:pt x="558" y="0"/>
                    <a:pt x="279" y="279"/>
                    <a:pt x="140" y="391"/>
                  </a:cubicBezTo>
                  <a:cubicBezTo>
                    <a:pt x="112" y="419"/>
                    <a:pt x="84" y="419"/>
                    <a:pt x="56" y="447"/>
                  </a:cubicBezTo>
                  <a:cubicBezTo>
                    <a:pt x="0" y="475"/>
                    <a:pt x="0" y="475"/>
                    <a:pt x="0" y="5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Google Shape;485;p25"/>
            <p:cNvSpPr/>
            <p:nvPr/>
          </p:nvSpPr>
          <p:spPr>
            <a:xfrm flipH="1">
              <a:off x="1404000" y="2612880"/>
              <a:ext cx="64080" cy="27720"/>
            </a:xfrm>
            <a:custGeom>
              <a:avLst/>
              <a:gdLst/>
              <a:ahLst/>
              <a:cxnLst/>
              <a:rect l="l" t="t" r="r" b="b"/>
              <a:pathLst>
                <a:path w="894" h="391">
                  <a:moveTo>
                    <a:pt x="894" y="112"/>
                  </a:moveTo>
                  <a:cubicBezTo>
                    <a:pt x="698" y="0"/>
                    <a:pt x="1" y="168"/>
                    <a:pt x="57" y="335"/>
                  </a:cubicBezTo>
                  <a:cubicBezTo>
                    <a:pt x="85" y="391"/>
                    <a:pt x="224" y="279"/>
                    <a:pt x="475" y="223"/>
                  </a:cubicBezTo>
                  <a:cubicBezTo>
                    <a:pt x="698" y="168"/>
                    <a:pt x="866" y="168"/>
                    <a:pt x="894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Google Shape;486;p25"/>
            <p:cNvSpPr/>
            <p:nvPr/>
          </p:nvSpPr>
          <p:spPr>
            <a:xfrm flipH="1">
              <a:off x="1808280" y="3567240"/>
              <a:ext cx="50040" cy="50040"/>
            </a:xfrm>
            <a:custGeom>
              <a:avLst/>
              <a:gdLst/>
              <a:ahLst/>
              <a:cxnLst/>
              <a:rect l="l" t="t" r="r" b="b"/>
              <a:pathLst>
                <a:path w="699" h="698">
                  <a:moveTo>
                    <a:pt x="140" y="698"/>
                  </a:moveTo>
                  <a:cubicBezTo>
                    <a:pt x="224" y="670"/>
                    <a:pt x="335" y="419"/>
                    <a:pt x="419" y="335"/>
                  </a:cubicBezTo>
                  <a:cubicBezTo>
                    <a:pt x="475" y="279"/>
                    <a:pt x="698" y="140"/>
                    <a:pt x="642" y="0"/>
                  </a:cubicBezTo>
                  <a:cubicBezTo>
                    <a:pt x="614" y="0"/>
                    <a:pt x="1" y="475"/>
                    <a:pt x="140" y="6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Google Shape;487;p25"/>
            <p:cNvSpPr/>
            <p:nvPr/>
          </p:nvSpPr>
          <p:spPr>
            <a:xfrm flipH="1">
              <a:off x="1411920" y="3370320"/>
              <a:ext cx="56160" cy="36000"/>
            </a:xfrm>
            <a:custGeom>
              <a:avLst/>
              <a:gdLst/>
              <a:ahLst/>
              <a:cxnLst/>
              <a:rect l="l" t="t" r="r" b="b"/>
              <a:pathLst>
                <a:path w="783" h="503">
                  <a:moveTo>
                    <a:pt x="1" y="502"/>
                  </a:moveTo>
                  <a:cubicBezTo>
                    <a:pt x="57" y="502"/>
                    <a:pt x="782" y="419"/>
                    <a:pt x="698" y="0"/>
                  </a:cubicBezTo>
                  <a:cubicBezTo>
                    <a:pt x="531" y="0"/>
                    <a:pt x="643" y="195"/>
                    <a:pt x="364" y="279"/>
                  </a:cubicBezTo>
                  <a:cubicBezTo>
                    <a:pt x="224" y="363"/>
                    <a:pt x="29" y="391"/>
                    <a:pt x="1" y="50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Google Shape;488;p25"/>
            <p:cNvSpPr/>
            <p:nvPr/>
          </p:nvSpPr>
          <p:spPr>
            <a:xfrm flipH="1">
              <a:off x="1174680" y="1572120"/>
              <a:ext cx="46080" cy="47880"/>
            </a:xfrm>
            <a:custGeom>
              <a:avLst/>
              <a:gdLst/>
              <a:ahLst/>
              <a:cxnLst/>
              <a:rect l="l" t="t" r="r" b="b"/>
              <a:pathLst>
                <a:path w="643" h="671">
                  <a:moveTo>
                    <a:pt x="642" y="670"/>
                  </a:moveTo>
                  <a:cubicBezTo>
                    <a:pt x="614" y="475"/>
                    <a:pt x="279" y="28"/>
                    <a:pt x="0" y="0"/>
                  </a:cubicBezTo>
                  <a:cubicBezTo>
                    <a:pt x="0" y="140"/>
                    <a:pt x="196" y="196"/>
                    <a:pt x="335" y="335"/>
                  </a:cubicBezTo>
                  <a:cubicBezTo>
                    <a:pt x="363" y="391"/>
                    <a:pt x="419" y="419"/>
                    <a:pt x="475" y="503"/>
                  </a:cubicBezTo>
                  <a:cubicBezTo>
                    <a:pt x="531" y="614"/>
                    <a:pt x="531" y="670"/>
                    <a:pt x="642" y="6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Google Shape;489;p25"/>
            <p:cNvSpPr/>
            <p:nvPr/>
          </p:nvSpPr>
          <p:spPr>
            <a:xfrm flipH="1">
              <a:off x="1655640" y="647640"/>
              <a:ext cx="47880" cy="47880"/>
            </a:xfrm>
            <a:custGeom>
              <a:avLst/>
              <a:gdLst/>
              <a:ahLst/>
              <a:cxnLst/>
              <a:rect l="l" t="t" r="r" b="b"/>
              <a:pathLst>
                <a:path w="671" h="671">
                  <a:moveTo>
                    <a:pt x="29" y="57"/>
                  </a:moveTo>
                  <a:cubicBezTo>
                    <a:pt x="1" y="196"/>
                    <a:pt x="447" y="670"/>
                    <a:pt x="670" y="670"/>
                  </a:cubicBezTo>
                  <a:cubicBezTo>
                    <a:pt x="670" y="531"/>
                    <a:pt x="447" y="419"/>
                    <a:pt x="391" y="364"/>
                  </a:cubicBezTo>
                  <a:cubicBezTo>
                    <a:pt x="252" y="196"/>
                    <a:pt x="140" y="1"/>
                    <a:pt x="29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Google Shape;490;p25"/>
            <p:cNvSpPr/>
            <p:nvPr/>
          </p:nvSpPr>
          <p:spPr>
            <a:xfrm flipH="1">
              <a:off x="1954440" y="2454120"/>
              <a:ext cx="46080" cy="45720"/>
            </a:xfrm>
            <a:custGeom>
              <a:avLst/>
              <a:gdLst/>
              <a:ahLst/>
              <a:cxnLst/>
              <a:rect l="l" t="t" r="r" b="b"/>
              <a:pathLst>
                <a:path w="643" h="642">
                  <a:moveTo>
                    <a:pt x="29" y="0"/>
                  </a:moveTo>
                  <a:cubicBezTo>
                    <a:pt x="1" y="112"/>
                    <a:pt x="168" y="223"/>
                    <a:pt x="280" y="307"/>
                  </a:cubicBezTo>
                  <a:cubicBezTo>
                    <a:pt x="308" y="363"/>
                    <a:pt x="559" y="642"/>
                    <a:pt x="614" y="530"/>
                  </a:cubicBezTo>
                  <a:cubicBezTo>
                    <a:pt x="642" y="502"/>
                    <a:pt x="280" y="140"/>
                    <a:pt x="224" y="84"/>
                  </a:cubicBezTo>
                  <a:cubicBezTo>
                    <a:pt x="84" y="0"/>
                    <a:pt x="84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Google Shape;491;p25"/>
            <p:cNvSpPr/>
            <p:nvPr/>
          </p:nvSpPr>
          <p:spPr>
            <a:xfrm flipH="1">
              <a:off x="1428120" y="3430800"/>
              <a:ext cx="54000" cy="33840"/>
            </a:xfrm>
            <a:custGeom>
              <a:avLst/>
              <a:gdLst/>
              <a:ahLst/>
              <a:cxnLst/>
              <a:rect l="l" t="t" r="r" b="b"/>
              <a:pathLst>
                <a:path w="754" h="475">
                  <a:moveTo>
                    <a:pt x="1" y="474"/>
                  </a:moveTo>
                  <a:cubicBezTo>
                    <a:pt x="112" y="474"/>
                    <a:pt x="503" y="251"/>
                    <a:pt x="614" y="195"/>
                  </a:cubicBezTo>
                  <a:cubicBezTo>
                    <a:pt x="670" y="140"/>
                    <a:pt x="754" y="112"/>
                    <a:pt x="754" y="0"/>
                  </a:cubicBezTo>
                  <a:cubicBezTo>
                    <a:pt x="670" y="0"/>
                    <a:pt x="56" y="251"/>
                    <a:pt x="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Google Shape;492;p25"/>
            <p:cNvSpPr/>
            <p:nvPr/>
          </p:nvSpPr>
          <p:spPr>
            <a:xfrm flipH="1">
              <a:off x="1416600" y="2898360"/>
              <a:ext cx="39960" cy="56160"/>
            </a:xfrm>
            <a:custGeom>
              <a:avLst/>
              <a:gdLst/>
              <a:ahLst/>
              <a:cxnLst/>
              <a:rect l="l" t="t" r="r" b="b"/>
              <a:pathLst>
                <a:path w="559" h="783">
                  <a:moveTo>
                    <a:pt x="447" y="1"/>
                  </a:moveTo>
                  <a:cubicBezTo>
                    <a:pt x="363" y="1"/>
                    <a:pt x="363" y="85"/>
                    <a:pt x="335" y="196"/>
                  </a:cubicBezTo>
                  <a:cubicBezTo>
                    <a:pt x="279" y="391"/>
                    <a:pt x="0" y="698"/>
                    <a:pt x="84" y="754"/>
                  </a:cubicBezTo>
                  <a:cubicBezTo>
                    <a:pt x="168" y="782"/>
                    <a:pt x="196" y="670"/>
                    <a:pt x="224" y="643"/>
                  </a:cubicBezTo>
                  <a:cubicBezTo>
                    <a:pt x="335" y="503"/>
                    <a:pt x="558" y="224"/>
                    <a:pt x="44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Google Shape;493;p25"/>
            <p:cNvSpPr/>
            <p:nvPr/>
          </p:nvSpPr>
          <p:spPr>
            <a:xfrm flipH="1">
              <a:off x="1633680" y="625320"/>
              <a:ext cx="29880" cy="57960"/>
            </a:xfrm>
            <a:custGeom>
              <a:avLst/>
              <a:gdLst/>
              <a:ahLst/>
              <a:cxnLst/>
              <a:rect l="l" t="t" r="r" b="b"/>
              <a:pathLst>
                <a:path w="420" h="811">
                  <a:moveTo>
                    <a:pt x="419" y="782"/>
                  </a:moveTo>
                  <a:cubicBezTo>
                    <a:pt x="419" y="671"/>
                    <a:pt x="308" y="447"/>
                    <a:pt x="280" y="392"/>
                  </a:cubicBezTo>
                  <a:cubicBezTo>
                    <a:pt x="224" y="252"/>
                    <a:pt x="112" y="1"/>
                    <a:pt x="29" y="85"/>
                  </a:cubicBezTo>
                  <a:cubicBezTo>
                    <a:pt x="1" y="113"/>
                    <a:pt x="57" y="224"/>
                    <a:pt x="112" y="252"/>
                  </a:cubicBezTo>
                  <a:cubicBezTo>
                    <a:pt x="140" y="308"/>
                    <a:pt x="168" y="364"/>
                    <a:pt x="224" y="419"/>
                  </a:cubicBezTo>
                  <a:cubicBezTo>
                    <a:pt x="280" y="698"/>
                    <a:pt x="280" y="810"/>
                    <a:pt x="419" y="7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Google Shape;494;p25"/>
            <p:cNvSpPr/>
            <p:nvPr/>
          </p:nvSpPr>
          <p:spPr>
            <a:xfrm flipH="1">
              <a:off x="1415880" y="2946600"/>
              <a:ext cx="46080" cy="47880"/>
            </a:xfrm>
            <a:custGeom>
              <a:avLst/>
              <a:gdLst/>
              <a:ahLst/>
              <a:cxnLst/>
              <a:rect l="l" t="t" r="r" b="b"/>
              <a:pathLst>
                <a:path w="643" h="671">
                  <a:moveTo>
                    <a:pt x="56" y="670"/>
                  </a:moveTo>
                  <a:cubicBezTo>
                    <a:pt x="112" y="670"/>
                    <a:pt x="196" y="586"/>
                    <a:pt x="224" y="558"/>
                  </a:cubicBezTo>
                  <a:cubicBezTo>
                    <a:pt x="280" y="503"/>
                    <a:pt x="335" y="503"/>
                    <a:pt x="391" y="419"/>
                  </a:cubicBezTo>
                  <a:cubicBezTo>
                    <a:pt x="475" y="363"/>
                    <a:pt x="642" y="140"/>
                    <a:pt x="559" y="0"/>
                  </a:cubicBezTo>
                  <a:cubicBezTo>
                    <a:pt x="503" y="28"/>
                    <a:pt x="503" y="140"/>
                    <a:pt x="280" y="307"/>
                  </a:cubicBezTo>
                  <a:cubicBezTo>
                    <a:pt x="196" y="447"/>
                    <a:pt x="1" y="586"/>
                    <a:pt x="56" y="6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Google Shape;495;p25"/>
            <p:cNvSpPr/>
            <p:nvPr/>
          </p:nvSpPr>
          <p:spPr>
            <a:xfrm flipH="1">
              <a:off x="1474200" y="2104560"/>
              <a:ext cx="54000" cy="29880"/>
            </a:xfrm>
            <a:custGeom>
              <a:avLst/>
              <a:gdLst/>
              <a:ahLst/>
              <a:cxnLst/>
              <a:rect l="l" t="t" r="r" b="b"/>
              <a:pathLst>
                <a:path w="755" h="420">
                  <a:moveTo>
                    <a:pt x="1" y="363"/>
                  </a:moveTo>
                  <a:cubicBezTo>
                    <a:pt x="57" y="419"/>
                    <a:pt x="308" y="336"/>
                    <a:pt x="364" y="252"/>
                  </a:cubicBezTo>
                  <a:cubicBezTo>
                    <a:pt x="447" y="252"/>
                    <a:pt x="754" y="140"/>
                    <a:pt x="726" y="84"/>
                  </a:cubicBezTo>
                  <a:cubicBezTo>
                    <a:pt x="698" y="1"/>
                    <a:pt x="224" y="196"/>
                    <a:pt x="140" y="224"/>
                  </a:cubicBezTo>
                  <a:cubicBezTo>
                    <a:pt x="57" y="252"/>
                    <a:pt x="1" y="252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Google Shape;496;p25"/>
            <p:cNvSpPr/>
            <p:nvPr/>
          </p:nvSpPr>
          <p:spPr>
            <a:xfrm flipH="1">
              <a:off x="2338920" y="2090520"/>
              <a:ext cx="55800" cy="27720"/>
            </a:xfrm>
            <a:custGeom>
              <a:avLst/>
              <a:gdLst/>
              <a:ahLst/>
              <a:cxnLst/>
              <a:rect l="l" t="t" r="r" b="b"/>
              <a:pathLst>
                <a:path w="782" h="392">
                  <a:moveTo>
                    <a:pt x="112" y="335"/>
                  </a:moveTo>
                  <a:cubicBezTo>
                    <a:pt x="224" y="391"/>
                    <a:pt x="196" y="168"/>
                    <a:pt x="391" y="140"/>
                  </a:cubicBezTo>
                  <a:cubicBezTo>
                    <a:pt x="531" y="140"/>
                    <a:pt x="586" y="279"/>
                    <a:pt x="782" y="252"/>
                  </a:cubicBezTo>
                  <a:cubicBezTo>
                    <a:pt x="782" y="140"/>
                    <a:pt x="698" y="168"/>
                    <a:pt x="642" y="112"/>
                  </a:cubicBezTo>
                  <a:cubicBezTo>
                    <a:pt x="559" y="28"/>
                    <a:pt x="503" y="0"/>
                    <a:pt x="391" y="0"/>
                  </a:cubicBezTo>
                  <a:cubicBezTo>
                    <a:pt x="252" y="28"/>
                    <a:pt x="1" y="196"/>
                    <a:pt x="112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Google Shape;497;p25"/>
            <p:cNvSpPr/>
            <p:nvPr/>
          </p:nvSpPr>
          <p:spPr>
            <a:xfrm flipH="1">
              <a:off x="2538000" y="2635200"/>
              <a:ext cx="57960" cy="25920"/>
            </a:xfrm>
            <a:custGeom>
              <a:avLst/>
              <a:gdLst/>
              <a:ahLst/>
              <a:cxnLst/>
              <a:rect l="l" t="t" r="r" b="b"/>
              <a:pathLst>
                <a:path w="810" h="363">
                  <a:moveTo>
                    <a:pt x="1" y="363"/>
                  </a:moveTo>
                  <a:lnTo>
                    <a:pt x="112" y="363"/>
                  </a:lnTo>
                  <a:cubicBezTo>
                    <a:pt x="140" y="363"/>
                    <a:pt x="196" y="307"/>
                    <a:pt x="224" y="307"/>
                  </a:cubicBezTo>
                  <a:lnTo>
                    <a:pt x="642" y="223"/>
                  </a:lnTo>
                  <a:cubicBezTo>
                    <a:pt x="754" y="167"/>
                    <a:pt x="782" y="223"/>
                    <a:pt x="810" y="140"/>
                  </a:cubicBezTo>
                  <a:cubicBezTo>
                    <a:pt x="642" y="0"/>
                    <a:pt x="1" y="223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Google Shape;498;p25"/>
            <p:cNvSpPr/>
            <p:nvPr/>
          </p:nvSpPr>
          <p:spPr>
            <a:xfrm flipH="1">
              <a:off x="2218320" y="4248720"/>
              <a:ext cx="37800" cy="45720"/>
            </a:xfrm>
            <a:custGeom>
              <a:avLst/>
              <a:gdLst/>
              <a:ahLst/>
              <a:cxnLst/>
              <a:rect l="l" t="t" r="r" b="b"/>
              <a:pathLst>
                <a:path w="531" h="642">
                  <a:moveTo>
                    <a:pt x="1" y="642"/>
                  </a:moveTo>
                  <a:cubicBezTo>
                    <a:pt x="84" y="642"/>
                    <a:pt x="112" y="614"/>
                    <a:pt x="168" y="586"/>
                  </a:cubicBezTo>
                  <a:cubicBezTo>
                    <a:pt x="363" y="446"/>
                    <a:pt x="531" y="446"/>
                    <a:pt x="531" y="84"/>
                  </a:cubicBezTo>
                  <a:cubicBezTo>
                    <a:pt x="531" y="28"/>
                    <a:pt x="531" y="28"/>
                    <a:pt x="503" y="0"/>
                  </a:cubicBezTo>
                  <a:cubicBezTo>
                    <a:pt x="419" y="0"/>
                    <a:pt x="447" y="0"/>
                    <a:pt x="391" y="167"/>
                  </a:cubicBezTo>
                  <a:cubicBezTo>
                    <a:pt x="280" y="474"/>
                    <a:pt x="1" y="419"/>
                    <a:pt x="1" y="6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Google Shape;499;p25"/>
            <p:cNvSpPr/>
            <p:nvPr/>
          </p:nvSpPr>
          <p:spPr>
            <a:xfrm flipH="1">
              <a:off x="1466280" y="2162880"/>
              <a:ext cx="51840" cy="25920"/>
            </a:xfrm>
            <a:custGeom>
              <a:avLst/>
              <a:gdLst/>
              <a:ahLst/>
              <a:cxnLst/>
              <a:rect l="l" t="t" r="r" b="b"/>
              <a:pathLst>
                <a:path w="726" h="364">
                  <a:moveTo>
                    <a:pt x="0" y="363"/>
                  </a:moveTo>
                  <a:cubicBezTo>
                    <a:pt x="196" y="363"/>
                    <a:pt x="419" y="252"/>
                    <a:pt x="586" y="168"/>
                  </a:cubicBezTo>
                  <a:cubicBezTo>
                    <a:pt x="698" y="140"/>
                    <a:pt x="726" y="140"/>
                    <a:pt x="726" y="29"/>
                  </a:cubicBezTo>
                  <a:cubicBezTo>
                    <a:pt x="614" y="1"/>
                    <a:pt x="307" y="140"/>
                    <a:pt x="140" y="224"/>
                  </a:cubicBezTo>
                  <a:cubicBezTo>
                    <a:pt x="28" y="252"/>
                    <a:pt x="0" y="252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Google Shape;500;p25"/>
            <p:cNvSpPr/>
            <p:nvPr/>
          </p:nvSpPr>
          <p:spPr>
            <a:xfrm flipH="1">
              <a:off x="1152720" y="1748880"/>
              <a:ext cx="51840" cy="25920"/>
            </a:xfrm>
            <a:custGeom>
              <a:avLst/>
              <a:gdLst/>
              <a:ahLst/>
              <a:cxnLst/>
              <a:rect l="l" t="t" r="r" b="b"/>
              <a:pathLst>
                <a:path w="727" h="364">
                  <a:moveTo>
                    <a:pt x="726" y="112"/>
                  </a:moveTo>
                  <a:cubicBezTo>
                    <a:pt x="614" y="112"/>
                    <a:pt x="587" y="196"/>
                    <a:pt x="335" y="168"/>
                  </a:cubicBezTo>
                  <a:cubicBezTo>
                    <a:pt x="168" y="140"/>
                    <a:pt x="112" y="1"/>
                    <a:pt x="1" y="28"/>
                  </a:cubicBezTo>
                  <a:cubicBezTo>
                    <a:pt x="1" y="335"/>
                    <a:pt x="726" y="363"/>
                    <a:pt x="72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Google Shape;501;p25"/>
            <p:cNvSpPr/>
            <p:nvPr/>
          </p:nvSpPr>
          <p:spPr>
            <a:xfrm flipH="1">
              <a:off x="972360" y="1628280"/>
              <a:ext cx="50040" cy="19800"/>
            </a:xfrm>
            <a:custGeom>
              <a:avLst/>
              <a:gdLst/>
              <a:ahLst/>
              <a:cxnLst/>
              <a:rect l="l" t="t" r="r" b="b"/>
              <a:pathLst>
                <a:path w="699" h="280">
                  <a:moveTo>
                    <a:pt x="1" y="56"/>
                  </a:moveTo>
                  <a:cubicBezTo>
                    <a:pt x="1" y="168"/>
                    <a:pt x="29" y="140"/>
                    <a:pt x="196" y="196"/>
                  </a:cubicBezTo>
                  <a:cubicBezTo>
                    <a:pt x="307" y="252"/>
                    <a:pt x="419" y="280"/>
                    <a:pt x="531" y="280"/>
                  </a:cubicBezTo>
                  <a:cubicBezTo>
                    <a:pt x="698" y="280"/>
                    <a:pt x="698" y="252"/>
                    <a:pt x="642" y="112"/>
                  </a:cubicBezTo>
                  <a:lnTo>
                    <a:pt x="586" y="56"/>
                  </a:lnTo>
                  <a:lnTo>
                    <a:pt x="559" y="140"/>
                  </a:lnTo>
                  <a:lnTo>
                    <a:pt x="559" y="140"/>
                  </a:lnTo>
                  <a:cubicBezTo>
                    <a:pt x="419" y="140"/>
                    <a:pt x="29" y="1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Google Shape;502;p25"/>
            <p:cNvSpPr/>
            <p:nvPr/>
          </p:nvSpPr>
          <p:spPr>
            <a:xfrm flipH="1">
              <a:off x="2610360" y="1342800"/>
              <a:ext cx="60120" cy="25920"/>
            </a:xfrm>
            <a:custGeom>
              <a:avLst/>
              <a:gdLst/>
              <a:ahLst/>
              <a:cxnLst/>
              <a:rect l="l" t="t" r="r" b="b"/>
              <a:pathLst>
                <a:path w="838" h="364">
                  <a:moveTo>
                    <a:pt x="0" y="364"/>
                  </a:moveTo>
                  <a:cubicBezTo>
                    <a:pt x="112" y="364"/>
                    <a:pt x="279" y="308"/>
                    <a:pt x="391" y="308"/>
                  </a:cubicBezTo>
                  <a:cubicBezTo>
                    <a:pt x="558" y="252"/>
                    <a:pt x="754" y="252"/>
                    <a:pt x="837" y="224"/>
                  </a:cubicBezTo>
                  <a:cubicBezTo>
                    <a:pt x="726" y="1"/>
                    <a:pt x="56" y="168"/>
                    <a:pt x="0" y="3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Google Shape;503;p25"/>
            <p:cNvSpPr/>
            <p:nvPr/>
          </p:nvSpPr>
          <p:spPr>
            <a:xfrm flipH="1">
              <a:off x="2812680" y="3585600"/>
              <a:ext cx="15840" cy="60120"/>
            </a:xfrm>
            <a:custGeom>
              <a:avLst/>
              <a:gdLst/>
              <a:ahLst/>
              <a:cxnLst/>
              <a:rect l="l" t="t" r="r" b="b"/>
              <a:pathLst>
                <a:path w="224" h="838">
                  <a:moveTo>
                    <a:pt x="140" y="837"/>
                  </a:moveTo>
                  <a:lnTo>
                    <a:pt x="223" y="28"/>
                  </a:lnTo>
                  <a:cubicBezTo>
                    <a:pt x="56" y="0"/>
                    <a:pt x="56" y="503"/>
                    <a:pt x="56" y="614"/>
                  </a:cubicBezTo>
                  <a:cubicBezTo>
                    <a:pt x="56" y="754"/>
                    <a:pt x="0" y="782"/>
                    <a:pt x="140" y="83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Google Shape;504;p25"/>
            <p:cNvSpPr/>
            <p:nvPr/>
          </p:nvSpPr>
          <p:spPr>
            <a:xfrm flipH="1">
              <a:off x="2095920" y="2878200"/>
              <a:ext cx="47880" cy="27720"/>
            </a:xfrm>
            <a:custGeom>
              <a:avLst/>
              <a:gdLst/>
              <a:ahLst/>
              <a:cxnLst/>
              <a:rect l="l" t="t" r="r" b="b"/>
              <a:pathLst>
                <a:path w="671" h="392">
                  <a:moveTo>
                    <a:pt x="1" y="280"/>
                  </a:moveTo>
                  <a:cubicBezTo>
                    <a:pt x="57" y="336"/>
                    <a:pt x="1" y="336"/>
                    <a:pt x="85" y="364"/>
                  </a:cubicBezTo>
                  <a:cubicBezTo>
                    <a:pt x="196" y="391"/>
                    <a:pt x="615" y="364"/>
                    <a:pt x="643" y="196"/>
                  </a:cubicBezTo>
                  <a:cubicBezTo>
                    <a:pt x="671" y="85"/>
                    <a:pt x="643" y="1"/>
                    <a:pt x="531" y="1"/>
                  </a:cubicBezTo>
                  <a:cubicBezTo>
                    <a:pt x="475" y="140"/>
                    <a:pt x="615" y="196"/>
                    <a:pt x="336" y="224"/>
                  </a:cubicBezTo>
                  <a:cubicBezTo>
                    <a:pt x="252" y="224"/>
                    <a:pt x="85" y="224"/>
                    <a:pt x="1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Google Shape;505;p25"/>
            <p:cNvSpPr/>
            <p:nvPr/>
          </p:nvSpPr>
          <p:spPr>
            <a:xfrm flipH="1">
              <a:off x="1265400" y="3354480"/>
              <a:ext cx="51840" cy="39960"/>
            </a:xfrm>
            <a:custGeom>
              <a:avLst/>
              <a:gdLst/>
              <a:ahLst/>
              <a:cxnLst/>
              <a:rect l="l" t="t" r="r" b="b"/>
              <a:pathLst>
                <a:path w="726" h="559">
                  <a:moveTo>
                    <a:pt x="28" y="475"/>
                  </a:moveTo>
                  <a:cubicBezTo>
                    <a:pt x="140" y="559"/>
                    <a:pt x="475" y="280"/>
                    <a:pt x="586" y="196"/>
                  </a:cubicBezTo>
                  <a:cubicBezTo>
                    <a:pt x="614" y="168"/>
                    <a:pt x="726" y="140"/>
                    <a:pt x="698" y="1"/>
                  </a:cubicBezTo>
                  <a:cubicBezTo>
                    <a:pt x="614" y="1"/>
                    <a:pt x="419" y="168"/>
                    <a:pt x="335" y="196"/>
                  </a:cubicBezTo>
                  <a:lnTo>
                    <a:pt x="84" y="364"/>
                  </a:lnTo>
                  <a:cubicBezTo>
                    <a:pt x="0" y="447"/>
                    <a:pt x="28" y="419"/>
                    <a:pt x="28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Google Shape;506;p25"/>
            <p:cNvSpPr/>
            <p:nvPr/>
          </p:nvSpPr>
          <p:spPr>
            <a:xfrm flipH="1">
              <a:off x="1356120" y="2747520"/>
              <a:ext cx="50040" cy="31680"/>
            </a:xfrm>
            <a:custGeom>
              <a:avLst/>
              <a:gdLst/>
              <a:ahLst/>
              <a:cxnLst/>
              <a:rect l="l" t="t" r="r" b="b"/>
              <a:pathLst>
                <a:path w="699" h="447">
                  <a:moveTo>
                    <a:pt x="1" y="56"/>
                  </a:moveTo>
                  <a:cubicBezTo>
                    <a:pt x="1" y="140"/>
                    <a:pt x="140" y="196"/>
                    <a:pt x="308" y="279"/>
                  </a:cubicBezTo>
                  <a:cubicBezTo>
                    <a:pt x="419" y="363"/>
                    <a:pt x="587" y="447"/>
                    <a:pt x="698" y="447"/>
                  </a:cubicBezTo>
                  <a:cubicBezTo>
                    <a:pt x="698" y="279"/>
                    <a:pt x="57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Google Shape;507;p25"/>
            <p:cNvSpPr/>
            <p:nvPr/>
          </p:nvSpPr>
          <p:spPr>
            <a:xfrm flipH="1">
              <a:off x="1876680" y="2389680"/>
              <a:ext cx="50040" cy="33840"/>
            </a:xfrm>
            <a:custGeom>
              <a:avLst/>
              <a:gdLst/>
              <a:ahLst/>
              <a:cxnLst/>
              <a:rect l="l" t="t" r="r" b="b"/>
              <a:pathLst>
                <a:path w="698" h="475">
                  <a:moveTo>
                    <a:pt x="0" y="84"/>
                  </a:moveTo>
                  <a:cubicBezTo>
                    <a:pt x="28" y="168"/>
                    <a:pt x="0" y="140"/>
                    <a:pt x="195" y="168"/>
                  </a:cubicBezTo>
                  <a:cubicBezTo>
                    <a:pt x="530" y="224"/>
                    <a:pt x="558" y="475"/>
                    <a:pt x="698" y="391"/>
                  </a:cubicBezTo>
                  <a:cubicBezTo>
                    <a:pt x="698" y="335"/>
                    <a:pt x="474" y="168"/>
                    <a:pt x="446" y="112"/>
                  </a:cubicBezTo>
                  <a:cubicBezTo>
                    <a:pt x="335" y="84"/>
                    <a:pt x="56" y="0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Google Shape;508;p25"/>
            <p:cNvSpPr/>
            <p:nvPr/>
          </p:nvSpPr>
          <p:spPr>
            <a:xfrm flipH="1">
              <a:off x="1291320" y="4592160"/>
              <a:ext cx="23760" cy="54000"/>
            </a:xfrm>
            <a:custGeom>
              <a:avLst/>
              <a:gdLst/>
              <a:ahLst/>
              <a:cxnLst/>
              <a:rect l="l" t="t" r="r" b="b"/>
              <a:pathLst>
                <a:path w="336" h="755">
                  <a:moveTo>
                    <a:pt x="140" y="1"/>
                  </a:moveTo>
                  <a:cubicBezTo>
                    <a:pt x="56" y="29"/>
                    <a:pt x="112" y="29"/>
                    <a:pt x="56" y="112"/>
                  </a:cubicBezTo>
                  <a:cubicBezTo>
                    <a:pt x="56" y="140"/>
                    <a:pt x="56" y="168"/>
                    <a:pt x="28" y="252"/>
                  </a:cubicBezTo>
                  <a:cubicBezTo>
                    <a:pt x="0" y="587"/>
                    <a:pt x="196" y="754"/>
                    <a:pt x="335" y="754"/>
                  </a:cubicBezTo>
                  <a:cubicBezTo>
                    <a:pt x="335" y="698"/>
                    <a:pt x="307" y="642"/>
                    <a:pt x="251" y="615"/>
                  </a:cubicBezTo>
                  <a:cubicBezTo>
                    <a:pt x="56" y="447"/>
                    <a:pt x="140" y="252"/>
                    <a:pt x="140" y="112"/>
                  </a:cubicBezTo>
                  <a:cubicBezTo>
                    <a:pt x="168" y="29"/>
                    <a:pt x="168" y="57"/>
                    <a:pt x="140" y="1"/>
                  </a:cubicBezTo>
                  <a:cubicBezTo>
                    <a:pt x="140" y="1"/>
                    <a:pt x="140" y="29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Google Shape;509;p25"/>
            <p:cNvSpPr/>
            <p:nvPr/>
          </p:nvSpPr>
          <p:spPr>
            <a:xfrm flipH="1">
              <a:off x="1450800" y="3370320"/>
              <a:ext cx="50040" cy="29880"/>
            </a:xfrm>
            <a:custGeom>
              <a:avLst/>
              <a:gdLst/>
              <a:ahLst/>
              <a:cxnLst/>
              <a:rect l="l" t="t" r="r" b="b"/>
              <a:pathLst>
                <a:path w="699" h="419">
                  <a:moveTo>
                    <a:pt x="1" y="391"/>
                  </a:moveTo>
                  <a:cubicBezTo>
                    <a:pt x="112" y="419"/>
                    <a:pt x="419" y="251"/>
                    <a:pt x="559" y="195"/>
                  </a:cubicBezTo>
                  <a:cubicBezTo>
                    <a:pt x="670" y="140"/>
                    <a:pt x="698" y="140"/>
                    <a:pt x="698" y="56"/>
                  </a:cubicBezTo>
                  <a:cubicBezTo>
                    <a:pt x="614" y="0"/>
                    <a:pt x="252" y="195"/>
                    <a:pt x="140" y="251"/>
                  </a:cubicBezTo>
                  <a:cubicBezTo>
                    <a:pt x="84" y="335"/>
                    <a:pt x="1" y="335"/>
                    <a:pt x="1" y="3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Google Shape;510;p25"/>
            <p:cNvSpPr/>
            <p:nvPr/>
          </p:nvSpPr>
          <p:spPr>
            <a:xfrm flipH="1">
              <a:off x="2460960" y="2399760"/>
              <a:ext cx="51840" cy="23760"/>
            </a:xfrm>
            <a:custGeom>
              <a:avLst/>
              <a:gdLst/>
              <a:ahLst/>
              <a:cxnLst/>
              <a:rect l="l" t="t" r="r" b="b"/>
              <a:pathLst>
                <a:path w="726" h="336">
                  <a:moveTo>
                    <a:pt x="0" y="196"/>
                  </a:moveTo>
                  <a:cubicBezTo>
                    <a:pt x="56" y="224"/>
                    <a:pt x="279" y="196"/>
                    <a:pt x="363" y="224"/>
                  </a:cubicBezTo>
                  <a:cubicBezTo>
                    <a:pt x="503" y="280"/>
                    <a:pt x="642" y="336"/>
                    <a:pt x="726" y="336"/>
                  </a:cubicBezTo>
                  <a:cubicBezTo>
                    <a:pt x="726" y="85"/>
                    <a:pt x="28" y="1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Google Shape;511;p25"/>
            <p:cNvSpPr/>
            <p:nvPr/>
          </p:nvSpPr>
          <p:spPr>
            <a:xfrm flipH="1">
              <a:off x="1360440" y="3483000"/>
              <a:ext cx="39960" cy="43920"/>
            </a:xfrm>
            <a:custGeom>
              <a:avLst/>
              <a:gdLst/>
              <a:ahLst/>
              <a:cxnLst/>
              <a:rect l="l" t="t" r="r" b="b"/>
              <a:pathLst>
                <a:path w="559" h="615">
                  <a:moveTo>
                    <a:pt x="1" y="614"/>
                  </a:moveTo>
                  <a:cubicBezTo>
                    <a:pt x="112" y="614"/>
                    <a:pt x="252" y="503"/>
                    <a:pt x="363" y="475"/>
                  </a:cubicBezTo>
                  <a:cubicBezTo>
                    <a:pt x="503" y="363"/>
                    <a:pt x="559" y="112"/>
                    <a:pt x="503" y="0"/>
                  </a:cubicBezTo>
                  <a:cubicBezTo>
                    <a:pt x="419" y="56"/>
                    <a:pt x="419" y="84"/>
                    <a:pt x="391" y="196"/>
                  </a:cubicBezTo>
                  <a:cubicBezTo>
                    <a:pt x="363" y="252"/>
                    <a:pt x="335" y="335"/>
                    <a:pt x="280" y="363"/>
                  </a:cubicBezTo>
                  <a:cubicBezTo>
                    <a:pt x="196" y="475"/>
                    <a:pt x="1" y="503"/>
                    <a:pt x="1" y="6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Google Shape;512;p25"/>
            <p:cNvSpPr/>
            <p:nvPr/>
          </p:nvSpPr>
          <p:spPr>
            <a:xfrm flipH="1">
              <a:off x="1544760" y="1459440"/>
              <a:ext cx="31680" cy="47880"/>
            </a:xfrm>
            <a:custGeom>
              <a:avLst/>
              <a:gdLst/>
              <a:ahLst/>
              <a:cxnLst/>
              <a:rect l="l" t="t" r="r" b="b"/>
              <a:pathLst>
                <a:path w="447" h="670">
                  <a:moveTo>
                    <a:pt x="447" y="670"/>
                  </a:moveTo>
                  <a:cubicBezTo>
                    <a:pt x="447" y="419"/>
                    <a:pt x="168" y="446"/>
                    <a:pt x="168" y="0"/>
                  </a:cubicBezTo>
                  <a:cubicBezTo>
                    <a:pt x="0" y="0"/>
                    <a:pt x="56" y="279"/>
                    <a:pt x="140" y="391"/>
                  </a:cubicBezTo>
                  <a:cubicBezTo>
                    <a:pt x="168" y="446"/>
                    <a:pt x="307" y="670"/>
                    <a:pt x="447" y="6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Google Shape;513;p25"/>
            <p:cNvSpPr/>
            <p:nvPr/>
          </p:nvSpPr>
          <p:spPr>
            <a:xfrm flipH="1">
              <a:off x="1914480" y="2580840"/>
              <a:ext cx="54000" cy="15840"/>
            </a:xfrm>
            <a:custGeom>
              <a:avLst/>
              <a:gdLst/>
              <a:ahLst/>
              <a:cxnLst/>
              <a:rect l="l" t="t" r="r" b="b"/>
              <a:pathLst>
                <a:path w="754" h="224">
                  <a:moveTo>
                    <a:pt x="0" y="168"/>
                  </a:moveTo>
                  <a:cubicBezTo>
                    <a:pt x="56" y="224"/>
                    <a:pt x="419" y="168"/>
                    <a:pt x="586" y="140"/>
                  </a:cubicBezTo>
                  <a:cubicBezTo>
                    <a:pt x="670" y="140"/>
                    <a:pt x="725" y="140"/>
                    <a:pt x="753" y="57"/>
                  </a:cubicBezTo>
                  <a:cubicBezTo>
                    <a:pt x="725" y="1"/>
                    <a:pt x="698" y="1"/>
                    <a:pt x="586" y="29"/>
                  </a:cubicBezTo>
                  <a:cubicBezTo>
                    <a:pt x="530" y="29"/>
                    <a:pt x="446" y="29"/>
                    <a:pt x="391" y="57"/>
                  </a:cubicBezTo>
                  <a:cubicBezTo>
                    <a:pt x="167" y="57"/>
                    <a:pt x="0" y="57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Google Shape;514;p25"/>
            <p:cNvSpPr/>
            <p:nvPr/>
          </p:nvSpPr>
          <p:spPr>
            <a:xfrm flipH="1">
              <a:off x="1488240" y="2803680"/>
              <a:ext cx="25920" cy="57960"/>
            </a:xfrm>
            <a:custGeom>
              <a:avLst/>
              <a:gdLst/>
              <a:ahLst/>
              <a:cxnLst/>
              <a:rect l="l" t="t" r="r" b="b"/>
              <a:pathLst>
                <a:path w="363" h="810">
                  <a:moveTo>
                    <a:pt x="0" y="754"/>
                  </a:moveTo>
                  <a:cubicBezTo>
                    <a:pt x="112" y="810"/>
                    <a:pt x="168" y="614"/>
                    <a:pt x="223" y="531"/>
                  </a:cubicBezTo>
                  <a:cubicBezTo>
                    <a:pt x="251" y="419"/>
                    <a:pt x="363" y="168"/>
                    <a:pt x="279" y="28"/>
                  </a:cubicBezTo>
                  <a:cubicBezTo>
                    <a:pt x="223" y="56"/>
                    <a:pt x="251" y="1"/>
                    <a:pt x="223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Google Shape;515;p25"/>
            <p:cNvSpPr/>
            <p:nvPr/>
          </p:nvSpPr>
          <p:spPr>
            <a:xfrm flipH="1">
              <a:off x="2724120" y="1678680"/>
              <a:ext cx="56160" cy="17640"/>
            </a:xfrm>
            <a:custGeom>
              <a:avLst/>
              <a:gdLst/>
              <a:ahLst/>
              <a:cxnLst/>
              <a:rect l="l" t="t" r="r" b="b"/>
              <a:pathLst>
                <a:path w="783" h="252">
                  <a:moveTo>
                    <a:pt x="1" y="168"/>
                  </a:moveTo>
                  <a:lnTo>
                    <a:pt x="1" y="168"/>
                  </a:lnTo>
                  <a:cubicBezTo>
                    <a:pt x="112" y="251"/>
                    <a:pt x="280" y="195"/>
                    <a:pt x="419" y="195"/>
                  </a:cubicBezTo>
                  <a:cubicBezTo>
                    <a:pt x="531" y="168"/>
                    <a:pt x="726" y="168"/>
                    <a:pt x="782" y="112"/>
                  </a:cubicBezTo>
                  <a:cubicBezTo>
                    <a:pt x="698" y="0"/>
                    <a:pt x="364" y="56"/>
                    <a:pt x="224" y="112"/>
                  </a:cubicBezTo>
                  <a:cubicBezTo>
                    <a:pt x="168" y="112"/>
                    <a:pt x="140" y="112"/>
                    <a:pt x="112" y="140"/>
                  </a:cubicBezTo>
                  <a:cubicBezTo>
                    <a:pt x="1" y="140"/>
                    <a:pt x="29" y="140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Google Shape;516;p25"/>
            <p:cNvSpPr/>
            <p:nvPr/>
          </p:nvSpPr>
          <p:spPr>
            <a:xfrm flipH="1">
              <a:off x="1285560" y="3696120"/>
              <a:ext cx="41760" cy="36000"/>
            </a:xfrm>
            <a:custGeom>
              <a:avLst/>
              <a:gdLst/>
              <a:ahLst/>
              <a:cxnLst/>
              <a:rect l="l" t="t" r="r" b="b"/>
              <a:pathLst>
                <a:path w="587" h="503">
                  <a:moveTo>
                    <a:pt x="29" y="503"/>
                  </a:moveTo>
                  <a:cubicBezTo>
                    <a:pt x="57" y="503"/>
                    <a:pt x="587" y="336"/>
                    <a:pt x="559" y="1"/>
                  </a:cubicBezTo>
                  <a:cubicBezTo>
                    <a:pt x="447" y="1"/>
                    <a:pt x="475" y="29"/>
                    <a:pt x="419" y="140"/>
                  </a:cubicBezTo>
                  <a:cubicBezTo>
                    <a:pt x="308" y="280"/>
                    <a:pt x="1" y="363"/>
                    <a:pt x="29" y="5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Google Shape;517;p25"/>
            <p:cNvSpPr/>
            <p:nvPr/>
          </p:nvSpPr>
          <p:spPr>
            <a:xfrm flipH="1">
              <a:off x="1371600" y="1903680"/>
              <a:ext cx="51840" cy="25920"/>
            </a:xfrm>
            <a:custGeom>
              <a:avLst/>
              <a:gdLst/>
              <a:ahLst/>
              <a:cxnLst/>
              <a:rect l="l" t="t" r="r" b="b"/>
              <a:pathLst>
                <a:path w="727" h="364">
                  <a:moveTo>
                    <a:pt x="84" y="57"/>
                  </a:moveTo>
                  <a:cubicBezTo>
                    <a:pt x="29" y="252"/>
                    <a:pt x="503" y="363"/>
                    <a:pt x="698" y="363"/>
                  </a:cubicBezTo>
                  <a:cubicBezTo>
                    <a:pt x="726" y="196"/>
                    <a:pt x="363" y="224"/>
                    <a:pt x="196" y="112"/>
                  </a:cubicBezTo>
                  <a:cubicBezTo>
                    <a:pt x="168" y="85"/>
                    <a:pt x="140" y="57"/>
                    <a:pt x="112" y="57"/>
                  </a:cubicBezTo>
                  <a:cubicBezTo>
                    <a:pt x="1" y="1"/>
                    <a:pt x="112" y="57"/>
                    <a:pt x="84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Google Shape;518;p25"/>
            <p:cNvSpPr/>
            <p:nvPr/>
          </p:nvSpPr>
          <p:spPr>
            <a:xfrm flipH="1">
              <a:off x="2310120" y="4465800"/>
              <a:ext cx="36000" cy="43920"/>
            </a:xfrm>
            <a:custGeom>
              <a:avLst/>
              <a:gdLst/>
              <a:ahLst/>
              <a:cxnLst/>
              <a:rect l="l" t="t" r="r" b="b"/>
              <a:pathLst>
                <a:path w="503" h="614">
                  <a:moveTo>
                    <a:pt x="0" y="614"/>
                  </a:moveTo>
                  <a:cubicBezTo>
                    <a:pt x="112" y="614"/>
                    <a:pt x="223" y="419"/>
                    <a:pt x="279" y="363"/>
                  </a:cubicBezTo>
                  <a:cubicBezTo>
                    <a:pt x="363" y="279"/>
                    <a:pt x="502" y="140"/>
                    <a:pt x="502" y="0"/>
                  </a:cubicBezTo>
                  <a:cubicBezTo>
                    <a:pt x="363" y="0"/>
                    <a:pt x="279" y="112"/>
                    <a:pt x="223" y="251"/>
                  </a:cubicBezTo>
                  <a:cubicBezTo>
                    <a:pt x="112" y="307"/>
                    <a:pt x="0" y="474"/>
                    <a:pt x="0" y="6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Google Shape;519;p25"/>
            <p:cNvSpPr/>
            <p:nvPr/>
          </p:nvSpPr>
          <p:spPr>
            <a:xfrm flipH="1">
              <a:off x="1002600" y="1793160"/>
              <a:ext cx="19800" cy="50040"/>
            </a:xfrm>
            <a:custGeom>
              <a:avLst/>
              <a:gdLst/>
              <a:ahLst/>
              <a:cxnLst/>
              <a:rect l="l" t="t" r="r" b="b"/>
              <a:pathLst>
                <a:path w="280" h="698">
                  <a:moveTo>
                    <a:pt x="29" y="698"/>
                  </a:moveTo>
                  <a:cubicBezTo>
                    <a:pt x="196" y="670"/>
                    <a:pt x="280" y="112"/>
                    <a:pt x="168" y="0"/>
                  </a:cubicBezTo>
                  <a:cubicBezTo>
                    <a:pt x="56" y="56"/>
                    <a:pt x="112" y="140"/>
                    <a:pt x="112" y="363"/>
                  </a:cubicBezTo>
                  <a:cubicBezTo>
                    <a:pt x="56" y="419"/>
                    <a:pt x="1" y="642"/>
                    <a:pt x="29" y="6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Google Shape;520;p25"/>
            <p:cNvSpPr/>
            <p:nvPr/>
          </p:nvSpPr>
          <p:spPr>
            <a:xfrm flipH="1">
              <a:off x="1587600" y="2180880"/>
              <a:ext cx="50040" cy="23760"/>
            </a:xfrm>
            <a:custGeom>
              <a:avLst/>
              <a:gdLst/>
              <a:ahLst/>
              <a:cxnLst/>
              <a:rect l="l" t="t" r="r" b="b"/>
              <a:pathLst>
                <a:path w="698" h="336">
                  <a:moveTo>
                    <a:pt x="0" y="308"/>
                  </a:moveTo>
                  <a:cubicBezTo>
                    <a:pt x="84" y="336"/>
                    <a:pt x="224" y="280"/>
                    <a:pt x="363" y="196"/>
                  </a:cubicBezTo>
                  <a:cubicBezTo>
                    <a:pt x="475" y="168"/>
                    <a:pt x="698" y="140"/>
                    <a:pt x="698" y="29"/>
                  </a:cubicBezTo>
                  <a:cubicBezTo>
                    <a:pt x="586" y="1"/>
                    <a:pt x="419" y="57"/>
                    <a:pt x="307" y="112"/>
                  </a:cubicBezTo>
                  <a:cubicBezTo>
                    <a:pt x="196" y="140"/>
                    <a:pt x="28" y="168"/>
                    <a:pt x="0" y="3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Google Shape;521;p25"/>
            <p:cNvSpPr/>
            <p:nvPr/>
          </p:nvSpPr>
          <p:spPr>
            <a:xfrm flipH="1">
              <a:off x="2374920" y="722160"/>
              <a:ext cx="21960" cy="50040"/>
            </a:xfrm>
            <a:custGeom>
              <a:avLst/>
              <a:gdLst/>
              <a:ahLst/>
              <a:cxnLst/>
              <a:rect l="l" t="t" r="r" b="b"/>
              <a:pathLst>
                <a:path w="308" h="698">
                  <a:moveTo>
                    <a:pt x="1" y="474"/>
                  </a:moveTo>
                  <a:cubicBezTo>
                    <a:pt x="1" y="558"/>
                    <a:pt x="1" y="642"/>
                    <a:pt x="84" y="698"/>
                  </a:cubicBezTo>
                  <a:cubicBezTo>
                    <a:pt x="168" y="614"/>
                    <a:pt x="84" y="558"/>
                    <a:pt x="168" y="335"/>
                  </a:cubicBezTo>
                  <a:cubicBezTo>
                    <a:pt x="196" y="223"/>
                    <a:pt x="308" y="84"/>
                    <a:pt x="252" y="0"/>
                  </a:cubicBezTo>
                  <a:cubicBezTo>
                    <a:pt x="140" y="0"/>
                    <a:pt x="168" y="56"/>
                    <a:pt x="112" y="195"/>
                  </a:cubicBezTo>
                  <a:cubicBezTo>
                    <a:pt x="29" y="251"/>
                    <a:pt x="1" y="335"/>
                    <a:pt x="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Google Shape;522;p25"/>
            <p:cNvSpPr/>
            <p:nvPr/>
          </p:nvSpPr>
          <p:spPr>
            <a:xfrm flipH="1">
              <a:off x="2377080" y="3706200"/>
              <a:ext cx="39960" cy="39960"/>
            </a:xfrm>
            <a:custGeom>
              <a:avLst/>
              <a:gdLst/>
              <a:ahLst/>
              <a:cxnLst/>
              <a:rect l="l" t="t" r="r" b="b"/>
              <a:pathLst>
                <a:path w="559" h="559">
                  <a:moveTo>
                    <a:pt x="1" y="475"/>
                  </a:moveTo>
                  <a:cubicBezTo>
                    <a:pt x="140" y="558"/>
                    <a:pt x="559" y="279"/>
                    <a:pt x="559" y="0"/>
                  </a:cubicBezTo>
                  <a:cubicBezTo>
                    <a:pt x="447" y="0"/>
                    <a:pt x="531" y="0"/>
                    <a:pt x="475" y="28"/>
                  </a:cubicBezTo>
                  <a:cubicBezTo>
                    <a:pt x="419" y="84"/>
                    <a:pt x="447" y="84"/>
                    <a:pt x="308" y="223"/>
                  </a:cubicBezTo>
                  <a:cubicBezTo>
                    <a:pt x="280" y="251"/>
                    <a:pt x="196" y="307"/>
                    <a:pt x="168" y="335"/>
                  </a:cubicBezTo>
                  <a:cubicBezTo>
                    <a:pt x="29" y="419"/>
                    <a:pt x="1" y="419"/>
                    <a:pt x="1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Google Shape;523;p25"/>
            <p:cNvSpPr/>
            <p:nvPr/>
          </p:nvSpPr>
          <p:spPr>
            <a:xfrm flipH="1">
              <a:off x="1647000" y="643680"/>
              <a:ext cx="31680" cy="43920"/>
            </a:xfrm>
            <a:custGeom>
              <a:avLst/>
              <a:gdLst/>
              <a:ahLst/>
              <a:cxnLst/>
              <a:rect l="l" t="t" r="r" b="b"/>
              <a:pathLst>
                <a:path w="447" h="614">
                  <a:moveTo>
                    <a:pt x="1" y="28"/>
                  </a:moveTo>
                  <a:cubicBezTo>
                    <a:pt x="1" y="28"/>
                    <a:pt x="1" y="0"/>
                    <a:pt x="1" y="28"/>
                  </a:cubicBezTo>
                  <a:cubicBezTo>
                    <a:pt x="1" y="195"/>
                    <a:pt x="196" y="419"/>
                    <a:pt x="280" y="530"/>
                  </a:cubicBezTo>
                  <a:cubicBezTo>
                    <a:pt x="335" y="586"/>
                    <a:pt x="335" y="614"/>
                    <a:pt x="447" y="614"/>
                  </a:cubicBezTo>
                  <a:cubicBezTo>
                    <a:pt x="447" y="474"/>
                    <a:pt x="224" y="279"/>
                    <a:pt x="140" y="140"/>
                  </a:cubicBezTo>
                  <a:cubicBezTo>
                    <a:pt x="84" y="56"/>
                    <a:pt x="56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Google Shape;524;p25"/>
            <p:cNvSpPr/>
            <p:nvPr/>
          </p:nvSpPr>
          <p:spPr>
            <a:xfrm flipH="1">
              <a:off x="3032280" y="1525680"/>
              <a:ext cx="50040" cy="15840"/>
            </a:xfrm>
            <a:custGeom>
              <a:avLst/>
              <a:gdLst/>
              <a:ahLst/>
              <a:cxnLst/>
              <a:rect l="l" t="t" r="r" b="b"/>
              <a:pathLst>
                <a:path w="698" h="224">
                  <a:moveTo>
                    <a:pt x="0" y="224"/>
                  </a:moveTo>
                  <a:cubicBezTo>
                    <a:pt x="84" y="224"/>
                    <a:pt x="251" y="168"/>
                    <a:pt x="335" y="168"/>
                  </a:cubicBezTo>
                  <a:cubicBezTo>
                    <a:pt x="446" y="140"/>
                    <a:pt x="670" y="168"/>
                    <a:pt x="698" y="57"/>
                  </a:cubicBezTo>
                  <a:cubicBezTo>
                    <a:pt x="586" y="1"/>
                    <a:pt x="391" y="29"/>
                    <a:pt x="279" y="57"/>
                  </a:cubicBezTo>
                  <a:cubicBezTo>
                    <a:pt x="167" y="57"/>
                    <a:pt x="0" y="140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525;p25"/>
            <p:cNvSpPr/>
            <p:nvPr/>
          </p:nvSpPr>
          <p:spPr>
            <a:xfrm flipH="1">
              <a:off x="2467440" y="3480840"/>
              <a:ext cx="39960" cy="43920"/>
            </a:xfrm>
            <a:custGeom>
              <a:avLst/>
              <a:gdLst/>
              <a:ahLst/>
              <a:cxnLst/>
              <a:rect l="l" t="t" r="r" b="b"/>
              <a:pathLst>
                <a:path w="559" h="615">
                  <a:moveTo>
                    <a:pt x="0" y="614"/>
                  </a:moveTo>
                  <a:cubicBezTo>
                    <a:pt x="112" y="614"/>
                    <a:pt x="279" y="531"/>
                    <a:pt x="363" y="475"/>
                  </a:cubicBezTo>
                  <a:cubicBezTo>
                    <a:pt x="419" y="419"/>
                    <a:pt x="558" y="252"/>
                    <a:pt x="502" y="112"/>
                  </a:cubicBezTo>
                  <a:cubicBezTo>
                    <a:pt x="419" y="1"/>
                    <a:pt x="502" y="252"/>
                    <a:pt x="112" y="419"/>
                  </a:cubicBezTo>
                  <a:cubicBezTo>
                    <a:pt x="28" y="503"/>
                    <a:pt x="0" y="503"/>
                    <a:pt x="0" y="6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Google Shape;526;p25"/>
            <p:cNvSpPr/>
            <p:nvPr/>
          </p:nvSpPr>
          <p:spPr>
            <a:xfrm flipH="1">
              <a:off x="2881080" y="3139200"/>
              <a:ext cx="41760" cy="36000"/>
            </a:xfrm>
            <a:custGeom>
              <a:avLst/>
              <a:gdLst/>
              <a:ahLst/>
              <a:cxnLst/>
              <a:rect l="l" t="t" r="r" b="b"/>
              <a:pathLst>
                <a:path w="587" h="503">
                  <a:moveTo>
                    <a:pt x="587" y="503"/>
                  </a:moveTo>
                  <a:cubicBezTo>
                    <a:pt x="587" y="391"/>
                    <a:pt x="447" y="336"/>
                    <a:pt x="336" y="224"/>
                  </a:cubicBezTo>
                  <a:cubicBezTo>
                    <a:pt x="280" y="140"/>
                    <a:pt x="85" y="1"/>
                    <a:pt x="1" y="57"/>
                  </a:cubicBezTo>
                  <a:cubicBezTo>
                    <a:pt x="1" y="112"/>
                    <a:pt x="447" y="503"/>
                    <a:pt x="587" y="5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Google Shape;527;p25"/>
            <p:cNvSpPr/>
            <p:nvPr/>
          </p:nvSpPr>
          <p:spPr>
            <a:xfrm flipH="1">
              <a:off x="1627560" y="1411200"/>
              <a:ext cx="50040" cy="23760"/>
            </a:xfrm>
            <a:custGeom>
              <a:avLst/>
              <a:gdLst/>
              <a:ahLst/>
              <a:cxnLst/>
              <a:rect l="l" t="t" r="r" b="b"/>
              <a:pathLst>
                <a:path w="698" h="336">
                  <a:moveTo>
                    <a:pt x="335" y="140"/>
                  </a:moveTo>
                  <a:cubicBezTo>
                    <a:pt x="196" y="140"/>
                    <a:pt x="140" y="112"/>
                    <a:pt x="1" y="112"/>
                  </a:cubicBezTo>
                  <a:cubicBezTo>
                    <a:pt x="1" y="196"/>
                    <a:pt x="56" y="224"/>
                    <a:pt x="140" y="252"/>
                  </a:cubicBezTo>
                  <a:cubicBezTo>
                    <a:pt x="363" y="335"/>
                    <a:pt x="698" y="280"/>
                    <a:pt x="614" y="56"/>
                  </a:cubicBezTo>
                  <a:cubicBezTo>
                    <a:pt x="503" y="1"/>
                    <a:pt x="614" y="140"/>
                    <a:pt x="335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Google Shape;528;p25"/>
            <p:cNvSpPr/>
            <p:nvPr/>
          </p:nvSpPr>
          <p:spPr>
            <a:xfrm flipH="1">
              <a:off x="1411920" y="2998800"/>
              <a:ext cx="36000" cy="43920"/>
            </a:xfrm>
            <a:custGeom>
              <a:avLst/>
              <a:gdLst/>
              <a:ahLst/>
              <a:cxnLst/>
              <a:rect l="l" t="t" r="r" b="b"/>
              <a:pathLst>
                <a:path w="504" h="615">
                  <a:moveTo>
                    <a:pt x="1" y="615"/>
                  </a:moveTo>
                  <a:cubicBezTo>
                    <a:pt x="85" y="615"/>
                    <a:pt x="85" y="559"/>
                    <a:pt x="168" y="503"/>
                  </a:cubicBezTo>
                  <a:cubicBezTo>
                    <a:pt x="224" y="391"/>
                    <a:pt x="503" y="196"/>
                    <a:pt x="419" y="1"/>
                  </a:cubicBezTo>
                  <a:cubicBezTo>
                    <a:pt x="336" y="57"/>
                    <a:pt x="308" y="112"/>
                    <a:pt x="196" y="252"/>
                  </a:cubicBezTo>
                  <a:cubicBezTo>
                    <a:pt x="85" y="391"/>
                    <a:pt x="1" y="503"/>
                    <a:pt x="1" y="6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Google Shape;529;p25"/>
            <p:cNvSpPr/>
            <p:nvPr/>
          </p:nvSpPr>
          <p:spPr>
            <a:xfrm flipH="1">
              <a:off x="2314800" y="2829960"/>
              <a:ext cx="50040" cy="31680"/>
            </a:xfrm>
            <a:custGeom>
              <a:avLst/>
              <a:gdLst/>
              <a:ahLst/>
              <a:cxnLst/>
              <a:rect l="l" t="t" r="r" b="b"/>
              <a:pathLst>
                <a:path w="698" h="447">
                  <a:moveTo>
                    <a:pt x="698" y="112"/>
                  </a:moveTo>
                  <a:cubicBezTo>
                    <a:pt x="530" y="0"/>
                    <a:pt x="0" y="223"/>
                    <a:pt x="0" y="335"/>
                  </a:cubicBezTo>
                  <a:cubicBezTo>
                    <a:pt x="56" y="447"/>
                    <a:pt x="251" y="307"/>
                    <a:pt x="335" y="251"/>
                  </a:cubicBezTo>
                  <a:cubicBezTo>
                    <a:pt x="391" y="223"/>
                    <a:pt x="419" y="223"/>
                    <a:pt x="502" y="196"/>
                  </a:cubicBezTo>
                  <a:cubicBezTo>
                    <a:pt x="530" y="196"/>
                    <a:pt x="558" y="196"/>
                    <a:pt x="614" y="168"/>
                  </a:cubicBezTo>
                  <a:cubicBezTo>
                    <a:pt x="698" y="168"/>
                    <a:pt x="698" y="168"/>
                    <a:pt x="698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Google Shape;530;p25"/>
            <p:cNvSpPr/>
            <p:nvPr/>
          </p:nvSpPr>
          <p:spPr>
            <a:xfrm flipH="1">
              <a:off x="1332000" y="1670400"/>
              <a:ext cx="37800" cy="46080"/>
            </a:xfrm>
            <a:custGeom>
              <a:avLst/>
              <a:gdLst/>
              <a:ahLst/>
              <a:cxnLst/>
              <a:rect l="l" t="t" r="r" b="b"/>
              <a:pathLst>
                <a:path w="531" h="643">
                  <a:moveTo>
                    <a:pt x="0" y="531"/>
                  </a:moveTo>
                  <a:cubicBezTo>
                    <a:pt x="195" y="642"/>
                    <a:pt x="530" y="307"/>
                    <a:pt x="474" y="56"/>
                  </a:cubicBezTo>
                  <a:cubicBezTo>
                    <a:pt x="419" y="1"/>
                    <a:pt x="474" y="28"/>
                    <a:pt x="419" y="28"/>
                  </a:cubicBezTo>
                  <a:cubicBezTo>
                    <a:pt x="363" y="56"/>
                    <a:pt x="391" y="1"/>
                    <a:pt x="335" y="168"/>
                  </a:cubicBezTo>
                  <a:cubicBezTo>
                    <a:pt x="251" y="447"/>
                    <a:pt x="56" y="391"/>
                    <a:pt x="0" y="53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Google Shape;531;p25"/>
            <p:cNvSpPr/>
            <p:nvPr/>
          </p:nvSpPr>
          <p:spPr>
            <a:xfrm flipH="1">
              <a:off x="1703520" y="1254600"/>
              <a:ext cx="43920" cy="36000"/>
            </a:xfrm>
            <a:custGeom>
              <a:avLst/>
              <a:gdLst/>
              <a:ahLst/>
              <a:cxnLst/>
              <a:rect l="l" t="t" r="r" b="b"/>
              <a:pathLst>
                <a:path w="615" h="503">
                  <a:moveTo>
                    <a:pt x="587" y="28"/>
                  </a:moveTo>
                  <a:cubicBezTo>
                    <a:pt x="475" y="0"/>
                    <a:pt x="419" y="84"/>
                    <a:pt x="280" y="196"/>
                  </a:cubicBezTo>
                  <a:cubicBezTo>
                    <a:pt x="252" y="224"/>
                    <a:pt x="1" y="363"/>
                    <a:pt x="29" y="447"/>
                  </a:cubicBezTo>
                  <a:cubicBezTo>
                    <a:pt x="113" y="503"/>
                    <a:pt x="615" y="168"/>
                    <a:pt x="58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Google Shape;532;p25"/>
            <p:cNvSpPr/>
            <p:nvPr/>
          </p:nvSpPr>
          <p:spPr>
            <a:xfrm flipH="1">
              <a:off x="2053440" y="2422080"/>
              <a:ext cx="50040" cy="13680"/>
            </a:xfrm>
            <a:custGeom>
              <a:avLst/>
              <a:gdLst/>
              <a:ahLst/>
              <a:cxnLst/>
              <a:rect l="l" t="t" r="r" b="b"/>
              <a:pathLst>
                <a:path w="699" h="197">
                  <a:moveTo>
                    <a:pt x="1" y="112"/>
                  </a:moveTo>
                  <a:cubicBezTo>
                    <a:pt x="85" y="196"/>
                    <a:pt x="643" y="196"/>
                    <a:pt x="698" y="112"/>
                  </a:cubicBezTo>
                  <a:cubicBezTo>
                    <a:pt x="670" y="29"/>
                    <a:pt x="503" y="29"/>
                    <a:pt x="364" y="29"/>
                  </a:cubicBezTo>
                  <a:cubicBezTo>
                    <a:pt x="252" y="29"/>
                    <a:pt x="85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Google Shape;533;p25"/>
            <p:cNvSpPr/>
            <p:nvPr/>
          </p:nvSpPr>
          <p:spPr>
            <a:xfrm flipH="1">
              <a:off x="2961720" y="1477440"/>
              <a:ext cx="47880" cy="13680"/>
            </a:xfrm>
            <a:custGeom>
              <a:avLst/>
              <a:gdLst/>
              <a:ahLst/>
              <a:cxnLst/>
              <a:rect l="l" t="t" r="r" b="b"/>
              <a:pathLst>
                <a:path w="671" h="196">
                  <a:moveTo>
                    <a:pt x="0" y="195"/>
                  </a:moveTo>
                  <a:cubicBezTo>
                    <a:pt x="28" y="195"/>
                    <a:pt x="586" y="168"/>
                    <a:pt x="670" y="112"/>
                  </a:cubicBezTo>
                  <a:cubicBezTo>
                    <a:pt x="642" y="0"/>
                    <a:pt x="279" y="56"/>
                    <a:pt x="224" y="56"/>
                  </a:cubicBezTo>
                  <a:cubicBezTo>
                    <a:pt x="168" y="56"/>
                    <a:pt x="112" y="112"/>
                    <a:pt x="84" y="112"/>
                  </a:cubicBezTo>
                  <a:cubicBezTo>
                    <a:pt x="0" y="140"/>
                    <a:pt x="0" y="140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Google Shape;534;p25"/>
            <p:cNvSpPr/>
            <p:nvPr/>
          </p:nvSpPr>
          <p:spPr>
            <a:xfrm flipH="1">
              <a:off x="1585440" y="1341000"/>
              <a:ext cx="57960" cy="23760"/>
            </a:xfrm>
            <a:custGeom>
              <a:avLst/>
              <a:gdLst/>
              <a:ahLst/>
              <a:cxnLst/>
              <a:rect l="l" t="t" r="r" b="b"/>
              <a:pathLst>
                <a:path w="810" h="335">
                  <a:moveTo>
                    <a:pt x="29" y="140"/>
                  </a:moveTo>
                  <a:cubicBezTo>
                    <a:pt x="29" y="195"/>
                    <a:pt x="1" y="223"/>
                    <a:pt x="224" y="251"/>
                  </a:cubicBezTo>
                  <a:cubicBezTo>
                    <a:pt x="559" y="335"/>
                    <a:pt x="810" y="56"/>
                    <a:pt x="559" y="0"/>
                  </a:cubicBezTo>
                  <a:cubicBezTo>
                    <a:pt x="531" y="0"/>
                    <a:pt x="559" y="195"/>
                    <a:pt x="168" y="140"/>
                  </a:cubicBezTo>
                  <a:cubicBezTo>
                    <a:pt x="112" y="140"/>
                    <a:pt x="112" y="112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Google Shape;535;p25"/>
            <p:cNvSpPr/>
            <p:nvPr/>
          </p:nvSpPr>
          <p:spPr>
            <a:xfrm flipH="1">
              <a:off x="2963160" y="1801080"/>
              <a:ext cx="56160" cy="13680"/>
            </a:xfrm>
            <a:custGeom>
              <a:avLst/>
              <a:gdLst/>
              <a:ahLst/>
              <a:cxnLst/>
              <a:rect l="l" t="t" r="r" b="b"/>
              <a:pathLst>
                <a:path w="783" h="197">
                  <a:moveTo>
                    <a:pt x="1" y="113"/>
                  </a:moveTo>
                  <a:cubicBezTo>
                    <a:pt x="85" y="168"/>
                    <a:pt x="364" y="140"/>
                    <a:pt x="531" y="168"/>
                  </a:cubicBezTo>
                  <a:cubicBezTo>
                    <a:pt x="615" y="168"/>
                    <a:pt x="670" y="196"/>
                    <a:pt x="754" y="168"/>
                  </a:cubicBezTo>
                  <a:cubicBezTo>
                    <a:pt x="782" y="29"/>
                    <a:pt x="85" y="1"/>
                    <a:pt x="1" y="1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Google Shape;536;p25"/>
            <p:cNvSpPr/>
            <p:nvPr/>
          </p:nvSpPr>
          <p:spPr>
            <a:xfrm flipH="1">
              <a:off x="2559240" y="4491720"/>
              <a:ext cx="23760" cy="43920"/>
            </a:xfrm>
            <a:custGeom>
              <a:avLst/>
              <a:gdLst/>
              <a:ahLst/>
              <a:cxnLst/>
              <a:rect l="l" t="t" r="r" b="b"/>
              <a:pathLst>
                <a:path w="336" h="615">
                  <a:moveTo>
                    <a:pt x="1" y="252"/>
                  </a:moveTo>
                  <a:cubicBezTo>
                    <a:pt x="1" y="447"/>
                    <a:pt x="140" y="615"/>
                    <a:pt x="308" y="587"/>
                  </a:cubicBezTo>
                  <a:cubicBezTo>
                    <a:pt x="336" y="475"/>
                    <a:pt x="196" y="531"/>
                    <a:pt x="140" y="364"/>
                  </a:cubicBezTo>
                  <a:cubicBezTo>
                    <a:pt x="85" y="252"/>
                    <a:pt x="168" y="57"/>
                    <a:pt x="85" y="1"/>
                  </a:cubicBezTo>
                  <a:cubicBezTo>
                    <a:pt x="29" y="1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Google Shape;537;p25"/>
            <p:cNvSpPr/>
            <p:nvPr/>
          </p:nvSpPr>
          <p:spPr>
            <a:xfrm flipH="1">
              <a:off x="2463120" y="2430000"/>
              <a:ext cx="43920" cy="31680"/>
            </a:xfrm>
            <a:custGeom>
              <a:avLst/>
              <a:gdLst/>
              <a:ahLst/>
              <a:cxnLst/>
              <a:rect l="l" t="t" r="r" b="b"/>
              <a:pathLst>
                <a:path w="614" h="447">
                  <a:moveTo>
                    <a:pt x="0" y="140"/>
                  </a:moveTo>
                  <a:cubicBezTo>
                    <a:pt x="28" y="224"/>
                    <a:pt x="195" y="168"/>
                    <a:pt x="335" y="224"/>
                  </a:cubicBezTo>
                  <a:cubicBezTo>
                    <a:pt x="419" y="307"/>
                    <a:pt x="419" y="447"/>
                    <a:pt x="614" y="447"/>
                  </a:cubicBezTo>
                  <a:cubicBezTo>
                    <a:pt x="558" y="140"/>
                    <a:pt x="195" y="0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Google Shape;538;p25"/>
            <p:cNvSpPr/>
            <p:nvPr/>
          </p:nvSpPr>
          <p:spPr>
            <a:xfrm flipH="1">
              <a:off x="1486440" y="2022120"/>
              <a:ext cx="41760" cy="32040"/>
            </a:xfrm>
            <a:custGeom>
              <a:avLst/>
              <a:gdLst/>
              <a:ahLst/>
              <a:cxnLst/>
              <a:rect l="l" t="t" r="r" b="b"/>
              <a:pathLst>
                <a:path w="587" h="448">
                  <a:moveTo>
                    <a:pt x="1" y="447"/>
                  </a:moveTo>
                  <a:cubicBezTo>
                    <a:pt x="85" y="447"/>
                    <a:pt x="308" y="391"/>
                    <a:pt x="364" y="364"/>
                  </a:cubicBezTo>
                  <a:cubicBezTo>
                    <a:pt x="447" y="308"/>
                    <a:pt x="587" y="57"/>
                    <a:pt x="419" y="1"/>
                  </a:cubicBezTo>
                  <a:cubicBezTo>
                    <a:pt x="336" y="140"/>
                    <a:pt x="419" y="168"/>
                    <a:pt x="224" y="280"/>
                  </a:cubicBezTo>
                  <a:cubicBezTo>
                    <a:pt x="140" y="308"/>
                    <a:pt x="1" y="364"/>
                    <a:pt x="1" y="4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Google Shape;539;p25"/>
            <p:cNvSpPr/>
            <p:nvPr/>
          </p:nvSpPr>
          <p:spPr>
            <a:xfrm flipH="1">
              <a:off x="2778480" y="3814560"/>
              <a:ext cx="43920" cy="33840"/>
            </a:xfrm>
            <a:custGeom>
              <a:avLst/>
              <a:gdLst/>
              <a:ahLst/>
              <a:cxnLst/>
              <a:rect l="l" t="t" r="r" b="b"/>
              <a:pathLst>
                <a:path w="615" h="476">
                  <a:moveTo>
                    <a:pt x="29" y="475"/>
                  </a:moveTo>
                  <a:cubicBezTo>
                    <a:pt x="140" y="475"/>
                    <a:pt x="252" y="364"/>
                    <a:pt x="336" y="280"/>
                  </a:cubicBezTo>
                  <a:cubicBezTo>
                    <a:pt x="392" y="252"/>
                    <a:pt x="615" y="168"/>
                    <a:pt x="587" y="85"/>
                  </a:cubicBezTo>
                  <a:cubicBezTo>
                    <a:pt x="475" y="1"/>
                    <a:pt x="196" y="224"/>
                    <a:pt x="140" y="280"/>
                  </a:cubicBezTo>
                  <a:cubicBezTo>
                    <a:pt x="57" y="336"/>
                    <a:pt x="1" y="364"/>
                    <a:pt x="29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Google Shape;540;p25"/>
            <p:cNvSpPr/>
            <p:nvPr/>
          </p:nvSpPr>
          <p:spPr>
            <a:xfrm flipH="1">
              <a:off x="2377080" y="3374280"/>
              <a:ext cx="50040" cy="19800"/>
            </a:xfrm>
            <a:custGeom>
              <a:avLst/>
              <a:gdLst/>
              <a:ahLst/>
              <a:cxnLst/>
              <a:rect l="l" t="t" r="r" b="b"/>
              <a:pathLst>
                <a:path w="698" h="280">
                  <a:moveTo>
                    <a:pt x="28" y="196"/>
                  </a:moveTo>
                  <a:cubicBezTo>
                    <a:pt x="140" y="280"/>
                    <a:pt x="698" y="168"/>
                    <a:pt x="698" y="29"/>
                  </a:cubicBezTo>
                  <a:cubicBezTo>
                    <a:pt x="586" y="1"/>
                    <a:pt x="447" y="29"/>
                    <a:pt x="363" y="57"/>
                  </a:cubicBezTo>
                  <a:lnTo>
                    <a:pt x="84" y="113"/>
                  </a:lnTo>
                  <a:cubicBezTo>
                    <a:pt x="0" y="168"/>
                    <a:pt x="28" y="85"/>
                    <a:pt x="28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Google Shape;541;p25"/>
            <p:cNvSpPr/>
            <p:nvPr/>
          </p:nvSpPr>
          <p:spPr>
            <a:xfrm flipH="1">
              <a:off x="1575360" y="2369880"/>
              <a:ext cx="47880" cy="19800"/>
            </a:xfrm>
            <a:custGeom>
              <a:avLst/>
              <a:gdLst/>
              <a:ahLst/>
              <a:cxnLst/>
              <a:rect l="l" t="t" r="r" b="b"/>
              <a:pathLst>
                <a:path w="671" h="280">
                  <a:moveTo>
                    <a:pt x="670" y="168"/>
                  </a:moveTo>
                  <a:cubicBezTo>
                    <a:pt x="642" y="56"/>
                    <a:pt x="419" y="84"/>
                    <a:pt x="308" y="84"/>
                  </a:cubicBezTo>
                  <a:cubicBezTo>
                    <a:pt x="168" y="84"/>
                    <a:pt x="1" y="0"/>
                    <a:pt x="1" y="56"/>
                  </a:cubicBezTo>
                  <a:cubicBezTo>
                    <a:pt x="1" y="224"/>
                    <a:pt x="559" y="279"/>
                    <a:pt x="67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Google Shape;542;p25"/>
            <p:cNvSpPr/>
            <p:nvPr/>
          </p:nvSpPr>
          <p:spPr>
            <a:xfrm flipH="1">
              <a:off x="2429280" y="2596680"/>
              <a:ext cx="17640" cy="43920"/>
            </a:xfrm>
            <a:custGeom>
              <a:avLst/>
              <a:gdLst/>
              <a:ahLst/>
              <a:cxnLst/>
              <a:rect l="l" t="t" r="r" b="b"/>
              <a:pathLst>
                <a:path w="252" h="615">
                  <a:moveTo>
                    <a:pt x="0" y="280"/>
                  </a:moveTo>
                  <a:cubicBezTo>
                    <a:pt x="0" y="364"/>
                    <a:pt x="140" y="559"/>
                    <a:pt x="251" y="615"/>
                  </a:cubicBezTo>
                  <a:cubicBezTo>
                    <a:pt x="251" y="475"/>
                    <a:pt x="140" y="419"/>
                    <a:pt x="112" y="280"/>
                  </a:cubicBezTo>
                  <a:cubicBezTo>
                    <a:pt x="112" y="196"/>
                    <a:pt x="251" y="140"/>
                    <a:pt x="251" y="1"/>
                  </a:cubicBezTo>
                  <a:cubicBezTo>
                    <a:pt x="140" y="1"/>
                    <a:pt x="0" y="14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Google Shape;543;p25"/>
            <p:cNvSpPr/>
            <p:nvPr/>
          </p:nvSpPr>
          <p:spPr>
            <a:xfrm flipH="1">
              <a:off x="1172880" y="3993480"/>
              <a:ext cx="41760" cy="29880"/>
            </a:xfrm>
            <a:custGeom>
              <a:avLst/>
              <a:gdLst/>
              <a:ahLst/>
              <a:cxnLst/>
              <a:rect l="l" t="t" r="r" b="b"/>
              <a:pathLst>
                <a:path w="587" h="420">
                  <a:moveTo>
                    <a:pt x="0" y="364"/>
                  </a:moveTo>
                  <a:cubicBezTo>
                    <a:pt x="140" y="419"/>
                    <a:pt x="586" y="196"/>
                    <a:pt x="558" y="1"/>
                  </a:cubicBezTo>
                  <a:cubicBezTo>
                    <a:pt x="447" y="1"/>
                    <a:pt x="391" y="140"/>
                    <a:pt x="140" y="252"/>
                  </a:cubicBezTo>
                  <a:cubicBezTo>
                    <a:pt x="28" y="280"/>
                    <a:pt x="0" y="252"/>
                    <a:pt x="0" y="3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Google Shape;544;p25"/>
            <p:cNvSpPr/>
            <p:nvPr/>
          </p:nvSpPr>
          <p:spPr>
            <a:xfrm flipH="1">
              <a:off x="1563120" y="1618200"/>
              <a:ext cx="27720" cy="39960"/>
            </a:xfrm>
            <a:custGeom>
              <a:avLst/>
              <a:gdLst/>
              <a:ahLst/>
              <a:cxnLst/>
              <a:rect l="l" t="t" r="r" b="b"/>
              <a:pathLst>
                <a:path w="391" h="559">
                  <a:moveTo>
                    <a:pt x="84" y="558"/>
                  </a:moveTo>
                  <a:cubicBezTo>
                    <a:pt x="195" y="558"/>
                    <a:pt x="140" y="558"/>
                    <a:pt x="195" y="474"/>
                  </a:cubicBezTo>
                  <a:cubicBezTo>
                    <a:pt x="251" y="335"/>
                    <a:pt x="391" y="168"/>
                    <a:pt x="335" y="0"/>
                  </a:cubicBezTo>
                  <a:cubicBezTo>
                    <a:pt x="251" y="0"/>
                    <a:pt x="251" y="28"/>
                    <a:pt x="223" y="112"/>
                  </a:cubicBezTo>
                  <a:cubicBezTo>
                    <a:pt x="195" y="168"/>
                    <a:pt x="195" y="195"/>
                    <a:pt x="140" y="279"/>
                  </a:cubicBezTo>
                  <a:cubicBezTo>
                    <a:pt x="112" y="307"/>
                    <a:pt x="0" y="447"/>
                    <a:pt x="84" y="5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Google Shape;545;p25"/>
            <p:cNvSpPr/>
            <p:nvPr/>
          </p:nvSpPr>
          <p:spPr>
            <a:xfrm flipH="1">
              <a:off x="1946520" y="2444040"/>
              <a:ext cx="33840" cy="36000"/>
            </a:xfrm>
            <a:custGeom>
              <a:avLst/>
              <a:gdLst/>
              <a:ahLst/>
              <a:cxnLst/>
              <a:rect l="l" t="t" r="r" b="b"/>
              <a:pathLst>
                <a:path w="475" h="503">
                  <a:moveTo>
                    <a:pt x="475" y="419"/>
                  </a:moveTo>
                  <a:cubicBezTo>
                    <a:pt x="475" y="363"/>
                    <a:pt x="447" y="363"/>
                    <a:pt x="280" y="168"/>
                  </a:cubicBezTo>
                  <a:cubicBezTo>
                    <a:pt x="196" y="112"/>
                    <a:pt x="140" y="1"/>
                    <a:pt x="1" y="1"/>
                  </a:cubicBezTo>
                  <a:cubicBezTo>
                    <a:pt x="1" y="112"/>
                    <a:pt x="29" y="112"/>
                    <a:pt x="56" y="168"/>
                  </a:cubicBezTo>
                  <a:cubicBezTo>
                    <a:pt x="140" y="280"/>
                    <a:pt x="335" y="503"/>
                    <a:pt x="475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Google Shape;546;p25"/>
            <p:cNvSpPr/>
            <p:nvPr/>
          </p:nvSpPr>
          <p:spPr>
            <a:xfrm flipH="1">
              <a:off x="1030680" y="2074320"/>
              <a:ext cx="39960" cy="43920"/>
            </a:xfrm>
            <a:custGeom>
              <a:avLst/>
              <a:gdLst/>
              <a:ahLst/>
              <a:cxnLst/>
              <a:rect l="l" t="t" r="r" b="b"/>
              <a:pathLst>
                <a:path w="559" h="615">
                  <a:moveTo>
                    <a:pt x="558" y="502"/>
                  </a:moveTo>
                  <a:cubicBezTo>
                    <a:pt x="558" y="391"/>
                    <a:pt x="530" y="419"/>
                    <a:pt x="446" y="363"/>
                  </a:cubicBezTo>
                  <a:cubicBezTo>
                    <a:pt x="419" y="335"/>
                    <a:pt x="363" y="279"/>
                    <a:pt x="363" y="251"/>
                  </a:cubicBezTo>
                  <a:cubicBezTo>
                    <a:pt x="307" y="140"/>
                    <a:pt x="363" y="140"/>
                    <a:pt x="391" y="84"/>
                  </a:cubicBezTo>
                  <a:cubicBezTo>
                    <a:pt x="419" y="0"/>
                    <a:pt x="363" y="0"/>
                    <a:pt x="279" y="28"/>
                  </a:cubicBezTo>
                  <a:cubicBezTo>
                    <a:pt x="0" y="196"/>
                    <a:pt x="307" y="614"/>
                    <a:pt x="558" y="50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Google Shape;547;p25"/>
            <p:cNvSpPr/>
            <p:nvPr/>
          </p:nvSpPr>
          <p:spPr>
            <a:xfrm flipH="1">
              <a:off x="1906920" y="2305440"/>
              <a:ext cx="47880" cy="15840"/>
            </a:xfrm>
            <a:custGeom>
              <a:avLst/>
              <a:gdLst/>
              <a:ahLst/>
              <a:cxnLst/>
              <a:rect l="l" t="t" r="r" b="b"/>
              <a:pathLst>
                <a:path w="671" h="224">
                  <a:moveTo>
                    <a:pt x="0" y="112"/>
                  </a:moveTo>
                  <a:cubicBezTo>
                    <a:pt x="84" y="224"/>
                    <a:pt x="558" y="196"/>
                    <a:pt x="670" y="140"/>
                  </a:cubicBezTo>
                  <a:cubicBezTo>
                    <a:pt x="642" y="56"/>
                    <a:pt x="447" y="84"/>
                    <a:pt x="363" y="84"/>
                  </a:cubicBezTo>
                  <a:cubicBezTo>
                    <a:pt x="252" y="56"/>
                    <a:pt x="28" y="1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Google Shape;548;p25"/>
            <p:cNvSpPr/>
            <p:nvPr/>
          </p:nvSpPr>
          <p:spPr>
            <a:xfrm flipH="1">
              <a:off x="2025360" y="2490480"/>
              <a:ext cx="50040" cy="13680"/>
            </a:xfrm>
            <a:custGeom>
              <a:avLst/>
              <a:gdLst/>
              <a:ahLst/>
              <a:cxnLst/>
              <a:rect l="l" t="t" r="r" b="b"/>
              <a:pathLst>
                <a:path w="698" h="196">
                  <a:moveTo>
                    <a:pt x="1" y="84"/>
                  </a:moveTo>
                  <a:cubicBezTo>
                    <a:pt x="84" y="196"/>
                    <a:pt x="558" y="140"/>
                    <a:pt x="586" y="84"/>
                  </a:cubicBezTo>
                  <a:cubicBezTo>
                    <a:pt x="698" y="56"/>
                    <a:pt x="642" y="84"/>
                    <a:pt x="670" y="28"/>
                  </a:cubicBezTo>
                  <a:cubicBezTo>
                    <a:pt x="642" y="0"/>
                    <a:pt x="642" y="0"/>
                    <a:pt x="531" y="0"/>
                  </a:cubicBezTo>
                  <a:cubicBezTo>
                    <a:pt x="391" y="28"/>
                    <a:pt x="28" y="28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Google Shape;549;p25"/>
            <p:cNvSpPr/>
            <p:nvPr/>
          </p:nvSpPr>
          <p:spPr>
            <a:xfrm flipH="1">
              <a:off x="1004760" y="1951920"/>
              <a:ext cx="50040" cy="21960"/>
            </a:xfrm>
            <a:custGeom>
              <a:avLst/>
              <a:gdLst/>
              <a:ahLst/>
              <a:cxnLst/>
              <a:rect l="l" t="t" r="r" b="b"/>
              <a:pathLst>
                <a:path w="698" h="308">
                  <a:moveTo>
                    <a:pt x="0" y="140"/>
                  </a:moveTo>
                  <a:cubicBezTo>
                    <a:pt x="56" y="307"/>
                    <a:pt x="698" y="168"/>
                    <a:pt x="642" y="0"/>
                  </a:cubicBezTo>
                  <a:cubicBezTo>
                    <a:pt x="586" y="0"/>
                    <a:pt x="447" y="84"/>
                    <a:pt x="335" y="84"/>
                  </a:cubicBezTo>
                  <a:cubicBezTo>
                    <a:pt x="196" y="112"/>
                    <a:pt x="56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Google Shape;550;p25"/>
            <p:cNvSpPr/>
            <p:nvPr/>
          </p:nvSpPr>
          <p:spPr>
            <a:xfrm flipH="1">
              <a:off x="1663200" y="673920"/>
              <a:ext cx="36000" cy="31680"/>
            </a:xfrm>
            <a:custGeom>
              <a:avLst/>
              <a:gdLst/>
              <a:ahLst/>
              <a:cxnLst/>
              <a:rect l="l" t="t" r="r" b="b"/>
              <a:pathLst>
                <a:path w="503" h="447">
                  <a:moveTo>
                    <a:pt x="475" y="447"/>
                  </a:moveTo>
                  <a:cubicBezTo>
                    <a:pt x="503" y="335"/>
                    <a:pt x="447" y="307"/>
                    <a:pt x="307" y="168"/>
                  </a:cubicBezTo>
                  <a:cubicBezTo>
                    <a:pt x="196" y="112"/>
                    <a:pt x="140" y="1"/>
                    <a:pt x="28" y="1"/>
                  </a:cubicBezTo>
                  <a:cubicBezTo>
                    <a:pt x="1" y="168"/>
                    <a:pt x="335" y="447"/>
                    <a:pt x="475" y="4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Google Shape;551;p25"/>
            <p:cNvSpPr/>
            <p:nvPr/>
          </p:nvSpPr>
          <p:spPr>
            <a:xfrm flipH="1">
              <a:off x="2638440" y="1449360"/>
              <a:ext cx="50040" cy="65880"/>
            </a:xfrm>
            <a:custGeom>
              <a:avLst/>
              <a:gdLst/>
              <a:ahLst/>
              <a:cxnLst/>
              <a:rect l="l" t="t" r="r" b="b"/>
              <a:pathLst>
                <a:path w="698" h="922">
                  <a:moveTo>
                    <a:pt x="698" y="140"/>
                  </a:moveTo>
                  <a:cubicBezTo>
                    <a:pt x="698" y="29"/>
                    <a:pt x="698" y="84"/>
                    <a:pt x="670" y="1"/>
                  </a:cubicBezTo>
                  <a:cubicBezTo>
                    <a:pt x="558" y="84"/>
                    <a:pt x="670" y="112"/>
                    <a:pt x="530" y="280"/>
                  </a:cubicBezTo>
                  <a:cubicBezTo>
                    <a:pt x="0" y="921"/>
                    <a:pt x="698" y="447"/>
                    <a:pt x="69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Google Shape;552;p25"/>
            <p:cNvSpPr/>
            <p:nvPr/>
          </p:nvSpPr>
          <p:spPr>
            <a:xfrm flipH="1">
              <a:off x="1215720" y="3931200"/>
              <a:ext cx="39960" cy="32040"/>
            </a:xfrm>
            <a:custGeom>
              <a:avLst/>
              <a:gdLst/>
              <a:ahLst/>
              <a:cxnLst/>
              <a:rect l="l" t="t" r="r" b="b"/>
              <a:pathLst>
                <a:path w="559" h="448">
                  <a:moveTo>
                    <a:pt x="0" y="364"/>
                  </a:moveTo>
                  <a:cubicBezTo>
                    <a:pt x="168" y="447"/>
                    <a:pt x="558" y="168"/>
                    <a:pt x="475" y="1"/>
                  </a:cubicBezTo>
                  <a:cubicBezTo>
                    <a:pt x="335" y="1"/>
                    <a:pt x="419" y="140"/>
                    <a:pt x="84" y="280"/>
                  </a:cubicBezTo>
                  <a:cubicBezTo>
                    <a:pt x="28" y="280"/>
                    <a:pt x="0" y="280"/>
                    <a:pt x="0" y="3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Google Shape;553;p25"/>
            <p:cNvSpPr/>
            <p:nvPr/>
          </p:nvSpPr>
          <p:spPr>
            <a:xfrm flipH="1">
              <a:off x="1607400" y="2765520"/>
              <a:ext cx="39960" cy="31680"/>
            </a:xfrm>
            <a:custGeom>
              <a:avLst/>
              <a:gdLst/>
              <a:ahLst/>
              <a:cxnLst/>
              <a:rect l="l" t="t" r="r" b="b"/>
              <a:pathLst>
                <a:path w="559" h="447">
                  <a:moveTo>
                    <a:pt x="1" y="419"/>
                  </a:moveTo>
                  <a:cubicBezTo>
                    <a:pt x="85" y="447"/>
                    <a:pt x="140" y="391"/>
                    <a:pt x="280" y="280"/>
                  </a:cubicBezTo>
                  <a:cubicBezTo>
                    <a:pt x="336" y="224"/>
                    <a:pt x="503" y="140"/>
                    <a:pt x="559" y="84"/>
                  </a:cubicBezTo>
                  <a:cubicBezTo>
                    <a:pt x="447" y="1"/>
                    <a:pt x="280" y="112"/>
                    <a:pt x="196" y="168"/>
                  </a:cubicBezTo>
                  <a:cubicBezTo>
                    <a:pt x="140" y="224"/>
                    <a:pt x="1" y="307"/>
                    <a:pt x="1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Google Shape;554;p25"/>
            <p:cNvSpPr/>
            <p:nvPr/>
          </p:nvSpPr>
          <p:spPr>
            <a:xfrm flipH="1">
              <a:off x="1494360" y="3706200"/>
              <a:ext cx="23760" cy="41760"/>
            </a:xfrm>
            <a:custGeom>
              <a:avLst/>
              <a:gdLst/>
              <a:ahLst/>
              <a:cxnLst/>
              <a:rect l="l" t="t" r="r" b="b"/>
              <a:pathLst>
                <a:path w="336" h="587">
                  <a:moveTo>
                    <a:pt x="307" y="586"/>
                  </a:moveTo>
                  <a:cubicBezTo>
                    <a:pt x="335" y="419"/>
                    <a:pt x="196" y="0"/>
                    <a:pt x="28" y="0"/>
                  </a:cubicBezTo>
                  <a:cubicBezTo>
                    <a:pt x="0" y="84"/>
                    <a:pt x="140" y="279"/>
                    <a:pt x="196" y="447"/>
                  </a:cubicBezTo>
                  <a:cubicBezTo>
                    <a:pt x="196" y="558"/>
                    <a:pt x="196" y="586"/>
                    <a:pt x="307" y="5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Google Shape;555;p25"/>
            <p:cNvSpPr/>
            <p:nvPr/>
          </p:nvSpPr>
          <p:spPr>
            <a:xfrm flipH="1">
              <a:off x="1494360" y="2001960"/>
              <a:ext cx="41760" cy="39960"/>
            </a:xfrm>
            <a:custGeom>
              <a:avLst/>
              <a:gdLst/>
              <a:ahLst/>
              <a:cxnLst/>
              <a:rect l="l" t="t" r="r" b="b"/>
              <a:pathLst>
                <a:path w="587" h="559">
                  <a:moveTo>
                    <a:pt x="0" y="419"/>
                  </a:moveTo>
                  <a:cubicBezTo>
                    <a:pt x="168" y="559"/>
                    <a:pt x="586" y="224"/>
                    <a:pt x="419" y="1"/>
                  </a:cubicBezTo>
                  <a:cubicBezTo>
                    <a:pt x="307" y="29"/>
                    <a:pt x="335" y="168"/>
                    <a:pt x="279" y="252"/>
                  </a:cubicBezTo>
                  <a:cubicBezTo>
                    <a:pt x="251" y="280"/>
                    <a:pt x="196" y="308"/>
                    <a:pt x="140" y="308"/>
                  </a:cubicBezTo>
                  <a:cubicBezTo>
                    <a:pt x="28" y="391"/>
                    <a:pt x="0" y="364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Google Shape;556;p25"/>
            <p:cNvSpPr/>
            <p:nvPr/>
          </p:nvSpPr>
          <p:spPr>
            <a:xfrm flipH="1">
              <a:off x="3009600" y="1841400"/>
              <a:ext cx="41760" cy="18000"/>
            </a:xfrm>
            <a:custGeom>
              <a:avLst/>
              <a:gdLst/>
              <a:ahLst/>
              <a:cxnLst/>
              <a:rect l="l" t="t" r="r" b="b"/>
              <a:pathLst>
                <a:path w="587" h="253">
                  <a:moveTo>
                    <a:pt x="0" y="29"/>
                  </a:moveTo>
                  <a:cubicBezTo>
                    <a:pt x="0" y="113"/>
                    <a:pt x="0" y="113"/>
                    <a:pt x="84" y="140"/>
                  </a:cubicBezTo>
                  <a:cubicBezTo>
                    <a:pt x="168" y="168"/>
                    <a:pt x="503" y="252"/>
                    <a:pt x="586" y="168"/>
                  </a:cubicBezTo>
                  <a:cubicBezTo>
                    <a:pt x="586" y="113"/>
                    <a:pt x="586" y="113"/>
                    <a:pt x="531" y="85"/>
                  </a:cubicBezTo>
                  <a:cubicBezTo>
                    <a:pt x="419" y="85"/>
                    <a:pt x="84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Google Shape;557;p25"/>
            <p:cNvSpPr/>
            <p:nvPr/>
          </p:nvSpPr>
          <p:spPr>
            <a:xfrm flipH="1">
              <a:off x="1249920" y="1760760"/>
              <a:ext cx="32040" cy="29880"/>
            </a:xfrm>
            <a:custGeom>
              <a:avLst/>
              <a:gdLst/>
              <a:ahLst/>
              <a:cxnLst/>
              <a:rect l="l" t="t" r="r" b="b"/>
              <a:pathLst>
                <a:path w="448" h="420">
                  <a:moveTo>
                    <a:pt x="447" y="419"/>
                  </a:moveTo>
                  <a:cubicBezTo>
                    <a:pt x="447" y="308"/>
                    <a:pt x="447" y="364"/>
                    <a:pt x="391" y="308"/>
                  </a:cubicBezTo>
                  <a:cubicBezTo>
                    <a:pt x="308" y="308"/>
                    <a:pt x="308" y="280"/>
                    <a:pt x="252" y="280"/>
                  </a:cubicBezTo>
                  <a:cubicBezTo>
                    <a:pt x="112" y="224"/>
                    <a:pt x="168" y="168"/>
                    <a:pt x="112" y="29"/>
                  </a:cubicBezTo>
                  <a:cubicBezTo>
                    <a:pt x="112" y="29"/>
                    <a:pt x="1" y="1"/>
                    <a:pt x="29" y="168"/>
                  </a:cubicBezTo>
                  <a:cubicBezTo>
                    <a:pt x="29" y="392"/>
                    <a:pt x="308" y="419"/>
                    <a:pt x="447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Google Shape;558;p25"/>
            <p:cNvSpPr/>
            <p:nvPr/>
          </p:nvSpPr>
          <p:spPr>
            <a:xfrm flipH="1">
              <a:off x="2436840" y="2723400"/>
              <a:ext cx="41760" cy="19800"/>
            </a:xfrm>
            <a:custGeom>
              <a:avLst/>
              <a:gdLst/>
              <a:ahLst/>
              <a:cxnLst/>
              <a:rect l="l" t="t" r="r" b="b"/>
              <a:pathLst>
                <a:path w="587" h="280">
                  <a:moveTo>
                    <a:pt x="1" y="252"/>
                  </a:moveTo>
                  <a:cubicBezTo>
                    <a:pt x="112" y="280"/>
                    <a:pt x="252" y="252"/>
                    <a:pt x="363" y="196"/>
                  </a:cubicBezTo>
                  <a:cubicBezTo>
                    <a:pt x="531" y="168"/>
                    <a:pt x="587" y="140"/>
                    <a:pt x="587" y="29"/>
                  </a:cubicBezTo>
                  <a:cubicBezTo>
                    <a:pt x="531" y="1"/>
                    <a:pt x="224" y="112"/>
                    <a:pt x="112" y="140"/>
                  </a:cubicBezTo>
                  <a:cubicBezTo>
                    <a:pt x="29" y="140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Google Shape;559;p25"/>
            <p:cNvSpPr/>
            <p:nvPr/>
          </p:nvSpPr>
          <p:spPr>
            <a:xfrm flipH="1">
              <a:off x="2461680" y="1256400"/>
              <a:ext cx="17640" cy="41760"/>
            </a:xfrm>
            <a:custGeom>
              <a:avLst/>
              <a:gdLst/>
              <a:ahLst/>
              <a:cxnLst/>
              <a:rect l="l" t="t" r="r" b="b"/>
              <a:pathLst>
                <a:path w="252" h="587">
                  <a:moveTo>
                    <a:pt x="29" y="586"/>
                  </a:moveTo>
                  <a:cubicBezTo>
                    <a:pt x="112" y="586"/>
                    <a:pt x="112" y="586"/>
                    <a:pt x="140" y="475"/>
                  </a:cubicBezTo>
                  <a:cubicBezTo>
                    <a:pt x="140" y="447"/>
                    <a:pt x="168" y="363"/>
                    <a:pt x="168" y="335"/>
                  </a:cubicBezTo>
                  <a:cubicBezTo>
                    <a:pt x="196" y="223"/>
                    <a:pt x="252" y="112"/>
                    <a:pt x="168" y="0"/>
                  </a:cubicBezTo>
                  <a:cubicBezTo>
                    <a:pt x="57" y="0"/>
                    <a:pt x="84" y="56"/>
                    <a:pt x="29" y="223"/>
                  </a:cubicBezTo>
                  <a:cubicBezTo>
                    <a:pt x="29" y="335"/>
                    <a:pt x="1" y="475"/>
                    <a:pt x="29" y="5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Google Shape;560;p25"/>
            <p:cNvSpPr/>
            <p:nvPr/>
          </p:nvSpPr>
          <p:spPr>
            <a:xfrm flipH="1">
              <a:off x="1131120" y="4170240"/>
              <a:ext cx="39960" cy="23760"/>
            </a:xfrm>
            <a:custGeom>
              <a:avLst/>
              <a:gdLst/>
              <a:ahLst/>
              <a:cxnLst/>
              <a:rect l="l" t="t" r="r" b="b"/>
              <a:pathLst>
                <a:path w="559" h="336">
                  <a:moveTo>
                    <a:pt x="0" y="308"/>
                  </a:moveTo>
                  <a:cubicBezTo>
                    <a:pt x="112" y="336"/>
                    <a:pt x="558" y="140"/>
                    <a:pt x="530" y="1"/>
                  </a:cubicBezTo>
                  <a:cubicBezTo>
                    <a:pt x="446" y="1"/>
                    <a:pt x="251" y="113"/>
                    <a:pt x="112" y="168"/>
                  </a:cubicBezTo>
                  <a:cubicBezTo>
                    <a:pt x="28" y="196"/>
                    <a:pt x="0" y="196"/>
                    <a:pt x="0" y="3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Google Shape;561;p25"/>
            <p:cNvSpPr/>
            <p:nvPr/>
          </p:nvSpPr>
          <p:spPr>
            <a:xfrm flipH="1">
              <a:off x="1225080" y="1356840"/>
              <a:ext cx="15840" cy="43920"/>
            </a:xfrm>
            <a:custGeom>
              <a:avLst/>
              <a:gdLst/>
              <a:ahLst/>
              <a:cxnLst/>
              <a:rect l="l" t="t" r="r" b="b"/>
              <a:pathLst>
                <a:path w="224" h="615">
                  <a:moveTo>
                    <a:pt x="112" y="614"/>
                  </a:moveTo>
                  <a:cubicBezTo>
                    <a:pt x="196" y="586"/>
                    <a:pt x="196" y="586"/>
                    <a:pt x="196" y="502"/>
                  </a:cubicBezTo>
                  <a:cubicBezTo>
                    <a:pt x="224" y="363"/>
                    <a:pt x="224" y="56"/>
                    <a:pt x="140" y="0"/>
                  </a:cubicBezTo>
                  <a:cubicBezTo>
                    <a:pt x="56" y="28"/>
                    <a:pt x="1" y="558"/>
                    <a:pt x="112" y="6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Google Shape;562;p25"/>
            <p:cNvSpPr/>
            <p:nvPr/>
          </p:nvSpPr>
          <p:spPr>
            <a:xfrm flipH="1">
              <a:off x="1673280" y="1469520"/>
              <a:ext cx="36000" cy="27720"/>
            </a:xfrm>
            <a:custGeom>
              <a:avLst/>
              <a:gdLst/>
              <a:ahLst/>
              <a:cxnLst/>
              <a:rect l="l" t="t" r="r" b="b"/>
              <a:pathLst>
                <a:path w="503" h="392">
                  <a:moveTo>
                    <a:pt x="0" y="29"/>
                  </a:moveTo>
                  <a:lnTo>
                    <a:pt x="0" y="29"/>
                  </a:lnTo>
                  <a:cubicBezTo>
                    <a:pt x="0" y="84"/>
                    <a:pt x="0" y="84"/>
                    <a:pt x="0" y="29"/>
                  </a:cubicBezTo>
                  <a:cubicBezTo>
                    <a:pt x="0" y="168"/>
                    <a:pt x="195" y="391"/>
                    <a:pt x="363" y="391"/>
                  </a:cubicBezTo>
                  <a:cubicBezTo>
                    <a:pt x="474" y="391"/>
                    <a:pt x="474" y="391"/>
                    <a:pt x="502" y="280"/>
                  </a:cubicBezTo>
                  <a:cubicBezTo>
                    <a:pt x="363" y="252"/>
                    <a:pt x="363" y="307"/>
                    <a:pt x="223" y="168"/>
                  </a:cubicBezTo>
                  <a:cubicBezTo>
                    <a:pt x="167" y="140"/>
                    <a:pt x="84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Google Shape;563;p25"/>
            <p:cNvSpPr/>
            <p:nvPr/>
          </p:nvSpPr>
          <p:spPr>
            <a:xfrm flipH="1">
              <a:off x="1729440" y="1246320"/>
              <a:ext cx="43920" cy="21960"/>
            </a:xfrm>
            <a:custGeom>
              <a:avLst/>
              <a:gdLst/>
              <a:ahLst/>
              <a:cxnLst/>
              <a:rect l="l" t="t" r="r" b="b"/>
              <a:pathLst>
                <a:path w="615" h="308">
                  <a:moveTo>
                    <a:pt x="0" y="280"/>
                  </a:moveTo>
                  <a:cubicBezTo>
                    <a:pt x="112" y="308"/>
                    <a:pt x="251" y="252"/>
                    <a:pt x="335" y="196"/>
                  </a:cubicBezTo>
                  <a:cubicBezTo>
                    <a:pt x="391" y="168"/>
                    <a:pt x="614" y="112"/>
                    <a:pt x="530" y="1"/>
                  </a:cubicBezTo>
                  <a:cubicBezTo>
                    <a:pt x="530" y="1"/>
                    <a:pt x="0" y="14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Google Shape;564;p25"/>
            <p:cNvSpPr/>
            <p:nvPr/>
          </p:nvSpPr>
          <p:spPr>
            <a:xfrm flipH="1">
              <a:off x="2304720" y="1365120"/>
              <a:ext cx="39960" cy="32040"/>
            </a:xfrm>
            <a:custGeom>
              <a:avLst/>
              <a:gdLst/>
              <a:ahLst/>
              <a:cxnLst/>
              <a:rect l="l" t="t" r="r" b="b"/>
              <a:pathLst>
                <a:path w="559" h="448">
                  <a:moveTo>
                    <a:pt x="558" y="1"/>
                  </a:moveTo>
                  <a:cubicBezTo>
                    <a:pt x="419" y="1"/>
                    <a:pt x="0" y="308"/>
                    <a:pt x="84" y="364"/>
                  </a:cubicBezTo>
                  <a:cubicBezTo>
                    <a:pt x="140" y="447"/>
                    <a:pt x="223" y="308"/>
                    <a:pt x="363" y="224"/>
                  </a:cubicBezTo>
                  <a:cubicBezTo>
                    <a:pt x="419" y="168"/>
                    <a:pt x="530" y="140"/>
                    <a:pt x="55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Google Shape;565;p25"/>
            <p:cNvSpPr/>
            <p:nvPr/>
          </p:nvSpPr>
          <p:spPr>
            <a:xfrm flipH="1">
              <a:off x="2519280" y="2317680"/>
              <a:ext cx="41760" cy="27720"/>
            </a:xfrm>
            <a:custGeom>
              <a:avLst/>
              <a:gdLst/>
              <a:ahLst/>
              <a:cxnLst/>
              <a:rect l="l" t="t" r="r" b="b"/>
              <a:pathLst>
                <a:path w="587" h="391">
                  <a:moveTo>
                    <a:pt x="587" y="251"/>
                  </a:moveTo>
                  <a:cubicBezTo>
                    <a:pt x="559" y="195"/>
                    <a:pt x="391" y="195"/>
                    <a:pt x="308" y="140"/>
                  </a:cubicBezTo>
                  <a:cubicBezTo>
                    <a:pt x="196" y="112"/>
                    <a:pt x="140" y="0"/>
                    <a:pt x="29" y="0"/>
                  </a:cubicBezTo>
                  <a:cubicBezTo>
                    <a:pt x="1" y="195"/>
                    <a:pt x="475" y="391"/>
                    <a:pt x="587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Google Shape;566;p25"/>
            <p:cNvSpPr/>
            <p:nvPr/>
          </p:nvSpPr>
          <p:spPr>
            <a:xfrm flipH="1">
              <a:off x="1518480" y="1375200"/>
              <a:ext cx="25920" cy="39960"/>
            </a:xfrm>
            <a:custGeom>
              <a:avLst/>
              <a:gdLst/>
              <a:ahLst/>
              <a:cxnLst/>
              <a:rect l="l" t="t" r="r" b="b"/>
              <a:pathLst>
                <a:path w="364" h="559">
                  <a:moveTo>
                    <a:pt x="363" y="0"/>
                  </a:moveTo>
                  <a:cubicBezTo>
                    <a:pt x="196" y="0"/>
                    <a:pt x="252" y="56"/>
                    <a:pt x="140" y="196"/>
                  </a:cubicBezTo>
                  <a:cubicBezTo>
                    <a:pt x="112" y="251"/>
                    <a:pt x="1" y="447"/>
                    <a:pt x="29" y="475"/>
                  </a:cubicBezTo>
                  <a:cubicBezTo>
                    <a:pt x="112" y="558"/>
                    <a:pt x="168" y="363"/>
                    <a:pt x="224" y="307"/>
                  </a:cubicBezTo>
                  <a:cubicBezTo>
                    <a:pt x="280" y="224"/>
                    <a:pt x="363" y="140"/>
                    <a:pt x="36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Google Shape;567;p25"/>
            <p:cNvSpPr/>
            <p:nvPr/>
          </p:nvSpPr>
          <p:spPr>
            <a:xfrm flipH="1">
              <a:off x="2208240" y="2946600"/>
              <a:ext cx="37800" cy="25920"/>
            </a:xfrm>
            <a:custGeom>
              <a:avLst/>
              <a:gdLst/>
              <a:ahLst/>
              <a:cxnLst/>
              <a:rect l="l" t="t" r="r" b="b"/>
              <a:pathLst>
                <a:path w="531" h="364">
                  <a:moveTo>
                    <a:pt x="0" y="307"/>
                  </a:moveTo>
                  <a:cubicBezTo>
                    <a:pt x="112" y="363"/>
                    <a:pt x="279" y="224"/>
                    <a:pt x="419" y="140"/>
                  </a:cubicBezTo>
                  <a:cubicBezTo>
                    <a:pt x="530" y="112"/>
                    <a:pt x="530" y="112"/>
                    <a:pt x="530" y="28"/>
                  </a:cubicBezTo>
                  <a:cubicBezTo>
                    <a:pt x="391" y="0"/>
                    <a:pt x="195" y="112"/>
                    <a:pt x="84" y="168"/>
                  </a:cubicBezTo>
                  <a:cubicBezTo>
                    <a:pt x="0" y="252"/>
                    <a:pt x="0" y="252"/>
                    <a:pt x="0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Google Shape;568;p25"/>
            <p:cNvSpPr/>
            <p:nvPr/>
          </p:nvSpPr>
          <p:spPr>
            <a:xfrm flipH="1">
              <a:off x="1080360" y="1802880"/>
              <a:ext cx="23760" cy="37800"/>
            </a:xfrm>
            <a:custGeom>
              <a:avLst/>
              <a:gdLst/>
              <a:ahLst/>
              <a:cxnLst/>
              <a:rect l="l" t="t" r="r" b="b"/>
              <a:pathLst>
                <a:path w="336" h="531">
                  <a:moveTo>
                    <a:pt x="335" y="419"/>
                  </a:moveTo>
                  <a:cubicBezTo>
                    <a:pt x="308" y="364"/>
                    <a:pt x="335" y="391"/>
                    <a:pt x="252" y="364"/>
                  </a:cubicBezTo>
                  <a:cubicBezTo>
                    <a:pt x="168" y="336"/>
                    <a:pt x="168" y="336"/>
                    <a:pt x="140" y="280"/>
                  </a:cubicBezTo>
                  <a:cubicBezTo>
                    <a:pt x="56" y="196"/>
                    <a:pt x="140" y="85"/>
                    <a:pt x="56" y="1"/>
                  </a:cubicBezTo>
                  <a:cubicBezTo>
                    <a:pt x="1" y="57"/>
                    <a:pt x="1" y="85"/>
                    <a:pt x="1" y="140"/>
                  </a:cubicBezTo>
                  <a:cubicBezTo>
                    <a:pt x="1" y="224"/>
                    <a:pt x="1" y="280"/>
                    <a:pt x="29" y="364"/>
                  </a:cubicBezTo>
                  <a:cubicBezTo>
                    <a:pt x="56" y="419"/>
                    <a:pt x="252" y="531"/>
                    <a:pt x="335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Google Shape;569;p25"/>
            <p:cNvSpPr/>
            <p:nvPr/>
          </p:nvSpPr>
          <p:spPr>
            <a:xfrm flipH="1">
              <a:off x="2552040" y="1366920"/>
              <a:ext cx="21960" cy="39960"/>
            </a:xfrm>
            <a:custGeom>
              <a:avLst/>
              <a:gdLst/>
              <a:ahLst/>
              <a:cxnLst/>
              <a:rect l="l" t="t" r="r" b="b"/>
              <a:pathLst>
                <a:path w="308" h="559">
                  <a:moveTo>
                    <a:pt x="56" y="559"/>
                  </a:moveTo>
                  <a:cubicBezTo>
                    <a:pt x="168" y="559"/>
                    <a:pt x="168" y="531"/>
                    <a:pt x="196" y="308"/>
                  </a:cubicBezTo>
                  <a:cubicBezTo>
                    <a:pt x="224" y="252"/>
                    <a:pt x="307" y="57"/>
                    <a:pt x="224" y="1"/>
                  </a:cubicBezTo>
                  <a:cubicBezTo>
                    <a:pt x="112" y="1"/>
                    <a:pt x="112" y="112"/>
                    <a:pt x="84" y="224"/>
                  </a:cubicBezTo>
                  <a:cubicBezTo>
                    <a:pt x="56" y="336"/>
                    <a:pt x="1" y="475"/>
                    <a:pt x="56" y="5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Google Shape;570;p25"/>
            <p:cNvSpPr/>
            <p:nvPr/>
          </p:nvSpPr>
          <p:spPr>
            <a:xfrm flipH="1">
              <a:off x="2064960" y="2713320"/>
              <a:ext cx="61920" cy="21960"/>
            </a:xfrm>
            <a:custGeom>
              <a:avLst/>
              <a:gdLst/>
              <a:ahLst/>
              <a:cxnLst/>
              <a:rect l="l" t="t" r="r" b="b"/>
              <a:pathLst>
                <a:path w="865" h="308">
                  <a:moveTo>
                    <a:pt x="837" y="0"/>
                  </a:moveTo>
                  <a:cubicBezTo>
                    <a:pt x="781" y="0"/>
                    <a:pt x="725" y="28"/>
                    <a:pt x="586" y="28"/>
                  </a:cubicBezTo>
                  <a:cubicBezTo>
                    <a:pt x="530" y="28"/>
                    <a:pt x="363" y="0"/>
                    <a:pt x="307" y="0"/>
                  </a:cubicBezTo>
                  <a:cubicBezTo>
                    <a:pt x="0" y="28"/>
                    <a:pt x="865" y="307"/>
                    <a:pt x="83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Google Shape;571;p25"/>
            <p:cNvSpPr/>
            <p:nvPr/>
          </p:nvSpPr>
          <p:spPr>
            <a:xfrm flipH="1">
              <a:off x="2200320" y="3354480"/>
              <a:ext cx="29880" cy="36000"/>
            </a:xfrm>
            <a:custGeom>
              <a:avLst/>
              <a:gdLst/>
              <a:ahLst/>
              <a:cxnLst/>
              <a:rect l="l" t="t" r="r" b="b"/>
              <a:pathLst>
                <a:path w="419" h="504">
                  <a:moveTo>
                    <a:pt x="419" y="503"/>
                  </a:moveTo>
                  <a:cubicBezTo>
                    <a:pt x="419" y="364"/>
                    <a:pt x="140" y="1"/>
                    <a:pt x="56" y="57"/>
                  </a:cubicBezTo>
                  <a:cubicBezTo>
                    <a:pt x="0" y="113"/>
                    <a:pt x="196" y="336"/>
                    <a:pt x="279" y="447"/>
                  </a:cubicBezTo>
                  <a:cubicBezTo>
                    <a:pt x="307" y="475"/>
                    <a:pt x="335" y="503"/>
                    <a:pt x="419" y="5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Google Shape;572;p25"/>
            <p:cNvSpPr/>
            <p:nvPr/>
          </p:nvSpPr>
          <p:spPr>
            <a:xfrm flipH="1">
              <a:off x="2764440" y="1738800"/>
              <a:ext cx="25920" cy="33840"/>
            </a:xfrm>
            <a:custGeom>
              <a:avLst/>
              <a:gdLst/>
              <a:ahLst/>
              <a:cxnLst/>
              <a:rect l="l" t="t" r="r" b="b"/>
              <a:pathLst>
                <a:path w="364" h="475">
                  <a:moveTo>
                    <a:pt x="0" y="474"/>
                  </a:moveTo>
                  <a:cubicBezTo>
                    <a:pt x="224" y="474"/>
                    <a:pt x="363" y="56"/>
                    <a:pt x="307" y="0"/>
                  </a:cubicBezTo>
                  <a:cubicBezTo>
                    <a:pt x="224" y="0"/>
                    <a:pt x="168" y="140"/>
                    <a:pt x="140" y="195"/>
                  </a:cubicBezTo>
                  <a:cubicBezTo>
                    <a:pt x="84" y="335"/>
                    <a:pt x="0" y="419"/>
                    <a:pt x="0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Google Shape;573;p25"/>
            <p:cNvSpPr/>
            <p:nvPr/>
          </p:nvSpPr>
          <p:spPr>
            <a:xfrm flipH="1">
              <a:off x="1375920" y="1495800"/>
              <a:ext cx="15840" cy="41760"/>
            </a:xfrm>
            <a:custGeom>
              <a:avLst/>
              <a:gdLst/>
              <a:ahLst/>
              <a:cxnLst/>
              <a:rect l="l" t="t" r="r" b="b"/>
              <a:pathLst>
                <a:path w="224" h="587">
                  <a:moveTo>
                    <a:pt x="0" y="196"/>
                  </a:moveTo>
                  <a:cubicBezTo>
                    <a:pt x="0" y="307"/>
                    <a:pt x="112" y="586"/>
                    <a:pt x="223" y="558"/>
                  </a:cubicBezTo>
                  <a:lnTo>
                    <a:pt x="223" y="419"/>
                  </a:lnTo>
                  <a:cubicBezTo>
                    <a:pt x="56" y="28"/>
                    <a:pt x="223" y="168"/>
                    <a:pt x="195" y="28"/>
                  </a:cubicBezTo>
                  <a:cubicBezTo>
                    <a:pt x="56" y="0"/>
                    <a:pt x="0" y="56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Google Shape;574;p25"/>
            <p:cNvSpPr/>
            <p:nvPr/>
          </p:nvSpPr>
          <p:spPr>
            <a:xfrm flipH="1">
              <a:off x="2133360" y="2592720"/>
              <a:ext cx="43920" cy="9720"/>
            </a:xfrm>
            <a:custGeom>
              <a:avLst/>
              <a:gdLst/>
              <a:ahLst/>
              <a:cxnLst/>
              <a:rect l="l" t="t" r="r" b="b"/>
              <a:pathLst>
                <a:path w="615" h="140">
                  <a:moveTo>
                    <a:pt x="28" y="56"/>
                  </a:moveTo>
                  <a:cubicBezTo>
                    <a:pt x="56" y="112"/>
                    <a:pt x="28" y="112"/>
                    <a:pt x="56" y="112"/>
                  </a:cubicBezTo>
                  <a:cubicBezTo>
                    <a:pt x="140" y="140"/>
                    <a:pt x="419" y="140"/>
                    <a:pt x="531" y="112"/>
                  </a:cubicBezTo>
                  <a:cubicBezTo>
                    <a:pt x="614" y="112"/>
                    <a:pt x="614" y="112"/>
                    <a:pt x="614" y="28"/>
                  </a:cubicBezTo>
                  <a:cubicBezTo>
                    <a:pt x="531" y="0"/>
                    <a:pt x="447" y="0"/>
                    <a:pt x="335" y="0"/>
                  </a:cubicBezTo>
                  <a:lnTo>
                    <a:pt x="112" y="0"/>
                  </a:lnTo>
                  <a:cubicBezTo>
                    <a:pt x="1" y="28"/>
                    <a:pt x="56" y="0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Google Shape;575;p25"/>
            <p:cNvSpPr/>
            <p:nvPr/>
          </p:nvSpPr>
          <p:spPr>
            <a:xfrm flipH="1">
              <a:off x="2798640" y="2647080"/>
              <a:ext cx="36000" cy="23760"/>
            </a:xfrm>
            <a:custGeom>
              <a:avLst/>
              <a:gdLst/>
              <a:ahLst/>
              <a:cxnLst/>
              <a:rect l="l" t="t" r="r" b="b"/>
              <a:pathLst>
                <a:path w="503" h="336">
                  <a:moveTo>
                    <a:pt x="28" y="335"/>
                  </a:moveTo>
                  <a:cubicBezTo>
                    <a:pt x="84" y="335"/>
                    <a:pt x="196" y="224"/>
                    <a:pt x="307" y="196"/>
                  </a:cubicBezTo>
                  <a:cubicBezTo>
                    <a:pt x="503" y="84"/>
                    <a:pt x="503" y="140"/>
                    <a:pt x="503" y="0"/>
                  </a:cubicBezTo>
                  <a:cubicBezTo>
                    <a:pt x="419" y="0"/>
                    <a:pt x="1" y="84"/>
                    <a:pt x="28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Google Shape;576;p25"/>
            <p:cNvSpPr/>
            <p:nvPr/>
          </p:nvSpPr>
          <p:spPr>
            <a:xfrm flipH="1">
              <a:off x="1603440" y="1551960"/>
              <a:ext cx="19800" cy="37800"/>
            </a:xfrm>
            <a:custGeom>
              <a:avLst/>
              <a:gdLst/>
              <a:ahLst/>
              <a:cxnLst/>
              <a:rect l="l" t="t" r="r" b="b"/>
              <a:pathLst>
                <a:path w="280" h="531">
                  <a:moveTo>
                    <a:pt x="29" y="531"/>
                  </a:moveTo>
                  <a:cubicBezTo>
                    <a:pt x="140" y="531"/>
                    <a:pt x="140" y="475"/>
                    <a:pt x="168" y="335"/>
                  </a:cubicBezTo>
                  <a:cubicBezTo>
                    <a:pt x="224" y="252"/>
                    <a:pt x="280" y="84"/>
                    <a:pt x="224" y="0"/>
                  </a:cubicBezTo>
                  <a:cubicBezTo>
                    <a:pt x="112" y="0"/>
                    <a:pt x="140" y="56"/>
                    <a:pt x="84" y="252"/>
                  </a:cubicBezTo>
                  <a:cubicBezTo>
                    <a:pt x="84" y="335"/>
                    <a:pt x="1" y="475"/>
                    <a:pt x="29" y="53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Google Shape;577;p25"/>
            <p:cNvSpPr/>
            <p:nvPr/>
          </p:nvSpPr>
          <p:spPr>
            <a:xfrm flipH="1">
              <a:off x="1764360" y="1338840"/>
              <a:ext cx="39960" cy="11880"/>
            </a:xfrm>
            <a:custGeom>
              <a:avLst/>
              <a:gdLst/>
              <a:ahLst/>
              <a:cxnLst/>
              <a:rect l="l" t="t" r="r" b="b"/>
              <a:pathLst>
                <a:path w="559" h="168">
                  <a:moveTo>
                    <a:pt x="1" y="112"/>
                  </a:moveTo>
                  <a:cubicBezTo>
                    <a:pt x="85" y="140"/>
                    <a:pt x="447" y="168"/>
                    <a:pt x="559" y="140"/>
                  </a:cubicBezTo>
                  <a:cubicBezTo>
                    <a:pt x="559" y="28"/>
                    <a:pt x="447" y="0"/>
                    <a:pt x="308" y="0"/>
                  </a:cubicBezTo>
                  <a:cubicBezTo>
                    <a:pt x="224" y="28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Google Shape;578;p25"/>
            <p:cNvSpPr/>
            <p:nvPr/>
          </p:nvSpPr>
          <p:spPr>
            <a:xfrm flipH="1">
              <a:off x="1215000" y="1375200"/>
              <a:ext cx="15840" cy="39960"/>
            </a:xfrm>
            <a:custGeom>
              <a:avLst/>
              <a:gdLst/>
              <a:ahLst/>
              <a:cxnLst/>
              <a:rect l="l" t="t" r="r" b="b"/>
              <a:pathLst>
                <a:path w="224" h="559">
                  <a:moveTo>
                    <a:pt x="84" y="558"/>
                  </a:moveTo>
                  <a:cubicBezTo>
                    <a:pt x="139" y="503"/>
                    <a:pt x="139" y="447"/>
                    <a:pt x="195" y="307"/>
                  </a:cubicBezTo>
                  <a:cubicBezTo>
                    <a:pt x="223" y="196"/>
                    <a:pt x="223" y="56"/>
                    <a:pt x="195" y="0"/>
                  </a:cubicBezTo>
                  <a:cubicBezTo>
                    <a:pt x="84" y="0"/>
                    <a:pt x="84" y="140"/>
                    <a:pt x="28" y="224"/>
                  </a:cubicBezTo>
                  <a:cubicBezTo>
                    <a:pt x="84" y="307"/>
                    <a:pt x="0" y="475"/>
                    <a:pt x="84" y="5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Google Shape;579;p25"/>
            <p:cNvSpPr/>
            <p:nvPr/>
          </p:nvSpPr>
          <p:spPr>
            <a:xfrm flipH="1">
              <a:off x="1154880" y="4031640"/>
              <a:ext cx="36000" cy="25920"/>
            </a:xfrm>
            <a:custGeom>
              <a:avLst/>
              <a:gdLst/>
              <a:ahLst/>
              <a:cxnLst/>
              <a:rect l="l" t="t" r="r" b="b"/>
              <a:pathLst>
                <a:path w="504" h="364">
                  <a:moveTo>
                    <a:pt x="1" y="308"/>
                  </a:moveTo>
                  <a:cubicBezTo>
                    <a:pt x="140" y="364"/>
                    <a:pt x="336" y="224"/>
                    <a:pt x="419" y="140"/>
                  </a:cubicBezTo>
                  <a:cubicBezTo>
                    <a:pt x="503" y="113"/>
                    <a:pt x="503" y="113"/>
                    <a:pt x="503" y="1"/>
                  </a:cubicBezTo>
                  <a:cubicBezTo>
                    <a:pt x="392" y="1"/>
                    <a:pt x="280" y="85"/>
                    <a:pt x="224" y="113"/>
                  </a:cubicBezTo>
                  <a:cubicBezTo>
                    <a:pt x="113" y="168"/>
                    <a:pt x="1" y="224"/>
                    <a:pt x="1" y="3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Google Shape;580;p25"/>
            <p:cNvSpPr/>
            <p:nvPr/>
          </p:nvSpPr>
          <p:spPr>
            <a:xfrm flipH="1">
              <a:off x="2792520" y="3589560"/>
              <a:ext cx="15840" cy="41760"/>
            </a:xfrm>
            <a:custGeom>
              <a:avLst/>
              <a:gdLst/>
              <a:ahLst/>
              <a:cxnLst/>
              <a:rect l="l" t="t" r="r" b="b"/>
              <a:pathLst>
                <a:path w="224" h="587">
                  <a:moveTo>
                    <a:pt x="0" y="419"/>
                  </a:moveTo>
                  <a:cubicBezTo>
                    <a:pt x="0" y="530"/>
                    <a:pt x="0" y="558"/>
                    <a:pt x="84" y="586"/>
                  </a:cubicBezTo>
                  <a:cubicBezTo>
                    <a:pt x="140" y="558"/>
                    <a:pt x="112" y="558"/>
                    <a:pt x="140" y="391"/>
                  </a:cubicBezTo>
                  <a:cubicBezTo>
                    <a:pt x="196" y="251"/>
                    <a:pt x="223" y="112"/>
                    <a:pt x="140" y="28"/>
                  </a:cubicBezTo>
                  <a:cubicBezTo>
                    <a:pt x="84" y="28"/>
                    <a:pt x="84" y="0"/>
                    <a:pt x="56" y="168"/>
                  </a:cubicBezTo>
                  <a:cubicBezTo>
                    <a:pt x="0" y="251"/>
                    <a:pt x="0" y="307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Google Shape;581;p25"/>
            <p:cNvSpPr/>
            <p:nvPr/>
          </p:nvSpPr>
          <p:spPr>
            <a:xfrm flipH="1">
              <a:off x="2065680" y="2409840"/>
              <a:ext cx="39960" cy="11880"/>
            </a:xfrm>
            <a:custGeom>
              <a:avLst/>
              <a:gdLst/>
              <a:ahLst/>
              <a:cxnLst/>
              <a:rect l="l" t="t" r="r" b="b"/>
              <a:pathLst>
                <a:path w="558" h="168">
                  <a:moveTo>
                    <a:pt x="0" y="56"/>
                  </a:moveTo>
                  <a:cubicBezTo>
                    <a:pt x="28" y="140"/>
                    <a:pt x="28" y="140"/>
                    <a:pt x="112" y="140"/>
                  </a:cubicBezTo>
                  <a:cubicBezTo>
                    <a:pt x="223" y="168"/>
                    <a:pt x="502" y="168"/>
                    <a:pt x="558" y="84"/>
                  </a:cubicBezTo>
                  <a:cubicBezTo>
                    <a:pt x="530" y="28"/>
                    <a:pt x="502" y="28"/>
                    <a:pt x="279" y="28"/>
                  </a:cubicBezTo>
                  <a:cubicBezTo>
                    <a:pt x="167" y="0"/>
                    <a:pt x="28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Google Shape;582;p25"/>
            <p:cNvSpPr/>
            <p:nvPr/>
          </p:nvSpPr>
          <p:spPr>
            <a:xfrm flipH="1">
              <a:off x="1485000" y="1384920"/>
              <a:ext cx="21960" cy="41760"/>
            </a:xfrm>
            <a:custGeom>
              <a:avLst/>
              <a:gdLst/>
              <a:ahLst/>
              <a:cxnLst/>
              <a:rect l="l" t="t" r="r" b="b"/>
              <a:pathLst>
                <a:path w="308" h="587">
                  <a:moveTo>
                    <a:pt x="224" y="1"/>
                  </a:moveTo>
                  <a:cubicBezTo>
                    <a:pt x="140" y="29"/>
                    <a:pt x="1" y="475"/>
                    <a:pt x="57" y="503"/>
                  </a:cubicBezTo>
                  <a:cubicBezTo>
                    <a:pt x="140" y="587"/>
                    <a:pt x="308" y="85"/>
                    <a:pt x="22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Google Shape;583;p25"/>
            <p:cNvSpPr/>
            <p:nvPr/>
          </p:nvSpPr>
          <p:spPr>
            <a:xfrm flipH="1">
              <a:off x="2453040" y="2415960"/>
              <a:ext cx="46080" cy="27720"/>
            </a:xfrm>
            <a:custGeom>
              <a:avLst/>
              <a:gdLst/>
              <a:ahLst/>
              <a:cxnLst/>
              <a:rect l="l" t="t" r="r" b="b"/>
              <a:pathLst>
                <a:path w="643" h="391">
                  <a:moveTo>
                    <a:pt x="1" y="140"/>
                  </a:moveTo>
                  <a:cubicBezTo>
                    <a:pt x="29" y="223"/>
                    <a:pt x="168" y="223"/>
                    <a:pt x="280" y="251"/>
                  </a:cubicBezTo>
                  <a:cubicBezTo>
                    <a:pt x="391" y="279"/>
                    <a:pt x="419" y="363"/>
                    <a:pt x="531" y="391"/>
                  </a:cubicBezTo>
                  <a:cubicBezTo>
                    <a:pt x="642" y="140"/>
                    <a:pt x="29" y="0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Google Shape;584;p25"/>
            <p:cNvSpPr/>
            <p:nvPr/>
          </p:nvSpPr>
          <p:spPr>
            <a:xfrm flipH="1">
              <a:off x="1521000" y="880920"/>
              <a:ext cx="21960" cy="41760"/>
            </a:xfrm>
            <a:custGeom>
              <a:avLst/>
              <a:gdLst/>
              <a:ahLst/>
              <a:cxnLst/>
              <a:rect l="l" t="t" r="r" b="b"/>
              <a:pathLst>
                <a:path w="308" h="587">
                  <a:moveTo>
                    <a:pt x="1" y="112"/>
                  </a:moveTo>
                  <a:cubicBezTo>
                    <a:pt x="1" y="391"/>
                    <a:pt x="252" y="586"/>
                    <a:pt x="308" y="391"/>
                  </a:cubicBezTo>
                  <a:cubicBezTo>
                    <a:pt x="224" y="307"/>
                    <a:pt x="168" y="391"/>
                    <a:pt x="112" y="112"/>
                  </a:cubicBezTo>
                  <a:cubicBezTo>
                    <a:pt x="84" y="0"/>
                    <a:pt x="112" y="56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Google Shape;585;p25"/>
            <p:cNvSpPr/>
            <p:nvPr/>
          </p:nvSpPr>
          <p:spPr>
            <a:xfrm flipH="1">
              <a:off x="2447280" y="3428640"/>
              <a:ext cx="37800" cy="21960"/>
            </a:xfrm>
            <a:custGeom>
              <a:avLst/>
              <a:gdLst/>
              <a:ahLst/>
              <a:cxnLst/>
              <a:rect l="l" t="t" r="r" b="b"/>
              <a:pathLst>
                <a:path w="531" h="308">
                  <a:moveTo>
                    <a:pt x="0" y="84"/>
                  </a:moveTo>
                  <a:cubicBezTo>
                    <a:pt x="28" y="140"/>
                    <a:pt x="530" y="307"/>
                    <a:pt x="530" y="168"/>
                  </a:cubicBezTo>
                  <a:cubicBezTo>
                    <a:pt x="530" y="112"/>
                    <a:pt x="223" y="28"/>
                    <a:pt x="140" y="0"/>
                  </a:cubicBezTo>
                  <a:cubicBezTo>
                    <a:pt x="0" y="0"/>
                    <a:pt x="84" y="28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Google Shape;586;p25"/>
            <p:cNvSpPr/>
            <p:nvPr/>
          </p:nvSpPr>
          <p:spPr>
            <a:xfrm flipH="1">
              <a:off x="1677240" y="3631680"/>
              <a:ext cx="15840" cy="43920"/>
            </a:xfrm>
            <a:custGeom>
              <a:avLst/>
              <a:gdLst/>
              <a:ahLst/>
              <a:cxnLst/>
              <a:rect l="l" t="t" r="r" b="b"/>
              <a:pathLst>
                <a:path w="224" h="614">
                  <a:moveTo>
                    <a:pt x="0" y="363"/>
                  </a:moveTo>
                  <a:lnTo>
                    <a:pt x="56" y="530"/>
                  </a:lnTo>
                  <a:cubicBezTo>
                    <a:pt x="84" y="614"/>
                    <a:pt x="56" y="558"/>
                    <a:pt x="84" y="558"/>
                  </a:cubicBezTo>
                  <a:cubicBezTo>
                    <a:pt x="140" y="530"/>
                    <a:pt x="140" y="474"/>
                    <a:pt x="140" y="279"/>
                  </a:cubicBezTo>
                  <a:cubicBezTo>
                    <a:pt x="140" y="195"/>
                    <a:pt x="223" y="84"/>
                    <a:pt x="140" y="0"/>
                  </a:cubicBezTo>
                  <a:cubicBezTo>
                    <a:pt x="112" y="28"/>
                    <a:pt x="84" y="84"/>
                    <a:pt x="56" y="140"/>
                  </a:cubicBezTo>
                  <a:cubicBezTo>
                    <a:pt x="56" y="223"/>
                    <a:pt x="0" y="279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Google Shape;587;p25"/>
            <p:cNvSpPr/>
            <p:nvPr/>
          </p:nvSpPr>
          <p:spPr>
            <a:xfrm flipH="1">
              <a:off x="2622240" y="1399320"/>
              <a:ext cx="39960" cy="11880"/>
            </a:xfrm>
            <a:custGeom>
              <a:avLst/>
              <a:gdLst/>
              <a:ahLst/>
              <a:cxnLst/>
              <a:rect l="l" t="t" r="r" b="b"/>
              <a:pathLst>
                <a:path w="559" h="168">
                  <a:moveTo>
                    <a:pt x="1" y="112"/>
                  </a:moveTo>
                  <a:cubicBezTo>
                    <a:pt x="168" y="140"/>
                    <a:pt x="168" y="112"/>
                    <a:pt x="419" y="140"/>
                  </a:cubicBezTo>
                  <a:cubicBezTo>
                    <a:pt x="559" y="168"/>
                    <a:pt x="475" y="140"/>
                    <a:pt x="503" y="140"/>
                  </a:cubicBezTo>
                  <a:lnTo>
                    <a:pt x="559" y="140"/>
                  </a:lnTo>
                  <a:cubicBezTo>
                    <a:pt x="503" y="0"/>
                    <a:pt x="308" y="0"/>
                    <a:pt x="168" y="0"/>
                  </a:cubicBezTo>
                  <a:cubicBezTo>
                    <a:pt x="29" y="0"/>
                    <a:pt x="1" y="0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Google Shape;588;p25"/>
            <p:cNvSpPr/>
            <p:nvPr/>
          </p:nvSpPr>
          <p:spPr>
            <a:xfrm flipH="1">
              <a:off x="1452600" y="2138760"/>
              <a:ext cx="37800" cy="21600"/>
            </a:xfrm>
            <a:custGeom>
              <a:avLst/>
              <a:gdLst/>
              <a:ahLst/>
              <a:cxnLst/>
              <a:rect l="l" t="t" r="r" b="b"/>
              <a:pathLst>
                <a:path w="531" h="307">
                  <a:moveTo>
                    <a:pt x="0" y="279"/>
                  </a:moveTo>
                  <a:cubicBezTo>
                    <a:pt x="112" y="307"/>
                    <a:pt x="335" y="195"/>
                    <a:pt x="419" y="139"/>
                  </a:cubicBezTo>
                  <a:cubicBezTo>
                    <a:pt x="502" y="84"/>
                    <a:pt x="530" y="84"/>
                    <a:pt x="530" y="28"/>
                  </a:cubicBezTo>
                  <a:cubicBezTo>
                    <a:pt x="419" y="0"/>
                    <a:pt x="223" y="84"/>
                    <a:pt x="112" y="167"/>
                  </a:cubicBezTo>
                  <a:cubicBezTo>
                    <a:pt x="56" y="195"/>
                    <a:pt x="0" y="195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Google Shape;589;p25"/>
            <p:cNvSpPr/>
            <p:nvPr/>
          </p:nvSpPr>
          <p:spPr>
            <a:xfrm flipH="1">
              <a:off x="1293840" y="3672000"/>
              <a:ext cx="27720" cy="36000"/>
            </a:xfrm>
            <a:custGeom>
              <a:avLst/>
              <a:gdLst/>
              <a:ahLst/>
              <a:cxnLst/>
              <a:rect l="l" t="t" r="r" b="b"/>
              <a:pathLst>
                <a:path w="392" h="503">
                  <a:moveTo>
                    <a:pt x="1" y="474"/>
                  </a:moveTo>
                  <a:cubicBezTo>
                    <a:pt x="168" y="502"/>
                    <a:pt x="391" y="139"/>
                    <a:pt x="308" y="0"/>
                  </a:cubicBezTo>
                  <a:cubicBezTo>
                    <a:pt x="252" y="0"/>
                    <a:pt x="252" y="0"/>
                    <a:pt x="224" y="84"/>
                  </a:cubicBezTo>
                  <a:cubicBezTo>
                    <a:pt x="168" y="112"/>
                    <a:pt x="168" y="139"/>
                    <a:pt x="140" y="167"/>
                  </a:cubicBezTo>
                  <a:cubicBezTo>
                    <a:pt x="112" y="223"/>
                    <a:pt x="84" y="251"/>
                    <a:pt x="84" y="279"/>
                  </a:cubicBezTo>
                  <a:cubicBezTo>
                    <a:pt x="29" y="363"/>
                    <a:pt x="1" y="363"/>
                    <a:pt x="1" y="4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Google Shape;590;p25"/>
            <p:cNvSpPr/>
            <p:nvPr/>
          </p:nvSpPr>
          <p:spPr>
            <a:xfrm flipH="1">
              <a:off x="2236320" y="4244760"/>
              <a:ext cx="37800" cy="25920"/>
            </a:xfrm>
            <a:custGeom>
              <a:avLst/>
              <a:gdLst/>
              <a:ahLst/>
              <a:cxnLst/>
              <a:rect l="l" t="t" r="r" b="b"/>
              <a:pathLst>
                <a:path w="531" h="363">
                  <a:moveTo>
                    <a:pt x="0" y="279"/>
                  </a:moveTo>
                  <a:lnTo>
                    <a:pt x="28" y="363"/>
                  </a:lnTo>
                  <a:cubicBezTo>
                    <a:pt x="140" y="363"/>
                    <a:pt x="224" y="279"/>
                    <a:pt x="307" y="251"/>
                  </a:cubicBezTo>
                  <a:cubicBezTo>
                    <a:pt x="391" y="223"/>
                    <a:pt x="531" y="196"/>
                    <a:pt x="531" y="112"/>
                  </a:cubicBezTo>
                  <a:cubicBezTo>
                    <a:pt x="391" y="0"/>
                    <a:pt x="28" y="196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6" name="Google Shape;591;p25"/>
            <p:cNvSpPr/>
            <p:nvPr/>
          </p:nvSpPr>
          <p:spPr>
            <a:xfrm flipH="1">
              <a:off x="2328120" y="3931200"/>
              <a:ext cx="33840" cy="39960"/>
            </a:xfrm>
            <a:custGeom>
              <a:avLst/>
              <a:gdLst/>
              <a:ahLst/>
              <a:cxnLst/>
              <a:rect l="l" t="t" r="r" b="b"/>
              <a:pathLst>
                <a:path w="476" h="559">
                  <a:moveTo>
                    <a:pt x="140" y="559"/>
                  </a:moveTo>
                  <a:cubicBezTo>
                    <a:pt x="196" y="559"/>
                    <a:pt x="308" y="447"/>
                    <a:pt x="364" y="419"/>
                  </a:cubicBezTo>
                  <a:cubicBezTo>
                    <a:pt x="419" y="392"/>
                    <a:pt x="475" y="280"/>
                    <a:pt x="475" y="252"/>
                  </a:cubicBezTo>
                  <a:cubicBezTo>
                    <a:pt x="475" y="1"/>
                    <a:pt x="280" y="364"/>
                    <a:pt x="280" y="364"/>
                  </a:cubicBezTo>
                  <a:cubicBezTo>
                    <a:pt x="224" y="392"/>
                    <a:pt x="1" y="559"/>
                    <a:pt x="140" y="5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7" name="Google Shape;592;p25"/>
            <p:cNvSpPr/>
            <p:nvPr/>
          </p:nvSpPr>
          <p:spPr>
            <a:xfrm flipH="1">
              <a:off x="1558800" y="2263320"/>
              <a:ext cx="36000" cy="17640"/>
            </a:xfrm>
            <a:custGeom>
              <a:avLst/>
              <a:gdLst/>
              <a:ahLst/>
              <a:cxnLst/>
              <a:rect l="l" t="t" r="r" b="b"/>
              <a:pathLst>
                <a:path w="503" h="252">
                  <a:moveTo>
                    <a:pt x="0" y="252"/>
                  </a:moveTo>
                  <a:cubicBezTo>
                    <a:pt x="84" y="252"/>
                    <a:pt x="307" y="168"/>
                    <a:pt x="419" y="140"/>
                  </a:cubicBezTo>
                  <a:cubicBezTo>
                    <a:pt x="502" y="112"/>
                    <a:pt x="502" y="112"/>
                    <a:pt x="502" y="29"/>
                  </a:cubicBezTo>
                  <a:cubicBezTo>
                    <a:pt x="419" y="1"/>
                    <a:pt x="28" y="84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Google Shape;593;p25"/>
            <p:cNvSpPr/>
            <p:nvPr/>
          </p:nvSpPr>
          <p:spPr>
            <a:xfrm flipH="1">
              <a:off x="2590200" y="1746720"/>
              <a:ext cx="17640" cy="36000"/>
            </a:xfrm>
            <a:custGeom>
              <a:avLst/>
              <a:gdLst/>
              <a:ahLst/>
              <a:cxnLst/>
              <a:rect l="l" t="t" r="r" b="b"/>
              <a:pathLst>
                <a:path w="252" h="503">
                  <a:moveTo>
                    <a:pt x="168" y="503"/>
                  </a:moveTo>
                  <a:cubicBezTo>
                    <a:pt x="251" y="391"/>
                    <a:pt x="168" y="196"/>
                    <a:pt x="140" y="84"/>
                  </a:cubicBezTo>
                  <a:cubicBezTo>
                    <a:pt x="112" y="29"/>
                    <a:pt x="140" y="29"/>
                    <a:pt x="84" y="1"/>
                  </a:cubicBezTo>
                  <a:cubicBezTo>
                    <a:pt x="0" y="56"/>
                    <a:pt x="28" y="196"/>
                    <a:pt x="84" y="280"/>
                  </a:cubicBezTo>
                  <a:cubicBezTo>
                    <a:pt x="112" y="503"/>
                    <a:pt x="112" y="503"/>
                    <a:pt x="168" y="5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9" name="Google Shape;594;p25"/>
            <p:cNvSpPr/>
            <p:nvPr/>
          </p:nvSpPr>
          <p:spPr>
            <a:xfrm flipH="1">
              <a:off x="1551240" y="2289240"/>
              <a:ext cx="39960" cy="23760"/>
            </a:xfrm>
            <a:custGeom>
              <a:avLst/>
              <a:gdLst/>
              <a:ahLst/>
              <a:cxnLst/>
              <a:rect l="l" t="t" r="r" b="b"/>
              <a:pathLst>
                <a:path w="559" h="336">
                  <a:moveTo>
                    <a:pt x="56" y="307"/>
                  </a:moveTo>
                  <a:cubicBezTo>
                    <a:pt x="195" y="335"/>
                    <a:pt x="558" y="84"/>
                    <a:pt x="474" y="28"/>
                  </a:cubicBezTo>
                  <a:cubicBezTo>
                    <a:pt x="419" y="0"/>
                    <a:pt x="279" y="84"/>
                    <a:pt x="223" y="140"/>
                  </a:cubicBezTo>
                  <a:cubicBezTo>
                    <a:pt x="195" y="168"/>
                    <a:pt x="140" y="168"/>
                    <a:pt x="84" y="196"/>
                  </a:cubicBezTo>
                  <a:cubicBezTo>
                    <a:pt x="56" y="224"/>
                    <a:pt x="0" y="224"/>
                    <a:pt x="56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0" name="Google Shape;595;p25"/>
            <p:cNvSpPr/>
            <p:nvPr/>
          </p:nvSpPr>
          <p:spPr>
            <a:xfrm flipH="1">
              <a:off x="2531880" y="1361160"/>
              <a:ext cx="17640" cy="37800"/>
            </a:xfrm>
            <a:custGeom>
              <a:avLst/>
              <a:gdLst/>
              <a:ahLst/>
              <a:cxnLst/>
              <a:rect l="l" t="t" r="r" b="b"/>
              <a:pathLst>
                <a:path w="252" h="531">
                  <a:moveTo>
                    <a:pt x="0" y="446"/>
                  </a:moveTo>
                  <a:cubicBezTo>
                    <a:pt x="0" y="530"/>
                    <a:pt x="0" y="502"/>
                    <a:pt x="28" y="530"/>
                  </a:cubicBezTo>
                  <a:cubicBezTo>
                    <a:pt x="140" y="530"/>
                    <a:pt x="140" y="446"/>
                    <a:pt x="168" y="363"/>
                  </a:cubicBezTo>
                  <a:cubicBezTo>
                    <a:pt x="251" y="167"/>
                    <a:pt x="251" y="167"/>
                    <a:pt x="251" y="28"/>
                  </a:cubicBezTo>
                  <a:cubicBezTo>
                    <a:pt x="168" y="28"/>
                    <a:pt x="168" y="0"/>
                    <a:pt x="112" y="223"/>
                  </a:cubicBezTo>
                  <a:cubicBezTo>
                    <a:pt x="28" y="279"/>
                    <a:pt x="0" y="419"/>
                    <a:pt x="0" y="4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Google Shape;596;p25"/>
            <p:cNvSpPr/>
            <p:nvPr/>
          </p:nvSpPr>
          <p:spPr>
            <a:xfrm flipH="1">
              <a:off x="2469600" y="2667240"/>
              <a:ext cx="39960" cy="13680"/>
            </a:xfrm>
            <a:custGeom>
              <a:avLst/>
              <a:gdLst/>
              <a:ahLst/>
              <a:cxnLst/>
              <a:rect l="l" t="t" r="r" b="b"/>
              <a:pathLst>
                <a:path w="559" h="196">
                  <a:moveTo>
                    <a:pt x="56" y="196"/>
                  </a:moveTo>
                  <a:cubicBezTo>
                    <a:pt x="140" y="196"/>
                    <a:pt x="251" y="196"/>
                    <a:pt x="335" y="140"/>
                  </a:cubicBezTo>
                  <a:cubicBezTo>
                    <a:pt x="447" y="112"/>
                    <a:pt x="558" y="140"/>
                    <a:pt x="558" y="56"/>
                  </a:cubicBezTo>
                  <a:cubicBezTo>
                    <a:pt x="447" y="0"/>
                    <a:pt x="335" y="56"/>
                    <a:pt x="223" y="56"/>
                  </a:cubicBezTo>
                  <a:cubicBezTo>
                    <a:pt x="112" y="84"/>
                    <a:pt x="0" y="84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2" name="Google Shape;597;p25"/>
            <p:cNvSpPr/>
            <p:nvPr/>
          </p:nvSpPr>
          <p:spPr>
            <a:xfrm flipH="1">
              <a:off x="2738880" y="1495800"/>
              <a:ext cx="29880" cy="27720"/>
            </a:xfrm>
            <a:custGeom>
              <a:avLst/>
              <a:gdLst/>
              <a:ahLst/>
              <a:cxnLst/>
              <a:rect l="l" t="t" r="r" b="b"/>
              <a:pathLst>
                <a:path w="419" h="391">
                  <a:moveTo>
                    <a:pt x="0" y="335"/>
                  </a:moveTo>
                  <a:cubicBezTo>
                    <a:pt x="112" y="391"/>
                    <a:pt x="419" y="307"/>
                    <a:pt x="363" y="56"/>
                  </a:cubicBezTo>
                  <a:cubicBezTo>
                    <a:pt x="307" y="0"/>
                    <a:pt x="307" y="28"/>
                    <a:pt x="279" y="0"/>
                  </a:cubicBezTo>
                  <a:cubicBezTo>
                    <a:pt x="168" y="56"/>
                    <a:pt x="279" y="140"/>
                    <a:pt x="168" y="196"/>
                  </a:cubicBezTo>
                  <a:cubicBezTo>
                    <a:pt x="112" y="279"/>
                    <a:pt x="0" y="223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3" name="Google Shape;598;p25"/>
            <p:cNvSpPr/>
            <p:nvPr/>
          </p:nvSpPr>
          <p:spPr>
            <a:xfrm flipH="1">
              <a:off x="2240640" y="274536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531" h="252">
                  <a:moveTo>
                    <a:pt x="29" y="224"/>
                  </a:moveTo>
                  <a:lnTo>
                    <a:pt x="112" y="252"/>
                  </a:lnTo>
                  <a:cubicBezTo>
                    <a:pt x="168" y="252"/>
                    <a:pt x="391" y="168"/>
                    <a:pt x="447" y="140"/>
                  </a:cubicBezTo>
                  <a:cubicBezTo>
                    <a:pt x="531" y="112"/>
                    <a:pt x="531" y="112"/>
                    <a:pt x="531" y="28"/>
                  </a:cubicBezTo>
                  <a:cubicBezTo>
                    <a:pt x="419" y="1"/>
                    <a:pt x="308" y="28"/>
                    <a:pt x="252" y="56"/>
                  </a:cubicBezTo>
                  <a:cubicBezTo>
                    <a:pt x="140" y="112"/>
                    <a:pt x="1" y="140"/>
                    <a:pt x="29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Google Shape;599;p25"/>
            <p:cNvSpPr/>
            <p:nvPr/>
          </p:nvSpPr>
          <p:spPr>
            <a:xfrm flipH="1">
              <a:off x="2682000" y="3665880"/>
              <a:ext cx="31680" cy="23760"/>
            </a:xfrm>
            <a:custGeom>
              <a:avLst/>
              <a:gdLst/>
              <a:ahLst/>
              <a:cxnLst/>
              <a:rect l="l" t="t" r="r" b="b"/>
              <a:pathLst>
                <a:path w="447" h="336">
                  <a:moveTo>
                    <a:pt x="28" y="335"/>
                  </a:moveTo>
                  <a:cubicBezTo>
                    <a:pt x="168" y="335"/>
                    <a:pt x="447" y="168"/>
                    <a:pt x="447" y="0"/>
                  </a:cubicBezTo>
                  <a:cubicBezTo>
                    <a:pt x="363" y="0"/>
                    <a:pt x="363" y="28"/>
                    <a:pt x="307" y="56"/>
                  </a:cubicBezTo>
                  <a:lnTo>
                    <a:pt x="196" y="168"/>
                  </a:lnTo>
                  <a:cubicBezTo>
                    <a:pt x="1" y="279"/>
                    <a:pt x="1" y="196"/>
                    <a:pt x="28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Google Shape;600;p25"/>
            <p:cNvSpPr/>
            <p:nvPr/>
          </p:nvSpPr>
          <p:spPr>
            <a:xfrm flipH="1">
              <a:off x="1692000" y="2454120"/>
              <a:ext cx="39960" cy="17640"/>
            </a:xfrm>
            <a:custGeom>
              <a:avLst/>
              <a:gdLst/>
              <a:ahLst/>
              <a:cxnLst/>
              <a:rect l="l" t="t" r="r" b="b"/>
              <a:pathLst>
                <a:path w="559" h="252">
                  <a:moveTo>
                    <a:pt x="558" y="28"/>
                  </a:moveTo>
                  <a:cubicBezTo>
                    <a:pt x="502" y="0"/>
                    <a:pt x="0" y="84"/>
                    <a:pt x="84" y="168"/>
                  </a:cubicBezTo>
                  <a:cubicBezTo>
                    <a:pt x="112" y="251"/>
                    <a:pt x="419" y="168"/>
                    <a:pt x="502" y="140"/>
                  </a:cubicBezTo>
                  <a:cubicBezTo>
                    <a:pt x="558" y="112"/>
                    <a:pt x="558" y="140"/>
                    <a:pt x="55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Google Shape;601;p25"/>
            <p:cNvSpPr/>
            <p:nvPr/>
          </p:nvSpPr>
          <p:spPr>
            <a:xfrm flipH="1">
              <a:off x="1142640" y="4083840"/>
              <a:ext cx="33840" cy="27720"/>
            </a:xfrm>
            <a:custGeom>
              <a:avLst/>
              <a:gdLst/>
              <a:ahLst/>
              <a:cxnLst/>
              <a:rect l="l" t="t" r="r" b="b"/>
              <a:pathLst>
                <a:path w="475" h="391">
                  <a:moveTo>
                    <a:pt x="0" y="335"/>
                  </a:moveTo>
                  <a:cubicBezTo>
                    <a:pt x="140" y="391"/>
                    <a:pt x="475" y="140"/>
                    <a:pt x="419" y="84"/>
                  </a:cubicBezTo>
                  <a:cubicBezTo>
                    <a:pt x="363" y="0"/>
                    <a:pt x="223" y="112"/>
                    <a:pt x="196" y="140"/>
                  </a:cubicBezTo>
                  <a:cubicBezTo>
                    <a:pt x="84" y="224"/>
                    <a:pt x="0" y="224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Google Shape;602;p25"/>
            <p:cNvSpPr/>
            <p:nvPr/>
          </p:nvSpPr>
          <p:spPr>
            <a:xfrm flipH="1">
              <a:off x="2039040" y="2184840"/>
              <a:ext cx="36000" cy="13680"/>
            </a:xfrm>
            <a:custGeom>
              <a:avLst/>
              <a:gdLst/>
              <a:ahLst/>
              <a:cxnLst/>
              <a:rect l="l" t="t" r="r" b="b"/>
              <a:pathLst>
                <a:path w="503" h="196">
                  <a:moveTo>
                    <a:pt x="0" y="140"/>
                  </a:moveTo>
                  <a:cubicBezTo>
                    <a:pt x="56" y="140"/>
                    <a:pt x="84" y="196"/>
                    <a:pt x="112" y="196"/>
                  </a:cubicBezTo>
                  <a:cubicBezTo>
                    <a:pt x="196" y="196"/>
                    <a:pt x="279" y="196"/>
                    <a:pt x="335" y="140"/>
                  </a:cubicBezTo>
                  <a:cubicBezTo>
                    <a:pt x="419" y="140"/>
                    <a:pt x="503" y="140"/>
                    <a:pt x="475" y="56"/>
                  </a:cubicBezTo>
                  <a:cubicBezTo>
                    <a:pt x="391" y="1"/>
                    <a:pt x="279" y="1"/>
                    <a:pt x="196" y="56"/>
                  </a:cubicBezTo>
                  <a:cubicBezTo>
                    <a:pt x="0" y="56"/>
                    <a:pt x="0" y="56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Google Shape;603;p25"/>
            <p:cNvSpPr/>
            <p:nvPr/>
          </p:nvSpPr>
          <p:spPr>
            <a:xfrm flipH="1">
              <a:off x="2328840" y="2192760"/>
              <a:ext cx="37800" cy="11880"/>
            </a:xfrm>
            <a:custGeom>
              <a:avLst/>
              <a:gdLst/>
              <a:ahLst/>
              <a:cxnLst/>
              <a:rect l="l" t="t" r="r" b="b"/>
              <a:pathLst>
                <a:path w="531" h="168">
                  <a:moveTo>
                    <a:pt x="28" y="140"/>
                  </a:moveTo>
                  <a:cubicBezTo>
                    <a:pt x="112" y="168"/>
                    <a:pt x="363" y="168"/>
                    <a:pt x="419" y="168"/>
                  </a:cubicBezTo>
                  <a:cubicBezTo>
                    <a:pt x="502" y="168"/>
                    <a:pt x="502" y="168"/>
                    <a:pt x="530" y="112"/>
                  </a:cubicBezTo>
                  <a:cubicBezTo>
                    <a:pt x="502" y="0"/>
                    <a:pt x="195" y="28"/>
                    <a:pt x="112" y="28"/>
                  </a:cubicBezTo>
                  <a:cubicBezTo>
                    <a:pt x="0" y="84"/>
                    <a:pt x="28" y="28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Google Shape;604;p25"/>
            <p:cNvSpPr/>
            <p:nvPr/>
          </p:nvSpPr>
          <p:spPr>
            <a:xfrm flipH="1">
              <a:off x="2429280" y="3380400"/>
              <a:ext cx="37800" cy="13680"/>
            </a:xfrm>
            <a:custGeom>
              <a:avLst/>
              <a:gdLst/>
              <a:ahLst/>
              <a:cxnLst/>
              <a:rect l="l" t="t" r="r" b="b"/>
              <a:pathLst>
                <a:path w="531" h="196">
                  <a:moveTo>
                    <a:pt x="0" y="112"/>
                  </a:moveTo>
                  <a:cubicBezTo>
                    <a:pt x="84" y="196"/>
                    <a:pt x="447" y="196"/>
                    <a:pt x="530" y="112"/>
                  </a:cubicBezTo>
                  <a:cubicBezTo>
                    <a:pt x="502" y="1"/>
                    <a:pt x="419" y="56"/>
                    <a:pt x="251" y="56"/>
                  </a:cubicBezTo>
                  <a:cubicBezTo>
                    <a:pt x="84" y="56"/>
                    <a:pt x="0" y="56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Google Shape;605;p25"/>
            <p:cNvSpPr/>
            <p:nvPr/>
          </p:nvSpPr>
          <p:spPr>
            <a:xfrm flipH="1">
              <a:off x="2266200" y="4194360"/>
              <a:ext cx="31680" cy="29880"/>
            </a:xfrm>
            <a:custGeom>
              <a:avLst/>
              <a:gdLst/>
              <a:ahLst/>
              <a:cxnLst/>
              <a:rect l="l" t="t" r="r" b="b"/>
              <a:pathLst>
                <a:path w="447" h="420">
                  <a:moveTo>
                    <a:pt x="1" y="363"/>
                  </a:moveTo>
                  <a:cubicBezTo>
                    <a:pt x="112" y="419"/>
                    <a:pt x="447" y="196"/>
                    <a:pt x="419" y="84"/>
                  </a:cubicBezTo>
                  <a:cubicBezTo>
                    <a:pt x="391" y="1"/>
                    <a:pt x="335" y="84"/>
                    <a:pt x="307" y="112"/>
                  </a:cubicBezTo>
                  <a:cubicBezTo>
                    <a:pt x="280" y="140"/>
                    <a:pt x="252" y="140"/>
                    <a:pt x="224" y="196"/>
                  </a:cubicBezTo>
                  <a:cubicBezTo>
                    <a:pt x="112" y="224"/>
                    <a:pt x="1" y="280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Google Shape;606;p25"/>
            <p:cNvSpPr/>
            <p:nvPr/>
          </p:nvSpPr>
          <p:spPr>
            <a:xfrm flipH="1">
              <a:off x="1713960" y="2154600"/>
              <a:ext cx="19800" cy="39960"/>
            </a:xfrm>
            <a:custGeom>
              <a:avLst/>
              <a:gdLst/>
              <a:ahLst/>
              <a:cxnLst/>
              <a:rect l="l" t="t" r="r" b="b"/>
              <a:pathLst>
                <a:path w="280" h="559">
                  <a:moveTo>
                    <a:pt x="279" y="140"/>
                  </a:moveTo>
                  <a:cubicBezTo>
                    <a:pt x="279" y="84"/>
                    <a:pt x="279" y="84"/>
                    <a:pt x="251" y="0"/>
                  </a:cubicBezTo>
                  <a:cubicBezTo>
                    <a:pt x="140" y="56"/>
                    <a:pt x="168" y="112"/>
                    <a:pt x="140" y="223"/>
                  </a:cubicBezTo>
                  <a:lnTo>
                    <a:pt x="28" y="419"/>
                  </a:lnTo>
                  <a:cubicBezTo>
                    <a:pt x="0" y="558"/>
                    <a:pt x="279" y="419"/>
                    <a:pt x="279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Google Shape;607;p25"/>
            <p:cNvSpPr/>
            <p:nvPr/>
          </p:nvSpPr>
          <p:spPr>
            <a:xfrm flipH="1">
              <a:off x="2239920" y="2160720"/>
              <a:ext cx="41760" cy="11880"/>
            </a:xfrm>
            <a:custGeom>
              <a:avLst/>
              <a:gdLst/>
              <a:ahLst/>
              <a:cxnLst/>
              <a:rect l="l" t="t" r="r" b="b"/>
              <a:pathLst>
                <a:path w="587" h="169">
                  <a:moveTo>
                    <a:pt x="196" y="168"/>
                  </a:moveTo>
                  <a:cubicBezTo>
                    <a:pt x="308" y="168"/>
                    <a:pt x="503" y="140"/>
                    <a:pt x="587" y="57"/>
                  </a:cubicBezTo>
                  <a:cubicBezTo>
                    <a:pt x="559" y="1"/>
                    <a:pt x="559" y="1"/>
                    <a:pt x="308" y="29"/>
                  </a:cubicBezTo>
                  <a:cubicBezTo>
                    <a:pt x="1" y="112"/>
                    <a:pt x="112" y="168"/>
                    <a:pt x="196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3" name="Google Shape;608;p25"/>
            <p:cNvSpPr/>
            <p:nvPr/>
          </p:nvSpPr>
          <p:spPr>
            <a:xfrm flipH="1">
              <a:off x="1870200" y="2444040"/>
              <a:ext cx="36000" cy="13680"/>
            </a:xfrm>
            <a:custGeom>
              <a:avLst/>
              <a:gdLst/>
              <a:ahLst/>
              <a:cxnLst/>
              <a:rect l="l" t="t" r="r" b="b"/>
              <a:pathLst>
                <a:path w="504" h="196">
                  <a:moveTo>
                    <a:pt x="1" y="84"/>
                  </a:moveTo>
                  <a:cubicBezTo>
                    <a:pt x="1" y="140"/>
                    <a:pt x="29" y="140"/>
                    <a:pt x="140" y="140"/>
                  </a:cubicBezTo>
                  <a:cubicBezTo>
                    <a:pt x="252" y="168"/>
                    <a:pt x="419" y="196"/>
                    <a:pt x="503" y="140"/>
                  </a:cubicBezTo>
                  <a:cubicBezTo>
                    <a:pt x="503" y="29"/>
                    <a:pt x="447" y="84"/>
                    <a:pt x="392" y="29"/>
                  </a:cubicBezTo>
                  <a:cubicBezTo>
                    <a:pt x="308" y="29"/>
                    <a:pt x="29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4" name="Google Shape;609;p25"/>
            <p:cNvSpPr/>
            <p:nvPr/>
          </p:nvSpPr>
          <p:spPr>
            <a:xfrm flipH="1">
              <a:off x="1054800" y="1809000"/>
              <a:ext cx="19800" cy="39960"/>
            </a:xfrm>
            <a:custGeom>
              <a:avLst/>
              <a:gdLst/>
              <a:ahLst/>
              <a:cxnLst/>
              <a:rect l="l" t="t" r="r" b="b"/>
              <a:pathLst>
                <a:path w="280" h="559">
                  <a:moveTo>
                    <a:pt x="279" y="252"/>
                  </a:moveTo>
                  <a:lnTo>
                    <a:pt x="279" y="112"/>
                  </a:lnTo>
                  <a:cubicBezTo>
                    <a:pt x="223" y="1"/>
                    <a:pt x="279" y="56"/>
                    <a:pt x="196" y="28"/>
                  </a:cubicBezTo>
                  <a:cubicBezTo>
                    <a:pt x="140" y="56"/>
                    <a:pt x="168" y="140"/>
                    <a:pt x="140" y="252"/>
                  </a:cubicBezTo>
                  <a:cubicBezTo>
                    <a:pt x="140" y="391"/>
                    <a:pt x="56" y="335"/>
                    <a:pt x="28" y="419"/>
                  </a:cubicBezTo>
                  <a:cubicBezTo>
                    <a:pt x="0" y="559"/>
                    <a:pt x="279" y="447"/>
                    <a:pt x="279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5" name="Google Shape;610;p25"/>
            <p:cNvSpPr/>
            <p:nvPr/>
          </p:nvSpPr>
          <p:spPr>
            <a:xfrm flipH="1">
              <a:off x="1685880" y="2024280"/>
              <a:ext cx="17640" cy="54000"/>
            </a:xfrm>
            <a:custGeom>
              <a:avLst/>
              <a:gdLst/>
              <a:ahLst/>
              <a:cxnLst/>
              <a:rect l="l" t="t" r="r" b="b"/>
              <a:pathLst>
                <a:path w="252" h="755">
                  <a:moveTo>
                    <a:pt x="1" y="419"/>
                  </a:moveTo>
                  <a:cubicBezTo>
                    <a:pt x="1" y="754"/>
                    <a:pt x="252" y="252"/>
                    <a:pt x="168" y="1"/>
                  </a:cubicBezTo>
                  <a:cubicBezTo>
                    <a:pt x="112" y="1"/>
                    <a:pt x="112" y="1"/>
                    <a:pt x="112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Google Shape;611;p25"/>
            <p:cNvSpPr/>
            <p:nvPr/>
          </p:nvSpPr>
          <p:spPr>
            <a:xfrm flipH="1">
              <a:off x="1481040" y="2283480"/>
              <a:ext cx="29880" cy="36000"/>
            </a:xfrm>
            <a:custGeom>
              <a:avLst/>
              <a:gdLst/>
              <a:ahLst/>
              <a:cxnLst/>
              <a:rect l="l" t="t" r="r" b="b"/>
              <a:pathLst>
                <a:path w="419" h="503">
                  <a:moveTo>
                    <a:pt x="419" y="84"/>
                  </a:moveTo>
                  <a:cubicBezTo>
                    <a:pt x="195" y="1"/>
                    <a:pt x="195" y="224"/>
                    <a:pt x="112" y="280"/>
                  </a:cubicBezTo>
                  <a:cubicBezTo>
                    <a:pt x="84" y="308"/>
                    <a:pt x="0" y="363"/>
                    <a:pt x="28" y="391"/>
                  </a:cubicBezTo>
                  <a:cubicBezTo>
                    <a:pt x="112" y="503"/>
                    <a:pt x="223" y="363"/>
                    <a:pt x="251" y="280"/>
                  </a:cubicBezTo>
                  <a:cubicBezTo>
                    <a:pt x="279" y="224"/>
                    <a:pt x="251" y="224"/>
                    <a:pt x="307" y="168"/>
                  </a:cubicBezTo>
                  <a:cubicBezTo>
                    <a:pt x="391" y="112"/>
                    <a:pt x="419" y="140"/>
                    <a:pt x="419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Google Shape;612;p25"/>
            <p:cNvSpPr/>
            <p:nvPr/>
          </p:nvSpPr>
          <p:spPr>
            <a:xfrm flipH="1">
              <a:off x="1434600" y="2837880"/>
              <a:ext cx="19800" cy="33840"/>
            </a:xfrm>
            <a:custGeom>
              <a:avLst/>
              <a:gdLst/>
              <a:ahLst/>
              <a:cxnLst/>
              <a:rect l="l" t="t" r="r" b="b"/>
              <a:pathLst>
                <a:path w="280" h="476">
                  <a:moveTo>
                    <a:pt x="56" y="475"/>
                  </a:moveTo>
                  <a:cubicBezTo>
                    <a:pt x="168" y="391"/>
                    <a:pt x="279" y="1"/>
                    <a:pt x="168" y="1"/>
                  </a:cubicBezTo>
                  <a:cubicBezTo>
                    <a:pt x="112" y="1"/>
                    <a:pt x="112" y="112"/>
                    <a:pt x="56" y="224"/>
                  </a:cubicBezTo>
                  <a:cubicBezTo>
                    <a:pt x="28" y="364"/>
                    <a:pt x="0" y="419"/>
                    <a:pt x="56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Google Shape;613;p25"/>
            <p:cNvSpPr/>
            <p:nvPr/>
          </p:nvSpPr>
          <p:spPr>
            <a:xfrm flipH="1">
              <a:off x="1665720" y="1963800"/>
              <a:ext cx="17640" cy="36000"/>
            </a:xfrm>
            <a:custGeom>
              <a:avLst/>
              <a:gdLst/>
              <a:ahLst/>
              <a:cxnLst/>
              <a:rect l="l" t="t" r="r" b="b"/>
              <a:pathLst>
                <a:path w="252" h="503">
                  <a:moveTo>
                    <a:pt x="29" y="503"/>
                  </a:moveTo>
                  <a:cubicBezTo>
                    <a:pt x="140" y="503"/>
                    <a:pt x="112" y="475"/>
                    <a:pt x="168" y="363"/>
                  </a:cubicBezTo>
                  <a:cubicBezTo>
                    <a:pt x="224" y="280"/>
                    <a:pt x="252" y="140"/>
                    <a:pt x="224" y="57"/>
                  </a:cubicBezTo>
                  <a:lnTo>
                    <a:pt x="168" y="1"/>
                  </a:lnTo>
                  <a:cubicBezTo>
                    <a:pt x="112" y="57"/>
                    <a:pt x="112" y="84"/>
                    <a:pt x="85" y="224"/>
                  </a:cubicBezTo>
                  <a:cubicBezTo>
                    <a:pt x="29" y="336"/>
                    <a:pt x="1" y="391"/>
                    <a:pt x="29" y="5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9" name="Google Shape;614;p25"/>
            <p:cNvSpPr/>
            <p:nvPr/>
          </p:nvSpPr>
          <p:spPr>
            <a:xfrm flipH="1">
              <a:off x="1597320" y="1688400"/>
              <a:ext cx="19800" cy="37800"/>
            </a:xfrm>
            <a:custGeom>
              <a:avLst/>
              <a:gdLst/>
              <a:ahLst/>
              <a:cxnLst/>
              <a:rect l="l" t="t" r="r" b="b"/>
              <a:pathLst>
                <a:path w="280" h="531">
                  <a:moveTo>
                    <a:pt x="56" y="475"/>
                  </a:moveTo>
                  <a:cubicBezTo>
                    <a:pt x="140" y="447"/>
                    <a:pt x="84" y="391"/>
                    <a:pt x="168" y="252"/>
                  </a:cubicBezTo>
                  <a:cubicBezTo>
                    <a:pt x="168" y="196"/>
                    <a:pt x="279" y="1"/>
                    <a:pt x="168" y="1"/>
                  </a:cubicBezTo>
                  <a:cubicBezTo>
                    <a:pt x="84" y="1"/>
                    <a:pt x="28" y="252"/>
                    <a:pt x="28" y="335"/>
                  </a:cubicBezTo>
                  <a:cubicBezTo>
                    <a:pt x="0" y="531"/>
                    <a:pt x="28" y="475"/>
                    <a:pt x="56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Google Shape;615;p25"/>
            <p:cNvSpPr/>
            <p:nvPr/>
          </p:nvSpPr>
          <p:spPr>
            <a:xfrm flipH="1">
              <a:off x="1677240" y="1113840"/>
              <a:ext cx="46080" cy="31680"/>
            </a:xfrm>
            <a:custGeom>
              <a:avLst/>
              <a:gdLst/>
              <a:ahLst/>
              <a:cxnLst/>
              <a:rect l="l" t="t" r="r" b="b"/>
              <a:pathLst>
                <a:path w="643" h="447">
                  <a:moveTo>
                    <a:pt x="419" y="56"/>
                  </a:moveTo>
                  <a:cubicBezTo>
                    <a:pt x="336" y="84"/>
                    <a:pt x="280" y="168"/>
                    <a:pt x="224" y="224"/>
                  </a:cubicBezTo>
                  <a:cubicBezTo>
                    <a:pt x="196" y="252"/>
                    <a:pt x="1" y="447"/>
                    <a:pt x="196" y="363"/>
                  </a:cubicBezTo>
                  <a:cubicBezTo>
                    <a:pt x="336" y="363"/>
                    <a:pt x="642" y="0"/>
                    <a:pt x="419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1" name="Google Shape;616;p25"/>
            <p:cNvSpPr/>
            <p:nvPr/>
          </p:nvSpPr>
          <p:spPr>
            <a:xfrm flipH="1">
              <a:off x="2501640" y="2162880"/>
              <a:ext cx="17640" cy="36000"/>
            </a:xfrm>
            <a:custGeom>
              <a:avLst/>
              <a:gdLst/>
              <a:ahLst/>
              <a:cxnLst/>
              <a:rect l="l" t="t" r="r" b="b"/>
              <a:pathLst>
                <a:path w="252" h="503">
                  <a:moveTo>
                    <a:pt x="57" y="1"/>
                  </a:moveTo>
                  <a:cubicBezTo>
                    <a:pt x="1" y="112"/>
                    <a:pt x="112" y="503"/>
                    <a:pt x="168" y="447"/>
                  </a:cubicBezTo>
                  <a:cubicBezTo>
                    <a:pt x="252" y="419"/>
                    <a:pt x="168" y="140"/>
                    <a:pt x="140" y="84"/>
                  </a:cubicBezTo>
                  <a:cubicBezTo>
                    <a:pt x="140" y="29"/>
                    <a:pt x="140" y="29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Google Shape;617;p25"/>
            <p:cNvSpPr/>
            <p:nvPr/>
          </p:nvSpPr>
          <p:spPr>
            <a:xfrm flipH="1">
              <a:off x="1898280" y="2412000"/>
              <a:ext cx="31680" cy="19800"/>
            </a:xfrm>
            <a:custGeom>
              <a:avLst/>
              <a:gdLst/>
              <a:ahLst/>
              <a:cxnLst/>
              <a:rect l="l" t="t" r="r" b="b"/>
              <a:pathLst>
                <a:path w="447" h="280">
                  <a:moveTo>
                    <a:pt x="447" y="251"/>
                  </a:moveTo>
                  <a:cubicBezTo>
                    <a:pt x="419" y="112"/>
                    <a:pt x="168" y="0"/>
                    <a:pt x="0" y="28"/>
                  </a:cubicBezTo>
                  <a:cubicBezTo>
                    <a:pt x="0" y="140"/>
                    <a:pt x="56" y="140"/>
                    <a:pt x="168" y="168"/>
                  </a:cubicBezTo>
                  <a:cubicBezTo>
                    <a:pt x="279" y="196"/>
                    <a:pt x="335" y="279"/>
                    <a:pt x="447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3" name="Google Shape;618;p25"/>
            <p:cNvSpPr/>
            <p:nvPr/>
          </p:nvSpPr>
          <p:spPr>
            <a:xfrm flipH="1">
              <a:off x="1588680" y="1981800"/>
              <a:ext cx="36000" cy="17640"/>
            </a:xfrm>
            <a:custGeom>
              <a:avLst/>
              <a:gdLst/>
              <a:ahLst/>
              <a:cxnLst/>
              <a:rect l="l" t="t" r="r" b="b"/>
              <a:pathLst>
                <a:path w="503" h="252">
                  <a:moveTo>
                    <a:pt x="503" y="85"/>
                  </a:moveTo>
                  <a:cubicBezTo>
                    <a:pt x="391" y="1"/>
                    <a:pt x="1" y="112"/>
                    <a:pt x="29" y="224"/>
                  </a:cubicBezTo>
                  <a:cubicBezTo>
                    <a:pt x="84" y="252"/>
                    <a:pt x="112" y="252"/>
                    <a:pt x="168" y="252"/>
                  </a:cubicBezTo>
                  <a:cubicBezTo>
                    <a:pt x="224" y="252"/>
                    <a:pt x="280" y="224"/>
                    <a:pt x="308" y="224"/>
                  </a:cubicBezTo>
                  <a:cubicBezTo>
                    <a:pt x="391" y="140"/>
                    <a:pt x="503" y="140"/>
                    <a:pt x="503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4" name="Google Shape;619;p25"/>
            <p:cNvSpPr/>
            <p:nvPr/>
          </p:nvSpPr>
          <p:spPr>
            <a:xfrm flipH="1">
              <a:off x="1716120" y="2415960"/>
              <a:ext cx="29880" cy="19800"/>
            </a:xfrm>
            <a:custGeom>
              <a:avLst/>
              <a:gdLst/>
              <a:ahLst/>
              <a:cxnLst/>
              <a:rect l="l" t="t" r="r" b="b"/>
              <a:pathLst>
                <a:path w="420" h="280">
                  <a:moveTo>
                    <a:pt x="1" y="251"/>
                  </a:moveTo>
                  <a:cubicBezTo>
                    <a:pt x="57" y="279"/>
                    <a:pt x="168" y="223"/>
                    <a:pt x="308" y="195"/>
                  </a:cubicBezTo>
                  <a:cubicBezTo>
                    <a:pt x="336" y="195"/>
                    <a:pt x="392" y="140"/>
                    <a:pt x="419" y="112"/>
                  </a:cubicBezTo>
                  <a:cubicBezTo>
                    <a:pt x="392" y="56"/>
                    <a:pt x="392" y="0"/>
                    <a:pt x="168" y="84"/>
                  </a:cubicBezTo>
                  <a:cubicBezTo>
                    <a:pt x="57" y="140"/>
                    <a:pt x="1" y="140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5" name="Google Shape;620;p25"/>
            <p:cNvSpPr/>
            <p:nvPr/>
          </p:nvSpPr>
          <p:spPr>
            <a:xfrm flipH="1">
              <a:off x="2085840" y="2725560"/>
              <a:ext cx="32040" cy="21960"/>
            </a:xfrm>
            <a:custGeom>
              <a:avLst/>
              <a:gdLst/>
              <a:ahLst/>
              <a:cxnLst/>
              <a:rect l="l" t="t" r="r" b="b"/>
              <a:pathLst>
                <a:path w="448" h="308">
                  <a:moveTo>
                    <a:pt x="1" y="28"/>
                  </a:moveTo>
                  <a:cubicBezTo>
                    <a:pt x="29" y="168"/>
                    <a:pt x="252" y="307"/>
                    <a:pt x="391" y="252"/>
                  </a:cubicBezTo>
                  <a:cubicBezTo>
                    <a:pt x="447" y="224"/>
                    <a:pt x="419" y="252"/>
                    <a:pt x="419" y="168"/>
                  </a:cubicBezTo>
                  <a:cubicBezTo>
                    <a:pt x="335" y="112"/>
                    <a:pt x="308" y="140"/>
                    <a:pt x="196" y="84"/>
                  </a:cubicBezTo>
                  <a:cubicBezTo>
                    <a:pt x="140" y="84"/>
                    <a:pt x="56" y="1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6" name="Google Shape;621;p25"/>
            <p:cNvSpPr/>
            <p:nvPr/>
          </p:nvSpPr>
          <p:spPr>
            <a:xfrm flipH="1">
              <a:off x="1181520" y="3959280"/>
              <a:ext cx="29880" cy="27720"/>
            </a:xfrm>
            <a:custGeom>
              <a:avLst/>
              <a:gdLst/>
              <a:ahLst/>
              <a:cxnLst/>
              <a:rect l="l" t="t" r="r" b="b"/>
              <a:pathLst>
                <a:path w="419" h="392">
                  <a:moveTo>
                    <a:pt x="0" y="335"/>
                  </a:moveTo>
                  <a:cubicBezTo>
                    <a:pt x="140" y="391"/>
                    <a:pt x="419" y="140"/>
                    <a:pt x="363" y="56"/>
                  </a:cubicBezTo>
                  <a:cubicBezTo>
                    <a:pt x="279" y="1"/>
                    <a:pt x="223" y="140"/>
                    <a:pt x="167" y="168"/>
                  </a:cubicBezTo>
                  <a:cubicBezTo>
                    <a:pt x="28" y="280"/>
                    <a:pt x="0" y="252"/>
                    <a:pt x="0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Google Shape;622;p25"/>
            <p:cNvSpPr/>
            <p:nvPr/>
          </p:nvSpPr>
          <p:spPr>
            <a:xfrm flipH="1">
              <a:off x="2693880" y="1742760"/>
              <a:ext cx="33840" cy="13680"/>
            </a:xfrm>
            <a:custGeom>
              <a:avLst/>
              <a:gdLst/>
              <a:ahLst/>
              <a:cxnLst/>
              <a:rect l="l" t="t" r="r" b="b"/>
              <a:pathLst>
                <a:path w="475" h="197">
                  <a:moveTo>
                    <a:pt x="0" y="112"/>
                  </a:moveTo>
                  <a:cubicBezTo>
                    <a:pt x="84" y="140"/>
                    <a:pt x="363" y="196"/>
                    <a:pt x="419" y="112"/>
                  </a:cubicBezTo>
                  <a:cubicBezTo>
                    <a:pt x="474" y="1"/>
                    <a:pt x="196" y="1"/>
                    <a:pt x="84" y="1"/>
                  </a:cubicBezTo>
                  <a:cubicBezTo>
                    <a:pt x="56" y="57"/>
                    <a:pt x="0" y="57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8" name="Google Shape;623;p25"/>
            <p:cNvSpPr/>
            <p:nvPr/>
          </p:nvSpPr>
          <p:spPr>
            <a:xfrm flipH="1">
              <a:off x="1289880" y="3350520"/>
              <a:ext cx="32040" cy="23760"/>
            </a:xfrm>
            <a:custGeom>
              <a:avLst/>
              <a:gdLst/>
              <a:ahLst/>
              <a:cxnLst/>
              <a:rect l="l" t="t" r="r" b="b"/>
              <a:pathLst>
                <a:path w="448" h="335">
                  <a:moveTo>
                    <a:pt x="447" y="0"/>
                  </a:moveTo>
                  <a:cubicBezTo>
                    <a:pt x="308" y="0"/>
                    <a:pt x="1" y="195"/>
                    <a:pt x="112" y="279"/>
                  </a:cubicBezTo>
                  <a:cubicBezTo>
                    <a:pt x="140" y="335"/>
                    <a:pt x="363" y="195"/>
                    <a:pt x="419" y="140"/>
                  </a:cubicBezTo>
                  <a:cubicBezTo>
                    <a:pt x="447" y="112"/>
                    <a:pt x="447" y="112"/>
                    <a:pt x="44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9" name="Google Shape;624;p25"/>
            <p:cNvSpPr/>
            <p:nvPr/>
          </p:nvSpPr>
          <p:spPr>
            <a:xfrm flipH="1">
              <a:off x="1572840" y="1163880"/>
              <a:ext cx="33840" cy="15840"/>
            </a:xfrm>
            <a:custGeom>
              <a:avLst/>
              <a:gdLst/>
              <a:ahLst/>
              <a:cxnLst/>
              <a:rect l="l" t="t" r="r" b="b"/>
              <a:pathLst>
                <a:path w="476" h="225">
                  <a:moveTo>
                    <a:pt x="447" y="196"/>
                  </a:moveTo>
                  <a:cubicBezTo>
                    <a:pt x="447" y="140"/>
                    <a:pt x="475" y="140"/>
                    <a:pt x="308" y="57"/>
                  </a:cubicBezTo>
                  <a:cubicBezTo>
                    <a:pt x="252" y="57"/>
                    <a:pt x="112" y="1"/>
                    <a:pt x="57" y="57"/>
                  </a:cubicBezTo>
                  <a:cubicBezTo>
                    <a:pt x="1" y="113"/>
                    <a:pt x="168" y="168"/>
                    <a:pt x="196" y="168"/>
                  </a:cubicBezTo>
                  <a:cubicBezTo>
                    <a:pt x="308" y="196"/>
                    <a:pt x="391" y="224"/>
                    <a:pt x="447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Google Shape;625;p25"/>
            <p:cNvSpPr/>
            <p:nvPr/>
          </p:nvSpPr>
          <p:spPr>
            <a:xfrm flipH="1">
              <a:off x="1432080" y="3057120"/>
              <a:ext cx="25920" cy="27720"/>
            </a:xfrm>
            <a:custGeom>
              <a:avLst/>
              <a:gdLst/>
              <a:ahLst/>
              <a:cxnLst/>
              <a:rect l="l" t="t" r="r" b="b"/>
              <a:pathLst>
                <a:path w="364" h="392">
                  <a:moveTo>
                    <a:pt x="56" y="391"/>
                  </a:moveTo>
                  <a:cubicBezTo>
                    <a:pt x="168" y="391"/>
                    <a:pt x="196" y="252"/>
                    <a:pt x="307" y="140"/>
                  </a:cubicBezTo>
                  <a:cubicBezTo>
                    <a:pt x="363" y="112"/>
                    <a:pt x="363" y="112"/>
                    <a:pt x="363" y="29"/>
                  </a:cubicBezTo>
                  <a:cubicBezTo>
                    <a:pt x="196" y="1"/>
                    <a:pt x="0" y="224"/>
                    <a:pt x="56" y="3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1" name="Google Shape;626;p25"/>
            <p:cNvSpPr/>
            <p:nvPr/>
          </p:nvSpPr>
          <p:spPr>
            <a:xfrm flipH="1">
              <a:off x="1080360" y="4274640"/>
              <a:ext cx="23760" cy="25920"/>
            </a:xfrm>
            <a:custGeom>
              <a:avLst/>
              <a:gdLst/>
              <a:ahLst/>
              <a:cxnLst/>
              <a:rect l="l" t="t" r="r" b="b"/>
              <a:pathLst>
                <a:path w="336" h="364">
                  <a:moveTo>
                    <a:pt x="29" y="363"/>
                  </a:moveTo>
                  <a:cubicBezTo>
                    <a:pt x="112" y="363"/>
                    <a:pt x="168" y="308"/>
                    <a:pt x="252" y="252"/>
                  </a:cubicBezTo>
                  <a:cubicBezTo>
                    <a:pt x="280" y="224"/>
                    <a:pt x="335" y="140"/>
                    <a:pt x="335" y="29"/>
                  </a:cubicBezTo>
                  <a:cubicBezTo>
                    <a:pt x="252" y="1"/>
                    <a:pt x="196" y="112"/>
                    <a:pt x="140" y="140"/>
                  </a:cubicBezTo>
                  <a:cubicBezTo>
                    <a:pt x="112" y="168"/>
                    <a:pt x="1" y="252"/>
                    <a:pt x="29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2" name="Google Shape;627;p25"/>
            <p:cNvSpPr/>
            <p:nvPr/>
          </p:nvSpPr>
          <p:spPr>
            <a:xfrm flipH="1">
              <a:off x="1518480" y="856800"/>
              <a:ext cx="23760" cy="37800"/>
            </a:xfrm>
            <a:custGeom>
              <a:avLst/>
              <a:gdLst/>
              <a:ahLst/>
              <a:cxnLst/>
              <a:rect l="l" t="t" r="r" b="b"/>
              <a:pathLst>
                <a:path w="336" h="531">
                  <a:moveTo>
                    <a:pt x="280" y="530"/>
                  </a:moveTo>
                  <a:cubicBezTo>
                    <a:pt x="335" y="503"/>
                    <a:pt x="335" y="447"/>
                    <a:pt x="280" y="391"/>
                  </a:cubicBezTo>
                  <a:cubicBezTo>
                    <a:pt x="196" y="0"/>
                    <a:pt x="1" y="28"/>
                    <a:pt x="140" y="391"/>
                  </a:cubicBezTo>
                  <a:cubicBezTo>
                    <a:pt x="196" y="447"/>
                    <a:pt x="224" y="530"/>
                    <a:pt x="280" y="5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Google Shape;628;p25"/>
            <p:cNvSpPr/>
            <p:nvPr/>
          </p:nvSpPr>
          <p:spPr>
            <a:xfrm flipH="1">
              <a:off x="1545120" y="2781720"/>
              <a:ext cx="27720" cy="25920"/>
            </a:xfrm>
            <a:custGeom>
              <a:avLst/>
              <a:gdLst/>
              <a:ahLst/>
              <a:cxnLst/>
              <a:rect l="l" t="t" r="r" b="b"/>
              <a:pathLst>
                <a:path w="391" h="364">
                  <a:moveTo>
                    <a:pt x="84" y="335"/>
                  </a:moveTo>
                  <a:cubicBezTo>
                    <a:pt x="140" y="363"/>
                    <a:pt x="391" y="168"/>
                    <a:pt x="391" y="1"/>
                  </a:cubicBezTo>
                  <a:cubicBezTo>
                    <a:pt x="251" y="29"/>
                    <a:pt x="0" y="280"/>
                    <a:pt x="84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4" name="Google Shape;629;p25"/>
            <p:cNvSpPr/>
            <p:nvPr/>
          </p:nvSpPr>
          <p:spPr>
            <a:xfrm flipH="1">
              <a:off x="2495520" y="2470320"/>
              <a:ext cx="29880" cy="15840"/>
            </a:xfrm>
            <a:custGeom>
              <a:avLst/>
              <a:gdLst/>
              <a:ahLst/>
              <a:cxnLst/>
              <a:rect l="l" t="t" r="r" b="b"/>
              <a:pathLst>
                <a:path w="419" h="224">
                  <a:moveTo>
                    <a:pt x="0" y="56"/>
                  </a:moveTo>
                  <a:cubicBezTo>
                    <a:pt x="28" y="84"/>
                    <a:pt x="335" y="224"/>
                    <a:pt x="419" y="168"/>
                  </a:cubicBezTo>
                  <a:cubicBezTo>
                    <a:pt x="419" y="56"/>
                    <a:pt x="223" y="0"/>
                    <a:pt x="112" y="0"/>
                  </a:cubicBezTo>
                  <a:cubicBezTo>
                    <a:pt x="28" y="0"/>
                    <a:pt x="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5" name="Google Shape;630;p25"/>
            <p:cNvSpPr/>
            <p:nvPr/>
          </p:nvSpPr>
          <p:spPr>
            <a:xfrm flipH="1">
              <a:off x="2316240" y="3969360"/>
              <a:ext cx="25920" cy="23760"/>
            </a:xfrm>
            <a:custGeom>
              <a:avLst/>
              <a:gdLst/>
              <a:ahLst/>
              <a:cxnLst/>
              <a:rect l="l" t="t" r="r" b="b"/>
              <a:pathLst>
                <a:path w="364" h="335">
                  <a:moveTo>
                    <a:pt x="29" y="307"/>
                  </a:moveTo>
                  <a:cubicBezTo>
                    <a:pt x="168" y="307"/>
                    <a:pt x="364" y="140"/>
                    <a:pt x="280" y="0"/>
                  </a:cubicBezTo>
                  <a:cubicBezTo>
                    <a:pt x="140" y="0"/>
                    <a:pt x="280" y="28"/>
                    <a:pt x="29" y="195"/>
                  </a:cubicBezTo>
                  <a:cubicBezTo>
                    <a:pt x="1" y="251"/>
                    <a:pt x="1" y="195"/>
                    <a:pt x="1" y="251"/>
                  </a:cubicBezTo>
                  <a:cubicBezTo>
                    <a:pt x="1" y="335"/>
                    <a:pt x="29" y="279"/>
                    <a:pt x="29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Google Shape;631;p25"/>
            <p:cNvSpPr/>
            <p:nvPr/>
          </p:nvSpPr>
          <p:spPr>
            <a:xfrm flipH="1">
              <a:off x="1410480" y="3155400"/>
              <a:ext cx="21960" cy="23760"/>
            </a:xfrm>
            <a:custGeom>
              <a:avLst/>
              <a:gdLst/>
              <a:ahLst/>
              <a:cxnLst/>
              <a:rect l="l" t="t" r="r" b="b"/>
              <a:pathLst>
                <a:path w="308" h="336">
                  <a:moveTo>
                    <a:pt x="0" y="336"/>
                  </a:moveTo>
                  <a:cubicBezTo>
                    <a:pt x="112" y="336"/>
                    <a:pt x="140" y="280"/>
                    <a:pt x="168" y="196"/>
                  </a:cubicBezTo>
                  <a:cubicBezTo>
                    <a:pt x="223" y="168"/>
                    <a:pt x="307" y="1"/>
                    <a:pt x="223" y="1"/>
                  </a:cubicBezTo>
                  <a:cubicBezTo>
                    <a:pt x="140" y="1"/>
                    <a:pt x="0" y="252"/>
                    <a:pt x="0" y="3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7" name="Google Shape;632;p25"/>
            <p:cNvSpPr/>
            <p:nvPr/>
          </p:nvSpPr>
          <p:spPr>
            <a:xfrm flipH="1">
              <a:off x="1852560" y="2622960"/>
              <a:ext cx="32040" cy="11880"/>
            </a:xfrm>
            <a:custGeom>
              <a:avLst/>
              <a:gdLst/>
              <a:ahLst/>
              <a:cxnLst/>
              <a:rect l="l" t="t" r="r" b="b"/>
              <a:pathLst>
                <a:path w="448" h="169">
                  <a:moveTo>
                    <a:pt x="1" y="112"/>
                  </a:moveTo>
                  <a:cubicBezTo>
                    <a:pt x="113" y="168"/>
                    <a:pt x="391" y="140"/>
                    <a:pt x="447" y="29"/>
                  </a:cubicBezTo>
                  <a:cubicBezTo>
                    <a:pt x="419" y="1"/>
                    <a:pt x="447" y="1"/>
                    <a:pt x="391" y="1"/>
                  </a:cubicBezTo>
                  <a:lnTo>
                    <a:pt x="113" y="29"/>
                  </a:lnTo>
                  <a:cubicBezTo>
                    <a:pt x="1" y="29"/>
                    <a:pt x="29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8" name="Google Shape;633;p25"/>
            <p:cNvSpPr/>
            <p:nvPr/>
          </p:nvSpPr>
          <p:spPr>
            <a:xfrm flipH="1">
              <a:off x="2405160" y="1127880"/>
              <a:ext cx="11880" cy="32040"/>
            </a:xfrm>
            <a:custGeom>
              <a:avLst/>
              <a:gdLst/>
              <a:ahLst/>
              <a:cxnLst/>
              <a:rect l="l" t="t" r="r" b="b"/>
              <a:pathLst>
                <a:path w="169" h="448">
                  <a:moveTo>
                    <a:pt x="84" y="447"/>
                  </a:moveTo>
                  <a:cubicBezTo>
                    <a:pt x="168" y="419"/>
                    <a:pt x="168" y="140"/>
                    <a:pt x="168" y="29"/>
                  </a:cubicBezTo>
                  <a:cubicBezTo>
                    <a:pt x="112" y="29"/>
                    <a:pt x="84" y="1"/>
                    <a:pt x="29" y="224"/>
                  </a:cubicBezTo>
                  <a:cubicBezTo>
                    <a:pt x="1" y="308"/>
                    <a:pt x="1" y="391"/>
                    <a:pt x="84" y="4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Google Shape;634;p25"/>
            <p:cNvSpPr/>
            <p:nvPr/>
          </p:nvSpPr>
          <p:spPr>
            <a:xfrm flipH="1">
              <a:off x="2481480" y="3486960"/>
              <a:ext cx="29880" cy="19800"/>
            </a:xfrm>
            <a:custGeom>
              <a:avLst/>
              <a:gdLst/>
              <a:ahLst/>
              <a:cxnLst/>
              <a:rect l="l" t="t" r="r" b="b"/>
              <a:pathLst>
                <a:path w="419" h="280">
                  <a:moveTo>
                    <a:pt x="0" y="251"/>
                  </a:moveTo>
                  <a:cubicBezTo>
                    <a:pt x="84" y="279"/>
                    <a:pt x="419" y="168"/>
                    <a:pt x="335" y="0"/>
                  </a:cubicBezTo>
                  <a:cubicBezTo>
                    <a:pt x="279" y="0"/>
                    <a:pt x="196" y="56"/>
                    <a:pt x="140" y="112"/>
                  </a:cubicBezTo>
                  <a:cubicBezTo>
                    <a:pt x="56" y="140"/>
                    <a:pt x="0" y="140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0" name="Google Shape;635;p25"/>
            <p:cNvSpPr/>
            <p:nvPr/>
          </p:nvSpPr>
          <p:spPr>
            <a:xfrm flipH="1">
              <a:off x="1397880" y="1296720"/>
              <a:ext cx="13680" cy="29880"/>
            </a:xfrm>
            <a:custGeom>
              <a:avLst/>
              <a:gdLst/>
              <a:ahLst/>
              <a:cxnLst/>
              <a:rect l="l" t="t" r="r" b="b"/>
              <a:pathLst>
                <a:path w="196" h="419">
                  <a:moveTo>
                    <a:pt x="56" y="168"/>
                  </a:moveTo>
                  <a:cubicBezTo>
                    <a:pt x="56" y="279"/>
                    <a:pt x="0" y="391"/>
                    <a:pt x="112" y="419"/>
                  </a:cubicBezTo>
                  <a:cubicBezTo>
                    <a:pt x="140" y="391"/>
                    <a:pt x="195" y="391"/>
                    <a:pt x="195" y="196"/>
                  </a:cubicBezTo>
                  <a:cubicBezTo>
                    <a:pt x="195" y="112"/>
                    <a:pt x="195" y="28"/>
                    <a:pt x="140" y="0"/>
                  </a:cubicBezTo>
                  <a:cubicBezTo>
                    <a:pt x="56" y="28"/>
                    <a:pt x="56" y="56"/>
                    <a:pt x="56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Google Shape;636;p25"/>
            <p:cNvSpPr/>
            <p:nvPr/>
          </p:nvSpPr>
          <p:spPr>
            <a:xfrm flipH="1">
              <a:off x="1800000" y="3579480"/>
              <a:ext cx="25920" cy="27720"/>
            </a:xfrm>
            <a:custGeom>
              <a:avLst/>
              <a:gdLst/>
              <a:ahLst/>
              <a:cxnLst/>
              <a:rect l="l" t="t" r="r" b="b"/>
              <a:pathLst>
                <a:path w="364" h="392">
                  <a:moveTo>
                    <a:pt x="29" y="363"/>
                  </a:moveTo>
                  <a:cubicBezTo>
                    <a:pt x="140" y="391"/>
                    <a:pt x="168" y="280"/>
                    <a:pt x="224" y="252"/>
                  </a:cubicBezTo>
                  <a:cubicBezTo>
                    <a:pt x="252" y="168"/>
                    <a:pt x="308" y="112"/>
                    <a:pt x="364" y="56"/>
                  </a:cubicBezTo>
                  <a:cubicBezTo>
                    <a:pt x="224" y="1"/>
                    <a:pt x="1" y="252"/>
                    <a:pt x="29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Google Shape;637;p25"/>
            <p:cNvSpPr/>
            <p:nvPr/>
          </p:nvSpPr>
          <p:spPr>
            <a:xfrm flipH="1">
              <a:off x="1287360" y="3330360"/>
              <a:ext cx="33840" cy="25920"/>
            </a:xfrm>
            <a:custGeom>
              <a:avLst/>
              <a:gdLst/>
              <a:ahLst/>
              <a:cxnLst/>
              <a:rect l="l" t="t" r="r" b="b"/>
              <a:pathLst>
                <a:path w="475" h="363">
                  <a:moveTo>
                    <a:pt x="475" y="56"/>
                  </a:moveTo>
                  <a:cubicBezTo>
                    <a:pt x="363" y="0"/>
                    <a:pt x="335" y="84"/>
                    <a:pt x="224" y="112"/>
                  </a:cubicBezTo>
                  <a:cubicBezTo>
                    <a:pt x="196" y="140"/>
                    <a:pt x="1" y="223"/>
                    <a:pt x="84" y="279"/>
                  </a:cubicBezTo>
                  <a:cubicBezTo>
                    <a:pt x="140" y="363"/>
                    <a:pt x="475" y="195"/>
                    <a:pt x="475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Google Shape;638;p25"/>
            <p:cNvSpPr/>
            <p:nvPr/>
          </p:nvSpPr>
          <p:spPr>
            <a:xfrm flipH="1">
              <a:off x="1420560" y="3089160"/>
              <a:ext cx="19800" cy="25920"/>
            </a:xfrm>
            <a:custGeom>
              <a:avLst/>
              <a:gdLst/>
              <a:ahLst/>
              <a:cxnLst/>
              <a:rect l="l" t="t" r="r" b="b"/>
              <a:pathLst>
                <a:path w="280" h="363">
                  <a:moveTo>
                    <a:pt x="1" y="363"/>
                  </a:moveTo>
                  <a:cubicBezTo>
                    <a:pt x="112" y="363"/>
                    <a:pt x="140" y="279"/>
                    <a:pt x="196" y="251"/>
                  </a:cubicBezTo>
                  <a:cubicBezTo>
                    <a:pt x="224" y="223"/>
                    <a:pt x="280" y="112"/>
                    <a:pt x="280" y="56"/>
                  </a:cubicBezTo>
                  <a:cubicBezTo>
                    <a:pt x="196" y="0"/>
                    <a:pt x="196" y="84"/>
                    <a:pt x="112" y="140"/>
                  </a:cubicBezTo>
                  <a:cubicBezTo>
                    <a:pt x="84" y="196"/>
                    <a:pt x="1" y="251"/>
                    <a:pt x="1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Google Shape;639;p25"/>
            <p:cNvSpPr/>
            <p:nvPr/>
          </p:nvSpPr>
          <p:spPr>
            <a:xfrm flipH="1">
              <a:off x="1446840" y="2747520"/>
              <a:ext cx="27720" cy="23760"/>
            </a:xfrm>
            <a:custGeom>
              <a:avLst/>
              <a:gdLst/>
              <a:ahLst/>
              <a:cxnLst/>
              <a:rect l="l" t="t" r="r" b="b"/>
              <a:pathLst>
                <a:path w="391" h="336">
                  <a:moveTo>
                    <a:pt x="0" y="84"/>
                  </a:moveTo>
                  <a:cubicBezTo>
                    <a:pt x="0" y="196"/>
                    <a:pt x="279" y="335"/>
                    <a:pt x="335" y="279"/>
                  </a:cubicBezTo>
                  <a:cubicBezTo>
                    <a:pt x="391" y="224"/>
                    <a:pt x="335" y="224"/>
                    <a:pt x="251" y="112"/>
                  </a:cubicBezTo>
                  <a:cubicBezTo>
                    <a:pt x="168" y="84"/>
                    <a:pt x="56" y="0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Google Shape;640;p25"/>
            <p:cNvSpPr/>
            <p:nvPr/>
          </p:nvSpPr>
          <p:spPr>
            <a:xfrm flipH="1">
              <a:off x="2423520" y="1141920"/>
              <a:ext cx="7560" cy="27720"/>
            </a:xfrm>
            <a:custGeom>
              <a:avLst/>
              <a:gdLst/>
              <a:ahLst/>
              <a:cxnLst/>
              <a:rect l="l" t="t" r="r" b="b"/>
              <a:pathLst>
                <a:path w="112" h="391">
                  <a:moveTo>
                    <a:pt x="0" y="195"/>
                  </a:moveTo>
                  <a:cubicBezTo>
                    <a:pt x="0" y="335"/>
                    <a:pt x="0" y="363"/>
                    <a:pt x="28" y="391"/>
                  </a:cubicBezTo>
                  <a:cubicBezTo>
                    <a:pt x="84" y="391"/>
                    <a:pt x="112" y="363"/>
                    <a:pt x="112" y="167"/>
                  </a:cubicBezTo>
                  <a:cubicBezTo>
                    <a:pt x="112" y="56"/>
                    <a:pt x="112" y="56"/>
                    <a:pt x="84" y="0"/>
                  </a:cubicBezTo>
                  <a:cubicBezTo>
                    <a:pt x="28" y="0"/>
                    <a:pt x="0" y="56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Google Shape;641;p25"/>
            <p:cNvSpPr/>
            <p:nvPr/>
          </p:nvSpPr>
          <p:spPr>
            <a:xfrm flipH="1">
              <a:off x="1452240" y="2120400"/>
              <a:ext cx="36000" cy="19800"/>
            </a:xfrm>
            <a:custGeom>
              <a:avLst/>
              <a:gdLst/>
              <a:ahLst/>
              <a:cxnLst/>
              <a:rect l="l" t="t" r="r" b="b"/>
              <a:pathLst>
                <a:path w="504" h="280">
                  <a:moveTo>
                    <a:pt x="1" y="196"/>
                  </a:moveTo>
                  <a:cubicBezTo>
                    <a:pt x="85" y="280"/>
                    <a:pt x="503" y="29"/>
                    <a:pt x="308" y="1"/>
                  </a:cubicBezTo>
                  <a:cubicBezTo>
                    <a:pt x="280" y="1"/>
                    <a:pt x="1" y="113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Google Shape;642;p25"/>
            <p:cNvSpPr/>
            <p:nvPr/>
          </p:nvSpPr>
          <p:spPr>
            <a:xfrm flipH="1">
              <a:off x="1436760" y="2600640"/>
              <a:ext cx="27720" cy="19800"/>
            </a:xfrm>
            <a:custGeom>
              <a:avLst/>
              <a:gdLst/>
              <a:ahLst/>
              <a:cxnLst/>
              <a:rect l="l" t="t" r="r" b="b"/>
              <a:pathLst>
                <a:path w="392" h="280">
                  <a:moveTo>
                    <a:pt x="1" y="224"/>
                  </a:moveTo>
                  <a:cubicBezTo>
                    <a:pt x="112" y="280"/>
                    <a:pt x="391" y="140"/>
                    <a:pt x="391" y="29"/>
                  </a:cubicBezTo>
                  <a:cubicBezTo>
                    <a:pt x="308" y="1"/>
                    <a:pt x="196" y="29"/>
                    <a:pt x="140" y="57"/>
                  </a:cubicBezTo>
                  <a:cubicBezTo>
                    <a:pt x="112" y="140"/>
                    <a:pt x="1" y="168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Google Shape;643;p25"/>
            <p:cNvSpPr/>
            <p:nvPr/>
          </p:nvSpPr>
          <p:spPr>
            <a:xfrm flipH="1">
              <a:off x="1748160" y="2263320"/>
              <a:ext cx="29880" cy="9720"/>
            </a:xfrm>
            <a:custGeom>
              <a:avLst/>
              <a:gdLst/>
              <a:ahLst/>
              <a:cxnLst/>
              <a:rect l="l" t="t" r="r" b="b"/>
              <a:pathLst>
                <a:path w="420" h="141">
                  <a:moveTo>
                    <a:pt x="1" y="112"/>
                  </a:moveTo>
                  <a:cubicBezTo>
                    <a:pt x="56" y="140"/>
                    <a:pt x="56" y="140"/>
                    <a:pt x="196" y="140"/>
                  </a:cubicBezTo>
                  <a:cubicBezTo>
                    <a:pt x="280" y="140"/>
                    <a:pt x="363" y="140"/>
                    <a:pt x="419" y="112"/>
                  </a:cubicBezTo>
                  <a:cubicBezTo>
                    <a:pt x="363" y="1"/>
                    <a:pt x="168" y="29"/>
                    <a:pt x="84" y="29"/>
                  </a:cubicBezTo>
                  <a:cubicBezTo>
                    <a:pt x="1" y="84"/>
                    <a:pt x="28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Google Shape;644;p25"/>
            <p:cNvSpPr/>
            <p:nvPr/>
          </p:nvSpPr>
          <p:spPr>
            <a:xfrm flipH="1">
              <a:off x="1571400" y="1580040"/>
              <a:ext cx="19800" cy="31680"/>
            </a:xfrm>
            <a:custGeom>
              <a:avLst/>
              <a:gdLst/>
              <a:ahLst/>
              <a:cxnLst/>
              <a:rect l="l" t="t" r="r" b="b"/>
              <a:pathLst>
                <a:path w="280" h="447">
                  <a:moveTo>
                    <a:pt x="0" y="391"/>
                  </a:moveTo>
                  <a:cubicBezTo>
                    <a:pt x="0" y="446"/>
                    <a:pt x="0" y="419"/>
                    <a:pt x="56" y="446"/>
                  </a:cubicBezTo>
                  <a:cubicBezTo>
                    <a:pt x="112" y="446"/>
                    <a:pt x="112" y="446"/>
                    <a:pt x="140" y="335"/>
                  </a:cubicBezTo>
                  <a:cubicBezTo>
                    <a:pt x="279" y="28"/>
                    <a:pt x="140" y="0"/>
                    <a:pt x="84" y="140"/>
                  </a:cubicBezTo>
                  <a:cubicBezTo>
                    <a:pt x="84" y="167"/>
                    <a:pt x="0" y="307"/>
                    <a:pt x="0" y="3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Google Shape;645;p25"/>
            <p:cNvSpPr/>
            <p:nvPr/>
          </p:nvSpPr>
          <p:spPr>
            <a:xfrm flipH="1">
              <a:off x="1584720" y="1190160"/>
              <a:ext cx="31680" cy="13680"/>
            </a:xfrm>
            <a:custGeom>
              <a:avLst/>
              <a:gdLst/>
              <a:ahLst/>
              <a:cxnLst/>
              <a:rect l="l" t="t" r="r" b="b"/>
              <a:pathLst>
                <a:path w="447" h="196">
                  <a:moveTo>
                    <a:pt x="28" y="29"/>
                  </a:moveTo>
                  <a:cubicBezTo>
                    <a:pt x="0" y="112"/>
                    <a:pt x="0" y="140"/>
                    <a:pt x="168" y="140"/>
                  </a:cubicBezTo>
                  <a:cubicBezTo>
                    <a:pt x="251" y="140"/>
                    <a:pt x="335" y="196"/>
                    <a:pt x="419" y="140"/>
                  </a:cubicBezTo>
                  <a:cubicBezTo>
                    <a:pt x="419" y="84"/>
                    <a:pt x="447" y="112"/>
                    <a:pt x="391" y="84"/>
                  </a:cubicBezTo>
                  <a:cubicBezTo>
                    <a:pt x="279" y="29"/>
                    <a:pt x="112" y="1"/>
                    <a:pt x="28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Google Shape;646;p25"/>
            <p:cNvSpPr/>
            <p:nvPr/>
          </p:nvSpPr>
          <p:spPr>
            <a:xfrm flipH="1">
              <a:off x="1199520" y="1379160"/>
              <a:ext cx="11880" cy="29880"/>
            </a:xfrm>
            <a:custGeom>
              <a:avLst/>
              <a:gdLst/>
              <a:ahLst/>
              <a:cxnLst/>
              <a:rect l="l" t="t" r="r" b="b"/>
              <a:pathLst>
                <a:path w="168" h="419">
                  <a:moveTo>
                    <a:pt x="28" y="391"/>
                  </a:moveTo>
                  <a:cubicBezTo>
                    <a:pt x="140" y="419"/>
                    <a:pt x="167" y="251"/>
                    <a:pt x="167" y="112"/>
                  </a:cubicBezTo>
                  <a:cubicBezTo>
                    <a:pt x="167" y="28"/>
                    <a:pt x="167" y="28"/>
                    <a:pt x="140" y="0"/>
                  </a:cubicBezTo>
                  <a:cubicBezTo>
                    <a:pt x="28" y="84"/>
                    <a:pt x="0" y="279"/>
                    <a:pt x="28" y="3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Google Shape;647;p25"/>
            <p:cNvSpPr/>
            <p:nvPr/>
          </p:nvSpPr>
          <p:spPr>
            <a:xfrm flipH="1">
              <a:off x="2276640" y="2444040"/>
              <a:ext cx="27720" cy="11880"/>
            </a:xfrm>
            <a:custGeom>
              <a:avLst/>
              <a:gdLst/>
              <a:ahLst/>
              <a:cxnLst/>
              <a:rect l="l" t="t" r="r" b="b"/>
              <a:pathLst>
                <a:path w="391" h="169">
                  <a:moveTo>
                    <a:pt x="56" y="140"/>
                  </a:moveTo>
                  <a:cubicBezTo>
                    <a:pt x="112" y="168"/>
                    <a:pt x="140" y="168"/>
                    <a:pt x="251" y="140"/>
                  </a:cubicBezTo>
                  <a:cubicBezTo>
                    <a:pt x="363" y="112"/>
                    <a:pt x="391" y="112"/>
                    <a:pt x="391" y="1"/>
                  </a:cubicBezTo>
                  <a:cubicBezTo>
                    <a:pt x="335" y="1"/>
                    <a:pt x="140" y="29"/>
                    <a:pt x="84" y="84"/>
                  </a:cubicBezTo>
                  <a:cubicBezTo>
                    <a:pt x="0" y="84"/>
                    <a:pt x="56" y="29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Google Shape;648;p25"/>
            <p:cNvSpPr/>
            <p:nvPr/>
          </p:nvSpPr>
          <p:spPr>
            <a:xfrm flipH="1">
              <a:off x="1380240" y="3480840"/>
              <a:ext cx="19800" cy="23760"/>
            </a:xfrm>
            <a:custGeom>
              <a:avLst/>
              <a:gdLst/>
              <a:ahLst/>
              <a:cxnLst/>
              <a:rect l="l" t="t" r="r" b="b"/>
              <a:pathLst>
                <a:path w="280" h="336">
                  <a:moveTo>
                    <a:pt x="1" y="335"/>
                  </a:moveTo>
                  <a:cubicBezTo>
                    <a:pt x="196" y="335"/>
                    <a:pt x="280" y="196"/>
                    <a:pt x="280" y="1"/>
                  </a:cubicBezTo>
                  <a:cubicBezTo>
                    <a:pt x="196" y="1"/>
                    <a:pt x="196" y="84"/>
                    <a:pt x="112" y="140"/>
                  </a:cubicBezTo>
                  <a:cubicBezTo>
                    <a:pt x="84" y="224"/>
                    <a:pt x="1" y="224"/>
                    <a:pt x="1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Google Shape;649;p25"/>
            <p:cNvSpPr/>
            <p:nvPr/>
          </p:nvSpPr>
          <p:spPr>
            <a:xfrm flipH="1">
              <a:off x="2057760" y="2442240"/>
              <a:ext cx="29880" cy="9720"/>
            </a:xfrm>
            <a:custGeom>
              <a:avLst/>
              <a:gdLst/>
              <a:ahLst/>
              <a:cxnLst/>
              <a:rect l="l" t="t" r="r" b="b"/>
              <a:pathLst>
                <a:path w="419" h="141">
                  <a:moveTo>
                    <a:pt x="0" y="57"/>
                  </a:moveTo>
                  <a:cubicBezTo>
                    <a:pt x="0" y="140"/>
                    <a:pt x="56" y="140"/>
                    <a:pt x="168" y="140"/>
                  </a:cubicBezTo>
                  <a:cubicBezTo>
                    <a:pt x="279" y="140"/>
                    <a:pt x="335" y="140"/>
                    <a:pt x="419" y="57"/>
                  </a:cubicBezTo>
                  <a:cubicBezTo>
                    <a:pt x="391" y="1"/>
                    <a:pt x="335" y="1"/>
                    <a:pt x="251" y="1"/>
                  </a:cubicBezTo>
                  <a:cubicBezTo>
                    <a:pt x="140" y="1"/>
                    <a:pt x="28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Google Shape;650;p25"/>
            <p:cNvSpPr/>
            <p:nvPr/>
          </p:nvSpPr>
          <p:spPr>
            <a:xfrm flipH="1">
              <a:off x="1573200" y="977040"/>
              <a:ext cx="17640" cy="29880"/>
            </a:xfrm>
            <a:custGeom>
              <a:avLst/>
              <a:gdLst/>
              <a:ahLst/>
              <a:cxnLst/>
              <a:rect l="l" t="t" r="r" b="b"/>
              <a:pathLst>
                <a:path w="252" h="419">
                  <a:moveTo>
                    <a:pt x="84" y="0"/>
                  </a:moveTo>
                  <a:cubicBezTo>
                    <a:pt x="0" y="112"/>
                    <a:pt x="84" y="419"/>
                    <a:pt x="195" y="391"/>
                  </a:cubicBezTo>
                  <a:cubicBezTo>
                    <a:pt x="251" y="363"/>
                    <a:pt x="195" y="251"/>
                    <a:pt x="195" y="168"/>
                  </a:cubicBezTo>
                  <a:cubicBezTo>
                    <a:pt x="195" y="84"/>
                    <a:pt x="223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Google Shape;651;p25"/>
            <p:cNvSpPr/>
            <p:nvPr/>
          </p:nvSpPr>
          <p:spPr>
            <a:xfrm flipH="1">
              <a:off x="1514880" y="1983960"/>
              <a:ext cx="21960" cy="25920"/>
            </a:xfrm>
            <a:custGeom>
              <a:avLst/>
              <a:gdLst/>
              <a:ahLst/>
              <a:cxnLst/>
              <a:rect l="l" t="t" r="r" b="b"/>
              <a:pathLst>
                <a:path w="308" h="364">
                  <a:moveTo>
                    <a:pt x="0" y="280"/>
                  </a:moveTo>
                  <a:cubicBezTo>
                    <a:pt x="84" y="363"/>
                    <a:pt x="307" y="252"/>
                    <a:pt x="279" y="1"/>
                  </a:cubicBezTo>
                  <a:cubicBezTo>
                    <a:pt x="112" y="1"/>
                    <a:pt x="196" y="57"/>
                    <a:pt x="112" y="140"/>
                  </a:cubicBezTo>
                  <a:cubicBezTo>
                    <a:pt x="56" y="224"/>
                    <a:pt x="28" y="196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Google Shape;652;p25"/>
            <p:cNvSpPr/>
            <p:nvPr/>
          </p:nvSpPr>
          <p:spPr>
            <a:xfrm flipH="1">
              <a:off x="2482920" y="3268080"/>
              <a:ext cx="33840" cy="11880"/>
            </a:xfrm>
            <a:custGeom>
              <a:avLst/>
              <a:gdLst/>
              <a:ahLst/>
              <a:cxnLst/>
              <a:rect l="l" t="t" r="r" b="b"/>
              <a:pathLst>
                <a:path w="475" h="168">
                  <a:moveTo>
                    <a:pt x="475" y="0"/>
                  </a:moveTo>
                  <a:cubicBezTo>
                    <a:pt x="363" y="0"/>
                    <a:pt x="1" y="28"/>
                    <a:pt x="112" y="140"/>
                  </a:cubicBezTo>
                  <a:cubicBezTo>
                    <a:pt x="140" y="168"/>
                    <a:pt x="280" y="140"/>
                    <a:pt x="335" y="112"/>
                  </a:cubicBezTo>
                  <a:cubicBezTo>
                    <a:pt x="419" y="84"/>
                    <a:pt x="475" y="112"/>
                    <a:pt x="47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Google Shape;653;p25"/>
            <p:cNvSpPr/>
            <p:nvPr/>
          </p:nvSpPr>
          <p:spPr>
            <a:xfrm flipH="1">
              <a:off x="2349000" y="3029040"/>
              <a:ext cx="27720" cy="15840"/>
            </a:xfrm>
            <a:custGeom>
              <a:avLst/>
              <a:gdLst/>
              <a:ahLst/>
              <a:cxnLst/>
              <a:rect l="l" t="t" r="r" b="b"/>
              <a:pathLst>
                <a:path w="392" h="224">
                  <a:moveTo>
                    <a:pt x="29" y="196"/>
                  </a:moveTo>
                  <a:cubicBezTo>
                    <a:pt x="112" y="223"/>
                    <a:pt x="168" y="196"/>
                    <a:pt x="252" y="140"/>
                  </a:cubicBezTo>
                  <a:cubicBezTo>
                    <a:pt x="335" y="112"/>
                    <a:pt x="391" y="112"/>
                    <a:pt x="391" y="0"/>
                  </a:cubicBezTo>
                  <a:cubicBezTo>
                    <a:pt x="308" y="0"/>
                    <a:pt x="1" y="84"/>
                    <a:pt x="29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Google Shape;654;p25"/>
            <p:cNvSpPr/>
            <p:nvPr/>
          </p:nvSpPr>
          <p:spPr>
            <a:xfrm flipH="1">
              <a:off x="1693800" y="2436120"/>
              <a:ext cx="29880" cy="15840"/>
            </a:xfrm>
            <a:custGeom>
              <a:avLst/>
              <a:gdLst/>
              <a:ahLst/>
              <a:cxnLst/>
              <a:rect l="l" t="t" r="r" b="b"/>
              <a:pathLst>
                <a:path w="420" h="224">
                  <a:moveTo>
                    <a:pt x="29" y="195"/>
                  </a:moveTo>
                  <a:cubicBezTo>
                    <a:pt x="112" y="223"/>
                    <a:pt x="280" y="195"/>
                    <a:pt x="364" y="140"/>
                  </a:cubicBezTo>
                  <a:cubicBezTo>
                    <a:pt x="419" y="112"/>
                    <a:pt x="391" y="140"/>
                    <a:pt x="419" y="84"/>
                  </a:cubicBezTo>
                  <a:cubicBezTo>
                    <a:pt x="364" y="0"/>
                    <a:pt x="308" y="56"/>
                    <a:pt x="224" y="56"/>
                  </a:cubicBezTo>
                  <a:cubicBezTo>
                    <a:pt x="29" y="84"/>
                    <a:pt x="1" y="84"/>
                    <a:pt x="29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Google Shape;655;p25"/>
            <p:cNvSpPr/>
            <p:nvPr/>
          </p:nvSpPr>
          <p:spPr>
            <a:xfrm flipH="1">
              <a:off x="2457360" y="2687400"/>
              <a:ext cx="29880" cy="15840"/>
            </a:xfrm>
            <a:custGeom>
              <a:avLst/>
              <a:gdLst/>
              <a:ahLst/>
              <a:cxnLst/>
              <a:rect l="l" t="t" r="r" b="b"/>
              <a:pathLst>
                <a:path w="419" h="224">
                  <a:moveTo>
                    <a:pt x="0" y="196"/>
                  </a:moveTo>
                  <a:cubicBezTo>
                    <a:pt x="84" y="224"/>
                    <a:pt x="112" y="196"/>
                    <a:pt x="195" y="140"/>
                  </a:cubicBezTo>
                  <a:cubicBezTo>
                    <a:pt x="419" y="112"/>
                    <a:pt x="391" y="140"/>
                    <a:pt x="391" y="56"/>
                  </a:cubicBezTo>
                  <a:cubicBezTo>
                    <a:pt x="251" y="0"/>
                    <a:pt x="0" y="56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Google Shape;656;p25"/>
            <p:cNvSpPr/>
            <p:nvPr/>
          </p:nvSpPr>
          <p:spPr>
            <a:xfrm flipH="1">
              <a:off x="1464120" y="2279160"/>
              <a:ext cx="23760" cy="46080"/>
            </a:xfrm>
            <a:custGeom>
              <a:avLst/>
              <a:gdLst/>
              <a:ahLst/>
              <a:cxnLst/>
              <a:rect l="l" t="t" r="r" b="b"/>
              <a:pathLst>
                <a:path w="336" h="643">
                  <a:moveTo>
                    <a:pt x="1" y="587"/>
                  </a:moveTo>
                  <a:cubicBezTo>
                    <a:pt x="280" y="643"/>
                    <a:pt x="336" y="1"/>
                    <a:pt x="85" y="364"/>
                  </a:cubicBezTo>
                  <a:cubicBezTo>
                    <a:pt x="1" y="559"/>
                    <a:pt x="1" y="475"/>
                    <a:pt x="1" y="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Google Shape;657;p25"/>
            <p:cNvSpPr/>
            <p:nvPr/>
          </p:nvSpPr>
          <p:spPr>
            <a:xfrm flipH="1">
              <a:off x="1564560" y="2422080"/>
              <a:ext cx="23760" cy="13680"/>
            </a:xfrm>
            <a:custGeom>
              <a:avLst/>
              <a:gdLst/>
              <a:ahLst/>
              <a:cxnLst/>
              <a:rect l="l" t="t" r="r" b="b"/>
              <a:pathLst>
                <a:path w="336" h="197">
                  <a:moveTo>
                    <a:pt x="336" y="140"/>
                  </a:moveTo>
                  <a:cubicBezTo>
                    <a:pt x="308" y="57"/>
                    <a:pt x="280" y="112"/>
                    <a:pt x="196" y="57"/>
                  </a:cubicBezTo>
                  <a:cubicBezTo>
                    <a:pt x="113" y="29"/>
                    <a:pt x="57" y="29"/>
                    <a:pt x="1" y="1"/>
                  </a:cubicBezTo>
                  <a:cubicBezTo>
                    <a:pt x="1" y="168"/>
                    <a:pt x="140" y="196"/>
                    <a:pt x="280" y="196"/>
                  </a:cubicBezTo>
                  <a:cubicBezTo>
                    <a:pt x="336" y="196"/>
                    <a:pt x="308" y="196"/>
                    <a:pt x="33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Google Shape;658;p25"/>
            <p:cNvSpPr/>
            <p:nvPr/>
          </p:nvSpPr>
          <p:spPr>
            <a:xfrm flipH="1">
              <a:off x="2278800" y="26751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391" h="391">
                  <a:moveTo>
                    <a:pt x="28" y="84"/>
                  </a:moveTo>
                  <a:cubicBezTo>
                    <a:pt x="0" y="112"/>
                    <a:pt x="112" y="223"/>
                    <a:pt x="140" y="251"/>
                  </a:cubicBezTo>
                  <a:cubicBezTo>
                    <a:pt x="168" y="279"/>
                    <a:pt x="251" y="391"/>
                    <a:pt x="307" y="363"/>
                  </a:cubicBezTo>
                  <a:cubicBezTo>
                    <a:pt x="391" y="279"/>
                    <a:pt x="223" y="140"/>
                    <a:pt x="168" y="84"/>
                  </a:cubicBezTo>
                  <a:cubicBezTo>
                    <a:pt x="168" y="84"/>
                    <a:pt x="140" y="28"/>
                    <a:pt x="112" y="28"/>
                  </a:cubicBezTo>
                  <a:cubicBezTo>
                    <a:pt x="0" y="28"/>
                    <a:pt x="168" y="0"/>
                    <a:pt x="28" y="84"/>
                  </a:cubicBezTo>
                  <a:cubicBezTo>
                    <a:pt x="28" y="28"/>
                    <a:pt x="28" y="28"/>
                    <a:pt x="28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Google Shape;659;p25"/>
            <p:cNvSpPr/>
            <p:nvPr/>
          </p:nvSpPr>
          <p:spPr>
            <a:xfrm flipH="1">
              <a:off x="1305360" y="1393200"/>
              <a:ext cx="36000" cy="25920"/>
            </a:xfrm>
            <a:custGeom>
              <a:avLst/>
              <a:gdLst/>
              <a:ahLst/>
              <a:cxnLst/>
              <a:rect l="l" t="t" r="r" b="b"/>
              <a:pathLst>
                <a:path w="503" h="364">
                  <a:moveTo>
                    <a:pt x="363" y="84"/>
                  </a:moveTo>
                  <a:cubicBezTo>
                    <a:pt x="280" y="112"/>
                    <a:pt x="224" y="112"/>
                    <a:pt x="140" y="196"/>
                  </a:cubicBezTo>
                  <a:cubicBezTo>
                    <a:pt x="1" y="363"/>
                    <a:pt x="224" y="335"/>
                    <a:pt x="419" y="196"/>
                  </a:cubicBezTo>
                  <a:cubicBezTo>
                    <a:pt x="503" y="84"/>
                    <a:pt x="475" y="0"/>
                    <a:pt x="363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Google Shape;660;p25"/>
            <p:cNvSpPr/>
            <p:nvPr/>
          </p:nvSpPr>
          <p:spPr>
            <a:xfrm flipH="1">
              <a:off x="1608840" y="2168640"/>
              <a:ext cx="25920" cy="13680"/>
            </a:xfrm>
            <a:custGeom>
              <a:avLst/>
              <a:gdLst/>
              <a:ahLst/>
              <a:cxnLst/>
              <a:rect l="l" t="t" r="r" b="b"/>
              <a:pathLst>
                <a:path w="363" h="196">
                  <a:moveTo>
                    <a:pt x="0" y="168"/>
                  </a:moveTo>
                  <a:cubicBezTo>
                    <a:pt x="84" y="196"/>
                    <a:pt x="140" y="168"/>
                    <a:pt x="223" y="140"/>
                  </a:cubicBezTo>
                  <a:cubicBezTo>
                    <a:pt x="307" y="84"/>
                    <a:pt x="363" y="84"/>
                    <a:pt x="363" y="0"/>
                  </a:cubicBezTo>
                  <a:cubicBezTo>
                    <a:pt x="279" y="0"/>
                    <a:pt x="223" y="0"/>
                    <a:pt x="140" y="28"/>
                  </a:cubicBezTo>
                  <a:cubicBezTo>
                    <a:pt x="28" y="56"/>
                    <a:pt x="0" y="28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Google Shape;661;p25"/>
            <p:cNvSpPr/>
            <p:nvPr/>
          </p:nvSpPr>
          <p:spPr>
            <a:xfrm flipH="1">
              <a:off x="1792440" y="2261160"/>
              <a:ext cx="29880" cy="17640"/>
            </a:xfrm>
            <a:custGeom>
              <a:avLst/>
              <a:gdLst/>
              <a:ahLst/>
              <a:cxnLst/>
              <a:rect l="l" t="t" r="r" b="b"/>
              <a:pathLst>
                <a:path w="420" h="252">
                  <a:moveTo>
                    <a:pt x="1" y="112"/>
                  </a:moveTo>
                  <a:cubicBezTo>
                    <a:pt x="57" y="252"/>
                    <a:pt x="391" y="168"/>
                    <a:pt x="391" y="140"/>
                  </a:cubicBezTo>
                  <a:cubicBezTo>
                    <a:pt x="419" y="1"/>
                    <a:pt x="84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Google Shape;662;p25"/>
            <p:cNvSpPr/>
            <p:nvPr/>
          </p:nvSpPr>
          <p:spPr>
            <a:xfrm flipH="1">
              <a:off x="1605600" y="2078280"/>
              <a:ext cx="27720" cy="15840"/>
            </a:xfrm>
            <a:custGeom>
              <a:avLst/>
              <a:gdLst/>
              <a:ahLst/>
              <a:cxnLst/>
              <a:rect l="l" t="t" r="r" b="b"/>
              <a:pathLst>
                <a:path w="391" h="224">
                  <a:moveTo>
                    <a:pt x="0" y="195"/>
                  </a:moveTo>
                  <a:cubicBezTo>
                    <a:pt x="84" y="223"/>
                    <a:pt x="112" y="223"/>
                    <a:pt x="223" y="195"/>
                  </a:cubicBezTo>
                  <a:cubicBezTo>
                    <a:pt x="279" y="195"/>
                    <a:pt x="391" y="167"/>
                    <a:pt x="391" y="84"/>
                  </a:cubicBezTo>
                  <a:cubicBezTo>
                    <a:pt x="363" y="0"/>
                    <a:pt x="28" y="56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Google Shape;663;p25"/>
            <p:cNvSpPr/>
            <p:nvPr/>
          </p:nvSpPr>
          <p:spPr>
            <a:xfrm flipH="1">
              <a:off x="2929680" y="3043080"/>
              <a:ext cx="19800" cy="25920"/>
            </a:xfrm>
            <a:custGeom>
              <a:avLst/>
              <a:gdLst/>
              <a:ahLst/>
              <a:cxnLst/>
              <a:rect l="l" t="t" r="r" b="b"/>
              <a:pathLst>
                <a:path w="280" h="364">
                  <a:moveTo>
                    <a:pt x="28" y="28"/>
                  </a:moveTo>
                  <a:cubicBezTo>
                    <a:pt x="28" y="84"/>
                    <a:pt x="140" y="363"/>
                    <a:pt x="279" y="335"/>
                  </a:cubicBezTo>
                  <a:cubicBezTo>
                    <a:pt x="279" y="224"/>
                    <a:pt x="168" y="28"/>
                    <a:pt x="112" y="28"/>
                  </a:cubicBezTo>
                  <a:cubicBezTo>
                    <a:pt x="0" y="1"/>
                    <a:pt x="28" y="1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Google Shape;664;p25"/>
            <p:cNvSpPr/>
            <p:nvPr/>
          </p:nvSpPr>
          <p:spPr>
            <a:xfrm flipH="1">
              <a:off x="2541960" y="2494440"/>
              <a:ext cx="27720" cy="15840"/>
            </a:xfrm>
            <a:custGeom>
              <a:avLst/>
              <a:gdLst/>
              <a:ahLst/>
              <a:cxnLst/>
              <a:rect l="l" t="t" r="r" b="b"/>
              <a:pathLst>
                <a:path w="391" h="224">
                  <a:moveTo>
                    <a:pt x="0" y="112"/>
                  </a:moveTo>
                  <a:cubicBezTo>
                    <a:pt x="56" y="140"/>
                    <a:pt x="112" y="112"/>
                    <a:pt x="196" y="140"/>
                  </a:cubicBezTo>
                  <a:cubicBezTo>
                    <a:pt x="279" y="140"/>
                    <a:pt x="391" y="223"/>
                    <a:pt x="335" y="112"/>
                  </a:cubicBezTo>
                  <a:cubicBezTo>
                    <a:pt x="335" y="28"/>
                    <a:pt x="251" y="0"/>
                    <a:pt x="168" y="0"/>
                  </a:cubicBezTo>
                  <a:cubicBezTo>
                    <a:pt x="28" y="0"/>
                    <a:pt x="28" y="28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Google Shape;665;p25"/>
            <p:cNvSpPr/>
            <p:nvPr/>
          </p:nvSpPr>
          <p:spPr>
            <a:xfrm flipH="1">
              <a:off x="1181520" y="1465560"/>
              <a:ext cx="27720" cy="21960"/>
            </a:xfrm>
            <a:custGeom>
              <a:avLst/>
              <a:gdLst/>
              <a:ahLst/>
              <a:cxnLst/>
              <a:rect l="l" t="t" r="r" b="b"/>
              <a:pathLst>
                <a:path w="392" h="308">
                  <a:moveTo>
                    <a:pt x="392" y="57"/>
                  </a:moveTo>
                  <a:cubicBezTo>
                    <a:pt x="224" y="1"/>
                    <a:pt x="1" y="168"/>
                    <a:pt x="57" y="224"/>
                  </a:cubicBezTo>
                  <a:cubicBezTo>
                    <a:pt x="85" y="308"/>
                    <a:pt x="140" y="196"/>
                    <a:pt x="224" y="168"/>
                  </a:cubicBezTo>
                  <a:cubicBezTo>
                    <a:pt x="336" y="140"/>
                    <a:pt x="392" y="168"/>
                    <a:pt x="392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Google Shape;666;p25"/>
            <p:cNvSpPr/>
            <p:nvPr/>
          </p:nvSpPr>
          <p:spPr>
            <a:xfrm flipH="1">
              <a:off x="1467000" y="3012840"/>
              <a:ext cx="17640" cy="21600"/>
            </a:xfrm>
            <a:custGeom>
              <a:avLst/>
              <a:gdLst/>
              <a:ahLst/>
              <a:cxnLst/>
              <a:rect l="l" t="t" r="r" b="b"/>
              <a:pathLst>
                <a:path w="252" h="307">
                  <a:moveTo>
                    <a:pt x="1" y="307"/>
                  </a:moveTo>
                  <a:cubicBezTo>
                    <a:pt x="140" y="307"/>
                    <a:pt x="252" y="140"/>
                    <a:pt x="252" y="0"/>
                  </a:cubicBezTo>
                  <a:cubicBezTo>
                    <a:pt x="140" y="0"/>
                    <a:pt x="140" y="28"/>
                    <a:pt x="57" y="84"/>
                  </a:cubicBezTo>
                  <a:cubicBezTo>
                    <a:pt x="29" y="167"/>
                    <a:pt x="1" y="195"/>
                    <a:pt x="1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Google Shape;667;p25"/>
            <p:cNvSpPr/>
            <p:nvPr/>
          </p:nvSpPr>
          <p:spPr>
            <a:xfrm flipH="1">
              <a:off x="2911680" y="3079080"/>
              <a:ext cx="29880" cy="29880"/>
            </a:xfrm>
            <a:custGeom>
              <a:avLst/>
              <a:gdLst/>
              <a:ahLst/>
              <a:cxnLst/>
              <a:rect l="l" t="t" r="r" b="b"/>
              <a:pathLst>
                <a:path w="419" h="420">
                  <a:moveTo>
                    <a:pt x="28" y="84"/>
                  </a:moveTo>
                  <a:cubicBezTo>
                    <a:pt x="28" y="84"/>
                    <a:pt x="0" y="84"/>
                    <a:pt x="28" y="196"/>
                  </a:cubicBezTo>
                  <a:cubicBezTo>
                    <a:pt x="167" y="419"/>
                    <a:pt x="418" y="419"/>
                    <a:pt x="195" y="196"/>
                  </a:cubicBezTo>
                  <a:cubicBezTo>
                    <a:pt x="167" y="112"/>
                    <a:pt x="112" y="1"/>
                    <a:pt x="28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Google Shape;668;p25"/>
            <p:cNvSpPr/>
            <p:nvPr/>
          </p:nvSpPr>
          <p:spPr>
            <a:xfrm flipH="1">
              <a:off x="1595520" y="794160"/>
              <a:ext cx="27720" cy="27720"/>
            </a:xfrm>
            <a:custGeom>
              <a:avLst/>
              <a:gdLst/>
              <a:ahLst/>
              <a:cxnLst/>
              <a:rect l="l" t="t" r="r" b="b"/>
              <a:pathLst>
                <a:path w="392" h="392">
                  <a:moveTo>
                    <a:pt x="84" y="56"/>
                  </a:moveTo>
                  <a:cubicBezTo>
                    <a:pt x="1" y="140"/>
                    <a:pt x="280" y="391"/>
                    <a:pt x="363" y="280"/>
                  </a:cubicBezTo>
                  <a:cubicBezTo>
                    <a:pt x="391" y="252"/>
                    <a:pt x="252" y="140"/>
                    <a:pt x="140" y="56"/>
                  </a:cubicBezTo>
                  <a:cubicBezTo>
                    <a:pt x="112" y="28"/>
                    <a:pt x="140" y="1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Google Shape;669;p25"/>
            <p:cNvSpPr/>
            <p:nvPr/>
          </p:nvSpPr>
          <p:spPr>
            <a:xfrm flipH="1">
              <a:off x="2423520" y="3690000"/>
              <a:ext cx="29880" cy="25920"/>
            </a:xfrm>
            <a:custGeom>
              <a:avLst/>
              <a:gdLst/>
              <a:ahLst/>
              <a:cxnLst/>
              <a:rect l="l" t="t" r="r" b="b"/>
              <a:pathLst>
                <a:path w="419" h="363">
                  <a:moveTo>
                    <a:pt x="335" y="28"/>
                  </a:moveTo>
                  <a:cubicBezTo>
                    <a:pt x="252" y="84"/>
                    <a:pt x="196" y="112"/>
                    <a:pt x="168" y="140"/>
                  </a:cubicBezTo>
                  <a:cubicBezTo>
                    <a:pt x="0" y="251"/>
                    <a:pt x="168" y="363"/>
                    <a:pt x="363" y="140"/>
                  </a:cubicBezTo>
                  <a:cubicBezTo>
                    <a:pt x="419" y="84"/>
                    <a:pt x="419" y="0"/>
                    <a:pt x="335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Google Shape;670;p25"/>
            <p:cNvSpPr/>
            <p:nvPr/>
          </p:nvSpPr>
          <p:spPr>
            <a:xfrm flipH="1">
              <a:off x="1575360" y="2771640"/>
              <a:ext cx="27720" cy="29880"/>
            </a:xfrm>
            <a:custGeom>
              <a:avLst/>
              <a:gdLst/>
              <a:ahLst/>
              <a:cxnLst/>
              <a:rect l="l" t="t" r="r" b="b"/>
              <a:pathLst>
                <a:path w="392" h="419">
                  <a:moveTo>
                    <a:pt x="84" y="335"/>
                  </a:moveTo>
                  <a:cubicBezTo>
                    <a:pt x="84" y="335"/>
                    <a:pt x="84" y="419"/>
                    <a:pt x="140" y="307"/>
                  </a:cubicBezTo>
                  <a:lnTo>
                    <a:pt x="224" y="223"/>
                  </a:lnTo>
                  <a:cubicBezTo>
                    <a:pt x="252" y="196"/>
                    <a:pt x="391" y="140"/>
                    <a:pt x="308" y="84"/>
                  </a:cubicBezTo>
                  <a:cubicBezTo>
                    <a:pt x="252" y="0"/>
                    <a:pt x="1" y="168"/>
                    <a:pt x="84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Google Shape;671;p25"/>
            <p:cNvSpPr/>
            <p:nvPr/>
          </p:nvSpPr>
          <p:spPr>
            <a:xfrm flipH="1">
              <a:off x="1693440" y="2494440"/>
              <a:ext cx="25920" cy="15840"/>
            </a:xfrm>
            <a:custGeom>
              <a:avLst/>
              <a:gdLst/>
              <a:ahLst/>
              <a:cxnLst/>
              <a:rect l="l" t="t" r="r" b="b"/>
              <a:pathLst>
                <a:path w="364" h="224">
                  <a:moveTo>
                    <a:pt x="28" y="168"/>
                  </a:moveTo>
                  <a:cubicBezTo>
                    <a:pt x="84" y="223"/>
                    <a:pt x="168" y="168"/>
                    <a:pt x="224" y="140"/>
                  </a:cubicBezTo>
                  <a:cubicBezTo>
                    <a:pt x="335" y="112"/>
                    <a:pt x="363" y="112"/>
                    <a:pt x="363" y="28"/>
                  </a:cubicBezTo>
                  <a:cubicBezTo>
                    <a:pt x="307" y="0"/>
                    <a:pt x="1" y="28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Google Shape;672;p25"/>
            <p:cNvSpPr/>
            <p:nvPr/>
          </p:nvSpPr>
          <p:spPr>
            <a:xfrm flipH="1">
              <a:off x="1904760" y="2596680"/>
              <a:ext cx="27720" cy="18000"/>
            </a:xfrm>
            <a:custGeom>
              <a:avLst/>
              <a:gdLst/>
              <a:ahLst/>
              <a:cxnLst/>
              <a:rect l="l" t="t" r="r" b="b"/>
              <a:pathLst>
                <a:path w="391" h="253">
                  <a:moveTo>
                    <a:pt x="196" y="85"/>
                  </a:moveTo>
                  <a:cubicBezTo>
                    <a:pt x="112" y="85"/>
                    <a:pt x="0" y="85"/>
                    <a:pt x="0" y="140"/>
                  </a:cubicBezTo>
                  <a:cubicBezTo>
                    <a:pt x="0" y="252"/>
                    <a:pt x="391" y="196"/>
                    <a:pt x="363" y="85"/>
                  </a:cubicBezTo>
                  <a:cubicBezTo>
                    <a:pt x="363" y="1"/>
                    <a:pt x="251" y="57"/>
                    <a:pt x="196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Google Shape;673;p25"/>
            <p:cNvSpPr/>
            <p:nvPr/>
          </p:nvSpPr>
          <p:spPr>
            <a:xfrm flipH="1">
              <a:off x="2481120" y="2018160"/>
              <a:ext cx="15840" cy="29880"/>
            </a:xfrm>
            <a:custGeom>
              <a:avLst/>
              <a:gdLst/>
              <a:ahLst/>
              <a:cxnLst/>
              <a:rect l="l" t="t" r="r" b="b"/>
              <a:pathLst>
                <a:path w="224" h="419">
                  <a:moveTo>
                    <a:pt x="56" y="0"/>
                  </a:moveTo>
                  <a:cubicBezTo>
                    <a:pt x="1" y="56"/>
                    <a:pt x="56" y="419"/>
                    <a:pt x="140" y="307"/>
                  </a:cubicBezTo>
                  <a:cubicBezTo>
                    <a:pt x="224" y="279"/>
                    <a:pt x="168" y="167"/>
                    <a:pt x="140" y="84"/>
                  </a:cubicBezTo>
                  <a:cubicBezTo>
                    <a:pt x="140" y="28"/>
                    <a:pt x="140" y="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Google Shape;674;p25"/>
            <p:cNvSpPr/>
            <p:nvPr/>
          </p:nvSpPr>
          <p:spPr>
            <a:xfrm flipH="1">
              <a:off x="2620440" y="1377000"/>
              <a:ext cx="27720" cy="13680"/>
            </a:xfrm>
            <a:custGeom>
              <a:avLst/>
              <a:gdLst/>
              <a:ahLst/>
              <a:cxnLst/>
              <a:rect l="l" t="t" r="r" b="b"/>
              <a:pathLst>
                <a:path w="391" h="196">
                  <a:moveTo>
                    <a:pt x="0" y="168"/>
                  </a:moveTo>
                  <a:cubicBezTo>
                    <a:pt x="168" y="168"/>
                    <a:pt x="279" y="196"/>
                    <a:pt x="391" y="168"/>
                  </a:cubicBezTo>
                  <a:cubicBezTo>
                    <a:pt x="391" y="112"/>
                    <a:pt x="391" y="112"/>
                    <a:pt x="307" y="112"/>
                  </a:cubicBezTo>
                  <a:cubicBezTo>
                    <a:pt x="279" y="56"/>
                    <a:pt x="28" y="0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Google Shape;675;p25"/>
            <p:cNvSpPr/>
            <p:nvPr/>
          </p:nvSpPr>
          <p:spPr>
            <a:xfrm flipH="1">
              <a:off x="1223280" y="3912840"/>
              <a:ext cx="31680" cy="27720"/>
            </a:xfrm>
            <a:custGeom>
              <a:avLst/>
              <a:gdLst/>
              <a:ahLst/>
              <a:cxnLst/>
              <a:rect l="l" t="t" r="r" b="b"/>
              <a:pathLst>
                <a:path w="447" h="392">
                  <a:moveTo>
                    <a:pt x="251" y="57"/>
                  </a:moveTo>
                  <a:cubicBezTo>
                    <a:pt x="196" y="85"/>
                    <a:pt x="0" y="196"/>
                    <a:pt x="28" y="252"/>
                  </a:cubicBezTo>
                  <a:cubicBezTo>
                    <a:pt x="56" y="391"/>
                    <a:pt x="447" y="57"/>
                    <a:pt x="307" y="57"/>
                  </a:cubicBezTo>
                  <a:cubicBezTo>
                    <a:pt x="196" y="1"/>
                    <a:pt x="279" y="1"/>
                    <a:pt x="251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Google Shape;676;p25"/>
            <p:cNvSpPr/>
            <p:nvPr/>
          </p:nvSpPr>
          <p:spPr>
            <a:xfrm flipH="1">
              <a:off x="1513080" y="3718080"/>
              <a:ext cx="17640" cy="21960"/>
            </a:xfrm>
            <a:custGeom>
              <a:avLst/>
              <a:gdLst/>
              <a:ahLst/>
              <a:cxnLst/>
              <a:rect l="l" t="t" r="r" b="b"/>
              <a:pathLst>
                <a:path w="252" h="308">
                  <a:moveTo>
                    <a:pt x="251" y="308"/>
                  </a:moveTo>
                  <a:cubicBezTo>
                    <a:pt x="251" y="252"/>
                    <a:pt x="251" y="196"/>
                    <a:pt x="223" y="112"/>
                  </a:cubicBezTo>
                  <a:cubicBezTo>
                    <a:pt x="195" y="56"/>
                    <a:pt x="195" y="29"/>
                    <a:pt x="140" y="29"/>
                  </a:cubicBezTo>
                  <a:cubicBezTo>
                    <a:pt x="112" y="1"/>
                    <a:pt x="140" y="1"/>
                    <a:pt x="84" y="1"/>
                  </a:cubicBezTo>
                  <a:cubicBezTo>
                    <a:pt x="0" y="56"/>
                    <a:pt x="56" y="56"/>
                    <a:pt x="84" y="168"/>
                  </a:cubicBezTo>
                  <a:cubicBezTo>
                    <a:pt x="140" y="280"/>
                    <a:pt x="112" y="308"/>
                    <a:pt x="251" y="3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Google Shape;677;p25"/>
            <p:cNvSpPr/>
            <p:nvPr/>
          </p:nvSpPr>
          <p:spPr>
            <a:xfrm flipH="1">
              <a:off x="1512360" y="1077840"/>
              <a:ext cx="33840" cy="17640"/>
            </a:xfrm>
            <a:custGeom>
              <a:avLst/>
              <a:gdLst/>
              <a:ahLst/>
              <a:cxnLst/>
              <a:rect l="l" t="t" r="r" b="b"/>
              <a:pathLst>
                <a:path w="476" h="252">
                  <a:moveTo>
                    <a:pt x="1" y="196"/>
                  </a:moveTo>
                  <a:cubicBezTo>
                    <a:pt x="252" y="251"/>
                    <a:pt x="475" y="0"/>
                    <a:pt x="252" y="28"/>
                  </a:cubicBezTo>
                  <a:cubicBezTo>
                    <a:pt x="140" y="28"/>
                    <a:pt x="1" y="112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Google Shape;678;p25"/>
            <p:cNvSpPr/>
            <p:nvPr/>
          </p:nvSpPr>
          <p:spPr>
            <a:xfrm flipH="1">
              <a:off x="1265760" y="3746160"/>
              <a:ext cx="27720" cy="19800"/>
            </a:xfrm>
            <a:custGeom>
              <a:avLst/>
              <a:gdLst/>
              <a:ahLst/>
              <a:cxnLst/>
              <a:rect l="l" t="t" r="r" b="b"/>
              <a:pathLst>
                <a:path w="391" h="280">
                  <a:moveTo>
                    <a:pt x="0" y="279"/>
                  </a:moveTo>
                  <a:cubicBezTo>
                    <a:pt x="140" y="279"/>
                    <a:pt x="391" y="140"/>
                    <a:pt x="251" y="0"/>
                  </a:cubicBezTo>
                  <a:cubicBezTo>
                    <a:pt x="168" y="28"/>
                    <a:pt x="168" y="56"/>
                    <a:pt x="112" y="140"/>
                  </a:cubicBezTo>
                  <a:cubicBezTo>
                    <a:pt x="56" y="168"/>
                    <a:pt x="0" y="168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Google Shape;679;p25"/>
            <p:cNvSpPr/>
            <p:nvPr/>
          </p:nvSpPr>
          <p:spPr>
            <a:xfrm flipH="1">
              <a:off x="1412640" y="3127320"/>
              <a:ext cx="21960" cy="27720"/>
            </a:xfrm>
            <a:custGeom>
              <a:avLst/>
              <a:gdLst/>
              <a:ahLst/>
              <a:cxnLst/>
              <a:rect l="l" t="t" r="r" b="b"/>
              <a:pathLst>
                <a:path w="308" h="391">
                  <a:moveTo>
                    <a:pt x="168" y="28"/>
                  </a:moveTo>
                  <a:cubicBezTo>
                    <a:pt x="112" y="84"/>
                    <a:pt x="112" y="140"/>
                    <a:pt x="28" y="224"/>
                  </a:cubicBezTo>
                  <a:cubicBezTo>
                    <a:pt x="0" y="279"/>
                    <a:pt x="0" y="391"/>
                    <a:pt x="56" y="307"/>
                  </a:cubicBezTo>
                  <a:cubicBezTo>
                    <a:pt x="140" y="279"/>
                    <a:pt x="307" y="28"/>
                    <a:pt x="196" y="28"/>
                  </a:cubicBezTo>
                  <a:cubicBezTo>
                    <a:pt x="140" y="0"/>
                    <a:pt x="168" y="28"/>
                    <a:pt x="1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Google Shape;680;p25"/>
            <p:cNvSpPr/>
            <p:nvPr/>
          </p:nvSpPr>
          <p:spPr>
            <a:xfrm flipH="1">
              <a:off x="1462680" y="3410640"/>
              <a:ext cx="29880" cy="23760"/>
            </a:xfrm>
            <a:custGeom>
              <a:avLst/>
              <a:gdLst/>
              <a:ahLst/>
              <a:cxnLst/>
              <a:rect l="l" t="t" r="r" b="b"/>
              <a:pathLst>
                <a:path w="419" h="335">
                  <a:moveTo>
                    <a:pt x="0" y="279"/>
                  </a:moveTo>
                  <a:cubicBezTo>
                    <a:pt x="28" y="279"/>
                    <a:pt x="28" y="335"/>
                    <a:pt x="112" y="279"/>
                  </a:cubicBezTo>
                  <a:cubicBezTo>
                    <a:pt x="391" y="223"/>
                    <a:pt x="419" y="0"/>
                    <a:pt x="140" y="140"/>
                  </a:cubicBezTo>
                  <a:cubicBezTo>
                    <a:pt x="28" y="223"/>
                    <a:pt x="0" y="223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Google Shape;681;p25"/>
            <p:cNvSpPr/>
            <p:nvPr/>
          </p:nvSpPr>
          <p:spPr>
            <a:xfrm flipH="1">
              <a:off x="1512360" y="2922480"/>
              <a:ext cx="25920" cy="33840"/>
            </a:xfrm>
            <a:custGeom>
              <a:avLst/>
              <a:gdLst/>
              <a:ahLst/>
              <a:cxnLst/>
              <a:rect l="l" t="t" r="r" b="b"/>
              <a:pathLst>
                <a:path w="364" h="475">
                  <a:moveTo>
                    <a:pt x="279" y="56"/>
                  </a:moveTo>
                  <a:cubicBezTo>
                    <a:pt x="196" y="84"/>
                    <a:pt x="0" y="475"/>
                    <a:pt x="196" y="335"/>
                  </a:cubicBezTo>
                  <a:cubicBezTo>
                    <a:pt x="224" y="335"/>
                    <a:pt x="307" y="224"/>
                    <a:pt x="307" y="196"/>
                  </a:cubicBezTo>
                  <a:cubicBezTo>
                    <a:pt x="335" y="140"/>
                    <a:pt x="363" y="1"/>
                    <a:pt x="279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Google Shape;682;p25"/>
            <p:cNvSpPr/>
            <p:nvPr/>
          </p:nvSpPr>
          <p:spPr>
            <a:xfrm flipH="1">
              <a:off x="1402560" y="2671200"/>
              <a:ext cx="27720" cy="11880"/>
            </a:xfrm>
            <a:custGeom>
              <a:avLst/>
              <a:gdLst/>
              <a:ahLst/>
              <a:cxnLst/>
              <a:rect l="l" t="t" r="r" b="b"/>
              <a:pathLst>
                <a:path w="391" h="168">
                  <a:moveTo>
                    <a:pt x="0" y="28"/>
                  </a:moveTo>
                  <a:cubicBezTo>
                    <a:pt x="28" y="168"/>
                    <a:pt x="363" y="140"/>
                    <a:pt x="391" y="56"/>
                  </a:cubicBezTo>
                  <a:cubicBezTo>
                    <a:pt x="391" y="0"/>
                    <a:pt x="195" y="0"/>
                    <a:pt x="112" y="0"/>
                  </a:cubicBezTo>
                  <a:cubicBezTo>
                    <a:pt x="0" y="0"/>
                    <a:pt x="56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Google Shape;683;p25"/>
            <p:cNvSpPr/>
            <p:nvPr/>
          </p:nvSpPr>
          <p:spPr>
            <a:xfrm flipH="1">
              <a:off x="2499120" y="2637000"/>
              <a:ext cx="25920" cy="13680"/>
            </a:xfrm>
            <a:custGeom>
              <a:avLst/>
              <a:gdLst/>
              <a:ahLst/>
              <a:cxnLst/>
              <a:rect l="l" t="t" r="r" b="b"/>
              <a:pathLst>
                <a:path w="363" h="197">
                  <a:moveTo>
                    <a:pt x="0" y="57"/>
                  </a:moveTo>
                  <a:cubicBezTo>
                    <a:pt x="0" y="140"/>
                    <a:pt x="0" y="113"/>
                    <a:pt x="167" y="140"/>
                  </a:cubicBezTo>
                  <a:cubicBezTo>
                    <a:pt x="223" y="140"/>
                    <a:pt x="307" y="196"/>
                    <a:pt x="363" y="140"/>
                  </a:cubicBezTo>
                  <a:cubicBezTo>
                    <a:pt x="363" y="57"/>
                    <a:pt x="363" y="57"/>
                    <a:pt x="167" y="1"/>
                  </a:cubicBezTo>
                  <a:lnTo>
                    <a:pt x="84" y="1"/>
                  </a:lnTo>
                  <a:cubicBezTo>
                    <a:pt x="0" y="57"/>
                    <a:pt x="56" y="57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Google Shape;684;p25"/>
            <p:cNvSpPr/>
            <p:nvPr/>
          </p:nvSpPr>
          <p:spPr>
            <a:xfrm flipH="1">
              <a:off x="2366280" y="3728160"/>
              <a:ext cx="36000" cy="31680"/>
            </a:xfrm>
            <a:custGeom>
              <a:avLst/>
              <a:gdLst/>
              <a:ahLst/>
              <a:cxnLst/>
              <a:rect l="l" t="t" r="r" b="b"/>
              <a:pathLst>
                <a:path w="504" h="447">
                  <a:moveTo>
                    <a:pt x="29" y="391"/>
                  </a:moveTo>
                  <a:cubicBezTo>
                    <a:pt x="57" y="419"/>
                    <a:pt x="1" y="391"/>
                    <a:pt x="57" y="419"/>
                  </a:cubicBezTo>
                  <a:cubicBezTo>
                    <a:pt x="308" y="447"/>
                    <a:pt x="503" y="0"/>
                    <a:pt x="57" y="307"/>
                  </a:cubicBezTo>
                  <a:cubicBezTo>
                    <a:pt x="1" y="335"/>
                    <a:pt x="29" y="307"/>
                    <a:pt x="29" y="3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Google Shape;685;p25"/>
            <p:cNvSpPr/>
            <p:nvPr/>
          </p:nvSpPr>
          <p:spPr>
            <a:xfrm flipH="1">
              <a:off x="2425320" y="3354480"/>
              <a:ext cx="21960" cy="9720"/>
            </a:xfrm>
            <a:custGeom>
              <a:avLst/>
              <a:gdLst/>
              <a:ahLst/>
              <a:cxnLst/>
              <a:rect l="l" t="t" r="r" b="b"/>
              <a:pathLst>
                <a:path w="308" h="141">
                  <a:moveTo>
                    <a:pt x="0" y="140"/>
                  </a:moveTo>
                  <a:lnTo>
                    <a:pt x="195" y="140"/>
                  </a:lnTo>
                  <a:cubicBezTo>
                    <a:pt x="307" y="85"/>
                    <a:pt x="307" y="85"/>
                    <a:pt x="307" y="29"/>
                  </a:cubicBezTo>
                  <a:cubicBezTo>
                    <a:pt x="251" y="1"/>
                    <a:pt x="195" y="29"/>
                    <a:pt x="112" y="29"/>
                  </a:cubicBezTo>
                  <a:cubicBezTo>
                    <a:pt x="28" y="1"/>
                    <a:pt x="0" y="1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Google Shape;686;p25"/>
            <p:cNvSpPr/>
            <p:nvPr/>
          </p:nvSpPr>
          <p:spPr>
            <a:xfrm flipH="1">
              <a:off x="2693880" y="3651840"/>
              <a:ext cx="25920" cy="25920"/>
            </a:xfrm>
            <a:custGeom>
              <a:avLst/>
              <a:gdLst/>
              <a:ahLst/>
              <a:cxnLst/>
              <a:rect l="l" t="t" r="r" b="b"/>
              <a:pathLst>
                <a:path w="364" h="363">
                  <a:moveTo>
                    <a:pt x="1" y="251"/>
                  </a:moveTo>
                  <a:cubicBezTo>
                    <a:pt x="140" y="363"/>
                    <a:pt x="363" y="195"/>
                    <a:pt x="308" y="56"/>
                  </a:cubicBezTo>
                  <a:cubicBezTo>
                    <a:pt x="252" y="0"/>
                    <a:pt x="224" y="84"/>
                    <a:pt x="168" y="112"/>
                  </a:cubicBezTo>
                  <a:cubicBezTo>
                    <a:pt x="85" y="195"/>
                    <a:pt x="1" y="195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Google Shape;687;p25"/>
            <p:cNvSpPr/>
            <p:nvPr/>
          </p:nvSpPr>
          <p:spPr>
            <a:xfrm flipH="1">
              <a:off x="2406600" y="3701880"/>
              <a:ext cx="23760" cy="19800"/>
            </a:xfrm>
            <a:custGeom>
              <a:avLst/>
              <a:gdLst/>
              <a:ahLst/>
              <a:cxnLst/>
              <a:rect l="l" t="t" r="r" b="b"/>
              <a:pathLst>
                <a:path w="336" h="280">
                  <a:moveTo>
                    <a:pt x="28" y="252"/>
                  </a:moveTo>
                  <a:cubicBezTo>
                    <a:pt x="112" y="279"/>
                    <a:pt x="168" y="252"/>
                    <a:pt x="196" y="224"/>
                  </a:cubicBezTo>
                  <a:cubicBezTo>
                    <a:pt x="279" y="196"/>
                    <a:pt x="335" y="140"/>
                    <a:pt x="335" y="84"/>
                  </a:cubicBezTo>
                  <a:cubicBezTo>
                    <a:pt x="251" y="0"/>
                    <a:pt x="0" y="140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Google Shape;688;p25"/>
            <p:cNvSpPr/>
            <p:nvPr/>
          </p:nvSpPr>
          <p:spPr>
            <a:xfrm flipH="1">
              <a:off x="1735920" y="2172960"/>
              <a:ext cx="11880" cy="25920"/>
            </a:xfrm>
            <a:custGeom>
              <a:avLst/>
              <a:gdLst/>
              <a:ahLst/>
              <a:cxnLst/>
              <a:rect l="l" t="t" r="r" b="b"/>
              <a:pathLst>
                <a:path w="168" h="363">
                  <a:moveTo>
                    <a:pt x="0" y="251"/>
                  </a:moveTo>
                  <a:cubicBezTo>
                    <a:pt x="0" y="307"/>
                    <a:pt x="0" y="307"/>
                    <a:pt x="28" y="363"/>
                  </a:cubicBezTo>
                  <a:cubicBezTo>
                    <a:pt x="140" y="307"/>
                    <a:pt x="167" y="84"/>
                    <a:pt x="140" y="0"/>
                  </a:cubicBezTo>
                  <a:cubicBezTo>
                    <a:pt x="56" y="0"/>
                    <a:pt x="56" y="0"/>
                    <a:pt x="28" y="84"/>
                  </a:cubicBezTo>
                  <a:cubicBezTo>
                    <a:pt x="28" y="140"/>
                    <a:pt x="0" y="168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Google Shape;689;p25"/>
            <p:cNvSpPr/>
            <p:nvPr/>
          </p:nvSpPr>
          <p:spPr>
            <a:xfrm flipH="1">
              <a:off x="1095120" y="4063680"/>
              <a:ext cx="17640" cy="25920"/>
            </a:xfrm>
            <a:custGeom>
              <a:avLst/>
              <a:gdLst/>
              <a:ahLst/>
              <a:cxnLst/>
              <a:rect l="l" t="t" r="r" b="b"/>
              <a:pathLst>
                <a:path w="252" h="364">
                  <a:moveTo>
                    <a:pt x="28" y="307"/>
                  </a:moveTo>
                  <a:cubicBezTo>
                    <a:pt x="195" y="363"/>
                    <a:pt x="251" y="140"/>
                    <a:pt x="195" y="0"/>
                  </a:cubicBezTo>
                  <a:cubicBezTo>
                    <a:pt x="56" y="56"/>
                    <a:pt x="140" y="84"/>
                    <a:pt x="112" y="140"/>
                  </a:cubicBezTo>
                  <a:cubicBezTo>
                    <a:pt x="28" y="251"/>
                    <a:pt x="0" y="224"/>
                    <a:pt x="28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Google Shape;690;p25"/>
            <p:cNvSpPr/>
            <p:nvPr/>
          </p:nvSpPr>
          <p:spPr>
            <a:xfrm flipH="1">
              <a:off x="1562760" y="1379160"/>
              <a:ext cx="15840" cy="21960"/>
            </a:xfrm>
            <a:custGeom>
              <a:avLst/>
              <a:gdLst/>
              <a:ahLst/>
              <a:cxnLst/>
              <a:rect l="l" t="t" r="r" b="b"/>
              <a:pathLst>
                <a:path w="224" h="308">
                  <a:moveTo>
                    <a:pt x="28" y="279"/>
                  </a:moveTo>
                  <a:cubicBezTo>
                    <a:pt x="84" y="307"/>
                    <a:pt x="84" y="251"/>
                    <a:pt x="140" y="168"/>
                  </a:cubicBezTo>
                  <a:cubicBezTo>
                    <a:pt x="196" y="112"/>
                    <a:pt x="224" y="112"/>
                    <a:pt x="196" y="0"/>
                  </a:cubicBezTo>
                  <a:cubicBezTo>
                    <a:pt x="84" y="0"/>
                    <a:pt x="84" y="28"/>
                    <a:pt x="28" y="112"/>
                  </a:cubicBezTo>
                  <a:cubicBezTo>
                    <a:pt x="28" y="140"/>
                    <a:pt x="0" y="140"/>
                    <a:pt x="0" y="168"/>
                  </a:cubicBezTo>
                  <a:cubicBezTo>
                    <a:pt x="0" y="279"/>
                    <a:pt x="28" y="279"/>
                    <a:pt x="28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Google Shape;691;p25"/>
            <p:cNvSpPr/>
            <p:nvPr/>
          </p:nvSpPr>
          <p:spPr>
            <a:xfrm flipH="1">
              <a:off x="1588680" y="1567800"/>
              <a:ext cx="13680" cy="23760"/>
            </a:xfrm>
            <a:custGeom>
              <a:avLst/>
              <a:gdLst/>
              <a:ahLst/>
              <a:cxnLst/>
              <a:rect l="l" t="t" r="r" b="b"/>
              <a:pathLst>
                <a:path w="196" h="336">
                  <a:moveTo>
                    <a:pt x="1" y="308"/>
                  </a:moveTo>
                  <a:lnTo>
                    <a:pt x="84" y="335"/>
                  </a:lnTo>
                  <a:cubicBezTo>
                    <a:pt x="112" y="335"/>
                    <a:pt x="112" y="335"/>
                    <a:pt x="140" y="168"/>
                  </a:cubicBezTo>
                  <a:cubicBezTo>
                    <a:pt x="196" y="1"/>
                    <a:pt x="140" y="29"/>
                    <a:pt x="84" y="1"/>
                  </a:cubicBezTo>
                  <a:cubicBezTo>
                    <a:pt x="56" y="56"/>
                    <a:pt x="1" y="196"/>
                    <a:pt x="1" y="3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Google Shape;692;p25"/>
            <p:cNvSpPr/>
            <p:nvPr/>
          </p:nvSpPr>
          <p:spPr>
            <a:xfrm flipH="1">
              <a:off x="1528560" y="3806640"/>
              <a:ext cx="33840" cy="13680"/>
            </a:xfrm>
            <a:custGeom>
              <a:avLst/>
              <a:gdLst/>
              <a:ahLst/>
              <a:cxnLst/>
              <a:rect l="l" t="t" r="r" b="b"/>
              <a:pathLst>
                <a:path w="475" h="196">
                  <a:moveTo>
                    <a:pt x="280" y="196"/>
                  </a:moveTo>
                  <a:lnTo>
                    <a:pt x="475" y="168"/>
                  </a:lnTo>
                  <a:cubicBezTo>
                    <a:pt x="475" y="0"/>
                    <a:pt x="1" y="56"/>
                    <a:pt x="112" y="168"/>
                  </a:cubicBezTo>
                  <a:cubicBezTo>
                    <a:pt x="140" y="196"/>
                    <a:pt x="224" y="196"/>
                    <a:pt x="280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Google Shape;693;p25"/>
            <p:cNvSpPr/>
            <p:nvPr/>
          </p:nvSpPr>
          <p:spPr>
            <a:xfrm flipH="1">
              <a:off x="1235880" y="3635640"/>
              <a:ext cx="19800" cy="23760"/>
            </a:xfrm>
            <a:custGeom>
              <a:avLst/>
              <a:gdLst/>
              <a:ahLst/>
              <a:cxnLst/>
              <a:rect l="l" t="t" r="r" b="b"/>
              <a:pathLst>
                <a:path w="280" h="336">
                  <a:moveTo>
                    <a:pt x="0" y="308"/>
                  </a:moveTo>
                  <a:cubicBezTo>
                    <a:pt x="140" y="336"/>
                    <a:pt x="279" y="140"/>
                    <a:pt x="168" y="1"/>
                  </a:cubicBezTo>
                  <a:cubicBezTo>
                    <a:pt x="84" y="1"/>
                    <a:pt x="140" y="1"/>
                    <a:pt x="84" y="29"/>
                  </a:cubicBezTo>
                  <a:cubicBezTo>
                    <a:pt x="56" y="85"/>
                    <a:pt x="0" y="280"/>
                    <a:pt x="0" y="3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Google Shape;694;p25"/>
            <p:cNvSpPr/>
            <p:nvPr/>
          </p:nvSpPr>
          <p:spPr>
            <a:xfrm flipH="1">
              <a:off x="1937160" y="2442240"/>
              <a:ext cx="27720" cy="21960"/>
            </a:xfrm>
            <a:custGeom>
              <a:avLst/>
              <a:gdLst/>
              <a:ahLst/>
              <a:cxnLst/>
              <a:rect l="l" t="t" r="r" b="b"/>
              <a:pathLst>
                <a:path w="392" h="308">
                  <a:moveTo>
                    <a:pt x="85" y="29"/>
                  </a:moveTo>
                  <a:cubicBezTo>
                    <a:pt x="1" y="112"/>
                    <a:pt x="113" y="140"/>
                    <a:pt x="140" y="168"/>
                  </a:cubicBezTo>
                  <a:cubicBezTo>
                    <a:pt x="168" y="196"/>
                    <a:pt x="252" y="308"/>
                    <a:pt x="308" y="252"/>
                  </a:cubicBezTo>
                  <a:cubicBezTo>
                    <a:pt x="392" y="168"/>
                    <a:pt x="140" y="29"/>
                    <a:pt x="140" y="29"/>
                  </a:cubicBezTo>
                  <a:cubicBezTo>
                    <a:pt x="29" y="1"/>
                    <a:pt x="113" y="1"/>
                    <a:pt x="85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Google Shape;695;p25"/>
            <p:cNvSpPr/>
            <p:nvPr/>
          </p:nvSpPr>
          <p:spPr>
            <a:xfrm flipH="1">
              <a:off x="2099160" y="2665080"/>
              <a:ext cx="25920" cy="11880"/>
            </a:xfrm>
            <a:custGeom>
              <a:avLst/>
              <a:gdLst/>
              <a:ahLst/>
              <a:cxnLst/>
              <a:rect l="l" t="t" r="r" b="b"/>
              <a:pathLst>
                <a:path w="364" h="168">
                  <a:moveTo>
                    <a:pt x="1" y="28"/>
                  </a:moveTo>
                  <a:lnTo>
                    <a:pt x="1" y="112"/>
                  </a:lnTo>
                  <a:cubicBezTo>
                    <a:pt x="85" y="140"/>
                    <a:pt x="336" y="168"/>
                    <a:pt x="364" y="84"/>
                  </a:cubicBezTo>
                  <a:cubicBezTo>
                    <a:pt x="336" y="28"/>
                    <a:pt x="364" y="28"/>
                    <a:pt x="336" y="28"/>
                  </a:cubicBezTo>
                  <a:lnTo>
                    <a:pt x="224" y="28"/>
                  </a:lnTo>
                  <a:cubicBezTo>
                    <a:pt x="113" y="1"/>
                    <a:pt x="57" y="1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Google Shape;696;p25"/>
            <p:cNvSpPr/>
            <p:nvPr/>
          </p:nvSpPr>
          <p:spPr>
            <a:xfrm flipH="1">
              <a:off x="2473560" y="2452320"/>
              <a:ext cx="17640" cy="21960"/>
            </a:xfrm>
            <a:custGeom>
              <a:avLst/>
              <a:gdLst/>
              <a:ahLst/>
              <a:cxnLst/>
              <a:rect l="l" t="t" r="r" b="b"/>
              <a:pathLst>
                <a:path w="252" h="308">
                  <a:moveTo>
                    <a:pt x="0" y="56"/>
                  </a:moveTo>
                  <a:cubicBezTo>
                    <a:pt x="0" y="140"/>
                    <a:pt x="28" y="140"/>
                    <a:pt x="84" y="196"/>
                  </a:cubicBezTo>
                  <a:cubicBezTo>
                    <a:pt x="112" y="251"/>
                    <a:pt x="168" y="307"/>
                    <a:pt x="224" y="307"/>
                  </a:cubicBezTo>
                  <a:cubicBezTo>
                    <a:pt x="251" y="251"/>
                    <a:pt x="251" y="251"/>
                    <a:pt x="168" y="140"/>
                  </a:cubicBezTo>
                  <a:cubicBezTo>
                    <a:pt x="28" y="0"/>
                    <a:pt x="0" y="56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Google Shape;697;p25"/>
            <p:cNvSpPr/>
            <p:nvPr/>
          </p:nvSpPr>
          <p:spPr>
            <a:xfrm flipH="1">
              <a:off x="2370600" y="1198080"/>
              <a:ext cx="25920" cy="15840"/>
            </a:xfrm>
            <a:custGeom>
              <a:avLst/>
              <a:gdLst/>
              <a:ahLst/>
              <a:cxnLst/>
              <a:rect l="l" t="t" r="r" b="b"/>
              <a:pathLst>
                <a:path w="364" h="224">
                  <a:moveTo>
                    <a:pt x="1" y="112"/>
                  </a:moveTo>
                  <a:cubicBezTo>
                    <a:pt x="56" y="223"/>
                    <a:pt x="84" y="168"/>
                    <a:pt x="196" y="168"/>
                  </a:cubicBezTo>
                  <a:cubicBezTo>
                    <a:pt x="280" y="140"/>
                    <a:pt x="363" y="140"/>
                    <a:pt x="363" y="56"/>
                  </a:cubicBezTo>
                  <a:cubicBezTo>
                    <a:pt x="252" y="0"/>
                    <a:pt x="56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Google Shape;698;p25"/>
            <p:cNvSpPr/>
            <p:nvPr/>
          </p:nvSpPr>
          <p:spPr>
            <a:xfrm flipH="1">
              <a:off x="2652480" y="1569960"/>
              <a:ext cx="27720" cy="11880"/>
            </a:xfrm>
            <a:custGeom>
              <a:avLst/>
              <a:gdLst/>
              <a:ahLst/>
              <a:cxnLst/>
              <a:rect l="l" t="t" r="r" b="b"/>
              <a:pathLst>
                <a:path w="392" h="168">
                  <a:moveTo>
                    <a:pt x="1" y="112"/>
                  </a:moveTo>
                  <a:cubicBezTo>
                    <a:pt x="29" y="168"/>
                    <a:pt x="29" y="140"/>
                    <a:pt x="168" y="140"/>
                  </a:cubicBezTo>
                  <a:cubicBezTo>
                    <a:pt x="280" y="140"/>
                    <a:pt x="336" y="140"/>
                    <a:pt x="391" y="84"/>
                  </a:cubicBezTo>
                  <a:cubicBezTo>
                    <a:pt x="336" y="1"/>
                    <a:pt x="252" y="1"/>
                    <a:pt x="140" y="28"/>
                  </a:cubicBezTo>
                  <a:cubicBezTo>
                    <a:pt x="1" y="84"/>
                    <a:pt x="29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Google Shape;699;p25"/>
            <p:cNvSpPr/>
            <p:nvPr/>
          </p:nvSpPr>
          <p:spPr>
            <a:xfrm flipH="1">
              <a:off x="1954440" y="2767680"/>
              <a:ext cx="23760" cy="13680"/>
            </a:xfrm>
            <a:custGeom>
              <a:avLst/>
              <a:gdLst/>
              <a:ahLst/>
              <a:cxnLst/>
              <a:rect l="l" t="t" r="r" b="b"/>
              <a:pathLst>
                <a:path w="336" h="196">
                  <a:moveTo>
                    <a:pt x="335" y="112"/>
                  </a:moveTo>
                  <a:lnTo>
                    <a:pt x="335" y="56"/>
                  </a:lnTo>
                  <a:cubicBezTo>
                    <a:pt x="280" y="56"/>
                    <a:pt x="28" y="0"/>
                    <a:pt x="28" y="84"/>
                  </a:cubicBezTo>
                  <a:cubicBezTo>
                    <a:pt x="1" y="196"/>
                    <a:pt x="280" y="140"/>
                    <a:pt x="335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Google Shape;700;p25"/>
            <p:cNvSpPr/>
            <p:nvPr/>
          </p:nvSpPr>
          <p:spPr>
            <a:xfrm flipH="1">
              <a:off x="2356920" y="2112480"/>
              <a:ext cx="27720" cy="15840"/>
            </a:xfrm>
            <a:custGeom>
              <a:avLst/>
              <a:gdLst/>
              <a:ahLst/>
              <a:cxnLst/>
              <a:rect l="l" t="t" r="r" b="b"/>
              <a:pathLst>
                <a:path w="391" h="224">
                  <a:moveTo>
                    <a:pt x="84" y="224"/>
                  </a:moveTo>
                  <a:cubicBezTo>
                    <a:pt x="167" y="224"/>
                    <a:pt x="112" y="168"/>
                    <a:pt x="251" y="140"/>
                  </a:cubicBezTo>
                  <a:cubicBezTo>
                    <a:pt x="363" y="112"/>
                    <a:pt x="391" y="140"/>
                    <a:pt x="391" y="28"/>
                  </a:cubicBezTo>
                  <a:cubicBezTo>
                    <a:pt x="251" y="0"/>
                    <a:pt x="0" y="28"/>
                    <a:pt x="84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Google Shape;701;p25"/>
            <p:cNvSpPr/>
            <p:nvPr/>
          </p:nvSpPr>
          <p:spPr>
            <a:xfrm flipH="1">
              <a:off x="2282040" y="3893040"/>
              <a:ext cx="23760" cy="23760"/>
            </a:xfrm>
            <a:custGeom>
              <a:avLst/>
              <a:gdLst/>
              <a:ahLst/>
              <a:cxnLst/>
              <a:rect l="l" t="t" r="r" b="b"/>
              <a:pathLst>
                <a:path w="335" h="336">
                  <a:moveTo>
                    <a:pt x="56" y="336"/>
                  </a:moveTo>
                  <a:cubicBezTo>
                    <a:pt x="195" y="336"/>
                    <a:pt x="279" y="112"/>
                    <a:pt x="251" y="57"/>
                  </a:cubicBezTo>
                  <a:cubicBezTo>
                    <a:pt x="223" y="57"/>
                    <a:pt x="335" y="1"/>
                    <a:pt x="223" y="57"/>
                  </a:cubicBezTo>
                  <a:cubicBezTo>
                    <a:pt x="140" y="57"/>
                    <a:pt x="0" y="224"/>
                    <a:pt x="56" y="3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Google Shape;702;p25"/>
            <p:cNvSpPr/>
            <p:nvPr/>
          </p:nvSpPr>
          <p:spPr>
            <a:xfrm flipH="1">
              <a:off x="2543400" y="4554000"/>
              <a:ext cx="25920" cy="11880"/>
            </a:xfrm>
            <a:custGeom>
              <a:avLst/>
              <a:gdLst/>
              <a:ahLst/>
              <a:cxnLst/>
              <a:rect l="l" t="t" r="r" b="b"/>
              <a:pathLst>
                <a:path w="363" h="169">
                  <a:moveTo>
                    <a:pt x="363" y="112"/>
                  </a:moveTo>
                  <a:cubicBezTo>
                    <a:pt x="307" y="84"/>
                    <a:pt x="84" y="1"/>
                    <a:pt x="28" y="1"/>
                  </a:cubicBezTo>
                  <a:cubicBezTo>
                    <a:pt x="0" y="168"/>
                    <a:pt x="196" y="168"/>
                    <a:pt x="251" y="168"/>
                  </a:cubicBezTo>
                  <a:cubicBezTo>
                    <a:pt x="363" y="168"/>
                    <a:pt x="363" y="168"/>
                    <a:pt x="363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Google Shape;703;p25"/>
            <p:cNvSpPr/>
            <p:nvPr/>
          </p:nvSpPr>
          <p:spPr>
            <a:xfrm flipH="1">
              <a:off x="2475720" y="3696120"/>
              <a:ext cx="21960" cy="15840"/>
            </a:xfrm>
            <a:custGeom>
              <a:avLst/>
              <a:gdLst/>
              <a:ahLst/>
              <a:cxnLst/>
              <a:rect l="l" t="t" r="r" b="b"/>
              <a:pathLst>
                <a:path w="308" h="224">
                  <a:moveTo>
                    <a:pt x="1" y="196"/>
                  </a:moveTo>
                  <a:cubicBezTo>
                    <a:pt x="112" y="224"/>
                    <a:pt x="308" y="168"/>
                    <a:pt x="308" y="29"/>
                  </a:cubicBezTo>
                  <a:cubicBezTo>
                    <a:pt x="252" y="1"/>
                    <a:pt x="1" y="84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Google Shape;704;p25"/>
            <p:cNvSpPr/>
            <p:nvPr/>
          </p:nvSpPr>
          <p:spPr>
            <a:xfrm flipH="1">
              <a:off x="1393920" y="3844800"/>
              <a:ext cx="23760" cy="13680"/>
            </a:xfrm>
            <a:custGeom>
              <a:avLst/>
              <a:gdLst/>
              <a:ahLst/>
              <a:cxnLst/>
              <a:rect l="l" t="t" r="r" b="b"/>
              <a:pathLst>
                <a:path w="336" h="196">
                  <a:moveTo>
                    <a:pt x="0" y="168"/>
                  </a:moveTo>
                  <a:cubicBezTo>
                    <a:pt x="56" y="196"/>
                    <a:pt x="140" y="196"/>
                    <a:pt x="196" y="168"/>
                  </a:cubicBezTo>
                  <a:cubicBezTo>
                    <a:pt x="307" y="168"/>
                    <a:pt x="335" y="168"/>
                    <a:pt x="307" y="56"/>
                  </a:cubicBezTo>
                  <a:cubicBezTo>
                    <a:pt x="224" y="0"/>
                    <a:pt x="196" y="0"/>
                    <a:pt x="84" y="56"/>
                  </a:cubicBezTo>
                  <a:cubicBezTo>
                    <a:pt x="28" y="84"/>
                    <a:pt x="28" y="84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Google Shape;705;p25"/>
            <p:cNvSpPr/>
            <p:nvPr/>
          </p:nvSpPr>
          <p:spPr>
            <a:xfrm flipH="1">
              <a:off x="2561400" y="1740600"/>
              <a:ext cx="15840" cy="21960"/>
            </a:xfrm>
            <a:custGeom>
              <a:avLst/>
              <a:gdLst/>
              <a:ahLst/>
              <a:cxnLst/>
              <a:rect l="l" t="t" r="r" b="b"/>
              <a:pathLst>
                <a:path w="224" h="308">
                  <a:moveTo>
                    <a:pt x="1" y="85"/>
                  </a:moveTo>
                  <a:cubicBezTo>
                    <a:pt x="1" y="113"/>
                    <a:pt x="1" y="168"/>
                    <a:pt x="29" y="224"/>
                  </a:cubicBezTo>
                  <a:cubicBezTo>
                    <a:pt x="84" y="308"/>
                    <a:pt x="29" y="280"/>
                    <a:pt x="140" y="308"/>
                  </a:cubicBezTo>
                  <a:cubicBezTo>
                    <a:pt x="224" y="224"/>
                    <a:pt x="168" y="85"/>
                    <a:pt x="112" y="1"/>
                  </a:cubicBezTo>
                  <a:cubicBezTo>
                    <a:pt x="29" y="1"/>
                    <a:pt x="1" y="1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Google Shape;706;p25"/>
            <p:cNvSpPr/>
            <p:nvPr/>
          </p:nvSpPr>
          <p:spPr>
            <a:xfrm flipH="1">
              <a:off x="1593360" y="1720800"/>
              <a:ext cx="9720" cy="25920"/>
            </a:xfrm>
            <a:custGeom>
              <a:avLst/>
              <a:gdLst/>
              <a:ahLst/>
              <a:cxnLst/>
              <a:rect l="l" t="t" r="r" b="b"/>
              <a:pathLst>
                <a:path w="141" h="364">
                  <a:moveTo>
                    <a:pt x="1" y="252"/>
                  </a:moveTo>
                  <a:lnTo>
                    <a:pt x="1" y="364"/>
                  </a:lnTo>
                  <a:cubicBezTo>
                    <a:pt x="112" y="364"/>
                    <a:pt x="112" y="364"/>
                    <a:pt x="112" y="252"/>
                  </a:cubicBezTo>
                  <a:cubicBezTo>
                    <a:pt x="112" y="140"/>
                    <a:pt x="140" y="113"/>
                    <a:pt x="112" y="1"/>
                  </a:cubicBezTo>
                  <a:cubicBezTo>
                    <a:pt x="1" y="1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Google Shape;707;p25"/>
            <p:cNvSpPr/>
            <p:nvPr/>
          </p:nvSpPr>
          <p:spPr>
            <a:xfrm flipH="1">
              <a:off x="1775520" y="2823840"/>
              <a:ext cx="23760" cy="19800"/>
            </a:xfrm>
            <a:custGeom>
              <a:avLst/>
              <a:gdLst/>
              <a:ahLst/>
              <a:cxnLst/>
              <a:rect l="l" t="t" r="r" b="b"/>
              <a:pathLst>
                <a:path w="336" h="280">
                  <a:moveTo>
                    <a:pt x="28" y="252"/>
                  </a:moveTo>
                  <a:cubicBezTo>
                    <a:pt x="140" y="280"/>
                    <a:pt x="335" y="112"/>
                    <a:pt x="280" y="1"/>
                  </a:cubicBezTo>
                  <a:cubicBezTo>
                    <a:pt x="168" y="1"/>
                    <a:pt x="1" y="168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Google Shape;708;p25"/>
            <p:cNvSpPr/>
            <p:nvPr/>
          </p:nvSpPr>
          <p:spPr>
            <a:xfrm flipH="1">
              <a:off x="1106640" y="1788840"/>
              <a:ext cx="13680" cy="23760"/>
            </a:xfrm>
            <a:custGeom>
              <a:avLst/>
              <a:gdLst/>
              <a:ahLst/>
              <a:cxnLst/>
              <a:rect l="l" t="t" r="r" b="b"/>
              <a:pathLst>
                <a:path w="196" h="336">
                  <a:moveTo>
                    <a:pt x="84" y="335"/>
                  </a:moveTo>
                  <a:cubicBezTo>
                    <a:pt x="196" y="307"/>
                    <a:pt x="140" y="280"/>
                    <a:pt x="140" y="168"/>
                  </a:cubicBezTo>
                  <a:cubicBezTo>
                    <a:pt x="140" y="56"/>
                    <a:pt x="140" y="28"/>
                    <a:pt x="84" y="28"/>
                  </a:cubicBezTo>
                  <a:cubicBezTo>
                    <a:pt x="0" y="56"/>
                    <a:pt x="56" y="1"/>
                    <a:pt x="56" y="112"/>
                  </a:cubicBezTo>
                  <a:lnTo>
                    <a:pt x="56" y="196"/>
                  </a:lnTo>
                  <a:cubicBezTo>
                    <a:pt x="0" y="252"/>
                    <a:pt x="0" y="307"/>
                    <a:pt x="84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Google Shape;709;p25"/>
            <p:cNvSpPr/>
            <p:nvPr/>
          </p:nvSpPr>
          <p:spPr>
            <a:xfrm flipH="1">
              <a:off x="992160" y="4091760"/>
              <a:ext cx="13680" cy="32040"/>
            </a:xfrm>
            <a:custGeom>
              <a:avLst/>
              <a:gdLst/>
              <a:ahLst/>
              <a:cxnLst/>
              <a:rect l="l" t="t" r="r" b="b"/>
              <a:pathLst>
                <a:path w="196" h="448">
                  <a:moveTo>
                    <a:pt x="1" y="364"/>
                  </a:moveTo>
                  <a:lnTo>
                    <a:pt x="1" y="419"/>
                  </a:lnTo>
                  <a:cubicBezTo>
                    <a:pt x="140" y="447"/>
                    <a:pt x="168" y="224"/>
                    <a:pt x="168" y="168"/>
                  </a:cubicBezTo>
                  <a:cubicBezTo>
                    <a:pt x="196" y="1"/>
                    <a:pt x="1" y="252"/>
                    <a:pt x="1" y="3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Google Shape;710;p25"/>
            <p:cNvSpPr/>
            <p:nvPr/>
          </p:nvSpPr>
          <p:spPr>
            <a:xfrm flipH="1">
              <a:off x="1452600" y="231948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5">
                  <a:moveTo>
                    <a:pt x="0" y="224"/>
                  </a:moveTo>
                  <a:cubicBezTo>
                    <a:pt x="112" y="224"/>
                    <a:pt x="112" y="224"/>
                    <a:pt x="195" y="168"/>
                  </a:cubicBezTo>
                  <a:cubicBezTo>
                    <a:pt x="251" y="85"/>
                    <a:pt x="251" y="85"/>
                    <a:pt x="251" y="1"/>
                  </a:cubicBezTo>
                  <a:cubicBezTo>
                    <a:pt x="112" y="1"/>
                    <a:pt x="140" y="29"/>
                    <a:pt x="84" y="57"/>
                  </a:cubicBezTo>
                  <a:cubicBezTo>
                    <a:pt x="0" y="140"/>
                    <a:pt x="0" y="85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Google Shape;711;p25"/>
            <p:cNvSpPr/>
            <p:nvPr/>
          </p:nvSpPr>
          <p:spPr>
            <a:xfrm flipH="1">
              <a:off x="2254680" y="4049640"/>
              <a:ext cx="19800" cy="21600"/>
            </a:xfrm>
            <a:custGeom>
              <a:avLst/>
              <a:gdLst/>
              <a:ahLst/>
              <a:cxnLst/>
              <a:rect l="l" t="t" r="r" b="b"/>
              <a:pathLst>
                <a:path w="280" h="307">
                  <a:moveTo>
                    <a:pt x="0" y="279"/>
                  </a:moveTo>
                  <a:cubicBezTo>
                    <a:pt x="140" y="307"/>
                    <a:pt x="279" y="112"/>
                    <a:pt x="140" y="0"/>
                  </a:cubicBezTo>
                  <a:cubicBezTo>
                    <a:pt x="84" y="28"/>
                    <a:pt x="112" y="56"/>
                    <a:pt x="56" y="140"/>
                  </a:cubicBezTo>
                  <a:cubicBezTo>
                    <a:pt x="28" y="167"/>
                    <a:pt x="0" y="167"/>
                    <a:pt x="0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Google Shape;712;p25"/>
            <p:cNvSpPr/>
            <p:nvPr/>
          </p:nvSpPr>
          <p:spPr>
            <a:xfrm flipH="1">
              <a:off x="1685880" y="1991880"/>
              <a:ext cx="11880" cy="21960"/>
            </a:xfrm>
            <a:custGeom>
              <a:avLst/>
              <a:gdLst/>
              <a:ahLst/>
              <a:cxnLst/>
              <a:rect l="l" t="t" r="r" b="b"/>
              <a:pathLst>
                <a:path w="168" h="308">
                  <a:moveTo>
                    <a:pt x="1" y="224"/>
                  </a:moveTo>
                  <a:cubicBezTo>
                    <a:pt x="1" y="251"/>
                    <a:pt x="1" y="279"/>
                    <a:pt x="28" y="307"/>
                  </a:cubicBezTo>
                  <a:cubicBezTo>
                    <a:pt x="140" y="307"/>
                    <a:pt x="84" y="307"/>
                    <a:pt x="140" y="224"/>
                  </a:cubicBezTo>
                  <a:cubicBezTo>
                    <a:pt x="168" y="140"/>
                    <a:pt x="168" y="112"/>
                    <a:pt x="140" y="0"/>
                  </a:cubicBezTo>
                  <a:cubicBezTo>
                    <a:pt x="56" y="0"/>
                    <a:pt x="56" y="0"/>
                    <a:pt x="28" y="84"/>
                  </a:cubicBezTo>
                  <a:cubicBezTo>
                    <a:pt x="1" y="84"/>
                    <a:pt x="1" y="140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Google Shape;713;p25"/>
            <p:cNvSpPr/>
            <p:nvPr/>
          </p:nvSpPr>
          <p:spPr>
            <a:xfrm flipH="1">
              <a:off x="1221840" y="3683880"/>
              <a:ext cx="17640" cy="21960"/>
            </a:xfrm>
            <a:custGeom>
              <a:avLst/>
              <a:gdLst/>
              <a:ahLst/>
              <a:cxnLst/>
              <a:rect l="l" t="t" r="r" b="b"/>
              <a:pathLst>
                <a:path w="252" h="308">
                  <a:moveTo>
                    <a:pt x="1" y="307"/>
                  </a:moveTo>
                  <a:cubicBezTo>
                    <a:pt x="196" y="307"/>
                    <a:pt x="252" y="112"/>
                    <a:pt x="224" y="0"/>
                  </a:cubicBezTo>
                  <a:cubicBezTo>
                    <a:pt x="140" y="0"/>
                    <a:pt x="140" y="56"/>
                    <a:pt x="112" y="112"/>
                  </a:cubicBezTo>
                  <a:cubicBezTo>
                    <a:pt x="56" y="196"/>
                    <a:pt x="1" y="196"/>
                    <a:pt x="1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Google Shape;714;p25"/>
            <p:cNvSpPr/>
            <p:nvPr/>
          </p:nvSpPr>
          <p:spPr>
            <a:xfrm flipH="1">
              <a:off x="1923120" y="2717280"/>
              <a:ext cx="21960" cy="13680"/>
            </a:xfrm>
            <a:custGeom>
              <a:avLst/>
              <a:gdLst/>
              <a:ahLst/>
              <a:cxnLst/>
              <a:rect l="l" t="t" r="r" b="b"/>
              <a:pathLst>
                <a:path w="308" h="197">
                  <a:moveTo>
                    <a:pt x="1" y="196"/>
                  </a:moveTo>
                  <a:cubicBezTo>
                    <a:pt x="113" y="196"/>
                    <a:pt x="140" y="196"/>
                    <a:pt x="196" y="140"/>
                  </a:cubicBezTo>
                  <a:cubicBezTo>
                    <a:pt x="280" y="113"/>
                    <a:pt x="308" y="113"/>
                    <a:pt x="308" y="1"/>
                  </a:cubicBezTo>
                  <a:cubicBezTo>
                    <a:pt x="224" y="1"/>
                    <a:pt x="1" y="57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Google Shape;715;p25"/>
            <p:cNvSpPr/>
            <p:nvPr/>
          </p:nvSpPr>
          <p:spPr>
            <a:xfrm flipH="1">
              <a:off x="2577960" y="1748880"/>
              <a:ext cx="11880" cy="21960"/>
            </a:xfrm>
            <a:custGeom>
              <a:avLst/>
              <a:gdLst/>
              <a:ahLst/>
              <a:cxnLst/>
              <a:rect l="l" t="t" r="r" b="b"/>
              <a:pathLst>
                <a:path w="168" h="308">
                  <a:moveTo>
                    <a:pt x="140" y="307"/>
                  </a:moveTo>
                  <a:cubicBezTo>
                    <a:pt x="168" y="252"/>
                    <a:pt x="168" y="1"/>
                    <a:pt x="56" y="1"/>
                  </a:cubicBezTo>
                  <a:cubicBezTo>
                    <a:pt x="0" y="28"/>
                    <a:pt x="28" y="112"/>
                    <a:pt x="28" y="168"/>
                  </a:cubicBezTo>
                  <a:cubicBezTo>
                    <a:pt x="56" y="280"/>
                    <a:pt x="56" y="307"/>
                    <a:pt x="140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Google Shape;716;p25"/>
            <p:cNvSpPr/>
            <p:nvPr/>
          </p:nvSpPr>
          <p:spPr>
            <a:xfrm flipH="1">
              <a:off x="2616120" y="1365120"/>
              <a:ext cx="21960" cy="9720"/>
            </a:xfrm>
            <a:custGeom>
              <a:avLst/>
              <a:gdLst/>
              <a:ahLst/>
              <a:cxnLst/>
              <a:rect l="l" t="t" r="r" b="b"/>
              <a:pathLst>
                <a:path w="308" h="141">
                  <a:moveTo>
                    <a:pt x="1" y="29"/>
                  </a:moveTo>
                  <a:cubicBezTo>
                    <a:pt x="1" y="140"/>
                    <a:pt x="29" y="140"/>
                    <a:pt x="140" y="140"/>
                  </a:cubicBezTo>
                  <a:lnTo>
                    <a:pt x="252" y="140"/>
                  </a:lnTo>
                  <a:cubicBezTo>
                    <a:pt x="308" y="140"/>
                    <a:pt x="280" y="140"/>
                    <a:pt x="308" y="85"/>
                  </a:cubicBezTo>
                  <a:cubicBezTo>
                    <a:pt x="280" y="1"/>
                    <a:pt x="112" y="29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Google Shape;717;p25"/>
            <p:cNvSpPr/>
            <p:nvPr/>
          </p:nvSpPr>
          <p:spPr>
            <a:xfrm flipH="1">
              <a:off x="2286720" y="4003560"/>
              <a:ext cx="17640" cy="29880"/>
            </a:xfrm>
            <a:custGeom>
              <a:avLst/>
              <a:gdLst/>
              <a:ahLst/>
              <a:cxnLst/>
              <a:rect l="l" t="t" r="r" b="b"/>
              <a:pathLst>
                <a:path w="252" h="419">
                  <a:moveTo>
                    <a:pt x="0" y="251"/>
                  </a:moveTo>
                  <a:cubicBezTo>
                    <a:pt x="0" y="419"/>
                    <a:pt x="251" y="196"/>
                    <a:pt x="195" y="0"/>
                  </a:cubicBezTo>
                  <a:cubicBezTo>
                    <a:pt x="112" y="0"/>
                    <a:pt x="84" y="0"/>
                    <a:pt x="84" y="84"/>
                  </a:cubicBezTo>
                  <a:cubicBezTo>
                    <a:pt x="56" y="112"/>
                    <a:pt x="0" y="224"/>
                    <a:pt x="0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Google Shape;718;p25"/>
            <p:cNvSpPr/>
            <p:nvPr/>
          </p:nvSpPr>
          <p:spPr>
            <a:xfrm flipH="1">
              <a:off x="2369160" y="3768480"/>
              <a:ext cx="19800" cy="11880"/>
            </a:xfrm>
            <a:custGeom>
              <a:avLst/>
              <a:gdLst/>
              <a:ahLst/>
              <a:cxnLst/>
              <a:rect l="l" t="t" r="r" b="b"/>
              <a:pathLst>
                <a:path w="280" h="168">
                  <a:moveTo>
                    <a:pt x="0" y="140"/>
                  </a:moveTo>
                  <a:cubicBezTo>
                    <a:pt x="28" y="140"/>
                    <a:pt x="28" y="168"/>
                    <a:pt x="56" y="168"/>
                  </a:cubicBezTo>
                  <a:cubicBezTo>
                    <a:pt x="168" y="168"/>
                    <a:pt x="279" y="140"/>
                    <a:pt x="279" y="0"/>
                  </a:cubicBezTo>
                  <a:cubicBezTo>
                    <a:pt x="196" y="0"/>
                    <a:pt x="168" y="28"/>
                    <a:pt x="112" y="56"/>
                  </a:cubicBezTo>
                  <a:cubicBezTo>
                    <a:pt x="28" y="56"/>
                    <a:pt x="0" y="56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Google Shape;719;p25"/>
            <p:cNvSpPr/>
            <p:nvPr/>
          </p:nvSpPr>
          <p:spPr>
            <a:xfrm flipH="1">
              <a:off x="2226240" y="3981240"/>
              <a:ext cx="21960" cy="23760"/>
            </a:xfrm>
            <a:custGeom>
              <a:avLst/>
              <a:gdLst/>
              <a:ahLst/>
              <a:cxnLst/>
              <a:rect l="l" t="t" r="r" b="b"/>
              <a:pathLst>
                <a:path w="308" h="336">
                  <a:moveTo>
                    <a:pt x="140" y="56"/>
                  </a:moveTo>
                  <a:cubicBezTo>
                    <a:pt x="112" y="56"/>
                    <a:pt x="28" y="196"/>
                    <a:pt x="28" y="196"/>
                  </a:cubicBezTo>
                  <a:cubicBezTo>
                    <a:pt x="0" y="252"/>
                    <a:pt x="0" y="335"/>
                    <a:pt x="112" y="307"/>
                  </a:cubicBezTo>
                  <a:cubicBezTo>
                    <a:pt x="140" y="307"/>
                    <a:pt x="307" y="0"/>
                    <a:pt x="14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Google Shape;720;p25"/>
            <p:cNvSpPr/>
            <p:nvPr/>
          </p:nvSpPr>
          <p:spPr>
            <a:xfrm flipH="1">
              <a:off x="1412640" y="2600640"/>
              <a:ext cx="27720" cy="9720"/>
            </a:xfrm>
            <a:custGeom>
              <a:avLst/>
              <a:gdLst/>
              <a:ahLst/>
              <a:cxnLst/>
              <a:rect l="l" t="t" r="r" b="b"/>
              <a:pathLst>
                <a:path w="392" h="141">
                  <a:moveTo>
                    <a:pt x="391" y="84"/>
                  </a:moveTo>
                  <a:cubicBezTo>
                    <a:pt x="391" y="29"/>
                    <a:pt x="363" y="1"/>
                    <a:pt x="252" y="1"/>
                  </a:cubicBezTo>
                  <a:cubicBezTo>
                    <a:pt x="140" y="1"/>
                    <a:pt x="1" y="57"/>
                    <a:pt x="140" y="84"/>
                  </a:cubicBezTo>
                  <a:cubicBezTo>
                    <a:pt x="224" y="140"/>
                    <a:pt x="363" y="84"/>
                    <a:pt x="39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Google Shape;721;p25"/>
            <p:cNvSpPr/>
            <p:nvPr/>
          </p:nvSpPr>
          <p:spPr>
            <a:xfrm flipH="1">
              <a:off x="1343520" y="1545840"/>
              <a:ext cx="23760" cy="15840"/>
            </a:xfrm>
            <a:custGeom>
              <a:avLst/>
              <a:gdLst/>
              <a:ahLst/>
              <a:cxnLst/>
              <a:rect l="l" t="t" r="r" b="b"/>
              <a:pathLst>
                <a:path w="336" h="224">
                  <a:moveTo>
                    <a:pt x="308" y="224"/>
                  </a:moveTo>
                  <a:cubicBezTo>
                    <a:pt x="336" y="140"/>
                    <a:pt x="280" y="140"/>
                    <a:pt x="224" y="84"/>
                  </a:cubicBezTo>
                  <a:cubicBezTo>
                    <a:pt x="196" y="57"/>
                    <a:pt x="140" y="1"/>
                    <a:pt x="57" y="29"/>
                  </a:cubicBezTo>
                  <a:cubicBezTo>
                    <a:pt x="1" y="84"/>
                    <a:pt x="196" y="224"/>
                    <a:pt x="308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Google Shape;722;p25"/>
            <p:cNvSpPr/>
            <p:nvPr/>
          </p:nvSpPr>
          <p:spPr>
            <a:xfrm flipH="1">
              <a:off x="1404720" y="2633040"/>
              <a:ext cx="21960" cy="13680"/>
            </a:xfrm>
            <a:custGeom>
              <a:avLst/>
              <a:gdLst/>
              <a:ahLst/>
              <a:cxnLst/>
              <a:rect l="l" t="t" r="r" b="b"/>
              <a:pathLst>
                <a:path w="308" h="196">
                  <a:moveTo>
                    <a:pt x="1" y="112"/>
                  </a:moveTo>
                  <a:cubicBezTo>
                    <a:pt x="57" y="140"/>
                    <a:pt x="280" y="195"/>
                    <a:pt x="308" y="56"/>
                  </a:cubicBezTo>
                  <a:cubicBezTo>
                    <a:pt x="280" y="28"/>
                    <a:pt x="224" y="0"/>
                    <a:pt x="140" y="0"/>
                  </a:cubicBezTo>
                  <a:cubicBezTo>
                    <a:pt x="29" y="0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Google Shape;723;p25"/>
            <p:cNvSpPr/>
            <p:nvPr/>
          </p:nvSpPr>
          <p:spPr>
            <a:xfrm flipH="1">
              <a:off x="2366280" y="2854080"/>
              <a:ext cx="23760" cy="17640"/>
            </a:xfrm>
            <a:custGeom>
              <a:avLst/>
              <a:gdLst/>
              <a:ahLst/>
              <a:cxnLst/>
              <a:rect l="l" t="t" r="r" b="b"/>
              <a:pathLst>
                <a:path w="336" h="252">
                  <a:moveTo>
                    <a:pt x="0" y="195"/>
                  </a:moveTo>
                  <a:cubicBezTo>
                    <a:pt x="112" y="251"/>
                    <a:pt x="335" y="140"/>
                    <a:pt x="279" y="56"/>
                  </a:cubicBezTo>
                  <a:cubicBezTo>
                    <a:pt x="223" y="0"/>
                    <a:pt x="0" y="56"/>
                    <a:pt x="0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Google Shape;724;p25"/>
            <p:cNvSpPr/>
            <p:nvPr/>
          </p:nvSpPr>
          <p:spPr>
            <a:xfrm flipH="1">
              <a:off x="2533680" y="2305440"/>
              <a:ext cx="21960" cy="13680"/>
            </a:xfrm>
            <a:custGeom>
              <a:avLst/>
              <a:gdLst/>
              <a:ahLst/>
              <a:cxnLst/>
              <a:rect l="l" t="t" r="r" b="b"/>
              <a:pathLst>
                <a:path w="308" h="196">
                  <a:moveTo>
                    <a:pt x="1" y="1"/>
                  </a:moveTo>
                  <a:cubicBezTo>
                    <a:pt x="1" y="84"/>
                    <a:pt x="1" y="84"/>
                    <a:pt x="29" y="112"/>
                  </a:cubicBezTo>
                  <a:cubicBezTo>
                    <a:pt x="140" y="196"/>
                    <a:pt x="196" y="140"/>
                    <a:pt x="308" y="140"/>
                  </a:cubicBezTo>
                  <a:cubicBezTo>
                    <a:pt x="280" y="56"/>
                    <a:pt x="280" y="84"/>
                    <a:pt x="168" y="56"/>
                  </a:cubicBezTo>
                  <a:cubicBezTo>
                    <a:pt x="140" y="56"/>
                    <a:pt x="112" y="1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Google Shape;725;p25"/>
            <p:cNvSpPr/>
            <p:nvPr/>
          </p:nvSpPr>
          <p:spPr>
            <a:xfrm flipH="1">
              <a:off x="2437560" y="1155960"/>
              <a:ext cx="17640" cy="21960"/>
            </a:xfrm>
            <a:custGeom>
              <a:avLst/>
              <a:gdLst/>
              <a:ahLst/>
              <a:cxnLst/>
              <a:rect l="l" t="t" r="r" b="b"/>
              <a:pathLst>
                <a:path w="252" h="308">
                  <a:moveTo>
                    <a:pt x="112" y="307"/>
                  </a:moveTo>
                  <a:cubicBezTo>
                    <a:pt x="224" y="307"/>
                    <a:pt x="196" y="279"/>
                    <a:pt x="224" y="168"/>
                  </a:cubicBezTo>
                  <a:cubicBezTo>
                    <a:pt x="252" y="112"/>
                    <a:pt x="252" y="56"/>
                    <a:pt x="224" y="0"/>
                  </a:cubicBezTo>
                  <a:cubicBezTo>
                    <a:pt x="84" y="28"/>
                    <a:pt x="1" y="251"/>
                    <a:pt x="112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Google Shape;726;p25"/>
            <p:cNvSpPr/>
            <p:nvPr/>
          </p:nvSpPr>
          <p:spPr>
            <a:xfrm flipH="1">
              <a:off x="1170720" y="4292640"/>
              <a:ext cx="23760" cy="17640"/>
            </a:xfrm>
            <a:custGeom>
              <a:avLst/>
              <a:gdLst/>
              <a:ahLst/>
              <a:cxnLst/>
              <a:rect l="l" t="t" r="r" b="b"/>
              <a:pathLst>
                <a:path w="335" h="252">
                  <a:moveTo>
                    <a:pt x="0" y="224"/>
                  </a:moveTo>
                  <a:cubicBezTo>
                    <a:pt x="140" y="252"/>
                    <a:pt x="335" y="168"/>
                    <a:pt x="279" y="29"/>
                  </a:cubicBezTo>
                  <a:cubicBezTo>
                    <a:pt x="195" y="1"/>
                    <a:pt x="168" y="29"/>
                    <a:pt x="112" y="85"/>
                  </a:cubicBezTo>
                  <a:cubicBezTo>
                    <a:pt x="28" y="112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Google Shape;727;p25"/>
            <p:cNvSpPr/>
            <p:nvPr/>
          </p:nvSpPr>
          <p:spPr>
            <a:xfrm flipH="1">
              <a:off x="2304720" y="4190400"/>
              <a:ext cx="29880" cy="21960"/>
            </a:xfrm>
            <a:custGeom>
              <a:avLst/>
              <a:gdLst/>
              <a:ahLst/>
              <a:cxnLst/>
              <a:rect l="l" t="t" r="r" b="b"/>
              <a:pathLst>
                <a:path w="420" h="308">
                  <a:moveTo>
                    <a:pt x="1" y="280"/>
                  </a:moveTo>
                  <a:cubicBezTo>
                    <a:pt x="280" y="308"/>
                    <a:pt x="419" y="1"/>
                    <a:pt x="112" y="140"/>
                  </a:cubicBezTo>
                  <a:cubicBezTo>
                    <a:pt x="1" y="168"/>
                    <a:pt x="1" y="168"/>
                    <a:pt x="1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Google Shape;728;p25"/>
            <p:cNvSpPr/>
            <p:nvPr/>
          </p:nvSpPr>
          <p:spPr>
            <a:xfrm flipH="1">
              <a:off x="1446840" y="2345760"/>
              <a:ext cx="19800" cy="17640"/>
            </a:xfrm>
            <a:custGeom>
              <a:avLst/>
              <a:gdLst/>
              <a:ahLst/>
              <a:cxnLst/>
              <a:rect l="l" t="t" r="r" b="b"/>
              <a:pathLst>
                <a:path w="280" h="252">
                  <a:moveTo>
                    <a:pt x="1" y="140"/>
                  </a:moveTo>
                  <a:cubicBezTo>
                    <a:pt x="1" y="252"/>
                    <a:pt x="57" y="252"/>
                    <a:pt x="140" y="196"/>
                  </a:cubicBezTo>
                  <a:cubicBezTo>
                    <a:pt x="196" y="140"/>
                    <a:pt x="280" y="112"/>
                    <a:pt x="280" y="56"/>
                  </a:cubicBezTo>
                  <a:cubicBezTo>
                    <a:pt x="196" y="1"/>
                    <a:pt x="57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Google Shape;729;p25"/>
            <p:cNvSpPr/>
            <p:nvPr/>
          </p:nvSpPr>
          <p:spPr>
            <a:xfrm flipH="1">
              <a:off x="2256120" y="3933000"/>
              <a:ext cx="15840" cy="23760"/>
            </a:xfrm>
            <a:custGeom>
              <a:avLst/>
              <a:gdLst/>
              <a:ahLst/>
              <a:cxnLst/>
              <a:rect l="l" t="t" r="r" b="b"/>
              <a:pathLst>
                <a:path w="224" h="336">
                  <a:moveTo>
                    <a:pt x="196" y="1"/>
                  </a:moveTo>
                  <a:cubicBezTo>
                    <a:pt x="84" y="1"/>
                    <a:pt x="140" y="57"/>
                    <a:pt x="84" y="112"/>
                  </a:cubicBezTo>
                  <a:cubicBezTo>
                    <a:pt x="56" y="140"/>
                    <a:pt x="0" y="252"/>
                    <a:pt x="56" y="280"/>
                  </a:cubicBezTo>
                  <a:cubicBezTo>
                    <a:pt x="168" y="336"/>
                    <a:pt x="223" y="112"/>
                    <a:pt x="196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Google Shape;730;p25"/>
            <p:cNvSpPr/>
            <p:nvPr/>
          </p:nvSpPr>
          <p:spPr>
            <a:xfrm flipH="1">
              <a:off x="1764360" y="2070360"/>
              <a:ext cx="11880" cy="21960"/>
            </a:xfrm>
            <a:custGeom>
              <a:avLst/>
              <a:gdLst/>
              <a:ahLst/>
              <a:cxnLst/>
              <a:rect l="l" t="t" r="r" b="b"/>
              <a:pathLst>
                <a:path w="168" h="308">
                  <a:moveTo>
                    <a:pt x="140" y="0"/>
                  </a:moveTo>
                  <a:cubicBezTo>
                    <a:pt x="28" y="0"/>
                    <a:pt x="28" y="0"/>
                    <a:pt x="28" y="112"/>
                  </a:cubicBezTo>
                  <a:cubicBezTo>
                    <a:pt x="0" y="140"/>
                    <a:pt x="0" y="252"/>
                    <a:pt x="28" y="279"/>
                  </a:cubicBezTo>
                  <a:cubicBezTo>
                    <a:pt x="140" y="307"/>
                    <a:pt x="168" y="56"/>
                    <a:pt x="14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Google Shape;731;p25"/>
            <p:cNvSpPr/>
            <p:nvPr/>
          </p:nvSpPr>
          <p:spPr>
            <a:xfrm flipH="1">
              <a:off x="2254680" y="4067640"/>
              <a:ext cx="11880" cy="25920"/>
            </a:xfrm>
            <a:custGeom>
              <a:avLst/>
              <a:gdLst/>
              <a:ahLst/>
              <a:cxnLst/>
              <a:rect l="l" t="t" r="r" b="b"/>
              <a:pathLst>
                <a:path w="168" h="363">
                  <a:moveTo>
                    <a:pt x="0" y="363"/>
                  </a:moveTo>
                  <a:cubicBezTo>
                    <a:pt x="84" y="363"/>
                    <a:pt x="112" y="363"/>
                    <a:pt x="140" y="307"/>
                  </a:cubicBezTo>
                  <a:cubicBezTo>
                    <a:pt x="167" y="223"/>
                    <a:pt x="167" y="168"/>
                    <a:pt x="140" y="140"/>
                  </a:cubicBezTo>
                  <a:cubicBezTo>
                    <a:pt x="28" y="0"/>
                    <a:pt x="0" y="307"/>
                    <a:pt x="0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Google Shape;732;p25"/>
            <p:cNvSpPr/>
            <p:nvPr/>
          </p:nvSpPr>
          <p:spPr>
            <a:xfrm flipH="1">
              <a:off x="1004760" y="4485600"/>
              <a:ext cx="9720" cy="19800"/>
            </a:xfrm>
            <a:custGeom>
              <a:avLst/>
              <a:gdLst/>
              <a:ahLst/>
              <a:cxnLst/>
              <a:rect l="l" t="t" r="r" b="b"/>
              <a:pathLst>
                <a:path w="140" h="280">
                  <a:moveTo>
                    <a:pt x="56" y="279"/>
                  </a:moveTo>
                  <a:cubicBezTo>
                    <a:pt x="140" y="279"/>
                    <a:pt x="140" y="223"/>
                    <a:pt x="140" y="140"/>
                  </a:cubicBezTo>
                  <a:cubicBezTo>
                    <a:pt x="140" y="56"/>
                    <a:pt x="140" y="0"/>
                    <a:pt x="28" y="0"/>
                  </a:cubicBezTo>
                  <a:cubicBezTo>
                    <a:pt x="0" y="84"/>
                    <a:pt x="28" y="223"/>
                    <a:pt x="56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Google Shape;733;p25"/>
            <p:cNvSpPr/>
            <p:nvPr/>
          </p:nvSpPr>
          <p:spPr>
            <a:xfrm flipH="1">
              <a:off x="2238480" y="3961080"/>
              <a:ext cx="21960" cy="21960"/>
            </a:xfrm>
            <a:custGeom>
              <a:avLst/>
              <a:gdLst/>
              <a:ahLst/>
              <a:cxnLst/>
              <a:rect l="l" t="t" r="r" b="b"/>
              <a:pathLst>
                <a:path w="308" h="308">
                  <a:moveTo>
                    <a:pt x="57" y="279"/>
                  </a:moveTo>
                  <a:cubicBezTo>
                    <a:pt x="168" y="307"/>
                    <a:pt x="308" y="112"/>
                    <a:pt x="224" y="0"/>
                  </a:cubicBezTo>
                  <a:cubicBezTo>
                    <a:pt x="140" y="28"/>
                    <a:pt x="168" y="56"/>
                    <a:pt x="140" y="140"/>
                  </a:cubicBezTo>
                  <a:cubicBezTo>
                    <a:pt x="57" y="224"/>
                    <a:pt x="1" y="224"/>
                    <a:pt x="57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Google Shape;734;p25"/>
            <p:cNvSpPr/>
            <p:nvPr/>
          </p:nvSpPr>
          <p:spPr>
            <a:xfrm flipH="1">
              <a:off x="2519640" y="4580280"/>
              <a:ext cx="19800" cy="11880"/>
            </a:xfrm>
            <a:custGeom>
              <a:avLst/>
              <a:gdLst/>
              <a:ahLst/>
              <a:cxnLst/>
              <a:rect l="l" t="t" r="r" b="b"/>
              <a:pathLst>
                <a:path w="280" h="168">
                  <a:moveTo>
                    <a:pt x="1" y="56"/>
                  </a:moveTo>
                  <a:cubicBezTo>
                    <a:pt x="1" y="168"/>
                    <a:pt x="29" y="168"/>
                    <a:pt x="140" y="168"/>
                  </a:cubicBezTo>
                  <a:cubicBezTo>
                    <a:pt x="252" y="168"/>
                    <a:pt x="280" y="168"/>
                    <a:pt x="280" y="56"/>
                  </a:cubicBezTo>
                  <a:cubicBezTo>
                    <a:pt x="196" y="0"/>
                    <a:pt x="140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Google Shape;735;p25"/>
            <p:cNvSpPr/>
            <p:nvPr/>
          </p:nvSpPr>
          <p:spPr>
            <a:xfrm flipH="1">
              <a:off x="2690640" y="1758960"/>
              <a:ext cx="29880" cy="13680"/>
            </a:xfrm>
            <a:custGeom>
              <a:avLst/>
              <a:gdLst/>
              <a:ahLst/>
              <a:cxnLst/>
              <a:rect l="l" t="t" r="r" b="b"/>
              <a:pathLst>
                <a:path w="420" h="196">
                  <a:moveTo>
                    <a:pt x="308" y="195"/>
                  </a:moveTo>
                  <a:cubicBezTo>
                    <a:pt x="391" y="195"/>
                    <a:pt x="391" y="195"/>
                    <a:pt x="419" y="140"/>
                  </a:cubicBezTo>
                  <a:cubicBezTo>
                    <a:pt x="1" y="0"/>
                    <a:pt x="29" y="195"/>
                    <a:pt x="308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Google Shape;736;p25"/>
            <p:cNvSpPr/>
            <p:nvPr/>
          </p:nvSpPr>
          <p:spPr>
            <a:xfrm flipH="1">
              <a:off x="1391760" y="2733480"/>
              <a:ext cx="25920" cy="13680"/>
            </a:xfrm>
            <a:custGeom>
              <a:avLst/>
              <a:gdLst/>
              <a:ahLst/>
              <a:cxnLst/>
              <a:rect l="l" t="t" r="r" b="b"/>
              <a:pathLst>
                <a:path w="364" h="196">
                  <a:moveTo>
                    <a:pt x="307" y="195"/>
                  </a:moveTo>
                  <a:cubicBezTo>
                    <a:pt x="363" y="195"/>
                    <a:pt x="363" y="140"/>
                    <a:pt x="307" y="112"/>
                  </a:cubicBezTo>
                  <a:cubicBezTo>
                    <a:pt x="279" y="56"/>
                    <a:pt x="196" y="0"/>
                    <a:pt x="140" y="28"/>
                  </a:cubicBezTo>
                  <a:cubicBezTo>
                    <a:pt x="0" y="28"/>
                    <a:pt x="224" y="195"/>
                    <a:pt x="307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Google Shape;737;p25"/>
            <p:cNvSpPr/>
            <p:nvPr/>
          </p:nvSpPr>
          <p:spPr>
            <a:xfrm flipH="1">
              <a:off x="1274040" y="3718080"/>
              <a:ext cx="21960" cy="23760"/>
            </a:xfrm>
            <a:custGeom>
              <a:avLst/>
              <a:gdLst/>
              <a:ahLst/>
              <a:cxnLst/>
              <a:rect l="l" t="t" r="r" b="b"/>
              <a:pathLst>
                <a:path w="308" h="336">
                  <a:moveTo>
                    <a:pt x="168" y="29"/>
                  </a:moveTo>
                  <a:cubicBezTo>
                    <a:pt x="28" y="112"/>
                    <a:pt x="0" y="335"/>
                    <a:pt x="140" y="252"/>
                  </a:cubicBezTo>
                  <a:cubicBezTo>
                    <a:pt x="140" y="252"/>
                    <a:pt x="224" y="140"/>
                    <a:pt x="224" y="112"/>
                  </a:cubicBezTo>
                  <a:cubicBezTo>
                    <a:pt x="307" y="56"/>
                    <a:pt x="224" y="1"/>
                    <a:pt x="168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Google Shape;738;p25"/>
            <p:cNvSpPr/>
            <p:nvPr/>
          </p:nvSpPr>
          <p:spPr>
            <a:xfrm flipH="1">
              <a:off x="1425960" y="1304640"/>
              <a:ext cx="15840" cy="19800"/>
            </a:xfrm>
            <a:custGeom>
              <a:avLst/>
              <a:gdLst/>
              <a:ahLst/>
              <a:cxnLst/>
              <a:rect l="l" t="t" r="r" b="b"/>
              <a:pathLst>
                <a:path w="224" h="280">
                  <a:moveTo>
                    <a:pt x="84" y="280"/>
                  </a:moveTo>
                  <a:cubicBezTo>
                    <a:pt x="224" y="280"/>
                    <a:pt x="196" y="29"/>
                    <a:pt x="140" y="1"/>
                  </a:cubicBezTo>
                  <a:lnTo>
                    <a:pt x="84" y="1"/>
                  </a:lnTo>
                  <a:cubicBezTo>
                    <a:pt x="1" y="29"/>
                    <a:pt x="1" y="196"/>
                    <a:pt x="84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Google Shape;739;p25"/>
            <p:cNvSpPr/>
            <p:nvPr/>
          </p:nvSpPr>
          <p:spPr>
            <a:xfrm flipH="1">
              <a:off x="2194200" y="2785680"/>
              <a:ext cx="19800" cy="25920"/>
            </a:xfrm>
            <a:custGeom>
              <a:avLst/>
              <a:gdLst/>
              <a:ahLst/>
              <a:cxnLst/>
              <a:rect l="l" t="t" r="r" b="b"/>
              <a:pathLst>
                <a:path w="280" h="364">
                  <a:moveTo>
                    <a:pt x="0" y="252"/>
                  </a:moveTo>
                  <a:cubicBezTo>
                    <a:pt x="112" y="363"/>
                    <a:pt x="279" y="140"/>
                    <a:pt x="252" y="112"/>
                  </a:cubicBezTo>
                  <a:cubicBezTo>
                    <a:pt x="224" y="1"/>
                    <a:pt x="0" y="168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Google Shape;740;p25"/>
            <p:cNvSpPr/>
            <p:nvPr/>
          </p:nvSpPr>
          <p:spPr>
            <a:xfrm flipH="1">
              <a:off x="1543320" y="2072520"/>
              <a:ext cx="21960" cy="27720"/>
            </a:xfrm>
            <a:custGeom>
              <a:avLst/>
              <a:gdLst/>
              <a:ahLst/>
              <a:cxnLst/>
              <a:rect l="l" t="t" r="r" b="b"/>
              <a:pathLst>
                <a:path w="308" h="391">
                  <a:moveTo>
                    <a:pt x="1" y="224"/>
                  </a:moveTo>
                  <a:cubicBezTo>
                    <a:pt x="29" y="391"/>
                    <a:pt x="280" y="140"/>
                    <a:pt x="280" y="140"/>
                  </a:cubicBezTo>
                  <a:cubicBezTo>
                    <a:pt x="308" y="0"/>
                    <a:pt x="57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Google Shape;741;p25"/>
            <p:cNvSpPr/>
            <p:nvPr/>
          </p:nvSpPr>
          <p:spPr>
            <a:xfrm flipH="1">
              <a:off x="1772280" y="2168640"/>
              <a:ext cx="11880" cy="23760"/>
            </a:xfrm>
            <a:custGeom>
              <a:avLst/>
              <a:gdLst/>
              <a:ahLst/>
              <a:cxnLst/>
              <a:rect l="l" t="t" r="r" b="b"/>
              <a:pathLst>
                <a:path w="169" h="336">
                  <a:moveTo>
                    <a:pt x="112" y="307"/>
                  </a:moveTo>
                  <a:cubicBezTo>
                    <a:pt x="168" y="224"/>
                    <a:pt x="140" y="84"/>
                    <a:pt x="140" y="28"/>
                  </a:cubicBezTo>
                  <a:cubicBezTo>
                    <a:pt x="29" y="0"/>
                    <a:pt x="29" y="28"/>
                    <a:pt x="1" y="140"/>
                  </a:cubicBezTo>
                  <a:cubicBezTo>
                    <a:pt x="29" y="335"/>
                    <a:pt x="85" y="307"/>
                    <a:pt x="112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Google Shape;742;p25"/>
            <p:cNvSpPr/>
            <p:nvPr/>
          </p:nvSpPr>
          <p:spPr>
            <a:xfrm flipH="1">
              <a:off x="1110600" y="3991320"/>
              <a:ext cx="15840" cy="23760"/>
            </a:xfrm>
            <a:custGeom>
              <a:avLst/>
              <a:gdLst/>
              <a:ahLst/>
              <a:cxnLst/>
              <a:rect l="l" t="t" r="r" b="b"/>
              <a:pathLst>
                <a:path w="224" h="336">
                  <a:moveTo>
                    <a:pt x="1" y="280"/>
                  </a:moveTo>
                  <a:lnTo>
                    <a:pt x="1" y="336"/>
                  </a:lnTo>
                  <a:cubicBezTo>
                    <a:pt x="57" y="336"/>
                    <a:pt x="57" y="336"/>
                    <a:pt x="84" y="308"/>
                  </a:cubicBezTo>
                  <a:cubicBezTo>
                    <a:pt x="224" y="29"/>
                    <a:pt x="1" y="1"/>
                    <a:pt x="1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Google Shape;743;p25"/>
            <p:cNvSpPr/>
            <p:nvPr/>
          </p:nvSpPr>
          <p:spPr>
            <a:xfrm flipH="1">
              <a:off x="1285920" y="1405080"/>
              <a:ext cx="19800" cy="15840"/>
            </a:xfrm>
            <a:custGeom>
              <a:avLst/>
              <a:gdLst/>
              <a:ahLst/>
              <a:cxnLst/>
              <a:rect l="l" t="t" r="r" b="b"/>
              <a:pathLst>
                <a:path w="280" h="225">
                  <a:moveTo>
                    <a:pt x="1" y="196"/>
                  </a:moveTo>
                  <a:cubicBezTo>
                    <a:pt x="57" y="224"/>
                    <a:pt x="57" y="196"/>
                    <a:pt x="140" y="168"/>
                  </a:cubicBezTo>
                  <a:cubicBezTo>
                    <a:pt x="224" y="140"/>
                    <a:pt x="280" y="168"/>
                    <a:pt x="224" y="29"/>
                  </a:cubicBezTo>
                  <a:cubicBezTo>
                    <a:pt x="140" y="1"/>
                    <a:pt x="1" y="57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Google Shape;744;p25"/>
            <p:cNvSpPr/>
            <p:nvPr/>
          </p:nvSpPr>
          <p:spPr>
            <a:xfrm flipH="1">
              <a:off x="1521000" y="1509840"/>
              <a:ext cx="21960" cy="36000"/>
            </a:xfrm>
            <a:custGeom>
              <a:avLst/>
              <a:gdLst/>
              <a:ahLst/>
              <a:cxnLst/>
              <a:rect l="l" t="t" r="r" b="b"/>
              <a:pathLst>
                <a:path w="308" h="503">
                  <a:moveTo>
                    <a:pt x="29" y="84"/>
                  </a:moveTo>
                  <a:cubicBezTo>
                    <a:pt x="1" y="112"/>
                    <a:pt x="1" y="140"/>
                    <a:pt x="112" y="224"/>
                  </a:cubicBezTo>
                  <a:cubicBezTo>
                    <a:pt x="308" y="503"/>
                    <a:pt x="252" y="1"/>
                    <a:pt x="29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Google Shape;745;p25"/>
            <p:cNvSpPr/>
            <p:nvPr/>
          </p:nvSpPr>
          <p:spPr>
            <a:xfrm flipH="1">
              <a:off x="1458360" y="1280520"/>
              <a:ext cx="13680" cy="23760"/>
            </a:xfrm>
            <a:custGeom>
              <a:avLst/>
              <a:gdLst/>
              <a:ahLst/>
              <a:cxnLst/>
              <a:rect l="l" t="t" r="r" b="b"/>
              <a:pathLst>
                <a:path w="196" h="335">
                  <a:moveTo>
                    <a:pt x="0" y="140"/>
                  </a:moveTo>
                  <a:cubicBezTo>
                    <a:pt x="0" y="251"/>
                    <a:pt x="0" y="279"/>
                    <a:pt x="56" y="335"/>
                  </a:cubicBezTo>
                  <a:cubicBezTo>
                    <a:pt x="195" y="279"/>
                    <a:pt x="140" y="84"/>
                    <a:pt x="84" y="0"/>
                  </a:cubicBezTo>
                  <a:cubicBezTo>
                    <a:pt x="56" y="56"/>
                    <a:pt x="0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Google Shape;746;p25"/>
            <p:cNvSpPr/>
            <p:nvPr/>
          </p:nvSpPr>
          <p:spPr>
            <a:xfrm flipH="1">
              <a:off x="2286720" y="4192200"/>
              <a:ext cx="19800" cy="11880"/>
            </a:xfrm>
            <a:custGeom>
              <a:avLst/>
              <a:gdLst/>
              <a:ahLst/>
              <a:cxnLst/>
              <a:rect l="l" t="t" r="r" b="b"/>
              <a:pathLst>
                <a:path w="280" h="169">
                  <a:moveTo>
                    <a:pt x="0" y="140"/>
                  </a:moveTo>
                  <a:cubicBezTo>
                    <a:pt x="84" y="168"/>
                    <a:pt x="112" y="168"/>
                    <a:pt x="168" y="140"/>
                  </a:cubicBezTo>
                  <a:cubicBezTo>
                    <a:pt x="251" y="112"/>
                    <a:pt x="279" y="112"/>
                    <a:pt x="251" y="1"/>
                  </a:cubicBezTo>
                  <a:cubicBezTo>
                    <a:pt x="168" y="1"/>
                    <a:pt x="140" y="1"/>
                    <a:pt x="84" y="29"/>
                  </a:cubicBezTo>
                  <a:cubicBezTo>
                    <a:pt x="28" y="85"/>
                    <a:pt x="0" y="85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Google Shape;747;p25"/>
            <p:cNvSpPr/>
            <p:nvPr/>
          </p:nvSpPr>
          <p:spPr>
            <a:xfrm flipH="1">
              <a:off x="2781000" y="3601440"/>
              <a:ext cx="11880" cy="23760"/>
            </a:xfrm>
            <a:custGeom>
              <a:avLst/>
              <a:gdLst/>
              <a:ahLst/>
              <a:cxnLst/>
              <a:rect l="l" t="t" r="r" b="b"/>
              <a:pathLst>
                <a:path w="168" h="336">
                  <a:moveTo>
                    <a:pt x="140" y="280"/>
                  </a:moveTo>
                  <a:cubicBezTo>
                    <a:pt x="140" y="224"/>
                    <a:pt x="168" y="56"/>
                    <a:pt x="84" y="1"/>
                  </a:cubicBezTo>
                  <a:cubicBezTo>
                    <a:pt x="1" y="56"/>
                    <a:pt x="1" y="335"/>
                    <a:pt x="14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Google Shape;748;p25"/>
            <p:cNvSpPr/>
            <p:nvPr/>
          </p:nvSpPr>
          <p:spPr>
            <a:xfrm flipH="1">
              <a:off x="2239920" y="2430000"/>
              <a:ext cx="25920" cy="13680"/>
            </a:xfrm>
            <a:custGeom>
              <a:avLst/>
              <a:gdLst/>
              <a:ahLst/>
              <a:cxnLst/>
              <a:rect l="l" t="t" r="r" b="b"/>
              <a:pathLst>
                <a:path w="364" h="196">
                  <a:moveTo>
                    <a:pt x="1" y="168"/>
                  </a:moveTo>
                  <a:cubicBezTo>
                    <a:pt x="113" y="196"/>
                    <a:pt x="364" y="84"/>
                    <a:pt x="280" y="28"/>
                  </a:cubicBezTo>
                  <a:cubicBezTo>
                    <a:pt x="252" y="0"/>
                    <a:pt x="196" y="28"/>
                    <a:pt x="113" y="56"/>
                  </a:cubicBezTo>
                  <a:cubicBezTo>
                    <a:pt x="57" y="56"/>
                    <a:pt x="1" y="56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Google Shape;749;p25"/>
            <p:cNvSpPr/>
            <p:nvPr/>
          </p:nvSpPr>
          <p:spPr>
            <a:xfrm flipH="1">
              <a:off x="2268720" y="4029480"/>
              <a:ext cx="21960" cy="17640"/>
            </a:xfrm>
            <a:custGeom>
              <a:avLst/>
              <a:gdLst/>
              <a:ahLst/>
              <a:cxnLst/>
              <a:rect l="l" t="t" r="r" b="b"/>
              <a:pathLst>
                <a:path w="308" h="252">
                  <a:moveTo>
                    <a:pt x="28" y="195"/>
                  </a:moveTo>
                  <a:cubicBezTo>
                    <a:pt x="168" y="251"/>
                    <a:pt x="307" y="84"/>
                    <a:pt x="196" y="0"/>
                  </a:cubicBezTo>
                  <a:cubicBezTo>
                    <a:pt x="84" y="28"/>
                    <a:pt x="168" y="28"/>
                    <a:pt x="84" y="84"/>
                  </a:cubicBezTo>
                  <a:cubicBezTo>
                    <a:pt x="28" y="140"/>
                    <a:pt x="0" y="84"/>
                    <a:pt x="28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Google Shape;750;p25"/>
            <p:cNvSpPr/>
            <p:nvPr/>
          </p:nvSpPr>
          <p:spPr>
            <a:xfrm flipH="1">
              <a:off x="2865240" y="2701440"/>
              <a:ext cx="17640" cy="21960"/>
            </a:xfrm>
            <a:custGeom>
              <a:avLst/>
              <a:gdLst/>
              <a:ahLst/>
              <a:cxnLst/>
              <a:rect l="l" t="t" r="r" b="b"/>
              <a:pathLst>
                <a:path w="252" h="308">
                  <a:moveTo>
                    <a:pt x="28" y="280"/>
                  </a:moveTo>
                  <a:cubicBezTo>
                    <a:pt x="112" y="308"/>
                    <a:pt x="112" y="280"/>
                    <a:pt x="167" y="196"/>
                  </a:cubicBezTo>
                  <a:cubicBezTo>
                    <a:pt x="167" y="196"/>
                    <a:pt x="251" y="84"/>
                    <a:pt x="223" y="57"/>
                  </a:cubicBezTo>
                  <a:cubicBezTo>
                    <a:pt x="195" y="1"/>
                    <a:pt x="0" y="168"/>
                    <a:pt x="28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Google Shape;751;p25"/>
            <p:cNvSpPr/>
            <p:nvPr/>
          </p:nvSpPr>
          <p:spPr>
            <a:xfrm flipH="1">
              <a:off x="1665360" y="3649680"/>
              <a:ext cx="13680" cy="19800"/>
            </a:xfrm>
            <a:custGeom>
              <a:avLst/>
              <a:gdLst/>
              <a:ahLst/>
              <a:cxnLst/>
              <a:rect l="l" t="t" r="r" b="b"/>
              <a:pathLst>
                <a:path w="196" h="280">
                  <a:moveTo>
                    <a:pt x="56" y="279"/>
                  </a:moveTo>
                  <a:lnTo>
                    <a:pt x="140" y="279"/>
                  </a:lnTo>
                  <a:cubicBezTo>
                    <a:pt x="168" y="223"/>
                    <a:pt x="196" y="84"/>
                    <a:pt x="140" y="0"/>
                  </a:cubicBezTo>
                  <a:lnTo>
                    <a:pt x="56" y="0"/>
                  </a:lnTo>
                  <a:cubicBezTo>
                    <a:pt x="1" y="84"/>
                    <a:pt x="28" y="223"/>
                    <a:pt x="56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Google Shape;752;p25"/>
            <p:cNvSpPr/>
            <p:nvPr/>
          </p:nvSpPr>
          <p:spPr>
            <a:xfrm flipH="1">
              <a:off x="1697760" y="2480400"/>
              <a:ext cx="27720" cy="11880"/>
            </a:xfrm>
            <a:custGeom>
              <a:avLst/>
              <a:gdLst/>
              <a:ahLst/>
              <a:cxnLst/>
              <a:rect l="l" t="t" r="r" b="b"/>
              <a:pathLst>
                <a:path w="392" h="169">
                  <a:moveTo>
                    <a:pt x="29" y="140"/>
                  </a:moveTo>
                  <a:cubicBezTo>
                    <a:pt x="140" y="168"/>
                    <a:pt x="392" y="57"/>
                    <a:pt x="280" y="1"/>
                  </a:cubicBezTo>
                  <a:cubicBezTo>
                    <a:pt x="252" y="1"/>
                    <a:pt x="140" y="29"/>
                    <a:pt x="113" y="29"/>
                  </a:cubicBezTo>
                  <a:cubicBezTo>
                    <a:pt x="1" y="57"/>
                    <a:pt x="1" y="57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Google Shape;753;p25"/>
            <p:cNvSpPr/>
            <p:nvPr/>
          </p:nvSpPr>
          <p:spPr>
            <a:xfrm flipH="1">
              <a:off x="2819160" y="263520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4">
                  <a:moveTo>
                    <a:pt x="57" y="167"/>
                  </a:moveTo>
                  <a:cubicBezTo>
                    <a:pt x="112" y="223"/>
                    <a:pt x="112" y="223"/>
                    <a:pt x="196" y="140"/>
                  </a:cubicBezTo>
                  <a:cubicBezTo>
                    <a:pt x="252" y="112"/>
                    <a:pt x="252" y="112"/>
                    <a:pt x="252" y="0"/>
                  </a:cubicBezTo>
                  <a:cubicBezTo>
                    <a:pt x="112" y="0"/>
                    <a:pt x="1" y="112"/>
                    <a:pt x="57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Google Shape;754;p25"/>
            <p:cNvSpPr/>
            <p:nvPr/>
          </p:nvSpPr>
          <p:spPr>
            <a:xfrm flipH="1">
              <a:off x="2515680" y="1417320"/>
              <a:ext cx="21960" cy="23760"/>
            </a:xfrm>
            <a:custGeom>
              <a:avLst/>
              <a:gdLst/>
              <a:ahLst/>
              <a:cxnLst/>
              <a:rect l="l" t="t" r="r" b="b"/>
              <a:pathLst>
                <a:path w="308" h="336">
                  <a:moveTo>
                    <a:pt x="168" y="335"/>
                  </a:moveTo>
                  <a:cubicBezTo>
                    <a:pt x="168" y="307"/>
                    <a:pt x="308" y="0"/>
                    <a:pt x="168" y="56"/>
                  </a:cubicBezTo>
                  <a:cubicBezTo>
                    <a:pt x="140" y="112"/>
                    <a:pt x="1" y="307"/>
                    <a:pt x="168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Google Shape;755;p25"/>
            <p:cNvSpPr/>
            <p:nvPr/>
          </p:nvSpPr>
          <p:spPr>
            <a:xfrm flipH="1">
              <a:off x="1601640" y="2293560"/>
              <a:ext cx="21960" cy="15840"/>
            </a:xfrm>
            <a:custGeom>
              <a:avLst/>
              <a:gdLst/>
              <a:ahLst/>
              <a:cxnLst/>
              <a:rect l="l" t="t" r="r" b="b"/>
              <a:pathLst>
                <a:path w="308" h="224">
                  <a:moveTo>
                    <a:pt x="1" y="168"/>
                  </a:moveTo>
                  <a:cubicBezTo>
                    <a:pt x="112" y="223"/>
                    <a:pt x="308" y="112"/>
                    <a:pt x="252" y="28"/>
                  </a:cubicBezTo>
                  <a:cubicBezTo>
                    <a:pt x="224" y="0"/>
                    <a:pt x="140" y="28"/>
                    <a:pt x="112" y="84"/>
                  </a:cubicBezTo>
                  <a:cubicBezTo>
                    <a:pt x="29" y="84"/>
                    <a:pt x="1" y="84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Google Shape;756;p25"/>
            <p:cNvSpPr/>
            <p:nvPr/>
          </p:nvSpPr>
          <p:spPr>
            <a:xfrm flipH="1">
              <a:off x="1993320" y="2809800"/>
              <a:ext cx="19800" cy="9720"/>
            </a:xfrm>
            <a:custGeom>
              <a:avLst/>
              <a:gdLst/>
              <a:ahLst/>
              <a:cxnLst/>
              <a:rect l="l" t="t" r="r" b="b"/>
              <a:pathLst>
                <a:path w="280" h="140">
                  <a:moveTo>
                    <a:pt x="0" y="56"/>
                  </a:moveTo>
                  <a:lnTo>
                    <a:pt x="0" y="112"/>
                  </a:lnTo>
                  <a:cubicBezTo>
                    <a:pt x="56" y="112"/>
                    <a:pt x="84" y="140"/>
                    <a:pt x="140" y="140"/>
                  </a:cubicBezTo>
                  <a:cubicBezTo>
                    <a:pt x="224" y="140"/>
                    <a:pt x="224" y="140"/>
                    <a:pt x="279" y="112"/>
                  </a:cubicBezTo>
                  <a:cubicBezTo>
                    <a:pt x="279" y="0"/>
                    <a:pt x="279" y="0"/>
                    <a:pt x="196" y="0"/>
                  </a:cubicBezTo>
                  <a:cubicBezTo>
                    <a:pt x="140" y="28"/>
                    <a:pt x="56" y="28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Google Shape;757;p25"/>
            <p:cNvSpPr/>
            <p:nvPr/>
          </p:nvSpPr>
          <p:spPr>
            <a:xfrm flipH="1">
              <a:off x="2477160" y="1274760"/>
              <a:ext cx="23760" cy="31680"/>
            </a:xfrm>
            <a:custGeom>
              <a:avLst/>
              <a:gdLst/>
              <a:ahLst/>
              <a:cxnLst/>
              <a:rect l="l" t="t" r="r" b="b"/>
              <a:pathLst>
                <a:path w="336" h="447">
                  <a:moveTo>
                    <a:pt x="57" y="419"/>
                  </a:moveTo>
                  <a:cubicBezTo>
                    <a:pt x="112" y="447"/>
                    <a:pt x="57" y="447"/>
                    <a:pt x="140" y="447"/>
                  </a:cubicBezTo>
                  <a:cubicBezTo>
                    <a:pt x="336" y="0"/>
                    <a:pt x="1" y="168"/>
                    <a:pt x="57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Google Shape;758;p25"/>
            <p:cNvSpPr/>
            <p:nvPr/>
          </p:nvSpPr>
          <p:spPr>
            <a:xfrm flipH="1">
              <a:off x="2368440" y="734040"/>
              <a:ext cx="13680" cy="21960"/>
            </a:xfrm>
            <a:custGeom>
              <a:avLst/>
              <a:gdLst/>
              <a:ahLst/>
              <a:cxnLst/>
              <a:rect l="l" t="t" r="r" b="b"/>
              <a:pathLst>
                <a:path w="197" h="308">
                  <a:moveTo>
                    <a:pt x="29" y="307"/>
                  </a:moveTo>
                  <a:cubicBezTo>
                    <a:pt x="168" y="307"/>
                    <a:pt x="196" y="112"/>
                    <a:pt x="168" y="56"/>
                  </a:cubicBezTo>
                  <a:cubicBezTo>
                    <a:pt x="85" y="1"/>
                    <a:pt x="1" y="252"/>
                    <a:pt x="29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Google Shape;759;p25"/>
            <p:cNvSpPr/>
            <p:nvPr/>
          </p:nvSpPr>
          <p:spPr>
            <a:xfrm flipH="1">
              <a:off x="2356920" y="2134800"/>
              <a:ext cx="19800" cy="9720"/>
            </a:xfrm>
            <a:custGeom>
              <a:avLst/>
              <a:gdLst/>
              <a:ahLst/>
              <a:cxnLst/>
              <a:rect l="l" t="t" r="r" b="b"/>
              <a:pathLst>
                <a:path w="280" h="140">
                  <a:moveTo>
                    <a:pt x="1" y="112"/>
                  </a:moveTo>
                  <a:cubicBezTo>
                    <a:pt x="84" y="140"/>
                    <a:pt x="224" y="140"/>
                    <a:pt x="280" y="112"/>
                  </a:cubicBezTo>
                  <a:lnTo>
                    <a:pt x="280" y="0"/>
                  </a:lnTo>
                  <a:cubicBezTo>
                    <a:pt x="168" y="0"/>
                    <a:pt x="29" y="0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5" name="Google Shape;760;p25"/>
            <p:cNvSpPr/>
            <p:nvPr/>
          </p:nvSpPr>
          <p:spPr>
            <a:xfrm flipH="1">
              <a:off x="2314800" y="2472120"/>
              <a:ext cx="19800" cy="11880"/>
            </a:xfrm>
            <a:custGeom>
              <a:avLst/>
              <a:gdLst/>
              <a:ahLst/>
              <a:cxnLst/>
              <a:rect l="l" t="t" r="r" b="b"/>
              <a:pathLst>
                <a:path w="280" h="168">
                  <a:moveTo>
                    <a:pt x="1" y="56"/>
                  </a:moveTo>
                  <a:cubicBezTo>
                    <a:pt x="1" y="168"/>
                    <a:pt x="28" y="168"/>
                    <a:pt x="140" y="140"/>
                  </a:cubicBezTo>
                  <a:cubicBezTo>
                    <a:pt x="224" y="112"/>
                    <a:pt x="280" y="112"/>
                    <a:pt x="252" y="0"/>
                  </a:cubicBezTo>
                  <a:cubicBezTo>
                    <a:pt x="168" y="0"/>
                    <a:pt x="84" y="56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Google Shape;761;p25"/>
            <p:cNvSpPr/>
            <p:nvPr/>
          </p:nvSpPr>
          <p:spPr>
            <a:xfrm flipH="1">
              <a:off x="3019680" y="1596240"/>
              <a:ext cx="15840" cy="25920"/>
            </a:xfrm>
            <a:custGeom>
              <a:avLst/>
              <a:gdLst/>
              <a:ahLst/>
              <a:cxnLst/>
              <a:rect l="l" t="t" r="r" b="b"/>
              <a:pathLst>
                <a:path w="224" h="363">
                  <a:moveTo>
                    <a:pt x="224" y="28"/>
                  </a:moveTo>
                  <a:cubicBezTo>
                    <a:pt x="168" y="0"/>
                    <a:pt x="168" y="0"/>
                    <a:pt x="84" y="56"/>
                  </a:cubicBezTo>
                  <a:cubicBezTo>
                    <a:pt x="56" y="84"/>
                    <a:pt x="1" y="168"/>
                    <a:pt x="29" y="196"/>
                  </a:cubicBezTo>
                  <a:cubicBezTo>
                    <a:pt x="84" y="363"/>
                    <a:pt x="196" y="140"/>
                    <a:pt x="224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Google Shape;762;p25"/>
            <p:cNvSpPr/>
            <p:nvPr/>
          </p:nvSpPr>
          <p:spPr>
            <a:xfrm flipH="1">
              <a:off x="1870200" y="593280"/>
              <a:ext cx="25920" cy="11880"/>
            </a:xfrm>
            <a:custGeom>
              <a:avLst/>
              <a:gdLst/>
              <a:ahLst/>
              <a:cxnLst/>
              <a:rect l="l" t="t" r="r" b="b"/>
              <a:pathLst>
                <a:path w="364" h="168">
                  <a:moveTo>
                    <a:pt x="84" y="1"/>
                  </a:moveTo>
                  <a:lnTo>
                    <a:pt x="28" y="1"/>
                  </a:lnTo>
                  <a:cubicBezTo>
                    <a:pt x="0" y="29"/>
                    <a:pt x="0" y="29"/>
                    <a:pt x="0" y="112"/>
                  </a:cubicBezTo>
                  <a:lnTo>
                    <a:pt x="168" y="168"/>
                  </a:lnTo>
                  <a:cubicBezTo>
                    <a:pt x="252" y="168"/>
                    <a:pt x="363" y="140"/>
                    <a:pt x="224" y="56"/>
                  </a:cubicBezTo>
                  <a:cubicBezTo>
                    <a:pt x="140" y="29"/>
                    <a:pt x="112" y="29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Google Shape;763;p25"/>
            <p:cNvSpPr/>
            <p:nvPr/>
          </p:nvSpPr>
          <p:spPr>
            <a:xfrm flipH="1">
              <a:off x="1622880" y="1548000"/>
              <a:ext cx="13680" cy="19800"/>
            </a:xfrm>
            <a:custGeom>
              <a:avLst/>
              <a:gdLst/>
              <a:ahLst/>
              <a:cxnLst/>
              <a:rect l="l" t="t" r="r" b="b"/>
              <a:pathLst>
                <a:path w="196" h="280">
                  <a:moveTo>
                    <a:pt x="0" y="252"/>
                  </a:moveTo>
                  <a:cubicBezTo>
                    <a:pt x="168" y="280"/>
                    <a:pt x="196" y="56"/>
                    <a:pt x="140" y="1"/>
                  </a:cubicBezTo>
                  <a:cubicBezTo>
                    <a:pt x="56" y="1"/>
                    <a:pt x="56" y="29"/>
                    <a:pt x="28" y="112"/>
                  </a:cubicBezTo>
                  <a:cubicBezTo>
                    <a:pt x="28" y="140"/>
                    <a:pt x="0" y="140"/>
                    <a:pt x="0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Google Shape;764;p25"/>
            <p:cNvSpPr/>
            <p:nvPr/>
          </p:nvSpPr>
          <p:spPr>
            <a:xfrm flipH="1">
              <a:off x="1513080" y="279576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280" h="279">
                  <a:moveTo>
                    <a:pt x="84" y="251"/>
                  </a:moveTo>
                  <a:cubicBezTo>
                    <a:pt x="223" y="279"/>
                    <a:pt x="279" y="139"/>
                    <a:pt x="251" y="0"/>
                  </a:cubicBezTo>
                  <a:cubicBezTo>
                    <a:pt x="112" y="28"/>
                    <a:pt x="0" y="167"/>
                    <a:pt x="84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Google Shape;765;p25"/>
            <p:cNvSpPr/>
            <p:nvPr/>
          </p:nvSpPr>
          <p:spPr>
            <a:xfrm flipH="1">
              <a:off x="1508400" y="2986560"/>
              <a:ext cx="13680" cy="27720"/>
            </a:xfrm>
            <a:custGeom>
              <a:avLst/>
              <a:gdLst/>
              <a:ahLst/>
              <a:cxnLst/>
              <a:rect l="l" t="t" r="r" b="b"/>
              <a:pathLst>
                <a:path w="196" h="391">
                  <a:moveTo>
                    <a:pt x="1" y="224"/>
                  </a:moveTo>
                  <a:cubicBezTo>
                    <a:pt x="1" y="391"/>
                    <a:pt x="196" y="168"/>
                    <a:pt x="196" y="28"/>
                  </a:cubicBezTo>
                  <a:cubicBezTo>
                    <a:pt x="56" y="0"/>
                    <a:pt x="1" y="84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Google Shape;766;p25"/>
            <p:cNvSpPr/>
            <p:nvPr/>
          </p:nvSpPr>
          <p:spPr>
            <a:xfrm flipH="1">
              <a:off x="1219680" y="3740040"/>
              <a:ext cx="19800" cy="17640"/>
            </a:xfrm>
            <a:custGeom>
              <a:avLst/>
              <a:gdLst/>
              <a:ahLst/>
              <a:cxnLst/>
              <a:rect l="l" t="t" r="r" b="b"/>
              <a:pathLst>
                <a:path w="280" h="252">
                  <a:moveTo>
                    <a:pt x="279" y="28"/>
                  </a:moveTo>
                  <a:cubicBezTo>
                    <a:pt x="252" y="1"/>
                    <a:pt x="279" y="1"/>
                    <a:pt x="224" y="1"/>
                  </a:cubicBezTo>
                  <a:cubicBezTo>
                    <a:pt x="196" y="28"/>
                    <a:pt x="1" y="168"/>
                    <a:pt x="84" y="252"/>
                  </a:cubicBezTo>
                  <a:cubicBezTo>
                    <a:pt x="140" y="252"/>
                    <a:pt x="252" y="112"/>
                    <a:pt x="279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Google Shape;767;p25"/>
            <p:cNvSpPr/>
            <p:nvPr/>
          </p:nvSpPr>
          <p:spPr>
            <a:xfrm flipH="1">
              <a:off x="1505160" y="2635200"/>
              <a:ext cx="21960" cy="11880"/>
            </a:xfrm>
            <a:custGeom>
              <a:avLst/>
              <a:gdLst/>
              <a:ahLst/>
              <a:cxnLst/>
              <a:rect l="l" t="t" r="r" b="b"/>
              <a:pathLst>
                <a:path w="308" h="168">
                  <a:moveTo>
                    <a:pt x="1" y="167"/>
                  </a:moveTo>
                  <a:cubicBezTo>
                    <a:pt x="85" y="167"/>
                    <a:pt x="308" y="112"/>
                    <a:pt x="224" y="28"/>
                  </a:cubicBezTo>
                  <a:cubicBezTo>
                    <a:pt x="196" y="0"/>
                    <a:pt x="140" y="28"/>
                    <a:pt x="57" y="84"/>
                  </a:cubicBezTo>
                  <a:cubicBezTo>
                    <a:pt x="1" y="84"/>
                    <a:pt x="1" y="84"/>
                    <a:pt x="1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Google Shape;768;p25"/>
            <p:cNvSpPr/>
            <p:nvPr/>
          </p:nvSpPr>
          <p:spPr>
            <a:xfrm flipH="1">
              <a:off x="1744200" y="2050200"/>
              <a:ext cx="11880" cy="19800"/>
            </a:xfrm>
            <a:custGeom>
              <a:avLst/>
              <a:gdLst/>
              <a:ahLst/>
              <a:cxnLst/>
              <a:rect l="l" t="t" r="r" b="b"/>
              <a:pathLst>
                <a:path w="168" h="280">
                  <a:moveTo>
                    <a:pt x="28" y="252"/>
                  </a:moveTo>
                  <a:cubicBezTo>
                    <a:pt x="112" y="279"/>
                    <a:pt x="112" y="252"/>
                    <a:pt x="140" y="168"/>
                  </a:cubicBezTo>
                  <a:cubicBezTo>
                    <a:pt x="168" y="112"/>
                    <a:pt x="168" y="56"/>
                    <a:pt x="140" y="0"/>
                  </a:cubicBezTo>
                  <a:lnTo>
                    <a:pt x="56" y="0"/>
                  </a:lnTo>
                  <a:cubicBezTo>
                    <a:pt x="28" y="56"/>
                    <a:pt x="0" y="168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Google Shape;769;p25"/>
            <p:cNvSpPr/>
            <p:nvPr/>
          </p:nvSpPr>
          <p:spPr>
            <a:xfrm flipH="1">
              <a:off x="1960560" y="2305440"/>
              <a:ext cx="23760" cy="9720"/>
            </a:xfrm>
            <a:custGeom>
              <a:avLst/>
              <a:gdLst/>
              <a:ahLst/>
              <a:cxnLst/>
              <a:rect l="l" t="t" r="r" b="b"/>
              <a:pathLst>
                <a:path w="336" h="141">
                  <a:moveTo>
                    <a:pt x="1" y="56"/>
                  </a:moveTo>
                  <a:lnTo>
                    <a:pt x="1" y="112"/>
                  </a:lnTo>
                  <a:cubicBezTo>
                    <a:pt x="140" y="140"/>
                    <a:pt x="112" y="140"/>
                    <a:pt x="252" y="112"/>
                  </a:cubicBezTo>
                  <a:cubicBezTo>
                    <a:pt x="252" y="84"/>
                    <a:pt x="336" y="1"/>
                    <a:pt x="57" y="1"/>
                  </a:cubicBezTo>
                  <a:cubicBezTo>
                    <a:pt x="1" y="1"/>
                    <a:pt x="1" y="1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Google Shape;770;p25"/>
            <p:cNvSpPr/>
            <p:nvPr/>
          </p:nvSpPr>
          <p:spPr>
            <a:xfrm flipH="1">
              <a:off x="1603080" y="2313360"/>
              <a:ext cx="15840" cy="19800"/>
            </a:xfrm>
            <a:custGeom>
              <a:avLst/>
              <a:gdLst/>
              <a:ahLst/>
              <a:cxnLst/>
              <a:rect l="l" t="t" r="r" b="b"/>
              <a:pathLst>
                <a:path w="224" h="280">
                  <a:moveTo>
                    <a:pt x="0" y="168"/>
                  </a:moveTo>
                  <a:cubicBezTo>
                    <a:pt x="56" y="279"/>
                    <a:pt x="224" y="140"/>
                    <a:pt x="224" y="84"/>
                  </a:cubicBezTo>
                  <a:cubicBezTo>
                    <a:pt x="196" y="0"/>
                    <a:pt x="196" y="0"/>
                    <a:pt x="84" y="28"/>
                  </a:cubicBezTo>
                  <a:cubicBezTo>
                    <a:pt x="28" y="84"/>
                    <a:pt x="0" y="112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Google Shape;771;p25"/>
            <p:cNvSpPr/>
            <p:nvPr/>
          </p:nvSpPr>
          <p:spPr>
            <a:xfrm flipH="1">
              <a:off x="1567440" y="222300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4">
                  <a:moveTo>
                    <a:pt x="1" y="224"/>
                  </a:moveTo>
                  <a:cubicBezTo>
                    <a:pt x="112" y="224"/>
                    <a:pt x="252" y="140"/>
                    <a:pt x="252" y="29"/>
                  </a:cubicBezTo>
                  <a:cubicBezTo>
                    <a:pt x="168" y="1"/>
                    <a:pt x="140" y="1"/>
                    <a:pt x="57" y="29"/>
                  </a:cubicBezTo>
                  <a:cubicBezTo>
                    <a:pt x="29" y="112"/>
                    <a:pt x="1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Google Shape;772;p25"/>
            <p:cNvSpPr/>
            <p:nvPr/>
          </p:nvSpPr>
          <p:spPr>
            <a:xfrm flipH="1">
              <a:off x="1299960" y="2811960"/>
              <a:ext cx="19800" cy="13680"/>
            </a:xfrm>
            <a:custGeom>
              <a:avLst/>
              <a:gdLst/>
              <a:ahLst/>
              <a:cxnLst/>
              <a:rect l="l" t="t" r="r" b="b"/>
              <a:pathLst>
                <a:path w="280" h="196">
                  <a:moveTo>
                    <a:pt x="252" y="168"/>
                  </a:moveTo>
                  <a:cubicBezTo>
                    <a:pt x="280" y="56"/>
                    <a:pt x="112" y="0"/>
                    <a:pt x="56" y="28"/>
                  </a:cubicBezTo>
                  <a:cubicBezTo>
                    <a:pt x="56" y="56"/>
                    <a:pt x="1" y="140"/>
                    <a:pt x="140" y="195"/>
                  </a:cubicBezTo>
                  <a:cubicBezTo>
                    <a:pt x="224" y="195"/>
                    <a:pt x="252" y="168"/>
                    <a:pt x="252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8" name="Google Shape;773;p25"/>
            <p:cNvSpPr/>
            <p:nvPr/>
          </p:nvSpPr>
          <p:spPr>
            <a:xfrm flipH="1">
              <a:off x="1541160" y="1380960"/>
              <a:ext cx="21960" cy="25920"/>
            </a:xfrm>
            <a:custGeom>
              <a:avLst/>
              <a:gdLst/>
              <a:ahLst/>
              <a:cxnLst/>
              <a:rect l="l" t="t" r="r" b="b"/>
              <a:pathLst>
                <a:path w="308" h="363">
                  <a:moveTo>
                    <a:pt x="140" y="363"/>
                  </a:moveTo>
                  <a:cubicBezTo>
                    <a:pt x="224" y="363"/>
                    <a:pt x="252" y="335"/>
                    <a:pt x="252" y="167"/>
                  </a:cubicBezTo>
                  <a:cubicBezTo>
                    <a:pt x="308" y="0"/>
                    <a:pt x="1" y="223"/>
                    <a:pt x="140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9" name="Google Shape;774;p25"/>
            <p:cNvSpPr/>
            <p:nvPr/>
          </p:nvSpPr>
          <p:spPr>
            <a:xfrm flipH="1">
              <a:off x="2148120" y="2727360"/>
              <a:ext cx="21960" cy="13680"/>
            </a:xfrm>
            <a:custGeom>
              <a:avLst/>
              <a:gdLst/>
              <a:ahLst/>
              <a:cxnLst/>
              <a:rect l="l" t="t" r="r" b="b"/>
              <a:pathLst>
                <a:path w="308" h="196">
                  <a:moveTo>
                    <a:pt x="28" y="56"/>
                  </a:moveTo>
                  <a:cubicBezTo>
                    <a:pt x="0" y="140"/>
                    <a:pt x="196" y="196"/>
                    <a:pt x="279" y="196"/>
                  </a:cubicBezTo>
                  <a:cubicBezTo>
                    <a:pt x="307" y="112"/>
                    <a:pt x="307" y="112"/>
                    <a:pt x="223" y="56"/>
                  </a:cubicBezTo>
                  <a:cubicBezTo>
                    <a:pt x="168" y="56"/>
                    <a:pt x="84" y="0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Google Shape;775;p25"/>
            <p:cNvSpPr/>
            <p:nvPr/>
          </p:nvSpPr>
          <p:spPr>
            <a:xfrm flipH="1">
              <a:off x="1516320" y="2864160"/>
              <a:ext cx="15840" cy="27720"/>
            </a:xfrm>
            <a:custGeom>
              <a:avLst/>
              <a:gdLst/>
              <a:ahLst/>
              <a:cxnLst/>
              <a:rect l="l" t="t" r="r" b="b"/>
              <a:pathLst>
                <a:path w="224" h="392">
                  <a:moveTo>
                    <a:pt x="112" y="56"/>
                  </a:moveTo>
                  <a:cubicBezTo>
                    <a:pt x="84" y="56"/>
                    <a:pt x="84" y="56"/>
                    <a:pt x="84" y="140"/>
                  </a:cubicBezTo>
                  <a:cubicBezTo>
                    <a:pt x="56" y="196"/>
                    <a:pt x="0" y="391"/>
                    <a:pt x="112" y="307"/>
                  </a:cubicBezTo>
                  <a:cubicBezTo>
                    <a:pt x="195" y="252"/>
                    <a:pt x="223" y="1"/>
                    <a:pt x="112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Google Shape;776;p25"/>
            <p:cNvSpPr/>
            <p:nvPr/>
          </p:nvSpPr>
          <p:spPr>
            <a:xfrm flipH="1">
              <a:off x="2505600" y="2004120"/>
              <a:ext cx="11880" cy="23760"/>
            </a:xfrm>
            <a:custGeom>
              <a:avLst/>
              <a:gdLst/>
              <a:ahLst/>
              <a:cxnLst/>
              <a:rect l="l" t="t" r="r" b="b"/>
              <a:pathLst>
                <a:path w="169" h="336">
                  <a:moveTo>
                    <a:pt x="29" y="1"/>
                  </a:moveTo>
                  <a:cubicBezTo>
                    <a:pt x="1" y="112"/>
                    <a:pt x="84" y="336"/>
                    <a:pt x="140" y="252"/>
                  </a:cubicBezTo>
                  <a:cubicBezTo>
                    <a:pt x="168" y="224"/>
                    <a:pt x="140" y="140"/>
                    <a:pt x="140" y="112"/>
                  </a:cubicBezTo>
                  <a:cubicBezTo>
                    <a:pt x="140" y="57"/>
                    <a:pt x="140" y="1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Google Shape;777;p25"/>
            <p:cNvSpPr/>
            <p:nvPr/>
          </p:nvSpPr>
          <p:spPr>
            <a:xfrm flipH="1">
              <a:off x="1899000" y="267120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8">
                  <a:moveTo>
                    <a:pt x="1" y="140"/>
                  </a:moveTo>
                  <a:cubicBezTo>
                    <a:pt x="112" y="168"/>
                    <a:pt x="168" y="140"/>
                    <a:pt x="252" y="84"/>
                  </a:cubicBezTo>
                  <a:cubicBezTo>
                    <a:pt x="252" y="0"/>
                    <a:pt x="196" y="0"/>
                    <a:pt x="112" y="28"/>
                  </a:cubicBezTo>
                  <a:cubicBezTo>
                    <a:pt x="28" y="28"/>
                    <a:pt x="1" y="28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Google Shape;778;p25"/>
            <p:cNvSpPr/>
            <p:nvPr/>
          </p:nvSpPr>
          <p:spPr>
            <a:xfrm flipH="1">
              <a:off x="1263960" y="3621600"/>
              <a:ext cx="11880" cy="27720"/>
            </a:xfrm>
            <a:custGeom>
              <a:avLst/>
              <a:gdLst/>
              <a:ahLst/>
              <a:cxnLst/>
              <a:rect l="l" t="t" r="r" b="b"/>
              <a:pathLst>
                <a:path w="168" h="392">
                  <a:moveTo>
                    <a:pt x="0" y="391"/>
                  </a:moveTo>
                  <a:lnTo>
                    <a:pt x="56" y="391"/>
                  </a:lnTo>
                  <a:cubicBezTo>
                    <a:pt x="168" y="224"/>
                    <a:pt x="56" y="1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Google Shape;779;p25"/>
            <p:cNvSpPr/>
            <p:nvPr/>
          </p:nvSpPr>
          <p:spPr>
            <a:xfrm flipH="1">
              <a:off x="1864800" y="2426040"/>
              <a:ext cx="19800" cy="15840"/>
            </a:xfrm>
            <a:custGeom>
              <a:avLst/>
              <a:gdLst/>
              <a:ahLst/>
              <a:cxnLst/>
              <a:rect l="l" t="t" r="r" b="b"/>
              <a:pathLst>
                <a:path w="280" h="224">
                  <a:moveTo>
                    <a:pt x="1" y="112"/>
                  </a:moveTo>
                  <a:cubicBezTo>
                    <a:pt x="1" y="196"/>
                    <a:pt x="1" y="196"/>
                    <a:pt x="113" y="196"/>
                  </a:cubicBezTo>
                  <a:cubicBezTo>
                    <a:pt x="168" y="196"/>
                    <a:pt x="224" y="224"/>
                    <a:pt x="280" y="140"/>
                  </a:cubicBezTo>
                  <a:cubicBezTo>
                    <a:pt x="280" y="84"/>
                    <a:pt x="140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Google Shape;780;p25"/>
            <p:cNvSpPr/>
            <p:nvPr/>
          </p:nvSpPr>
          <p:spPr>
            <a:xfrm flipH="1">
              <a:off x="1756080" y="2182680"/>
              <a:ext cx="9720" cy="19800"/>
            </a:xfrm>
            <a:custGeom>
              <a:avLst/>
              <a:gdLst/>
              <a:ahLst/>
              <a:cxnLst/>
              <a:rect l="l" t="t" r="r" b="b"/>
              <a:pathLst>
                <a:path w="141" h="280">
                  <a:moveTo>
                    <a:pt x="57" y="280"/>
                  </a:moveTo>
                  <a:cubicBezTo>
                    <a:pt x="140" y="224"/>
                    <a:pt x="140" y="29"/>
                    <a:pt x="57" y="1"/>
                  </a:cubicBezTo>
                  <a:cubicBezTo>
                    <a:pt x="1" y="29"/>
                    <a:pt x="1" y="84"/>
                    <a:pt x="1" y="140"/>
                  </a:cubicBezTo>
                  <a:cubicBezTo>
                    <a:pt x="1" y="252"/>
                    <a:pt x="1" y="252"/>
                    <a:pt x="57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Google Shape;781;p25"/>
            <p:cNvSpPr/>
            <p:nvPr/>
          </p:nvSpPr>
          <p:spPr>
            <a:xfrm flipH="1">
              <a:off x="2507760" y="2482200"/>
              <a:ext cx="19800" cy="17640"/>
            </a:xfrm>
            <a:custGeom>
              <a:avLst/>
              <a:gdLst/>
              <a:ahLst/>
              <a:cxnLst/>
              <a:rect l="l" t="t" r="r" b="b"/>
              <a:pathLst>
                <a:path w="280" h="252">
                  <a:moveTo>
                    <a:pt x="0" y="29"/>
                  </a:moveTo>
                  <a:cubicBezTo>
                    <a:pt x="0" y="112"/>
                    <a:pt x="28" y="112"/>
                    <a:pt x="84" y="140"/>
                  </a:cubicBezTo>
                  <a:cubicBezTo>
                    <a:pt x="112" y="168"/>
                    <a:pt x="168" y="252"/>
                    <a:pt x="223" y="168"/>
                  </a:cubicBezTo>
                  <a:cubicBezTo>
                    <a:pt x="279" y="140"/>
                    <a:pt x="168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Google Shape;782;p25"/>
            <p:cNvSpPr/>
            <p:nvPr/>
          </p:nvSpPr>
          <p:spPr>
            <a:xfrm flipH="1">
              <a:off x="1926360" y="2512440"/>
              <a:ext cx="33840" cy="19800"/>
            </a:xfrm>
            <a:custGeom>
              <a:avLst/>
              <a:gdLst/>
              <a:ahLst/>
              <a:cxnLst/>
              <a:rect l="l" t="t" r="r" b="b"/>
              <a:pathLst>
                <a:path w="475" h="280">
                  <a:moveTo>
                    <a:pt x="363" y="279"/>
                  </a:moveTo>
                  <a:cubicBezTo>
                    <a:pt x="475" y="112"/>
                    <a:pt x="1" y="0"/>
                    <a:pt x="224" y="251"/>
                  </a:cubicBezTo>
                  <a:cubicBezTo>
                    <a:pt x="280" y="279"/>
                    <a:pt x="308" y="279"/>
                    <a:pt x="363" y="279"/>
                  </a:cubicBezTo>
                  <a:cubicBezTo>
                    <a:pt x="419" y="279"/>
                    <a:pt x="335" y="279"/>
                    <a:pt x="363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Google Shape;783;p25"/>
            <p:cNvSpPr/>
            <p:nvPr/>
          </p:nvSpPr>
          <p:spPr>
            <a:xfrm flipH="1">
              <a:off x="2341080" y="2504520"/>
              <a:ext cx="19800" cy="17640"/>
            </a:xfrm>
            <a:custGeom>
              <a:avLst/>
              <a:gdLst/>
              <a:ahLst/>
              <a:cxnLst/>
              <a:rect l="l" t="t" r="r" b="b"/>
              <a:pathLst>
                <a:path w="280" h="252">
                  <a:moveTo>
                    <a:pt x="280" y="84"/>
                  </a:moveTo>
                  <a:cubicBezTo>
                    <a:pt x="196" y="1"/>
                    <a:pt x="1" y="112"/>
                    <a:pt x="29" y="168"/>
                  </a:cubicBezTo>
                  <a:cubicBezTo>
                    <a:pt x="57" y="252"/>
                    <a:pt x="280" y="168"/>
                    <a:pt x="28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Google Shape;784;p25"/>
            <p:cNvSpPr/>
            <p:nvPr/>
          </p:nvSpPr>
          <p:spPr>
            <a:xfrm flipH="1">
              <a:off x="2590200" y="1793160"/>
              <a:ext cx="9720" cy="23760"/>
            </a:xfrm>
            <a:custGeom>
              <a:avLst/>
              <a:gdLst/>
              <a:ahLst/>
              <a:cxnLst/>
              <a:rect l="l" t="t" r="r" b="b"/>
              <a:pathLst>
                <a:path w="141" h="336">
                  <a:moveTo>
                    <a:pt x="140" y="279"/>
                  </a:moveTo>
                  <a:cubicBezTo>
                    <a:pt x="140" y="196"/>
                    <a:pt x="140" y="0"/>
                    <a:pt x="29" y="56"/>
                  </a:cubicBezTo>
                  <a:cubicBezTo>
                    <a:pt x="1" y="112"/>
                    <a:pt x="1" y="140"/>
                    <a:pt x="29" y="224"/>
                  </a:cubicBezTo>
                  <a:cubicBezTo>
                    <a:pt x="57" y="335"/>
                    <a:pt x="57" y="279"/>
                    <a:pt x="140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Google Shape;785;p25"/>
            <p:cNvSpPr/>
            <p:nvPr/>
          </p:nvSpPr>
          <p:spPr>
            <a:xfrm flipH="1">
              <a:off x="2280600" y="437904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4">
                  <a:moveTo>
                    <a:pt x="29" y="224"/>
                  </a:moveTo>
                  <a:cubicBezTo>
                    <a:pt x="140" y="224"/>
                    <a:pt x="112" y="224"/>
                    <a:pt x="168" y="168"/>
                  </a:cubicBezTo>
                  <a:cubicBezTo>
                    <a:pt x="196" y="84"/>
                    <a:pt x="252" y="84"/>
                    <a:pt x="196" y="28"/>
                  </a:cubicBezTo>
                  <a:cubicBezTo>
                    <a:pt x="112" y="0"/>
                    <a:pt x="1" y="112"/>
                    <a:pt x="29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Google Shape;786;p25"/>
            <p:cNvSpPr/>
            <p:nvPr/>
          </p:nvSpPr>
          <p:spPr>
            <a:xfrm flipH="1">
              <a:off x="1706040" y="2014200"/>
              <a:ext cx="11880" cy="17640"/>
            </a:xfrm>
            <a:custGeom>
              <a:avLst/>
              <a:gdLst/>
              <a:ahLst/>
              <a:cxnLst/>
              <a:rect l="l" t="t" r="r" b="b"/>
              <a:pathLst>
                <a:path w="168" h="252">
                  <a:moveTo>
                    <a:pt x="28" y="223"/>
                  </a:moveTo>
                  <a:cubicBezTo>
                    <a:pt x="84" y="251"/>
                    <a:pt x="140" y="223"/>
                    <a:pt x="140" y="140"/>
                  </a:cubicBezTo>
                  <a:cubicBezTo>
                    <a:pt x="168" y="84"/>
                    <a:pt x="168" y="56"/>
                    <a:pt x="140" y="0"/>
                  </a:cubicBezTo>
                  <a:cubicBezTo>
                    <a:pt x="56" y="0"/>
                    <a:pt x="28" y="0"/>
                    <a:pt x="28" y="84"/>
                  </a:cubicBezTo>
                  <a:cubicBezTo>
                    <a:pt x="1" y="112"/>
                    <a:pt x="1" y="140"/>
                    <a:pt x="28" y="2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Google Shape;787;p25"/>
            <p:cNvSpPr/>
            <p:nvPr/>
          </p:nvSpPr>
          <p:spPr>
            <a:xfrm flipH="1">
              <a:off x="1506600" y="1397160"/>
              <a:ext cx="15840" cy="17640"/>
            </a:xfrm>
            <a:custGeom>
              <a:avLst/>
              <a:gdLst/>
              <a:ahLst/>
              <a:cxnLst/>
              <a:rect l="l" t="t" r="r" b="b"/>
              <a:pathLst>
                <a:path w="224" h="252">
                  <a:moveTo>
                    <a:pt x="1" y="168"/>
                  </a:moveTo>
                  <a:cubicBezTo>
                    <a:pt x="1" y="196"/>
                    <a:pt x="1" y="196"/>
                    <a:pt x="56" y="251"/>
                  </a:cubicBezTo>
                  <a:cubicBezTo>
                    <a:pt x="112" y="251"/>
                    <a:pt x="140" y="196"/>
                    <a:pt x="196" y="140"/>
                  </a:cubicBezTo>
                  <a:cubicBezTo>
                    <a:pt x="224" y="28"/>
                    <a:pt x="224" y="28"/>
                    <a:pt x="112" y="0"/>
                  </a:cubicBezTo>
                  <a:cubicBezTo>
                    <a:pt x="84" y="28"/>
                    <a:pt x="1" y="140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Google Shape;788;p25"/>
            <p:cNvSpPr/>
            <p:nvPr/>
          </p:nvSpPr>
          <p:spPr>
            <a:xfrm flipH="1">
              <a:off x="2077560" y="2188800"/>
              <a:ext cx="19800" cy="9720"/>
            </a:xfrm>
            <a:custGeom>
              <a:avLst/>
              <a:gdLst/>
              <a:ahLst/>
              <a:cxnLst/>
              <a:rect l="l" t="t" r="r" b="b"/>
              <a:pathLst>
                <a:path w="280" h="140">
                  <a:moveTo>
                    <a:pt x="1" y="56"/>
                  </a:moveTo>
                  <a:cubicBezTo>
                    <a:pt x="1" y="140"/>
                    <a:pt x="29" y="140"/>
                    <a:pt x="140" y="140"/>
                  </a:cubicBezTo>
                  <a:cubicBezTo>
                    <a:pt x="252" y="140"/>
                    <a:pt x="280" y="140"/>
                    <a:pt x="280" y="28"/>
                  </a:cubicBezTo>
                  <a:cubicBezTo>
                    <a:pt x="252" y="0"/>
                    <a:pt x="196" y="0"/>
                    <a:pt x="140" y="0"/>
                  </a:cubicBezTo>
                  <a:cubicBezTo>
                    <a:pt x="29" y="28"/>
                    <a:pt x="29" y="28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Google Shape;789;p25"/>
            <p:cNvSpPr/>
            <p:nvPr/>
          </p:nvSpPr>
          <p:spPr>
            <a:xfrm flipH="1">
              <a:off x="1251720" y="3880800"/>
              <a:ext cx="19800" cy="15840"/>
            </a:xfrm>
            <a:custGeom>
              <a:avLst/>
              <a:gdLst/>
              <a:ahLst/>
              <a:cxnLst/>
              <a:rect l="l" t="t" r="r" b="b"/>
              <a:pathLst>
                <a:path w="280" h="224">
                  <a:moveTo>
                    <a:pt x="28" y="140"/>
                  </a:moveTo>
                  <a:cubicBezTo>
                    <a:pt x="112" y="224"/>
                    <a:pt x="279" y="112"/>
                    <a:pt x="279" y="1"/>
                  </a:cubicBezTo>
                  <a:cubicBezTo>
                    <a:pt x="140" y="1"/>
                    <a:pt x="0" y="56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5" name="Google Shape;790;p25"/>
            <p:cNvSpPr/>
            <p:nvPr/>
          </p:nvSpPr>
          <p:spPr>
            <a:xfrm flipH="1">
              <a:off x="1498320" y="1535760"/>
              <a:ext cx="23760" cy="19800"/>
            </a:xfrm>
            <a:custGeom>
              <a:avLst/>
              <a:gdLst/>
              <a:ahLst/>
              <a:cxnLst/>
              <a:rect l="l" t="t" r="r" b="b"/>
              <a:pathLst>
                <a:path w="336" h="280">
                  <a:moveTo>
                    <a:pt x="84" y="28"/>
                  </a:moveTo>
                  <a:cubicBezTo>
                    <a:pt x="1" y="84"/>
                    <a:pt x="224" y="279"/>
                    <a:pt x="280" y="196"/>
                  </a:cubicBezTo>
                  <a:cubicBezTo>
                    <a:pt x="335" y="168"/>
                    <a:pt x="252" y="84"/>
                    <a:pt x="224" y="56"/>
                  </a:cubicBezTo>
                  <a:cubicBezTo>
                    <a:pt x="196" y="28"/>
                    <a:pt x="112" y="0"/>
                    <a:pt x="84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6" name="Google Shape;791;p25"/>
            <p:cNvSpPr/>
            <p:nvPr/>
          </p:nvSpPr>
          <p:spPr>
            <a:xfrm flipH="1">
              <a:off x="1239840" y="1439280"/>
              <a:ext cx="21960" cy="15840"/>
            </a:xfrm>
            <a:custGeom>
              <a:avLst/>
              <a:gdLst/>
              <a:ahLst/>
              <a:cxnLst/>
              <a:rect l="l" t="t" r="r" b="b"/>
              <a:pathLst>
                <a:path w="308" h="224">
                  <a:moveTo>
                    <a:pt x="29" y="223"/>
                  </a:moveTo>
                  <a:cubicBezTo>
                    <a:pt x="112" y="223"/>
                    <a:pt x="308" y="112"/>
                    <a:pt x="224" y="28"/>
                  </a:cubicBezTo>
                  <a:cubicBezTo>
                    <a:pt x="168" y="0"/>
                    <a:pt x="112" y="84"/>
                    <a:pt x="84" y="84"/>
                  </a:cubicBezTo>
                  <a:cubicBezTo>
                    <a:pt x="29" y="140"/>
                    <a:pt x="1" y="140"/>
                    <a:pt x="29" y="2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7" name="Google Shape;792;p25"/>
            <p:cNvSpPr/>
            <p:nvPr/>
          </p:nvSpPr>
          <p:spPr>
            <a:xfrm flipH="1">
              <a:off x="2310840" y="2647080"/>
              <a:ext cx="17640" cy="23760"/>
            </a:xfrm>
            <a:custGeom>
              <a:avLst/>
              <a:gdLst/>
              <a:ahLst/>
              <a:cxnLst/>
              <a:rect l="l" t="t" r="r" b="b"/>
              <a:pathLst>
                <a:path w="252" h="336">
                  <a:moveTo>
                    <a:pt x="196" y="279"/>
                  </a:moveTo>
                  <a:cubicBezTo>
                    <a:pt x="251" y="196"/>
                    <a:pt x="112" y="0"/>
                    <a:pt x="28" y="84"/>
                  </a:cubicBezTo>
                  <a:cubicBezTo>
                    <a:pt x="0" y="112"/>
                    <a:pt x="28" y="196"/>
                    <a:pt x="56" y="224"/>
                  </a:cubicBezTo>
                  <a:cubicBezTo>
                    <a:pt x="140" y="279"/>
                    <a:pt x="140" y="335"/>
                    <a:pt x="196" y="2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Google Shape;793;p25"/>
            <p:cNvSpPr/>
            <p:nvPr/>
          </p:nvSpPr>
          <p:spPr>
            <a:xfrm flipH="1">
              <a:off x="1416600" y="3213720"/>
              <a:ext cx="11880" cy="15840"/>
            </a:xfrm>
            <a:custGeom>
              <a:avLst/>
              <a:gdLst/>
              <a:ahLst/>
              <a:cxnLst/>
              <a:rect l="l" t="t" r="r" b="b"/>
              <a:pathLst>
                <a:path w="169" h="224">
                  <a:moveTo>
                    <a:pt x="29" y="223"/>
                  </a:moveTo>
                  <a:cubicBezTo>
                    <a:pt x="85" y="223"/>
                    <a:pt x="113" y="223"/>
                    <a:pt x="113" y="167"/>
                  </a:cubicBezTo>
                  <a:cubicBezTo>
                    <a:pt x="168" y="84"/>
                    <a:pt x="168" y="56"/>
                    <a:pt x="168" y="0"/>
                  </a:cubicBezTo>
                  <a:cubicBezTo>
                    <a:pt x="85" y="0"/>
                    <a:pt x="57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Google Shape;794;p25"/>
            <p:cNvSpPr/>
            <p:nvPr/>
          </p:nvSpPr>
          <p:spPr>
            <a:xfrm flipH="1">
              <a:off x="2324160" y="3742200"/>
              <a:ext cx="13680" cy="15840"/>
            </a:xfrm>
            <a:custGeom>
              <a:avLst/>
              <a:gdLst/>
              <a:ahLst/>
              <a:cxnLst/>
              <a:rect l="l" t="t" r="r" b="b"/>
              <a:pathLst>
                <a:path w="196" h="224">
                  <a:moveTo>
                    <a:pt x="1" y="224"/>
                  </a:moveTo>
                  <a:cubicBezTo>
                    <a:pt x="140" y="224"/>
                    <a:pt x="196" y="112"/>
                    <a:pt x="196" y="0"/>
                  </a:cubicBezTo>
                  <a:cubicBezTo>
                    <a:pt x="112" y="0"/>
                    <a:pt x="112" y="56"/>
                    <a:pt x="56" y="84"/>
                  </a:cubicBezTo>
                  <a:cubicBezTo>
                    <a:pt x="1" y="112"/>
                    <a:pt x="1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Google Shape;795;p25"/>
            <p:cNvSpPr/>
            <p:nvPr/>
          </p:nvSpPr>
          <p:spPr>
            <a:xfrm>
              <a:off x="3081960" y="1758960"/>
              <a:ext cx="17640" cy="17640"/>
            </a:xfrm>
            <a:custGeom>
              <a:avLst/>
              <a:gdLst/>
              <a:ahLst/>
              <a:cxnLst/>
              <a:rect l="l" t="t" r="r" b="b"/>
              <a:pathLst>
                <a:path w="252" h="252">
                  <a:moveTo>
                    <a:pt x="224" y="195"/>
                  </a:moveTo>
                  <a:cubicBezTo>
                    <a:pt x="252" y="140"/>
                    <a:pt x="196" y="0"/>
                    <a:pt x="57" y="0"/>
                  </a:cubicBezTo>
                  <a:cubicBezTo>
                    <a:pt x="1" y="112"/>
                    <a:pt x="140" y="251"/>
                    <a:pt x="224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Google Shape;796;p25"/>
            <p:cNvSpPr/>
            <p:nvPr/>
          </p:nvSpPr>
          <p:spPr>
            <a:xfrm flipH="1">
              <a:off x="1906200" y="2693160"/>
              <a:ext cx="21600" cy="11880"/>
            </a:xfrm>
            <a:custGeom>
              <a:avLst/>
              <a:gdLst/>
              <a:ahLst/>
              <a:cxnLst/>
              <a:rect l="l" t="t" r="r" b="b"/>
              <a:pathLst>
                <a:path w="307" h="168">
                  <a:moveTo>
                    <a:pt x="307" y="0"/>
                  </a:moveTo>
                  <a:cubicBezTo>
                    <a:pt x="195" y="0"/>
                    <a:pt x="0" y="56"/>
                    <a:pt x="112" y="140"/>
                  </a:cubicBezTo>
                  <a:cubicBezTo>
                    <a:pt x="140" y="168"/>
                    <a:pt x="195" y="140"/>
                    <a:pt x="251" y="112"/>
                  </a:cubicBezTo>
                  <a:cubicBezTo>
                    <a:pt x="279" y="112"/>
                    <a:pt x="307" y="112"/>
                    <a:pt x="3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Google Shape;797;p25"/>
            <p:cNvSpPr/>
            <p:nvPr/>
          </p:nvSpPr>
          <p:spPr>
            <a:xfrm flipH="1">
              <a:off x="1396440" y="3475080"/>
              <a:ext cx="17640" cy="19800"/>
            </a:xfrm>
            <a:custGeom>
              <a:avLst/>
              <a:gdLst/>
              <a:ahLst/>
              <a:cxnLst/>
              <a:rect l="l" t="t" r="r" b="b"/>
              <a:pathLst>
                <a:path w="252" h="280">
                  <a:moveTo>
                    <a:pt x="0" y="224"/>
                  </a:moveTo>
                  <a:cubicBezTo>
                    <a:pt x="140" y="280"/>
                    <a:pt x="251" y="112"/>
                    <a:pt x="196" y="57"/>
                  </a:cubicBezTo>
                  <a:cubicBezTo>
                    <a:pt x="168" y="1"/>
                    <a:pt x="112" y="57"/>
                    <a:pt x="56" y="85"/>
                  </a:cubicBezTo>
                  <a:cubicBezTo>
                    <a:pt x="28" y="140"/>
                    <a:pt x="0" y="140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Google Shape;798;p25"/>
            <p:cNvSpPr/>
            <p:nvPr/>
          </p:nvSpPr>
          <p:spPr>
            <a:xfrm flipH="1">
              <a:off x="1597320" y="117396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4">
                  <a:moveTo>
                    <a:pt x="0" y="56"/>
                  </a:moveTo>
                  <a:cubicBezTo>
                    <a:pt x="0" y="168"/>
                    <a:pt x="251" y="224"/>
                    <a:pt x="251" y="112"/>
                  </a:cubicBezTo>
                  <a:lnTo>
                    <a:pt x="251" y="84"/>
                  </a:lnTo>
                  <a:cubicBezTo>
                    <a:pt x="168" y="28"/>
                    <a:pt x="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Google Shape;799;p25"/>
            <p:cNvSpPr/>
            <p:nvPr/>
          </p:nvSpPr>
          <p:spPr>
            <a:xfrm flipH="1">
              <a:off x="2306160" y="3989520"/>
              <a:ext cx="18000" cy="19800"/>
            </a:xfrm>
            <a:custGeom>
              <a:avLst/>
              <a:gdLst/>
              <a:ahLst/>
              <a:cxnLst/>
              <a:rect l="l" t="t" r="r" b="b"/>
              <a:pathLst>
                <a:path w="253" h="280">
                  <a:moveTo>
                    <a:pt x="57" y="251"/>
                  </a:moveTo>
                  <a:cubicBezTo>
                    <a:pt x="168" y="279"/>
                    <a:pt x="252" y="112"/>
                    <a:pt x="224" y="28"/>
                  </a:cubicBezTo>
                  <a:cubicBezTo>
                    <a:pt x="196" y="0"/>
                    <a:pt x="113" y="56"/>
                    <a:pt x="113" y="84"/>
                  </a:cubicBezTo>
                  <a:cubicBezTo>
                    <a:pt x="113" y="140"/>
                    <a:pt x="85" y="140"/>
                    <a:pt x="85" y="167"/>
                  </a:cubicBezTo>
                  <a:cubicBezTo>
                    <a:pt x="57" y="167"/>
                    <a:pt x="1" y="167"/>
                    <a:pt x="57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Google Shape;800;p25"/>
            <p:cNvSpPr/>
            <p:nvPr/>
          </p:nvSpPr>
          <p:spPr>
            <a:xfrm flipH="1">
              <a:off x="1537200" y="1951920"/>
              <a:ext cx="17640" cy="19800"/>
            </a:xfrm>
            <a:custGeom>
              <a:avLst/>
              <a:gdLst/>
              <a:ahLst/>
              <a:cxnLst/>
              <a:rect l="l" t="t" r="r" b="b"/>
              <a:pathLst>
                <a:path w="252" h="280">
                  <a:moveTo>
                    <a:pt x="0" y="224"/>
                  </a:moveTo>
                  <a:cubicBezTo>
                    <a:pt x="140" y="279"/>
                    <a:pt x="251" y="140"/>
                    <a:pt x="196" y="84"/>
                  </a:cubicBezTo>
                  <a:cubicBezTo>
                    <a:pt x="168" y="0"/>
                    <a:pt x="112" y="84"/>
                    <a:pt x="56" y="84"/>
                  </a:cubicBezTo>
                  <a:cubicBezTo>
                    <a:pt x="0" y="140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Google Shape;801;p25"/>
            <p:cNvSpPr/>
            <p:nvPr/>
          </p:nvSpPr>
          <p:spPr>
            <a:xfrm flipH="1">
              <a:off x="1585440" y="784440"/>
              <a:ext cx="19800" cy="21600"/>
            </a:xfrm>
            <a:custGeom>
              <a:avLst/>
              <a:gdLst/>
              <a:ahLst/>
              <a:cxnLst/>
              <a:rect l="l" t="t" r="r" b="b"/>
              <a:pathLst>
                <a:path w="280" h="307">
                  <a:moveTo>
                    <a:pt x="29" y="56"/>
                  </a:moveTo>
                  <a:cubicBezTo>
                    <a:pt x="29" y="84"/>
                    <a:pt x="1" y="56"/>
                    <a:pt x="1" y="140"/>
                  </a:cubicBezTo>
                  <a:cubicBezTo>
                    <a:pt x="29" y="167"/>
                    <a:pt x="140" y="307"/>
                    <a:pt x="196" y="251"/>
                  </a:cubicBezTo>
                  <a:cubicBezTo>
                    <a:pt x="280" y="167"/>
                    <a:pt x="57" y="0"/>
                    <a:pt x="29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Google Shape;802;p25"/>
            <p:cNvSpPr/>
            <p:nvPr/>
          </p:nvSpPr>
          <p:spPr>
            <a:xfrm flipH="1">
              <a:off x="1906920" y="2249280"/>
              <a:ext cx="21960" cy="11880"/>
            </a:xfrm>
            <a:custGeom>
              <a:avLst/>
              <a:gdLst/>
              <a:ahLst/>
              <a:cxnLst/>
              <a:rect l="l" t="t" r="r" b="b"/>
              <a:pathLst>
                <a:path w="308" h="168">
                  <a:moveTo>
                    <a:pt x="56" y="28"/>
                  </a:moveTo>
                  <a:cubicBezTo>
                    <a:pt x="0" y="168"/>
                    <a:pt x="195" y="140"/>
                    <a:pt x="307" y="84"/>
                  </a:cubicBezTo>
                  <a:lnTo>
                    <a:pt x="307" y="28"/>
                  </a:lnTo>
                  <a:cubicBezTo>
                    <a:pt x="223" y="0"/>
                    <a:pt x="140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Google Shape;803;p25"/>
            <p:cNvSpPr/>
            <p:nvPr/>
          </p:nvSpPr>
          <p:spPr>
            <a:xfrm flipH="1">
              <a:off x="2266200" y="270324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6" h="196">
                  <a:moveTo>
                    <a:pt x="1" y="29"/>
                  </a:moveTo>
                  <a:cubicBezTo>
                    <a:pt x="1" y="140"/>
                    <a:pt x="56" y="196"/>
                    <a:pt x="196" y="196"/>
                  </a:cubicBezTo>
                  <a:cubicBezTo>
                    <a:pt x="196" y="140"/>
                    <a:pt x="196" y="112"/>
                    <a:pt x="140" y="56"/>
                  </a:cubicBezTo>
                  <a:cubicBezTo>
                    <a:pt x="84" y="56"/>
                    <a:pt x="56" y="1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9" name="Google Shape;804;p25"/>
            <p:cNvSpPr/>
            <p:nvPr/>
          </p:nvSpPr>
          <p:spPr>
            <a:xfrm flipH="1">
              <a:off x="2087280" y="2681280"/>
              <a:ext cx="18000" cy="11880"/>
            </a:xfrm>
            <a:custGeom>
              <a:avLst/>
              <a:gdLst/>
              <a:ahLst/>
              <a:cxnLst/>
              <a:rect l="l" t="t" r="r" b="b"/>
              <a:pathLst>
                <a:path w="253" h="169">
                  <a:moveTo>
                    <a:pt x="1" y="84"/>
                  </a:moveTo>
                  <a:cubicBezTo>
                    <a:pt x="85" y="168"/>
                    <a:pt x="196" y="140"/>
                    <a:pt x="252" y="140"/>
                  </a:cubicBezTo>
                  <a:lnTo>
                    <a:pt x="252" y="29"/>
                  </a:lnTo>
                  <a:lnTo>
                    <a:pt x="140" y="29"/>
                  </a:lnTo>
                  <a:cubicBezTo>
                    <a:pt x="57" y="1"/>
                    <a:pt x="1" y="29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0" name="Google Shape;805;p25"/>
            <p:cNvSpPr/>
            <p:nvPr/>
          </p:nvSpPr>
          <p:spPr>
            <a:xfrm flipH="1">
              <a:off x="1490760" y="3466800"/>
              <a:ext cx="19800" cy="17640"/>
            </a:xfrm>
            <a:custGeom>
              <a:avLst/>
              <a:gdLst/>
              <a:ahLst/>
              <a:cxnLst/>
              <a:rect l="l" t="t" r="r" b="b"/>
              <a:pathLst>
                <a:path w="280" h="252">
                  <a:moveTo>
                    <a:pt x="279" y="56"/>
                  </a:moveTo>
                  <a:lnTo>
                    <a:pt x="251" y="0"/>
                  </a:lnTo>
                  <a:cubicBezTo>
                    <a:pt x="0" y="28"/>
                    <a:pt x="0" y="251"/>
                    <a:pt x="223" y="140"/>
                  </a:cubicBezTo>
                  <a:cubicBezTo>
                    <a:pt x="251" y="140"/>
                    <a:pt x="251" y="140"/>
                    <a:pt x="279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Google Shape;806;p25"/>
            <p:cNvSpPr/>
            <p:nvPr/>
          </p:nvSpPr>
          <p:spPr>
            <a:xfrm flipH="1">
              <a:off x="1257120" y="3758400"/>
              <a:ext cx="23760" cy="19800"/>
            </a:xfrm>
            <a:custGeom>
              <a:avLst/>
              <a:gdLst/>
              <a:ahLst/>
              <a:cxnLst/>
              <a:rect l="l" t="t" r="r" b="b"/>
              <a:pathLst>
                <a:path w="336" h="280">
                  <a:moveTo>
                    <a:pt x="1" y="252"/>
                  </a:moveTo>
                  <a:cubicBezTo>
                    <a:pt x="28" y="280"/>
                    <a:pt x="1" y="280"/>
                    <a:pt x="84" y="280"/>
                  </a:cubicBezTo>
                  <a:cubicBezTo>
                    <a:pt x="252" y="280"/>
                    <a:pt x="335" y="1"/>
                    <a:pt x="112" y="140"/>
                  </a:cubicBezTo>
                  <a:cubicBezTo>
                    <a:pt x="1" y="168"/>
                    <a:pt x="1" y="140"/>
                    <a:pt x="1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Google Shape;807;p25"/>
            <p:cNvSpPr/>
            <p:nvPr/>
          </p:nvSpPr>
          <p:spPr>
            <a:xfrm flipH="1">
              <a:off x="1834560" y="228348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9">
                  <a:moveTo>
                    <a:pt x="0" y="29"/>
                  </a:moveTo>
                  <a:cubicBezTo>
                    <a:pt x="0" y="140"/>
                    <a:pt x="56" y="168"/>
                    <a:pt x="140" y="140"/>
                  </a:cubicBezTo>
                  <a:lnTo>
                    <a:pt x="251" y="140"/>
                  </a:lnTo>
                  <a:lnTo>
                    <a:pt x="251" y="84"/>
                  </a:lnTo>
                  <a:cubicBezTo>
                    <a:pt x="196" y="29"/>
                    <a:pt x="56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Google Shape;808;p25"/>
            <p:cNvSpPr/>
            <p:nvPr/>
          </p:nvSpPr>
          <p:spPr>
            <a:xfrm flipH="1">
              <a:off x="1396440" y="265104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8">
                  <a:moveTo>
                    <a:pt x="0" y="28"/>
                  </a:moveTo>
                  <a:lnTo>
                    <a:pt x="0" y="140"/>
                  </a:lnTo>
                  <a:cubicBezTo>
                    <a:pt x="112" y="140"/>
                    <a:pt x="140" y="168"/>
                    <a:pt x="251" y="140"/>
                  </a:cubicBezTo>
                  <a:lnTo>
                    <a:pt x="251" y="56"/>
                  </a:lnTo>
                  <a:cubicBezTo>
                    <a:pt x="168" y="28"/>
                    <a:pt x="56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Google Shape;809;p25"/>
            <p:cNvSpPr/>
            <p:nvPr/>
          </p:nvSpPr>
          <p:spPr>
            <a:xfrm flipH="1">
              <a:off x="1524960" y="1971720"/>
              <a:ext cx="17640" cy="17640"/>
            </a:xfrm>
            <a:custGeom>
              <a:avLst/>
              <a:gdLst/>
              <a:ahLst/>
              <a:cxnLst/>
              <a:rect l="l" t="t" r="r" b="b"/>
              <a:pathLst>
                <a:path w="252" h="252">
                  <a:moveTo>
                    <a:pt x="1" y="140"/>
                  </a:moveTo>
                  <a:cubicBezTo>
                    <a:pt x="84" y="251"/>
                    <a:pt x="252" y="140"/>
                    <a:pt x="196" y="0"/>
                  </a:cubicBezTo>
                  <a:cubicBezTo>
                    <a:pt x="140" y="0"/>
                    <a:pt x="140" y="0"/>
                    <a:pt x="57" y="28"/>
                  </a:cubicBezTo>
                  <a:cubicBezTo>
                    <a:pt x="29" y="112"/>
                    <a:pt x="1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Google Shape;810;p25"/>
            <p:cNvSpPr/>
            <p:nvPr/>
          </p:nvSpPr>
          <p:spPr>
            <a:xfrm flipH="1">
              <a:off x="2280240" y="2992680"/>
              <a:ext cx="25920" cy="9720"/>
            </a:xfrm>
            <a:custGeom>
              <a:avLst/>
              <a:gdLst/>
              <a:ahLst/>
              <a:cxnLst/>
              <a:rect l="l" t="t" r="r" b="b"/>
              <a:pathLst>
                <a:path w="363" h="140">
                  <a:moveTo>
                    <a:pt x="279" y="0"/>
                  </a:moveTo>
                  <a:cubicBezTo>
                    <a:pt x="140" y="0"/>
                    <a:pt x="0" y="84"/>
                    <a:pt x="140" y="140"/>
                  </a:cubicBezTo>
                  <a:cubicBezTo>
                    <a:pt x="167" y="140"/>
                    <a:pt x="279" y="84"/>
                    <a:pt x="279" y="84"/>
                  </a:cubicBezTo>
                  <a:cubicBezTo>
                    <a:pt x="363" y="56"/>
                    <a:pt x="335" y="0"/>
                    <a:pt x="27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Google Shape;811;p25"/>
            <p:cNvSpPr/>
            <p:nvPr/>
          </p:nvSpPr>
          <p:spPr>
            <a:xfrm flipH="1">
              <a:off x="1486440" y="2644920"/>
              <a:ext cx="25920" cy="17640"/>
            </a:xfrm>
            <a:custGeom>
              <a:avLst/>
              <a:gdLst/>
              <a:ahLst/>
              <a:cxnLst/>
              <a:rect l="l" t="t" r="r" b="b"/>
              <a:pathLst>
                <a:path w="363" h="252">
                  <a:moveTo>
                    <a:pt x="0" y="140"/>
                  </a:moveTo>
                  <a:cubicBezTo>
                    <a:pt x="140" y="252"/>
                    <a:pt x="363" y="28"/>
                    <a:pt x="195" y="28"/>
                  </a:cubicBezTo>
                  <a:cubicBezTo>
                    <a:pt x="84" y="1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Google Shape;812;p25"/>
            <p:cNvSpPr/>
            <p:nvPr/>
          </p:nvSpPr>
          <p:spPr>
            <a:xfrm flipH="1">
              <a:off x="2525040" y="2162880"/>
              <a:ext cx="13680" cy="25920"/>
            </a:xfrm>
            <a:custGeom>
              <a:avLst/>
              <a:gdLst/>
              <a:ahLst/>
              <a:cxnLst/>
              <a:rect l="l" t="t" r="r" b="b"/>
              <a:pathLst>
                <a:path w="197" h="364">
                  <a:moveTo>
                    <a:pt x="1" y="168"/>
                  </a:moveTo>
                  <a:cubicBezTo>
                    <a:pt x="1" y="280"/>
                    <a:pt x="1" y="363"/>
                    <a:pt x="112" y="363"/>
                  </a:cubicBezTo>
                  <a:cubicBezTo>
                    <a:pt x="196" y="168"/>
                    <a:pt x="1" y="1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Google Shape;813;p25"/>
            <p:cNvSpPr/>
            <p:nvPr/>
          </p:nvSpPr>
          <p:spPr>
            <a:xfrm flipH="1">
              <a:off x="1586880" y="1622160"/>
              <a:ext cx="15840" cy="18000"/>
            </a:xfrm>
            <a:custGeom>
              <a:avLst/>
              <a:gdLst/>
              <a:ahLst/>
              <a:cxnLst/>
              <a:rect l="l" t="t" r="r" b="b"/>
              <a:pathLst>
                <a:path w="224" h="253">
                  <a:moveTo>
                    <a:pt x="56" y="224"/>
                  </a:moveTo>
                  <a:cubicBezTo>
                    <a:pt x="224" y="252"/>
                    <a:pt x="140" y="1"/>
                    <a:pt x="140" y="1"/>
                  </a:cubicBezTo>
                  <a:cubicBezTo>
                    <a:pt x="84" y="1"/>
                    <a:pt x="84" y="1"/>
                    <a:pt x="56" y="85"/>
                  </a:cubicBezTo>
                  <a:cubicBezTo>
                    <a:pt x="1" y="140"/>
                    <a:pt x="1" y="140"/>
                    <a:pt x="56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Google Shape;814;p25"/>
            <p:cNvSpPr/>
            <p:nvPr/>
          </p:nvSpPr>
          <p:spPr>
            <a:xfrm flipH="1">
              <a:off x="2477160" y="2054160"/>
              <a:ext cx="15840" cy="19800"/>
            </a:xfrm>
            <a:custGeom>
              <a:avLst/>
              <a:gdLst/>
              <a:ahLst/>
              <a:cxnLst/>
              <a:rect l="l" t="t" r="r" b="b"/>
              <a:pathLst>
                <a:path w="224" h="280">
                  <a:moveTo>
                    <a:pt x="84" y="0"/>
                  </a:moveTo>
                  <a:cubicBezTo>
                    <a:pt x="0" y="56"/>
                    <a:pt x="28" y="251"/>
                    <a:pt x="112" y="251"/>
                  </a:cubicBezTo>
                  <a:cubicBezTo>
                    <a:pt x="224" y="279"/>
                    <a:pt x="168" y="84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Google Shape;815;p25"/>
            <p:cNvSpPr/>
            <p:nvPr/>
          </p:nvSpPr>
          <p:spPr>
            <a:xfrm flipH="1">
              <a:off x="2227680" y="3338280"/>
              <a:ext cx="18000" cy="15840"/>
            </a:xfrm>
            <a:custGeom>
              <a:avLst/>
              <a:gdLst/>
              <a:ahLst/>
              <a:cxnLst/>
              <a:rect l="l" t="t" r="r" b="b"/>
              <a:pathLst>
                <a:path w="253" h="224">
                  <a:moveTo>
                    <a:pt x="196" y="224"/>
                  </a:moveTo>
                  <a:cubicBezTo>
                    <a:pt x="224" y="168"/>
                    <a:pt x="224" y="168"/>
                    <a:pt x="252" y="168"/>
                  </a:cubicBezTo>
                  <a:cubicBezTo>
                    <a:pt x="224" y="84"/>
                    <a:pt x="140" y="1"/>
                    <a:pt x="57" y="29"/>
                  </a:cubicBezTo>
                  <a:cubicBezTo>
                    <a:pt x="1" y="112"/>
                    <a:pt x="113" y="168"/>
                    <a:pt x="196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Google Shape;816;p25"/>
            <p:cNvSpPr/>
            <p:nvPr/>
          </p:nvSpPr>
          <p:spPr>
            <a:xfrm flipH="1">
              <a:off x="1131120" y="1489680"/>
              <a:ext cx="19800" cy="17640"/>
            </a:xfrm>
            <a:custGeom>
              <a:avLst/>
              <a:gdLst/>
              <a:ahLst/>
              <a:cxnLst/>
              <a:rect l="l" t="t" r="r" b="b"/>
              <a:pathLst>
                <a:path w="280" h="252">
                  <a:moveTo>
                    <a:pt x="0" y="224"/>
                  </a:moveTo>
                  <a:cubicBezTo>
                    <a:pt x="84" y="252"/>
                    <a:pt x="84" y="252"/>
                    <a:pt x="140" y="224"/>
                  </a:cubicBezTo>
                  <a:cubicBezTo>
                    <a:pt x="167" y="168"/>
                    <a:pt x="279" y="168"/>
                    <a:pt x="251" y="112"/>
                  </a:cubicBezTo>
                  <a:cubicBezTo>
                    <a:pt x="167" y="1"/>
                    <a:pt x="0" y="112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2" name="Google Shape;817;p25"/>
            <p:cNvSpPr/>
            <p:nvPr/>
          </p:nvSpPr>
          <p:spPr>
            <a:xfrm flipH="1">
              <a:off x="2505600" y="3479040"/>
              <a:ext cx="19800" cy="11880"/>
            </a:xfrm>
            <a:custGeom>
              <a:avLst/>
              <a:gdLst/>
              <a:ahLst/>
              <a:cxnLst/>
              <a:rect l="l" t="t" r="r" b="b"/>
              <a:pathLst>
                <a:path w="280" h="169">
                  <a:moveTo>
                    <a:pt x="28" y="140"/>
                  </a:moveTo>
                  <a:cubicBezTo>
                    <a:pt x="28" y="140"/>
                    <a:pt x="0" y="168"/>
                    <a:pt x="112" y="140"/>
                  </a:cubicBezTo>
                  <a:cubicBezTo>
                    <a:pt x="195" y="140"/>
                    <a:pt x="279" y="84"/>
                    <a:pt x="223" y="1"/>
                  </a:cubicBezTo>
                  <a:cubicBezTo>
                    <a:pt x="112" y="1"/>
                    <a:pt x="0" y="29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3" name="Google Shape;818;p25"/>
            <p:cNvSpPr/>
            <p:nvPr/>
          </p:nvSpPr>
          <p:spPr>
            <a:xfrm flipH="1">
              <a:off x="1741680" y="132696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4" h="169">
                  <a:moveTo>
                    <a:pt x="0" y="112"/>
                  </a:moveTo>
                  <a:cubicBezTo>
                    <a:pt x="28" y="168"/>
                    <a:pt x="140" y="168"/>
                    <a:pt x="196" y="140"/>
                  </a:cubicBezTo>
                  <a:cubicBezTo>
                    <a:pt x="224" y="57"/>
                    <a:pt x="196" y="29"/>
                    <a:pt x="140" y="29"/>
                  </a:cubicBezTo>
                  <a:cubicBezTo>
                    <a:pt x="28" y="1"/>
                    <a:pt x="0" y="29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4" name="Google Shape;819;p25"/>
            <p:cNvSpPr/>
            <p:nvPr/>
          </p:nvSpPr>
          <p:spPr>
            <a:xfrm flipH="1">
              <a:off x="1462680" y="2373840"/>
              <a:ext cx="21960" cy="15840"/>
            </a:xfrm>
            <a:custGeom>
              <a:avLst/>
              <a:gdLst/>
              <a:ahLst/>
              <a:cxnLst/>
              <a:rect l="l" t="t" r="r" b="b"/>
              <a:pathLst>
                <a:path w="308" h="224">
                  <a:moveTo>
                    <a:pt x="280" y="28"/>
                  </a:moveTo>
                  <a:cubicBezTo>
                    <a:pt x="168" y="0"/>
                    <a:pt x="1" y="112"/>
                    <a:pt x="112" y="223"/>
                  </a:cubicBezTo>
                  <a:cubicBezTo>
                    <a:pt x="140" y="223"/>
                    <a:pt x="308" y="140"/>
                    <a:pt x="280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5" name="Google Shape;820;p25"/>
            <p:cNvSpPr/>
            <p:nvPr/>
          </p:nvSpPr>
          <p:spPr>
            <a:xfrm flipH="1">
              <a:off x="1072440" y="4292640"/>
              <a:ext cx="13680" cy="15840"/>
            </a:xfrm>
            <a:custGeom>
              <a:avLst/>
              <a:gdLst/>
              <a:ahLst/>
              <a:cxnLst/>
              <a:rect l="l" t="t" r="r" b="b"/>
              <a:pathLst>
                <a:path w="197" h="225">
                  <a:moveTo>
                    <a:pt x="1" y="224"/>
                  </a:moveTo>
                  <a:cubicBezTo>
                    <a:pt x="84" y="224"/>
                    <a:pt x="196" y="140"/>
                    <a:pt x="168" y="29"/>
                  </a:cubicBezTo>
                  <a:cubicBezTo>
                    <a:pt x="168" y="29"/>
                    <a:pt x="196" y="1"/>
                    <a:pt x="84" y="29"/>
                  </a:cubicBezTo>
                  <a:lnTo>
                    <a:pt x="57" y="85"/>
                  </a:lnTo>
                  <a:cubicBezTo>
                    <a:pt x="29" y="112"/>
                    <a:pt x="1" y="140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6" name="Google Shape;821;p25"/>
            <p:cNvSpPr/>
            <p:nvPr/>
          </p:nvSpPr>
          <p:spPr>
            <a:xfrm flipH="1">
              <a:off x="1613520" y="2150640"/>
              <a:ext cx="17640" cy="9720"/>
            </a:xfrm>
            <a:custGeom>
              <a:avLst/>
              <a:gdLst/>
              <a:ahLst/>
              <a:cxnLst/>
              <a:rect l="l" t="t" r="r" b="b"/>
              <a:pathLst>
                <a:path w="252" h="140">
                  <a:moveTo>
                    <a:pt x="0" y="140"/>
                  </a:moveTo>
                  <a:lnTo>
                    <a:pt x="195" y="140"/>
                  </a:lnTo>
                  <a:cubicBezTo>
                    <a:pt x="251" y="112"/>
                    <a:pt x="251" y="112"/>
                    <a:pt x="251" y="0"/>
                  </a:cubicBezTo>
                  <a:cubicBezTo>
                    <a:pt x="140" y="0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7" name="Google Shape;822;p25"/>
            <p:cNvSpPr/>
            <p:nvPr/>
          </p:nvSpPr>
          <p:spPr>
            <a:xfrm flipH="1">
              <a:off x="2521800" y="346896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8">
                  <a:moveTo>
                    <a:pt x="1" y="140"/>
                  </a:moveTo>
                  <a:cubicBezTo>
                    <a:pt x="140" y="168"/>
                    <a:pt x="252" y="140"/>
                    <a:pt x="196" y="0"/>
                  </a:cubicBezTo>
                  <a:cubicBezTo>
                    <a:pt x="140" y="0"/>
                    <a:pt x="140" y="0"/>
                    <a:pt x="57" y="28"/>
                  </a:cubicBezTo>
                  <a:cubicBezTo>
                    <a:pt x="1" y="84"/>
                    <a:pt x="1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8" name="Google Shape;823;p25"/>
            <p:cNvSpPr/>
            <p:nvPr/>
          </p:nvSpPr>
          <p:spPr>
            <a:xfrm flipH="1">
              <a:off x="1091160" y="1780920"/>
              <a:ext cx="11880" cy="15840"/>
            </a:xfrm>
            <a:custGeom>
              <a:avLst/>
              <a:gdLst/>
              <a:ahLst/>
              <a:cxnLst/>
              <a:rect l="l" t="t" r="r" b="b"/>
              <a:pathLst>
                <a:path w="169" h="225">
                  <a:moveTo>
                    <a:pt x="112" y="224"/>
                  </a:moveTo>
                  <a:cubicBezTo>
                    <a:pt x="168" y="168"/>
                    <a:pt x="168" y="85"/>
                    <a:pt x="168" y="1"/>
                  </a:cubicBezTo>
                  <a:lnTo>
                    <a:pt x="56" y="1"/>
                  </a:lnTo>
                  <a:cubicBezTo>
                    <a:pt x="29" y="29"/>
                    <a:pt x="29" y="85"/>
                    <a:pt x="1" y="113"/>
                  </a:cubicBezTo>
                  <a:cubicBezTo>
                    <a:pt x="29" y="224"/>
                    <a:pt x="29" y="168"/>
                    <a:pt x="11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9" name="Google Shape;824;p25"/>
            <p:cNvSpPr/>
            <p:nvPr/>
          </p:nvSpPr>
          <p:spPr>
            <a:xfrm flipH="1">
              <a:off x="2515680" y="2777760"/>
              <a:ext cx="19800" cy="13680"/>
            </a:xfrm>
            <a:custGeom>
              <a:avLst/>
              <a:gdLst/>
              <a:ahLst/>
              <a:cxnLst/>
              <a:rect l="l" t="t" r="r" b="b"/>
              <a:pathLst>
                <a:path w="280" h="197">
                  <a:moveTo>
                    <a:pt x="1" y="196"/>
                  </a:moveTo>
                  <a:cubicBezTo>
                    <a:pt x="112" y="196"/>
                    <a:pt x="280" y="113"/>
                    <a:pt x="168" y="57"/>
                  </a:cubicBezTo>
                  <a:cubicBezTo>
                    <a:pt x="140" y="1"/>
                    <a:pt x="84" y="57"/>
                    <a:pt x="29" y="57"/>
                  </a:cubicBezTo>
                  <a:cubicBezTo>
                    <a:pt x="1" y="113"/>
                    <a:pt x="1" y="113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0" name="Google Shape;825;p25"/>
            <p:cNvSpPr/>
            <p:nvPr/>
          </p:nvSpPr>
          <p:spPr>
            <a:xfrm flipH="1">
              <a:off x="1657080" y="2795760"/>
              <a:ext cx="15840" cy="19800"/>
            </a:xfrm>
            <a:custGeom>
              <a:avLst/>
              <a:gdLst/>
              <a:ahLst/>
              <a:cxnLst/>
              <a:rect l="l" t="t" r="r" b="b"/>
              <a:pathLst>
                <a:path w="224" h="279">
                  <a:moveTo>
                    <a:pt x="56" y="251"/>
                  </a:moveTo>
                  <a:cubicBezTo>
                    <a:pt x="84" y="251"/>
                    <a:pt x="84" y="279"/>
                    <a:pt x="112" y="251"/>
                  </a:cubicBezTo>
                  <a:cubicBezTo>
                    <a:pt x="140" y="251"/>
                    <a:pt x="140" y="223"/>
                    <a:pt x="140" y="167"/>
                  </a:cubicBezTo>
                  <a:cubicBezTo>
                    <a:pt x="140" y="139"/>
                    <a:pt x="223" y="84"/>
                    <a:pt x="168" y="28"/>
                  </a:cubicBezTo>
                  <a:cubicBezTo>
                    <a:pt x="140" y="0"/>
                    <a:pt x="0" y="112"/>
                    <a:pt x="56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1" name="Google Shape;826;p25"/>
            <p:cNvSpPr/>
            <p:nvPr/>
          </p:nvSpPr>
          <p:spPr>
            <a:xfrm flipH="1">
              <a:off x="2455560" y="3710160"/>
              <a:ext cx="19800" cy="17640"/>
            </a:xfrm>
            <a:custGeom>
              <a:avLst/>
              <a:gdLst/>
              <a:ahLst/>
              <a:cxnLst/>
              <a:rect l="l" t="t" r="r" b="b"/>
              <a:pathLst>
                <a:path w="280" h="252">
                  <a:moveTo>
                    <a:pt x="280" y="112"/>
                  </a:moveTo>
                  <a:cubicBezTo>
                    <a:pt x="280" y="28"/>
                    <a:pt x="280" y="0"/>
                    <a:pt x="196" y="0"/>
                  </a:cubicBezTo>
                  <a:cubicBezTo>
                    <a:pt x="140" y="0"/>
                    <a:pt x="84" y="28"/>
                    <a:pt x="84" y="56"/>
                  </a:cubicBezTo>
                  <a:cubicBezTo>
                    <a:pt x="1" y="251"/>
                    <a:pt x="280" y="112"/>
                    <a:pt x="28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Google Shape;827;p25"/>
            <p:cNvSpPr/>
            <p:nvPr/>
          </p:nvSpPr>
          <p:spPr>
            <a:xfrm flipH="1">
              <a:off x="2274120" y="3931200"/>
              <a:ext cx="13680" cy="18000"/>
            </a:xfrm>
            <a:custGeom>
              <a:avLst/>
              <a:gdLst/>
              <a:ahLst/>
              <a:cxnLst/>
              <a:rect l="l" t="t" r="r" b="b"/>
              <a:pathLst>
                <a:path w="196" h="253">
                  <a:moveTo>
                    <a:pt x="28" y="252"/>
                  </a:moveTo>
                  <a:cubicBezTo>
                    <a:pt x="140" y="252"/>
                    <a:pt x="195" y="140"/>
                    <a:pt x="167" y="29"/>
                  </a:cubicBezTo>
                  <a:cubicBezTo>
                    <a:pt x="84" y="1"/>
                    <a:pt x="0" y="140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Google Shape;828;p25"/>
            <p:cNvSpPr/>
            <p:nvPr/>
          </p:nvSpPr>
          <p:spPr>
            <a:xfrm flipH="1">
              <a:off x="2539800" y="2279160"/>
              <a:ext cx="19800" cy="13680"/>
            </a:xfrm>
            <a:custGeom>
              <a:avLst/>
              <a:gdLst/>
              <a:ahLst/>
              <a:cxnLst/>
              <a:rect l="l" t="t" r="r" b="b"/>
              <a:pathLst>
                <a:path w="280" h="197">
                  <a:moveTo>
                    <a:pt x="280" y="140"/>
                  </a:moveTo>
                  <a:cubicBezTo>
                    <a:pt x="280" y="29"/>
                    <a:pt x="57" y="1"/>
                    <a:pt x="29" y="57"/>
                  </a:cubicBezTo>
                  <a:cubicBezTo>
                    <a:pt x="1" y="168"/>
                    <a:pt x="168" y="196"/>
                    <a:pt x="28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4" name="Google Shape;829;p25"/>
            <p:cNvSpPr/>
            <p:nvPr/>
          </p:nvSpPr>
          <p:spPr>
            <a:xfrm>
              <a:off x="3041640" y="1821240"/>
              <a:ext cx="19800" cy="25920"/>
            </a:xfrm>
            <a:custGeom>
              <a:avLst/>
              <a:gdLst/>
              <a:ahLst/>
              <a:cxnLst/>
              <a:rect l="l" t="t" r="r" b="b"/>
              <a:pathLst>
                <a:path w="280" h="364">
                  <a:moveTo>
                    <a:pt x="1" y="168"/>
                  </a:moveTo>
                  <a:cubicBezTo>
                    <a:pt x="1" y="252"/>
                    <a:pt x="57" y="308"/>
                    <a:pt x="85" y="364"/>
                  </a:cubicBezTo>
                  <a:cubicBezTo>
                    <a:pt x="280" y="280"/>
                    <a:pt x="1" y="1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Google Shape;830;p25"/>
            <p:cNvSpPr/>
            <p:nvPr/>
          </p:nvSpPr>
          <p:spPr>
            <a:xfrm flipH="1">
              <a:off x="1735920" y="1186200"/>
              <a:ext cx="19800" cy="13680"/>
            </a:xfrm>
            <a:custGeom>
              <a:avLst/>
              <a:gdLst/>
              <a:ahLst/>
              <a:cxnLst/>
              <a:rect l="l" t="t" r="r" b="b"/>
              <a:pathLst>
                <a:path w="280" h="197">
                  <a:moveTo>
                    <a:pt x="28" y="168"/>
                  </a:moveTo>
                  <a:cubicBezTo>
                    <a:pt x="112" y="196"/>
                    <a:pt x="279" y="112"/>
                    <a:pt x="196" y="29"/>
                  </a:cubicBezTo>
                  <a:cubicBezTo>
                    <a:pt x="168" y="1"/>
                    <a:pt x="112" y="29"/>
                    <a:pt x="56" y="29"/>
                  </a:cubicBezTo>
                  <a:cubicBezTo>
                    <a:pt x="0" y="57"/>
                    <a:pt x="0" y="57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6" name="Google Shape;831;p25"/>
            <p:cNvSpPr/>
            <p:nvPr/>
          </p:nvSpPr>
          <p:spPr>
            <a:xfrm flipH="1">
              <a:off x="2338920" y="3157560"/>
              <a:ext cx="17640" cy="17640"/>
            </a:xfrm>
            <a:custGeom>
              <a:avLst/>
              <a:gdLst/>
              <a:ahLst/>
              <a:cxnLst/>
              <a:rect l="l" t="t" r="r" b="b"/>
              <a:pathLst>
                <a:path w="252" h="252">
                  <a:moveTo>
                    <a:pt x="112" y="85"/>
                  </a:moveTo>
                  <a:cubicBezTo>
                    <a:pt x="84" y="112"/>
                    <a:pt x="1" y="112"/>
                    <a:pt x="1" y="168"/>
                  </a:cubicBezTo>
                  <a:cubicBezTo>
                    <a:pt x="1" y="252"/>
                    <a:pt x="84" y="252"/>
                    <a:pt x="112" y="224"/>
                  </a:cubicBezTo>
                  <a:cubicBezTo>
                    <a:pt x="252" y="140"/>
                    <a:pt x="252" y="1"/>
                    <a:pt x="112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Google Shape;832;p25"/>
            <p:cNvSpPr/>
            <p:nvPr/>
          </p:nvSpPr>
          <p:spPr>
            <a:xfrm flipH="1">
              <a:off x="1611360" y="1666440"/>
              <a:ext cx="11880" cy="21960"/>
            </a:xfrm>
            <a:custGeom>
              <a:avLst/>
              <a:gdLst/>
              <a:ahLst/>
              <a:cxnLst/>
              <a:rect l="l" t="t" r="r" b="b"/>
              <a:pathLst>
                <a:path w="169" h="308">
                  <a:moveTo>
                    <a:pt x="1" y="140"/>
                  </a:moveTo>
                  <a:cubicBezTo>
                    <a:pt x="1" y="308"/>
                    <a:pt x="168" y="196"/>
                    <a:pt x="140" y="1"/>
                  </a:cubicBezTo>
                  <a:lnTo>
                    <a:pt x="29" y="1"/>
                  </a:lnTo>
                  <a:cubicBezTo>
                    <a:pt x="1" y="29"/>
                    <a:pt x="1" y="57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8" name="Google Shape;833;p25"/>
            <p:cNvSpPr/>
            <p:nvPr/>
          </p:nvSpPr>
          <p:spPr>
            <a:xfrm flipH="1">
              <a:off x="1944360" y="2743560"/>
              <a:ext cx="15840" cy="13680"/>
            </a:xfrm>
            <a:custGeom>
              <a:avLst/>
              <a:gdLst/>
              <a:ahLst/>
              <a:cxnLst/>
              <a:rect l="l" t="t" r="r" b="b"/>
              <a:pathLst>
                <a:path w="224" h="196">
                  <a:moveTo>
                    <a:pt x="1" y="140"/>
                  </a:moveTo>
                  <a:cubicBezTo>
                    <a:pt x="29" y="168"/>
                    <a:pt x="29" y="196"/>
                    <a:pt x="140" y="168"/>
                  </a:cubicBezTo>
                  <a:cubicBezTo>
                    <a:pt x="196" y="140"/>
                    <a:pt x="224" y="140"/>
                    <a:pt x="224" y="56"/>
                  </a:cubicBezTo>
                  <a:cubicBezTo>
                    <a:pt x="140" y="1"/>
                    <a:pt x="29" y="29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9" name="Google Shape;834;p25"/>
            <p:cNvSpPr/>
            <p:nvPr/>
          </p:nvSpPr>
          <p:spPr>
            <a:xfrm flipH="1">
              <a:off x="2364840" y="3862800"/>
              <a:ext cx="19800" cy="15840"/>
            </a:xfrm>
            <a:custGeom>
              <a:avLst/>
              <a:gdLst/>
              <a:ahLst/>
              <a:cxnLst/>
              <a:rect l="l" t="t" r="r" b="b"/>
              <a:pathLst>
                <a:path w="280" h="224">
                  <a:moveTo>
                    <a:pt x="56" y="224"/>
                  </a:moveTo>
                  <a:cubicBezTo>
                    <a:pt x="140" y="224"/>
                    <a:pt x="279" y="112"/>
                    <a:pt x="195" y="56"/>
                  </a:cubicBezTo>
                  <a:cubicBezTo>
                    <a:pt x="140" y="0"/>
                    <a:pt x="84" y="84"/>
                    <a:pt x="56" y="84"/>
                  </a:cubicBezTo>
                  <a:cubicBezTo>
                    <a:pt x="0" y="140"/>
                    <a:pt x="0" y="140"/>
                    <a:pt x="56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0" name="Google Shape;835;p25"/>
            <p:cNvSpPr/>
            <p:nvPr/>
          </p:nvSpPr>
          <p:spPr>
            <a:xfrm flipH="1">
              <a:off x="1724040" y="2030040"/>
              <a:ext cx="11880" cy="17640"/>
            </a:xfrm>
            <a:custGeom>
              <a:avLst/>
              <a:gdLst/>
              <a:ahLst/>
              <a:cxnLst/>
              <a:rect l="l" t="t" r="r" b="b"/>
              <a:pathLst>
                <a:path w="168" h="252">
                  <a:moveTo>
                    <a:pt x="28" y="252"/>
                  </a:moveTo>
                  <a:cubicBezTo>
                    <a:pt x="112" y="252"/>
                    <a:pt x="112" y="252"/>
                    <a:pt x="140" y="168"/>
                  </a:cubicBezTo>
                  <a:cubicBezTo>
                    <a:pt x="168" y="140"/>
                    <a:pt x="168" y="112"/>
                    <a:pt x="140" y="28"/>
                  </a:cubicBezTo>
                  <a:cubicBezTo>
                    <a:pt x="28" y="0"/>
                    <a:pt x="0" y="168"/>
                    <a:pt x="28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Google Shape;836;p25"/>
            <p:cNvSpPr/>
            <p:nvPr/>
          </p:nvSpPr>
          <p:spPr>
            <a:xfrm flipH="1">
              <a:off x="1890360" y="2606760"/>
              <a:ext cx="15840" cy="9720"/>
            </a:xfrm>
            <a:custGeom>
              <a:avLst/>
              <a:gdLst/>
              <a:ahLst/>
              <a:cxnLst/>
              <a:rect l="l" t="t" r="r" b="b"/>
              <a:pathLst>
                <a:path w="225" h="140">
                  <a:moveTo>
                    <a:pt x="1" y="84"/>
                  </a:moveTo>
                  <a:lnTo>
                    <a:pt x="1" y="140"/>
                  </a:lnTo>
                  <a:lnTo>
                    <a:pt x="140" y="140"/>
                  </a:lnTo>
                  <a:cubicBezTo>
                    <a:pt x="224" y="112"/>
                    <a:pt x="224" y="112"/>
                    <a:pt x="224" y="28"/>
                  </a:cubicBezTo>
                  <a:cubicBezTo>
                    <a:pt x="168" y="0"/>
                    <a:pt x="85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Google Shape;837;p25"/>
            <p:cNvSpPr/>
            <p:nvPr/>
          </p:nvSpPr>
          <p:spPr>
            <a:xfrm flipH="1">
              <a:off x="1513080" y="2415960"/>
              <a:ext cx="17640" cy="13680"/>
            </a:xfrm>
            <a:custGeom>
              <a:avLst/>
              <a:gdLst/>
              <a:ahLst/>
              <a:cxnLst/>
              <a:rect l="l" t="t" r="r" b="b"/>
              <a:pathLst>
                <a:path w="252" h="196">
                  <a:moveTo>
                    <a:pt x="56" y="140"/>
                  </a:moveTo>
                  <a:lnTo>
                    <a:pt x="112" y="195"/>
                  </a:lnTo>
                  <a:cubicBezTo>
                    <a:pt x="223" y="195"/>
                    <a:pt x="251" y="112"/>
                    <a:pt x="223" y="56"/>
                  </a:cubicBezTo>
                  <a:cubicBezTo>
                    <a:pt x="140" y="0"/>
                    <a:pt x="0" y="56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Google Shape;838;p25"/>
            <p:cNvSpPr/>
            <p:nvPr/>
          </p:nvSpPr>
          <p:spPr>
            <a:xfrm flipH="1">
              <a:off x="1190880" y="4051800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224" h="225">
                  <a:moveTo>
                    <a:pt x="1" y="224"/>
                  </a:moveTo>
                  <a:cubicBezTo>
                    <a:pt x="84" y="224"/>
                    <a:pt x="224" y="113"/>
                    <a:pt x="168" y="29"/>
                  </a:cubicBezTo>
                  <a:cubicBezTo>
                    <a:pt x="140" y="1"/>
                    <a:pt x="1" y="113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Google Shape;839;p25"/>
            <p:cNvSpPr/>
            <p:nvPr/>
          </p:nvSpPr>
          <p:spPr>
            <a:xfrm flipH="1">
              <a:off x="1538640" y="2048400"/>
              <a:ext cx="25920" cy="15840"/>
            </a:xfrm>
            <a:custGeom>
              <a:avLst/>
              <a:gdLst/>
              <a:ahLst/>
              <a:cxnLst/>
              <a:rect l="l" t="t" r="r" b="b"/>
              <a:pathLst>
                <a:path w="364" h="224">
                  <a:moveTo>
                    <a:pt x="308" y="56"/>
                  </a:moveTo>
                  <a:cubicBezTo>
                    <a:pt x="112" y="1"/>
                    <a:pt x="1" y="224"/>
                    <a:pt x="252" y="168"/>
                  </a:cubicBezTo>
                  <a:cubicBezTo>
                    <a:pt x="280" y="168"/>
                    <a:pt x="280" y="140"/>
                    <a:pt x="308" y="140"/>
                  </a:cubicBezTo>
                  <a:cubicBezTo>
                    <a:pt x="363" y="84"/>
                    <a:pt x="308" y="84"/>
                    <a:pt x="308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Google Shape;840;p25"/>
            <p:cNvSpPr/>
            <p:nvPr/>
          </p:nvSpPr>
          <p:spPr>
            <a:xfrm flipH="1">
              <a:off x="1608840" y="2044080"/>
              <a:ext cx="23760" cy="13680"/>
            </a:xfrm>
            <a:custGeom>
              <a:avLst/>
              <a:gdLst/>
              <a:ahLst/>
              <a:cxnLst/>
              <a:rect l="l" t="t" r="r" b="b"/>
              <a:pathLst>
                <a:path w="335" h="197">
                  <a:moveTo>
                    <a:pt x="279" y="1"/>
                  </a:moveTo>
                  <a:cubicBezTo>
                    <a:pt x="223" y="1"/>
                    <a:pt x="0" y="57"/>
                    <a:pt x="112" y="140"/>
                  </a:cubicBezTo>
                  <a:cubicBezTo>
                    <a:pt x="140" y="196"/>
                    <a:pt x="223" y="140"/>
                    <a:pt x="251" y="140"/>
                  </a:cubicBezTo>
                  <a:cubicBezTo>
                    <a:pt x="335" y="84"/>
                    <a:pt x="335" y="84"/>
                    <a:pt x="27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Google Shape;841;p25"/>
            <p:cNvSpPr/>
            <p:nvPr/>
          </p:nvSpPr>
          <p:spPr>
            <a:xfrm flipH="1">
              <a:off x="2059200" y="2454120"/>
              <a:ext cx="25920" cy="19800"/>
            </a:xfrm>
            <a:custGeom>
              <a:avLst/>
              <a:gdLst/>
              <a:ahLst/>
              <a:cxnLst/>
              <a:rect l="l" t="t" r="r" b="b"/>
              <a:pathLst>
                <a:path w="364" h="280">
                  <a:moveTo>
                    <a:pt x="364" y="168"/>
                  </a:moveTo>
                  <a:lnTo>
                    <a:pt x="364" y="112"/>
                  </a:lnTo>
                  <a:cubicBezTo>
                    <a:pt x="1" y="0"/>
                    <a:pt x="140" y="279"/>
                    <a:pt x="364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Google Shape;842;p25"/>
            <p:cNvSpPr/>
            <p:nvPr/>
          </p:nvSpPr>
          <p:spPr>
            <a:xfrm flipH="1">
              <a:off x="1010880" y="1598040"/>
              <a:ext cx="19800" cy="19800"/>
            </a:xfrm>
            <a:custGeom>
              <a:avLst/>
              <a:gdLst/>
              <a:ahLst/>
              <a:cxnLst/>
              <a:rect l="l" t="t" r="r" b="b"/>
              <a:pathLst>
                <a:path w="279" h="280">
                  <a:moveTo>
                    <a:pt x="28" y="56"/>
                  </a:moveTo>
                  <a:cubicBezTo>
                    <a:pt x="28" y="56"/>
                    <a:pt x="0" y="56"/>
                    <a:pt x="28" y="140"/>
                  </a:cubicBezTo>
                  <a:cubicBezTo>
                    <a:pt x="28" y="168"/>
                    <a:pt x="56" y="168"/>
                    <a:pt x="56" y="195"/>
                  </a:cubicBezTo>
                  <a:cubicBezTo>
                    <a:pt x="112" y="195"/>
                    <a:pt x="167" y="279"/>
                    <a:pt x="223" y="223"/>
                  </a:cubicBezTo>
                  <a:cubicBezTo>
                    <a:pt x="279" y="140"/>
                    <a:pt x="112" y="0"/>
                    <a:pt x="28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Google Shape;843;p25"/>
            <p:cNvSpPr/>
            <p:nvPr/>
          </p:nvSpPr>
          <p:spPr>
            <a:xfrm flipH="1">
              <a:off x="1121040" y="469656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4">
                  <a:moveTo>
                    <a:pt x="56" y="196"/>
                  </a:moveTo>
                  <a:cubicBezTo>
                    <a:pt x="140" y="224"/>
                    <a:pt x="224" y="196"/>
                    <a:pt x="252" y="112"/>
                  </a:cubicBezTo>
                  <a:cubicBezTo>
                    <a:pt x="224" y="1"/>
                    <a:pt x="168" y="56"/>
                    <a:pt x="112" y="56"/>
                  </a:cubicBezTo>
                  <a:cubicBezTo>
                    <a:pt x="56" y="84"/>
                    <a:pt x="0" y="84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Google Shape;844;p25"/>
            <p:cNvSpPr/>
            <p:nvPr/>
          </p:nvSpPr>
          <p:spPr>
            <a:xfrm flipH="1">
              <a:off x="2089080" y="249228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5" h="168">
                  <a:moveTo>
                    <a:pt x="1" y="112"/>
                  </a:moveTo>
                  <a:cubicBezTo>
                    <a:pt x="85" y="140"/>
                    <a:pt x="224" y="168"/>
                    <a:pt x="224" y="56"/>
                  </a:cubicBezTo>
                  <a:cubicBezTo>
                    <a:pt x="196" y="28"/>
                    <a:pt x="196" y="0"/>
                    <a:pt x="85" y="0"/>
                  </a:cubicBezTo>
                  <a:cubicBezTo>
                    <a:pt x="1" y="0"/>
                    <a:pt x="1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Google Shape;845;p25"/>
            <p:cNvSpPr/>
            <p:nvPr/>
          </p:nvSpPr>
          <p:spPr>
            <a:xfrm flipH="1">
              <a:off x="1632960" y="384660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7" h="168">
                  <a:moveTo>
                    <a:pt x="1" y="56"/>
                  </a:moveTo>
                  <a:cubicBezTo>
                    <a:pt x="29" y="168"/>
                    <a:pt x="196" y="168"/>
                    <a:pt x="196" y="56"/>
                  </a:cubicBezTo>
                  <a:cubicBezTo>
                    <a:pt x="168" y="28"/>
                    <a:pt x="168" y="28"/>
                    <a:pt x="112" y="28"/>
                  </a:cubicBezTo>
                  <a:cubicBezTo>
                    <a:pt x="57" y="0"/>
                    <a:pt x="29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Google Shape;846;p25"/>
            <p:cNvSpPr/>
            <p:nvPr/>
          </p:nvSpPr>
          <p:spPr>
            <a:xfrm flipH="1">
              <a:off x="1203480" y="1411200"/>
              <a:ext cx="11880" cy="15840"/>
            </a:xfrm>
            <a:custGeom>
              <a:avLst/>
              <a:gdLst/>
              <a:ahLst/>
              <a:cxnLst/>
              <a:rect l="l" t="t" r="r" b="b"/>
              <a:pathLst>
                <a:path w="168" h="224">
                  <a:moveTo>
                    <a:pt x="28" y="224"/>
                  </a:moveTo>
                  <a:lnTo>
                    <a:pt x="84" y="224"/>
                  </a:lnTo>
                  <a:cubicBezTo>
                    <a:pt x="140" y="140"/>
                    <a:pt x="168" y="84"/>
                    <a:pt x="140" y="1"/>
                  </a:cubicBezTo>
                  <a:cubicBezTo>
                    <a:pt x="0" y="1"/>
                    <a:pt x="0" y="112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Google Shape;847;p25"/>
            <p:cNvSpPr/>
            <p:nvPr/>
          </p:nvSpPr>
          <p:spPr>
            <a:xfrm flipH="1">
              <a:off x="2567520" y="4449600"/>
              <a:ext cx="13680" cy="19800"/>
            </a:xfrm>
            <a:custGeom>
              <a:avLst/>
              <a:gdLst/>
              <a:ahLst/>
              <a:cxnLst/>
              <a:rect l="l" t="t" r="r" b="b"/>
              <a:pathLst>
                <a:path w="197" h="280">
                  <a:moveTo>
                    <a:pt x="57" y="224"/>
                  </a:moveTo>
                  <a:cubicBezTo>
                    <a:pt x="168" y="280"/>
                    <a:pt x="196" y="57"/>
                    <a:pt x="140" y="29"/>
                  </a:cubicBezTo>
                  <a:cubicBezTo>
                    <a:pt x="57" y="1"/>
                    <a:pt x="1" y="140"/>
                    <a:pt x="57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Google Shape;848;p25"/>
            <p:cNvSpPr/>
            <p:nvPr/>
          </p:nvSpPr>
          <p:spPr>
            <a:xfrm flipH="1">
              <a:off x="2324880" y="3862800"/>
              <a:ext cx="11880" cy="17640"/>
            </a:xfrm>
            <a:custGeom>
              <a:avLst/>
              <a:gdLst/>
              <a:ahLst/>
              <a:cxnLst/>
              <a:rect l="l" t="t" r="r" b="b"/>
              <a:pathLst>
                <a:path w="169" h="252">
                  <a:moveTo>
                    <a:pt x="1" y="224"/>
                  </a:moveTo>
                  <a:cubicBezTo>
                    <a:pt x="112" y="252"/>
                    <a:pt x="168" y="140"/>
                    <a:pt x="168" y="56"/>
                  </a:cubicBezTo>
                  <a:lnTo>
                    <a:pt x="140" y="56"/>
                  </a:lnTo>
                  <a:cubicBezTo>
                    <a:pt x="140" y="84"/>
                    <a:pt x="140" y="0"/>
                    <a:pt x="112" y="56"/>
                  </a:cubicBezTo>
                  <a:cubicBezTo>
                    <a:pt x="84" y="56"/>
                    <a:pt x="1" y="112"/>
                    <a:pt x="1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Google Shape;849;p25"/>
            <p:cNvSpPr/>
            <p:nvPr/>
          </p:nvSpPr>
          <p:spPr>
            <a:xfrm flipH="1">
              <a:off x="1215720" y="371592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9">
                  <a:moveTo>
                    <a:pt x="56" y="168"/>
                  </a:moveTo>
                  <a:lnTo>
                    <a:pt x="56" y="168"/>
                  </a:lnTo>
                  <a:lnTo>
                    <a:pt x="56" y="168"/>
                  </a:lnTo>
                  <a:cubicBezTo>
                    <a:pt x="168" y="168"/>
                    <a:pt x="195" y="84"/>
                    <a:pt x="251" y="57"/>
                  </a:cubicBezTo>
                  <a:lnTo>
                    <a:pt x="195" y="1"/>
                  </a:lnTo>
                  <a:cubicBezTo>
                    <a:pt x="112" y="29"/>
                    <a:pt x="0" y="84"/>
                    <a:pt x="56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Google Shape;850;p25"/>
            <p:cNvSpPr/>
            <p:nvPr/>
          </p:nvSpPr>
          <p:spPr>
            <a:xfrm flipH="1">
              <a:off x="2418840" y="459216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9">
                  <a:moveTo>
                    <a:pt x="56" y="168"/>
                  </a:moveTo>
                  <a:cubicBezTo>
                    <a:pt x="140" y="140"/>
                    <a:pt x="196" y="57"/>
                    <a:pt x="168" y="1"/>
                  </a:cubicBezTo>
                  <a:cubicBezTo>
                    <a:pt x="84" y="1"/>
                    <a:pt x="28" y="57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Google Shape;851;p25"/>
            <p:cNvSpPr/>
            <p:nvPr/>
          </p:nvSpPr>
          <p:spPr>
            <a:xfrm flipH="1">
              <a:off x="2290680" y="3778200"/>
              <a:ext cx="19800" cy="13680"/>
            </a:xfrm>
            <a:custGeom>
              <a:avLst/>
              <a:gdLst/>
              <a:ahLst/>
              <a:cxnLst/>
              <a:rect l="l" t="t" r="r" b="b"/>
              <a:pathLst>
                <a:path w="280" h="196">
                  <a:moveTo>
                    <a:pt x="84" y="196"/>
                  </a:moveTo>
                  <a:cubicBezTo>
                    <a:pt x="168" y="196"/>
                    <a:pt x="279" y="29"/>
                    <a:pt x="196" y="29"/>
                  </a:cubicBezTo>
                  <a:cubicBezTo>
                    <a:pt x="84" y="1"/>
                    <a:pt x="0" y="196"/>
                    <a:pt x="84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Google Shape;852;p25"/>
            <p:cNvSpPr/>
            <p:nvPr/>
          </p:nvSpPr>
          <p:spPr>
            <a:xfrm flipH="1">
              <a:off x="1661760" y="2745360"/>
              <a:ext cx="21960" cy="11880"/>
            </a:xfrm>
            <a:custGeom>
              <a:avLst/>
              <a:gdLst/>
              <a:ahLst/>
              <a:cxnLst/>
              <a:rect l="l" t="t" r="r" b="b"/>
              <a:pathLst>
                <a:path w="308" h="168">
                  <a:moveTo>
                    <a:pt x="280" y="28"/>
                  </a:moveTo>
                  <a:cubicBezTo>
                    <a:pt x="168" y="1"/>
                    <a:pt x="1" y="84"/>
                    <a:pt x="85" y="140"/>
                  </a:cubicBezTo>
                  <a:cubicBezTo>
                    <a:pt x="112" y="168"/>
                    <a:pt x="308" y="168"/>
                    <a:pt x="280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Google Shape;853;p25"/>
            <p:cNvSpPr/>
            <p:nvPr/>
          </p:nvSpPr>
          <p:spPr>
            <a:xfrm flipH="1">
              <a:off x="1223280" y="397116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9">
                  <a:moveTo>
                    <a:pt x="0" y="140"/>
                  </a:moveTo>
                  <a:cubicBezTo>
                    <a:pt x="84" y="168"/>
                    <a:pt x="196" y="113"/>
                    <a:pt x="168" y="1"/>
                  </a:cubicBezTo>
                  <a:cubicBezTo>
                    <a:pt x="84" y="1"/>
                    <a:pt x="84" y="1"/>
                    <a:pt x="28" y="29"/>
                  </a:cubicBezTo>
                  <a:cubicBezTo>
                    <a:pt x="0" y="85"/>
                    <a:pt x="0" y="29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Google Shape;854;p25"/>
            <p:cNvSpPr/>
            <p:nvPr/>
          </p:nvSpPr>
          <p:spPr>
            <a:xfrm flipH="1">
              <a:off x="2396520" y="333828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9">
                  <a:moveTo>
                    <a:pt x="0" y="168"/>
                  </a:moveTo>
                  <a:cubicBezTo>
                    <a:pt x="84" y="168"/>
                    <a:pt x="168" y="140"/>
                    <a:pt x="196" y="84"/>
                  </a:cubicBezTo>
                  <a:lnTo>
                    <a:pt x="168" y="1"/>
                  </a:lnTo>
                  <a:cubicBezTo>
                    <a:pt x="140" y="1"/>
                    <a:pt x="84" y="1"/>
                    <a:pt x="28" y="29"/>
                  </a:cubicBezTo>
                  <a:cubicBezTo>
                    <a:pt x="0" y="112"/>
                    <a:pt x="28" y="112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Google Shape;855;p25"/>
            <p:cNvSpPr/>
            <p:nvPr/>
          </p:nvSpPr>
          <p:spPr>
            <a:xfrm flipH="1">
              <a:off x="2340360" y="1387080"/>
              <a:ext cx="25920" cy="19800"/>
            </a:xfrm>
            <a:custGeom>
              <a:avLst/>
              <a:gdLst/>
              <a:ahLst/>
              <a:cxnLst/>
              <a:rect l="l" t="t" r="r" b="b"/>
              <a:pathLst>
                <a:path w="363" h="280">
                  <a:moveTo>
                    <a:pt x="0" y="196"/>
                  </a:moveTo>
                  <a:cubicBezTo>
                    <a:pt x="56" y="252"/>
                    <a:pt x="56" y="280"/>
                    <a:pt x="112" y="252"/>
                  </a:cubicBezTo>
                  <a:cubicBezTo>
                    <a:pt x="363" y="140"/>
                    <a:pt x="84" y="1"/>
                    <a:pt x="0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Google Shape;856;p25"/>
            <p:cNvSpPr/>
            <p:nvPr/>
          </p:nvSpPr>
          <p:spPr>
            <a:xfrm flipH="1">
              <a:off x="1486440" y="3832560"/>
              <a:ext cx="15840" cy="9720"/>
            </a:xfrm>
            <a:custGeom>
              <a:avLst/>
              <a:gdLst/>
              <a:ahLst/>
              <a:cxnLst/>
              <a:rect l="l" t="t" r="r" b="b"/>
              <a:pathLst>
                <a:path w="224" h="141">
                  <a:moveTo>
                    <a:pt x="1" y="85"/>
                  </a:moveTo>
                  <a:cubicBezTo>
                    <a:pt x="84" y="140"/>
                    <a:pt x="140" y="140"/>
                    <a:pt x="224" y="113"/>
                  </a:cubicBezTo>
                  <a:cubicBezTo>
                    <a:pt x="224" y="57"/>
                    <a:pt x="224" y="1"/>
                    <a:pt x="112" y="1"/>
                  </a:cubicBezTo>
                  <a:cubicBezTo>
                    <a:pt x="56" y="1"/>
                    <a:pt x="1" y="1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Google Shape;857;p25"/>
            <p:cNvSpPr/>
            <p:nvPr/>
          </p:nvSpPr>
          <p:spPr>
            <a:xfrm flipH="1">
              <a:off x="1673640" y="80244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1" h="168">
                  <a:moveTo>
                    <a:pt x="29" y="168"/>
                  </a:moveTo>
                  <a:cubicBezTo>
                    <a:pt x="112" y="168"/>
                    <a:pt x="140" y="168"/>
                    <a:pt x="140" y="84"/>
                  </a:cubicBezTo>
                  <a:cubicBezTo>
                    <a:pt x="140" y="56"/>
                    <a:pt x="140" y="28"/>
                    <a:pt x="112" y="0"/>
                  </a:cubicBezTo>
                  <a:lnTo>
                    <a:pt x="29" y="0"/>
                  </a:lnTo>
                  <a:cubicBezTo>
                    <a:pt x="1" y="56"/>
                    <a:pt x="1" y="84"/>
                    <a:pt x="29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Google Shape;858;p25"/>
            <p:cNvSpPr/>
            <p:nvPr/>
          </p:nvSpPr>
          <p:spPr>
            <a:xfrm flipH="1">
              <a:off x="1026360" y="1620360"/>
              <a:ext cx="25920" cy="11880"/>
            </a:xfrm>
            <a:custGeom>
              <a:avLst/>
              <a:gdLst/>
              <a:ahLst/>
              <a:cxnLst/>
              <a:rect l="l" t="t" r="r" b="b"/>
              <a:pathLst>
                <a:path w="363" h="168">
                  <a:moveTo>
                    <a:pt x="279" y="140"/>
                  </a:moveTo>
                  <a:cubicBezTo>
                    <a:pt x="363" y="0"/>
                    <a:pt x="112" y="28"/>
                    <a:pt x="112" y="28"/>
                  </a:cubicBezTo>
                  <a:cubicBezTo>
                    <a:pt x="0" y="112"/>
                    <a:pt x="167" y="167"/>
                    <a:pt x="279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Google Shape;859;p25"/>
            <p:cNvSpPr/>
            <p:nvPr/>
          </p:nvSpPr>
          <p:spPr>
            <a:xfrm flipH="1">
              <a:off x="2147400" y="2837880"/>
              <a:ext cx="18000" cy="15840"/>
            </a:xfrm>
            <a:custGeom>
              <a:avLst/>
              <a:gdLst/>
              <a:ahLst/>
              <a:cxnLst/>
              <a:rect l="l" t="t" r="r" b="b"/>
              <a:pathLst>
                <a:path w="253" h="225">
                  <a:moveTo>
                    <a:pt x="252" y="57"/>
                  </a:moveTo>
                  <a:cubicBezTo>
                    <a:pt x="140" y="1"/>
                    <a:pt x="1" y="85"/>
                    <a:pt x="57" y="140"/>
                  </a:cubicBezTo>
                  <a:cubicBezTo>
                    <a:pt x="85" y="224"/>
                    <a:pt x="252" y="196"/>
                    <a:pt x="252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Google Shape;860;p25"/>
            <p:cNvSpPr/>
            <p:nvPr/>
          </p:nvSpPr>
          <p:spPr>
            <a:xfrm flipH="1">
              <a:off x="993960" y="1618200"/>
              <a:ext cx="18000" cy="9720"/>
            </a:xfrm>
            <a:custGeom>
              <a:avLst/>
              <a:gdLst/>
              <a:ahLst/>
              <a:cxnLst/>
              <a:rect l="l" t="t" r="r" b="b"/>
              <a:pathLst>
                <a:path w="253" h="140">
                  <a:moveTo>
                    <a:pt x="252" y="140"/>
                  </a:moveTo>
                  <a:cubicBezTo>
                    <a:pt x="252" y="56"/>
                    <a:pt x="252" y="28"/>
                    <a:pt x="168" y="28"/>
                  </a:cubicBezTo>
                  <a:cubicBezTo>
                    <a:pt x="140" y="0"/>
                    <a:pt x="85" y="0"/>
                    <a:pt x="29" y="28"/>
                  </a:cubicBezTo>
                  <a:cubicBezTo>
                    <a:pt x="1" y="140"/>
                    <a:pt x="168" y="140"/>
                    <a:pt x="252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Google Shape;861;p25"/>
            <p:cNvSpPr/>
            <p:nvPr/>
          </p:nvSpPr>
          <p:spPr>
            <a:xfrm flipH="1">
              <a:off x="2389320" y="2657160"/>
              <a:ext cx="17640" cy="19800"/>
            </a:xfrm>
            <a:custGeom>
              <a:avLst/>
              <a:gdLst/>
              <a:ahLst/>
              <a:cxnLst/>
              <a:rect l="l" t="t" r="r" b="b"/>
              <a:pathLst>
                <a:path w="252" h="280">
                  <a:moveTo>
                    <a:pt x="0" y="113"/>
                  </a:moveTo>
                  <a:cubicBezTo>
                    <a:pt x="0" y="224"/>
                    <a:pt x="28" y="252"/>
                    <a:pt x="140" y="280"/>
                  </a:cubicBezTo>
                  <a:cubicBezTo>
                    <a:pt x="251" y="196"/>
                    <a:pt x="0" y="1"/>
                    <a:pt x="0" y="1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Google Shape;862;p25"/>
            <p:cNvSpPr/>
            <p:nvPr/>
          </p:nvSpPr>
          <p:spPr>
            <a:xfrm flipH="1">
              <a:off x="2748240" y="263520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7" h="168">
                  <a:moveTo>
                    <a:pt x="1" y="112"/>
                  </a:moveTo>
                  <a:cubicBezTo>
                    <a:pt x="57" y="167"/>
                    <a:pt x="196" y="167"/>
                    <a:pt x="196" y="84"/>
                  </a:cubicBezTo>
                  <a:lnTo>
                    <a:pt x="196" y="28"/>
                  </a:lnTo>
                  <a:cubicBezTo>
                    <a:pt x="113" y="0"/>
                    <a:pt x="29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Google Shape;863;p25"/>
            <p:cNvSpPr/>
            <p:nvPr/>
          </p:nvSpPr>
          <p:spPr>
            <a:xfrm flipH="1">
              <a:off x="2861280" y="386892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8">
                  <a:moveTo>
                    <a:pt x="85" y="168"/>
                  </a:moveTo>
                  <a:cubicBezTo>
                    <a:pt x="168" y="168"/>
                    <a:pt x="252" y="112"/>
                    <a:pt x="252" y="28"/>
                  </a:cubicBezTo>
                  <a:lnTo>
                    <a:pt x="224" y="0"/>
                  </a:lnTo>
                  <a:cubicBezTo>
                    <a:pt x="112" y="0"/>
                    <a:pt x="1" y="56"/>
                    <a:pt x="85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Google Shape;864;p25"/>
            <p:cNvSpPr/>
            <p:nvPr/>
          </p:nvSpPr>
          <p:spPr>
            <a:xfrm flipH="1">
              <a:off x="1734120" y="115812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8">
                  <a:moveTo>
                    <a:pt x="56" y="168"/>
                  </a:moveTo>
                  <a:cubicBezTo>
                    <a:pt x="140" y="168"/>
                    <a:pt x="251" y="112"/>
                    <a:pt x="223" y="28"/>
                  </a:cubicBezTo>
                  <a:cubicBezTo>
                    <a:pt x="140" y="0"/>
                    <a:pt x="112" y="28"/>
                    <a:pt x="84" y="84"/>
                  </a:cubicBezTo>
                  <a:cubicBezTo>
                    <a:pt x="0" y="112"/>
                    <a:pt x="0" y="112"/>
                    <a:pt x="56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Google Shape;865;p25"/>
            <p:cNvSpPr/>
            <p:nvPr/>
          </p:nvSpPr>
          <p:spPr>
            <a:xfrm flipH="1">
              <a:off x="2496960" y="2701440"/>
              <a:ext cx="13680" cy="15840"/>
            </a:xfrm>
            <a:custGeom>
              <a:avLst/>
              <a:gdLst/>
              <a:ahLst/>
              <a:cxnLst/>
              <a:rect l="l" t="t" r="r" b="b"/>
              <a:pathLst>
                <a:path w="196" h="224">
                  <a:moveTo>
                    <a:pt x="0" y="140"/>
                  </a:moveTo>
                  <a:cubicBezTo>
                    <a:pt x="56" y="224"/>
                    <a:pt x="196" y="140"/>
                    <a:pt x="196" y="84"/>
                  </a:cubicBezTo>
                  <a:cubicBezTo>
                    <a:pt x="196" y="1"/>
                    <a:pt x="28" y="1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Google Shape;866;p25"/>
            <p:cNvSpPr/>
            <p:nvPr/>
          </p:nvSpPr>
          <p:spPr>
            <a:xfrm flipH="1">
              <a:off x="2448720" y="3163320"/>
              <a:ext cx="25920" cy="11880"/>
            </a:xfrm>
            <a:custGeom>
              <a:avLst/>
              <a:gdLst/>
              <a:ahLst/>
              <a:cxnLst/>
              <a:rect l="l" t="t" r="r" b="b"/>
              <a:pathLst>
                <a:path w="364" h="168">
                  <a:moveTo>
                    <a:pt x="84" y="140"/>
                  </a:moveTo>
                  <a:cubicBezTo>
                    <a:pt x="196" y="168"/>
                    <a:pt x="363" y="140"/>
                    <a:pt x="252" y="28"/>
                  </a:cubicBezTo>
                  <a:cubicBezTo>
                    <a:pt x="224" y="1"/>
                    <a:pt x="0" y="1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Google Shape;867;p25"/>
            <p:cNvSpPr/>
            <p:nvPr/>
          </p:nvSpPr>
          <p:spPr>
            <a:xfrm flipH="1">
              <a:off x="2208240" y="276768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4">
                  <a:moveTo>
                    <a:pt x="28" y="196"/>
                  </a:moveTo>
                  <a:cubicBezTo>
                    <a:pt x="112" y="224"/>
                    <a:pt x="251" y="196"/>
                    <a:pt x="223" y="56"/>
                  </a:cubicBezTo>
                  <a:cubicBezTo>
                    <a:pt x="140" y="0"/>
                    <a:pt x="0" y="84"/>
                    <a:pt x="28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Google Shape;868;p25"/>
            <p:cNvSpPr/>
            <p:nvPr/>
          </p:nvSpPr>
          <p:spPr>
            <a:xfrm flipH="1">
              <a:off x="1920240" y="2470320"/>
              <a:ext cx="13680" cy="15840"/>
            </a:xfrm>
            <a:custGeom>
              <a:avLst/>
              <a:gdLst/>
              <a:ahLst/>
              <a:cxnLst/>
              <a:rect l="l" t="t" r="r" b="b"/>
              <a:pathLst>
                <a:path w="196" h="224">
                  <a:moveTo>
                    <a:pt x="0" y="28"/>
                  </a:moveTo>
                  <a:cubicBezTo>
                    <a:pt x="0" y="168"/>
                    <a:pt x="140" y="224"/>
                    <a:pt x="196" y="140"/>
                  </a:cubicBezTo>
                  <a:cubicBezTo>
                    <a:pt x="196" y="84"/>
                    <a:pt x="140" y="56"/>
                    <a:pt x="112" y="28"/>
                  </a:cubicBezTo>
                  <a:cubicBezTo>
                    <a:pt x="56" y="0"/>
                    <a:pt x="56" y="28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Google Shape;869;p25"/>
            <p:cNvSpPr/>
            <p:nvPr/>
          </p:nvSpPr>
          <p:spPr>
            <a:xfrm flipH="1">
              <a:off x="1165320" y="391104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5">
                  <a:moveTo>
                    <a:pt x="252" y="29"/>
                  </a:moveTo>
                  <a:cubicBezTo>
                    <a:pt x="84" y="1"/>
                    <a:pt x="1" y="140"/>
                    <a:pt x="56" y="168"/>
                  </a:cubicBezTo>
                  <a:cubicBezTo>
                    <a:pt x="112" y="224"/>
                    <a:pt x="252" y="140"/>
                    <a:pt x="252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Google Shape;870;p25"/>
            <p:cNvSpPr/>
            <p:nvPr/>
          </p:nvSpPr>
          <p:spPr>
            <a:xfrm flipH="1">
              <a:off x="1503000" y="3668040"/>
              <a:ext cx="17640" cy="19800"/>
            </a:xfrm>
            <a:custGeom>
              <a:avLst/>
              <a:gdLst/>
              <a:ahLst/>
              <a:cxnLst/>
              <a:rect l="l" t="t" r="r" b="b"/>
              <a:pathLst>
                <a:path w="252" h="280">
                  <a:moveTo>
                    <a:pt x="56" y="28"/>
                  </a:moveTo>
                  <a:cubicBezTo>
                    <a:pt x="1" y="56"/>
                    <a:pt x="1" y="0"/>
                    <a:pt x="56" y="112"/>
                  </a:cubicBezTo>
                  <a:cubicBezTo>
                    <a:pt x="56" y="140"/>
                    <a:pt x="112" y="279"/>
                    <a:pt x="196" y="195"/>
                  </a:cubicBezTo>
                  <a:cubicBezTo>
                    <a:pt x="252" y="140"/>
                    <a:pt x="140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Google Shape;871;p25"/>
            <p:cNvSpPr/>
            <p:nvPr/>
          </p:nvSpPr>
          <p:spPr>
            <a:xfrm flipH="1">
              <a:off x="2477520" y="283392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8">
                  <a:moveTo>
                    <a:pt x="1" y="112"/>
                  </a:moveTo>
                  <a:cubicBezTo>
                    <a:pt x="56" y="140"/>
                    <a:pt x="56" y="167"/>
                    <a:pt x="140" y="140"/>
                  </a:cubicBezTo>
                  <a:cubicBezTo>
                    <a:pt x="224" y="112"/>
                    <a:pt x="252" y="112"/>
                    <a:pt x="224" y="28"/>
                  </a:cubicBezTo>
                  <a:cubicBezTo>
                    <a:pt x="112" y="0"/>
                    <a:pt x="56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Google Shape;872;p25"/>
            <p:cNvSpPr/>
            <p:nvPr/>
          </p:nvSpPr>
          <p:spPr>
            <a:xfrm flipH="1">
              <a:off x="1181520" y="3889080"/>
              <a:ext cx="17640" cy="13680"/>
            </a:xfrm>
            <a:custGeom>
              <a:avLst/>
              <a:gdLst/>
              <a:ahLst/>
              <a:cxnLst/>
              <a:rect l="l" t="t" r="r" b="b"/>
              <a:pathLst>
                <a:path w="252" h="196">
                  <a:moveTo>
                    <a:pt x="56" y="167"/>
                  </a:moveTo>
                  <a:cubicBezTo>
                    <a:pt x="140" y="195"/>
                    <a:pt x="252" y="140"/>
                    <a:pt x="224" y="28"/>
                  </a:cubicBezTo>
                  <a:cubicBezTo>
                    <a:pt x="140" y="0"/>
                    <a:pt x="0" y="56"/>
                    <a:pt x="56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8" name="Google Shape;873;p25"/>
            <p:cNvSpPr/>
            <p:nvPr/>
          </p:nvSpPr>
          <p:spPr>
            <a:xfrm flipH="1">
              <a:off x="1141200" y="3951000"/>
              <a:ext cx="9720" cy="18000"/>
            </a:xfrm>
            <a:custGeom>
              <a:avLst/>
              <a:gdLst/>
              <a:ahLst/>
              <a:cxnLst/>
              <a:rect l="l" t="t" r="r" b="b"/>
              <a:pathLst>
                <a:path w="140" h="253">
                  <a:moveTo>
                    <a:pt x="28" y="224"/>
                  </a:moveTo>
                  <a:cubicBezTo>
                    <a:pt x="112" y="252"/>
                    <a:pt x="140" y="224"/>
                    <a:pt x="140" y="140"/>
                  </a:cubicBezTo>
                  <a:cubicBezTo>
                    <a:pt x="140" y="85"/>
                    <a:pt x="140" y="29"/>
                    <a:pt x="112" y="1"/>
                  </a:cubicBezTo>
                  <a:cubicBezTo>
                    <a:pt x="0" y="1"/>
                    <a:pt x="0" y="140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9" name="Google Shape;874;p25"/>
            <p:cNvSpPr/>
            <p:nvPr/>
          </p:nvSpPr>
          <p:spPr>
            <a:xfrm flipH="1">
              <a:off x="2369160" y="379044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4">
                  <a:moveTo>
                    <a:pt x="251" y="0"/>
                  </a:moveTo>
                  <a:cubicBezTo>
                    <a:pt x="140" y="0"/>
                    <a:pt x="0" y="28"/>
                    <a:pt x="84" y="140"/>
                  </a:cubicBezTo>
                  <a:cubicBezTo>
                    <a:pt x="112" y="223"/>
                    <a:pt x="251" y="140"/>
                    <a:pt x="25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Google Shape;875;p25"/>
            <p:cNvSpPr/>
            <p:nvPr/>
          </p:nvSpPr>
          <p:spPr>
            <a:xfrm flipH="1">
              <a:off x="1164960" y="147960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4" h="168">
                  <a:moveTo>
                    <a:pt x="56" y="28"/>
                  </a:moveTo>
                  <a:cubicBezTo>
                    <a:pt x="56" y="112"/>
                    <a:pt x="0" y="167"/>
                    <a:pt x="112" y="140"/>
                  </a:cubicBezTo>
                  <a:cubicBezTo>
                    <a:pt x="140" y="112"/>
                    <a:pt x="224" y="112"/>
                    <a:pt x="224" y="28"/>
                  </a:cubicBezTo>
                  <a:cubicBezTo>
                    <a:pt x="196" y="0"/>
                    <a:pt x="112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Google Shape;876;p25"/>
            <p:cNvSpPr/>
            <p:nvPr/>
          </p:nvSpPr>
          <p:spPr>
            <a:xfrm flipH="1">
              <a:off x="1746000" y="2074320"/>
              <a:ext cx="9720" cy="15840"/>
            </a:xfrm>
            <a:custGeom>
              <a:avLst/>
              <a:gdLst/>
              <a:ahLst/>
              <a:cxnLst/>
              <a:rect l="l" t="t" r="r" b="b"/>
              <a:pathLst>
                <a:path w="140" h="224">
                  <a:moveTo>
                    <a:pt x="56" y="0"/>
                  </a:moveTo>
                  <a:cubicBezTo>
                    <a:pt x="0" y="84"/>
                    <a:pt x="0" y="112"/>
                    <a:pt x="28" y="223"/>
                  </a:cubicBezTo>
                  <a:lnTo>
                    <a:pt x="112" y="223"/>
                  </a:lnTo>
                  <a:cubicBezTo>
                    <a:pt x="140" y="196"/>
                    <a:pt x="140" y="140"/>
                    <a:pt x="140" y="84"/>
                  </a:cubicBezTo>
                  <a:lnTo>
                    <a:pt x="140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Google Shape;877;p25"/>
            <p:cNvSpPr/>
            <p:nvPr/>
          </p:nvSpPr>
          <p:spPr>
            <a:xfrm flipH="1">
              <a:off x="2370960" y="311328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8">
                  <a:moveTo>
                    <a:pt x="0" y="140"/>
                  </a:moveTo>
                  <a:cubicBezTo>
                    <a:pt x="112" y="167"/>
                    <a:pt x="251" y="167"/>
                    <a:pt x="168" y="28"/>
                  </a:cubicBezTo>
                  <a:cubicBezTo>
                    <a:pt x="56" y="0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Google Shape;878;p25"/>
            <p:cNvSpPr/>
            <p:nvPr/>
          </p:nvSpPr>
          <p:spPr>
            <a:xfrm flipH="1">
              <a:off x="2246400" y="2721240"/>
              <a:ext cx="11880" cy="15840"/>
            </a:xfrm>
            <a:custGeom>
              <a:avLst/>
              <a:gdLst/>
              <a:ahLst/>
              <a:cxnLst/>
              <a:rect l="l" t="t" r="r" b="b"/>
              <a:pathLst>
                <a:path w="169" h="224">
                  <a:moveTo>
                    <a:pt x="1" y="84"/>
                  </a:moveTo>
                  <a:cubicBezTo>
                    <a:pt x="1" y="196"/>
                    <a:pt x="29" y="224"/>
                    <a:pt x="168" y="224"/>
                  </a:cubicBezTo>
                  <a:cubicBezTo>
                    <a:pt x="168" y="84"/>
                    <a:pt x="56" y="1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Google Shape;879;p25"/>
            <p:cNvSpPr/>
            <p:nvPr/>
          </p:nvSpPr>
          <p:spPr>
            <a:xfrm flipH="1">
              <a:off x="1711800" y="1455480"/>
              <a:ext cx="11880" cy="13680"/>
            </a:xfrm>
            <a:custGeom>
              <a:avLst/>
              <a:gdLst/>
              <a:ahLst/>
              <a:cxnLst/>
              <a:rect l="l" t="t" r="r" b="b"/>
              <a:pathLst>
                <a:path w="169" h="196">
                  <a:moveTo>
                    <a:pt x="1" y="28"/>
                  </a:moveTo>
                  <a:cubicBezTo>
                    <a:pt x="1" y="140"/>
                    <a:pt x="29" y="168"/>
                    <a:pt x="112" y="196"/>
                  </a:cubicBezTo>
                  <a:lnTo>
                    <a:pt x="168" y="168"/>
                  </a:lnTo>
                  <a:cubicBezTo>
                    <a:pt x="140" y="0"/>
                    <a:pt x="29" y="0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Google Shape;880;p25"/>
            <p:cNvSpPr/>
            <p:nvPr/>
          </p:nvSpPr>
          <p:spPr>
            <a:xfrm flipH="1">
              <a:off x="2248560" y="2972520"/>
              <a:ext cx="19800" cy="11880"/>
            </a:xfrm>
            <a:custGeom>
              <a:avLst/>
              <a:gdLst/>
              <a:ahLst/>
              <a:cxnLst/>
              <a:rect l="l" t="t" r="r" b="b"/>
              <a:pathLst>
                <a:path w="280" h="168">
                  <a:moveTo>
                    <a:pt x="28" y="140"/>
                  </a:moveTo>
                  <a:cubicBezTo>
                    <a:pt x="140" y="168"/>
                    <a:pt x="279" y="84"/>
                    <a:pt x="195" y="28"/>
                  </a:cubicBezTo>
                  <a:cubicBezTo>
                    <a:pt x="140" y="0"/>
                    <a:pt x="0" y="28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Google Shape;881;p25"/>
            <p:cNvSpPr/>
            <p:nvPr/>
          </p:nvSpPr>
          <p:spPr>
            <a:xfrm flipH="1">
              <a:off x="1049040" y="4546080"/>
              <a:ext cx="11880" cy="17640"/>
            </a:xfrm>
            <a:custGeom>
              <a:avLst/>
              <a:gdLst/>
              <a:ahLst/>
              <a:cxnLst/>
              <a:rect l="l" t="t" r="r" b="b"/>
              <a:pathLst>
                <a:path w="168" h="252">
                  <a:moveTo>
                    <a:pt x="112" y="251"/>
                  </a:moveTo>
                  <a:cubicBezTo>
                    <a:pt x="112" y="223"/>
                    <a:pt x="168" y="0"/>
                    <a:pt x="84" y="84"/>
                  </a:cubicBezTo>
                  <a:cubicBezTo>
                    <a:pt x="28" y="84"/>
                    <a:pt x="28" y="140"/>
                    <a:pt x="1" y="195"/>
                  </a:cubicBezTo>
                  <a:cubicBezTo>
                    <a:pt x="1" y="251"/>
                    <a:pt x="28" y="251"/>
                    <a:pt x="112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Google Shape;882;p25"/>
            <p:cNvSpPr/>
            <p:nvPr/>
          </p:nvSpPr>
          <p:spPr>
            <a:xfrm flipH="1">
              <a:off x="1038960" y="201816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8">
                  <a:moveTo>
                    <a:pt x="0" y="56"/>
                  </a:moveTo>
                  <a:lnTo>
                    <a:pt x="0" y="112"/>
                  </a:lnTo>
                  <a:cubicBezTo>
                    <a:pt x="112" y="167"/>
                    <a:pt x="167" y="167"/>
                    <a:pt x="167" y="56"/>
                  </a:cubicBezTo>
                  <a:cubicBezTo>
                    <a:pt x="140" y="0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Google Shape;883;p25"/>
            <p:cNvSpPr/>
            <p:nvPr/>
          </p:nvSpPr>
          <p:spPr>
            <a:xfrm flipH="1">
              <a:off x="1152720" y="3933000"/>
              <a:ext cx="13680" cy="9720"/>
            </a:xfrm>
            <a:custGeom>
              <a:avLst/>
              <a:gdLst/>
              <a:ahLst/>
              <a:cxnLst/>
              <a:rect l="l" t="t" r="r" b="b"/>
              <a:pathLst>
                <a:path w="197" h="141">
                  <a:moveTo>
                    <a:pt x="1" y="140"/>
                  </a:moveTo>
                  <a:lnTo>
                    <a:pt x="84" y="140"/>
                  </a:lnTo>
                  <a:cubicBezTo>
                    <a:pt x="112" y="140"/>
                    <a:pt x="112" y="112"/>
                    <a:pt x="168" y="112"/>
                  </a:cubicBezTo>
                  <a:cubicBezTo>
                    <a:pt x="196" y="29"/>
                    <a:pt x="196" y="1"/>
                    <a:pt x="84" y="1"/>
                  </a:cubicBezTo>
                  <a:cubicBezTo>
                    <a:pt x="29" y="1"/>
                    <a:pt x="1" y="85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Google Shape;884;p25"/>
            <p:cNvSpPr/>
            <p:nvPr/>
          </p:nvSpPr>
          <p:spPr>
            <a:xfrm flipH="1">
              <a:off x="2933280" y="1802880"/>
              <a:ext cx="15840" cy="13680"/>
            </a:xfrm>
            <a:custGeom>
              <a:avLst/>
              <a:gdLst/>
              <a:ahLst/>
              <a:cxnLst/>
              <a:rect l="l" t="t" r="r" b="b"/>
              <a:pathLst>
                <a:path w="224" h="197">
                  <a:moveTo>
                    <a:pt x="0" y="112"/>
                  </a:moveTo>
                  <a:cubicBezTo>
                    <a:pt x="0" y="140"/>
                    <a:pt x="56" y="196"/>
                    <a:pt x="112" y="196"/>
                  </a:cubicBezTo>
                  <a:cubicBezTo>
                    <a:pt x="196" y="196"/>
                    <a:pt x="196" y="140"/>
                    <a:pt x="224" y="85"/>
                  </a:cubicBezTo>
                  <a:cubicBezTo>
                    <a:pt x="112" y="85"/>
                    <a:pt x="56" y="1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Google Shape;885;p25"/>
            <p:cNvSpPr/>
            <p:nvPr/>
          </p:nvSpPr>
          <p:spPr>
            <a:xfrm>
              <a:off x="3047760" y="194976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1" h="168">
                  <a:moveTo>
                    <a:pt x="1" y="112"/>
                  </a:moveTo>
                  <a:lnTo>
                    <a:pt x="1" y="168"/>
                  </a:lnTo>
                  <a:cubicBezTo>
                    <a:pt x="56" y="168"/>
                    <a:pt x="140" y="140"/>
                    <a:pt x="140" y="56"/>
                  </a:cubicBezTo>
                  <a:lnTo>
                    <a:pt x="140" y="0"/>
                  </a:lnTo>
                  <a:cubicBezTo>
                    <a:pt x="28" y="0"/>
                    <a:pt x="1" y="28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Google Shape;886;p25"/>
            <p:cNvSpPr/>
            <p:nvPr/>
          </p:nvSpPr>
          <p:spPr>
            <a:xfrm flipH="1">
              <a:off x="2278080" y="3912840"/>
              <a:ext cx="13680" cy="17640"/>
            </a:xfrm>
            <a:custGeom>
              <a:avLst/>
              <a:gdLst/>
              <a:ahLst/>
              <a:cxnLst/>
              <a:rect l="l" t="t" r="r" b="b"/>
              <a:pathLst>
                <a:path w="196" h="252">
                  <a:moveTo>
                    <a:pt x="168" y="57"/>
                  </a:moveTo>
                  <a:cubicBezTo>
                    <a:pt x="56" y="1"/>
                    <a:pt x="0" y="196"/>
                    <a:pt x="56" y="224"/>
                  </a:cubicBezTo>
                  <a:cubicBezTo>
                    <a:pt x="84" y="252"/>
                    <a:pt x="196" y="140"/>
                    <a:pt x="168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Google Shape;887;p25"/>
            <p:cNvSpPr/>
            <p:nvPr/>
          </p:nvSpPr>
          <p:spPr>
            <a:xfrm flipH="1">
              <a:off x="1739520" y="1274760"/>
              <a:ext cx="25920" cy="21960"/>
            </a:xfrm>
            <a:custGeom>
              <a:avLst/>
              <a:gdLst/>
              <a:ahLst/>
              <a:cxnLst/>
              <a:rect l="l" t="t" r="r" b="b"/>
              <a:pathLst>
                <a:path w="364" h="308">
                  <a:moveTo>
                    <a:pt x="1" y="251"/>
                  </a:moveTo>
                  <a:lnTo>
                    <a:pt x="29" y="307"/>
                  </a:lnTo>
                  <a:cubicBezTo>
                    <a:pt x="364" y="307"/>
                    <a:pt x="112" y="0"/>
                    <a:pt x="1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Google Shape;888;p25"/>
            <p:cNvSpPr/>
            <p:nvPr/>
          </p:nvSpPr>
          <p:spPr>
            <a:xfrm flipH="1">
              <a:off x="1081080" y="1841400"/>
              <a:ext cx="19800" cy="11880"/>
            </a:xfrm>
            <a:custGeom>
              <a:avLst/>
              <a:gdLst/>
              <a:ahLst/>
              <a:cxnLst/>
              <a:rect l="l" t="t" r="r" b="b"/>
              <a:pathLst>
                <a:path w="280" h="169">
                  <a:moveTo>
                    <a:pt x="28" y="29"/>
                  </a:moveTo>
                  <a:cubicBezTo>
                    <a:pt x="1" y="140"/>
                    <a:pt x="168" y="168"/>
                    <a:pt x="224" y="113"/>
                  </a:cubicBezTo>
                  <a:cubicBezTo>
                    <a:pt x="280" y="29"/>
                    <a:pt x="112" y="1"/>
                    <a:pt x="28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Google Shape;889;p25"/>
            <p:cNvSpPr/>
            <p:nvPr/>
          </p:nvSpPr>
          <p:spPr>
            <a:xfrm flipH="1">
              <a:off x="2246040" y="433296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9">
                  <a:moveTo>
                    <a:pt x="1" y="140"/>
                  </a:moveTo>
                  <a:cubicBezTo>
                    <a:pt x="56" y="168"/>
                    <a:pt x="196" y="140"/>
                    <a:pt x="168" y="1"/>
                  </a:cubicBezTo>
                  <a:cubicBezTo>
                    <a:pt x="56" y="1"/>
                    <a:pt x="1" y="29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Google Shape;890;p25"/>
            <p:cNvSpPr/>
            <p:nvPr/>
          </p:nvSpPr>
          <p:spPr>
            <a:xfrm flipH="1">
              <a:off x="2115360" y="286596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28" y="28"/>
                  </a:moveTo>
                  <a:cubicBezTo>
                    <a:pt x="0" y="168"/>
                    <a:pt x="112" y="168"/>
                    <a:pt x="195" y="112"/>
                  </a:cubicBezTo>
                  <a:cubicBezTo>
                    <a:pt x="195" y="28"/>
                    <a:pt x="195" y="28"/>
                    <a:pt x="168" y="0"/>
                  </a:cubicBezTo>
                  <a:cubicBezTo>
                    <a:pt x="168" y="0"/>
                    <a:pt x="56" y="28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Google Shape;891;p25"/>
            <p:cNvSpPr/>
            <p:nvPr/>
          </p:nvSpPr>
          <p:spPr>
            <a:xfrm flipH="1">
              <a:off x="2423520" y="1113840"/>
              <a:ext cx="17640" cy="23760"/>
            </a:xfrm>
            <a:custGeom>
              <a:avLst/>
              <a:gdLst/>
              <a:ahLst/>
              <a:cxnLst/>
              <a:rect l="l" t="t" r="r" b="b"/>
              <a:pathLst>
                <a:path w="252" h="336">
                  <a:moveTo>
                    <a:pt x="224" y="28"/>
                  </a:moveTo>
                  <a:cubicBezTo>
                    <a:pt x="1" y="0"/>
                    <a:pt x="140" y="335"/>
                    <a:pt x="224" y="168"/>
                  </a:cubicBezTo>
                  <a:cubicBezTo>
                    <a:pt x="252" y="84"/>
                    <a:pt x="224" y="56"/>
                    <a:pt x="224" y="28"/>
                  </a:cubicBezTo>
                  <a:lnTo>
                    <a:pt x="224" y="28"/>
                  </a:lnTo>
                  <a:cubicBezTo>
                    <a:pt x="224" y="56"/>
                    <a:pt x="224" y="56"/>
                    <a:pt x="224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Google Shape;892;p25"/>
            <p:cNvSpPr/>
            <p:nvPr/>
          </p:nvSpPr>
          <p:spPr>
            <a:xfrm flipH="1">
              <a:off x="1101240" y="1823040"/>
              <a:ext cx="11880" cy="17640"/>
            </a:xfrm>
            <a:custGeom>
              <a:avLst/>
              <a:gdLst/>
              <a:ahLst/>
              <a:cxnLst/>
              <a:rect l="l" t="t" r="r" b="b"/>
              <a:pathLst>
                <a:path w="168" h="252">
                  <a:moveTo>
                    <a:pt x="28" y="1"/>
                  </a:moveTo>
                  <a:cubicBezTo>
                    <a:pt x="0" y="112"/>
                    <a:pt x="56" y="252"/>
                    <a:pt x="140" y="196"/>
                  </a:cubicBezTo>
                  <a:cubicBezTo>
                    <a:pt x="168" y="140"/>
                    <a:pt x="168" y="1"/>
                    <a:pt x="2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Google Shape;893;p25"/>
            <p:cNvSpPr/>
            <p:nvPr/>
          </p:nvSpPr>
          <p:spPr>
            <a:xfrm flipH="1">
              <a:off x="1211040" y="4228560"/>
              <a:ext cx="23760" cy="19800"/>
            </a:xfrm>
            <a:custGeom>
              <a:avLst/>
              <a:gdLst/>
              <a:ahLst/>
              <a:cxnLst/>
              <a:rect l="l" t="t" r="r" b="b"/>
              <a:pathLst>
                <a:path w="335" h="280">
                  <a:moveTo>
                    <a:pt x="335" y="56"/>
                  </a:moveTo>
                  <a:lnTo>
                    <a:pt x="307" y="0"/>
                  </a:lnTo>
                  <a:cubicBezTo>
                    <a:pt x="0" y="28"/>
                    <a:pt x="168" y="279"/>
                    <a:pt x="335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Google Shape;894;p25"/>
            <p:cNvSpPr/>
            <p:nvPr/>
          </p:nvSpPr>
          <p:spPr>
            <a:xfrm flipH="1">
              <a:off x="1012320" y="2108520"/>
              <a:ext cx="13680" cy="9720"/>
            </a:xfrm>
            <a:custGeom>
              <a:avLst/>
              <a:gdLst/>
              <a:ahLst/>
              <a:cxnLst/>
              <a:rect l="l" t="t" r="r" b="b"/>
              <a:pathLst>
                <a:path w="196" h="141">
                  <a:moveTo>
                    <a:pt x="1" y="56"/>
                  </a:moveTo>
                  <a:cubicBezTo>
                    <a:pt x="57" y="84"/>
                    <a:pt x="84" y="140"/>
                    <a:pt x="168" y="84"/>
                  </a:cubicBezTo>
                  <a:cubicBezTo>
                    <a:pt x="196" y="28"/>
                    <a:pt x="168" y="1"/>
                    <a:pt x="57" y="1"/>
                  </a:cubicBezTo>
                  <a:cubicBezTo>
                    <a:pt x="29" y="1"/>
                    <a:pt x="1" y="1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Google Shape;895;p25"/>
            <p:cNvSpPr/>
            <p:nvPr/>
          </p:nvSpPr>
          <p:spPr>
            <a:xfrm flipH="1">
              <a:off x="1607040" y="2269440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224" h="224">
                  <a:moveTo>
                    <a:pt x="1" y="168"/>
                  </a:moveTo>
                  <a:cubicBezTo>
                    <a:pt x="112" y="224"/>
                    <a:pt x="224" y="140"/>
                    <a:pt x="196" y="56"/>
                  </a:cubicBezTo>
                  <a:cubicBezTo>
                    <a:pt x="140" y="0"/>
                    <a:pt x="112" y="28"/>
                    <a:pt x="84" y="28"/>
                  </a:cubicBezTo>
                  <a:cubicBezTo>
                    <a:pt x="56" y="84"/>
                    <a:pt x="1" y="140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Google Shape;896;p25"/>
            <p:cNvSpPr/>
            <p:nvPr/>
          </p:nvSpPr>
          <p:spPr>
            <a:xfrm flipH="1">
              <a:off x="1320120" y="1788840"/>
              <a:ext cx="11880" cy="13680"/>
            </a:xfrm>
            <a:custGeom>
              <a:avLst/>
              <a:gdLst/>
              <a:ahLst/>
              <a:cxnLst/>
              <a:rect l="l" t="t" r="r" b="b"/>
              <a:pathLst>
                <a:path w="168" h="196">
                  <a:moveTo>
                    <a:pt x="0" y="140"/>
                  </a:moveTo>
                  <a:cubicBezTo>
                    <a:pt x="112" y="196"/>
                    <a:pt x="168" y="112"/>
                    <a:pt x="168" y="28"/>
                  </a:cubicBezTo>
                  <a:cubicBezTo>
                    <a:pt x="112" y="1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Google Shape;897;p25"/>
            <p:cNvSpPr/>
            <p:nvPr/>
          </p:nvSpPr>
          <p:spPr>
            <a:xfrm flipH="1">
              <a:off x="2264760" y="3788280"/>
              <a:ext cx="11880" cy="13680"/>
            </a:xfrm>
            <a:custGeom>
              <a:avLst/>
              <a:gdLst/>
              <a:ahLst/>
              <a:cxnLst/>
              <a:rect l="l" t="t" r="r" b="b"/>
              <a:pathLst>
                <a:path w="168" h="196">
                  <a:moveTo>
                    <a:pt x="28" y="195"/>
                  </a:moveTo>
                  <a:cubicBezTo>
                    <a:pt x="112" y="195"/>
                    <a:pt x="168" y="168"/>
                    <a:pt x="168" y="112"/>
                  </a:cubicBezTo>
                  <a:cubicBezTo>
                    <a:pt x="168" y="0"/>
                    <a:pt x="168" y="56"/>
                    <a:pt x="140" y="28"/>
                  </a:cubicBezTo>
                  <a:cubicBezTo>
                    <a:pt x="1" y="0"/>
                    <a:pt x="1" y="140"/>
                    <a:pt x="28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Google Shape;898;p25"/>
            <p:cNvSpPr/>
            <p:nvPr/>
          </p:nvSpPr>
          <p:spPr>
            <a:xfrm flipH="1">
              <a:off x="1980720" y="2590920"/>
              <a:ext cx="15840" cy="5760"/>
            </a:xfrm>
            <a:custGeom>
              <a:avLst/>
              <a:gdLst/>
              <a:ahLst/>
              <a:cxnLst/>
              <a:rect l="l" t="t" r="r" b="b"/>
              <a:pathLst>
                <a:path w="224" h="84">
                  <a:moveTo>
                    <a:pt x="28" y="0"/>
                  </a:moveTo>
                  <a:cubicBezTo>
                    <a:pt x="28" y="84"/>
                    <a:pt x="0" y="84"/>
                    <a:pt x="112" y="84"/>
                  </a:cubicBezTo>
                  <a:cubicBezTo>
                    <a:pt x="224" y="84"/>
                    <a:pt x="224" y="56"/>
                    <a:pt x="22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Google Shape;899;p25"/>
            <p:cNvSpPr/>
            <p:nvPr/>
          </p:nvSpPr>
          <p:spPr>
            <a:xfrm flipH="1">
              <a:off x="2535120" y="2723400"/>
              <a:ext cx="13680" cy="7920"/>
            </a:xfrm>
            <a:custGeom>
              <a:avLst/>
              <a:gdLst/>
              <a:ahLst/>
              <a:cxnLst/>
              <a:rect l="l" t="t" r="r" b="b"/>
              <a:pathLst>
                <a:path w="196" h="113">
                  <a:moveTo>
                    <a:pt x="0" y="112"/>
                  </a:moveTo>
                  <a:lnTo>
                    <a:pt x="196" y="112"/>
                  </a:lnTo>
                  <a:cubicBezTo>
                    <a:pt x="196" y="29"/>
                    <a:pt x="168" y="1"/>
                    <a:pt x="112" y="1"/>
                  </a:cubicBezTo>
                  <a:cubicBezTo>
                    <a:pt x="28" y="1"/>
                    <a:pt x="0" y="29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Google Shape;900;p25"/>
            <p:cNvSpPr/>
            <p:nvPr/>
          </p:nvSpPr>
          <p:spPr>
            <a:xfrm flipH="1">
              <a:off x="1585440" y="120636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9">
                  <a:moveTo>
                    <a:pt x="84" y="29"/>
                  </a:moveTo>
                  <a:cubicBezTo>
                    <a:pt x="1" y="140"/>
                    <a:pt x="112" y="168"/>
                    <a:pt x="224" y="140"/>
                  </a:cubicBezTo>
                  <a:lnTo>
                    <a:pt x="252" y="57"/>
                  </a:lnTo>
                  <a:cubicBezTo>
                    <a:pt x="168" y="1"/>
                    <a:pt x="112" y="1"/>
                    <a:pt x="84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Google Shape;901;p25"/>
            <p:cNvSpPr/>
            <p:nvPr/>
          </p:nvSpPr>
          <p:spPr>
            <a:xfrm flipH="1">
              <a:off x="2266200" y="4296960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224" h="224">
                  <a:moveTo>
                    <a:pt x="196" y="56"/>
                  </a:moveTo>
                  <a:cubicBezTo>
                    <a:pt x="84" y="1"/>
                    <a:pt x="1" y="112"/>
                    <a:pt x="57" y="196"/>
                  </a:cubicBezTo>
                  <a:cubicBezTo>
                    <a:pt x="84" y="224"/>
                    <a:pt x="224" y="168"/>
                    <a:pt x="196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Google Shape;902;p25"/>
            <p:cNvSpPr/>
            <p:nvPr/>
          </p:nvSpPr>
          <p:spPr>
            <a:xfrm flipH="1">
              <a:off x="2455560" y="128664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9">
                  <a:moveTo>
                    <a:pt x="28" y="168"/>
                  </a:moveTo>
                  <a:cubicBezTo>
                    <a:pt x="112" y="168"/>
                    <a:pt x="140" y="168"/>
                    <a:pt x="140" y="112"/>
                  </a:cubicBezTo>
                  <a:cubicBezTo>
                    <a:pt x="168" y="1"/>
                    <a:pt x="140" y="1"/>
                    <a:pt x="84" y="1"/>
                  </a:cubicBezTo>
                  <a:cubicBezTo>
                    <a:pt x="28" y="29"/>
                    <a:pt x="0" y="57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Google Shape;903;p25"/>
            <p:cNvSpPr/>
            <p:nvPr/>
          </p:nvSpPr>
          <p:spPr>
            <a:xfrm flipH="1">
              <a:off x="1322280" y="3701880"/>
              <a:ext cx="17640" cy="17640"/>
            </a:xfrm>
            <a:custGeom>
              <a:avLst/>
              <a:gdLst/>
              <a:ahLst/>
              <a:cxnLst/>
              <a:rect l="l" t="t" r="r" b="b"/>
              <a:pathLst>
                <a:path w="252" h="252">
                  <a:moveTo>
                    <a:pt x="140" y="84"/>
                  </a:moveTo>
                  <a:cubicBezTo>
                    <a:pt x="1" y="112"/>
                    <a:pt x="56" y="252"/>
                    <a:pt x="140" y="224"/>
                  </a:cubicBezTo>
                  <a:cubicBezTo>
                    <a:pt x="252" y="196"/>
                    <a:pt x="252" y="0"/>
                    <a:pt x="14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Google Shape;904;p25"/>
            <p:cNvSpPr/>
            <p:nvPr/>
          </p:nvSpPr>
          <p:spPr>
            <a:xfrm flipH="1">
              <a:off x="1442160" y="2665080"/>
              <a:ext cx="15840" cy="9720"/>
            </a:xfrm>
            <a:custGeom>
              <a:avLst/>
              <a:gdLst/>
              <a:ahLst/>
              <a:cxnLst/>
              <a:rect l="l" t="t" r="r" b="b"/>
              <a:pathLst>
                <a:path w="224" h="141">
                  <a:moveTo>
                    <a:pt x="28" y="28"/>
                  </a:moveTo>
                  <a:cubicBezTo>
                    <a:pt x="0" y="84"/>
                    <a:pt x="28" y="140"/>
                    <a:pt x="140" y="140"/>
                  </a:cubicBezTo>
                  <a:cubicBezTo>
                    <a:pt x="196" y="140"/>
                    <a:pt x="168" y="140"/>
                    <a:pt x="196" y="112"/>
                  </a:cubicBezTo>
                  <a:cubicBezTo>
                    <a:pt x="224" y="28"/>
                    <a:pt x="140" y="1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Google Shape;905;p25"/>
            <p:cNvSpPr/>
            <p:nvPr/>
          </p:nvSpPr>
          <p:spPr>
            <a:xfrm flipH="1">
              <a:off x="2097720" y="2440080"/>
              <a:ext cx="17640" cy="13680"/>
            </a:xfrm>
            <a:custGeom>
              <a:avLst/>
              <a:gdLst/>
              <a:ahLst/>
              <a:cxnLst/>
              <a:rect l="l" t="t" r="r" b="b"/>
              <a:pathLst>
                <a:path w="252" h="197">
                  <a:moveTo>
                    <a:pt x="252" y="57"/>
                  </a:moveTo>
                  <a:cubicBezTo>
                    <a:pt x="168" y="1"/>
                    <a:pt x="1" y="1"/>
                    <a:pt x="84" y="85"/>
                  </a:cubicBezTo>
                  <a:cubicBezTo>
                    <a:pt x="84" y="140"/>
                    <a:pt x="252" y="196"/>
                    <a:pt x="252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Google Shape;906;p25"/>
            <p:cNvSpPr/>
            <p:nvPr/>
          </p:nvSpPr>
          <p:spPr>
            <a:xfrm flipH="1">
              <a:off x="1766160" y="2148840"/>
              <a:ext cx="9720" cy="13680"/>
            </a:xfrm>
            <a:custGeom>
              <a:avLst/>
              <a:gdLst/>
              <a:ahLst/>
              <a:cxnLst/>
              <a:rect l="l" t="t" r="r" b="b"/>
              <a:pathLst>
                <a:path w="140" h="196">
                  <a:moveTo>
                    <a:pt x="0" y="168"/>
                  </a:moveTo>
                  <a:lnTo>
                    <a:pt x="56" y="196"/>
                  </a:lnTo>
                  <a:cubicBezTo>
                    <a:pt x="140" y="140"/>
                    <a:pt x="140" y="56"/>
                    <a:pt x="112" y="28"/>
                  </a:cubicBezTo>
                  <a:cubicBezTo>
                    <a:pt x="0" y="0"/>
                    <a:pt x="0" y="56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2" name="Google Shape;907;p25"/>
            <p:cNvSpPr/>
            <p:nvPr/>
          </p:nvSpPr>
          <p:spPr>
            <a:xfrm flipH="1">
              <a:off x="2298600" y="4222440"/>
              <a:ext cx="11880" cy="19800"/>
            </a:xfrm>
            <a:custGeom>
              <a:avLst/>
              <a:gdLst/>
              <a:ahLst/>
              <a:cxnLst/>
              <a:rect l="l" t="t" r="r" b="b"/>
              <a:pathLst>
                <a:path w="168" h="280">
                  <a:moveTo>
                    <a:pt x="0" y="84"/>
                  </a:moveTo>
                  <a:cubicBezTo>
                    <a:pt x="28" y="279"/>
                    <a:pt x="168" y="112"/>
                    <a:pt x="168" y="112"/>
                  </a:cubicBezTo>
                  <a:cubicBezTo>
                    <a:pt x="168" y="84"/>
                    <a:pt x="168" y="0"/>
                    <a:pt x="84" y="28"/>
                  </a:cubicBezTo>
                  <a:cubicBezTo>
                    <a:pt x="56" y="28"/>
                    <a:pt x="0" y="84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3" name="Google Shape;908;p25"/>
            <p:cNvSpPr/>
            <p:nvPr/>
          </p:nvSpPr>
          <p:spPr>
            <a:xfrm flipH="1">
              <a:off x="932400" y="3971160"/>
              <a:ext cx="11880" cy="18000"/>
            </a:xfrm>
            <a:custGeom>
              <a:avLst/>
              <a:gdLst/>
              <a:ahLst/>
              <a:cxnLst/>
              <a:rect l="l" t="t" r="r" b="b"/>
              <a:pathLst>
                <a:path w="169" h="253">
                  <a:moveTo>
                    <a:pt x="29" y="29"/>
                  </a:moveTo>
                  <a:cubicBezTo>
                    <a:pt x="1" y="113"/>
                    <a:pt x="1" y="252"/>
                    <a:pt x="140" y="196"/>
                  </a:cubicBezTo>
                  <a:cubicBezTo>
                    <a:pt x="168" y="85"/>
                    <a:pt x="140" y="1"/>
                    <a:pt x="29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Google Shape;909;p25"/>
            <p:cNvSpPr/>
            <p:nvPr/>
          </p:nvSpPr>
          <p:spPr>
            <a:xfrm flipH="1">
              <a:off x="2437560" y="2422080"/>
              <a:ext cx="17640" cy="13680"/>
            </a:xfrm>
            <a:custGeom>
              <a:avLst/>
              <a:gdLst/>
              <a:ahLst/>
              <a:cxnLst/>
              <a:rect l="l" t="t" r="r" b="b"/>
              <a:pathLst>
                <a:path w="252" h="197">
                  <a:moveTo>
                    <a:pt x="56" y="57"/>
                  </a:moveTo>
                  <a:cubicBezTo>
                    <a:pt x="1" y="168"/>
                    <a:pt x="196" y="196"/>
                    <a:pt x="224" y="168"/>
                  </a:cubicBezTo>
                  <a:cubicBezTo>
                    <a:pt x="252" y="140"/>
                    <a:pt x="140" y="1"/>
                    <a:pt x="56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Google Shape;910;p25"/>
            <p:cNvSpPr/>
            <p:nvPr/>
          </p:nvSpPr>
          <p:spPr>
            <a:xfrm flipH="1">
              <a:off x="2660400" y="176904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8" h="141">
                  <a:moveTo>
                    <a:pt x="0" y="28"/>
                  </a:moveTo>
                  <a:lnTo>
                    <a:pt x="0" y="84"/>
                  </a:lnTo>
                  <a:cubicBezTo>
                    <a:pt x="56" y="140"/>
                    <a:pt x="84" y="140"/>
                    <a:pt x="168" y="84"/>
                  </a:cubicBezTo>
                  <a:cubicBezTo>
                    <a:pt x="168" y="1"/>
                    <a:pt x="84" y="1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Google Shape;911;p25"/>
            <p:cNvSpPr/>
            <p:nvPr/>
          </p:nvSpPr>
          <p:spPr>
            <a:xfrm flipH="1">
              <a:off x="3051720" y="1541880"/>
              <a:ext cx="13680" cy="9720"/>
            </a:xfrm>
            <a:custGeom>
              <a:avLst/>
              <a:gdLst/>
              <a:ahLst/>
              <a:cxnLst/>
              <a:rect l="l" t="t" r="r" b="b"/>
              <a:pathLst>
                <a:path w="196" h="141">
                  <a:moveTo>
                    <a:pt x="0" y="113"/>
                  </a:moveTo>
                  <a:cubicBezTo>
                    <a:pt x="84" y="140"/>
                    <a:pt x="140" y="140"/>
                    <a:pt x="195" y="113"/>
                  </a:cubicBezTo>
                  <a:lnTo>
                    <a:pt x="195" y="57"/>
                  </a:lnTo>
                  <a:cubicBezTo>
                    <a:pt x="56" y="1"/>
                    <a:pt x="0" y="1"/>
                    <a:pt x="0" y="1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Google Shape;912;p25"/>
            <p:cNvSpPr/>
            <p:nvPr/>
          </p:nvSpPr>
          <p:spPr>
            <a:xfrm flipH="1">
              <a:off x="1211760" y="376236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4">
                  <a:moveTo>
                    <a:pt x="56" y="140"/>
                  </a:moveTo>
                  <a:cubicBezTo>
                    <a:pt x="112" y="224"/>
                    <a:pt x="251" y="140"/>
                    <a:pt x="223" y="28"/>
                  </a:cubicBezTo>
                  <a:cubicBezTo>
                    <a:pt x="112" y="0"/>
                    <a:pt x="0" y="84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Google Shape;913;p25"/>
            <p:cNvSpPr/>
            <p:nvPr/>
          </p:nvSpPr>
          <p:spPr>
            <a:xfrm flipH="1">
              <a:off x="2381040" y="2675160"/>
              <a:ext cx="19800" cy="17640"/>
            </a:xfrm>
            <a:custGeom>
              <a:avLst/>
              <a:gdLst/>
              <a:ahLst/>
              <a:cxnLst/>
              <a:rect l="l" t="t" r="r" b="b"/>
              <a:pathLst>
                <a:path w="280" h="252">
                  <a:moveTo>
                    <a:pt x="168" y="251"/>
                  </a:moveTo>
                  <a:cubicBezTo>
                    <a:pt x="224" y="251"/>
                    <a:pt x="196" y="251"/>
                    <a:pt x="280" y="223"/>
                  </a:cubicBezTo>
                  <a:cubicBezTo>
                    <a:pt x="280" y="0"/>
                    <a:pt x="1" y="112"/>
                    <a:pt x="168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Google Shape;914;p25"/>
            <p:cNvSpPr/>
            <p:nvPr/>
          </p:nvSpPr>
          <p:spPr>
            <a:xfrm flipH="1">
              <a:off x="1010160" y="460224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140" y="168"/>
                  </a:moveTo>
                  <a:cubicBezTo>
                    <a:pt x="196" y="140"/>
                    <a:pt x="196" y="112"/>
                    <a:pt x="196" y="28"/>
                  </a:cubicBezTo>
                  <a:lnTo>
                    <a:pt x="140" y="0"/>
                  </a:lnTo>
                  <a:cubicBezTo>
                    <a:pt x="56" y="56"/>
                    <a:pt x="1" y="140"/>
                    <a:pt x="14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Google Shape;915;p25"/>
            <p:cNvSpPr/>
            <p:nvPr/>
          </p:nvSpPr>
          <p:spPr>
            <a:xfrm flipH="1">
              <a:off x="2257920" y="3912840"/>
              <a:ext cx="23760" cy="19800"/>
            </a:xfrm>
            <a:custGeom>
              <a:avLst/>
              <a:gdLst/>
              <a:ahLst/>
              <a:cxnLst/>
              <a:rect l="l" t="t" r="r" b="b"/>
              <a:pathLst>
                <a:path w="336" h="280">
                  <a:moveTo>
                    <a:pt x="280" y="57"/>
                  </a:moveTo>
                  <a:lnTo>
                    <a:pt x="196" y="1"/>
                  </a:lnTo>
                  <a:cubicBezTo>
                    <a:pt x="1" y="280"/>
                    <a:pt x="336" y="196"/>
                    <a:pt x="280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Google Shape;916;p25"/>
            <p:cNvSpPr/>
            <p:nvPr/>
          </p:nvSpPr>
          <p:spPr>
            <a:xfrm flipH="1">
              <a:off x="2324160" y="3722040"/>
              <a:ext cx="15840" cy="13680"/>
            </a:xfrm>
            <a:custGeom>
              <a:avLst/>
              <a:gdLst/>
              <a:ahLst/>
              <a:cxnLst/>
              <a:rect l="l" t="t" r="r" b="b"/>
              <a:pathLst>
                <a:path w="224" h="196">
                  <a:moveTo>
                    <a:pt x="29" y="140"/>
                  </a:moveTo>
                  <a:cubicBezTo>
                    <a:pt x="112" y="196"/>
                    <a:pt x="224" y="112"/>
                    <a:pt x="168" y="0"/>
                  </a:cubicBezTo>
                  <a:cubicBezTo>
                    <a:pt x="57" y="0"/>
                    <a:pt x="1" y="56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Google Shape;917;p25"/>
            <p:cNvSpPr/>
            <p:nvPr/>
          </p:nvSpPr>
          <p:spPr>
            <a:xfrm flipH="1">
              <a:off x="2853360" y="3893040"/>
              <a:ext cx="9720" cy="15840"/>
            </a:xfrm>
            <a:custGeom>
              <a:avLst/>
              <a:gdLst/>
              <a:ahLst/>
              <a:cxnLst/>
              <a:rect l="l" t="t" r="r" b="b"/>
              <a:pathLst>
                <a:path w="140" h="225">
                  <a:moveTo>
                    <a:pt x="28" y="224"/>
                  </a:moveTo>
                  <a:cubicBezTo>
                    <a:pt x="140" y="224"/>
                    <a:pt x="140" y="140"/>
                    <a:pt x="140" y="57"/>
                  </a:cubicBezTo>
                  <a:cubicBezTo>
                    <a:pt x="0" y="1"/>
                    <a:pt x="0" y="112"/>
                    <a:pt x="28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Google Shape;918;p25"/>
            <p:cNvSpPr/>
            <p:nvPr/>
          </p:nvSpPr>
          <p:spPr>
            <a:xfrm flipH="1">
              <a:off x="2349000" y="2160720"/>
              <a:ext cx="27720" cy="13680"/>
            </a:xfrm>
            <a:custGeom>
              <a:avLst/>
              <a:gdLst/>
              <a:ahLst/>
              <a:cxnLst/>
              <a:rect l="l" t="t" r="r" b="b"/>
              <a:pathLst>
                <a:path w="392" h="197">
                  <a:moveTo>
                    <a:pt x="56" y="1"/>
                  </a:moveTo>
                  <a:cubicBezTo>
                    <a:pt x="1" y="196"/>
                    <a:pt x="391" y="57"/>
                    <a:pt x="224" y="1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Google Shape;919;p25"/>
            <p:cNvSpPr/>
            <p:nvPr/>
          </p:nvSpPr>
          <p:spPr>
            <a:xfrm flipH="1">
              <a:off x="1136520" y="173664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7" h="168">
                  <a:moveTo>
                    <a:pt x="1" y="140"/>
                  </a:moveTo>
                  <a:cubicBezTo>
                    <a:pt x="113" y="168"/>
                    <a:pt x="196" y="84"/>
                    <a:pt x="140" y="0"/>
                  </a:cubicBezTo>
                  <a:cubicBezTo>
                    <a:pt x="85" y="0"/>
                    <a:pt x="1" y="56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Google Shape;920;p25"/>
            <p:cNvSpPr/>
            <p:nvPr/>
          </p:nvSpPr>
          <p:spPr>
            <a:xfrm flipH="1">
              <a:off x="2859480" y="3957120"/>
              <a:ext cx="11880" cy="13680"/>
            </a:xfrm>
            <a:custGeom>
              <a:avLst/>
              <a:gdLst/>
              <a:ahLst/>
              <a:cxnLst/>
              <a:rect l="l" t="t" r="r" b="b"/>
              <a:pathLst>
                <a:path w="168" h="196">
                  <a:moveTo>
                    <a:pt x="140" y="168"/>
                  </a:moveTo>
                  <a:cubicBezTo>
                    <a:pt x="168" y="84"/>
                    <a:pt x="140" y="56"/>
                    <a:pt x="112" y="1"/>
                  </a:cubicBezTo>
                  <a:cubicBezTo>
                    <a:pt x="28" y="1"/>
                    <a:pt x="0" y="29"/>
                    <a:pt x="0" y="84"/>
                  </a:cubicBezTo>
                  <a:cubicBezTo>
                    <a:pt x="28" y="168"/>
                    <a:pt x="56" y="196"/>
                    <a:pt x="14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Google Shape;921;p25"/>
            <p:cNvSpPr/>
            <p:nvPr/>
          </p:nvSpPr>
          <p:spPr>
            <a:xfrm flipH="1">
              <a:off x="1538640" y="213048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0" y="140"/>
                  </a:moveTo>
                  <a:cubicBezTo>
                    <a:pt x="112" y="168"/>
                    <a:pt x="112" y="140"/>
                    <a:pt x="195" y="112"/>
                  </a:cubicBezTo>
                  <a:cubicBezTo>
                    <a:pt x="195" y="28"/>
                    <a:pt x="195" y="0"/>
                    <a:pt x="84" y="0"/>
                  </a:cubicBezTo>
                  <a:cubicBezTo>
                    <a:pt x="0" y="28"/>
                    <a:pt x="0" y="28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Google Shape;922;p25"/>
            <p:cNvSpPr/>
            <p:nvPr/>
          </p:nvSpPr>
          <p:spPr>
            <a:xfrm flipH="1">
              <a:off x="1774080" y="1214280"/>
              <a:ext cx="11880" cy="19800"/>
            </a:xfrm>
            <a:custGeom>
              <a:avLst/>
              <a:gdLst/>
              <a:ahLst/>
              <a:cxnLst/>
              <a:rect l="l" t="t" r="r" b="b"/>
              <a:pathLst>
                <a:path w="169" h="280">
                  <a:moveTo>
                    <a:pt x="1" y="140"/>
                  </a:moveTo>
                  <a:cubicBezTo>
                    <a:pt x="29" y="279"/>
                    <a:pt x="113" y="196"/>
                    <a:pt x="168" y="168"/>
                  </a:cubicBezTo>
                  <a:cubicBezTo>
                    <a:pt x="168" y="0"/>
                    <a:pt x="57" y="56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Google Shape;923;p25"/>
            <p:cNvSpPr/>
            <p:nvPr/>
          </p:nvSpPr>
          <p:spPr>
            <a:xfrm flipH="1">
              <a:off x="2669760" y="1489680"/>
              <a:ext cx="13680" cy="19800"/>
            </a:xfrm>
            <a:custGeom>
              <a:avLst/>
              <a:gdLst/>
              <a:ahLst/>
              <a:cxnLst/>
              <a:rect l="l" t="t" r="r" b="b"/>
              <a:pathLst>
                <a:path w="197" h="280">
                  <a:moveTo>
                    <a:pt x="29" y="252"/>
                  </a:moveTo>
                  <a:cubicBezTo>
                    <a:pt x="29" y="252"/>
                    <a:pt x="1" y="280"/>
                    <a:pt x="85" y="252"/>
                  </a:cubicBezTo>
                  <a:cubicBezTo>
                    <a:pt x="140" y="252"/>
                    <a:pt x="140" y="252"/>
                    <a:pt x="168" y="224"/>
                  </a:cubicBezTo>
                  <a:cubicBezTo>
                    <a:pt x="168" y="224"/>
                    <a:pt x="196" y="168"/>
                    <a:pt x="196" y="140"/>
                  </a:cubicBezTo>
                  <a:cubicBezTo>
                    <a:pt x="196" y="1"/>
                    <a:pt x="1" y="140"/>
                    <a:pt x="29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Google Shape;924;p25"/>
            <p:cNvSpPr/>
            <p:nvPr/>
          </p:nvSpPr>
          <p:spPr>
            <a:xfrm flipH="1">
              <a:off x="1411920" y="188748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7" h="169">
                  <a:moveTo>
                    <a:pt x="29" y="140"/>
                  </a:moveTo>
                  <a:cubicBezTo>
                    <a:pt x="140" y="168"/>
                    <a:pt x="196" y="56"/>
                    <a:pt x="168" y="1"/>
                  </a:cubicBezTo>
                  <a:cubicBezTo>
                    <a:pt x="57" y="1"/>
                    <a:pt x="1" y="56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Google Shape;925;p25"/>
            <p:cNvSpPr/>
            <p:nvPr/>
          </p:nvSpPr>
          <p:spPr>
            <a:xfrm flipH="1">
              <a:off x="1333440" y="1409040"/>
              <a:ext cx="13680" cy="15840"/>
            </a:xfrm>
            <a:custGeom>
              <a:avLst/>
              <a:gdLst/>
              <a:ahLst/>
              <a:cxnLst/>
              <a:rect l="l" t="t" r="r" b="b"/>
              <a:pathLst>
                <a:path w="197" h="224">
                  <a:moveTo>
                    <a:pt x="1" y="112"/>
                  </a:moveTo>
                  <a:lnTo>
                    <a:pt x="57" y="224"/>
                  </a:lnTo>
                  <a:cubicBezTo>
                    <a:pt x="140" y="168"/>
                    <a:pt x="168" y="168"/>
                    <a:pt x="196" y="112"/>
                  </a:cubicBezTo>
                  <a:cubicBezTo>
                    <a:pt x="168" y="1"/>
                    <a:pt x="57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Google Shape;926;p25"/>
            <p:cNvSpPr/>
            <p:nvPr/>
          </p:nvSpPr>
          <p:spPr>
            <a:xfrm flipH="1">
              <a:off x="1068840" y="422460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8">
                  <a:moveTo>
                    <a:pt x="1" y="112"/>
                  </a:moveTo>
                  <a:lnTo>
                    <a:pt x="84" y="168"/>
                  </a:lnTo>
                  <a:cubicBezTo>
                    <a:pt x="140" y="140"/>
                    <a:pt x="168" y="112"/>
                    <a:pt x="140" y="56"/>
                  </a:cubicBezTo>
                  <a:cubicBezTo>
                    <a:pt x="84" y="0"/>
                    <a:pt x="28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Google Shape;927;p25"/>
            <p:cNvSpPr/>
            <p:nvPr/>
          </p:nvSpPr>
          <p:spPr>
            <a:xfrm flipH="1">
              <a:off x="2135880" y="261072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4">
                  <a:moveTo>
                    <a:pt x="56" y="140"/>
                  </a:moveTo>
                  <a:cubicBezTo>
                    <a:pt x="252" y="223"/>
                    <a:pt x="252" y="0"/>
                    <a:pt x="84" y="28"/>
                  </a:cubicBezTo>
                  <a:cubicBezTo>
                    <a:pt x="56" y="28"/>
                    <a:pt x="56" y="28"/>
                    <a:pt x="56" y="56"/>
                  </a:cubicBezTo>
                  <a:cubicBezTo>
                    <a:pt x="0" y="168"/>
                    <a:pt x="56" y="140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Google Shape;928;p25"/>
            <p:cNvSpPr/>
            <p:nvPr/>
          </p:nvSpPr>
          <p:spPr>
            <a:xfrm flipH="1">
              <a:off x="1494360" y="213480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7" h="196">
                  <a:moveTo>
                    <a:pt x="29" y="140"/>
                  </a:moveTo>
                  <a:cubicBezTo>
                    <a:pt x="140" y="195"/>
                    <a:pt x="196" y="140"/>
                    <a:pt x="168" y="56"/>
                  </a:cubicBezTo>
                  <a:cubicBezTo>
                    <a:pt x="85" y="0"/>
                    <a:pt x="1" y="56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Google Shape;929;p25"/>
            <p:cNvSpPr/>
            <p:nvPr/>
          </p:nvSpPr>
          <p:spPr>
            <a:xfrm flipH="1">
              <a:off x="1481040" y="2004120"/>
              <a:ext cx="11880" cy="15840"/>
            </a:xfrm>
            <a:custGeom>
              <a:avLst/>
              <a:gdLst/>
              <a:ahLst/>
              <a:cxnLst/>
              <a:rect l="l" t="t" r="r" b="b"/>
              <a:pathLst>
                <a:path w="168" h="224">
                  <a:moveTo>
                    <a:pt x="0" y="57"/>
                  </a:moveTo>
                  <a:cubicBezTo>
                    <a:pt x="0" y="112"/>
                    <a:pt x="0" y="112"/>
                    <a:pt x="28" y="140"/>
                  </a:cubicBezTo>
                  <a:cubicBezTo>
                    <a:pt x="56" y="224"/>
                    <a:pt x="28" y="196"/>
                    <a:pt x="140" y="196"/>
                  </a:cubicBezTo>
                  <a:cubicBezTo>
                    <a:pt x="140" y="112"/>
                    <a:pt x="168" y="57"/>
                    <a:pt x="11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Google Shape;930;p25"/>
            <p:cNvSpPr/>
            <p:nvPr/>
          </p:nvSpPr>
          <p:spPr>
            <a:xfrm flipH="1">
              <a:off x="1165320" y="1632240"/>
              <a:ext cx="7560" cy="15840"/>
            </a:xfrm>
            <a:custGeom>
              <a:avLst/>
              <a:gdLst/>
              <a:ahLst/>
              <a:cxnLst/>
              <a:rect l="l" t="t" r="r" b="b"/>
              <a:pathLst>
                <a:path w="112" h="224">
                  <a:moveTo>
                    <a:pt x="0" y="56"/>
                  </a:moveTo>
                  <a:cubicBezTo>
                    <a:pt x="0" y="140"/>
                    <a:pt x="0" y="140"/>
                    <a:pt x="28" y="224"/>
                  </a:cubicBezTo>
                  <a:lnTo>
                    <a:pt x="112" y="196"/>
                  </a:lnTo>
                  <a:cubicBezTo>
                    <a:pt x="112" y="112"/>
                    <a:pt x="112" y="8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Google Shape;931;p25"/>
            <p:cNvSpPr/>
            <p:nvPr/>
          </p:nvSpPr>
          <p:spPr>
            <a:xfrm flipH="1">
              <a:off x="1310040" y="4551840"/>
              <a:ext cx="9720" cy="13680"/>
            </a:xfrm>
            <a:custGeom>
              <a:avLst/>
              <a:gdLst/>
              <a:ahLst/>
              <a:cxnLst/>
              <a:rect l="l" t="t" r="r" b="b"/>
              <a:pathLst>
                <a:path w="141" h="197">
                  <a:moveTo>
                    <a:pt x="1" y="168"/>
                  </a:moveTo>
                  <a:lnTo>
                    <a:pt x="112" y="196"/>
                  </a:lnTo>
                  <a:lnTo>
                    <a:pt x="140" y="57"/>
                  </a:lnTo>
                  <a:cubicBezTo>
                    <a:pt x="112" y="29"/>
                    <a:pt x="112" y="29"/>
                    <a:pt x="56" y="1"/>
                  </a:cubicBezTo>
                  <a:cubicBezTo>
                    <a:pt x="1" y="57"/>
                    <a:pt x="1" y="57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Google Shape;932;p25"/>
            <p:cNvSpPr/>
            <p:nvPr/>
          </p:nvSpPr>
          <p:spPr>
            <a:xfrm flipH="1">
              <a:off x="2369160" y="118620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9">
                  <a:moveTo>
                    <a:pt x="112" y="29"/>
                  </a:moveTo>
                  <a:cubicBezTo>
                    <a:pt x="84" y="29"/>
                    <a:pt x="0" y="57"/>
                    <a:pt x="28" y="85"/>
                  </a:cubicBezTo>
                  <a:cubicBezTo>
                    <a:pt x="28" y="168"/>
                    <a:pt x="56" y="168"/>
                    <a:pt x="140" y="140"/>
                  </a:cubicBezTo>
                  <a:cubicBezTo>
                    <a:pt x="251" y="85"/>
                    <a:pt x="251" y="1"/>
                    <a:pt x="112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Google Shape;933;p25"/>
            <p:cNvSpPr/>
            <p:nvPr/>
          </p:nvSpPr>
          <p:spPr>
            <a:xfrm flipH="1">
              <a:off x="1140840" y="465264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4" h="169">
                  <a:moveTo>
                    <a:pt x="56" y="29"/>
                  </a:moveTo>
                  <a:cubicBezTo>
                    <a:pt x="28" y="57"/>
                    <a:pt x="0" y="168"/>
                    <a:pt x="84" y="140"/>
                  </a:cubicBezTo>
                  <a:lnTo>
                    <a:pt x="168" y="140"/>
                  </a:lnTo>
                  <a:cubicBezTo>
                    <a:pt x="223" y="57"/>
                    <a:pt x="196" y="29"/>
                    <a:pt x="196" y="29"/>
                  </a:cubicBezTo>
                  <a:cubicBezTo>
                    <a:pt x="168" y="29"/>
                    <a:pt x="140" y="1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Google Shape;934;p25"/>
            <p:cNvSpPr/>
            <p:nvPr/>
          </p:nvSpPr>
          <p:spPr>
            <a:xfrm flipH="1">
              <a:off x="1257120" y="393120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4" h="169">
                  <a:moveTo>
                    <a:pt x="28" y="168"/>
                  </a:moveTo>
                  <a:lnTo>
                    <a:pt x="84" y="168"/>
                  </a:lnTo>
                  <a:cubicBezTo>
                    <a:pt x="223" y="168"/>
                    <a:pt x="223" y="1"/>
                    <a:pt x="112" y="29"/>
                  </a:cubicBezTo>
                  <a:cubicBezTo>
                    <a:pt x="28" y="57"/>
                    <a:pt x="0" y="113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Google Shape;935;p25"/>
            <p:cNvSpPr/>
            <p:nvPr/>
          </p:nvSpPr>
          <p:spPr>
            <a:xfrm flipH="1">
              <a:off x="2189520" y="347688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7" h="197">
                  <a:moveTo>
                    <a:pt x="168" y="196"/>
                  </a:moveTo>
                  <a:cubicBezTo>
                    <a:pt x="196" y="140"/>
                    <a:pt x="196" y="1"/>
                    <a:pt x="85" y="29"/>
                  </a:cubicBezTo>
                  <a:cubicBezTo>
                    <a:pt x="1" y="29"/>
                    <a:pt x="1" y="57"/>
                    <a:pt x="57" y="140"/>
                  </a:cubicBezTo>
                  <a:cubicBezTo>
                    <a:pt x="57" y="196"/>
                    <a:pt x="85" y="196"/>
                    <a:pt x="168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Google Shape;936;p25"/>
            <p:cNvSpPr/>
            <p:nvPr/>
          </p:nvSpPr>
          <p:spPr>
            <a:xfrm flipH="1">
              <a:off x="1400400" y="1692720"/>
              <a:ext cx="11880" cy="15840"/>
            </a:xfrm>
            <a:custGeom>
              <a:avLst/>
              <a:gdLst/>
              <a:ahLst/>
              <a:cxnLst/>
              <a:rect l="l" t="t" r="r" b="b"/>
              <a:pathLst>
                <a:path w="168" h="224">
                  <a:moveTo>
                    <a:pt x="0" y="56"/>
                  </a:moveTo>
                  <a:cubicBezTo>
                    <a:pt x="0" y="140"/>
                    <a:pt x="28" y="224"/>
                    <a:pt x="140" y="196"/>
                  </a:cubicBezTo>
                  <a:cubicBezTo>
                    <a:pt x="168" y="84"/>
                    <a:pt x="84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Google Shape;937;p25"/>
            <p:cNvSpPr/>
            <p:nvPr/>
          </p:nvSpPr>
          <p:spPr>
            <a:xfrm flipH="1">
              <a:off x="1726200" y="2060280"/>
              <a:ext cx="7560" cy="18000"/>
            </a:xfrm>
            <a:custGeom>
              <a:avLst/>
              <a:gdLst/>
              <a:ahLst/>
              <a:cxnLst/>
              <a:rect l="l" t="t" r="r" b="b"/>
              <a:pathLst>
                <a:path w="112" h="253">
                  <a:moveTo>
                    <a:pt x="0" y="57"/>
                  </a:moveTo>
                  <a:lnTo>
                    <a:pt x="0" y="196"/>
                  </a:lnTo>
                  <a:cubicBezTo>
                    <a:pt x="84" y="252"/>
                    <a:pt x="112" y="252"/>
                    <a:pt x="112" y="140"/>
                  </a:cubicBezTo>
                  <a:cubicBezTo>
                    <a:pt x="112" y="57"/>
                    <a:pt x="84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Google Shape;938;p25"/>
            <p:cNvSpPr/>
            <p:nvPr/>
          </p:nvSpPr>
          <p:spPr>
            <a:xfrm flipH="1">
              <a:off x="2487600" y="3424680"/>
              <a:ext cx="19800" cy="13680"/>
            </a:xfrm>
            <a:custGeom>
              <a:avLst/>
              <a:gdLst/>
              <a:ahLst/>
              <a:cxnLst/>
              <a:rect l="l" t="t" r="r" b="b"/>
              <a:pathLst>
                <a:path w="280" h="196">
                  <a:moveTo>
                    <a:pt x="0" y="84"/>
                  </a:moveTo>
                  <a:cubicBezTo>
                    <a:pt x="279" y="196"/>
                    <a:pt x="223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Google Shape;939;p25"/>
            <p:cNvSpPr/>
            <p:nvPr/>
          </p:nvSpPr>
          <p:spPr>
            <a:xfrm flipH="1">
              <a:off x="1538640" y="227124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4" h="168">
                  <a:moveTo>
                    <a:pt x="28" y="168"/>
                  </a:moveTo>
                  <a:cubicBezTo>
                    <a:pt x="140" y="168"/>
                    <a:pt x="223" y="112"/>
                    <a:pt x="140" y="0"/>
                  </a:cubicBezTo>
                  <a:cubicBezTo>
                    <a:pt x="28" y="0"/>
                    <a:pt x="0" y="56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Google Shape;940;p25"/>
            <p:cNvSpPr/>
            <p:nvPr/>
          </p:nvSpPr>
          <p:spPr>
            <a:xfrm flipH="1">
              <a:off x="992520" y="193968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9" h="141">
                  <a:moveTo>
                    <a:pt x="1" y="113"/>
                  </a:moveTo>
                  <a:lnTo>
                    <a:pt x="29" y="140"/>
                  </a:lnTo>
                  <a:cubicBezTo>
                    <a:pt x="140" y="140"/>
                    <a:pt x="168" y="113"/>
                    <a:pt x="168" y="29"/>
                  </a:cubicBezTo>
                  <a:cubicBezTo>
                    <a:pt x="84" y="1"/>
                    <a:pt x="29" y="1"/>
                    <a:pt x="1" y="1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Google Shape;941;p25"/>
            <p:cNvSpPr/>
            <p:nvPr/>
          </p:nvSpPr>
          <p:spPr>
            <a:xfrm flipH="1">
              <a:off x="1716120" y="114804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8" h="141">
                  <a:moveTo>
                    <a:pt x="0" y="29"/>
                  </a:moveTo>
                  <a:lnTo>
                    <a:pt x="28" y="140"/>
                  </a:lnTo>
                  <a:cubicBezTo>
                    <a:pt x="84" y="140"/>
                    <a:pt x="140" y="112"/>
                    <a:pt x="167" y="84"/>
                  </a:cubicBezTo>
                  <a:cubicBezTo>
                    <a:pt x="140" y="1"/>
                    <a:pt x="167" y="29"/>
                    <a:pt x="84" y="1"/>
                  </a:cubicBezTo>
                  <a:cubicBezTo>
                    <a:pt x="28" y="1"/>
                    <a:pt x="28" y="1"/>
                    <a:pt x="0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Google Shape;942;p25"/>
            <p:cNvSpPr/>
            <p:nvPr/>
          </p:nvSpPr>
          <p:spPr>
            <a:xfrm flipH="1">
              <a:off x="1347840" y="347112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6" h="196">
                  <a:moveTo>
                    <a:pt x="112" y="195"/>
                  </a:moveTo>
                  <a:cubicBezTo>
                    <a:pt x="196" y="112"/>
                    <a:pt x="140" y="84"/>
                    <a:pt x="112" y="0"/>
                  </a:cubicBezTo>
                  <a:lnTo>
                    <a:pt x="56" y="0"/>
                  </a:lnTo>
                  <a:cubicBezTo>
                    <a:pt x="1" y="112"/>
                    <a:pt x="56" y="195"/>
                    <a:pt x="112" y="1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Google Shape;943;p25"/>
            <p:cNvSpPr/>
            <p:nvPr/>
          </p:nvSpPr>
          <p:spPr>
            <a:xfrm flipH="1">
              <a:off x="2304720" y="2194920"/>
              <a:ext cx="11880" cy="13680"/>
            </a:xfrm>
            <a:custGeom>
              <a:avLst/>
              <a:gdLst/>
              <a:ahLst/>
              <a:cxnLst/>
              <a:rect l="l" t="t" r="r" b="b"/>
              <a:pathLst>
                <a:path w="169" h="196">
                  <a:moveTo>
                    <a:pt x="1" y="84"/>
                  </a:moveTo>
                  <a:cubicBezTo>
                    <a:pt x="1" y="195"/>
                    <a:pt x="84" y="195"/>
                    <a:pt x="168" y="140"/>
                  </a:cubicBezTo>
                  <a:lnTo>
                    <a:pt x="168" y="84"/>
                  </a:lnTo>
                  <a:cubicBezTo>
                    <a:pt x="112" y="56"/>
                    <a:pt x="29" y="0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Google Shape;944;p25"/>
            <p:cNvSpPr/>
            <p:nvPr/>
          </p:nvSpPr>
          <p:spPr>
            <a:xfrm flipH="1">
              <a:off x="2261880" y="3360240"/>
              <a:ext cx="13680" cy="9720"/>
            </a:xfrm>
            <a:custGeom>
              <a:avLst/>
              <a:gdLst/>
              <a:ahLst/>
              <a:cxnLst/>
              <a:rect l="l" t="t" r="r" b="b"/>
              <a:pathLst>
                <a:path w="196" h="141">
                  <a:moveTo>
                    <a:pt x="196" y="140"/>
                  </a:moveTo>
                  <a:cubicBezTo>
                    <a:pt x="196" y="84"/>
                    <a:pt x="196" y="56"/>
                    <a:pt x="140" y="1"/>
                  </a:cubicBezTo>
                  <a:lnTo>
                    <a:pt x="56" y="1"/>
                  </a:lnTo>
                  <a:cubicBezTo>
                    <a:pt x="0" y="112"/>
                    <a:pt x="84" y="140"/>
                    <a:pt x="19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Google Shape;945;p25"/>
            <p:cNvSpPr/>
            <p:nvPr/>
          </p:nvSpPr>
          <p:spPr>
            <a:xfrm flipH="1">
              <a:off x="2296800" y="445140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9">
                  <a:moveTo>
                    <a:pt x="0" y="140"/>
                  </a:moveTo>
                  <a:cubicBezTo>
                    <a:pt x="84" y="168"/>
                    <a:pt x="140" y="140"/>
                    <a:pt x="168" y="29"/>
                  </a:cubicBezTo>
                  <a:lnTo>
                    <a:pt x="56" y="1"/>
                  </a:lnTo>
                  <a:cubicBezTo>
                    <a:pt x="28" y="29"/>
                    <a:pt x="0" y="57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Google Shape;946;p25"/>
            <p:cNvSpPr/>
            <p:nvPr/>
          </p:nvSpPr>
          <p:spPr>
            <a:xfrm flipH="1">
              <a:off x="2475720" y="329400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9">
                  <a:moveTo>
                    <a:pt x="0" y="57"/>
                  </a:moveTo>
                  <a:lnTo>
                    <a:pt x="0" y="168"/>
                  </a:lnTo>
                  <a:lnTo>
                    <a:pt x="112" y="168"/>
                  </a:lnTo>
                  <a:cubicBezTo>
                    <a:pt x="140" y="168"/>
                    <a:pt x="140" y="140"/>
                    <a:pt x="168" y="140"/>
                  </a:cubicBezTo>
                  <a:cubicBezTo>
                    <a:pt x="140" y="1"/>
                    <a:pt x="84" y="29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Google Shape;947;p25"/>
            <p:cNvSpPr/>
            <p:nvPr/>
          </p:nvSpPr>
          <p:spPr>
            <a:xfrm flipH="1">
              <a:off x="1977120" y="280188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9">
                  <a:moveTo>
                    <a:pt x="28" y="29"/>
                  </a:moveTo>
                  <a:cubicBezTo>
                    <a:pt x="0" y="56"/>
                    <a:pt x="0" y="56"/>
                    <a:pt x="28" y="140"/>
                  </a:cubicBezTo>
                  <a:cubicBezTo>
                    <a:pt x="112" y="168"/>
                    <a:pt x="112" y="140"/>
                    <a:pt x="224" y="140"/>
                  </a:cubicBezTo>
                  <a:cubicBezTo>
                    <a:pt x="252" y="1"/>
                    <a:pt x="140" y="1"/>
                    <a:pt x="28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Google Shape;948;p25"/>
            <p:cNvSpPr/>
            <p:nvPr/>
          </p:nvSpPr>
          <p:spPr>
            <a:xfrm flipH="1">
              <a:off x="2529720" y="247428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9" h="140">
                  <a:moveTo>
                    <a:pt x="1" y="140"/>
                  </a:moveTo>
                  <a:lnTo>
                    <a:pt x="168" y="140"/>
                  </a:lnTo>
                  <a:lnTo>
                    <a:pt x="168" y="84"/>
                  </a:lnTo>
                  <a:cubicBezTo>
                    <a:pt x="140" y="0"/>
                    <a:pt x="1" y="0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Google Shape;949;p25"/>
            <p:cNvSpPr/>
            <p:nvPr/>
          </p:nvSpPr>
          <p:spPr>
            <a:xfrm flipH="1">
              <a:off x="1122480" y="1511640"/>
              <a:ext cx="13680" cy="9720"/>
            </a:xfrm>
            <a:custGeom>
              <a:avLst/>
              <a:gdLst/>
              <a:ahLst/>
              <a:cxnLst/>
              <a:rect l="l" t="t" r="r" b="b"/>
              <a:pathLst>
                <a:path w="196" h="140">
                  <a:moveTo>
                    <a:pt x="28" y="140"/>
                  </a:moveTo>
                  <a:cubicBezTo>
                    <a:pt x="140" y="140"/>
                    <a:pt x="196" y="112"/>
                    <a:pt x="196" y="0"/>
                  </a:cubicBezTo>
                  <a:cubicBezTo>
                    <a:pt x="56" y="0"/>
                    <a:pt x="0" y="56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Google Shape;950;p25"/>
            <p:cNvSpPr/>
            <p:nvPr/>
          </p:nvSpPr>
          <p:spPr>
            <a:xfrm flipH="1">
              <a:off x="1189440" y="402768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8">
                  <a:moveTo>
                    <a:pt x="1" y="168"/>
                  </a:moveTo>
                  <a:cubicBezTo>
                    <a:pt x="112" y="168"/>
                    <a:pt x="168" y="84"/>
                    <a:pt x="140" y="28"/>
                  </a:cubicBezTo>
                  <a:cubicBezTo>
                    <a:pt x="28" y="0"/>
                    <a:pt x="1" y="28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Google Shape;951;p25"/>
            <p:cNvSpPr/>
            <p:nvPr/>
          </p:nvSpPr>
          <p:spPr>
            <a:xfrm flipH="1">
              <a:off x="2105640" y="220104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9" h="169">
                  <a:moveTo>
                    <a:pt x="1" y="112"/>
                  </a:moveTo>
                  <a:cubicBezTo>
                    <a:pt x="56" y="168"/>
                    <a:pt x="112" y="168"/>
                    <a:pt x="168" y="112"/>
                  </a:cubicBezTo>
                  <a:lnTo>
                    <a:pt x="168" y="29"/>
                  </a:lnTo>
                  <a:cubicBezTo>
                    <a:pt x="56" y="1"/>
                    <a:pt x="1" y="1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Google Shape;952;p25"/>
            <p:cNvSpPr/>
            <p:nvPr/>
          </p:nvSpPr>
          <p:spPr>
            <a:xfrm flipH="1">
              <a:off x="2664000" y="173880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196" y="167"/>
                  </a:moveTo>
                  <a:cubicBezTo>
                    <a:pt x="196" y="56"/>
                    <a:pt x="140" y="28"/>
                    <a:pt x="56" y="0"/>
                  </a:cubicBezTo>
                  <a:cubicBezTo>
                    <a:pt x="1" y="140"/>
                    <a:pt x="84" y="167"/>
                    <a:pt x="196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Google Shape;953;p25"/>
            <p:cNvSpPr/>
            <p:nvPr/>
          </p:nvSpPr>
          <p:spPr>
            <a:xfrm flipH="1">
              <a:off x="2601720" y="2665080"/>
              <a:ext cx="15840" cy="15840"/>
            </a:xfrm>
            <a:custGeom>
              <a:avLst/>
              <a:gdLst/>
              <a:ahLst/>
              <a:cxnLst/>
              <a:rect l="l" t="t" r="r" b="b"/>
              <a:pathLst>
                <a:path w="224" h="224">
                  <a:moveTo>
                    <a:pt x="1" y="168"/>
                  </a:moveTo>
                  <a:cubicBezTo>
                    <a:pt x="196" y="224"/>
                    <a:pt x="224" y="1"/>
                    <a:pt x="112" y="1"/>
                  </a:cubicBezTo>
                  <a:cubicBezTo>
                    <a:pt x="56" y="28"/>
                    <a:pt x="1" y="84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Google Shape;954;p25"/>
            <p:cNvSpPr/>
            <p:nvPr/>
          </p:nvSpPr>
          <p:spPr>
            <a:xfrm flipH="1">
              <a:off x="2822760" y="3848760"/>
              <a:ext cx="15840" cy="17640"/>
            </a:xfrm>
            <a:custGeom>
              <a:avLst/>
              <a:gdLst/>
              <a:ahLst/>
              <a:cxnLst/>
              <a:rect l="l" t="t" r="r" b="b"/>
              <a:pathLst>
                <a:path w="224" h="252">
                  <a:moveTo>
                    <a:pt x="84" y="56"/>
                  </a:moveTo>
                  <a:cubicBezTo>
                    <a:pt x="57" y="112"/>
                    <a:pt x="1" y="112"/>
                    <a:pt x="1" y="168"/>
                  </a:cubicBezTo>
                  <a:cubicBezTo>
                    <a:pt x="1" y="195"/>
                    <a:pt x="57" y="251"/>
                    <a:pt x="112" y="195"/>
                  </a:cubicBezTo>
                  <a:cubicBezTo>
                    <a:pt x="224" y="140"/>
                    <a:pt x="196" y="0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Google Shape;955;p25"/>
            <p:cNvSpPr/>
            <p:nvPr/>
          </p:nvSpPr>
          <p:spPr>
            <a:xfrm flipH="1">
              <a:off x="2672640" y="1591920"/>
              <a:ext cx="17640" cy="17640"/>
            </a:xfrm>
            <a:custGeom>
              <a:avLst/>
              <a:gdLst/>
              <a:ahLst/>
              <a:cxnLst/>
              <a:rect l="l" t="t" r="r" b="b"/>
              <a:pathLst>
                <a:path w="252" h="252">
                  <a:moveTo>
                    <a:pt x="251" y="196"/>
                  </a:moveTo>
                  <a:lnTo>
                    <a:pt x="251" y="140"/>
                  </a:lnTo>
                  <a:lnTo>
                    <a:pt x="251" y="112"/>
                  </a:lnTo>
                  <a:cubicBezTo>
                    <a:pt x="0" y="0"/>
                    <a:pt x="56" y="252"/>
                    <a:pt x="251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Google Shape;956;p25"/>
            <p:cNvSpPr/>
            <p:nvPr/>
          </p:nvSpPr>
          <p:spPr>
            <a:xfrm flipH="1">
              <a:off x="2503080" y="245016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196" y="84"/>
                  </a:moveTo>
                  <a:cubicBezTo>
                    <a:pt x="140" y="28"/>
                    <a:pt x="112" y="0"/>
                    <a:pt x="1" y="0"/>
                  </a:cubicBezTo>
                  <a:cubicBezTo>
                    <a:pt x="1" y="56"/>
                    <a:pt x="1" y="84"/>
                    <a:pt x="56" y="140"/>
                  </a:cubicBezTo>
                  <a:cubicBezTo>
                    <a:pt x="140" y="168"/>
                    <a:pt x="140" y="140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Google Shape;957;p25"/>
            <p:cNvSpPr/>
            <p:nvPr/>
          </p:nvSpPr>
          <p:spPr>
            <a:xfrm flipH="1">
              <a:off x="1201680" y="172872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8">
                  <a:moveTo>
                    <a:pt x="112" y="168"/>
                  </a:moveTo>
                  <a:cubicBezTo>
                    <a:pt x="140" y="56"/>
                    <a:pt x="168" y="1"/>
                    <a:pt x="28" y="1"/>
                  </a:cubicBezTo>
                  <a:cubicBezTo>
                    <a:pt x="0" y="56"/>
                    <a:pt x="0" y="168"/>
                    <a:pt x="112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Google Shape;958;p25"/>
            <p:cNvSpPr/>
            <p:nvPr/>
          </p:nvSpPr>
          <p:spPr>
            <a:xfrm flipH="1">
              <a:off x="1595520" y="2245320"/>
              <a:ext cx="9720" cy="13680"/>
            </a:xfrm>
            <a:custGeom>
              <a:avLst/>
              <a:gdLst/>
              <a:ahLst/>
              <a:cxnLst/>
              <a:rect l="l" t="t" r="r" b="b"/>
              <a:pathLst>
                <a:path w="141" h="196">
                  <a:moveTo>
                    <a:pt x="1" y="112"/>
                  </a:moveTo>
                  <a:lnTo>
                    <a:pt x="1" y="196"/>
                  </a:lnTo>
                  <a:cubicBezTo>
                    <a:pt x="57" y="196"/>
                    <a:pt x="112" y="196"/>
                    <a:pt x="140" y="140"/>
                  </a:cubicBezTo>
                  <a:cubicBezTo>
                    <a:pt x="140" y="1"/>
                    <a:pt x="29" y="84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4" name="Google Shape;959;p25"/>
            <p:cNvSpPr/>
            <p:nvPr/>
          </p:nvSpPr>
          <p:spPr>
            <a:xfrm flipH="1">
              <a:off x="2379240" y="121824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8">
                  <a:moveTo>
                    <a:pt x="224" y="0"/>
                  </a:moveTo>
                  <a:cubicBezTo>
                    <a:pt x="84" y="0"/>
                    <a:pt x="1" y="56"/>
                    <a:pt x="84" y="140"/>
                  </a:cubicBezTo>
                  <a:cubicBezTo>
                    <a:pt x="112" y="168"/>
                    <a:pt x="168" y="140"/>
                    <a:pt x="224" y="112"/>
                  </a:cubicBezTo>
                  <a:cubicBezTo>
                    <a:pt x="252" y="84"/>
                    <a:pt x="252" y="28"/>
                    <a:pt x="22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5" name="Google Shape;960;p25"/>
            <p:cNvSpPr/>
            <p:nvPr/>
          </p:nvSpPr>
          <p:spPr>
            <a:xfrm flipH="1">
              <a:off x="1485000" y="2401920"/>
              <a:ext cx="11880" cy="7920"/>
            </a:xfrm>
            <a:custGeom>
              <a:avLst/>
              <a:gdLst/>
              <a:ahLst/>
              <a:cxnLst/>
              <a:rect l="l" t="t" r="r" b="b"/>
              <a:pathLst>
                <a:path w="168" h="113">
                  <a:moveTo>
                    <a:pt x="0" y="1"/>
                  </a:moveTo>
                  <a:lnTo>
                    <a:pt x="0" y="57"/>
                  </a:lnTo>
                  <a:cubicBezTo>
                    <a:pt x="56" y="112"/>
                    <a:pt x="84" y="112"/>
                    <a:pt x="168" y="57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Google Shape;961;p25"/>
            <p:cNvSpPr/>
            <p:nvPr/>
          </p:nvSpPr>
          <p:spPr>
            <a:xfrm flipH="1">
              <a:off x="1645200" y="1346760"/>
              <a:ext cx="13680" cy="9720"/>
            </a:xfrm>
            <a:custGeom>
              <a:avLst/>
              <a:gdLst/>
              <a:ahLst/>
              <a:cxnLst/>
              <a:rect l="l" t="t" r="r" b="b"/>
              <a:pathLst>
                <a:path w="196" h="141">
                  <a:moveTo>
                    <a:pt x="1" y="29"/>
                  </a:moveTo>
                  <a:lnTo>
                    <a:pt x="1" y="112"/>
                  </a:lnTo>
                  <a:cubicBezTo>
                    <a:pt x="28" y="140"/>
                    <a:pt x="84" y="140"/>
                    <a:pt x="168" y="112"/>
                  </a:cubicBezTo>
                  <a:cubicBezTo>
                    <a:pt x="168" y="29"/>
                    <a:pt x="196" y="29"/>
                    <a:pt x="140" y="1"/>
                  </a:cubicBezTo>
                  <a:cubicBezTo>
                    <a:pt x="84" y="1"/>
                    <a:pt x="28" y="1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Google Shape;962;p25"/>
            <p:cNvSpPr/>
            <p:nvPr/>
          </p:nvSpPr>
          <p:spPr>
            <a:xfrm flipH="1">
              <a:off x="1452600" y="1342800"/>
              <a:ext cx="11880" cy="13680"/>
            </a:xfrm>
            <a:custGeom>
              <a:avLst/>
              <a:gdLst/>
              <a:ahLst/>
              <a:cxnLst/>
              <a:rect l="l" t="t" r="r" b="b"/>
              <a:pathLst>
                <a:path w="169" h="197">
                  <a:moveTo>
                    <a:pt x="1" y="85"/>
                  </a:moveTo>
                  <a:cubicBezTo>
                    <a:pt x="1" y="168"/>
                    <a:pt x="29" y="196"/>
                    <a:pt x="112" y="168"/>
                  </a:cubicBezTo>
                  <a:cubicBezTo>
                    <a:pt x="168" y="168"/>
                    <a:pt x="168" y="113"/>
                    <a:pt x="168" y="57"/>
                  </a:cubicBezTo>
                  <a:cubicBezTo>
                    <a:pt x="57" y="1"/>
                    <a:pt x="29" y="1"/>
                    <a:pt x="1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Google Shape;963;p25"/>
            <p:cNvSpPr/>
            <p:nvPr/>
          </p:nvSpPr>
          <p:spPr>
            <a:xfrm flipH="1">
              <a:off x="1552680" y="1089720"/>
              <a:ext cx="15840" cy="13680"/>
            </a:xfrm>
            <a:custGeom>
              <a:avLst/>
              <a:gdLst/>
              <a:ahLst/>
              <a:cxnLst/>
              <a:rect l="l" t="t" r="r" b="b"/>
              <a:pathLst>
                <a:path w="225" h="196">
                  <a:moveTo>
                    <a:pt x="57" y="140"/>
                  </a:moveTo>
                  <a:cubicBezTo>
                    <a:pt x="140" y="196"/>
                    <a:pt x="224" y="140"/>
                    <a:pt x="196" y="29"/>
                  </a:cubicBezTo>
                  <a:cubicBezTo>
                    <a:pt x="57" y="1"/>
                    <a:pt x="1" y="84"/>
                    <a:pt x="57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Google Shape;964;p25"/>
            <p:cNvSpPr/>
            <p:nvPr/>
          </p:nvSpPr>
          <p:spPr>
            <a:xfrm flipH="1">
              <a:off x="2233800" y="276372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9">
                  <a:moveTo>
                    <a:pt x="0" y="56"/>
                  </a:moveTo>
                  <a:cubicBezTo>
                    <a:pt x="84" y="168"/>
                    <a:pt x="195" y="112"/>
                    <a:pt x="167" y="1"/>
                  </a:cubicBezTo>
                  <a:cubicBezTo>
                    <a:pt x="84" y="1"/>
                    <a:pt x="28" y="1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Google Shape;965;p25"/>
            <p:cNvSpPr/>
            <p:nvPr/>
          </p:nvSpPr>
          <p:spPr>
            <a:xfrm flipH="1">
              <a:off x="2423520" y="290844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8" h="140">
                  <a:moveTo>
                    <a:pt x="1" y="84"/>
                  </a:moveTo>
                  <a:cubicBezTo>
                    <a:pt x="1" y="140"/>
                    <a:pt x="1" y="140"/>
                    <a:pt x="28" y="140"/>
                  </a:cubicBezTo>
                  <a:cubicBezTo>
                    <a:pt x="112" y="140"/>
                    <a:pt x="168" y="112"/>
                    <a:pt x="168" y="28"/>
                  </a:cubicBezTo>
                  <a:cubicBezTo>
                    <a:pt x="168" y="0"/>
                    <a:pt x="168" y="0"/>
                    <a:pt x="140" y="0"/>
                  </a:cubicBezTo>
                  <a:cubicBezTo>
                    <a:pt x="84" y="0"/>
                    <a:pt x="56" y="56"/>
                    <a:pt x="1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Google Shape;966;p25"/>
            <p:cNvSpPr/>
            <p:nvPr/>
          </p:nvSpPr>
          <p:spPr>
            <a:xfrm flipH="1">
              <a:off x="1247400" y="466452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196" y="84"/>
                  </a:moveTo>
                  <a:lnTo>
                    <a:pt x="196" y="84"/>
                  </a:lnTo>
                  <a:lnTo>
                    <a:pt x="112" y="0"/>
                  </a:lnTo>
                  <a:cubicBezTo>
                    <a:pt x="84" y="0"/>
                    <a:pt x="56" y="0"/>
                    <a:pt x="1" y="28"/>
                  </a:cubicBezTo>
                  <a:cubicBezTo>
                    <a:pt x="1" y="84"/>
                    <a:pt x="1" y="112"/>
                    <a:pt x="56" y="112"/>
                  </a:cubicBezTo>
                  <a:cubicBezTo>
                    <a:pt x="112" y="168"/>
                    <a:pt x="140" y="140"/>
                    <a:pt x="1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Google Shape;967;p25"/>
            <p:cNvSpPr/>
            <p:nvPr/>
          </p:nvSpPr>
          <p:spPr>
            <a:xfrm flipH="1">
              <a:off x="2348280" y="451368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7" h="169">
                  <a:moveTo>
                    <a:pt x="1" y="112"/>
                  </a:moveTo>
                  <a:cubicBezTo>
                    <a:pt x="29" y="140"/>
                    <a:pt x="1" y="140"/>
                    <a:pt x="57" y="168"/>
                  </a:cubicBezTo>
                  <a:cubicBezTo>
                    <a:pt x="140" y="140"/>
                    <a:pt x="196" y="112"/>
                    <a:pt x="140" y="1"/>
                  </a:cubicBezTo>
                  <a:cubicBezTo>
                    <a:pt x="29" y="1"/>
                    <a:pt x="29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Google Shape;968;p25"/>
            <p:cNvSpPr/>
            <p:nvPr/>
          </p:nvSpPr>
          <p:spPr>
            <a:xfrm flipH="1">
              <a:off x="2075760" y="269532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8" h="140">
                  <a:moveTo>
                    <a:pt x="0" y="28"/>
                  </a:moveTo>
                  <a:lnTo>
                    <a:pt x="0" y="140"/>
                  </a:lnTo>
                  <a:cubicBezTo>
                    <a:pt x="112" y="140"/>
                    <a:pt x="168" y="140"/>
                    <a:pt x="140" y="28"/>
                  </a:cubicBezTo>
                  <a:cubicBezTo>
                    <a:pt x="112" y="0"/>
                    <a:pt x="0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Google Shape;969;p25"/>
            <p:cNvSpPr/>
            <p:nvPr/>
          </p:nvSpPr>
          <p:spPr>
            <a:xfrm flipH="1">
              <a:off x="1665360" y="61344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168" y="140"/>
                  </a:moveTo>
                  <a:cubicBezTo>
                    <a:pt x="196" y="56"/>
                    <a:pt x="168" y="28"/>
                    <a:pt x="140" y="1"/>
                  </a:cubicBezTo>
                  <a:lnTo>
                    <a:pt x="56" y="1"/>
                  </a:lnTo>
                  <a:cubicBezTo>
                    <a:pt x="1" y="112"/>
                    <a:pt x="56" y="168"/>
                    <a:pt x="16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Google Shape;970;p25"/>
            <p:cNvSpPr/>
            <p:nvPr/>
          </p:nvSpPr>
          <p:spPr>
            <a:xfrm flipH="1">
              <a:off x="2941560" y="147960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9" h="140">
                  <a:moveTo>
                    <a:pt x="140" y="140"/>
                  </a:moveTo>
                  <a:lnTo>
                    <a:pt x="168" y="84"/>
                  </a:lnTo>
                  <a:cubicBezTo>
                    <a:pt x="84" y="28"/>
                    <a:pt x="29" y="0"/>
                    <a:pt x="1" y="84"/>
                  </a:cubicBezTo>
                  <a:cubicBezTo>
                    <a:pt x="1" y="140"/>
                    <a:pt x="84" y="140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Google Shape;971;p25"/>
            <p:cNvSpPr/>
            <p:nvPr/>
          </p:nvSpPr>
          <p:spPr>
            <a:xfrm flipH="1">
              <a:off x="2559960" y="2667240"/>
              <a:ext cx="17640" cy="15840"/>
            </a:xfrm>
            <a:custGeom>
              <a:avLst/>
              <a:gdLst/>
              <a:ahLst/>
              <a:cxnLst/>
              <a:rect l="l" t="t" r="r" b="b"/>
              <a:pathLst>
                <a:path w="252" h="224">
                  <a:moveTo>
                    <a:pt x="29" y="196"/>
                  </a:moveTo>
                  <a:cubicBezTo>
                    <a:pt x="140" y="224"/>
                    <a:pt x="252" y="140"/>
                    <a:pt x="168" y="84"/>
                  </a:cubicBezTo>
                  <a:cubicBezTo>
                    <a:pt x="112" y="0"/>
                    <a:pt x="1" y="84"/>
                    <a:pt x="29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Google Shape;972;p25"/>
            <p:cNvSpPr/>
            <p:nvPr/>
          </p:nvSpPr>
          <p:spPr>
            <a:xfrm flipH="1">
              <a:off x="1394640" y="3364560"/>
              <a:ext cx="19800" cy="15840"/>
            </a:xfrm>
            <a:custGeom>
              <a:avLst/>
              <a:gdLst/>
              <a:ahLst/>
              <a:cxnLst/>
              <a:rect l="l" t="t" r="r" b="b"/>
              <a:pathLst>
                <a:path w="280" h="224">
                  <a:moveTo>
                    <a:pt x="112" y="224"/>
                  </a:moveTo>
                  <a:lnTo>
                    <a:pt x="168" y="224"/>
                  </a:lnTo>
                  <a:cubicBezTo>
                    <a:pt x="279" y="0"/>
                    <a:pt x="0" y="56"/>
                    <a:pt x="11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8" name="Google Shape;973;p25"/>
            <p:cNvSpPr/>
            <p:nvPr/>
          </p:nvSpPr>
          <p:spPr>
            <a:xfrm flipH="1">
              <a:off x="1543320" y="2426040"/>
              <a:ext cx="11880" cy="7920"/>
            </a:xfrm>
            <a:custGeom>
              <a:avLst/>
              <a:gdLst/>
              <a:ahLst/>
              <a:cxnLst/>
              <a:rect l="l" t="t" r="r" b="b"/>
              <a:pathLst>
                <a:path w="168" h="113">
                  <a:moveTo>
                    <a:pt x="0" y="56"/>
                  </a:moveTo>
                  <a:lnTo>
                    <a:pt x="0" y="112"/>
                  </a:lnTo>
                  <a:cubicBezTo>
                    <a:pt x="56" y="112"/>
                    <a:pt x="112" y="112"/>
                    <a:pt x="168" y="84"/>
                  </a:cubicBezTo>
                  <a:lnTo>
                    <a:pt x="140" y="1"/>
                  </a:lnTo>
                  <a:cubicBezTo>
                    <a:pt x="28" y="1"/>
                    <a:pt x="56" y="1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9" name="Google Shape;974;p25"/>
            <p:cNvSpPr/>
            <p:nvPr/>
          </p:nvSpPr>
          <p:spPr>
            <a:xfrm flipH="1">
              <a:off x="1074960" y="1548000"/>
              <a:ext cx="19800" cy="13680"/>
            </a:xfrm>
            <a:custGeom>
              <a:avLst/>
              <a:gdLst/>
              <a:ahLst/>
              <a:cxnLst/>
              <a:rect l="l" t="t" r="r" b="b"/>
              <a:pathLst>
                <a:path w="280" h="196">
                  <a:moveTo>
                    <a:pt x="84" y="56"/>
                  </a:moveTo>
                  <a:cubicBezTo>
                    <a:pt x="0" y="140"/>
                    <a:pt x="84" y="196"/>
                    <a:pt x="168" y="168"/>
                  </a:cubicBezTo>
                  <a:cubicBezTo>
                    <a:pt x="279" y="112"/>
                    <a:pt x="196" y="1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0" name="Google Shape;975;p25"/>
            <p:cNvSpPr/>
            <p:nvPr/>
          </p:nvSpPr>
          <p:spPr>
            <a:xfrm flipH="1">
              <a:off x="2397240" y="4570200"/>
              <a:ext cx="17640" cy="9720"/>
            </a:xfrm>
            <a:custGeom>
              <a:avLst/>
              <a:gdLst/>
              <a:ahLst/>
              <a:cxnLst/>
              <a:rect l="l" t="t" r="r" b="b"/>
              <a:pathLst>
                <a:path w="252" h="141">
                  <a:moveTo>
                    <a:pt x="84" y="140"/>
                  </a:moveTo>
                  <a:cubicBezTo>
                    <a:pt x="168" y="140"/>
                    <a:pt x="252" y="29"/>
                    <a:pt x="168" y="1"/>
                  </a:cubicBezTo>
                  <a:cubicBezTo>
                    <a:pt x="84" y="1"/>
                    <a:pt x="1" y="57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1" name="Google Shape;976;p25"/>
            <p:cNvSpPr/>
            <p:nvPr/>
          </p:nvSpPr>
          <p:spPr>
            <a:xfrm flipH="1">
              <a:off x="1374480" y="1702440"/>
              <a:ext cx="11880" cy="13680"/>
            </a:xfrm>
            <a:custGeom>
              <a:avLst/>
              <a:gdLst/>
              <a:ahLst/>
              <a:cxnLst/>
              <a:rect l="l" t="t" r="r" b="b"/>
              <a:pathLst>
                <a:path w="169" h="197">
                  <a:moveTo>
                    <a:pt x="29" y="57"/>
                  </a:moveTo>
                  <a:cubicBezTo>
                    <a:pt x="29" y="85"/>
                    <a:pt x="1" y="1"/>
                    <a:pt x="29" y="140"/>
                  </a:cubicBezTo>
                  <a:cubicBezTo>
                    <a:pt x="85" y="140"/>
                    <a:pt x="85" y="196"/>
                    <a:pt x="168" y="140"/>
                  </a:cubicBezTo>
                  <a:lnTo>
                    <a:pt x="168" y="85"/>
                  </a:lnTo>
                  <a:cubicBezTo>
                    <a:pt x="85" y="57"/>
                    <a:pt x="85" y="1"/>
                    <a:pt x="29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Google Shape;977;p25"/>
            <p:cNvSpPr/>
            <p:nvPr/>
          </p:nvSpPr>
          <p:spPr>
            <a:xfrm flipH="1">
              <a:off x="1685880" y="141516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8" h="140">
                  <a:moveTo>
                    <a:pt x="1" y="0"/>
                  </a:moveTo>
                  <a:lnTo>
                    <a:pt x="1" y="84"/>
                  </a:lnTo>
                  <a:cubicBezTo>
                    <a:pt x="56" y="140"/>
                    <a:pt x="84" y="140"/>
                    <a:pt x="168" y="84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Google Shape;978;p25"/>
            <p:cNvSpPr/>
            <p:nvPr/>
          </p:nvSpPr>
          <p:spPr>
            <a:xfrm flipH="1">
              <a:off x="1402560" y="3547440"/>
              <a:ext cx="17640" cy="13680"/>
            </a:xfrm>
            <a:custGeom>
              <a:avLst/>
              <a:gdLst/>
              <a:ahLst/>
              <a:cxnLst/>
              <a:rect l="l" t="t" r="r" b="b"/>
              <a:pathLst>
                <a:path w="252" h="196">
                  <a:moveTo>
                    <a:pt x="224" y="28"/>
                  </a:moveTo>
                  <a:cubicBezTo>
                    <a:pt x="112" y="0"/>
                    <a:pt x="1" y="56"/>
                    <a:pt x="84" y="140"/>
                  </a:cubicBezTo>
                  <a:cubicBezTo>
                    <a:pt x="196" y="196"/>
                    <a:pt x="252" y="140"/>
                    <a:pt x="224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4" name="Google Shape;979;p25"/>
            <p:cNvSpPr/>
            <p:nvPr/>
          </p:nvSpPr>
          <p:spPr>
            <a:xfrm flipH="1">
              <a:off x="1229760" y="408600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8">
                  <a:moveTo>
                    <a:pt x="29" y="112"/>
                  </a:moveTo>
                  <a:cubicBezTo>
                    <a:pt x="140" y="168"/>
                    <a:pt x="168" y="112"/>
                    <a:pt x="168" y="0"/>
                  </a:cubicBezTo>
                  <a:cubicBezTo>
                    <a:pt x="112" y="0"/>
                    <a:pt x="112" y="0"/>
                    <a:pt x="84" y="56"/>
                  </a:cubicBezTo>
                  <a:lnTo>
                    <a:pt x="29" y="84"/>
                  </a:lnTo>
                  <a:cubicBezTo>
                    <a:pt x="1" y="168"/>
                    <a:pt x="29" y="112"/>
                    <a:pt x="29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5" name="Google Shape;980;p25"/>
            <p:cNvSpPr/>
            <p:nvPr/>
          </p:nvSpPr>
          <p:spPr>
            <a:xfrm flipH="1">
              <a:off x="2127960" y="285408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9" h="140">
                  <a:moveTo>
                    <a:pt x="1" y="28"/>
                  </a:moveTo>
                  <a:lnTo>
                    <a:pt x="1" y="112"/>
                  </a:lnTo>
                  <a:cubicBezTo>
                    <a:pt x="57" y="140"/>
                    <a:pt x="168" y="112"/>
                    <a:pt x="140" y="28"/>
                  </a:cubicBezTo>
                  <a:cubicBezTo>
                    <a:pt x="84" y="0"/>
                    <a:pt x="1" y="28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6" name="Google Shape;981;p25"/>
            <p:cNvSpPr/>
            <p:nvPr/>
          </p:nvSpPr>
          <p:spPr>
            <a:xfrm flipH="1">
              <a:off x="1407960" y="3521160"/>
              <a:ext cx="13680" cy="17640"/>
            </a:xfrm>
            <a:custGeom>
              <a:avLst/>
              <a:gdLst/>
              <a:ahLst/>
              <a:cxnLst/>
              <a:rect l="l" t="t" r="r" b="b"/>
              <a:pathLst>
                <a:path w="196" h="252">
                  <a:moveTo>
                    <a:pt x="1" y="140"/>
                  </a:moveTo>
                  <a:cubicBezTo>
                    <a:pt x="56" y="252"/>
                    <a:pt x="84" y="224"/>
                    <a:pt x="196" y="196"/>
                  </a:cubicBezTo>
                  <a:lnTo>
                    <a:pt x="196" y="112"/>
                  </a:lnTo>
                  <a:cubicBezTo>
                    <a:pt x="140" y="1"/>
                    <a:pt x="56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7" name="Google Shape;982;p25"/>
            <p:cNvSpPr/>
            <p:nvPr/>
          </p:nvSpPr>
          <p:spPr>
            <a:xfrm flipH="1">
              <a:off x="1536480" y="1819080"/>
              <a:ext cx="15840" cy="13680"/>
            </a:xfrm>
            <a:custGeom>
              <a:avLst/>
              <a:gdLst/>
              <a:ahLst/>
              <a:cxnLst/>
              <a:rect l="l" t="t" r="r" b="b"/>
              <a:pathLst>
                <a:path w="224" h="196">
                  <a:moveTo>
                    <a:pt x="56" y="140"/>
                  </a:moveTo>
                  <a:cubicBezTo>
                    <a:pt x="140" y="195"/>
                    <a:pt x="223" y="56"/>
                    <a:pt x="195" y="28"/>
                  </a:cubicBezTo>
                  <a:cubicBezTo>
                    <a:pt x="140" y="0"/>
                    <a:pt x="0" y="56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8" name="Google Shape;983;p25"/>
            <p:cNvSpPr/>
            <p:nvPr/>
          </p:nvSpPr>
          <p:spPr>
            <a:xfrm flipH="1">
              <a:off x="1357560" y="110376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9">
                  <a:moveTo>
                    <a:pt x="195" y="85"/>
                  </a:moveTo>
                  <a:cubicBezTo>
                    <a:pt x="112" y="1"/>
                    <a:pt x="0" y="1"/>
                    <a:pt x="0" y="85"/>
                  </a:cubicBezTo>
                  <a:cubicBezTo>
                    <a:pt x="0" y="140"/>
                    <a:pt x="56" y="168"/>
                    <a:pt x="84" y="168"/>
                  </a:cubicBezTo>
                  <a:cubicBezTo>
                    <a:pt x="140" y="168"/>
                    <a:pt x="140" y="140"/>
                    <a:pt x="1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9" name="Google Shape;984;p25"/>
            <p:cNvSpPr/>
            <p:nvPr/>
          </p:nvSpPr>
          <p:spPr>
            <a:xfrm flipH="1">
              <a:off x="2159640" y="2823840"/>
              <a:ext cx="15840" cy="13680"/>
            </a:xfrm>
            <a:custGeom>
              <a:avLst/>
              <a:gdLst/>
              <a:ahLst/>
              <a:cxnLst/>
              <a:rect l="l" t="t" r="r" b="b"/>
              <a:pathLst>
                <a:path w="224" h="196">
                  <a:moveTo>
                    <a:pt x="196" y="28"/>
                  </a:moveTo>
                  <a:cubicBezTo>
                    <a:pt x="84" y="1"/>
                    <a:pt x="0" y="84"/>
                    <a:pt x="84" y="168"/>
                  </a:cubicBezTo>
                  <a:cubicBezTo>
                    <a:pt x="112" y="196"/>
                    <a:pt x="224" y="140"/>
                    <a:pt x="19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0" name="Google Shape;985;p25"/>
            <p:cNvSpPr/>
            <p:nvPr/>
          </p:nvSpPr>
          <p:spPr>
            <a:xfrm flipH="1">
              <a:off x="2556000" y="2034360"/>
              <a:ext cx="9720" cy="17640"/>
            </a:xfrm>
            <a:custGeom>
              <a:avLst/>
              <a:gdLst/>
              <a:ahLst/>
              <a:cxnLst/>
              <a:rect l="l" t="t" r="r" b="b"/>
              <a:pathLst>
                <a:path w="140" h="252">
                  <a:moveTo>
                    <a:pt x="0" y="112"/>
                  </a:moveTo>
                  <a:cubicBezTo>
                    <a:pt x="0" y="251"/>
                    <a:pt x="140" y="223"/>
                    <a:pt x="140" y="140"/>
                  </a:cubicBezTo>
                  <a:cubicBezTo>
                    <a:pt x="140" y="0"/>
                    <a:pt x="0" y="56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1" name="Google Shape;986;p25"/>
            <p:cNvSpPr/>
            <p:nvPr/>
          </p:nvSpPr>
          <p:spPr>
            <a:xfrm flipH="1">
              <a:off x="1356120" y="148968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1" h="141">
                  <a:moveTo>
                    <a:pt x="1" y="28"/>
                  </a:moveTo>
                  <a:lnTo>
                    <a:pt x="1" y="112"/>
                  </a:lnTo>
                  <a:cubicBezTo>
                    <a:pt x="57" y="140"/>
                    <a:pt x="85" y="140"/>
                    <a:pt x="140" y="112"/>
                  </a:cubicBezTo>
                  <a:cubicBezTo>
                    <a:pt x="140" y="1"/>
                    <a:pt x="85" y="28"/>
                    <a:pt x="1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2" name="Google Shape;987;p25"/>
            <p:cNvSpPr/>
            <p:nvPr/>
          </p:nvSpPr>
          <p:spPr>
            <a:xfrm flipH="1">
              <a:off x="2454840" y="1264680"/>
              <a:ext cx="7920" cy="11880"/>
            </a:xfrm>
            <a:custGeom>
              <a:avLst/>
              <a:gdLst/>
              <a:ahLst/>
              <a:cxnLst/>
              <a:rect l="l" t="t" r="r" b="b"/>
              <a:pathLst>
                <a:path w="113" h="169">
                  <a:moveTo>
                    <a:pt x="1" y="168"/>
                  </a:moveTo>
                  <a:lnTo>
                    <a:pt x="85" y="168"/>
                  </a:lnTo>
                  <a:lnTo>
                    <a:pt x="112" y="57"/>
                  </a:lnTo>
                  <a:lnTo>
                    <a:pt x="57" y="1"/>
                  </a:lnTo>
                  <a:cubicBezTo>
                    <a:pt x="1" y="57"/>
                    <a:pt x="1" y="85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3" name="Google Shape;988;p25"/>
            <p:cNvSpPr/>
            <p:nvPr/>
          </p:nvSpPr>
          <p:spPr>
            <a:xfrm flipH="1">
              <a:off x="1211040" y="1351080"/>
              <a:ext cx="13680" cy="19800"/>
            </a:xfrm>
            <a:custGeom>
              <a:avLst/>
              <a:gdLst/>
              <a:ahLst/>
              <a:cxnLst/>
              <a:rect l="l" t="t" r="r" b="b"/>
              <a:pathLst>
                <a:path w="196" h="280">
                  <a:moveTo>
                    <a:pt x="56" y="112"/>
                  </a:moveTo>
                  <a:cubicBezTo>
                    <a:pt x="1" y="196"/>
                    <a:pt x="56" y="280"/>
                    <a:pt x="140" y="224"/>
                  </a:cubicBezTo>
                  <a:cubicBezTo>
                    <a:pt x="196" y="196"/>
                    <a:pt x="168" y="1"/>
                    <a:pt x="56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4" name="Google Shape;989;p25"/>
            <p:cNvSpPr/>
            <p:nvPr/>
          </p:nvSpPr>
          <p:spPr>
            <a:xfrm flipH="1">
              <a:off x="1615680" y="2060280"/>
              <a:ext cx="9720" cy="13680"/>
            </a:xfrm>
            <a:custGeom>
              <a:avLst/>
              <a:gdLst/>
              <a:ahLst/>
              <a:cxnLst/>
              <a:rect l="l" t="t" r="r" b="b"/>
              <a:pathLst>
                <a:path w="141" h="197">
                  <a:moveTo>
                    <a:pt x="1" y="168"/>
                  </a:moveTo>
                  <a:cubicBezTo>
                    <a:pt x="57" y="196"/>
                    <a:pt x="112" y="168"/>
                    <a:pt x="140" y="140"/>
                  </a:cubicBezTo>
                  <a:cubicBezTo>
                    <a:pt x="140" y="1"/>
                    <a:pt x="1" y="29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5" name="Google Shape;990;p25"/>
            <p:cNvSpPr/>
            <p:nvPr/>
          </p:nvSpPr>
          <p:spPr>
            <a:xfrm flipH="1">
              <a:off x="1553040" y="193356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1" h="140">
                  <a:moveTo>
                    <a:pt x="1" y="56"/>
                  </a:moveTo>
                  <a:cubicBezTo>
                    <a:pt x="1" y="112"/>
                    <a:pt x="1" y="112"/>
                    <a:pt x="29" y="140"/>
                  </a:cubicBezTo>
                  <a:cubicBezTo>
                    <a:pt x="140" y="140"/>
                    <a:pt x="140" y="140"/>
                    <a:pt x="140" y="56"/>
                  </a:cubicBezTo>
                  <a:cubicBezTo>
                    <a:pt x="84" y="0"/>
                    <a:pt x="84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6" name="Google Shape;991;p25"/>
            <p:cNvSpPr/>
            <p:nvPr/>
          </p:nvSpPr>
          <p:spPr>
            <a:xfrm flipH="1">
              <a:off x="1834560" y="366192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9" h="140">
                  <a:moveTo>
                    <a:pt x="29" y="140"/>
                  </a:moveTo>
                  <a:lnTo>
                    <a:pt x="140" y="140"/>
                  </a:lnTo>
                  <a:cubicBezTo>
                    <a:pt x="168" y="84"/>
                    <a:pt x="168" y="84"/>
                    <a:pt x="168" y="1"/>
                  </a:cubicBezTo>
                  <a:lnTo>
                    <a:pt x="57" y="1"/>
                  </a:lnTo>
                  <a:cubicBezTo>
                    <a:pt x="1" y="112"/>
                    <a:pt x="1" y="84"/>
                    <a:pt x="29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7" name="Google Shape;992;p25"/>
            <p:cNvSpPr/>
            <p:nvPr/>
          </p:nvSpPr>
          <p:spPr>
            <a:xfrm flipH="1">
              <a:off x="1661760" y="97524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0" h="140">
                  <a:moveTo>
                    <a:pt x="0" y="28"/>
                  </a:moveTo>
                  <a:cubicBezTo>
                    <a:pt x="0" y="56"/>
                    <a:pt x="0" y="84"/>
                    <a:pt x="56" y="140"/>
                  </a:cubicBezTo>
                  <a:lnTo>
                    <a:pt x="112" y="140"/>
                  </a:lnTo>
                  <a:cubicBezTo>
                    <a:pt x="140" y="56"/>
                    <a:pt x="140" y="56"/>
                    <a:pt x="112" y="0"/>
                  </a:cubicBezTo>
                  <a:lnTo>
                    <a:pt x="56" y="0"/>
                  </a:lnTo>
                  <a:cubicBezTo>
                    <a:pt x="0" y="0"/>
                    <a:pt x="0" y="0"/>
                    <a:pt x="0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8" name="Google Shape;993;p25"/>
            <p:cNvSpPr/>
            <p:nvPr/>
          </p:nvSpPr>
          <p:spPr>
            <a:xfrm flipH="1">
              <a:off x="2404800" y="2590920"/>
              <a:ext cx="13680" cy="9720"/>
            </a:xfrm>
            <a:custGeom>
              <a:avLst/>
              <a:gdLst/>
              <a:ahLst/>
              <a:cxnLst/>
              <a:rect l="l" t="t" r="r" b="b"/>
              <a:pathLst>
                <a:path w="196" h="140">
                  <a:moveTo>
                    <a:pt x="1" y="56"/>
                  </a:moveTo>
                  <a:lnTo>
                    <a:pt x="29" y="140"/>
                  </a:lnTo>
                  <a:cubicBezTo>
                    <a:pt x="140" y="140"/>
                    <a:pt x="196" y="84"/>
                    <a:pt x="140" y="28"/>
                  </a:cubicBezTo>
                  <a:cubicBezTo>
                    <a:pt x="84" y="0"/>
                    <a:pt x="29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9" name="Google Shape;994;p25"/>
            <p:cNvSpPr/>
            <p:nvPr/>
          </p:nvSpPr>
          <p:spPr>
            <a:xfrm flipH="1">
              <a:off x="1125360" y="430092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8">
                  <a:moveTo>
                    <a:pt x="168" y="28"/>
                  </a:moveTo>
                  <a:cubicBezTo>
                    <a:pt x="56" y="0"/>
                    <a:pt x="1" y="112"/>
                    <a:pt x="29" y="140"/>
                  </a:cubicBezTo>
                  <a:cubicBezTo>
                    <a:pt x="112" y="168"/>
                    <a:pt x="252" y="140"/>
                    <a:pt x="1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0" name="Google Shape;995;p25"/>
            <p:cNvSpPr/>
            <p:nvPr/>
          </p:nvSpPr>
          <p:spPr>
            <a:xfrm flipH="1">
              <a:off x="2356920" y="2972520"/>
              <a:ext cx="9720" cy="7560"/>
            </a:xfrm>
            <a:custGeom>
              <a:avLst/>
              <a:gdLst/>
              <a:ahLst/>
              <a:cxnLst/>
              <a:rect l="l" t="t" r="r" b="b"/>
              <a:pathLst>
                <a:path w="140" h="112">
                  <a:moveTo>
                    <a:pt x="0" y="56"/>
                  </a:moveTo>
                  <a:lnTo>
                    <a:pt x="28" y="112"/>
                  </a:lnTo>
                  <a:cubicBezTo>
                    <a:pt x="112" y="112"/>
                    <a:pt x="112" y="84"/>
                    <a:pt x="140" y="56"/>
                  </a:cubicBezTo>
                  <a:cubicBezTo>
                    <a:pt x="112" y="0"/>
                    <a:pt x="140" y="28"/>
                    <a:pt x="56" y="0"/>
                  </a:cubicBezTo>
                  <a:cubicBezTo>
                    <a:pt x="28" y="0"/>
                    <a:pt x="0" y="0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Google Shape;996;p25"/>
            <p:cNvSpPr/>
            <p:nvPr/>
          </p:nvSpPr>
          <p:spPr>
            <a:xfrm flipH="1">
              <a:off x="1094400" y="4041720"/>
              <a:ext cx="15840" cy="17640"/>
            </a:xfrm>
            <a:custGeom>
              <a:avLst/>
              <a:gdLst/>
              <a:ahLst/>
              <a:cxnLst/>
              <a:rect l="l" t="t" r="r" b="b"/>
              <a:pathLst>
                <a:path w="225" h="252">
                  <a:moveTo>
                    <a:pt x="85" y="84"/>
                  </a:moveTo>
                  <a:cubicBezTo>
                    <a:pt x="1" y="140"/>
                    <a:pt x="85" y="252"/>
                    <a:pt x="140" y="168"/>
                  </a:cubicBezTo>
                  <a:cubicBezTo>
                    <a:pt x="224" y="140"/>
                    <a:pt x="140" y="0"/>
                    <a:pt x="8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2" name="Google Shape;997;p25"/>
            <p:cNvSpPr/>
            <p:nvPr/>
          </p:nvSpPr>
          <p:spPr>
            <a:xfrm flipH="1">
              <a:off x="1615680" y="1598040"/>
              <a:ext cx="17640" cy="17640"/>
            </a:xfrm>
            <a:custGeom>
              <a:avLst/>
              <a:gdLst/>
              <a:ahLst/>
              <a:cxnLst/>
              <a:rect l="l" t="t" r="r" b="b"/>
              <a:pathLst>
                <a:path w="252" h="252">
                  <a:moveTo>
                    <a:pt x="223" y="0"/>
                  </a:moveTo>
                  <a:lnTo>
                    <a:pt x="112" y="0"/>
                  </a:lnTo>
                  <a:cubicBezTo>
                    <a:pt x="0" y="168"/>
                    <a:pt x="251" y="251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3" name="Google Shape;998;p25"/>
            <p:cNvSpPr/>
            <p:nvPr/>
          </p:nvSpPr>
          <p:spPr>
            <a:xfrm flipH="1">
              <a:off x="1711800" y="2134800"/>
              <a:ext cx="9720" cy="13680"/>
            </a:xfrm>
            <a:custGeom>
              <a:avLst/>
              <a:gdLst/>
              <a:ahLst/>
              <a:cxnLst/>
              <a:rect l="l" t="t" r="r" b="b"/>
              <a:pathLst>
                <a:path w="141" h="196">
                  <a:moveTo>
                    <a:pt x="1" y="140"/>
                  </a:moveTo>
                  <a:lnTo>
                    <a:pt x="112" y="195"/>
                  </a:lnTo>
                  <a:cubicBezTo>
                    <a:pt x="140" y="84"/>
                    <a:pt x="140" y="84"/>
                    <a:pt x="84" y="0"/>
                  </a:cubicBezTo>
                  <a:cubicBezTo>
                    <a:pt x="1" y="56"/>
                    <a:pt x="1" y="84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4" name="Google Shape;999;p25"/>
            <p:cNvSpPr/>
            <p:nvPr/>
          </p:nvSpPr>
          <p:spPr>
            <a:xfrm flipH="1">
              <a:off x="2410560" y="2643120"/>
              <a:ext cx="15840" cy="13680"/>
            </a:xfrm>
            <a:custGeom>
              <a:avLst/>
              <a:gdLst/>
              <a:ahLst/>
              <a:cxnLst/>
              <a:rect l="l" t="t" r="r" b="b"/>
              <a:pathLst>
                <a:path w="224" h="196">
                  <a:moveTo>
                    <a:pt x="84" y="56"/>
                  </a:moveTo>
                  <a:cubicBezTo>
                    <a:pt x="84" y="56"/>
                    <a:pt x="0" y="112"/>
                    <a:pt x="84" y="168"/>
                  </a:cubicBezTo>
                  <a:cubicBezTo>
                    <a:pt x="112" y="196"/>
                    <a:pt x="140" y="196"/>
                    <a:pt x="195" y="168"/>
                  </a:cubicBezTo>
                  <a:cubicBezTo>
                    <a:pt x="223" y="56"/>
                    <a:pt x="140" y="1"/>
                    <a:pt x="84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5" name="Google Shape;1000;p25"/>
            <p:cNvSpPr/>
            <p:nvPr/>
          </p:nvSpPr>
          <p:spPr>
            <a:xfrm flipH="1">
              <a:off x="1183320" y="132696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8" h="141">
                  <a:moveTo>
                    <a:pt x="28" y="140"/>
                  </a:moveTo>
                  <a:lnTo>
                    <a:pt x="56" y="140"/>
                  </a:lnTo>
                  <a:cubicBezTo>
                    <a:pt x="168" y="140"/>
                    <a:pt x="140" y="57"/>
                    <a:pt x="84" y="1"/>
                  </a:cubicBezTo>
                  <a:cubicBezTo>
                    <a:pt x="0" y="1"/>
                    <a:pt x="0" y="57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6" name="Google Shape;1001;p25"/>
            <p:cNvSpPr/>
            <p:nvPr/>
          </p:nvSpPr>
          <p:spPr>
            <a:xfrm flipH="1">
              <a:off x="1200960" y="148968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28" y="140"/>
                  </a:moveTo>
                  <a:cubicBezTo>
                    <a:pt x="195" y="168"/>
                    <a:pt x="140" y="28"/>
                    <a:pt x="112" y="1"/>
                  </a:cubicBezTo>
                  <a:cubicBezTo>
                    <a:pt x="0" y="1"/>
                    <a:pt x="28" y="28"/>
                    <a:pt x="28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7" name="Google Shape;1002;p25"/>
            <p:cNvSpPr/>
            <p:nvPr/>
          </p:nvSpPr>
          <p:spPr>
            <a:xfrm flipH="1">
              <a:off x="1561320" y="237384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8" h="140">
                  <a:moveTo>
                    <a:pt x="28" y="28"/>
                  </a:moveTo>
                  <a:cubicBezTo>
                    <a:pt x="28" y="28"/>
                    <a:pt x="0" y="28"/>
                    <a:pt x="28" y="112"/>
                  </a:cubicBezTo>
                  <a:cubicBezTo>
                    <a:pt x="28" y="140"/>
                    <a:pt x="28" y="140"/>
                    <a:pt x="84" y="140"/>
                  </a:cubicBezTo>
                  <a:cubicBezTo>
                    <a:pt x="112" y="140"/>
                    <a:pt x="140" y="140"/>
                    <a:pt x="168" y="112"/>
                  </a:cubicBezTo>
                  <a:lnTo>
                    <a:pt x="168" y="28"/>
                  </a:lnTo>
                  <a:cubicBezTo>
                    <a:pt x="140" y="28"/>
                    <a:pt x="168" y="0"/>
                    <a:pt x="112" y="28"/>
                  </a:cubicBezTo>
                  <a:cubicBezTo>
                    <a:pt x="84" y="0"/>
                    <a:pt x="84" y="0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8" name="Google Shape;1003;p25"/>
            <p:cNvSpPr/>
            <p:nvPr/>
          </p:nvSpPr>
          <p:spPr>
            <a:xfrm flipH="1">
              <a:off x="1169280" y="4013640"/>
              <a:ext cx="11880" cy="13680"/>
            </a:xfrm>
            <a:custGeom>
              <a:avLst/>
              <a:gdLst/>
              <a:ahLst/>
              <a:cxnLst/>
              <a:rect l="l" t="t" r="r" b="b"/>
              <a:pathLst>
                <a:path w="168" h="197">
                  <a:moveTo>
                    <a:pt x="1" y="140"/>
                  </a:moveTo>
                  <a:cubicBezTo>
                    <a:pt x="84" y="196"/>
                    <a:pt x="112" y="196"/>
                    <a:pt x="140" y="112"/>
                  </a:cubicBezTo>
                  <a:cubicBezTo>
                    <a:pt x="168" y="29"/>
                    <a:pt x="112" y="1"/>
                    <a:pt x="28" y="1"/>
                  </a:cubicBezTo>
                  <a:cubicBezTo>
                    <a:pt x="1" y="57"/>
                    <a:pt x="1" y="85"/>
                    <a:pt x="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9" name="Google Shape;1004;p25"/>
            <p:cNvSpPr/>
            <p:nvPr/>
          </p:nvSpPr>
          <p:spPr>
            <a:xfrm flipH="1">
              <a:off x="2320200" y="2110680"/>
              <a:ext cx="15840" cy="13680"/>
            </a:xfrm>
            <a:custGeom>
              <a:avLst/>
              <a:gdLst/>
              <a:ahLst/>
              <a:cxnLst/>
              <a:rect l="l" t="t" r="r" b="b"/>
              <a:pathLst>
                <a:path w="224" h="196">
                  <a:moveTo>
                    <a:pt x="1" y="56"/>
                  </a:moveTo>
                  <a:cubicBezTo>
                    <a:pt x="84" y="196"/>
                    <a:pt x="224" y="140"/>
                    <a:pt x="140" y="28"/>
                  </a:cubicBezTo>
                  <a:cubicBezTo>
                    <a:pt x="112" y="0"/>
                    <a:pt x="112" y="0"/>
                    <a:pt x="84" y="0"/>
                  </a:cubicBezTo>
                  <a:cubicBezTo>
                    <a:pt x="1" y="28"/>
                    <a:pt x="1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0" name="Google Shape;1005;p25"/>
            <p:cNvSpPr/>
            <p:nvPr/>
          </p:nvSpPr>
          <p:spPr>
            <a:xfrm flipH="1">
              <a:off x="1337760" y="165240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6" h="196">
                  <a:moveTo>
                    <a:pt x="56" y="196"/>
                  </a:moveTo>
                  <a:lnTo>
                    <a:pt x="140" y="196"/>
                  </a:lnTo>
                  <a:cubicBezTo>
                    <a:pt x="140" y="140"/>
                    <a:pt x="195" y="112"/>
                    <a:pt x="140" y="84"/>
                  </a:cubicBezTo>
                  <a:cubicBezTo>
                    <a:pt x="112" y="0"/>
                    <a:pt x="84" y="56"/>
                    <a:pt x="84" y="56"/>
                  </a:cubicBezTo>
                  <a:cubicBezTo>
                    <a:pt x="0" y="56"/>
                    <a:pt x="56" y="112"/>
                    <a:pt x="56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1" name="Google Shape;1006;p25"/>
            <p:cNvSpPr/>
            <p:nvPr/>
          </p:nvSpPr>
          <p:spPr>
            <a:xfrm flipH="1">
              <a:off x="2539800" y="2261160"/>
              <a:ext cx="17640" cy="11880"/>
            </a:xfrm>
            <a:custGeom>
              <a:avLst/>
              <a:gdLst/>
              <a:ahLst/>
              <a:cxnLst/>
              <a:rect l="l" t="t" r="r" b="b"/>
              <a:pathLst>
                <a:path w="252" h="169">
                  <a:moveTo>
                    <a:pt x="224" y="140"/>
                  </a:moveTo>
                  <a:cubicBezTo>
                    <a:pt x="252" y="1"/>
                    <a:pt x="140" y="1"/>
                    <a:pt x="57" y="57"/>
                  </a:cubicBezTo>
                  <a:cubicBezTo>
                    <a:pt x="1" y="112"/>
                    <a:pt x="112" y="168"/>
                    <a:pt x="224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2" name="Google Shape;1007;p25"/>
            <p:cNvSpPr/>
            <p:nvPr/>
          </p:nvSpPr>
          <p:spPr>
            <a:xfrm flipH="1">
              <a:off x="2517840" y="352116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0" h="141">
                  <a:moveTo>
                    <a:pt x="0" y="112"/>
                  </a:moveTo>
                  <a:cubicBezTo>
                    <a:pt x="112" y="140"/>
                    <a:pt x="140" y="112"/>
                    <a:pt x="14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3" name="Google Shape;1008;p25"/>
            <p:cNvSpPr/>
            <p:nvPr/>
          </p:nvSpPr>
          <p:spPr>
            <a:xfrm flipH="1">
              <a:off x="1179360" y="4104000"/>
              <a:ext cx="9720" cy="13680"/>
            </a:xfrm>
            <a:custGeom>
              <a:avLst/>
              <a:gdLst/>
              <a:ahLst/>
              <a:cxnLst/>
              <a:rect l="l" t="t" r="r" b="b"/>
              <a:pathLst>
                <a:path w="141" h="196">
                  <a:moveTo>
                    <a:pt x="1" y="196"/>
                  </a:moveTo>
                  <a:cubicBezTo>
                    <a:pt x="113" y="196"/>
                    <a:pt x="140" y="140"/>
                    <a:pt x="140" y="84"/>
                  </a:cubicBezTo>
                  <a:cubicBezTo>
                    <a:pt x="57" y="0"/>
                    <a:pt x="1" y="84"/>
                    <a:pt x="1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4" name="Google Shape;1009;p25"/>
            <p:cNvSpPr/>
            <p:nvPr/>
          </p:nvSpPr>
          <p:spPr>
            <a:xfrm flipH="1">
              <a:off x="2163960" y="2612880"/>
              <a:ext cx="11880" cy="9720"/>
            </a:xfrm>
            <a:custGeom>
              <a:avLst/>
              <a:gdLst/>
              <a:ahLst/>
              <a:cxnLst/>
              <a:rect l="l" t="t" r="r" b="b"/>
              <a:pathLst>
                <a:path w="168" h="140">
                  <a:moveTo>
                    <a:pt x="1" y="56"/>
                  </a:moveTo>
                  <a:lnTo>
                    <a:pt x="1" y="112"/>
                  </a:lnTo>
                  <a:cubicBezTo>
                    <a:pt x="28" y="140"/>
                    <a:pt x="168" y="140"/>
                    <a:pt x="140" y="28"/>
                  </a:cubicBezTo>
                  <a:cubicBezTo>
                    <a:pt x="140" y="0"/>
                    <a:pt x="1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5" name="Google Shape;1010;p25"/>
            <p:cNvSpPr/>
            <p:nvPr/>
          </p:nvSpPr>
          <p:spPr>
            <a:xfrm flipH="1">
              <a:off x="1558800" y="100512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4" h="169">
                  <a:moveTo>
                    <a:pt x="140" y="140"/>
                  </a:moveTo>
                  <a:cubicBezTo>
                    <a:pt x="223" y="29"/>
                    <a:pt x="140" y="1"/>
                    <a:pt x="28" y="29"/>
                  </a:cubicBezTo>
                  <a:cubicBezTo>
                    <a:pt x="28" y="57"/>
                    <a:pt x="0" y="85"/>
                    <a:pt x="28" y="140"/>
                  </a:cubicBezTo>
                  <a:lnTo>
                    <a:pt x="84" y="168"/>
                  </a:lnTo>
                  <a:cubicBezTo>
                    <a:pt x="168" y="168"/>
                    <a:pt x="140" y="140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6" name="Google Shape;1011;p25"/>
            <p:cNvSpPr/>
            <p:nvPr/>
          </p:nvSpPr>
          <p:spPr>
            <a:xfrm flipH="1">
              <a:off x="1173240" y="4186440"/>
              <a:ext cx="11880" cy="15840"/>
            </a:xfrm>
            <a:custGeom>
              <a:avLst/>
              <a:gdLst/>
              <a:ahLst/>
              <a:cxnLst/>
              <a:rect l="l" t="t" r="r" b="b"/>
              <a:pathLst>
                <a:path w="169" h="224">
                  <a:moveTo>
                    <a:pt x="1" y="168"/>
                  </a:moveTo>
                  <a:lnTo>
                    <a:pt x="29" y="223"/>
                  </a:lnTo>
                  <a:cubicBezTo>
                    <a:pt x="84" y="223"/>
                    <a:pt x="112" y="223"/>
                    <a:pt x="168" y="195"/>
                  </a:cubicBezTo>
                  <a:cubicBezTo>
                    <a:pt x="140" y="0"/>
                    <a:pt x="29" y="84"/>
                    <a:pt x="1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7" name="Google Shape;1012;p25"/>
            <p:cNvSpPr/>
            <p:nvPr/>
          </p:nvSpPr>
          <p:spPr>
            <a:xfrm flipH="1">
              <a:off x="1207080" y="395100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4" h="169">
                  <a:moveTo>
                    <a:pt x="84" y="140"/>
                  </a:moveTo>
                  <a:cubicBezTo>
                    <a:pt x="168" y="168"/>
                    <a:pt x="224" y="113"/>
                    <a:pt x="224" y="29"/>
                  </a:cubicBezTo>
                  <a:cubicBezTo>
                    <a:pt x="112" y="1"/>
                    <a:pt x="1" y="29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8" name="Google Shape;1013;p25"/>
            <p:cNvSpPr/>
            <p:nvPr/>
          </p:nvSpPr>
          <p:spPr>
            <a:xfrm flipH="1">
              <a:off x="1643760" y="70380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0" h="140">
                  <a:moveTo>
                    <a:pt x="0" y="56"/>
                  </a:moveTo>
                  <a:cubicBezTo>
                    <a:pt x="28" y="140"/>
                    <a:pt x="28" y="140"/>
                    <a:pt x="112" y="140"/>
                  </a:cubicBezTo>
                  <a:lnTo>
                    <a:pt x="140" y="56"/>
                  </a:lnTo>
                  <a:cubicBezTo>
                    <a:pt x="112" y="0"/>
                    <a:pt x="112" y="0"/>
                    <a:pt x="28" y="0"/>
                  </a:cubicBezTo>
                  <a:cubicBezTo>
                    <a:pt x="28" y="28"/>
                    <a:pt x="28" y="28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9" name="Google Shape;1014;p25"/>
            <p:cNvSpPr/>
            <p:nvPr/>
          </p:nvSpPr>
          <p:spPr>
            <a:xfrm flipH="1">
              <a:off x="2797200" y="168660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0" h="169">
                  <a:moveTo>
                    <a:pt x="0" y="57"/>
                  </a:moveTo>
                  <a:lnTo>
                    <a:pt x="0" y="140"/>
                  </a:lnTo>
                  <a:cubicBezTo>
                    <a:pt x="84" y="168"/>
                    <a:pt x="84" y="168"/>
                    <a:pt x="140" y="140"/>
                  </a:cubicBezTo>
                  <a:lnTo>
                    <a:pt x="140" y="57"/>
                  </a:lnTo>
                  <a:cubicBezTo>
                    <a:pt x="84" y="29"/>
                    <a:pt x="56" y="1"/>
                    <a:pt x="0" y="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0" name="Google Shape;1015;p25"/>
            <p:cNvSpPr/>
            <p:nvPr/>
          </p:nvSpPr>
          <p:spPr>
            <a:xfrm flipH="1">
              <a:off x="1467000" y="1334880"/>
              <a:ext cx="17640" cy="13680"/>
            </a:xfrm>
            <a:custGeom>
              <a:avLst/>
              <a:gdLst/>
              <a:ahLst/>
              <a:cxnLst/>
              <a:rect l="l" t="t" r="r" b="b"/>
              <a:pathLst>
                <a:path w="252" h="196">
                  <a:moveTo>
                    <a:pt x="29" y="56"/>
                  </a:moveTo>
                  <a:cubicBezTo>
                    <a:pt x="1" y="84"/>
                    <a:pt x="29" y="28"/>
                    <a:pt x="29" y="56"/>
                  </a:cubicBezTo>
                  <a:cubicBezTo>
                    <a:pt x="1" y="112"/>
                    <a:pt x="1" y="112"/>
                    <a:pt x="1" y="168"/>
                  </a:cubicBezTo>
                  <a:cubicBezTo>
                    <a:pt x="252" y="196"/>
                    <a:pt x="168" y="0"/>
                    <a:pt x="29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1" name="Google Shape;1016;p25"/>
            <p:cNvSpPr/>
            <p:nvPr/>
          </p:nvSpPr>
          <p:spPr>
            <a:xfrm flipH="1">
              <a:off x="2797200" y="356940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0" h="168">
                  <a:moveTo>
                    <a:pt x="0" y="140"/>
                  </a:moveTo>
                  <a:cubicBezTo>
                    <a:pt x="112" y="168"/>
                    <a:pt x="140" y="140"/>
                    <a:pt x="112" y="28"/>
                  </a:cubicBezTo>
                  <a:cubicBezTo>
                    <a:pt x="56" y="0"/>
                    <a:pt x="0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2" name="Google Shape;1017;p25"/>
            <p:cNvSpPr/>
            <p:nvPr/>
          </p:nvSpPr>
          <p:spPr>
            <a:xfrm flipH="1">
              <a:off x="1295280" y="457200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4" h="169">
                  <a:moveTo>
                    <a:pt x="195" y="1"/>
                  </a:moveTo>
                  <a:lnTo>
                    <a:pt x="84" y="1"/>
                  </a:lnTo>
                  <a:cubicBezTo>
                    <a:pt x="0" y="168"/>
                    <a:pt x="223" y="168"/>
                    <a:pt x="195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3" name="Google Shape;1018;p25"/>
            <p:cNvSpPr/>
            <p:nvPr/>
          </p:nvSpPr>
          <p:spPr>
            <a:xfrm flipH="1">
              <a:off x="2676600" y="167868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0" h="140">
                  <a:moveTo>
                    <a:pt x="0" y="112"/>
                  </a:moveTo>
                  <a:cubicBezTo>
                    <a:pt x="84" y="140"/>
                    <a:pt x="84" y="112"/>
                    <a:pt x="140" y="112"/>
                  </a:cubicBezTo>
                  <a:lnTo>
                    <a:pt x="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4" name="Google Shape;1019;p25"/>
            <p:cNvSpPr/>
            <p:nvPr/>
          </p:nvSpPr>
          <p:spPr>
            <a:xfrm flipH="1">
              <a:off x="1263960" y="329400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9">
                  <a:moveTo>
                    <a:pt x="0" y="85"/>
                  </a:moveTo>
                  <a:cubicBezTo>
                    <a:pt x="84" y="168"/>
                    <a:pt x="168" y="57"/>
                    <a:pt x="84" y="1"/>
                  </a:cubicBezTo>
                  <a:cubicBezTo>
                    <a:pt x="28" y="1"/>
                    <a:pt x="0" y="29"/>
                    <a:pt x="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5" name="Google Shape;1020;p25"/>
            <p:cNvSpPr/>
            <p:nvPr/>
          </p:nvSpPr>
          <p:spPr>
            <a:xfrm flipH="1">
              <a:off x="2925000" y="312516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7" h="196">
                  <a:moveTo>
                    <a:pt x="85" y="28"/>
                  </a:moveTo>
                  <a:cubicBezTo>
                    <a:pt x="1" y="84"/>
                    <a:pt x="112" y="196"/>
                    <a:pt x="140" y="140"/>
                  </a:cubicBezTo>
                  <a:cubicBezTo>
                    <a:pt x="196" y="112"/>
                    <a:pt x="140" y="28"/>
                    <a:pt x="112" y="28"/>
                  </a:cubicBezTo>
                  <a:cubicBezTo>
                    <a:pt x="57" y="0"/>
                    <a:pt x="85" y="28"/>
                    <a:pt x="85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6" name="Google Shape;1021;p25"/>
            <p:cNvSpPr/>
            <p:nvPr/>
          </p:nvSpPr>
          <p:spPr>
            <a:xfrm flipH="1">
              <a:off x="2499840" y="233352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0" h="140">
                  <a:moveTo>
                    <a:pt x="0" y="0"/>
                  </a:moveTo>
                  <a:lnTo>
                    <a:pt x="0" y="112"/>
                  </a:lnTo>
                  <a:cubicBezTo>
                    <a:pt x="56" y="140"/>
                    <a:pt x="56" y="140"/>
                    <a:pt x="140" y="112"/>
                  </a:cubicBezTo>
                  <a:lnTo>
                    <a:pt x="14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7" name="Google Shape;1022;p25"/>
            <p:cNvSpPr/>
            <p:nvPr/>
          </p:nvSpPr>
          <p:spPr>
            <a:xfrm flipH="1">
              <a:off x="1974600" y="278352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8">
                  <a:moveTo>
                    <a:pt x="167" y="29"/>
                  </a:moveTo>
                  <a:cubicBezTo>
                    <a:pt x="112" y="1"/>
                    <a:pt x="0" y="29"/>
                    <a:pt x="28" y="112"/>
                  </a:cubicBezTo>
                  <a:cubicBezTo>
                    <a:pt x="56" y="140"/>
                    <a:pt x="195" y="168"/>
                    <a:pt x="16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8" name="Google Shape;1023;p25"/>
            <p:cNvSpPr/>
            <p:nvPr/>
          </p:nvSpPr>
          <p:spPr>
            <a:xfrm flipH="1">
              <a:off x="2338200" y="213480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6" h="196">
                  <a:moveTo>
                    <a:pt x="56" y="140"/>
                  </a:moveTo>
                  <a:cubicBezTo>
                    <a:pt x="140" y="195"/>
                    <a:pt x="84" y="195"/>
                    <a:pt x="168" y="140"/>
                  </a:cubicBezTo>
                  <a:cubicBezTo>
                    <a:pt x="168" y="140"/>
                    <a:pt x="196" y="195"/>
                    <a:pt x="168" y="112"/>
                  </a:cubicBezTo>
                  <a:cubicBezTo>
                    <a:pt x="140" y="56"/>
                    <a:pt x="0" y="0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Google Shape;1024;p25"/>
            <p:cNvSpPr/>
            <p:nvPr/>
          </p:nvSpPr>
          <p:spPr>
            <a:xfrm flipH="1">
              <a:off x="2178000" y="280584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0" h="140">
                  <a:moveTo>
                    <a:pt x="0" y="112"/>
                  </a:moveTo>
                  <a:cubicBezTo>
                    <a:pt x="56" y="140"/>
                    <a:pt x="56" y="140"/>
                    <a:pt x="140" y="112"/>
                  </a:cubicBezTo>
                  <a:lnTo>
                    <a:pt x="140" y="0"/>
                  </a:lnTo>
                  <a:cubicBezTo>
                    <a:pt x="28" y="28"/>
                    <a:pt x="0" y="0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Google Shape;1025;p25"/>
            <p:cNvSpPr/>
            <p:nvPr/>
          </p:nvSpPr>
          <p:spPr>
            <a:xfrm flipH="1">
              <a:off x="1514880" y="1107720"/>
              <a:ext cx="9720" cy="7920"/>
            </a:xfrm>
            <a:custGeom>
              <a:avLst/>
              <a:gdLst/>
              <a:ahLst/>
              <a:cxnLst/>
              <a:rect l="l" t="t" r="r" b="b"/>
              <a:pathLst>
                <a:path w="141" h="113">
                  <a:moveTo>
                    <a:pt x="29" y="112"/>
                  </a:moveTo>
                  <a:lnTo>
                    <a:pt x="140" y="112"/>
                  </a:lnTo>
                  <a:lnTo>
                    <a:pt x="140" y="1"/>
                  </a:lnTo>
                  <a:cubicBezTo>
                    <a:pt x="1" y="1"/>
                    <a:pt x="1" y="1"/>
                    <a:pt x="29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Google Shape;1026;p25"/>
            <p:cNvSpPr/>
            <p:nvPr/>
          </p:nvSpPr>
          <p:spPr>
            <a:xfrm flipH="1">
              <a:off x="1492920" y="1328760"/>
              <a:ext cx="11880" cy="15840"/>
            </a:xfrm>
            <a:custGeom>
              <a:avLst/>
              <a:gdLst/>
              <a:ahLst/>
              <a:cxnLst/>
              <a:rect l="l" t="t" r="r" b="b"/>
              <a:pathLst>
                <a:path w="169" h="224">
                  <a:moveTo>
                    <a:pt x="1" y="112"/>
                  </a:moveTo>
                  <a:cubicBezTo>
                    <a:pt x="140" y="224"/>
                    <a:pt x="168" y="84"/>
                    <a:pt x="112" y="29"/>
                  </a:cubicBezTo>
                  <a:cubicBezTo>
                    <a:pt x="29" y="1"/>
                    <a:pt x="1" y="29"/>
                    <a:pt x="1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Google Shape;1027;p25"/>
            <p:cNvSpPr/>
            <p:nvPr/>
          </p:nvSpPr>
          <p:spPr>
            <a:xfrm flipH="1">
              <a:off x="1717560" y="123660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4" h="168">
                  <a:moveTo>
                    <a:pt x="84" y="168"/>
                  </a:moveTo>
                  <a:cubicBezTo>
                    <a:pt x="223" y="168"/>
                    <a:pt x="196" y="56"/>
                    <a:pt x="140" y="28"/>
                  </a:cubicBezTo>
                  <a:cubicBezTo>
                    <a:pt x="56" y="0"/>
                    <a:pt x="0" y="84"/>
                    <a:pt x="84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Google Shape;1028;p25"/>
            <p:cNvSpPr/>
            <p:nvPr/>
          </p:nvSpPr>
          <p:spPr>
            <a:xfrm flipH="1">
              <a:off x="1265760" y="174672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0" h="141">
                  <a:moveTo>
                    <a:pt x="0" y="84"/>
                  </a:moveTo>
                  <a:lnTo>
                    <a:pt x="84" y="140"/>
                  </a:lnTo>
                  <a:lnTo>
                    <a:pt x="140" y="29"/>
                  </a:lnTo>
                  <a:cubicBezTo>
                    <a:pt x="28" y="1"/>
                    <a:pt x="0" y="1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Google Shape;1029;p25"/>
            <p:cNvSpPr/>
            <p:nvPr/>
          </p:nvSpPr>
          <p:spPr>
            <a:xfrm flipH="1">
              <a:off x="2538000" y="2048400"/>
              <a:ext cx="7560" cy="11880"/>
            </a:xfrm>
            <a:custGeom>
              <a:avLst/>
              <a:gdLst/>
              <a:ahLst/>
              <a:cxnLst/>
              <a:rect l="l" t="t" r="r" b="b"/>
              <a:pathLst>
                <a:path w="112" h="168">
                  <a:moveTo>
                    <a:pt x="56" y="28"/>
                  </a:moveTo>
                  <a:cubicBezTo>
                    <a:pt x="0" y="56"/>
                    <a:pt x="0" y="1"/>
                    <a:pt x="0" y="84"/>
                  </a:cubicBezTo>
                  <a:cubicBezTo>
                    <a:pt x="0" y="84"/>
                    <a:pt x="0" y="168"/>
                    <a:pt x="56" y="168"/>
                  </a:cubicBezTo>
                  <a:lnTo>
                    <a:pt x="112" y="168"/>
                  </a:ln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5" name="Google Shape;1030;p25"/>
            <p:cNvSpPr/>
            <p:nvPr/>
          </p:nvSpPr>
          <p:spPr>
            <a:xfrm flipH="1">
              <a:off x="1564560" y="77616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4" h="168">
                  <a:moveTo>
                    <a:pt x="168" y="28"/>
                  </a:moveTo>
                  <a:cubicBezTo>
                    <a:pt x="56" y="0"/>
                    <a:pt x="1" y="56"/>
                    <a:pt x="56" y="140"/>
                  </a:cubicBezTo>
                  <a:cubicBezTo>
                    <a:pt x="112" y="168"/>
                    <a:pt x="224" y="140"/>
                    <a:pt x="1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6" name="Google Shape;1031;p25"/>
            <p:cNvSpPr/>
            <p:nvPr/>
          </p:nvSpPr>
          <p:spPr>
            <a:xfrm flipH="1">
              <a:off x="1099080" y="1531800"/>
              <a:ext cx="11880" cy="7920"/>
            </a:xfrm>
            <a:custGeom>
              <a:avLst/>
              <a:gdLst/>
              <a:ahLst/>
              <a:cxnLst/>
              <a:rect l="l" t="t" r="r" b="b"/>
              <a:pathLst>
                <a:path w="168" h="113">
                  <a:moveTo>
                    <a:pt x="0" y="0"/>
                  </a:moveTo>
                  <a:cubicBezTo>
                    <a:pt x="0" y="84"/>
                    <a:pt x="0" y="84"/>
                    <a:pt x="28" y="112"/>
                  </a:cubicBezTo>
                  <a:cubicBezTo>
                    <a:pt x="112" y="112"/>
                    <a:pt x="167" y="84"/>
                    <a:pt x="14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7" name="Google Shape;1032;p25"/>
            <p:cNvSpPr/>
            <p:nvPr/>
          </p:nvSpPr>
          <p:spPr>
            <a:xfrm flipH="1">
              <a:off x="1482840" y="2655000"/>
              <a:ext cx="9720" cy="9720"/>
            </a:xfrm>
            <a:custGeom>
              <a:avLst/>
              <a:gdLst/>
              <a:ahLst/>
              <a:cxnLst/>
              <a:rect l="l" t="t" r="r" b="b"/>
              <a:pathLst>
                <a:path w="140" h="140">
                  <a:moveTo>
                    <a:pt x="28" y="28"/>
                  </a:moveTo>
                  <a:cubicBezTo>
                    <a:pt x="0" y="112"/>
                    <a:pt x="0" y="84"/>
                    <a:pt x="0" y="140"/>
                  </a:cubicBezTo>
                  <a:lnTo>
                    <a:pt x="140" y="140"/>
                  </a:lnTo>
                  <a:cubicBezTo>
                    <a:pt x="140" y="112"/>
                    <a:pt x="140" y="84"/>
                    <a:pt x="112" y="28"/>
                  </a:cubicBezTo>
                  <a:cubicBezTo>
                    <a:pt x="84" y="28"/>
                    <a:pt x="112" y="0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8" name="Google Shape;1033;p25"/>
            <p:cNvSpPr/>
            <p:nvPr/>
          </p:nvSpPr>
          <p:spPr>
            <a:xfrm flipH="1">
              <a:off x="1852560" y="361980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9" h="169">
                  <a:moveTo>
                    <a:pt x="29" y="29"/>
                  </a:moveTo>
                  <a:cubicBezTo>
                    <a:pt x="1" y="168"/>
                    <a:pt x="112" y="168"/>
                    <a:pt x="168" y="84"/>
                  </a:cubicBezTo>
                  <a:cubicBezTo>
                    <a:pt x="140" y="29"/>
                    <a:pt x="112" y="1"/>
                    <a:pt x="29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Google Shape;1034;p25"/>
            <p:cNvSpPr/>
            <p:nvPr/>
          </p:nvSpPr>
          <p:spPr>
            <a:xfrm flipH="1">
              <a:off x="1603080" y="1959840"/>
              <a:ext cx="13680" cy="13680"/>
            </a:xfrm>
            <a:custGeom>
              <a:avLst/>
              <a:gdLst/>
              <a:ahLst/>
              <a:cxnLst/>
              <a:rect l="l" t="t" r="r" b="b"/>
              <a:pathLst>
                <a:path w="196" h="197">
                  <a:moveTo>
                    <a:pt x="28" y="168"/>
                  </a:moveTo>
                  <a:cubicBezTo>
                    <a:pt x="112" y="168"/>
                    <a:pt x="196" y="196"/>
                    <a:pt x="168" y="113"/>
                  </a:cubicBezTo>
                  <a:cubicBezTo>
                    <a:pt x="140" y="57"/>
                    <a:pt x="0" y="1"/>
                    <a:pt x="28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Google Shape;1035;p25"/>
            <p:cNvSpPr/>
            <p:nvPr/>
          </p:nvSpPr>
          <p:spPr>
            <a:xfrm flipH="1">
              <a:off x="1229760" y="1783080"/>
              <a:ext cx="11880" cy="7920"/>
            </a:xfrm>
            <a:custGeom>
              <a:avLst/>
              <a:gdLst/>
              <a:ahLst/>
              <a:cxnLst/>
              <a:rect l="l" t="t" r="r" b="b"/>
              <a:pathLst>
                <a:path w="168" h="113">
                  <a:moveTo>
                    <a:pt x="84" y="112"/>
                  </a:moveTo>
                  <a:lnTo>
                    <a:pt x="168" y="112"/>
                  </a:lnTo>
                  <a:lnTo>
                    <a:pt x="168" y="1"/>
                  </a:lnTo>
                  <a:cubicBezTo>
                    <a:pt x="29" y="1"/>
                    <a:pt x="1" y="57"/>
                    <a:pt x="84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Google Shape;1036;p25"/>
            <p:cNvSpPr/>
            <p:nvPr/>
          </p:nvSpPr>
          <p:spPr>
            <a:xfrm flipH="1">
              <a:off x="1257120" y="3340440"/>
              <a:ext cx="13680" cy="9720"/>
            </a:xfrm>
            <a:custGeom>
              <a:avLst/>
              <a:gdLst/>
              <a:ahLst/>
              <a:cxnLst/>
              <a:rect l="l" t="t" r="r" b="b"/>
              <a:pathLst>
                <a:path w="196" h="141">
                  <a:moveTo>
                    <a:pt x="84" y="140"/>
                  </a:moveTo>
                  <a:cubicBezTo>
                    <a:pt x="140" y="140"/>
                    <a:pt x="140" y="140"/>
                    <a:pt x="195" y="84"/>
                  </a:cubicBezTo>
                  <a:cubicBezTo>
                    <a:pt x="195" y="1"/>
                    <a:pt x="195" y="1"/>
                    <a:pt x="112" y="1"/>
                  </a:cubicBezTo>
                  <a:cubicBezTo>
                    <a:pt x="56" y="56"/>
                    <a:pt x="0" y="84"/>
                    <a:pt x="84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Google Shape;1037;p25"/>
            <p:cNvSpPr/>
            <p:nvPr/>
          </p:nvSpPr>
          <p:spPr>
            <a:xfrm flipH="1">
              <a:off x="1986840" y="2781720"/>
              <a:ext cx="13680" cy="11880"/>
            </a:xfrm>
            <a:custGeom>
              <a:avLst/>
              <a:gdLst/>
              <a:ahLst/>
              <a:cxnLst/>
              <a:rect l="l" t="t" r="r" b="b"/>
              <a:pathLst>
                <a:path w="196" h="169">
                  <a:moveTo>
                    <a:pt x="140" y="140"/>
                  </a:moveTo>
                  <a:cubicBezTo>
                    <a:pt x="196" y="29"/>
                    <a:pt x="168" y="1"/>
                    <a:pt x="29" y="29"/>
                  </a:cubicBezTo>
                  <a:cubicBezTo>
                    <a:pt x="1" y="140"/>
                    <a:pt x="29" y="168"/>
                    <a:pt x="14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Google Shape;1038;p25"/>
            <p:cNvSpPr/>
            <p:nvPr/>
          </p:nvSpPr>
          <p:spPr>
            <a:xfrm flipH="1">
              <a:off x="2666520" y="1401120"/>
              <a:ext cx="11880" cy="13680"/>
            </a:xfrm>
            <a:custGeom>
              <a:avLst/>
              <a:gdLst/>
              <a:ahLst/>
              <a:cxnLst/>
              <a:rect l="l" t="t" r="r" b="b"/>
              <a:pathLst>
                <a:path w="169" h="196">
                  <a:moveTo>
                    <a:pt x="1" y="56"/>
                  </a:moveTo>
                  <a:cubicBezTo>
                    <a:pt x="1" y="140"/>
                    <a:pt x="29" y="195"/>
                    <a:pt x="112" y="112"/>
                  </a:cubicBezTo>
                  <a:cubicBezTo>
                    <a:pt x="168" y="56"/>
                    <a:pt x="84" y="0"/>
                    <a:pt x="1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4" name="Google Shape;1039;p25"/>
            <p:cNvSpPr/>
            <p:nvPr/>
          </p:nvSpPr>
          <p:spPr>
            <a:xfrm flipH="1">
              <a:off x="1746000" y="1342800"/>
              <a:ext cx="9720" cy="13680"/>
            </a:xfrm>
            <a:custGeom>
              <a:avLst/>
              <a:gdLst/>
              <a:ahLst/>
              <a:cxnLst/>
              <a:rect l="l" t="t" r="r" b="b"/>
              <a:pathLst>
                <a:path w="140" h="197">
                  <a:moveTo>
                    <a:pt x="28" y="85"/>
                  </a:moveTo>
                  <a:cubicBezTo>
                    <a:pt x="0" y="168"/>
                    <a:pt x="28" y="196"/>
                    <a:pt x="140" y="196"/>
                  </a:cubicBezTo>
                  <a:cubicBezTo>
                    <a:pt x="140" y="85"/>
                    <a:pt x="140" y="1"/>
                    <a:pt x="28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5" name="Google Shape;1040;p25"/>
            <p:cNvSpPr/>
            <p:nvPr/>
          </p:nvSpPr>
          <p:spPr>
            <a:xfrm flipH="1">
              <a:off x="1481040" y="136692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0" h="169">
                  <a:moveTo>
                    <a:pt x="56" y="140"/>
                  </a:moveTo>
                  <a:cubicBezTo>
                    <a:pt x="140" y="168"/>
                    <a:pt x="140" y="112"/>
                    <a:pt x="112" y="29"/>
                  </a:cubicBezTo>
                  <a:cubicBezTo>
                    <a:pt x="84" y="29"/>
                    <a:pt x="84" y="1"/>
                    <a:pt x="56" y="29"/>
                  </a:cubicBezTo>
                  <a:cubicBezTo>
                    <a:pt x="0" y="112"/>
                    <a:pt x="56" y="140"/>
                    <a:pt x="5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Google Shape;1041;p25"/>
            <p:cNvSpPr/>
            <p:nvPr/>
          </p:nvSpPr>
          <p:spPr>
            <a:xfrm flipH="1">
              <a:off x="949680" y="4023720"/>
              <a:ext cx="5760" cy="7560"/>
            </a:xfrm>
            <a:custGeom>
              <a:avLst/>
              <a:gdLst/>
              <a:ahLst/>
              <a:cxnLst/>
              <a:rect l="l" t="t" r="r" b="b"/>
              <a:pathLst>
                <a:path w="84" h="112">
                  <a:moveTo>
                    <a:pt x="0" y="112"/>
                  </a:moveTo>
                  <a:lnTo>
                    <a:pt x="84" y="112"/>
                  </a:lnTo>
                  <a:lnTo>
                    <a:pt x="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7" name="Google Shape;1042;p25"/>
            <p:cNvSpPr/>
            <p:nvPr/>
          </p:nvSpPr>
          <p:spPr>
            <a:xfrm flipH="1">
              <a:off x="3085920" y="1545840"/>
              <a:ext cx="13680" cy="7920"/>
            </a:xfrm>
            <a:custGeom>
              <a:avLst/>
              <a:gdLst/>
              <a:ahLst/>
              <a:cxnLst/>
              <a:rect l="l" t="t" r="r" b="b"/>
              <a:pathLst>
                <a:path w="197" h="113">
                  <a:moveTo>
                    <a:pt x="57" y="1"/>
                  </a:moveTo>
                  <a:cubicBezTo>
                    <a:pt x="57" y="1"/>
                    <a:pt x="1" y="1"/>
                    <a:pt x="57" y="57"/>
                  </a:cubicBezTo>
                  <a:cubicBezTo>
                    <a:pt x="57" y="112"/>
                    <a:pt x="196" y="112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8" name="Google Shape;1043;p25"/>
            <p:cNvSpPr/>
            <p:nvPr/>
          </p:nvSpPr>
          <p:spPr>
            <a:xfrm flipH="1">
              <a:off x="1623600" y="2132640"/>
              <a:ext cx="7560" cy="7560"/>
            </a:xfrm>
            <a:custGeom>
              <a:avLst/>
              <a:gdLst/>
              <a:ahLst/>
              <a:cxnLst/>
              <a:rect l="l" t="t" r="r" b="b"/>
              <a:pathLst>
                <a:path w="112" h="112">
                  <a:moveTo>
                    <a:pt x="0" y="112"/>
                  </a:moveTo>
                  <a:lnTo>
                    <a:pt x="112" y="112"/>
                  </a:lnTo>
                  <a:lnTo>
                    <a:pt x="112" y="0"/>
                  </a:lnTo>
                  <a:cubicBezTo>
                    <a:pt x="56" y="0"/>
                    <a:pt x="0" y="28"/>
                    <a:pt x="0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9" name="Google Shape;1044;p25"/>
            <p:cNvSpPr/>
            <p:nvPr/>
          </p:nvSpPr>
          <p:spPr>
            <a:xfrm flipH="1">
              <a:off x="1585440" y="1700640"/>
              <a:ext cx="11880" cy="11880"/>
            </a:xfrm>
            <a:custGeom>
              <a:avLst/>
              <a:gdLst/>
              <a:ahLst/>
              <a:cxnLst/>
              <a:rect l="l" t="t" r="r" b="b"/>
              <a:pathLst>
                <a:path w="168" h="168">
                  <a:moveTo>
                    <a:pt x="28" y="28"/>
                  </a:moveTo>
                  <a:cubicBezTo>
                    <a:pt x="0" y="167"/>
                    <a:pt x="168" y="167"/>
                    <a:pt x="140" y="28"/>
                  </a:cubicBezTo>
                  <a:cubicBezTo>
                    <a:pt x="28" y="0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0" name="Google Shape;1045;p25"/>
            <p:cNvSpPr/>
            <p:nvPr/>
          </p:nvSpPr>
          <p:spPr>
            <a:xfrm flipH="1">
              <a:off x="1430640" y="1288800"/>
              <a:ext cx="9720" cy="11880"/>
            </a:xfrm>
            <a:custGeom>
              <a:avLst/>
              <a:gdLst/>
              <a:ahLst/>
              <a:cxnLst/>
              <a:rect l="l" t="t" r="r" b="b"/>
              <a:pathLst>
                <a:path w="141" h="169">
                  <a:moveTo>
                    <a:pt x="1" y="29"/>
                  </a:moveTo>
                  <a:cubicBezTo>
                    <a:pt x="1" y="168"/>
                    <a:pt x="140" y="140"/>
                    <a:pt x="112" y="1"/>
                  </a:cubicBezTo>
                  <a:cubicBezTo>
                    <a:pt x="84" y="1"/>
                    <a:pt x="56" y="1"/>
                    <a:pt x="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1" name="Google Shape;1046;p25"/>
            <p:cNvSpPr/>
            <p:nvPr/>
          </p:nvSpPr>
          <p:spPr>
            <a:xfrm flipH="1">
              <a:off x="1629000" y="695880"/>
              <a:ext cx="15840" cy="11880"/>
            </a:xfrm>
            <a:custGeom>
              <a:avLst/>
              <a:gdLst/>
              <a:ahLst/>
              <a:cxnLst/>
              <a:rect l="l" t="t" r="r" b="b"/>
              <a:pathLst>
                <a:path w="224" h="168">
                  <a:moveTo>
                    <a:pt x="29" y="112"/>
                  </a:moveTo>
                  <a:cubicBezTo>
                    <a:pt x="168" y="168"/>
                    <a:pt x="224" y="84"/>
                    <a:pt x="112" y="0"/>
                  </a:cubicBezTo>
                  <a:cubicBezTo>
                    <a:pt x="29" y="0"/>
                    <a:pt x="1" y="0"/>
                    <a:pt x="29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2" name="Google Shape;1047;p25"/>
            <p:cNvSpPr/>
            <p:nvPr/>
          </p:nvSpPr>
          <p:spPr>
            <a:xfrm flipH="1">
              <a:off x="1623600" y="1310760"/>
              <a:ext cx="881640" cy="857880"/>
            </a:xfrm>
            <a:custGeom>
              <a:avLst/>
              <a:gdLst/>
              <a:ahLst/>
              <a:cxnLst/>
              <a:rect l="l" t="t" r="r" b="b"/>
              <a:pathLst>
                <a:path w="12248" h="11914">
                  <a:moveTo>
                    <a:pt x="6138" y="11690"/>
                  </a:moveTo>
                  <a:cubicBezTo>
                    <a:pt x="7756" y="11690"/>
                    <a:pt x="9263" y="11077"/>
                    <a:pt x="10295" y="10016"/>
                  </a:cubicBezTo>
                  <a:cubicBezTo>
                    <a:pt x="11355" y="8984"/>
                    <a:pt x="11997" y="7533"/>
                    <a:pt x="11997" y="5971"/>
                  </a:cubicBezTo>
                  <a:cubicBezTo>
                    <a:pt x="11997" y="4409"/>
                    <a:pt x="11355" y="2986"/>
                    <a:pt x="10295" y="1926"/>
                  </a:cubicBezTo>
                  <a:cubicBezTo>
                    <a:pt x="9263" y="893"/>
                    <a:pt x="7756" y="252"/>
                    <a:pt x="6138" y="252"/>
                  </a:cubicBezTo>
                  <a:cubicBezTo>
                    <a:pt x="4548" y="252"/>
                    <a:pt x="3069" y="893"/>
                    <a:pt x="2009" y="1926"/>
                  </a:cubicBezTo>
                  <a:cubicBezTo>
                    <a:pt x="949" y="2986"/>
                    <a:pt x="279" y="4409"/>
                    <a:pt x="279" y="5971"/>
                  </a:cubicBezTo>
                  <a:cubicBezTo>
                    <a:pt x="279" y="7533"/>
                    <a:pt x="949" y="8984"/>
                    <a:pt x="2009" y="10016"/>
                  </a:cubicBezTo>
                  <a:cubicBezTo>
                    <a:pt x="3041" y="11077"/>
                    <a:pt x="4520" y="11690"/>
                    <a:pt x="6138" y="11690"/>
                  </a:cubicBezTo>
                  <a:close/>
                  <a:moveTo>
                    <a:pt x="10434" y="10156"/>
                  </a:moveTo>
                  <a:cubicBezTo>
                    <a:pt x="9318" y="11244"/>
                    <a:pt x="7812" y="11913"/>
                    <a:pt x="6110" y="11913"/>
                  </a:cubicBezTo>
                  <a:cubicBezTo>
                    <a:pt x="4436" y="11913"/>
                    <a:pt x="2902" y="11244"/>
                    <a:pt x="1786" y="10156"/>
                  </a:cubicBezTo>
                  <a:cubicBezTo>
                    <a:pt x="670" y="9068"/>
                    <a:pt x="0" y="7617"/>
                    <a:pt x="0" y="5971"/>
                  </a:cubicBezTo>
                  <a:cubicBezTo>
                    <a:pt x="0" y="4325"/>
                    <a:pt x="698" y="2846"/>
                    <a:pt x="1786" y="1758"/>
                  </a:cubicBezTo>
                  <a:cubicBezTo>
                    <a:pt x="2902" y="670"/>
                    <a:pt x="4408" y="1"/>
                    <a:pt x="6110" y="1"/>
                  </a:cubicBezTo>
                  <a:cubicBezTo>
                    <a:pt x="7784" y="1"/>
                    <a:pt x="9318" y="670"/>
                    <a:pt x="10434" y="1758"/>
                  </a:cubicBezTo>
                  <a:cubicBezTo>
                    <a:pt x="11550" y="2846"/>
                    <a:pt x="12220" y="4325"/>
                    <a:pt x="12220" y="5971"/>
                  </a:cubicBezTo>
                  <a:cubicBezTo>
                    <a:pt x="12248" y="7617"/>
                    <a:pt x="11550" y="9124"/>
                    <a:pt x="10434" y="101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Google Shape;1048;p25"/>
            <p:cNvSpPr/>
            <p:nvPr/>
          </p:nvSpPr>
          <p:spPr>
            <a:xfrm flipH="1">
              <a:off x="1411920" y="1310760"/>
              <a:ext cx="401760" cy="1265760"/>
            </a:xfrm>
            <a:custGeom>
              <a:avLst/>
              <a:gdLst/>
              <a:ahLst/>
              <a:cxnLst/>
              <a:rect l="l" t="t" r="r" b="b"/>
              <a:pathLst>
                <a:path w="5581" h="17577">
                  <a:moveTo>
                    <a:pt x="2623" y="16433"/>
                  </a:moveTo>
                  <a:cubicBezTo>
                    <a:pt x="2651" y="16517"/>
                    <a:pt x="2623" y="16573"/>
                    <a:pt x="2595" y="16573"/>
                  </a:cubicBezTo>
                  <a:cubicBezTo>
                    <a:pt x="2511" y="16601"/>
                    <a:pt x="2455" y="16573"/>
                    <a:pt x="2427" y="16545"/>
                  </a:cubicBezTo>
                  <a:cubicBezTo>
                    <a:pt x="2288" y="16294"/>
                    <a:pt x="2176" y="16043"/>
                    <a:pt x="2065" y="15764"/>
                  </a:cubicBezTo>
                  <a:cubicBezTo>
                    <a:pt x="1953" y="15485"/>
                    <a:pt x="1897" y="15206"/>
                    <a:pt x="1814" y="14927"/>
                  </a:cubicBezTo>
                  <a:cubicBezTo>
                    <a:pt x="1814" y="14871"/>
                    <a:pt x="1870" y="14787"/>
                    <a:pt x="1925" y="14787"/>
                  </a:cubicBezTo>
                  <a:cubicBezTo>
                    <a:pt x="2009" y="14787"/>
                    <a:pt x="2065" y="14843"/>
                    <a:pt x="2065" y="14899"/>
                  </a:cubicBezTo>
                  <a:lnTo>
                    <a:pt x="2288" y="15736"/>
                  </a:lnTo>
                  <a:cubicBezTo>
                    <a:pt x="2372" y="15959"/>
                    <a:pt x="2483" y="16182"/>
                    <a:pt x="2623" y="16433"/>
                  </a:cubicBezTo>
                  <a:close/>
                  <a:moveTo>
                    <a:pt x="1925" y="13029"/>
                  </a:moveTo>
                  <a:cubicBezTo>
                    <a:pt x="1925" y="13085"/>
                    <a:pt x="1897" y="13113"/>
                    <a:pt x="1814" y="13113"/>
                  </a:cubicBezTo>
                  <a:cubicBezTo>
                    <a:pt x="1758" y="13113"/>
                    <a:pt x="1730" y="13085"/>
                    <a:pt x="1730" y="13029"/>
                  </a:cubicBezTo>
                  <a:cubicBezTo>
                    <a:pt x="1758" y="12220"/>
                    <a:pt x="1814" y="11383"/>
                    <a:pt x="2009" y="10546"/>
                  </a:cubicBezTo>
                  <a:cubicBezTo>
                    <a:pt x="2149" y="9709"/>
                    <a:pt x="2344" y="8845"/>
                    <a:pt x="2567" y="8036"/>
                  </a:cubicBezTo>
                  <a:cubicBezTo>
                    <a:pt x="2567" y="7952"/>
                    <a:pt x="2623" y="7924"/>
                    <a:pt x="2706" y="7952"/>
                  </a:cubicBezTo>
                  <a:cubicBezTo>
                    <a:pt x="2762" y="7952"/>
                    <a:pt x="2790" y="8036"/>
                    <a:pt x="2762" y="8091"/>
                  </a:cubicBezTo>
                  <a:cubicBezTo>
                    <a:pt x="2567" y="8928"/>
                    <a:pt x="2344" y="9765"/>
                    <a:pt x="2204" y="10602"/>
                  </a:cubicBezTo>
                  <a:cubicBezTo>
                    <a:pt x="2037" y="11411"/>
                    <a:pt x="1925" y="12248"/>
                    <a:pt x="1925" y="13029"/>
                  </a:cubicBezTo>
                  <a:close/>
                  <a:moveTo>
                    <a:pt x="3264" y="6334"/>
                  </a:moveTo>
                  <a:cubicBezTo>
                    <a:pt x="3209" y="6389"/>
                    <a:pt x="3153" y="6417"/>
                    <a:pt x="3125" y="6389"/>
                  </a:cubicBezTo>
                  <a:cubicBezTo>
                    <a:pt x="3041" y="6362"/>
                    <a:pt x="3013" y="6334"/>
                    <a:pt x="3041" y="6250"/>
                  </a:cubicBezTo>
                  <a:cubicBezTo>
                    <a:pt x="3153" y="5915"/>
                    <a:pt x="3292" y="5413"/>
                    <a:pt x="3460" y="4883"/>
                  </a:cubicBezTo>
                  <a:cubicBezTo>
                    <a:pt x="3599" y="4520"/>
                    <a:pt x="3711" y="4130"/>
                    <a:pt x="3850" y="3739"/>
                  </a:cubicBezTo>
                  <a:cubicBezTo>
                    <a:pt x="3878" y="3655"/>
                    <a:pt x="3934" y="3627"/>
                    <a:pt x="3990" y="3655"/>
                  </a:cubicBezTo>
                  <a:cubicBezTo>
                    <a:pt x="4046" y="3655"/>
                    <a:pt x="4101" y="3739"/>
                    <a:pt x="4046" y="3823"/>
                  </a:cubicBezTo>
                  <a:cubicBezTo>
                    <a:pt x="3962" y="4158"/>
                    <a:pt x="3822" y="4576"/>
                    <a:pt x="3683" y="4967"/>
                  </a:cubicBezTo>
                  <a:cubicBezTo>
                    <a:pt x="3543" y="5413"/>
                    <a:pt x="3348" y="5943"/>
                    <a:pt x="3264" y="6334"/>
                  </a:cubicBezTo>
                  <a:close/>
                  <a:moveTo>
                    <a:pt x="4604" y="2093"/>
                  </a:moveTo>
                  <a:cubicBezTo>
                    <a:pt x="4799" y="1730"/>
                    <a:pt x="4994" y="1340"/>
                    <a:pt x="5162" y="1061"/>
                  </a:cubicBezTo>
                  <a:cubicBezTo>
                    <a:pt x="5301" y="838"/>
                    <a:pt x="5413" y="698"/>
                    <a:pt x="5496" y="698"/>
                  </a:cubicBezTo>
                  <a:cubicBezTo>
                    <a:pt x="5552" y="698"/>
                    <a:pt x="5580" y="670"/>
                    <a:pt x="5580" y="614"/>
                  </a:cubicBezTo>
                  <a:cubicBezTo>
                    <a:pt x="5580" y="559"/>
                    <a:pt x="5580" y="531"/>
                    <a:pt x="5552" y="531"/>
                  </a:cubicBezTo>
                  <a:lnTo>
                    <a:pt x="5552" y="531"/>
                  </a:lnTo>
                  <a:cubicBezTo>
                    <a:pt x="5273" y="252"/>
                    <a:pt x="4938" y="84"/>
                    <a:pt x="4548" y="56"/>
                  </a:cubicBezTo>
                  <a:cubicBezTo>
                    <a:pt x="4185" y="1"/>
                    <a:pt x="3822" y="84"/>
                    <a:pt x="3516" y="252"/>
                  </a:cubicBezTo>
                  <a:cubicBezTo>
                    <a:pt x="2930" y="670"/>
                    <a:pt x="1925" y="3627"/>
                    <a:pt x="1925" y="3627"/>
                  </a:cubicBezTo>
                  <a:cubicBezTo>
                    <a:pt x="1897" y="3711"/>
                    <a:pt x="1925" y="3767"/>
                    <a:pt x="2009" y="3767"/>
                  </a:cubicBezTo>
                  <a:cubicBezTo>
                    <a:pt x="2065" y="3823"/>
                    <a:pt x="2149" y="3767"/>
                    <a:pt x="2149" y="3711"/>
                  </a:cubicBezTo>
                  <a:cubicBezTo>
                    <a:pt x="2149" y="3711"/>
                    <a:pt x="3125" y="810"/>
                    <a:pt x="3683" y="447"/>
                  </a:cubicBezTo>
                  <a:cubicBezTo>
                    <a:pt x="3906" y="280"/>
                    <a:pt x="4241" y="224"/>
                    <a:pt x="4548" y="280"/>
                  </a:cubicBezTo>
                  <a:cubicBezTo>
                    <a:pt x="4827" y="307"/>
                    <a:pt x="5078" y="419"/>
                    <a:pt x="5301" y="614"/>
                  </a:cubicBezTo>
                  <a:cubicBezTo>
                    <a:pt x="5217" y="670"/>
                    <a:pt x="5106" y="810"/>
                    <a:pt x="4994" y="949"/>
                  </a:cubicBezTo>
                  <a:cubicBezTo>
                    <a:pt x="4827" y="1228"/>
                    <a:pt x="4604" y="1647"/>
                    <a:pt x="4436" y="2037"/>
                  </a:cubicBezTo>
                  <a:cubicBezTo>
                    <a:pt x="4408" y="2093"/>
                    <a:pt x="4436" y="2149"/>
                    <a:pt x="4520" y="2177"/>
                  </a:cubicBezTo>
                  <a:cubicBezTo>
                    <a:pt x="4520" y="2205"/>
                    <a:pt x="4576" y="2177"/>
                    <a:pt x="4604" y="2093"/>
                  </a:cubicBezTo>
                  <a:close/>
                  <a:moveTo>
                    <a:pt x="196" y="10463"/>
                  </a:moveTo>
                  <a:cubicBezTo>
                    <a:pt x="196" y="10407"/>
                    <a:pt x="251" y="10379"/>
                    <a:pt x="335" y="10379"/>
                  </a:cubicBezTo>
                  <a:cubicBezTo>
                    <a:pt x="391" y="10379"/>
                    <a:pt x="419" y="10435"/>
                    <a:pt x="419" y="10519"/>
                  </a:cubicBezTo>
                  <a:cubicBezTo>
                    <a:pt x="363" y="10881"/>
                    <a:pt x="335" y="11272"/>
                    <a:pt x="279" y="11662"/>
                  </a:cubicBezTo>
                  <a:cubicBezTo>
                    <a:pt x="251" y="12053"/>
                    <a:pt x="223" y="12416"/>
                    <a:pt x="223" y="12806"/>
                  </a:cubicBezTo>
                  <a:cubicBezTo>
                    <a:pt x="223" y="12890"/>
                    <a:pt x="196" y="12918"/>
                    <a:pt x="112" y="12918"/>
                  </a:cubicBezTo>
                  <a:cubicBezTo>
                    <a:pt x="56" y="12918"/>
                    <a:pt x="0" y="12834"/>
                    <a:pt x="0" y="12806"/>
                  </a:cubicBezTo>
                  <a:cubicBezTo>
                    <a:pt x="0" y="12416"/>
                    <a:pt x="56" y="12053"/>
                    <a:pt x="84" y="11662"/>
                  </a:cubicBezTo>
                  <a:cubicBezTo>
                    <a:pt x="84" y="11272"/>
                    <a:pt x="112" y="10853"/>
                    <a:pt x="196" y="10463"/>
                  </a:cubicBezTo>
                  <a:close/>
                  <a:moveTo>
                    <a:pt x="84" y="14648"/>
                  </a:moveTo>
                  <a:cubicBezTo>
                    <a:pt x="84" y="14592"/>
                    <a:pt x="112" y="14508"/>
                    <a:pt x="196" y="14508"/>
                  </a:cubicBezTo>
                  <a:cubicBezTo>
                    <a:pt x="251" y="14508"/>
                    <a:pt x="335" y="14564"/>
                    <a:pt x="335" y="14620"/>
                  </a:cubicBezTo>
                  <a:cubicBezTo>
                    <a:pt x="391" y="15178"/>
                    <a:pt x="502" y="15708"/>
                    <a:pt x="670" y="16154"/>
                  </a:cubicBezTo>
                  <a:cubicBezTo>
                    <a:pt x="837" y="16601"/>
                    <a:pt x="1088" y="17019"/>
                    <a:pt x="1367" y="17382"/>
                  </a:cubicBezTo>
                  <a:cubicBezTo>
                    <a:pt x="1395" y="17410"/>
                    <a:pt x="1395" y="17521"/>
                    <a:pt x="1367" y="17549"/>
                  </a:cubicBezTo>
                  <a:cubicBezTo>
                    <a:pt x="1339" y="17577"/>
                    <a:pt x="1228" y="17577"/>
                    <a:pt x="1200" y="17549"/>
                  </a:cubicBezTo>
                  <a:cubicBezTo>
                    <a:pt x="893" y="17214"/>
                    <a:pt x="642" y="16740"/>
                    <a:pt x="419" y="16266"/>
                  </a:cubicBezTo>
                  <a:cubicBezTo>
                    <a:pt x="251" y="15736"/>
                    <a:pt x="140" y="15206"/>
                    <a:pt x="84" y="146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Google Shape;1049;p25"/>
            <p:cNvSpPr/>
            <p:nvPr/>
          </p:nvSpPr>
          <p:spPr>
            <a:xfrm flipH="1">
              <a:off x="2401200" y="1296720"/>
              <a:ext cx="230760" cy="1237680"/>
            </a:xfrm>
            <a:custGeom>
              <a:avLst/>
              <a:gdLst/>
              <a:ahLst/>
              <a:cxnLst/>
              <a:rect l="l" t="t" r="r" b="b"/>
              <a:pathLst>
                <a:path w="3209" h="17187">
                  <a:moveTo>
                    <a:pt x="1284" y="13029"/>
                  </a:moveTo>
                  <a:cubicBezTo>
                    <a:pt x="1284" y="13113"/>
                    <a:pt x="1256" y="13169"/>
                    <a:pt x="1172" y="13169"/>
                  </a:cubicBezTo>
                  <a:cubicBezTo>
                    <a:pt x="1116" y="13169"/>
                    <a:pt x="1033" y="13141"/>
                    <a:pt x="1033" y="13085"/>
                  </a:cubicBezTo>
                  <a:lnTo>
                    <a:pt x="1033" y="13085"/>
                  </a:lnTo>
                  <a:cubicBezTo>
                    <a:pt x="726" y="11523"/>
                    <a:pt x="168" y="8677"/>
                    <a:pt x="0" y="5999"/>
                  </a:cubicBezTo>
                  <a:cubicBezTo>
                    <a:pt x="0" y="5915"/>
                    <a:pt x="28" y="5887"/>
                    <a:pt x="84" y="5887"/>
                  </a:cubicBezTo>
                  <a:cubicBezTo>
                    <a:pt x="168" y="5887"/>
                    <a:pt x="224" y="5915"/>
                    <a:pt x="224" y="5999"/>
                  </a:cubicBezTo>
                  <a:cubicBezTo>
                    <a:pt x="419" y="8677"/>
                    <a:pt x="977" y="11495"/>
                    <a:pt x="1284" y="13029"/>
                  </a:cubicBezTo>
                  <a:close/>
                  <a:moveTo>
                    <a:pt x="196" y="4855"/>
                  </a:moveTo>
                  <a:cubicBezTo>
                    <a:pt x="196" y="4046"/>
                    <a:pt x="224" y="3264"/>
                    <a:pt x="335" y="2567"/>
                  </a:cubicBezTo>
                  <a:cubicBezTo>
                    <a:pt x="447" y="1897"/>
                    <a:pt x="614" y="1312"/>
                    <a:pt x="865" y="837"/>
                  </a:cubicBezTo>
                  <a:cubicBezTo>
                    <a:pt x="1033" y="754"/>
                    <a:pt x="1786" y="419"/>
                    <a:pt x="2679" y="475"/>
                  </a:cubicBezTo>
                  <a:cubicBezTo>
                    <a:pt x="586" y="2009"/>
                    <a:pt x="2037" y="9346"/>
                    <a:pt x="2735" y="12834"/>
                  </a:cubicBezTo>
                  <a:lnTo>
                    <a:pt x="2762" y="12973"/>
                  </a:lnTo>
                  <a:cubicBezTo>
                    <a:pt x="2762" y="13029"/>
                    <a:pt x="2846" y="13085"/>
                    <a:pt x="2902" y="13085"/>
                  </a:cubicBezTo>
                  <a:cubicBezTo>
                    <a:pt x="2986" y="13085"/>
                    <a:pt x="3014" y="13001"/>
                    <a:pt x="3014" y="12945"/>
                  </a:cubicBezTo>
                  <a:lnTo>
                    <a:pt x="2986" y="12750"/>
                  </a:lnTo>
                  <a:cubicBezTo>
                    <a:pt x="2288" y="9207"/>
                    <a:pt x="754" y="1507"/>
                    <a:pt x="3097" y="475"/>
                  </a:cubicBezTo>
                  <a:cubicBezTo>
                    <a:pt x="3125" y="447"/>
                    <a:pt x="3153" y="447"/>
                    <a:pt x="3153" y="419"/>
                  </a:cubicBezTo>
                  <a:cubicBezTo>
                    <a:pt x="3153" y="335"/>
                    <a:pt x="3125" y="279"/>
                    <a:pt x="3069" y="279"/>
                  </a:cubicBezTo>
                  <a:cubicBezTo>
                    <a:pt x="1870" y="0"/>
                    <a:pt x="754" y="586"/>
                    <a:pt x="726" y="614"/>
                  </a:cubicBezTo>
                  <a:lnTo>
                    <a:pt x="726" y="614"/>
                  </a:lnTo>
                  <a:lnTo>
                    <a:pt x="698" y="642"/>
                  </a:lnTo>
                  <a:cubicBezTo>
                    <a:pt x="419" y="1172"/>
                    <a:pt x="224" y="1814"/>
                    <a:pt x="140" y="2511"/>
                  </a:cubicBezTo>
                  <a:cubicBezTo>
                    <a:pt x="28" y="3209"/>
                    <a:pt x="0" y="3962"/>
                    <a:pt x="0" y="4771"/>
                  </a:cubicBezTo>
                  <a:cubicBezTo>
                    <a:pt x="0" y="4855"/>
                    <a:pt x="56" y="4883"/>
                    <a:pt x="84" y="4883"/>
                  </a:cubicBezTo>
                  <a:cubicBezTo>
                    <a:pt x="168" y="4938"/>
                    <a:pt x="196" y="4911"/>
                    <a:pt x="196" y="4855"/>
                  </a:cubicBezTo>
                  <a:close/>
                  <a:moveTo>
                    <a:pt x="2958" y="14898"/>
                  </a:moveTo>
                  <a:cubicBezTo>
                    <a:pt x="2958" y="14815"/>
                    <a:pt x="3014" y="14787"/>
                    <a:pt x="3097" y="14787"/>
                  </a:cubicBezTo>
                  <a:cubicBezTo>
                    <a:pt x="3153" y="14787"/>
                    <a:pt x="3209" y="14843"/>
                    <a:pt x="3209" y="14898"/>
                  </a:cubicBezTo>
                  <a:cubicBezTo>
                    <a:pt x="3209" y="15094"/>
                    <a:pt x="3153" y="15261"/>
                    <a:pt x="3125" y="15456"/>
                  </a:cubicBezTo>
                  <a:cubicBezTo>
                    <a:pt x="3097" y="15624"/>
                    <a:pt x="3014" y="15819"/>
                    <a:pt x="2986" y="16014"/>
                  </a:cubicBezTo>
                  <a:cubicBezTo>
                    <a:pt x="2958" y="16070"/>
                    <a:pt x="2902" y="16182"/>
                    <a:pt x="2874" y="16238"/>
                  </a:cubicBezTo>
                  <a:cubicBezTo>
                    <a:pt x="2846" y="16349"/>
                    <a:pt x="2818" y="16405"/>
                    <a:pt x="2735" y="16489"/>
                  </a:cubicBezTo>
                  <a:cubicBezTo>
                    <a:pt x="2707" y="16544"/>
                    <a:pt x="2651" y="16544"/>
                    <a:pt x="2595" y="16517"/>
                  </a:cubicBezTo>
                  <a:cubicBezTo>
                    <a:pt x="2539" y="16489"/>
                    <a:pt x="2539" y="16405"/>
                    <a:pt x="2567" y="16349"/>
                  </a:cubicBezTo>
                  <a:cubicBezTo>
                    <a:pt x="2595" y="16265"/>
                    <a:pt x="2651" y="16210"/>
                    <a:pt x="2679" y="16098"/>
                  </a:cubicBezTo>
                  <a:cubicBezTo>
                    <a:pt x="2707" y="16042"/>
                    <a:pt x="2735" y="15959"/>
                    <a:pt x="2762" y="15875"/>
                  </a:cubicBezTo>
                  <a:cubicBezTo>
                    <a:pt x="2846" y="15680"/>
                    <a:pt x="2874" y="15512"/>
                    <a:pt x="2902" y="15345"/>
                  </a:cubicBezTo>
                  <a:cubicBezTo>
                    <a:pt x="2958" y="15261"/>
                    <a:pt x="2958" y="15066"/>
                    <a:pt x="2958" y="14898"/>
                  </a:cubicBezTo>
                  <a:close/>
                  <a:moveTo>
                    <a:pt x="642" y="17019"/>
                  </a:moveTo>
                  <a:cubicBezTo>
                    <a:pt x="670" y="17075"/>
                    <a:pt x="642" y="17158"/>
                    <a:pt x="586" y="17158"/>
                  </a:cubicBezTo>
                  <a:cubicBezTo>
                    <a:pt x="503" y="17186"/>
                    <a:pt x="447" y="17158"/>
                    <a:pt x="447" y="17075"/>
                  </a:cubicBezTo>
                  <a:cubicBezTo>
                    <a:pt x="363" y="16879"/>
                    <a:pt x="307" y="16712"/>
                    <a:pt x="307" y="16712"/>
                  </a:cubicBezTo>
                  <a:cubicBezTo>
                    <a:pt x="252" y="16656"/>
                    <a:pt x="307" y="16600"/>
                    <a:pt x="335" y="16600"/>
                  </a:cubicBezTo>
                  <a:cubicBezTo>
                    <a:pt x="335" y="16600"/>
                    <a:pt x="1061" y="15959"/>
                    <a:pt x="1256" y="14954"/>
                  </a:cubicBezTo>
                  <a:cubicBezTo>
                    <a:pt x="1256" y="14898"/>
                    <a:pt x="1312" y="14843"/>
                    <a:pt x="1395" y="14843"/>
                  </a:cubicBezTo>
                  <a:cubicBezTo>
                    <a:pt x="1451" y="14843"/>
                    <a:pt x="1479" y="14926"/>
                    <a:pt x="1479" y="14982"/>
                  </a:cubicBezTo>
                  <a:cubicBezTo>
                    <a:pt x="1312" y="15903"/>
                    <a:pt x="754" y="16517"/>
                    <a:pt x="586" y="16712"/>
                  </a:cubicBezTo>
                  <a:cubicBezTo>
                    <a:pt x="558" y="16768"/>
                    <a:pt x="614" y="16879"/>
                    <a:pt x="642" y="170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Google Shape;1050;p25"/>
            <p:cNvSpPr/>
            <p:nvPr/>
          </p:nvSpPr>
          <p:spPr>
            <a:xfrm flipH="1">
              <a:off x="1639080" y="2212920"/>
              <a:ext cx="948240" cy="186480"/>
            </a:xfrm>
            <a:custGeom>
              <a:avLst/>
              <a:gdLst/>
              <a:ahLst/>
              <a:cxnLst/>
              <a:rect l="l" t="t" r="r" b="b"/>
              <a:pathLst>
                <a:path w="13169" h="2595">
                  <a:moveTo>
                    <a:pt x="558" y="447"/>
                  </a:moveTo>
                  <a:cubicBezTo>
                    <a:pt x="530" y="447"/>
                    <a:pt x="363" y="530"/>
                    <a:pt x="335" y="698"/>
                  </a:cubicBezTo>
                  <a:lnTo>
                    <a:pt x="335" y="726"/>
                  </a:lnTo>
                  <a:cubicBezTo>
                    <a:pt x="279" y="893"/>
                    <a:pt x="251" y="1228"/>
                    <a:pt x="279" y="1507"/>
                  </a:cubicBezTo>
                  <a:cubicBezTo>
                    <a:pt x="335" y="1786"/>
                    <a:pt x="474" y="2009"/>
                    <a:pt x="698" y="2093"/>
                  </a:cubicBezTo>
                  <a:lnTo>
                    <a:pt x="753" y="2093"/>
                  </a:lnTo>
                  <a:cubicBezTo>
                    <a:pt x="949" y="2121"/>
                    <a:pt x="1618" y="2093"/>
                    <a:pt x="2595" y="2009"/>
                  </a:cubicBezTo>
                  <a:cubicBezTo>
                    <a:pt x="5050" y="1842"/>
                    <a:pt x="9346" y="1563"/>
                    <a:pt x="12750" y="2232"/>
                  </a:cubicBezTo>
                  <a:lnTo>
                    <a:pt x="12778" y="2232"/>
                  </a:lnTo>
                  <a:cubicBezTo>
                    <a:pt x="12778" y="2232"/>
                    <a:pt x="12806" y="2260"/>
                    <a:pt x="12834" y="2065"/>
                  </a:cubicBezTo>
                  <a:cubicBezTo>
                    <a:pt x="12862" y="1870"/>
                    <a:pt x="12917" y="1507"/>
                    <a:pt x="12862" y="1172"/>
                  </a:cubicBezTo>
                  <a:cubicBezTo>
                    <a:pt x="12834" y="893"/>
                    <a:pt x="12778" y="614"/>
                    <a:pt x="12527" y="558"/>
                  </a:cubicBezTo>
                  <a:cubicBezTo>
                    <a:pt x="12136" y="447"/>
                    <a:pt x="10490" y="251"/>
                    <a:pt x="7477" y="196"/>
                  </a:cubicBezTo>
                  <a:cubicBezTo>
                    <a:pt x="5664" y="251"/>
                    <a:pt x="3348" y="279"/>
                    <a:pt x="558" y="447"/>
                  </a:cubicBezTo>
                  <a:close/>
                  <a:moveTo>
                    <a:pt x="84" y="642"/>
                  </a:moveTo>
                  <a:cubicBezTo>
                    <a:pt x="140" y="363"/>
                    <a:pt x="419" y="251"/>
                    <a:pt x="502" y="251"/>
                  </a:cubicBezTo>
                  <a:lnTo>
                    <a:pt x="530" y="251"/>
                  </a:lnTo>
                  <a:cubicBezTo>
                    <a:pt x="3348" y="84"/>
                    <a:pt x="5664" y="0"/>
                    <a:pt x="7477" y="28"/>
                  </a:cubicBezTo>
                  <a:cubicBezTo>
                    <a:pt x="10546" y="84"/>
                    <a:pt x="12192" y="307"/>
                    <a:pt x="12611" y="391"/>
                  </a:cubicBezTo>
                  <a:cubicBezTo>
                    <a:pt x="12973" y="447"/>
                    <a:pt x="13085" y="809"/>
                    <a:pt x="13113" y="1200"/>
                  </a:cubicBezTo>
                  <a:cubicBezTo>
                    <a:pt x="13168" y="1535"/>
                    <a:pt x="13085" y="1925"/>
                    <a:pt x="13085" y="2121"/>
                  </a:cubicBezTo>
                  <a:cubicBezTo>
                    <a:pt x="13029" y="2595"/>
                    <a:pt x="12750" y="2511"/>
                    <a:pt x="12666" y="2483"/>
                  </a:cubicBezTo>
                  <a:cubicBezTo>
                    <a:pt x="9318" y="1814"/>
                    <a:pt x="5078" y="2093"/>
                    <a:pt x="2595" y="2260"/>
                  </a:cubicBezTo>
                  <a:cubicBezTo>
                    <a:pt x="1562" y="2344"/>
                    <a:pt x="921" y="2372"/>
                    <a:pt x="670" y="2344"/>
                  </a:cubicBezTo>
                  <a:lnTo>
                    <a:pt x="642" y="2344"/>
                  </a:lnTo>
                  <a:cubicBezTo>
                    <a:pt x="251" y="2232"/>
                    <a:pt x="112" y="1925"/>
                    <a:pt x="56" y="1563"/>
                  </a:cubicBezTo>
                  <a:cubicBezTo>
                    <a:pt x="0" y="1256"/>
                    <a:pt x="56" y="921"/>
                    <a:pt x="84" y="6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Google Shape;1051;p25"/>
            <p:cNvSpPr/>
            <p:nvPr/>
          </p:nvSpPr>
          <p:spPr>
            <a:xfrm flipH="1">
              <a:off x="2304720" y="1278720"/>
              <a:ext cx="116280" cy="55800"/>
            </a:xfrm>
            <a:custGeom>
              <a:avLst/>
              <a:gdLst/>
              <a:ahLst/>
              <a:cxnLst/>
              <a:rect l="l" t="t" r="r" b="b"/>
              <a:pathLst>
                <a:path w="1620" h="782">
                  <a:moveTo>
                    <a:pt x="85" y="781"/>
                  </a:moveTo>
                  <a:cubicBezTo>
                    <a:pt x="29" y="781"/>
                    <a:pt x="1" y="726"/>
                    <a:pt x="1" y="670"/>
                  </a:cubicBezTo>
                  <a:cubicBezTo>
                    <a:pt x="1" y="586"/>
                    <a:pt x="29" y="558"/>
                    <a:pt x="85" y="558"/>
                  </a:cubicBezTo>
                  <a:cubicBezTo>
                    <a:pt x="85" y="558"/>
                    <a:pt x="977" y="558"/>
                    <a:pt x="1424" y="56"/>
                  </a:cubicBezTo>
                  <a:cubicBezTo>
                    <a:pt x="1452" y="0"/>
                    <a:pt x="1535" y="0"/>
                    <a:pt x="1591" y="56"/>
                  </a:cubicBezTo>
                  <a:cubicBezTo>
                    <a:pt x="1619" y="112"/>
                    <a:pt x="1619" y="168"/>
                    <a:pt x="1591" y="195"/>
                  </a:cubicBezTo>
                  <a:cubicBezTo>
                    <a:pt x="1061" y="781"/>
                    <a:pt x="85" y="781"/>
                    <a:pt x="85" y="7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Google Shape;1052;p25"/>
            <p:cNvSpPr/>
            <p:nvPr/>
          </p:nvSpPr>
          <p:spPr>
            <a:xfrm flipH="1">
              <a:off x="1546560" y="1280520"/>
              <a:ext cx="178560" cy="61920"/>
            </a:xfrm>
            <a:custGeom>
              <a:avLst/>
              <a:gdLst/>
              <a:ahLst/>
              <a:cxnLst/>
              <a:rect l="l" t="t" r="r" b="b"/>
              <a:pathLst>
                <a:path w="2484" h="865">
                  <a:moveTo>
                    <a:pt x="2400" y="670"/>
                  </a:moveTo>
                  <a:cubicBezTo>
                    <a:pt x="2484" y="698"/>
                    <a:pt x="2484" y="781"/>
                    <a:pt x="2456" y="809"/>
                  </a:cubicBezTo>
                  <a:cubicBezTo>
                    <a:pt x="2400" y="865"/>
                    <a:pt x="2344" y="865"/>
                    <a:pt x="2289" y="837"/>
                  </a:cubicBezTo>
                  <a:cubicBezTo>
                    <a:pt x="1814" y="558"/>
                    <a:pt x="1117" y="419"/>
                    <a:pt x="615" y="335"/>
                  </a:cubicBezTo>
                  <a:cubicBezTo>
                    <a:pt x="391" y="279"/>
                    <a:pt x="196" y="251"/>
                    <a:pt x="112" y="223"/>
                  </a:cubicBezTo>
                  <a:cubicBezTo>
                    <a:pt x="29" y="167"/>
                    <a:pt x="1" y="140"/>
                    <a:pt x="29" y="84"/>
                  </a:cubicBezTo>
                  <a:cubicBezTo>
                    <a:pt x="57" y="0"/>
                    <a:pt x="140" y="0"/>
                    <a:pt x="168" y="0"/>
                  </a:cubicBezTo>
                  <a:cubicBezTo>
                    <a:pt x="280" y="28"/>
                    <a:pt x="447" y="84"/>
                    <a:pt x="670" y="112"/>
                  </a:cubicBezTo>
                  <a:cubicBezTo>
                    <a:pt x="1200" y="223"/>
                    <a:pt x="1926" y="363"/>
                    <a:pt x="2400" y="6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8" name="Google Shape;1053;p25"/>
            <p:cNvSpPr/>
            <p:nvPr/>
          </p:nvSpPr>
          <p:spPr>
            <a:xfrm flipH="1">
              <a:off x="1470960" y="1208160"/>
              <a:ext cx="176760" cy="120240"/>
            </a:xfrm>
            <a:custGeom>
              <a:avLst/>
              <a:gdLst/>
              <a:ahLst/>
              <a:cxnLst/>
              <a:rect l="l" t="t" r="r" b="b"/>
              <a:pathLst>
                <a:path w="2457" h="1675">
                  <a:moveTo>
                    <a:pt x="85" y="252"/>
                  </a:moveTo>
                  <a:cubicBezTo>
                    <a:pt x="29" y="224"/>
                    <a:pt x="1" y="168"/>
                    <a:pt x="29" y="112"/>
                  </a:cubicBezTo>
                  <a:cubicBezTo>
                    <a:pt x="29" y="29"/>
                    <a:pt x="85" y="1"/>
                    <a:pt x="168" y="1"/>
                  </a:cubicBezTo>
                  <a:cubicBezTo>
                    <a:pt x="168" y="1"/>
                    <a:pt x="1898" y="391"/>
                    <a:pt x="2121" y="531"/>
                  </a:cubicBezTo>
                  <a:cubicBezTo>
                    <a:pt x="2233" y="587"/>
                    <a:pt x="2317" y="754"/>
                    <a:pt x="2400" y="977"/>
                  </a:cubicBezTo>
                  <a:cubicBezTo>
                    <a:pt x="2456" y="1172"/>
                    <a:pt x="2456" y="1396"/>
                    <a:pt x="2428" y="1563"/>
                  </a:cubicBezTo>
                  <a:cubicBezTo>
                    <a:pt x="2428" y="1647"/>
                    <a:pt x="2345" y="1675"/>
                    <a:pt x="2289" y="1647"/>
                  </a:cubicBezTo>
                  <a:cubicBezTo>
                    <a:pt x="2205" y="1647"/>
                    <a:pt x="2177" y="1563"/>
                    <a:pt x="2177" y="1507"/>
                  </a:cubicBezTo>
                  <a:cubicBezTo>
                    <a:pt x="2205" y="1368"/>
                    <a:pt x="2177" y="1172"/>
                    <a:pt x="2149" y="1005"/>
                  </a:cubicBezTo>
                  <a:cubicBezTo>
                    <a:pt x="2121" y="838"/>
                    <a:pt x="2038" y="726"/>
                    <a:pt x="1982" y="670"/>
                  </a:cubicBezTo>
                  <a:cubicBezTo>
                    <a:pt x="1759" y="587"/>
                    <a:pt x="85" y="252"/>
                    <a:pt x="85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9" name="Google Shape;1054;p25"/>
            <p:cNvSpPr/>
            <p:nvPr/>
          </p:nvSpPr>
          <p:spPr>
            <a:xfrm flipH="1">
              <a:off x="2349000" y="1220400"/>
              <a:ext cx="106200" cy="108360"/>
            </a:xfrm>
            <a:custGeom>
              <a:avLst/>
              <a:gdLst/>
              <a:ahLst/>
              <a:cxnLst/>
              <a:rect l="l" t="t" r="r" b="b"/>
              <a:pathLst>
                <a:path w="1480" h="1507">
                  <a:moveTo>
                    <a:pt x="1312" y="0"/>
                  </a:moveTo>
                  <a:cubicBezTo>
                    <a:pt x="1368" y="0"/>
                    <a:pt x="1451" y="56"/>
                    <a:pt x="1451" y="84"/>
                  </a:cubicBezTo>
                  <a:cubicBezTo>
                    <a:pt x="1479" y="140"/>
                    <a:pt x="1451" y="223"/>
                    <a:pt x="1368" y="223"/>
                  </a:cubicBezTo>
                  <a:cubicBezTo>
                    <a:pt x="1368" y="223"/>
                    <a:pt x="531" y="419"/>
                    <a:pt x="419" y="530"/>
                  </a:cubicBezTo>
                  <a:cubicBezTo>
                    <a:pt x="335" y="642"/>
                    <a:pt x="252" y="1395"/>
                    <a:pt x="252" y="1395"/>
                  </a:cubicBezTo>
                  <a:cubicBezTo>
                    <a:pt x="252" y="1479"/>
                    <a:pt x="196" y="1507"/>
                    <a:pt x="112" y="1507"/>
                  </a:cubicBezTo>
                  <a:cubicBezTo>
                    <a:pt x="28" y="1507"/>
                    <a:pt x="1" y="1451"/>
                    <a:pt x="1" y="1367"/>
                  </a:cubicBezTo>
                  <a:cubicBezTo>
                    <a:pt x="1" y="1367"/>
                    <a:pt x="84" y="530"/>
                    <a:pt x="252" y="363"/>
                  </a:cubicBezTo>
                  <a:cubicBezTo>
                    <a:pt x="391" y="251"/>
                    <a:pt x="1312" y="0"/>
                    <a:pt x="131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Google Shape;1055;p25"/>
            <p:cNvSpPr/>
            <p:nvPr/>
          </p:nvSpPr>
          <p:spPr>
            <a:xfrm flipH="1">
              <a:off x="712800" y="1308600"/>
              <a:ext cx="946080" cy="1163160"/>
            </a:xfrm>
            <a:custGeom>
              <a:avLst/>
              <a:gdLst/>
              <a:ahLst/>
              <a:cxnLst/>
              <a:rect l="l" t="t" r="r" b="b"/>
              <a:pathLst>
                <a:path w="13141" h="16155">
                  <a:moveTo>
                    <a:pt x="3376" y="726"/>
                  </a:moveTo>
                  <a:cubicBezTo>
                    <a:pt x="3293" y="782"/>
                    <a:pt x="3237" y="726"/>
                    <a:pt x="3237" y="670"/>
                  </a:cubicBezTo>
                  <a:cubicBezTo>
                    <a:pt x="3209" y="587"/>
                    <a:pt x="3237" y="531"/>
                    <a:pt x="3293" y="531"/>
                  </a:cubicBezTo>
                  <a:cubicBezTo>
                    <a:pt x="3293" y="531"/>
                    <a:pt x="4409" y="1"/>
                    <a:pt x="4799" y="838"/>
                  </a:cubicBezTo>
                  <a:cubicBezTo>
                    <a:pt x="5050" y="866"/>
                    <a:pt x="5943" y="1061"/>
                    <a:pt x="6055" y="1898"/>
                  </a:cubicBezTo>
                  <a:cubicBezTo>
                    <a:pt x="6780" y="1563"/>
                    <a:pt x="7450" y="2261"/>
                    <a:pt x="8259" y="3014"/>
                  </a:cubicBezTo>
                  <a:cubicBezTo>
                    <a:pt x="8845" y="3600"/>
                    <a:pt x="9514" y="4213"/>
                    <a:pt x="10239" y="4437"/>
                  </a:cubicBezTo>
                  <a:cubicBezTo>
                    <a:pt x="10379" y="4465"/>
                    <a:pt x="11523" y="4604"/>
                    <a:pt x="11607" y="5441"/>
                  </a:cubicBezTo>
                  <a:cubicBezTo>
                    <a:pt x="11885" y="5580"/>
                    <a:pt x="13057" y="6362"/>
                    <a:pt x="13113" y="7673"/>
                  </a:cubicBezTo>
                  <a:cubicBezTo>
                    <a:pt x="13141" y="8928"/>
                    <a:pt x="12946" y="9347"/>
                    <a:pt x="12890" y="9486"/>
                  </a:cubicBezTo>
                  <a:cubicBezTo>
                    <a:pt x="12862" y="9654"/>
                    <a:pt x="12695" y="10602"/>
                    <a:pt x="11634" y="11021"/>
                  </a:cubicBezTo>
                  <a:lnTo>
                    <a:pt x="11634" y="11021"/>
                  </a:lnTo>
                  <a:lnTo>
                    <a:pt x="11523" y="11049"/>
                  </a:lnTo>
                  <a:cubicBezTo>
                    <a:pt x="10463" y="11467"/>
                    <a:pt x="9263" y="11886"/>
                    <a:pt x="8370" y="11439"/>
                  </a:cubicBezTo>
                  <a:cubicBezTo>
                    <a:pt x="7589" y="11049"/>
                    <a:pt x="7143" y="10407"/>
                    <a:pt x="7031" y="10184"/>
                  </a:cubicBezTo>
                  <a:cubicBezTo>
                    <a:pt x="6752" y="10156"/>
                    <a:pt x="5497" y="9989"/>
                    <a:pt x="5022" y="9319"/>
                  </a:cubicBezTo>
                  <a:cubicBezTo>
                    <a:pt x="4771" y="8956"/>
                    <a:pt x="4492" y="9096"/>
                    <a:pt x="4213" y="9235"/>
                  </a:cubicBezTo>
                  <a:cubicBezTo>
                    <a:pt x="3990" y="9347"/>
                    <a:pt x="3795" y="9458"/>
                    <a:pt x="3516" y="9458"/>
                  </a:cubicBezTo>
                  <a:cubicBezTo>
                    <a:pt x="3432" y="9570"/>
                    <a:pt x="3348" y="9765"/>
                    <a:pt x="3432" y="10128"/>
                  </a:cubicBezTo>
                  <a:cubicBezTo>
                    <a:pt x="3488" y="10184"/>
                    <a:pt x="3488" y="10268"/>
                    <a:pt x="3516" y="10351"/>
                  </a:cubicBezTo>
                  <a:cubicBezTo>
                    <a:pt x="3711" y="10965"/>
                    <a:pt x="3990" y="11830"/>
                    <a:pt x="2846" y="12416"/>
                  </a:cubicBezTo>
                  <a:cubicBezTo>
                    <a:pt x="2846" y="12555"/>
                    <a:pt x="2958" y="12974"/>
                    <a:pt x="3432" y="13392"/>
                  </a:cubicBezTo>
                  <a:cubicBezTo>
                    <a:pt x="3572" y="13532"/>
                    <a:pt x="3683" y="13699"/>
                    <a:pt x="3683" y="13950"/>
                  </a:cubicBezTo>
                  <a:cubicBezTo>
                    <a:pt x="3711" y="14201"/>
                    <a:pt x="3655" y="14508"/>
                    <a:pt x="3488" y="14815"/>
                  </a:cubicBezTo>
                  <a:cubicBezTo>
                    <a:pt x="3293" y="15094"/>
                    <a:pt x="3014" y="15373"/>
                    <a:pt x="2651" y="15624"/>
                  </a:cubicBezTo>
                  <a:cubicBezTo>
                    <a:pt x="2037" y="15987"/>
                    <a:pt x="1256" y="16154"/>
                    <a:pt x="84" y="16015"/>
                  </a:cubicBezTo>
                  <a:cubicBezTo>
                    <a:pt x="28" y="16015"/>
                    <a:pt x="1" y="15931"/>
                    <a:pt x="1" y="15875"/>
                  </a:cubicBezTo>
                  <a:cubicBezTo>
                    <a:pt x="1" y="15792"/>
                    <a:pt x="56" y="15764"/>
                    <a:pt x="140" y="15764"/>
                  </a:cubicBezTo>
                  <a:cubicBezTo>
                    <a:pt x="1200" y="15903"/>
                    <a:pt x="2009" y="15736"/>
                    <a:pt x="2539" y="15429"/>
                  </a:cubicBezTo>
                  <a:cubicBezTo>
                    <a:pt x="2874" y="15206"/>
                    <a:pt x="3125" y="14955"/>
                    <a:pt x="3265" y="14676"/>
                  </a:cubicBezTo>
                  <a:cubicBezTo>
                    <a:pt x="3404" y="14452"/>
                    <a:pt x="3488" y="14173"/>
                    <a:pt x="3432" y="13950"/>
                  </a:cubicBezTo>
                  <a:cubicBezTo>
                    <a:pt x="3432" y="13783"/>
                    <a:pt x="3376" y="13643"/>
                    <a:pt x="3265" y="13532"/>
                  </a:cubicBezTo>
                  <a:cubicBezTo>
                    <a:pt x="2651" y="12974"/>
                    <a:pt x="2595" y="12388"/>
                    <a:pt x="2595" y="12304"/>
                  </a:cubicBezTo>
                  <a:cubicBezTo>
                    <a:pt x="2595" y="12276"/>
                    <a:pt x="2651" y="12248"/>
                    <a:pt x="2679" y="12220"/>
                  </a:cubicBezTo>
                  <a:cubicBezTo>
                    <a:pt x="3711" y="11718"/>
                    <a:pt x="3432" y="10909"/>
                    <a:pt x="3265" y="10407"/>
                  </a:cubicBezTo>
                  <a:cubicBezTo>
                    <a:pt x="3237" y="10295"/>
                    <a:pt x="3209" y="10212"/>
                    <a:pt x="3209" y="10156"/>
                  </a:cubicBezTo>
                  <a:cubicBezTo>
                    <a:pt x="3014" y="9570"/>
                    <a:pt x="3348" y="9235"/>
                    <a:pt x="3348" y="9235"/>
                  </a:cubicBezTo>
                  <a:cubicBezTo>
                    <a:pt x="3376" y="9207"/>
                    <a:pt x="3404" y="9207"/>
                    <a:pt x="3432" y="9207"/>
                  </a:cubicBezTo>
                  <a:cubicBezTo>
                    <a:pt x="3655" y="9235"/>
                    <a:pt x="3851" y="9096"/>
                    <a:pt x="4074" y="9040"/>
                  </a:cubicBezTo>
                  <a:cubicBezTo>
                    <a:pt x="4464" y="8817"/>
                    <a:pt x="4799" y="8649"/>
                    <a:pt x="5190" y="9152"/>
                  </a:cubicBezTo>
                  <a:cubicBezTo>
                    <a:pt x="5664" y="9793"/>
                    <a:pt x="7059" y="9905"/>
                    <a:pt x="7115" y="9905"/>
                  </a:cubicBezTo>
                  <a:lnTo>
                    <a:pt x="7115" y="9905"/>
                  </a:lnTo>
                  <a:cubicBezTo>
                    <a:pt x="7143" y="9905"/>
                    <a:pt x="7171" y="9933"/>
                    <a:pt x="7171" y="9989"/>
                  </a:cubicBezTo>
                  <a:cubicBezTo>
                    <a:pt x="7171" y="9989"/>
                    <a:pt x="7589" y="10742"/>
                    <a:pt x="8426" y="11188"/>
                  </a:cubicBezTo>
                  <a:cubicBezTo>
                    <a:pt x="9235" y="11607"/>
                    <a:pt x="10379" y="11160"/>
                    <a:pt x="11383" y="10770"/>
                  </a:cubicBezTo>
                  <a:lnTo>
                    <a:pt x="11495" y="10742"/>
                  </a:lnTo>
                  <a:lnTo>
                    <a:pt x="11495" y="10742"/>
                  </a:lnTo>
                  <a:lnTo>
                    <a:pt x="11495" y="10742"/>
                  </a:lnTo>
                  <a:cubicBezTo>
                    <a:pt x="12499" y="10351"/>
                    <a:pt x="12611" y="9375"/>
                    <a:pt x="12611" y="9375"/>
                  </a:cubicBezTo>
                  <a:lnTo>
                    <a:pt x="12611" y="9375"/>
                  </a:lnTo>
                  <a:lnTo>
                    <a:pt x="12611" y="9347"/>
                  </a:lnTo>
                  <a:cubicBezTo>
                    <a:pt x="12611" y="9347"/>
                    <a:pt x="12862" y="9068"/>
                    <a:pt x="12778" y="7673"/>
                  </a:cubicBezTo>
                  <a:cubicBezTo>
                    <a:pt x="12750" y="6362"/>
                    <a:pt x="11467" y="5664"/>
                    <a:pt x="11355" y="5608"/>
                  </a:cubicBezTo>
                  <a:cubicBezTo>
                    <a:pt x="11328" y="5580"/>
                    <a:pt x="11300" y="5553"/>
                    <a:pt x="11300" y="5525"/>
                  </a:cubicBezTo>
                  <a:cubicBezTo>
                    <a:pt x="11300" y="4827"/>
                    <a:pt x="10212" y="4688"/>
                    <a:pt x="10128" y="4688"/>
                  </a:cubicBezTo>
                  <a:lnTo>
                    <a:pt x="10100" y="4688"/>
                  </a:lnTo>
                  <a:cubicBezTo>
                    <a:pt x="9291" y="4437"/>
                    <a:pt x="8649" y="3767"/>
                    <a:pt x="8008" y="3181"/>
                  </a:cubicBezTo>
                  <a:cubicBezTo>
                    <a:pt x="7254" y="2400"/>
                    <a:pt x="6585" y="1786"/>
                    <a:pt x="5943" y="2177"/>
                  </a:cubicBezTo>
                  <a:lnTo>
                    <a:pt x="5943" y="2177"/>
                  </a:lnTo>
                  <a:cubicBezTo>
                    <a:pt x="5915" y="2177"/>
                    <a:pt x="5915" y="2205"/>
                    <a:pt x="5887" y="2205"/>
                  </a:cubicBezTo>
                  <a:cubicBezTo>
                    <a:pt x="5804" y="2205"/>
                    <a:pt x="5776" y="2121"/>
                    <a:pt x="5776" y="2093"/>
                  </a:cubicBezTo>
                  <a:cubicBezTo>
                    <a:pt x="5776" y="1145"/>
                    <a:pt x="4660" y="1089"/>
                    <a:pt x="4660" y="1089"/>
                  </a:cubicBezTo>
                  <a:lnTo>
                    <a:pt x="4660" y="1089"/>
                  </a:lnTo>
                  <a:cubicBezTo>
                    <a:pt x="4632" y="1089"/>
                    <a:pt x="4604" y="1033"/>
                    <a:pt x="4548" y="1005"/>
                  </a:cubicBezTo>
                  <a:cubicBezTo>
                    <a:pt x="4325" y="280"/>
                    <a:pt x="3404" y="726"/>
                    <a:pt x="3376" y="7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Google Shape;1056;p25"/>
            <p:cNvSpPr/>
            <p:nvPr/>
          </p:nvSpPr>
          <p:spPr>
            <a:xfrm flipH="1">
              <a:off x="823320" y="1642320"/>
              <a:ext cx="218880" cy="74160"/>
            </a:xfrm>
            <a:custGeom>
              <a:avLst/>
              <a:gdLst/>
              <a:ahLst/>
              <a:cxnLst/>
              <a:rect l="l" t="t" r="r" b="b"/>
              <a:pathLst>
                <a:path w="3042" h="1034">
                  <a:moveTo>
                    <a:pt x="2958" y="782"/>
                  </a:moveTo>
                  <a:cubicBezTo>
                    <a:pt x="3042" y="810"/>
                    <a:pt x="3042" y="894"/>
                    <a:pt x="2986" y="949"/>
                  </a:cubicBezTo>
                  <a:cubicBezTo>
                    <a:pt x="2958" y="977"/>
                    <a:pt x="2902" y="1033"/>
                    <a:pt x="2818" y="977"/>
                  </a:cubicBezTo>
                  <a:cubicBezTo>
                    <a:pt x="2818" y="977"/>
                    <a:pt x="1981" y="503"/>
                    <a:pt x="1368" y="698"/>
                  </a:cubicBezTo>
                  <a:cubicBezTo>
                    <a:pt x="1340" y="698"/>
                    <a:pt x="1284" y="698"/>
                    <a:pt x="1256" y="671"/>
                  </a:cubicBezTo>
                  <a:cubicBezTo>
                    <a:pt x="1228" y="643"/>
                    <a:pt x="642" y="252"/>
                    <a:pt x="112" y="224"/>
                  </a:cubicBezTo>
                  <a:cubicBezTo>
                    <a:pt x="28" y="224"/>
                    <a:pt x="1" y="140"/>
                    <a:pt x="1" y="113"/>
                  </a:cubicBezTo>
                  <a:cubicBezTo>
                    <a:pt x="1" y="57"/>
                    <a:pt x="84" y="1"/>
                    <a:pt x="140" y="1"/>
                  </a:cubicBezTo>
                  <a:cubicBezTo>
                    <a:pt x="642" y="29"/>
                    <a:pt x="1200" y="364"/>
                    <a:pt x="1368" y="503"/>
                  </a:cubicBezTo>
                  <a:cubicBezTo>
                    <a:pt x="2093" y="252"/>
                    <a:pt x="2958" y="782"/>
                    <a:pt x="2958" y="7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Google Shape;1057;p25"/>
            <p:cNvSpPr/>
            <p:nvPr/>
          </p:nvSpPr>
          <p:spPr>
            <a:xfrm flipH="1">
              <a:off x="1140840" y="1851480"/>
              <a:ext cx="170640" cy="192600"/>
            </a:xfrm>
            <a:custGeom>
              <a:avLst/>
              <a:gdLst/>
              <a:ahLst/>
              <a:cxnLst/>
              <a:rect l="l" t="t" r="r" b="b"/>
              <a:pathLst>
                <a:path w="2372" h="2679">
                  <a:moveTo>
                    <a:pt x="2288" y="2456"/>
                  </a:moveTo>
                  <a:cubicBezTo>
                    <a:pt x="2344" y="2456"/>
                    <a:pt x="2371" y="2511"/>
                    <a:pt x="2344" y="2595"/>
                  </a:cubicBezTo>
                  <a:cubicBezTo>
                    <a:pt x="2344" y="2651"/>
                    <a:pt x="2288" y="2679"/>
                    <a:pt x="2204" y="2679"/>
                  </a:cubicBezTo>
                  <a:cubicBezTo>
                    <a:pt x="2204" y="2679"/>
                    <a:pt x="1088" y="2456"/>
                    <a:pt x="1339" y="1228"/>
                  </a:cubicBezTo>
                  <a:cubicBezTo>
                    <a:pt x="1060" y="1200"/>
                    <a:pt x="419" y="1005"/>
                    <a:pt x="56" y="168"/>
                  </a:cubicBezTo>
                  <a:cubicBezTo>
                    <a:pt x="0" y="112"/>
                    <a:pt x="56" y="28"/>
                    <a:pt x="112" y="28"/>
                  </a:cubicBezTo>
                  <a:cubicBezTo>
                    <a:pt x="195" y="0"/>
                    <a:pt x="251" y="28"/>
                    <a:pt x="251" y="112"/>
                  </a:cubicBezTo>
                  <a:cubicBezTo>
                    <a:pt x="698" y="1088"/>
                    <a:pt x="1451" y="1061"/>
                    <a:pt x="1451" y="1061"/>
                  </a:cubicBezTo>
                  <a:lnTo>
                    <a:pt x="1451" y="1061"/>
                  </a:lnTo>
                  <a:lnTo>
                    <a:pt x="1479" y="1061"/>
                  </a:lnTo>
                  <a:cubicBezTo>
                    <a:pt x="1534" y="1088"/>
                    <a:pt x="1590" y="1116"/>
                    <a:pt x="1534" y="1200"/>
                  </a:cubicBezTo>
                  <a:cubicBezTo>
                    <a:pt x="1311" y="2232"/>
                    <a:pt x="2288" y="2456"/>
                    <a:pt x="2288" y="24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Google Shape;1058;p25"/>
            <p:cNvSpPr/>
            <p:nvPr/>
          </p:nvSpPr>
          <p:spPr>
            <a:xfrm flipH="1">
              <a:off x="1203480" y="1421280"/>
              <a:ext cx="453960" cy="486000"/>
            </a:xfrm>
            <a:custGeom>
              <a:avLst/>
              <a:gdLst/>
              <a:ahLst/>
              <a:cxnLst/>
              <a:rect l="l" t="t" r="r" b="b"/>
              <a:pathLst>
                <a:path w="6306" h="6752">
                  <a:moveTo>
                    <a:pt x="6166" y="5496"/>
                  </a:moveTo>
                  <a:cubicBezTo>
                    <a:pt x="6222" y="5496"/>
                    <a:pt x="6306" y="5524"/>
                    <a:pt x="6306" y="5580"/>
                  </a:cubicBezTo>
                  <a:cubicBezTo>
                    <a:pt x="6306" y="5664"/>
                    <a:pt x="6278" y="5691"/>
                    <a:pt x="6194" y="5691"/>
                  </a:cubicBezTo>
                  <a:cubicBezTo>
                    <a:pt x="6055" y="5691"/>
                    <a:pt x="5915" y="5719"/>
                    <a:pt x="5776" y="5775"/>
                  </a:cubicBezTo>
                  <a:cubicBezTo>
                    <a:pt x="5636" y="5803"/>
                    <a:pt x="5497" y="5859"/>
                    <a:pt x="5357" y="5943"/>
                  </a:cubicBezTo>
                  <a:cubicBezTo>
                    <a:pt x="5022" y="6194"/>
                    <a:pt x="4660" y="6249"/>
                    <a:pt x="4269" y="6249"/>
                  </a:cubicBezTo>
                  <a:cubicBezTo>
                    <a:pt x="3906" y="6249"/>
                    <a:pt x="3544" y="6138"/>
                    <a:pt x="3125" y="6054"/>
                  </a:cubicBezTo>
                  <a:cubicBezTo>
                    <a:pt x="2790" y="5943"/>
                    <a:pt x="2372" y="6110"/>
                    <a:pt x="1953" y="6333"/>
                  </a:cubicBezTo>
                  <a:cubicBezTo>
                    <a:pt x="1451" y="6528"/>
                    <a:pt x="921" y="6752"/>
                    <a:pt x="419" y="6612"/>
                  </a:cubicBezTo>
                  <a:lnTo>
                    <a:pt x="196" y="6501"/>
                  </a:lnTo>
                  <a:cubicBezTo>
                    <a:pt x="140" y="6473"/>
                    <a:pt x="56" y="6417"/>
                    <a:pt x="28" y="6361"/>
                  </a:cubicBezTo>
                  <a:cubicBezTo>
                    <a:pt x="1" y="6333"/>
                    <a:pt x="1" y="6249"/>
                    <a:pt x="28" y="6194"/>
                  </a:cubicBezTo>
                  <a:cubicBezTo>
                    <a:pt x="56" y="6138"/>
                    <a:pt x="140" y="6138"/>
                    <a:pt x="196" y="6194"/>
                  </a:cubicBezTo>
                  <a:cubicBezTo>
                    <a:pt x="224" y="6222"/>
                    <a:pt x="279" y="6249"/>
                    <a:pt x="335" y="6277"/>
                  </a:cubicBezTo>
                  <a:cubicBezTo>
                    <a:pt x="363" y="6333"/>
                    <a:pt x="447" y="6361"/>
                    <a:pt x="503" y="6361"/>
                  </a:cubicBezTo>
                  <a:cubicBezTo>
                    <a:pt x="921" y="6473"/>
                    <a:pt x="1423" y="6277"/>
                    <a:pt x="1870" y="6082"/>
                  </a:cubicBezTo>
                  <a:cubicBezTo>
                    <a:pt x="2372" y="5859"/>
                    <a:pt x="2818" y="5691"/>
                    <a:pt x="3237" y="5803"/>
                  </a:cubicBezTo>
                  <a:cubicBezTo>
                    <a:pt x="3627" y="5915"/>
                    <a:pt x="3962" y="5998"/>
                    <a:pt x="4325" y="5998"/>
                  </a:cubicBezTo>
                  <a:cubicBezTo>
                    <a:pt x="4660" y="5998"/>
                    <a:pt x="4967" y="5943"/>
                    <a:pt x="5301" y="5719"/>
                  </a:cubicBezTo>
                  <a:cubicBezTo>
                    <a:pt x="5469" y="5608"/>
                    <a:pt x="5636" y="5552"/>
                    <a:pt x="5776" y="5524"/>
                  </a:cubicBezTo>
                  <a:cubicBezTo>
                    <a:pt x="5887" y="5524"/>
                    <a:pt x="6027" y="5496"/>
                    <a:pt x="6166" y="5496"/>
                  </a:cubicBezTo>
                  <a:close/>
                  <a:moveTo>
                    <a:pt x="363" y="5106"/>
                  </a:moveTo>
                  <a:cubicBezTo>
                    <a:pt x="307" y="5133"/>
                    <a:pt x="224" y="5106"/>
                    <a:pt x="196" y="5078"/>
                  </a:cubicBezTo>
                  <a:cubicBezTo>
                    <a:pt x="168" y="4994"/>
                    <a:pt x="168" y="4938"/>
                    <a:pt x="224" y="4882"/>
                  </a:cubicBezTo>
                  <a:cubicBezTo>
                    <a:pt x="335" y="4827"/>
                    <a:pt x="475" y="4743"/>
                    <a:pt x="642" y="4715"/>
                  </a:cubicBezTo>
                  <a:cubicBezTo>
                    <a:pt x="782" y="4687"/>
                    <a:pt x="977" y="4659"/>
                    <a:pt x="1144" y="4603"/>
                  </a:cubicBezTo>
                  <a:cubicBezTo>
                    <a:pt x="1535" y="4575"/>
                    <a:pt x="1842" y="4520"/>
                    <a:pt x="2093" y="4408"/>
                  </a:cubicBezTo>
                  <a:cubicBezTo>
                    <a:pt x="2372" y="4296"/>
                    <a:pt x="2567" y="4157"/>
                    <a:pt x="2679" y="3990"/>
                  </a:cubicBezTo>
                  <a:cubicBezTo>
                    <a:pt x="2790" y="3850"/>
                    <a:pt x="2818" y="3683"/>
                    <a:pt x="2818" y="3543"/>
                  </a:cubicBezTo>
                  <a:cubicBezTo>
                    <a:pt x="2818" y="3460"/>
                    <a:pt x="2790" y="3404"/>
                    <a:pt x="2790" y="3320"/>
                  </a:cubicBezTo>
                  <a:cubicBezTo>
                    <a:pt x="2651" y="2985"/>
                    <a:pt x="1870" y="2371"/>
                    <a:pt x="1340" y="1953"/>
                  </a:cubicBezTo>
                  <a:lnTo>
                    <a:pt x="1312" y="1925"/>
                  </a:lnTo>
                  <a:cubicBezTo>
                    <a:pt x="642" y="1451"/>
                    <a:pt x="419" y="976"/>
                    <a:pt x="419" y="670"/>
                  </a:cubicBezTo>
                  <a:cubicBezTo>
                    <a:pt x="419" y="419"/>
                    <a:pt x="503" y="251"/>
                    <a:pt x="726" y="140"/>
                  </a:cubicBezTo>
                  <a:cubicBezTo>
                    <a:pt x="893" y="56"/>
                    <a:pt x="1144" y="0"/>
                    <a:pt x="1423" y="56"/>
                  </a:cubicBezTo>
                  <a:cubicBezTo>
                    <a:pt x="2009" y="112"/>
                    <a:pt x="2790" y="502"/>
                    <a:pt x="3209" y="1339"/>
                  </a:cubicBezTo>
                  <a:cubicBezTo>
                    <a:pt x="3237" y="1395"/>
                    <a:pt x="3209" y="1479"/>
                    <a:pt x="3125" y="1479"/>
                  </a:cubicBezTo>
                  <a:cubicBezTo>
                    <a:pt x="3069" y="1507"/>
                    <a:pt x="2986" y="1479"/>
                    <a:pt x="2958" y="1395"/>
                  </a:cubicBezTo>
                  <a:cubicBezTo>
                    <a:pt x="2567" y="642"/>
                    <a:pt x="1898" y="279"/>
                    <a:pt x="1395" y="223"/>
                  </a:cubicBezTo>
                  <a:cubicBezTo>
                    <a:pt x="1172" y="195"/>
                    <a:pt x="977" y="223"/>
                    <a:pt x="837" y="279"/>
                  </a:cubicBezTo>
                  <a:cubicBezTo>
                    <a:pt x="726" y="363"/>
                    <a:pt x="614" y="474"/>
                    <a:pt x="614" y="614"/>
                  </a:cubicBezTo>
                  <a:cubicBezTo>
                    <a:pt x="614" y="893"/>
                    <a:pt x="865" y="1228"/>
                    <a:pt x="1451" y="1674"/>
                  </a:cubicBezTo>
                  <a:lnTo>
                    <a:pt x="1479" y="1730"/>
                  </a:lnTo>
                  <a:cubicBezTo>
                    <a:pt x="2037" y="2120"/>
                    <a:pt x="2818" y="2762"/>
                    <a:pt x="2986" y="3181"/>
                  </a:cubicBezTo>
                  <a:cubicBezTo>
                    <a:pt x="3014" y="3292"/>
                    <a:pt x="3069" y="3348"/>
                    <a:pt x="3069" y="3460"/>
                  </a:cubicBezTo>
                  <a:cubicBezTo>
                    <a:pt x="3097" y="3683"/>
                    <a:pt x="3014" y="3878"/>
                    <a:pt x="2874" y="4101"/>
                  </a:cubicBezTo>
                  <a:cubicBezTo>
                    <a:pt x="2735" y="4269"/>
                    <a:pt x="2511" y="4436"/>
                    <a:pt x="2177" y="4575"/>
                  </a:cubicBezTo>
                  <a:cubicBezTo>
                    <a:pt x="1953" y="4687"/>
                    <a:pt x="1591" y="4743"/>
                    <a:pt x="1200" y="4799"/>
                  </a:cubicBezTo>
                  <a:cubicBezTo>
                    <a:pt x="1033" y="4799"/>
                    <a:pt x="893" y="4827"/>
                    <a:pt x="754" y="4882"/>
                  </a:cubicBezTo>
                  <a:cubicBezTo>
                    <a:pt x="614" y="4966"/>
                    <a:pt x="475" y="5022"/>
                    <a:pt x="363" y="51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Google Shape;1059;p25"/>
            <p:cNvSpPr/>
            <p:nvPr/>
          </p:nvSpPr>
          <p:spPr>
            <a:xfrm flipH="1">
              <a:off x="1223280" y="1465560"/>
              <a:ext cx="224640" cy="150480"/>
            </a:xfrm>
            <a:custGeom>
              <a:avLst/>
              <a:gdLst/>
              <a:ahLst/>
              <a:cxnLst/>
              <a:rect l="l" t="t" r="r" b="b"/>
              <a:pathLst>
                <a:path w="3126" h="2094">
                  <a:moveTo>
                    <a:pt x="1703" y="1675"/>
                  </a:moveTo>
                  <a:cubicBezTo>
                    <a:pt x="1759" y="1675"/>
                    <a:pt x="1814" y="1703"/>
                    <a:pt x="1842" y="1758"/>
                  </a:cubicBezTo>
                  <a:cubicBezTo>
                    <a:pt x="1842" y="1842"/>
                    <a:pt x="1814" y="1870"/>
                    <a:pt x="1731" y="1898"/>
                  </a:cubicBezTo>
                  <a:cubicBezTo>
                    <a:pt x="1731" y="1898"/>
                    <a:pt x="419" y="2093"/>
                    <a:pt x="85" y="1396"/>
                  </a:cubicBezTo>
                  <a:cubicBezTo>
                    <a:pt x="1" y="1173"/>
                    <a:pt x="1" y="921"/>
                    <a:pt x="29" y="726"/>
                  </a:cubicBezTo>
                  <a:cubicBezTo>
                    <a:pt x="85" y="503"/>
                    <a:pt x="224" y="336"/>
                    <a:pt x="447" y="196"/>
                  </a:cubicBezTo>
                  <a:cubicBezTo>
                    <a:pt x="587" y="85"/>
                    <a:pt x="782" y="29"/>
                    <a:pt x="1005" y="29"/>
                  </a:cubicBezTo>
                  <a:cubicBezTo>
                    <a:pt x="1173" y="1"/>
                    <a:pt x="1396" y="29"/>
                    <a:pt x="1619" y="85"/>
                  </a:cubicBezTo>
                  <a:cubicBezTo>
                    <a:pt x="2400" y="336"/>
                    <a:pt x="2707" y="1061"/>
                    <a:pt x="2958" y="1563"/>
                  </a:cubicBezTo>
                  <a:cubicBezTo>
                    <a:pt x="2986" y="1675"/>
                    <a:pt x="3014" y="1731"/>
                    <a:pt x="3098" y="1814"/>
                  </a:cubicBezTo>
                  <a:cubicBezTo>
                    <a:pt x="3126" y="1870"/>
                    <a:pt x="3098" y="1954"/>
                    <a:pt x="3070" y="1954"/>
                  </a:cubicBezTo>
                  <a:cubicBezTo>
                    <a:pt x="2986" y="1982"/>
                    <a:pt x="2930" y="1954"/>
                    <a:pt x="2875" y="1898"/>
                  </a:cubicBezTo>
                  <a:cubicBezTo>
                    <a:pt x="2847" y="1842"/>
                    <a:pt x="2791" y="1731"/>
                    <a:pt x="2735" y="1619"/>
                  </a:cubicBezTo>
                  <a:cubicBezTo>
                    <a:pt x="2540" y="1173"/>
                    <a:pt x="2233" y="503"/>
                    <a:pt x="1563" y="308"/>
                  </a:cubicBezTo>
                  <a:cubicBezTo>
                    <a:pt x="1396" y="224"/>
                    <a:pt x="1173" y="224"/>
                    <a:pt x="1033" y="224"/>
                  </a:cubicBezTo>
                  <a:cubicBezTo>
                    <a:pt x="866" y="280"/>
                    <a:pt x="698" y="308"/>
                    <a:pt x="587" y="419"/>
                  </a:cubicBezTo>
                  <a:cubicBezTo>
                    <a:pt x="419" y="503"/>
                    <a:pt x="308" y="642"/>
                    <a:pt x="252" y="782"/>
                  </a:cubicBezTo>
                  <a:cubicBezTo>
                    <a:pt x="224" y="977"/>
                    <a:pt x="224" y="1145"/>
                    <a:pt x="308" y="1312"/>
                  </a:cubicBezTo>
                  <a:cubicBezTo>
                    <a:pt x="559" y="1842"/>
                    <a:pt x="1703" y="1675"/>
                    <a:pt x="1703" y="16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5" name="Google Shape;1060;p25"/>
            <p:cNvSpPr/>
            <p:nvPr/>
          </p:nvSpPr>
          <p:spPr>
            <a:xfrm flipH="1">
              <a:off x="1114560" y="1535760"/>
              <a:ext cx="160560" cy="254880"/>
            </a:xfrm>
            <a:custGeom>
              <a:avLst/>
              <a:gdLst/>
              <a:ahLst/>
              <a:cxnLst/>
              <a:rect l="l" t="t" r="r" b="b"/>
              <a:pathLst>
                <a:path w="2233" h="3544">
                  <a:moveTo>
                    <a:pt x="251" y="307"/>
                  </a:moveTo>
                  <a:cubicBezTo>
                    <a:pt x="168" y="307"/>
                    <a:pt x="140" y="279"/>
                    <a:pt x="112" y="196"/>
                  </a:cubicBezTo>
                  <a:cubicBezTo>
                    <a:pt x="112" y="140"/>
                    <a:pt x="140" y="84"/>
                    <a:pt x="196" y="56"/>
                  </a:cubicBezTo>
                  <a:cubicBezTo>
                    <a:pt x="196" y="56"/>
                    <a:pt x="1116" y="0"/>
                    <a:pt x="1563" y="614"/>
                  </a:cubicBezTo>
                  <a:cubicBezTo>
                    <a:pt x="1786" y="921"/>
                    <a:pt x="1981" y="1451"/>
                    <a:pt x="2093" y="1925"/>
                  </a:cubicBezTo>
                  <a:cubicBezTo>
                    <a:pt x="2204" y="2344"/>
                    <a:pt x="2232" y="2818"/>
                    <a:pt x="2093" y="3097"/>
                  </a:cubicBezTo>
                  <a:cubicBezTo>
                    <a:pt x="2009" y="3264"/>
                    <a:pt x="1925" y="3376"/>
                    <a:pt x="1814" y="3432"/>
                  </a:cubicBezTo>
                  <a:cubicBezTo>
                    <a:pt x="1702" y="3516"/>
                    <a:pt x="1535" y="3543"/>
                    <a:pt x="1367" y="3543"/>
                  </a:cubicBezTo>
                  <a:cubicBezTo>
                    <a:pt x="1228" y="3543"/>
                    <a:pt x="1032" y="3488"/>
                    <a:pt x="893" y="3404"/>
                  </a:cubicBezTo>
                  <a:cubicBezTo>
                    <a:pt x="726" y="3292"/>
                    <a:pt x="586" y="3125"/>
                    <a:pt x="530" y="2874"/>
                  </a:cubicBezTo>
                  <a:cubicBezTo>
                    <a:pt x="419" y="2567"/>
                    <a:pt x="335" y="2288"/>
                    <a:pt x="307" y="2037"/>
                  </a:cubicBezTo>
                  <a:cubicBezTo>
                    <a:pt x="251" y="1730"/>
                    <a:pt x="196" y="1479"/>
                    <a:pt x="56" y="1339"/>
                  </a:cubicBezTo>
                  <a:cubicBezTo>
                    <a:pt x="28" y="1312"/>
                    <a:pt x="0" y="1228"/>
                    <a:pt x="56" y="1172"/>
                  </a:cubicBezTo>
                  <a:cubicBezTo>
                    <a:pt x="112" y="1144"/>
                    <a:pt x="168" y="1144"/>
                    <a:pt x="251" y="1172"/>
                  </a:cubicBezTo>
                  <a:cubicBezTo>
                    <a:pt x="447" y="1339"/>
                    <a:pt x="530" y="1618"/>
                    <a:pt x="586" y="1981"/>
                  </a:cubicBezTo>
                  <a:cubicBezTo>
                    <a:pt x="614" y="2232"/>
                    <a:pt x="698" y="2455"/>
                    <a:pt x="809" y="2790"/>
                  </a:cubicBezTo>
                  <a:cubicBezTo>
                    <a:pt x="865" y="2985"/>
                    <a:pt x="977" y="3097"/>
                    <a:pt x="1116" y="3209"/>
                  </a:cubicBezTo>
                  <a:cubicBezTo>
                    <a:pt x="1228" y="3264"/>
                    <a:pt x="1311" y="3292"/>
                    <a:pt x="1423" y="3292"/>
                  </a:cubicBezTo>
                  <a:cubicBezTo>
                    <a:pt x="1535" y="3292"/>
                    <a:pt x="1646" y="3264"/>
                    <a:pt x="1730" y="3237"/>
                  </a:cubicBezTo>
                  <a:cubicBezTo>
                    <a:pt x="1842" y="3153"/>
                    <a:pt x="1925" y="3097"/>
                    <a:pt x="1953" y="2985"/>
                  </a:cubicBezTo>
                  <a:cubicBezTo>
                    <a:pt x="2065" y="2734"/>
                    <a:pt x="2009" y="2372"/>
                    <a:pt x="1953" y="1981"/>
                  </a:cubicBezTo>
                  <a:cubicBezTo>
                    <a:pt x="1842" y="1535"/>
                    <a:pt x="1646" y="1033"/>
                    <a:pt x="1451" y="726"/>
                  </a:cubicBezTo>
                  <a:cubicBezTo>
                    <a:pt x="1005" y="223"/>
                    <a:pt x="251" y="307"/>
                    <a:pt x="251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6" name="Google Shape;1061;p25"/>
            <p:cNvSpPr/>
            <p:nvPr/>
          </p:nvSpPr>
          <p:spPr>
            <a:xfrm flipH="1">
              <a:off x="1032120" y="1602000"/>
              <a:ext cx="132480" cy="293040"/>
            </a:xfrm>
            <a:custGeom>
              <a:avLst/>
              <a:gdLst/>
              <a:ahLst/>
              <a:cxnLst/>
              <a:rect l="l" t="t" r="r" b="b"/>
              <a:pathLst>
                <a:path w="1843" h="4075">
                  <a:moveTo>
                    <a:pt x="140" y="2456"/>
                  </a:moveTo>
                  <a:cubicBezTo>
                    <a:pt x="140" y="2372"/>
                    <a:pt x="196" y="2344"/>
                    <a:pt x="280" y="2344"/>
                  </a:cubicBezTo>
                  <a:cubicBezTo>
                    <a:pt x="335" y="2344"/>
                    <a:pt x="391" y="2400"/>
                    <a:pt x="391" y="2484"/>
                  </a:cubicBezTo>
                  <a:cubicBezTo>
                    <a:pt x="391" y="2484"/>
                    <a:pt x="280" y="3572"/>
                    <a:pt x="866" y="3767"/>
                  </a:cubicBezTo>
                  <a:cubicBezTo>
                    <a:pt x="1089" y="3851"/>
                    <a:pt x="1284" y="3767"/>
                    <a:pt x="1396" y="3600"/>
                  </a:cubicBezTo>
                  <a:cubicBezTo>
                    <a:pt x="1507" y="3460"/>
                    <a:pt x="1563" y="3265"/>
                    <a:pt x="1591" y="3014"/>
                  </a:cubicBezTo>
                  <a:cubicBezTo>
                    <a:pt x="1647" y="2763"/>
                    <a:pt x="1647" y="2484"/>
                    <a:pt x="1591" y="2205"/>
                  </a:cubicBezTo>
                  <a:cubicBezTo>
                    <a:pt x="1507" y="1340"/>
                    <a:pt x="1005" y="419"/>
                    <a:pt x="112" y="252"/>
                  </a:cubicBezTo>
                  <a:cubicBezTo>
                    <a:pt x="29" y="252"/>
                    <a:pt x="1" y="196"/>
                    <a:pt x="1" y="113"/>
                  </a:cubicBezTo>
                  <a:cubicBezTo>
                    <a:pt x="29" y="57"/>
                    <a:pt x="56" y="1"/>
                    <a:pt x="140" y="1"/>
                  </a:cubicBezTo>
                  <a:cubicBezTo>
                    <a:pt x="1145" y="224"/>
                    <a:pt x="1675" y="1201"/>
                    <a:pt x="1814" y="2121"/>
                  </a:cubicBezTo>
                  <a:cubicBezTo>
                    <a:pt x="1842" y="2456"/>
                    <a:pt x="1842" y="2763"/>
                    <a:pt x="1814" y="3014"/>
                  </a:cubicBezTo>
                  <a:cubicBezTo>
                    <a:pt x="1786" y="3293"/>
                    <a:pt x="1703" y="3516"/>
                    <a:pt x="1563" y="3712"/>
                  </a:cubicBezTo>
                  <a:cubicBezTo>
                    <a:pt x="1396" y="3935"/>
                    <a:pt x="1117" y="4074"/>
                    <a:pt x="754" y="3935"/>
                  </a:cubicBezTo>
                  <a:cubicBezTo>
                    <a:pt x="29" y="3712"/>
                    <a:pt x="140" y="2456"/>
                    <a:pt x="140" y="24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7" name="Google Shape;1062;p25"/>
            <p:cNvSpPr/>
            <p:nvPr/>
          </p:nvSpPr>
          <p:spPr>
            <a:xfrm flipH="1">
              <a:off x="969840" y="1610280"/>
              <a:ext cx="242640" cy="341280"/>
            </a:xfrm>
            <a:custGeom>
              <a:avLst/>
              <a:gdLst/>
              <a:ahLst/>
              <a:cxnLst/>
              <a:rect l="l" t="t" r="r" b="b"/>
              <a:pathLst>
                <a:path w="3376" h="4744">
                  <a:moveTo>
                    <a:pt x="112" y="4548"/>
                  </a:moveTo>
                  <a:cubicBezTo>
                    <a:pt x="28" y="4548"/>
                    <a:pt x="0" y="4464"/>
                    <a:pt x="0" y="4409"/>
                  </a:cubicBezTo>
                  <a:cubicBezTo>
                    <a:pt x="0" y="4325"/>
                    <a:pt x="84" y="4297"/>
                    <a:pt x="140" y="4297"/>
                  </a:cubicBezTo>
                  <a:cubicBezTo>
                    <a:pt x="1339" y="4492"/>
                    <a:pt x="2120" y="4185"/>
                    <a:pt x="2595" y="3655"/>
                  </a:cubicBezTo>
                  <a:cubicBezTo>
                    <a:pt x="2790" y="3432"/>
                    <a:pt x="2957" y="3097"/>
                    <a:pt x="3041" y="2790"/>
                  </a:cubicBezTo>
                  <a:cubicBezTo>
                    <a:pt x="3097" y="2484"/>
                    <a:pt x="3097" y="2121"/>
                    <a:pt x="3069" y="1814"/>
                  </a:cubicBezTo>
                  <a:cubicBezTo>
                    <a:pt x="2957" y="1144"/>
                    <a:pt x="2567" y="559"/>
                    <a:pt x="1981" y="363"/>
                  </a:cubicBezTo>
                  <a:lnTo>
                    <a:pt x="1981" y="363"/>
                  </a:lnTo>
                  <a:cubicBezTo>
                    <a:pt x="1841" y="307"/>
                    <a:pt x="1646" y="252"/>
                    <a:pt x="1479" y="307"/>
                  </a:cubicBezTo>
                  <a:cubicBezTo>
                    <a:pt x="1395" y="363"/>
                    <a:pt x="1339" y="307"/>
                    <a:pt x="1339" y="252"/>
                  </a:cubicBezTo>
                  <a:cubicBezTo>
                    <a:pt x="1283" y="168"/>
                    <a:pt x="1339" y="140"/>
                    <a:pt x="1395" y="112"/>
                  </a:cubicBezTo>
                  <a:cubicBezTo>
                    <a:pt x="1674" y="1"/>
                    <a:pt x="1925" y="84"/>
                    <a:pt x="2093" y="140"/>
                  </a:cubicBezTo>
                  <a:lnTo>
                    <a:pt x="2093" y="140"/>
                  </a:lnTo>
                  <a:cubicBezTo>
                    <a:pt x="2762" y="363"/>
                    <a:pt x="3208" y="1061"/>
                    <a:pt x="3320" y="1786"/>
                  </a:cubicBezTo>
                  <a:cubicBezTo>
                    <a:pt x="3376" y="2121"/>
                    <a:pt x="3376" y="2511"/>
                    <a:pt x="3292" y="2846"/>
                  </a:cubicBezTo>
                  <a:cubicBezTo>
                    <a:pt x="3208" y="3209"/>
                    <a:pt x="3041" y="3544"/>
                    <a:pt x="2790" y="3851"/>
                  </a:cubicBezTo>
                  <a:cubicBezTo>
                    <a:pt x="2232" y="4436"/>
                    <a:pt x="1395" y="4743"/>
                    <a:pt x="112" y="45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8" name="Google Shape;1063;p25"/>
            <p:cNvSpPr/>
            <p:nvPr/>
          </p:nvSpPr>
          <p:spPr>
            <a:xfrm flipH="1">
              <a:off x="1310040" y="1366920"/>
              <a:ext cx="214920" cy="622800"/>
            </a:xfrm>
            <a:custGeom>
              <a:avLst/>
              <a:gdLst/>
              <a:ahLst/>
              <a:cxnLst/>
              <a:rect l="l" t="t" r="r" b="b"/>
              <a:pathLst>
                <a:path w="2987" h="8650">
                  <a:moveTo>
                    <a:pt x="2819" y="29"/>
                  </a:moveTo>
                  <a:cubicBezTo>
                    <a:pt x="2902" y="1"/>
                    <a:pt x="2958" y="29"/>
                    <a:pt x="2958" y="84"/>
                  </a:cubicBezTo>
                  <a:cubicBezTo>
                    <a:pt x="2986" y="168"/>
                    <a:pt x="2958" y="196"/>
                    <a:pt x="2902" y="224"/>
                  </a:cubicBezTo>
                  <a:cubicBezTo>
                    <a:pt x="2902" y="224"/>
                    <a:pt x="1786" y="642"/>
                    <a:pt x="1173" y="1954"/>
                  </a:cubicBezTo>
                  <a:cubicBezTo>
                    <a:pt x="1145" y="2009"/>
                    <a:pt x="1089" y="2009"/>
                    <a:pt x="1033" y="2009"/>
                  </a:cubicBezTo>
                  <a:cubicBezTo>
                    <a:pt x="977" y="1982"/>
                    <a:pt x="949" y="1898"/>
                    <a:pt x="977" y="1870"/>
                  </a:cubicBezTo>
                  <a:cubicBezTo>
                    <a:pt x="1591" y="475"/>
                    <a:pt x="2819" y="29"/>
                    <a:pt x="2819" y="29"/>
                  </a:cubicBezTo>
                  <a:close/>
                  <a:moveTo>
                    <a:pt x="531" y="3488"/>
                  </a:moveTo>
                  <a:cubicBezTo>
                    <a:pt x="531" y="3404"/>
                    <a:pt x="587" y="3377"/>
                    <a:pt x="670" y="3404"/>
                  </a:cubicBezTo>
                  <a:cubicBezTo>
                    <a:pt x="726" y="3404"/>
                    <a:pt x="754" y="3488"/>
                    <a:pt x="754" y="3544"/>
                  </a:cubicBezTo>
                  <a:cubicBezTo>
                    <a:pt x="726" y="3683"/>
                    <a:pt x="670" y="3907"/>
                    <a:pt x="615" y="4102"/>
                  </a:cubicBezTo>
                  <a:cubicBezTo>
                    <a:pt x="531" y="4520"/>
                    <a:pt x="419" y="4995"/>
                    <a:pt x="336" y="5329"/>
                  </a:cubicBezTo>
                  <a:cubicBezTo>
                    <a:pt x="336" y="5413"/>
                    <a:pt x="280" y="5441"/>
                    <a:pt x="196" y="5413"/>
                  </a:cubicBezTo>
                  <a:cubicBezTo>
                    <a:pt x="140" y="5413"/>
                    <a:pt x="112" y="5329"/>
                    <a:pt x="112" y="5274"/>
                  </a:cubicBezTo>
                  <a:cubicBezTo>
                    <a:pt x="168" y="4911"/>
                    <a:pt x="280" y="4465"/>
                    <a:pt x="391" y="4046"/>
                  </a:cubicBezTo>
                  <a:cubicBezTo>
                    <a:pt x="447" y="3823"/>
                    <a:pt x="475" y="3656"/>
                    <a:pt x="531" y="3488"/>
                  </a:cubicBezTo>
                  <a:close/>
                  <a:moveTo>
                    <a:pt x="1" y="6948"/>
                  </a:moveTo>
                  <a:cubicBezTo>
                    <a:pt x="1" y="6864"/>
                    <a:pt x="29" y="6836"/>
                    <a:pt x="112" y="6808"/>
                  </a:cubicBezTo>
                  <a:cubicBezTo>
                    <a:pt x="168" y="6808"/>
                    <a:pt x="196" y="6836"/>
                    <a:pt x="252" y="6892"/>
                  </a:cubicBezTo>
                  <a:cubicBezTo>
                    <a:pt x="336" y="7394"/>
                    <a:pt x="531" y="7729"/>
                    <a:pt x="754" y="8008"/>
                  </a:cubicBezTo>
                  <a:cubicBezTo>
                    <a:pt x="1005" y="8287"/>
                    <a:pt x="1312" y="8426"/>
                    <a:pt x="1591" y="8426"/>
                  </a:cubicBezTo>
                  <a:cubicBezTo>
                    <a:pt x="1675" y="8426"/>
                    <a:pt x="1703" y="8510"/>
                    <a:pt x="1703" y="8538"/>
                  </a:cubicBezTo>
                  <a:cubicBezTo>
                    <a:pt x="1703" y="8622"/>
                    <a:pt x="1675" y="8649"/>
                    <a:pt x="1591" y="8649"/>
                  </a:cubicBezTo>
                  <a:cubicBezTo>
                    <a:pt x="1256" y="8649"/>
                    <a:pt x="894" y="8482"/>
                    <a:pt x="587" y="8119"/>
                  </a:cubicBezTo>
                  <a:cubicBezTo>
                    <a:pt x="308" y="7868"/>
                    <a:pt x="112" y="7450"/>
                    <a:pt x="1" y="69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9" name="Google Shape;1064;p25"/>
            <p:cNvSpPr/>
            <p:nvPr/>
          </p:nvSpPr>
          <p:spPr>
            <a:xfrm flipH="1">
              <a:off x="1340280" y="1338840"/>
              <a:ext cx="222840" cy="689040"/>
            </a:xfrm>
            <a:custGeom>
              <a:avLst/>
              <a:gdLst/>
              <a:ahLst/>
              <a:cxnLst/>
              <a:rect l="l" t="t" r="r" b="b"/>
              <a:pathLst>
                <a:path w="3098" h="9570">
                  <a:moveTo>
                    <a:pt x="1954" y="9374"/>
                  </a:moveTo>
                  <a:cubicBezTo>
                    <a:pt x="1982" y="9374"/>
                    <a:pt x="2037" y="9458"/>
                    <a:pt x="2037" y="9486"/>
                  </a:cubicBezTo>
                  <a:cubicBezTo>
                    <a:pt x="2037" y="9514"/>
                    <a:pt x="1954" y="9570"/>
                    <a:pt x="1926" y="9570"/>
                  </a:cubicBezTo>
                  <a:cubicBezTo>
                    <a:pt x="1926" y="9570"/>
                    <a:pt x="503" y="9318"/>
                    <a:pt x="1" y="7533"/>
                  </a:cubicBezTo>
                  <a:cubicBezTo>
                    <a:pt x="1" y="7505"/>
                    <a:pt x="29" y="7421"/>
                    <a:pt x="84" y="7421"/>
                  </a:cubicBezTo>
                  <a:cubicBezTo>
                    <a:pt x="112" y="7421"/>
                    <a:pt x="168" y="7421"/>
                    <a:pt x="168" y="7505"/>
                  </a:cubicBezTo>
                  <a:cubicBezTo>
                    <a:pt x="642" y="9179"/>
                    <a:pt x="1954" y="9374"/>
                    <a:pt x="1954" y="9374"/>
                  </a:cubicBezTo>
                  <a:close/>
                  <a:moveTo>
                    <a:pt x="391" y="5831"/>
                  </a:moveTo>
                  <a:cubicBezTo>
                    <a:pt x="391" y="5859"/>
                    <a:pt x="308" y="5887"/>
                    <a:pt x="280" y="5887"/>
                  </a:cubicBezTo>
                  <a:cubicBezTo>
                    <a:pt x="252" y="5887"/>
                    <a:pt x="224" y="5859"/>
                    <a:pt x="224" y="5775"/>
                  </a:cubicBezTo>
                  <a:cubicBezTo>
                    <a:pt x="280" y="5440"/>
                    <a:pt x="363" y="5078"/>
                    <a:pt x="447" y="4743"/>
                  </a:cubicBezTo>
                  <a:cubicBezTo>
                    <a:pt x="559" y="4380"/>
                    <a:pt x="670" y="4046"/>
                    <a:pt x="726" y="3739"/>
                  </a:cubicBezTo>
                  <a:cubicBezTo>
                    <a:pt x="726" y="3683"/>
                    <a:pt x="810" y="3655"/>
                    <a:pt x="838" y="3655"/>
                  </a:cubicBezTo>
                  <a:cubicBezTo>
                    <a:pt x="866" y="3655"/>
                    <a:pt x="921" y="3739"/>
                    <a:pt x="921" y="3767"/>
                  </a:cubicBezTo>
                  <a:cubicBezTo>
                    <a:pt x="810" y="4073"/>
                    <a:pt x="726" y="4436"/>
                    <a:pt x="642" y="4771"/>
                  </a:cubicBezTo>
                  <a:cubicBezTo>
                    <a:pt x="559" y="5106"/>
                    <a:pt x="447" y="5468"/>
                    <a:pt x="391" y="5831"/>
                  </a:cubicBezTo>
                  <a:close/>
                  <a:moveTo>
                    <a:pt x="1479" y="2037"/>
                  </a:moveTo>
                  <a:cubicBezTo>
                    <a:pt x="1424" y="2065"/>
                    <a:pt x="1396" y="2093"/>
                    <a:pt x="1368" y="2065"/>
                  </a:cubicBezTo>
                  <a:cubicBezTo>
                    <a:pt x="1340" y="2065"/>
                    <a:pt x="1284" y="1981"/>
                    <a:pt x="1340" y="1953"/>
                  </a:cubicBezTo>
                  <a:cubicBezTo>
                    <a:pt x="1535" y="1507"/>
                    <a:pt x="1786" y="1116"/>
                    <a:pt x="2065" y="809"/>
                  </a:cubicBezTo>
                  <a:cubicBezTo>
                    <a:pt x="2372" y="419"/>
                    <a:pt x="2735" y="168"/>
                    <a:pt x="3014" y="28"/>
                  </a:cubicBezTo>
                  <a:cubicBezTo>
                    <a:pt x="3042" y="0"/>
                    <a:pt x="3098" y="28"/>
                    <a:pt x="3098" y="56"/>
                  </a:cubicBezTo>
                  <a:cubicBezTo>
                    <a:pt x="3098" y="112"/>
                    <a:pt x="3098" y="168"/>
                    <a:pt x="3070" y="168"/>
                  </a:cubicBezTo>
                  <a:cubicBezTo>
                    <a:pt x="2819" y="279"/>
                    <a:pt x="2484" y="530"/>
                    <a:pt x="2205" y="921"/>
                  </a:cubicBezTo>
                  <a:cubicBezTo>
                    <a:pt x="1926" y="1228"/>
                    <a:pt x="1675" y="1618"/>
                    <a:pt x="1479" y="203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Google Shape;1065;p25"/>
            <p:cNvSpPr/>
            <p:nvPr/>
          </p:nvSpPr>
          <p:spPr>
            <a:xfrm flipH="1">
              <a:off x="2569320" y="1308600"/>
              <a:ext cx="658800" cy="612720"/>
            </a:xfrm>
            <a:custGeom>
              <a:avLst/>
              <a:gdLst/>
              <a:ahLst/>
              <a:cxnLst/>
              <a:rect l="l" t="t" r="r" b="b"/>
              <a:pathLst>
                <a:path w="9152" h="8510">
                  <a:moveTo>
                    <a:pt x="9068" y="475"/>
                  </a:moveTo>
                  <a:cubicBezTo>
                    <a:pt x="9123" y="531"/>
                    <a:pt x="9151" y="587"/>
                    <a:pt x="9123" y="670"/>
                  </a:cubicBezTo>
                  <a:cubicBezTo>
                    <a:pt x="9068" y="698"/>
                    <a:pt x="9012" y="726"/>
                    <a:pt x="8928" y="698"/>
                  </a:cubicBezTo>
                  <a:cubicBezTo>
                    <a:pt x="8314" y="280"/>
                    <a:pt x="7784" y="531"/>
                    <a:pt x="7170" y="838"/>
                  </a:cubicBezTo>
                  <a:cubicBezTo>
                    <a:pt x="6668" y="1089"/>
                    <a:pt x="6138" y="1340"/>
                    <a:pt x="5413" y="1368"/>
                  </a:cubicBezTo>
                  <a:cubicBezTo>
                    <a:pt x="4380" y="1396"/>
                    <a:pt x="4269" y="2121"/>
                    <a:pt x="4269" y="2121"/>
                  </a:cubicBezTo>
                  <a:cubicBezTo>
                    <a:pt x="4269" y="2205"/>
                    <a:pt x="4185" y="2233"/>
                    <a:pt x="4129" y="2233"/>
                  </a:cubicBezTo>
                  <a:cubicBezTo>
                    <a:pt x="4018" y="2233"/>
                    <a:pt x="2483" y="2261"/>
                    <a:pt x="2344" y="2902"/>
                  </a:cubicBezTo>
                  <a:cubicBezTo>
                    <a:pt x="2344" y="2930"/>
                    <a:pt x="2288" y="2958"/>
                    <a:pt x="2232" y="2958"/>
                  </a:cubicBezTo>
                  <a:lnTo>
                    <a:pt x="2232" y="2958"/>
                  </a:lnTo>
                  <a:cubicBezTo>
                    <a:pt x="2232" y="2958"/>
                    <a:pt x="1591" y="3070"/>
                    <a:pt x="1116" y="3767"/>
                  </a:cubicBezTo>
                  <a:cubicBezTo>
                    <a:pt x="1033" y="3934"/>
                    <a:pt x="921" y="4074"/>
                    <a:pt x="809" y="4213"/>
                  </a:cubicBezTo>
                  <a:cubicBezTo>
                    <a:pt x="475" y="4716"/>
                    <a:pt x="196" y="5134"/>
                    <a:pt x="279" y="5608"/>
                  </a:cubicBezTo>
                  <a:cubicBezTo>
                    <a:pt x="391" y="5943"/>
                    <a:pt x="503" y="6306"/>
                    <a:pt x="698" y="6669"/>
                  </a:cubicBezTo>
                  <a:cubicBezTo>
                    <a:pt x="921" y="6975"/>
                    <a:pt x="1228" y="7282"/>
                    <a:pt x="1674" y="7422"/>
                  </a:cubicBezTo>
                  <a:cubicBezTo>
                    <a:pt x="2009" y="7533"/>
                    <a:pt x="2232" y="7673"/>
                    <a:pt x="2483" y="7785"/>
                  </a:cubicBezTo>
                  <a:cubicBezTo>
                    <a:pt x="2986" y="8036"/>
                    <a:pt x="3348" y="8203"/>
                    <a:pt x="3878" y="8036"/>
                  </a:cubicBezTo>
                  <a:cubicBezTo>
                    <a:pt x="4185" y="7924"/>
                    <a:pt x="4380" y="7729"/>
                    <a:pt x="4520" y="7645"/>
                  </a:cubicBezTo>
                  <a:cubicBezTo>
                    <a:pt x="4799" y="7394"/>
                    <a:pt x="4994" y="7254"/>
                    <a:pt x="5580" y="7338"/>
                  </a:cubicBezTo>
                  <a:cubicBezTo>
                    <a:pt x="6082" y="7394"/>
                    <a:pt x="6278" y="7254"/>
                    <a:pt x="6473" y="7115"/>
                  </a:cubicBezTo>
                  <a:cubicBezTo>
                    <a:pt x="6612" y="7003"/>
                    <a:pt x="6752" y="6920"/>
                    <a:pt x="6975" y="6864"/>
                  </a:cubicBezTo>
                  <a:cubicBezTo>
                    <a:pt x="7338" y="6836"/>
                    <a:pt x="7645" y="6975"/>
                    <a:pt x="7952" y="7115"/>
                  </a:cubicBezTo>
                  <a:cubicBezTo>
                    <a:pt x="8175" y="7227"/>
                    <a:pt x="8342" y="7282"/>
                    <a:pt x="8482" y="7282"/>
                  </a:cubicBezTo>
                  <a:cubicBezTo>
                    <a:pt x="8565" y="7282"/>
                    <a:pt x="8621" y="7338"/>
                    <a:pt x="8621" y="7394"/>
                  </a:cubicBezTo>
                  <a:cubicBezTo>
                    <a:pt x="8621" y="7478"/>
                    <a:pt x="8593" y="7506"/>
                    <a:pt x="8510" y="7533"/>
                  </a:cubicBezTo>
                  <a:cubicBezTo>
                    <a:pt x="8342" y="7533"/>
                    <a:pt x="8147" y="7478"/>
                    <a:pt x="7896" y="7366"/>
                  </a:cubicBezTo>
                  <a:cubicBezTo>
                    <a:pt x="7617" y="7254"/>
                    <a:pt x="7310" y="7115"/>
                    <a:pt x="7059" y="7143"/>
                  </a:cubicBezTo>
                  <a:cubicBezTo>
                    <a:pt x="6891" y="7199"/>
                    <a:pt x="6752" y="7254"/>
                    <a:pt x="6640" y="7366"/>
                  </a:cubicBezTo>
                  <a:cubicBezTo>
                    <a:pt x="6417" y="7533"/>
                    <a:pt x="6194" y="7701"/>
                    <a:pt x="5580" y="7617"/>
                  </a:cubicBezTo>
                  <a:cubicBezTo>
                    <a:pt x="5106" y="7533"/>
                    <a:pt x="4938" y="7673"/>
                    <a:pt x="4687" y="7840"/>
                  </a:cubicBezTo>
                  <a:cubicBezTo>
                    <a:pt x="4520" y="7980"/>
                    <a:pt x="4325" y="8119"/>
                    <a:pt x="3990" y="8259"/>
                  </a:cubicBezTo>
                  <a:cubicBezTo>
                    <a:pt x="3348" y="8510"/>
                    <a:pt x="2930" y="8287"/>
                    <a:pt x="2428" y="8036"/>
                  </a:cubicBezTo>
                  <a:cubicBezTo>
                    <a:pt x="2204" y="7924"/>
                    <a:pt x="1925" y="7785"/>
                    <a:pt x="1646" y="7673"/>
                  </a:cubicBezTo>
                  <a:cubicBezTo>
                    <a:pt x="1116" y="7506"/>
                    <a:pt x="809" y="7143"/>
                    <a:pt x="558" y="6808"/>
                  </a:cubicBezTo>
                  <a:cubicBezTo>
                    <a:pt x="363" y="6445"/>
                    <a:pt x="224" y="6027"/>
                    <a:pt x="140" y="5720"/>
                  </a:cubicBezTo>
                  <a:cubicBezTo>
                    <a:pt x="0" y="5134"/>
                    <a:pt x="335" y="4716"/>
                    <a:pt x="698" y="4158"/>
                  </a:cubicBezTo>
                  <a:cubicBezTo>
                    <a:pt x="809" y="4018"/>
                    <a:pt x="921" y="3879"/>
                    <a:pt x="1033" y="3683"/>
                  </a:cubicBezTo>
                  <a:cubicBezTo>
                    <a:pt x="1451" y="3070"/>
                    <a:pt x="2037" y="2846"/>
                    <a:pt x="2232" y="2818"/>
                  </a:cubicBezTo>
                  <a:cubicBezTo>
                    <a:pt x="2483" y="2149"/>
                    <a:pt x="3823" y="2065"/>
                    <a:pt x="4157" y="2065"/>
                  </a:cubicBezTo>
                  <a:cubicBezTo>
                    <a:pt x="4241" y="1814"/>
                    <a:pt x="4548" y="1228"/>
                    <a:pt x="5524" y="1172"/>
                  </a:cubicBezTo>
                  <a:cubicBezTo>
                    <a:pt x="6194" y="1145"/>
                    <a:pt x="6696" y="893"/>
                    <a:pt x="7170" y="698"/>
                  </a:cubicBezTo>
                  <a:cubicBezTo>
                    <a:pt x="7784" y="280"/>
                    <a:pt x="8342" y="1"/>
                    <a:pt x="9068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Google Shape;1066;p25"/>
            <p:cNvSpPr/>
            <p:nvPr/>
          </p:nvSpPr>
          <p:spPr>
            <a:xfrm flipH="1">
              <a:off x="2885040" y="1491480"/>
              <a:ext cx="188640" cy="50040"/>
            </a:xfrm>
            <a:custGeom>
              <a:avLst/>
              <a:gdLst/>
              <a:ahLst/>
              <a:cxnLst/>
              <a:rect l="l" t="t" r="r" b="b"/>
              <a:pathLst>
                <a:path w="2624" h="698">
                  <a:moveTo>
                    <a:pt x="140" y="391"/>
                  </a:moveTo>
                  <a:cubicBezTo>
                    <a:pt x="56" y="391"/>
                    <a:pt x="1" y="363"/>
                    <a:pt x="1" y="335"/>
                  </a:cubicBezTo>
                  <a:cubicBezTo>
                    <a:pt x="1" y="252"/>
                    <a:pt x="28" y="224"/>
                    <a:pt x="56" y="196"/>
                  </a:cubicBezTo>
                  <a:cubicBezTo>
                    <a:pt x="56" y="196"/>
                    <a:pt x="754" y="0"/>
                    <a:pt x="1312" y="391"/>
                  </a:cubicBezTo>
                  <a:cubicBezTo>
                    <a:pt x="1507" y="335"/>
                    <a:pt x="2121" y="140"/>
                    <a:pt x="2539" y="447"/>
                  </a:cubicBezTo>
                  <a:cubicBezTo>
                    <a:pt x="2623" y="503"/>
                    <a:pt x="2623" y="558"/>
                    <a:pt x="2567" y="642"/>
                  </a:cubicBezTo>
                  <a:cubicBezTo>
                    <a:pt x="2539" y="670"/>
                    <a:pt x="2484" y="698"/>
                    <a:pt x="2400" y="670"/>
                  </a:cubicBezTo>
                  <a:cubicBezTo>
                    <a:pt x="1981" y="391"/>
                    <a:pt x="1312" y="642"/>
                    <a:pt x="1312" y="642"/>
                  </a:cubicBezTo>
                  <a:lnTo>
                    <a:pt x="1312" y="642"/>
                  </a:lnTo>
                  <a:cubicBezTo>
                    <a:pt x="1284" y="642"/>
                    <a:pt x="1228" y="642"/>
                    <a:pt x="1172" y="614"/>
                  </a:cubicBezTo>
                  <a:cubicBezTo>
                    <a:pt x="754" y="224"/>
                    <a:pt x="140" y="391"/>
                    <a:pt x="140" y="3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Google Shape;1067;p25"/>
            <p:cNvSpPr/>
            <p:nvPr/>
          </p:nvSpPr>
          <p:spPr>
            <a:xfrm flipH="1">
              <a:off x="2770920" y="1708560"/>
              <a:ext cx="106200" cy="144360"/>
            </a:xfrm>
            <a:custGeom>
              <a:avLst/>
              <a:gdLst/>
              <a:ahLst/>
              <a:cxnLst/>
              <a:rect l="l" t="t" r="r" b="b"/>
              <a:pathLst>
                <a:path w="1480" h="2010">
                  <a:moveTo>
                    <a:pt x="196" y="1981"/>
                  </a:moveTo>
                  <a:cubicBezTo>
                    <a:pt x="112" y="2009"/>
                    <a:pt x="57" y="1981"/>
                    <a:pt x="57" y="1926"/>
                  </a:cubicBezTo>
                  <a:cubicBezTo>
                    <a:pt x="1" y="1842"/>
                    <a:pt x="57" y="1786"/>
                    <a:pt x="112" y="1786"/>
                  </a:cubicBezTo>
                  <a:cubicBezTo>
                    <a:pt x="112" y="1786"/>
                    <a:pt x="782" y="1507"/>
                    <a:pt x="475" y="1117"/>
                  </a:cubicBezTo>
                  <a:cubicBezTo>
                    <a:pt x="419" y="1089"/>
                    <a:pt x="419" y="1005"/>
                    <a:pt x="503" y="949"/>
                  </a:cubicBezTo>
                  <a:cubicBezTo>
                    <a:pt x="531" y="949"/>
                    <a:pt x="531" y="949"/>
                    <a:pt x="559" y="893"/>
                  </a:cubicBezTo>
                  <a:cubicBezTo>
                    <a:pt x="615" y="893"/>
                    <a:pt x="1089" y="838"/>
                    <a:pt x="1228" y="112"/>
                  </a:cubicBezTo>
                  <a:cubicBezTo>
                    <a:pt x="1228" y="28"/>
                    <a:pt x="1312" y="1"/>
                    <a:pt x="1368" y="28"/>
                  </a:cubicBezTo>
                  <a:cubicBezTo>
                    <a:pt x="1452" y="28"/>
                    <a:pt x="1479" y="112"/>
                    <a:pt x="1479" y="168"/>
                  </a:cubicBezTo>
                  <a:cubicBezTo>
                    <a:pt x="1368" y="754"/>
                    <a:pt x="1033" y="1005"/>
                    <a:pt x="810" y="1117"/>
                  </a:cubicBezTo>
                  <a:cubicBezTo>
                    <a:pt x="1033" y="1647"/>
                    <a:pt x="196" y="1981"/>
                    <a:pt x="196" y="19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Google Shape;1068;p25"/>
            <p:cNvSpPr/>
            <p:nvPr/>
          </p:nvSpPr>
          <p:spPr>
            <a:xfrm flipH="1">
              <a:off x="2556000" y="1421280"/>
              <a:ext cx="317160" cy="329400"/>
            </a:xfrm>
            <a:custGeom>
              <a:avLst/>
              <a:gdLst/>
              <a:ahLst/>
              <a:cxnLst/>
              <a:rect l="l" t="t" r="r" b="b"/>
              <a:pathLst>
                <a:path w="4409" h="4576">
                  <a:moveTo>
                    <a:pt x="84" y="3962"/>
                  </a:moveTo>
                  <a:cubicBezTo>
                    <a:pt x="28" y="3962"/>
                    <a:pt x="1" y="3878"/>
                    <a:pt x="1" y="3850"/>
                  </a:cubicBezTo>
                  <a:cubicBezTo>
                    <a:pt x="1" y="3766"/>
                    <a:pt x="28" y="3739"/>
                    <a:pt x="84" y="3739"/>
                  </a:cubicBezTo>
                  <a:cubicBezTo>
                    <a:pt x="196" y="3739"/>
                    <a:pt x="307" y="3739"/>
                    <a:pt x="447" y="3766"/>
                  </a:cubicBezTo>
                  <a:lnTo>
                    <a:pt x="754" y="3878"/>
                  </a:lnTo>
                  <a:cubicBezTo>
                    <a:pt x="977" y="3990"/>
                    <a:pt x="1172" y="4017"/>
                    <a:pt x="1368" y="4017"/>
                  </a:cubicBezTo>
                  <a:cubicBezTo>
                    <a:pt x="1591" y="4017"/>
                    <a:pt x="1842" y="3962"/>
                    <a:pt x="2065" y="3878"/>
                  </a:cubicBezTo>
                  <a:cubicBezTo>
                    <a:pt x="2344" y="3766"/>
                    <a:pt x="2679" y="3878"/>
                    <a:pt x="2986" y="4017"/>
                  </a:cubicBezTo>
                  <a:cubicBezTo>
                    <a:pt x="3293" y="4129"/>
                    <a:pt x="3600" y="4213"/>
                    <a:pt x="3851" y="4157"/>
                  </a:cubicBezTo>
                  <a:cubicBezTo>
                    <a:pt x="3962" y="4129"/>
                    <a:pt x="4074" y="4045"/>
                    <a:pt x="4102" y="3962"/>
                  </a:cubicBezTo>
                  <a:cubicBezTo>
                    <a:pt x="4130" y="3878"/>
                    <a:pt x="4130" y="3822"/>
                    <a:pt x="4130" y="3739"/>
                  </a:cubicBezTo>
                  <a:cubicBezTo>
                    <a:pt x="4130" y="3683"/>
                    <a:pt x="4102" y="3599"/>
                    <a:pt x="4018" y="3543"/>
                  </a:cubicBezTo>
                  <a:cubicBezTo>
                    <a:pt x="3934" y="3404"/>
                    <a:pt x="3683" y="3292"/>
                    <a:pt x="3321" y="3264"/>
                  </a:cubicBezTo>
                  <a:cubicBezTo>
                    <a:pt x="2763" y="3208"/>
                    <a:pt x="2456" y="3069"/>
                    <a:pt x="2316" y="2874"/>
                  </a:cubicBezTo>
                  <a:cubicBezTo>
                    <a:pt x="2149" y="2650"/>
                    <a:pt x="2177" y="2427"/>
                    <a:pt x="2260" y="2204"/>
                  </a:cubicBezTo>
                  <a:cubicBezTo>
                    <a:pt x="2288" y="2065"/>
                    <a:pt x="2400" y="1897"/>
                    <a:pt x="2539" y="1674"/>
                  </a:cubicBezTo>
                  <a:cubicBezTo>
                    <a:pt x="2679" y="1507"/>
                    <a:pt x="2846" y="1339"/>
                    <a:pt x="3014" y="1200"/>
                  </a:cubicBezTo>
                  <a:cubicBezTo>
                    <a:pt x="3404" y="893"/>
                    <a:pt x="3516" y="642"/>
                    <a:pt x="3516" y="474"/>
                  </a:cubicBezTo>
                  <a:cubicBezTo>
                    <a:pt x="3516" y="391"/>
                    <a:pt x="3460" y="335"/>
                    <a:pt x="3404" y="279"/>
                  </a:cubicBezTo>
                  <a:cubicBezTo>
                    <a:pt x="3321" y="223"/>
                    <a:pt x="3181" y="223"/>
                    <a:pt x="3042" y="223"/>
                  </a:cubicBezTo>
                  <a:cubicBezTo>
                    <a:pt x="2707" y="251"/>
                    <a:pt x="2288" y="474"/>
                    <a:pt x="2009" y="949"/>
                  </a:cubicBezTo>
                  <a:cubicBezTo>
                    <a:pt x="1981" y="976"/>
                    <a:pt x="1898" y="1032"/>
                    <a:pt x="1842" y="976"/>
                  </a:cubicBezTo>
                  <a:cubicBezTo>
                    <a:pt x="1758" y="949"/>
                    <a:pt x="1758" y="893"/>
                    <a:pt x="1786" y="837"/>
                  </a:cubicBezTo>
                  <a:cubicBezTo>
                    <a:pt x="2121" y="279"/>
                    <a:pt x="2623" y="28"/>
                    <a:pt x="3042" y="0"/>
                  </a:cubicBezTo>
                  <a:cubicBezTo>
                    <a:pt x="3237" y="0"/>
                    <a:pt x="3404" y="28"/>
                    <a:pt x="3516" y="112"/>
                  </a:cubicBezTo>
                  <a:cubicBezTo>
                    <a:pt x="3655" y="167"/>
                    <a:pt x="3711" y="335"/>
                    <a:pt x="3739" y="474"/>
                  </a:cubicBezTo>
                  <a:cubicBezTo>
                    <a:pt x="3795" y="698"/>
                    <a:pt x="3600" y="1032"/>
                    <a:pt x="3181" y="1395"/>
                  </a:cubicBezTo>
                  <a:cubicBezTo>
                    <a:pt x="3014" y="1534"/>
                    <a:pt x="2874" y="1730"/>
                    <a:pt x="2735" y="1869"/>
                  </a:cubicBezTo>
                  <a:cubicBezTo>
                    <a:pt x="2595" y="2037"/>
                    <a:pt x="2539" y="2176"/>
                    <a:pt x="2484" y="2316"/>
                  </a:cubicBezTo>
                  <a:cubicBezTo>
                    <a:pt x="2428" y="2483"/>
                    <a:pt x="2428" y="2650"/>
                    <a:pt x="2539" y="2790"/>
                  </a:cubicBezTo>
                  <a:cubicBezTo>
                    <a:pt x="2623" y="2929"/>
                    <a:pt x="2874" y="3041"/>
                    <a:pt x="3376" y="3069"/>
                  </a:cubicBezTo>
                  <a:cubicBezTo>
                    <a:pt x="3795" y="3125"/>
                    <a:pt x="4074" y="3264"/>
                    <a:pt x="4213" y="3432"/>
                  </a:cubicBezTo>
                  <a:cubicBezTo>
                    <a:pt x="4269" y="3543"/>
                    <a:pt x="4353" y="3627"/>
                    <a:pt x="4381" y="3766"/>
                  </a:cubicBezTo>
                  <a:cubicBezTo>
                    <a:pt x="4409" y="3878"/>
                    <a:pt x="4381" y="4017"/>
                    <a:pt x="4353" y="4129"/>
                  </a:cubicBezTo>
                  <a:cubicBezTo>
                    <a:pt x="4269" y="4269"/>
                    <a:pt x="4130" y="4408"/>
                    <a:pt x="3962" y="4464"/>
                  </a:cubicBezTo>
                  <a:cubicBezTo>
                    <a:pt x="3600" y="4575"/>
                    <a:pt x="3265" y="4464"/>
                    <a:pt x="2958" y="4324"/>
                  </a:cubicBezTo>
                  <a:cubicBezTo>
                    <a:pt x="2679" y="4241"/>
                    <a:pt x="2400" y="4129"/>
                    <a:pt x="2177" y="4185"/>
                  </a:cubicBezTo>
                  <a:cubicBezTo>
                    <a:pt x="1898" y="4296"/>
                    <a:pt x="1647" y="4380"/>
                    <a:pt x="1423" y="4380"/>
                  </a:cubicBezTo>
                  <a:cubicBezTo>
                    <a:pt x="1172" y="4380"/>
                    <a:pt x="921" y="4324"/>
                    <a:pt x="670" y="4185"/>
                  </a:cubicBezTo>
                  <a:cubicBezTo>
                    <a:pt x="614" y="4157"/>
                    <a:pt x="503" y="4129"/>
                    <a:pt x="447" y="4101"/>
                  </a:cubicBezTo>
                  <a:cubicBezTo>
                    <a:pt x="280" y="3962"/>
                    <a:pt x="168" y="3962"/>
                    <a:pt x="84" y="39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Google Shape;1069;p25"/>
            <p:cNvSpPr/>
            <p:nvPr/>
          </p:nvSpPr>
          <p:spPr>
            <a:xfrm flipH="1">
              <a:off x="2720160" y="1453320"/>
              <a:ext cx="150480" cy="104400"/>
            </a:xfrm>
            <a:custGeom>
              <a:avLst/>
              <a:gdLst/>
              <a:ahLst/>
              <a:cxnLst/>
              <a:rect l="l" t="t" r="r" b="b"/>
              <a:pathLst>
                <a:path w="2093" h="1452">
                  <a:moveTo>
                    <a:pt x="921" y="1367"/>
                  </a:moveTo>
                  <a:cubicBezTo>
                    <a:pt x="837" y="1367"/>
                    <a:pt x="809" y="1312"/>
                    <a:pt x="809" y="1284"/>
                  </a:cubicBezTo>
                  <a:cubicBezTo>
                    <a:pt x="809" y="1200"/>
                    <a:pt x="865" y="1172"/>
                    <a:pt x="949" y="1172"/>
                  </a:cubicBezTo>
                  <a:cubicBezTo>
                    <a:pt x="949" y="1172"/>
                    <a:pt x="1674" y="1228"/>
                    <a:pt x="1814" y="893"/>
                  </a:cubicBezTo>
                  <a:cubicBezTo>
                    <a:pt x="1842" y="782"/>
                    <a:pt x="1842" y="670"/>
                    <a:pt x="1814" y="558"/>
                  </a:cubicBezTo>
                  <a:cubicBezTo>
                    <a:pt x="1786" y="475"/>
                    <a:pt x="1702" y="391"/>
                    <a:pt x="1619" y="363"/>
                  </a:cubicBezTo>
                  <a:cubicBezTo>
                    <a:pt x="1535" y="335"/>
                    <a:pt x="1423" y="279"/>
                    <a:pt x="1340" y="252"/>
                  </a:cubicBezTo>
                  <a:cubicBezTo>
                    <a:pt x="1228" y="252"/>
                    <a:pt x="1116" y="252"/>
                    <a:pt x="1005" y="335"/>
                  </a:cubicBezTo>
                  <a:cubicBezTo>
                    <a:pt x="642" y="475"/>
                    <a:pt x="447" y="921"/>
                    <a:pt x="307" y="1200"/>
                  </a:cubicBezTo>
                  <a:cubicBezTo>
                    <a:pt x="279" y="1256"/>
                    <a:pt x="251" y="1340"/>
                    <a:pt x="251" y="1367"/>
                  </a:cubicBezTo>
                  <a:cubicBezTo>
                    <a:pt x="224" y="1395"/>
                    <a:pt x="140" y="1451"/>
                    <a:pt x="84" y="1395"/>
                  </a:cubicBezTo>
                  <a:cubicBezTo>
                    <a:pt x="0" y="1367"/>
                    <a:pt x="0" y="1312"/>
                    <a:pt x="28" y="1256"/>
                  </a:cubicBezTo>
                  <a:cubicBezTo>
                    <a:pt x="28" y="1228"/>
                    <a:pt x="84" y="1172"/>
                    <a:pt x="112" y="1088"/>
                  </a:cubicBezTo>
                  <a:cubicBezTo>
                    <a:pt x="251" y="782"/>
                    <a:pt x="419" y="279"/>
                    <a:pt x="949" y="84"/>
                  </a:cubicBezTo>
                  <a:cubicBezTo>
                    <a:pt x="1088" y="0"/>
                    <a:pt x="1228" y="0"/>
                    <a:pt x="1367" y="0"/>
                  </a:cubicBezTo>
                  <a:cubicBezTo>
                    <a:pt x="1535" y="0"/>
                    <a:pt x="1646" y="56"/>
                    <a:pt x="1758" y="112"/>
                  </a:cubicBezTo>
                  <a:cubicBezTo>
                    <a:pt x="1898" y="224"/>
                    <a:pt x="1981" y="335"/>
                    <a:pt x="2065" y="475"/>
                  </a:cubicBezTo>
                  <a:cubicBezTo>
                    <a:pt x="2093" y="614"/>
                    <a:pt x="2093" y="782"/>
                    <a:pt x="2065" y="921"/>
                  </a:cubicBezTo>
                  <a:cubicBezTo>
                    <a:pt x="1814" y="1451"/>
                    <a:pt x="921" y="1367"/>
                    <a:pt x="921" y="13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Google Shape;1070;p25"/>
            <p:cNvSpPr/>
            <p:nvPr/>
          </p:nvSpPr>
          <p:spPr>
            <a:xfrm flipH="1">
              <a:off x="2832840" y="1507680"/>
              <a:ext cx="102240" cy="178560"/>
            </a:xfrm>
            <a:custGeom>
              <a:avLst/>
              <a:gdLst/>
              <a:ahLst/>
              <a:cxnLst/>
              <a:rect l="l" t="t" r="r" b="b"/>
              <a:pathLst>
                <a:path w="1424" h="2484">
                  <a:moveTo>
                    <a:pt x="1200" y="29"/>
                  </a:moveTo>
                  <a:cubicBezTo>
                    <a:pt x="1284" y="29"/>
                    <a:pt x="1312" y="112"/>
                    <a:pt x="1312" y="140"/>
                  </a:cubicBezTo>
                  <a:cubicBezTo>
                    <a:pt x="1312" y="196"/>
                    <a:pt x="1256" y="252"/>
                    <a:pt x="1172" y="252"/>
                  </a:cubicBezTo>
                  <a:cubicBezTo>
                    <a:pt x="1172" y="252"/>
                    <a:pt x="698" y="196"/>
                    <a:pt x="503" y="559"/>
                  </a:cubicBezTo>
                  <a:cubicBezTo>
                    <a:pt x="363" y="754"/>
                    <a:pt x="280" y="1089"/>
                    <a:pt x="224" y="1368"/>
                  </a:cubicBezTo>
                  <a:cubicBezTo>
                    <a:pt x="196" y="1591"/>
                    <a:pt x="196" y="1842"/>
                    <a:pt x="224" y="2009"/>
                  </a:cubicBezTo>
                  <a:cubicBezTo>
                    <a:pt x="280" y="2093"/>
                    <a:pt x="307" y="2121"/>
                    <a:pt x="363" y="2149"/>
                  </a:cubicBezTo>
                  <a:cubicBezTo>
                    <a:pt x="419" y="2205"/>
                    <a:pt x="475" y="2205"/>
                    <a:pt x="559" y="2205"/>
                  </a:cubicBezTo>
                  <a:cubicBezTo>
                    <a:pt x="614" y="2205"/>
                    <a:pt x="698" y="2149"/>
                    <a:pt x="726" y="2121"/>
                  </a:cubicBezTo>
                  <a:cubicBezTo>
                    <a:pt x="782" y="2065"/>
                    <a:pt x="865" y="1982"/>
                    <a:pt x="893" y="1870"/>
                  </a:cubicBezTo>
                  <a:cubicBezTo>
                    <a:pt x="977" y="1675"/>
                    <a:pt x="977" y="1507"/>
                    <a:pt x="1005" y="1368"/>
                  </a:cubicBezTo>
                  <a:cubicBezTo>
                    <a:pt x="1033" y="1117"/>
                    <a:pt x="1061" y="893"/>
                    <a:pt x="1200" y="810"/>
                  </a:cubicBezTo>
                  <a:cubicBezTo>
                    <a:pt x="1256" y="754"/>
                    <a:pt x="1312" y="754"/>
                    <a:pt x="1396" y="810"/>
                  </a:cubicBezTo>
                  <a:cubicBezTo>
                    <a:pt x="1423" y="838"/>
                    <a:pt x="1423" y="893"/>
                    <a:pt x="1396" y="977"/>
                  </a:cubicBezTo>
                  <a:cubicBezTo>
                    <a:pt x="1312" y="1033"/>
                    <a:pt x="1284" y="1172"/>
                    <a:pt x="1256" y="1396"/>
                  </a:cubicBezTo>
                  <a:cubicBezTo>
                    <a:pt x="1200" y="1563"/>
                    <a:pt x="1200" y="1730"/>
                    <a:pt x="1144" y="1954"/>
                  </a:cubicBezTo>
                  <a:cubicBezTo>
                    <a:pt x="1117" y="2121"/>
                    <a:pt x="1005" y="2233"/>
                    <a:pt x="893" y="2344"/>
                  </a:cubicBezTo>
                  <a:cubicBezTo>
                    <a:pt x="782" y="2400"/>
                    <a:pt x="698" y="2428"/>
                    <a:pt x="586" y="2484"/>
                  </a:cubicBezTo>
                  <a:cubicBezTo>
                    <a:pt x="475" y="2484"/>
                    <a:pt x="363" y="2484"/>
                    <a:pt x="280" y="2400"/>
                  </a:cubicBezTo>
                  <a:cubicBezTo>
                    <a:pt x="168" y="2372"/>
                    <a:pt x="84" y="2261"/>
                    <a:pt x="56" y="2149"/>
                  </a:cubicBezTo>
                  <a:cubicBezTo>
                    <a:pt x="1" y="1954"/>
                    <a:pt x="1" y="1675"/>
                    <a:pt x="29" y="1396"/>
                  </a:cubicBezTo>
                  <a:cubicBezTo>
                    <a:pt x="84" y="1089"/>
                    <a:pt x="196" y="726"/>
                    <a:pt x="335" y="531"/>
                  </a:cubicBezTo>
                  <a:cubicBezTo>
                    <a:pt x="586" y="1"/>
                    <a:pt x="1200" y="29"/>
                    <a:pt x="1200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Google Shape;1071;p25"/>
            <p:cNvSpPr/>
            <p:nvPr/>
          </p:nvSpPr>
          <p:spPr>
            <a:xfrm flipH="1">
              <a:off x="2891520" y="1548000"/>
              <a:ext cx="96120" cy="200520"/>
            </a:xfrm>
            <a:custGeom>
              <a:avLst/>
              <a:gdLst/>
              <a:ahLst/>
              <a:cxnLst/>
              <a:rect l="l" t="t" r="r" b="b"/>
              <a:pathLst>
                <a:path w="1340" h="2791">
                  <a:moveTo>
                    <a:pt x="949" y="1703"/>
                  </a:moveTo>
                  <a:cubicBezTo>
                    <a:pt x="949" y="1647"/>
                    <a:pt x="977" y="1591"/>
                    <a:pt x="1060" y="1563"/>
                  </a:cubicBezTo>
                  <a:cubicBezTo>
                    <a:pt x="1116" y="1563"/>
                    <a:pt x="1200" y="1591"/>
                    <a:pt x="1200" y="1675"/>
                  </a:cubicBezTo>
                  <a:cubicBezTo>
                    <a:pt x="1200" y="1675"/>
                    <a:pt x="1339" y="2512"/>
                    <a:pt x="809" y="2707"/>
                  </a:cubicBezTo>
                  <a:cubicBezTo>
                    <a:pt x="558" y="2791"/>
                    <a:pt x="391" y="2707"/>
                    <a:pt x="251" y="2539"/>
                  </a:cubicBezTo>
                  <a:cubicBezTo>
                    <a:pt x="140" y="2428"/>
                    <a:pt x="84" y="2260"/>
                    <a:pt x="28" y="2093"/>
                  </a:cubicBezTo>
                  <a:cubicBezTo>
                    <a:pt x="0" y="1926"/>
                    <a:pt x="0" y="1703"/>
                    <a:pt x="0" y="1507"/>
                  </a:cubicBezTo>
                  <a:cubicBezTo>
                    <a:pt x="84" y="866"/>
                    <a:pt x="391" y="168"/>
                    <a:pt x="1060" y="29"/>
                  </a:cubicBezTo>
                  <a:cubicBezTo>
                    <a:pt x="1116" y="1"/>
                    <a:pt x="1200" y="56"/>
                    <a:pt x="1200" y="112"/>
                  </a:cubicBezTo>
                  <a:cubicBezTo>
                    <a:pt x="1200" y="168"/>
                    <a:pt x="1144" y="196"/>
                    <a:pt x="1088" y="252"/>
                  </a:cubicBezTo>
                  <a:cubicBezTo>
                    <a:pt x="530" y="391"/>
                    <a:pt x="279" y="977"/>
                    <a:pt x="224" y="1535"/>
                  </a:cubicBezTo>
                  <a:cubicBezTo>
                    <a:pt x="168" y="1703"/>
                    <a:pt x="224" y="1870"/>
                    <a:pt x="251" y="2065"/>
                  </a:cubicBezTo>
                  <a:cubicBezTo>
                    <a:pt x="279" y="2205"/>
                    <a:pt x="307" y="2344"/>
                    <a:pt x="391" y="2400"/>
                  </a:cubicBezTo>
                  <a:cubicBezTo>
                    <a:pt x="447" y="2512"/>
                    <a:pt x="558" y="2539"/>
                    <a:pt x="698" y="2456"/>
                  </a:cubicBezTo>
                  <a:cubicBezTo>
                    <a:pt x="1033" y="2372"/>
                    <a:pt x="949" y="1703"/>
                    <a:pt x="949" y="170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Google Shape;1072;p25"/>
            <p:cNvSpPr/>
            <p:nvPr/>
          </p:nvSpPr>
          <p:spPr>
            <a:xfrm flipH="1">
              <a:off x="2824560" y="1692720"/>
              <a:ext cx="79920" cy="54000"/>
            </a:xfrm>
            <a:custGeom>
              <a:avLst/>
              <a:gdLst/>
              <a:ahLst/>
              <a:cxnLst/>
              <a:rect l="l" t="t" r="r" b="b"/>
              <a:pathLst>
                <a:path w="1117" h="754">
                  <a:moveTo>
                    <a:pt x="893" y="84"/>
                  </a:moveTo>
                  <a:cubicBezTo>
                    <a:pt x="921" y="56"/>
                    <a:pt x="1004" y="0"/>
                    <a:pt x="1032" y="56"/>
                  </a:cubicBezTo>
                  <a:cubicBezTo>
                    <a:pt x="1116" y="84"/>
                    <a:pt x="1116" y="140"/>
                    <a:pt x="1116" y="196"/>
                  </a:cubicBezTo>
                  <a:cubicBezTo>
                    <a:pt x="1116" y="196"/>
                    <a:pt x="781" y="754"/>
                    <a:pt x="84" y="754"/>
                  </a:cubicBezTo>
                  <a:cubicBezTo>
                    <a:pt x="28" y="754"/>
                    <a:pt x="0" y="698"/>
                    <a:pt x="0" y="642"/>
                  </a:cubicBezTo>
                  <a:cubicBezTo>
                    <a:pt x="0" y="558"/>
                    <a:pt x="28" y="530"/>
                    <a:pt x="84" y="530"/>
                  </a:cubicBezTo>
                  <a:cubicBezTo>
                    <a:pt x="642" y="530"/>
                    <a:pt x="893" y="84"/>
                    <a:pt x="893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Google Shape;1073;p25"/>
            <p:cNvSpPr/>
            <p:nvPr/>
          </p:nvSpPr>
          <p:spPr>
            <a:xfrm flipH="1">
              <a:off x="2827080" y="1586160"/>
              <a:ext cx="200520" cy="232920"/>
            </a:xfrm>
            <a:custGeom>
              <a:avLst/>
              <a:gdLst/>
              <a:ahLst/>
              <a:cxnLst/>
              <a:rect l="l" t="t" r="r" b="b"/>
              <a:pathLst>
                <a:path w="2791" h="3238">
                  <a:moveTo>
                    <a:pt x="2623" y="2651"/>
                  </a:moveTo>
                  <a:cubicBezTo>
                    <a:pt x="2707" y="2595"/>
                    <a:pt x="2762" y="2651"/>
                    <a:pt x="2762" y="2707"/>
                  </a:cubicBezTo>
                  <a:cubicBezTo>
                    <a:pt x="2790" y="2791"/>
                    <a:pt x="2762" y="2846"/>
                    <a:pt x="2707" y="2846"/>
                  </a:cubicBezTo>
                  <a:cubicBezTo>
                    <a:pt x="1730" y="3237"/>
                    <a:pt x="1033" y="3070"/>
                    <a:pt x="558" y="2651"/>
                  </a:cubicBezTo>
                  <a:cubicBezTo>
                    <a:pt x="363" y="2428"/>
                    <a:pt x="224" y="2177"/>
                    <a:pt x="112" y="1954"/>
                  </a:cubicBezTo>
                  <a:cubicBezTo>
                    <a:pt x="0" y="1675"/>
                    <a:pt x="0" y="1396"/>
                    <a:pt x="28" y="1145"/>
                  </a:cubicBezTo>
                  <a:cubicBezTo>
                    <a:pt x="112" y="587"/>
                    <a:pt x="419" y="140"/>
                    <a:pt x="977" y="1"/>
                  </a:cubicBezTo>
                  <a:cubicBezTo>
                    <a:pt x="1061" y="1"/>
                    <a:pt x="1088" y="29"/>
                    <a:pt x="1116" y="84"/>
                  </a:cubicBezTo>
                  <a:cubicBezTo>
                    <a:pt x="1116" y="168"/>
                    <a:pt x="1088" y="196"/>
                    <a:pt x="1033" y="224"/>
                  </a:cubicBezTo>
                  <a:cubicBezTo>
                    <a:pt x="558" y="336"/>
                    <a:pt x="335" y="726"/>
                    <a:pt x="279" y="1173"/>
                  </a:cubicBezTo>
                  <a:cubicBezTo>
                    <a:pt x="251" y="1424"/>
                    <a:pt x="279" y="1675"/>
                    <a:pt x="363" y="1898"/>
                  </a:cubicBezTo>
                  <a:cubicBezTo>
                    <a:pt x="419" y="2149"/>
                    <a:pt x="558" y="2372"/>
                    <a:pt x="754" y="2540"/>
                  </a:cubicBezTo>
                  <a:cubicBezTo>
                    <a:pt x="1116" y="2819"/>
                    <a:pt x="1758" y="2986"/>
                    <a:pt x="2623" y="26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Google Shape;1074;p25"/>
            <p:cNvSpPr/>
            <p:nvPr/>
          </p:nvSpPr>
          <p:spPr>
            <a:xfrm flipH="1">
              <a:off x="2039040" y="2339640"/>
              <a:ext cx="542160" cy="634680"/>
            </a:xfrm>
            <a:custGeom>
              <a:avLst/>
              <a:gdLst/>
              <a:ahLst/>
              <a:cxnLst/>
              <a:rect l="l" t="t" r="r" b="b"/>
              <a:pathLst>
                <a:path w="7534" h="8818">
                  <a:moveTo>
                    <a:pt x="2121" y="1340"/>
                  </a:moveTo>
                  <a:cubicBezTo>
                    <a:pt x="2093" y="1284"/>
                    <a:pt x="2121" y="1201"/>
                    <a:pt x="2205" y="1201"/>
                  </a:cubicBezTo>
                  <a:cubicBezTo>
                    <a:pt x="2261" y="1173"/>
                    <a:pt x="2344" y="1201"/>
                    <a:pt x="2344" y="1284"/>
                  </a:cubicBezTo>
                  <a:cubicBezTo>
                    <a:pt x="2344" y="1284"/>
                    <a:pt x="2400" y="1480"/>
                    <a:pt x="2568" y="1786"/>
                  </a:cubicBezTo>
                  <a:cubicBezTo>
                    <a:pt x="2623" y="1870"/>
                    <a:pt x="2568" y="1898"/>
                    <a:pt x="2512" y="1926"/>
                  </a:cubicBezTo>
                  <a:cubicBezTo>
                    <a:pt x="2428" y="1982"/>
                    <a:pt x="2372" y="1926"/>
                    <a:pt x="2372" y="1870"/>
                  </a:cubicBezTo>
                  <a:cubicBezTo>
                    <a:pt x="2177" y="1535"/>
                    <a:pt x="2121" y="1340"/>
                    <a:pt x="2121" y="1340"/>
                  </a:cubicBezTo>
                  <a:close/>
                  <a:moveTo>
                    <a:pt x="2874" y="2930"/>
                  </a:moveTo>
                  <a:cubicBezTo>
                    <a:pt x="2847" y="2847"/>
                    <a:pt x="2874" y="2791"/>
                    <a:pt x="2930" y="2735"/>
                  </a:cubicBezTo>
                  <a:cubicBezTo>
                    <a:pt x="2986" y="2707"/>
                    <a:pt x="3070" y="2735"/>
                    <a:pt x="3098" y="2791"/>
                  </a:cubicBezTo>
                  <a:cubicBezTo>
                    <a:pt x="3544" y="3572"/>
                    <a:pt x="4241" y="4576"/>
                    <a:pt x="5106" y="5525"/>
                  </a:cubicBezTo>
                  <a:cubicBezTo>
                    <a:pt x="5776" y="6222"/>
                    <a:pt x="6585" y="6920"/>
                    <a:pt x="7478" y="7506"/>
                  </a:cubicBezTo>
                  <a:cubicBezTo>
                    <a:pt x="7534" y="7562"/>
                    <a:pt x="7534" y="7589"/>
                    <a:pt x="7534" y="7617"/>
                  </a:cubicBezTo>
                  <a:cubicBezTo>
                    <a:pt x="7534" y="7617"/>
                    <a:pt x="7534" y="8454"/>
                    <a:pt x="6752" y="8817"/>
                  </a:cubicBezTo>
                  <a:lnTo>
                    <a:pt x="6641" y="8817"/>
                  </a:lnTo>
                  <a:cubicBezTo>
                    <a:pt x="6641" y="8817"/>
                    <a:pt x="3237" y="7255"/>
                    <a:pt x="1033" y="3432"/>
                  </a:cubicBezTo>
                  <a:cubicBezTo>
                    <a:pt x="1005" y="3405"/>
                    <a:pt x="1033" y="3321"/>
                    <a:pt x="1061" y="3293"/>
                  </a:cubicBezTo>
                  <a:cubicBezTo>
                    <a:pt x="1145" y="3265"/>
                    <a:pt x="1200" y="3293"/>
                    <a:pt x="1256" y="3321"/>
                  </a:cubicBezTo>
                  <a:cubicBezTo>
                    <a:pt x="3265" y="6780"/>
                    <a:pt x="6306" y="8399"/>
                    <a:pt x="6725" y="8594"/>
                  </a:cubicBezTo>
                  <a:cubicBezTo>
                    <a:pt x="7171" y="8371"/>
                    <a:pt x="7282" y="7868"/>
                    <a:pt x="7282" y="7701"/>
                  </a:cubicBezTo>
                  <a:cubicBezTo>
                    <a:pt x="6362" y="7115"/>
                    <a:pt x="5581" y="6418"/>
                    <a:pt x="4911" y="5720"/>
                  </a:cubicBezTo>
                  <a:cubicBezTo>
                    <a:pt x="4074" y="4744"/>
                    <a:pt x="3377" y="3711"/>
                    <a:pt x="2874" y="2930"/>
                  </a:cubicBezTo>
                  <a:close/>
                  <a:moveTo>
                    <a:pt x="391" y="1396"/>
                  </a:moveTo>
                  <a:cubicBezTo>
                    <a:pt x="419" y="1452"/>
                    <a:pt x="391" y="1535"/>
                    <a:pt x="308" y="1535"/>
                  </a:cubicBezTo>
                  <a:cubicBezTo>
                    <a:pt x="252" y="1563"/>
                    <a:pt x="168" y="1535"/>
                    <a:pt x="168" y="1452"/>
                  </a:cubicBezTo>
                  <a:cubicBezTo>
                    <a:pt x="57" y="1145"/>
                    <a:pt x="29" y="894"/>
                    <a:pt x="1" y="698"/>
                  </a:cubicBezTo>
                  <a:cubicBezTo>
                    <a:pt x="1" y="447"/>
                    <a:pt x="1" y="224"/>
                    <a:pt x="57" y="85"/>
                  </a:cubicBezTo>
                  <a:cubicBezTo>
                    <a:pt x="85" y="29"/>
                    <a:pt x="140" y="1"/>
                    <a:pt x="196" y="29"/>
                  </a:cubicBezTo>
                  <a:cubicBezTo>
                    <a:pt x="280" y="57"/>
                    <a:pt x="308" y="85"/>
                    <a:pt x="280" y="168"/>
                  </a:cubicBezTo>
                  <a:cubicBezTo>
                    <a:pt x="252" y="308"/>
                    <a:pt x="196" y="475"/>
                    <a:pt x="196" y="698"/>
                  </a:cubicBezTo>
                  <a:cubicBezTo>
                    <a:pt x="252" y="866"/>
                    <a:pt x="280" y="1117"/>
                    <a:pt x="391" y="13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Google Shape;1075;p25"/>
            <p:cNvSpPr/>
            <p:nvPr/>
          </p:nvSpPr>
          <p:spPr>
            <a:xfrm flipH="1">
              <a:off x="1338120" y="2375640"/>
              <a:ext cx="664920" cy="616680"/>
            </a:xfrm>
            <a:custGeom>
              <a:avLst/>
              <a:gdLst/>
              <a:ahLst/>
              <a:cxnLst/>
              <a:rect l="l" t="t" r="r" b="b"/>
              <a:pathLst>
                <a:path w="9236" h="8566">
                  <a:moveTo>
                    <a:pt x="7952" y="223"/>
                  </a:moveTo>
                  <a:cubicBezTo>
                    <a:pt x="7924" y="195"/>
                    <a:pt x="7924" y="112"/>
                    <a:pt x="7980" y="56"/>
                  </a:cubicBezTo>
                  <a:cubicBezTo>
                    <a:pt x="8036" y="0"/>
                    <a:pt x="8092" y="0"/>
                    <a:pt x="8175" y="84"/>
                  </a:cubicBezTo>
                  <a:cubicBezTo>
                    <a:pt x="8175" y="84"/>
                    <a:pt x="9235" y="1339"/>
                    <a:pt x="8845" y="2232"/>
                  </a:cubicBezTo>
                  <a:cubicBezTo>
                    <a:pt x="8677" y="2567"/>
                    <a:pt x="8064" y="2874"/>
                    <a:pt x="7171" y="3320"/>
                  </a:cubicBezTo>
                  <a:cubicBezTo>
                    <a:pt x="6808" y="3487"/>
                    <a:pt x="6418" y="3683"/>
                    <a:pt x="5999" y="3906"/>
                  </a:cubicBezTo>
                  <a:cubicBezTo>
                    <a:pt x="5943" y="3934"/>
                    <a:pt x="5860" y="3906"/>
                    <a:pt x="5832" y="3878"/>
                  </a:cubicBezTo>
                  <a:cubicBezTo>
                    <a:pt x="5804" y="3822"/>
                    <a:pt x="5832" y="3739"/>
                    <a:pt x="5860" y="3739"/>
                  </a:cubicBezTo>
                  <a:cubicBezTo>
                    <a:pt x="6278" y="3515"/>
                    <a:pt x="6669" y="3320"/>
                    <a:pt x="7031" y="3153"/>
                  </a:cubicBezTo>
                  <a:cubicBezTo>
                    <a:pt x="7868" y="2734"/>
                    <a:pt x="8482" y="2427"/>
                    <a:pt x="8594" y="2204"/>
                  </a:cubicBezTo>
                  <a:cubicBezTo>
                    <a:pt x="8929" y="1339"/>
                    <a:pt x="7952" y="223"/>
                    <a:pt x="7952" y="223"/>
                  </a:cubicBezTo>
                  <a:close/>
                  <a:moveTo>
                    <a:pt x="4576" y="4408"/>
                  </a:moveTo>
                  <a:cubicBezTo>
                    <a:pt x="4660" y="4380"/>
                    <a:pt x="4716" y="4380"/>
                    <a:pt x="4744" y="4436"/>
                  </a:cubicBezTo>
                  <a:cubicBezTo>
                    <a:pt x="4800" y="4464"/>
                    <a:pt x="4800" y="4548"/>
                    <a:pt x="4716" y="4576"/>
                  </a:cubicBezTo>
                  <a:cubicBezTo>
                    <a:pt x="3990" y="5022"/>
                    <a:pt x="3265" y="5552"/>
                    <a:pt x="2595" y="6222"/>
                  </a:cubicBezTo>
                  <a:cubicBezTo>
                    <a:pt x="1926" y="6835"/>
                    <a:pt x="1312" y="7617"/>
                    <a:pt x="838" y="8481"/>
                  </a:cubicBezTo>
                  <a:cubicBezTo>
                    <a:pt x="810" y="8565"/>
                    <a:pt x="754" y="8565"/>
                    <a:pt x="670" y="8565"/>
                  </a:cubicBezTo>
                  <a:lnTo>
                    <a:pt x="643" y="8509"/>
                  </a:lnTo>
                  <a:cubicBezTo>
                    <a:pt x="559" y="8454"/>
                    <a:pt x="85" y="7868"/>
                    <a:pt x="1" y="7226"/>
                  </a:cubicBezTo>
                  <a:lnTo>
                    <a:pt x="1" y="7198"/>
                  </a:lnTo>
                  <a:cubicBezTo>
                    <a:pt x="1" y="7114"/>
                    <a:pt x="419" y="5664"/>
                    <a:pt x="2707" y="3543"/>
                  </a:cubicBezTo>
                  <a:cubicBezTo>
                    <a:pt x="2735" y="3487"/>
                    <a:pt x="2791" y="3487"/>
                    <a:pt x="2874" y="3543"/>
                  </a:cubicBezTo>
                  <a:cubicBezTo>
                    <a:pt x="2902" y="3571"/>
                    <a:pt x="2902" y="3627"/>
                    <a:pt x="2874" y="3683"/>
                  </a:cubicBezTo>
                  <a:cubicBezTo>
                    <a:pt x="698" y="5664"/>
                    <a:pt x="280" y="7031"/>
                    <a:pt x="252" y="7198"/>
                  </a:cubicBezTo>
                  <a:cubicBezTo>
                    <a:pt x="336" y="7617"/>
                    <a:pt x="559" y="8007"/>
                    <a:pt x="698" y="8202"/>
                  </a:cubicBezTo>
                  <a:cubicBezTo>
                    <a:pt x="1173" y="7365"/>
                    <a:pt x="1759" y="6668"/>
                    <a:pt x="2428" y="6054"/>
                  </a:cubicBezTo>
                  <a:cubicBezTo>
                    <a:pt x="3126" y="5413"/>
                    <a:pt x="3851" y="4855"/>
                    <a:pt x="4576" y="4408"/>
                  </a:cubicBezTo>
                  <a:close/>
                  <a:moveTo>
                    <a:pt x="3823" y="2902"/>
                  </a:moveTo>
                  <a:cubicBezTo>
                    <a:pt x="4130" y="2651"/>
                    <a:pt x="4521" y="2344"/>
                    <a:pt x="4939" y="2065"/>
                  </a:cubicBezTo>
                  <a:cubicBezTo>
                    <a:pt x="5302" y="1786"/>
                    <a:pt x="5692" y="1507"/>
                    <a:pt x="6111" y="1228"/>
                  </a:cubicBezTo>
                  <a:cubicBezTo>
                    <a:pt x="6139" y="1200"/>
                    <a:pt x="6194" y="1116"/>
                    <a:pt x="6139" y="1060"/>
                  </a:cubicBezTo>
                  <a:cubicBezTo>
                    <a:pt x="6111" y="1032"/>
                    <a:pt x="6055" y="977"/>
                    <a:pt x="5971" y="1032"/>
                  </a:cubicBezTo>
                  <a:cubicBezTo>
                    <a:pt x="5581" y="1311"/>
                    <a:pt x="5162" y="1590"/>
                    <a:pt x="4800" y="1869"/>
                  </a:cubicBezTo>
                  <a:cubicBezTo>
                    <a:pt x="4381" y="2176"/>
                    <a:pt x="3990" y="2455"/>
                    <a:pt x="3684" y="2734"/>
                  </a:cubicBezTo>
                  <a:cubicBezTo>
                    <a:pt x="3628" y="2762"/>
                    <a:pt x="3600" y="2846"/>
                    <a:pt x="3684" y="2874"/>
                  </a:cubicBezTo>
                  <a:cubicBezTo>
                    <a:pt x="3711" y="2929"/>
                    <a:pt x="3767" y="2929"/>
                    <a:pt x="3823" y="290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1" name="Google Shape;1076;p25"/>
            <p:cNvSpPr/>
            <p:nvPr/>
          </p:nvSpPr>
          <p:spPr>
            <a:xfrm flipH="1">
              <a:off x="2087280" y="2385720"/>
              <a:ext cx="775440" cy="1808280"/>
            </a:xfrm>
            <a:custGeom>
              <a:avLst/>
              <a:gdLst/>
              <a:ahLst/>
              <a:cxnLst/>
              <a:rect l="l" t="t" r="r" b="b"/>
              <a:pathLst>
                <a:path w="10771" h="25110">
                  <a:moveTo>
                    <a:pt x="3963" y="56"/>
                  </a:moveTo>
                  <a:cubicBezTo>
                    <a:pt x="3991" y="1"/>
                    <a:pt x="4102" y="1"/>
                    <a:pt x="4158" y="84"/>
                  </a:cubicBezTo>
                  <a:cubicBezTo>
                    <a:pt x="4186" y="140"/>
                    <a:pt x="4158" y="224"/>
                    <a:pt x="4102" y="252"/>
                  </a:cubicBezTo>
                  <a:cubicBezTo>
                    <a:pt x="4102" y="252"/>
                    <a:pt x="3767" y="475"/>
                    <a:pt x="3405" y="2149"/>
                  </a:cubicBezTo>
                  <a:cubicBezTo>
                    <a:pt x="3405" y="2205"/>
                    <a:pt x="3349" y="2233"/>
                    <a:pt x="3265" y="2205"/>
                  </a:cubicBezTo>
                  <a:cubicBezTo>
                    <a:pt x="3209" y="2205"/>
                    <a:pt x="3181" y="2149"/>
                    <a:pt x="3181" y="2065"/>
                  </a:cubicBezTo>
                  <a:cubicBezTo>
                    <a:pt x="3516" y="280"/>
                    <a:pt x="3935" y="56"/>
                    <a:pt x="3963" y="56"/>
                  </a:cubicBezTo>
                  <a:close/>
                  <a:moveTo>
                    <a:pt x="2930" y="3293"/>
                  </a:moveTo>
                  <a:cubicBezTo>
                    <a:pt x="2930" y="3209"/>
                    <a:pt x="2986" y="3181"/>
                    <a:pt x="3070" y="3181"/>
                  </a:cubicBezTo>
                  <a:cubicBezTo>
                    <a:pt x="3126" y="3181"/>
                    <a:pt x="3181" y="3237"/>
                    <a:pt x="3181" y="3321"/>
                  </a:cubicBezTo>
                  <a:lnTo>
                    <a:pt x="3181" y="3432"/>
                  </a:lnTo>
                  <a:cubicBezTo>
                    <a:pt x="2930" y="5218"/>
                    <a:pt x="2289" y="6362"/>
                    <a:pt x="1731" y="7366"/>
                  </a:cubicBezTo>
                  <a:cubicBezTo>
                    <a:pt x="1396" y="8036"/>
                    <a:pt x="1033" y="8621"/>
                    <a:pt x="894" y="9291"/>
                  </a:cubicBezTo>
                  <a:cubicBezTo>
                    <a:pt x="698" y="10240"/>
                    <a:pt x="838" y="10714"/>
                    <a:pt x="977" y="11160"/>
                  </a:cubicBezTo>
                  <a:cubicBezTo>
                    <a:pt x="1089" y="11551"/>
                    <a:pt x="1173" y="11913"/>
                    <a:pt x="1117" y="12471"/>
                  </a:cubicBezTo>
                  <a:cubicBezTo>
                    <a:pt x="1033" y="12918"/>
                    <a:pt x="950" y="13225"/>
                    <a:pt x="838" y="13504"/>
                  </a:cubicBezTo>
                  <a:cubicBezTo>
                    <a:pt x="698" y="13922"/>
                    <a:pt x="587" y="14229"/>
                    <a:pt x="754" y="14927"/>
                  </a:cubicBezTo>
                  <a:cubicBezTo>
                    <a:pt x="838" y="15178"/>
                    <a:pt x="838" y="15401"/>
                    <a:pt x="838" y="15568"/>
                  </a:cubicBezTo>
                  <a:cubicBezTo>
                    <a:pt x="810" y="15736"/>
                    <a:pt x="754" y="15875"/>
                    <a:pt x="698" y="16015"/>
                  </a:cubicBezTo>
                  <a:lnTo>
                    <a:pt x="587" y="16238"/>
                  </a:lnTo>
                  <a:cubicBezTo>
                    <a:pt x="447" y="16517"/>
                    <a:pt x="280" y="16824"/>
                    <a:pt x="392" y="17410"/>
                  </a:cubicBezTo>
                  <a:cubicBezTo>
                    <a:pt x="531" y="18079"/>
                    <a:pt x="894" y="18498"/>
                    <a:pt x="1368" y="18944"/>
                  </a:cubicBezTo>
                  <a:cubicBezTo>
                    <a:pt x="1731" y="19363"/>
                    <a:pt x="2149" y="19809"/>
                    <a:pt x="2400" y="20451"/>
                  </a:cubicBezTo>
                  <a:cubicBezTo>
                    <a:pt x="2428" y="20506"/>
                    <a:pt x="2512" y="20702"/>
                    <a:pt x="2540" y="20841"/>
                  </a:cubicBezTo>
                  <a:cubicBezTo>
                    <a:pt x="2679" y="21204"/>
                    <a:pt x="2847" y="21678"/>
                    <a:pt x="3042" y="22125"/>
                  </a:cubicBezTo>
                  <a:cubicBezTo>
                    <a:pt x="3070" y="22180"/>
                    <a:pt x="3042" y="22264"/>
                    <a:pt x="2958" y="22264"/>
                  </a:cubicBezTo>
                  <a:cubicBezTo>
                    <a:pt x="2875" y="22292"/>
                    <a:pt x="2819" y="22264"/>
                    <a:pt x="2819" y="22180"/>
                  </a:cubicBezTo>
                  <a:cubicBezTo>
                    <a:pt x="2651" y="21734"/>
                    <a:pt x="2484" y="21288"/>
                    <a:pt x="2344" y="20897"/>
                  </a:cubicBezTo>
                  <a:cubicBezTo>
                    <a:pt x="2289" y="20785"/>
                    <a:pt x="2261" y="20646"/>
                    <a:pt x="2205" y="20506"/>
                  </a:cubicBezTo>
                  <a:cubicBezTo>
                    <a:pt x="1982" y="19921"/>
                    <a:pt x="1563" y="19502"/>
                    <a:pt x="1173" y="19084"/>
                  </a:cubicBezTo>
                  <a:cubicBezTo>
                    <a:pt x="726" y="18581"/>
                    <a:pt x="280" y="18135"/>
                    <a:pt x="140" y="17438"/>
                  </a:cubicBezTo>
                  <a:cubicBezTo>
                    <a:pt x="1" y="16740"/>
                    <a:pt x="196" y="16433"/>
                    <a:pt x="392" y="16126"/>
                  </a:cubicBezTo>
                  <a:lnTo>
                    <a:pt x="475" y="15903"/>
                  </a:lnTo>
                  <a:cubicBezTo>
                    <a:pt x="559" y="15791"/>
                    <a:pt x="587" y="15680"/>
                    <a:pt x="615" y="15540"/>
                  </a:cubicBezTo>
                  <a:cubicBezTo>
                    <a:pt x="615" y="15401"/>
                    <a:pt x="615" y="15206"/>
                    <a:pt x="559" y="14982"/>
                  </a:cubicBezTo>
                  <a:cubicBezTo>
                    <a:pt x="336" y="14173"/>
                    <a:pt x="447" y="13866"/>
                    <a:pt x="615" y="13392"/>
                  </a:cubicBezTo>
                  <a:cubicBezTo>
                    <a:pt x="726" y="13169"/>
                    <a:pt x="838" y="12834"/>
                    <a:pt x="894" y="12416"/>
                  </a:cubicBezTo>
                  <a:cubicBezTo>
                    <a:pt x="977" y="11941"/>
                    <a:pt x="866" y="11579"/>
                    <a:pt x="754" y="11244"/>
                  </a:cubicBezTo>
                  <a:cubicBezTo>
                    <a:pt x="615" y="10742"/>
                    <a:pt x="475" y="10212"/>
                    <a:pt x="698" y="9263"/>
                  </a:cubicBezTo>
                  <a:cubicBezTo>
                    <a:pt x="838" y="8566"/>
                    <a:pt x="1173" y="7924"/>
                    <a:pt x="1563" y="7254"/>
                  </a:cubicBezTo>
                  <a:cubicBezTo>
                    <a:pt x="2121" y="6278"/>
                    <a:pt x="2735" y="5134"/>
                    <a:pt x="2986" y="3404"/>
                  </a:cubicBezTo>
                  <a:close/>
                  <a:moveTo>
                    <a:pt x="3265" y="23296"/>
                  </a:moveTo>
                  <a:cubicBezTo>
                    <a:pt x="3237" y="23241"/>
                    <a:pt x="3265" y="23157"/>
                    <a:pt x="3321" y="23157"/>
                  </a:cubicBezTo>
                  <a:cubicBezTo>
                    <a:pt x="3377" y="23129"/>
                    <a:pt x="3460" y="23157"/>
                    <a:pt x="3488" y="23213"/>
                  </a:cubicBezTo>
                  <a:cubicBezTo>
                    <a:pt x="3656" y="23520"/>
                    <a:pt x="3823" y="23826"/>
                    <a:pt x="3991" y="24077"/>
                  </a:cubicBezTo>
                  <a:cubicBezTo>
                    <a:pt x="4186" y="24273"/>
                    <a:pt x="4353" y="24468"/>
                    <a:pt x="4521" y="24552"/>
                  </a:cubicBezTo>
                  <a:cubicBezTo>
                    <a:pt x="4967" y="24803"/>
                    <a:pt x="5832" y="24831"/>
                    <a:pt x="6641" y="24775"/>
                  </a:cubicBezTo>
                  <a:cubicBezTo>
                    <a:pt x="7394" y="24663"/>
                    <a:pt x="8120" y="24468"/>
                    <a:pt x="8510" y="24105"/>
                  </a:cubicBezTo>
                  <a:cubicBezTo>
                    <a:pt x="8873" y="23771"/>
                    <a:pt x="9012" y="23296"/>
                    <a:pt x="8984" y="22794"/>
                  </a:cubicBezTo>
                  <a:cubicBezTo>
                    <a:pt x="8957" y="22236"/>
                    <a:pt x="8705" y="21594"/>
                    <a:pt x="8287" y="21036"/>
                  </a:cubicBezTo>
                  <a:cubicBezTo>
                    <a:pt x="8231" y="20981"/>
                    <a:pt x="8175" y="20869"/>
                    <a:pt x="8120" y="20785"/>
                  </a:cubicBezTo>
                  <a:cubicBezTo>
                    <a:pt x="8092" y="20702"/>
                    <a:pt x="8008" y="20618"/>
                    <a:pt x="7980" y="20506"/>
                  </a:cubicBezTo>
                  <a:cubicBezTo>
                    <a:pt x="7952" y="20451"/>
                    <a:pt x="7980" y="20367"/>
                    <a:pt x="8036" y="20367"/>
                  </a:cubicBezTo>
                  <a:cubicBezTo>
                    <a:pt x="8120" y="20339"/>
                    <a:pt x="8175" y="20367"/>
                    <a:pt x="8175" y="20451"/>
                  </a:cubicBezTo>
                  <a:cubicBezTo>
                    <a:pt x="8231" y="20562"/>
                    <a:pt x="8259" y="20618"/>
                    <a:pt x="8343" y="20730"/>
                  </a:cubicBezTo>
                  <a:cubicBezTo>
                    <a:pt x="8371" y="20785"/>
                    <a:pt x="8426" y="20869"/>
                    <a:pt x="8482" y="20925"/>
                  </a:cubicBezTo>
                  <a:cubicBezTo>
                    <a:pt x="8929" y="21539"/>
                    <a:pt x="9180" y="22180"/>
                    <a:pt x="9208" y="22794"/>
                  </a:cubicBezTo>
                  <a:cubicBezTo>
                    <a:pt x="9236" y="23380"/>
                    <a:pt x="9068" y="23910"/>
                    <a:pt x="8650" y="24329"/>
                  </a:cubicBezTo>
                  <a:cubicBezTo>
                    <a:pt x="8231" y="24691"/>
                    <a:pt x="7450" y="24942"/>
                    <a:pt x="6697" y="25026"/>
                  </a:cubicBezTo>
                  <a:cubicBezTo>
                    <a:pt x="5832" y="25110"/>
                    <a:pt x="4911" y="25054"/>
                    <a:pt x="4437" y="24803"/>
                  </a:cubicBezTo>
                  <a:cubicBezTo>
                    <a:pt x="4214" y="24691"/>
                    <a:pt x="4018" y="24496"/>
                    <a:pt x="3823" y="24245"/>
                  </a:cubicBezTo>
                  <a:cubicBezTo>
                    <a:pt x="3628" y="23966"/>
                    <a:pt x="3405" y="23659"/>
                    <a:pt x="3265" y="23296"/>
                  </a:cubicBezTo>
                  <a:close/>
                  <a:moveTo>
                    <a:pt x="7785" y="18944"/>
                  </a:moveTo>
                  <a:cubicBezTo>
                    <a:pt x="7785" y="19028"/>
                    <a:pt x="7729" y="19084"/>
                    <a:pt x="7673" y="19084"/>
                  </a:cubicBezTo>
                  <a:cubicBezTo>
                    <a:pt x="7590" y="19084"/>
                    <a:pt x="7534" y="19056"/>
                    <a:pt x="7534" y="18972"/>
                  </a:cubicBezTo>
                  <a:cubicBezTo>
                    <a:pt x="7506" y="18805"/>
                    <a:pt x="7506" y="18721"/>
                    <a:pt x="7450" y="18665"/>
                  </a:cubicBezTo>
                  <a:cubicBezTo>
                    <a:pt x="7255" y="17661"/>
                    <a:pt x="7032" y="16628"/>
                    <a:pt x="6557" y="16266"/>
                  </a:cubicBezTo>
                  <a:cubicBezTo>
                    <a:pt x="6529" y="16210"/>
                    <a:pt x="6474" y="16154"/>
                    <a:pt x="6529" y="16126"/>
                  </a:cubicBezTo>
                  <a:lnTo>
                    <a:pt x="6529" y="16126"/>
                  </a:lnTo>
                  <a:cubicBezTo>
                    <a:pt x="6529" y="16126"/>
                    <a:pt x="6725" y="15764"/>
                    <a:pt x="6418" y="15345"/>
                  </a:cubicBezTo>
                  <a:cubicBezTo>
                    <a:pt x="6390" y="15317"/>
                    <a:pt x="6390" y="15233"/>
                    <a:pt x="6418" y="15206"/>
                  </a:cubicBezTo>
                  <a:lnTo>
                    <a:pt x="6418" y="15206"/>
                  </a:lnTo>
                  <a:cubicBezTo>
                    <a:pt x="6418" y="15206"/>
                    <a:pt x="6669" y="14899"/>
                    <a:pt x="6836" y="14257"/>
                  </a:cubicBezTo>
                  <a:cubicBezTo>
                    <a:pt x="6892" y="14034"/>
                    <a:pt x="7087" y="13839"/>
                    <a:pt x="7255" y="13671"/>
                  </a:cubicBezTo>
                  <a:cubicBezTo>
                    <a:pt x="7562" y="13364"/>
                    <a:pt x="7924" y="13002"/>
                    <a:pt x="7924" y="11941"/>
                  </a:cubicBezTo>
                  <a:cubicBezTo>
                    <a:pt x="7924" y="11021"/>
                    <a:pt x="8371" y="10658"/>
                    <a:pt x="8929" y="10212"/>
                  </a:cubicBezTo>
                  <a:cubicBezTo>
                    <a:pt x="9487" y="9821"/>
                    <a:pt x="10100" y="9291"/>
                    <a:pt x="10519" y="8063"/>
                  </a:cubicBezTo>
                  <a:cubicBezTo>
                    <a:pt x="10575" y="8008"/>
                    <a:pt x="10631" y="7952"/>
                    <a:pt x="10658" y="8008"/>
                  </a:cubicBezTo>
                  <a:cubicBezTo>
                    <a:pt x="10742" y="8036"/>
                    <a:pt x="10770" y="8091"/>
                    <a:pt x="10742" y="8147"/>
                  </a:cubicBezTo>
                  <a:cubicBezTo>
                    <a:pt x="10324" y="9430"/>
                    <a:pt x="9626" y="9961"/>
                    <a:pt x="9068" y="10407"/>
                  </a:cubicBezTo>
                  <a:cubicBezTo>
                    <a:pt x="8538" y="10825"/>
                    <a:pt x="8120" y="11132"/>
                    <a:pt x="8120" y="11941"/>
                  </a:cubicBezTo>
                  <a:cubicBezTo>
                    <a:pt x="8120" y="13113"/>
                    <a:pt x="7701" y="13504"/>
                    <a:pt x="7366" y="13866"/>
                  </a:cubicBezTo>
                  <a:cubicBezTo>
                    <a:pt x="7227" y="14006"/>
                    <a:pt x="7087" y="14145"/>
                    <a:pt x="7004" y="14341"/>
                  </a:cubicBezTo>
                  <a:cubicBezTo>
                    <a:pt x="6864" y="14871"/>
                    <a:pt x="6697" y="15178"/>
                    <a:pt x="6585" y="15289"/>
                  </a:cubicBezTo>
                  <a:cubicBezTo>
                    <a:pt x="6836" y="15680"/>
                    <a:pt x="6753" y="15987"/>
                    <a:pt x="6725" y="16154"/>
                  </a:cubicBezTo>
                  <a:cubicBezTo>
                    <a:pt x="7255" y="16656"/>
                    <a:pt x="7450" y="17661"/>
                    <a:pt x="7673" y="186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2" name="Google Shape;1077;p25"/>
            <p:cNvSpPr/>
            <p:nvPr/>
          </p:nvSpPr>
          <p:spPr>
            <a:xfrm flipH="1">
              <a:off x="1064880" y="2534400"/>
              <a:ext cx="893880" cy="1723680"/>
            </a:xfrm>
            <a:custGeom>
              <a:avLst/>
              <a:gdLst/>
              <a:ahLst/>
              <a:cxnLst/>
              <a:rect l="l" t="t" r="r" b="b"/>
              <a:pathLst>
                <a:path w="12416" h="23938">
                  <a:moveTo>
                    <a:pt x="29" y="6277"/>
                  </a:moveTo>
                  <a:cubicBezTo>
                    <a:pt x="1" y="6222"/>
                    <a:pt x="29" y="6138"/>
                    <a:pt x="84" y="6138"/>
                  </a:cubicBezTo>
                  <a:cubicBezTo>
                    <a:pt x="168" y="6110"/>
                    <a:pt x="224" y="6138"/>
                    <a:pt x="224" y="6194"/>
                  </a:cubicBezTo>
                  <a:cubicBezTo>
                    <a:pt x="224" y="6194"/>
                    <a:pt x="977" y="7644"/>
                    <a:pt x="838" y="9095"/>
                  </a:cubicBezTo>
                  <a:cubicBezTo>
                    <a:pt x="726" y="10351"/>
                    <a:pt x="921" y="10630"/>
                    <a:pt x="1340" y="11271"/>
                  </a:cubicBezTo>
                  <a:cubicBezTo>
                    <a:pt x="1423" y="11383"/>
                    <a:pt x="1479" y="11439"/>
                    <a:pt x="1535" y="11550"/>
                  </a:cubicBezTo>
                  <a:lnTo>
                    <a:pt x="1535" y="11550"/>
                  </a:lnTo>
                  <a:cubicBezTo>
                    <a:pt x="1758" y="11885"/>
                    <a:pt x="1870" y="12304"/>
                    <a:pt x="1954" y="12778"/>
                  </a:cubicBezTo>
                  <a:cubicBezTo>
                    <a:pt x="2093" y="13392"/>
                    <a:pt x="2233" y="14089"/>
                    <a:pt x="2846" y="14536"/>
                  </a:cubicBezTo>
                  <a:cubicBezTo>
                    <a:pt x="2874" y="14536"/>
                    <a:pt x="2874" y="14563"/>
                    <a:pt x="2874" y="14619"/>
                  </a:cubicBezTo>
                  <a:cubicBezTo>
                    <a:pt x="2874" y="14675"/>
                    <a:pt x="3125" y="16154"/>
                    <a:pt x="3572" y="17158"/>
                  </a:cubicBezTo>
                  <a:lnTo>
                    <a:pt x="3572" y="17270"/>
                  </a:lnTo>
                  <a:lnTo>
                    <a:pt x="3572" y="17270"/>
                  </a:lnTo>
                  <a:cubicBezTo>
                    <a:pt x="3572" y="17270"/>
                    <a:pt x="3572" y="17298"/>
                    <a:pt x="3544" y="17353"/>
                  </a:cubicBezTo>
                  <a:cubicBezTo>
                    <a:pt x="3544" y="17437"/>
                    <a:pt x="3488" y="17465"/>
                    <a:pt x="3404" y="17465"/>
                  </a:cubicBezTo>
                  <a:cubicBezTo>
                    <a:pt x="3349" y="17465"/>
                    <a:pt x="3293" y="17409"/>
                    <a:pt x="3293" y="17325"/>
                  </a:cubicBezTo>
                  <a:cubicBezTo>
                    <a:pt x="3293" y="17270"/>
                    <a:pt x="3293" y="17242"/>
                    <a:pt x="3349" y="17186"/>
                  </a:cubicBezTo>
                  <a:cubicBezTo>
                    <a:pt x="2930" y="16265"/>
                    <a:pt x="2707" y="14926"/>
                    <a:pt x="2651" y="14675"/>
                  </a:cubicBezTo>
                  <a:cubicBezTo>
                    <a:pt x="1981" y="14173"/>
                    <a:pt x="1786" y="13475"/>
                    <a:pt x="1675" y="12806"/>
                  </a:cubicBezTo>
                  <a:cubicBezTo>
                    <a:pt x="1563" y="12387"/>
                    <a:pt x="1479" y="11969"/>
                    <a:pt x="1284" y="11662"/>
                  </a:cubicBezTo>
                  <a:lnTo>
                    <a:pt x="1284" y="11662"/>
                  </a:lnTo>
                  <a:lnTo>
                    <a:pt x="1284" y="11662"/>
                  </a:lnTo>
                  <a:cubicBezTo>
                    <a:pt x="1200" y="11550"/>
                    <a:pt x="1145" y="11467"/>
                    <a:pt x="1117" y="11411"/>
                  </a:cubicBezTo>
                  <a:cubicBezTo>
                    <a:pt x="614" y="10741"/>
                    <a:pt x="419" y="10434"/>
                    <a:pt x="503" y="9095"/>
                  </a:cubicBezTo>
                  <a:cubicBezTo>
                    <a:pt x="726" y="7644"/>
                    <a:pt x="29" y="6277"/>
                    <a:pt x="29" y="6277"/>
                  </a:cubicBezTo>
                  <a:close/>
                  <a:moveTo>
                    <a:pt x="3851" y="18637"/>
                  </a:moveTo>
                  <a:cubicBezTo>
                    <a:pt x="3823" y="18581"/>
                    <a:pt x="3823" y="18525"/>
                    <a:pt x="3851" y="18497"/>
                  </a:cubicBezTo>
                  <a:cubicBezTo>
                    <a:pt x="3934" y="18441"/>
                    <a:pt x="3990" y="18441"/>
                    <a:pt x="4046" y="18497"/>
                  </a:cubicBezTo>
                  <a:lnTo>
                    <a:pt x="4130" y="18581"/>
                  </a:lnTo>
                  <a:lnTo>
                    <a:pt x="4241" y="18693"/>
                  </a:lnTo>
                  <a:lnTo>
                    <a:pt x="4241" y="18693"/>
                  </a:lnTo>
                  <a:cubicBezTo>
                    <a:pt x="5106" y="19557"/>
                    <a:pt x="6138" y="21343"/>
                    <a:pt x="6752" y="22459"/>
                  </a:cubicBezTo>
                  <a:lnTo>
                    <a:pt x="6864" y="22682"/>
                  </a:lnTo>
                  <a:cubicBezTo>
                    <a:pt x="7143" y="23184"/>
                    <a:pt x="7422" y="23463"/>
                    <a:pt x="7757" y="23547"/>
                  </a:cubicBezTo>
                  <a:cubicBezTo>
                    <a:pt x="8119" y="23659"/>
                    <a:pt x="8594" y="23547"/>
                    <a:pt x="9291" y="23296"/>
                  </a:cubicBezTo>
                  <a:cubicBezTo>
                    <a:pt x="10100" y="23017"/>
                    <a:pt x="10965" y="22598"/>
                    <a:pt x="11523" y="22152"/>
                  </a:cubicBezTo>
                  <a:cubicBezTo>
                    <a:pt x="11914" y="21789"/>
                    <a:pt x="12165" y="21427"/>
                    <a:pt x="12025" y="21036"/>
                  </a:cubicBezTo>
                  <a:cubicBezTo>
                    <a:pt x="11914" y="20673"/>
                    <a:pt x="11718" y="20255"/>
                    <a:pt x="11467" y="19808"/>
                  </a:cubicBezTo>
                  <a:cubicBezTo>
                    <a:pt x="11300" y="19474"/>
                    <a:pt x="11049" y="19083"/>
                    <a:pt x="10881" y="18637"/>
                  </a:cubicBezTo>
                  <a:cubicBezTo>
                    <a:pt x="10825" y="18553"/>
                    <a:pt x="10881" y="18525"/>
                    <a:pt x="10937" y="18497"/>
                  </a:cubicBezTo>
                  <a:cubicBezTo>
                    <a:pt x="11021" y="18441"/>
                    <a:pt x="11077" y="18497"/>
                    <a:pt x="11077" y="18553"/>
                  </a:cubicBezTo>
                  <a:cubicBezTo>
                    <a:pt x="11244" y="18971"/>
                    <a:pt x="11467" y="19362"/>
                    <a:pt x="11662" y="19697"/>
                  </a:cubicBezTo>
                  <a:cubicBezTo>
                    <a:pt x="11914" y="20171"/>
                    <a:pt x="12165" y="20590"/>
                    <a:pt x="12276" y="20952"/>
                  </a:cubicBezTo>
                  <a:cubicBezTo>
                    <a:pt x="12416" y="21455"/>
                    <a:pt x="12165" y="21901"/>
                    <a:pt x="11662" y="22319"/>
                  </a:cubicBezTo>
                  <a:cubicBezTo>
                    <a:pt x="11077" y="22822"/>
                    <a:pt x="10212" y="23240"/>
                    <a:pt x="9375" y="23547"/>
                  </a:cubicBezTo>
                  <a:cubicBezTo>
                    <a:pt x="8649" y="23826"/>
                    <a:pt x="8119" y="23938"/>
                    <a:pt x="7701" y="23798"/>
                  </a:cubicBezTo>
                  <a:cubicBezTo>
                    <a:pt x="7282" y="23686"/>
                    <a:pt x="6975" y="23380"/>
                    <a:pt x="6641" y="22766"/>
                  </a:cubicBezTo>
                  <a:lnTo>
                    <a:pt x="6557" y="22570"/>
                  </a:lnTo>
                  <a:cubicBezTo>
                    <a:pt x="5915" y="21455"/>
                    <a:pt x="4911" y="19697"/>
                    <a:pt x="4074" y="18832"/>
                  </a:cubicBezTo>
                  <a:lnTo>
                    <a:pt x="4074" y="18832"/>
                  </a:lnTo>
                  <a:lnTo>
                    <a:pt x="3962" y="18720"/>
                  </a:lnTo>
                  <a:cubicBezTo>
                    <a:pt x="3907" y="18693"/>
                    <a:pt x="3851" y="18665"/>
                    <a:pt x="3851" y="18637"/>
                  </a:cubicBezTo>
                  <a:close/>
                  <a:moveTo>
                    <a:pt x="10742" y="17409"/>
                  </a:moveTo>
                  <a:cubicBezTo>
                    <a:pt x="10742" y="17465"/>
                    <a:pt x="10686" y="17521"/>
                    <a:pt x="10630" y="17549"/>
                  </a:cubicBezTo>
                  <a:cubicBezTo>
                    <a:pt x="10546" y="17549"/>
                    <a:pt x="10519" y="17493"/>
                    <a:pt x="10491" y="17437"/>
                  </a:cubicBezTo>
                  <a:cubicBezTo>
                    <a:pt x="10463" y="17325"/>
                    <a:pt x="10463" y="17186"/>
                    <a:pt x="10407" y="17074"/>
                  </a:cubicBezTo>
                  <a:cubicBezTo>
                    <a:pt x="10407" y="16991"/>
                    <a:pt x="10379" y="16851"/>
                    <a:pt x="10379" y="16712"/>
                  </a:cubicBezTo>
                  <a:cubicBezTo>
                    <a:pt x="10351" y="14954"/>
                    <a:pt x="9403" y="14926"/>
                    <a:pt x="9403" y="14926"/>
                  </a:cubicBezTo>
                  <a:cubicBezTo>
                    <a:pt x="9347" y="14926"/>
                    <a:pt x="9291" y="14898"/>
                    <a:pt x="9291" y="14815"/>
                  </a:cubicBezTo>
                  <a:cubicBezTo>
                    <a:pt x="9291" y="14759"/>
                    <a:pt x="9152" y="14089"/>
                    <a:pt x="8956" y="13922"/>
                  </a:cubicBezTo>
                  <a:cubicBezTo>
                    <a:pt x="8928" y="13866"/>
                    <a:pt x="8873" y="13838"/>
                    <a:pt x="8928" y="13782"/>
                  </a:cubicBezTo>
                  <a:cubicBezTo>
                    <a:pt x="8956" y="13699"/>
                    <a:pt x="9207" y="12862"/>
                    <a:pt x="8649" y="12108"/>
                  </a:cubicBezTo>
                  <a:cubicBezTo>
                    <a:pt x="8231" y="11578"/>
                    <a:pt x="8315" y="10853"/>
                    <a:pt x="8454" y="10016"/>
                  </a:cubicBezTo>
                  <a:cubicBezTo>
                    <a:pt x="8538" y="9458"/>
                    <a:pt x="8594" y="8844"/>
                    <a:pt x="8566" y="8258"/>
                  </a:cubicBezTo>
                  <a:cubicBezTo>
                    <a:pt x="8538" y="7644"/>
                    <a:pt x="8538" y="7114"/>
                    <a:pt x="8566" y="6556"/>
                  </a:cubicBezTo>
                  <a:cubicBezTo>
                    <a:pt x="8594" y="5887"/>
                    <a:pt x="8649" y="5273"/>
                    <a:pt x="8538" y="4436"/>
                  </a:cubicBezTo>
                  <a:cubicBezTo>
                    <a:pt x="8538" y="4352"/>
                    <a:pt x="8566" y="4324"/>
                    <a:pt x="8649" y="4297"/>
                  </a:cubicBezTo>
                  <a:cubicBezTo>
                    <a:pt x="8705" y="4297"/>
                    <a:pt x="8733" y="4324"/>
                    <a:pt x="8789" y="4380"/>
                  </a:cubicBezTo>
                  <a:cubicBezTo>
                    <a:pt x="8873" y="5217"/>
                    <a:pt x="8845" y="5887"/>
                    <a:pt x="8817" y="6556"/>
                  </a:cubicBezTo>
                  <a:cubicBezTo>
                    <a:pt x="8789" y="7086"/>
                    <a:pt x="8789" y="7589"/>
                    <a:pt x="8817" y="8230"/>
                  </a:cubicBezTo>
                  <a:cubicBezTo>
                    <a:pt x="8873" y="8844"/>
                    <a:pt x="8789" y="9458"/>
                    <a:pt x="8705" y="10016"/>
                  </a:cubicBezTo>
                  <a:cubicBezTo>
                    <a:pt x="8594" y="10797"/>
                    <a:pt x="8510" y="11467"/>
                    <a:pt x="8845" y="11969"/>
                  </a:cubicBezTo>
                  <a:cubicBezTo>
                    <a:pt x="9403" y="12722"/>
                    <a:pt x="9235" y="13531"/>
                    <a:pt x="9152" y="13782"/>
                  </a:cubicBezTo>
                  <a:cubicBezTo>
                    <a:pt x="9375" y="13978"/>
                    <a:pt x="9514" y="14480"/>
                    <a:pt x="9542" y="14675"/>
                  </a:cubicBezTo>
                  <a:cubicBezTo>
                    <a:pt x="9821" y="14759"/>
                    <a:pt x="10602" y="15066"/>
                    <a:pt x="10630" y="16656"/>
                  </a:cubicBezTo>
                  <a:cubicBezTo>
                    <a:pt x="10630" y="16767"/>
                    <a:pt x="10630" y="16907"/>
                    <a:pt x="10658" y="17019"/>
                  </a:cubicBezTo>
                  <a:cubicBezTo>
                    <a:pt x="10686" y="17130"/>
                    <a:pt x="10686" y="17298"/>
                    <a:pt x="10742" y="17409"/>
                  </a:cubicBezTo>
                  <a:close/>
                  <a:moveTo>
                    <a:pt x="8566" y="2902"/>
                  </a:moveTo>
                  <a:cubicBezTo>
                    <a:pt x="8566" y="2957"/>
                    <a:pt x="8538" y="3013"/>
                    <a:pt x="8454" y="3013"/>
                  </a:cubicBezTo>
                  <a:cubicBezTo>
                    <a:pt x="8398" y="3013"/>
                    <a:pt x="8370" y="2957"/>
                    <a:pt x="8370" y="2902"/>
                  </a:cubicBezTo>
                  <a:lnTo>
                    <a:pt x="8370" y="2372"/>
                  </a:lnTo>
                  <a:cubicBezTo>
                    <a:pt x="8370" y="1786"/>
                    <a:pt x="8398" y="1283"/>
                    <a:pt x="7868" y="168"/>
                  </a:cubicBezTo>
                  <a:cubicBezTo>
                    <a:pt x="7840" y="112"/>
                    <a:pt x="7868" y="28"/>
                    <a:pt x="7952" y="28"/>
                  </a:cubicBezTo>
                  <a:cubicBezTo>
                    <a:pt x="8008" y="0"/>
                    <a:pt x="8091" y="28"/>
                    <a:pt x="8091" y="112"/>
                  </a:cubicBezTo>
                  <a:cubicBezTo>
                    <a:pt x="8594" y="1283"/>
                    <a:pt x="8594" y="1786"/>
                    <a:pt x="8594" y="2399"/>
                  </a:cubicBezTo>
                  <a:cubicBezTo>
                    <a:pt x="8566" y="2539"/>
                    <a:pt x="8566" y="2734"/>
                    <a:pt x="8566" y="290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3" name="Google Shape;1078;p25"/>
            <p:cNvSpPr/>
            <p:nvPr/>
          </p:nvSpPr>
          <p:spPr>
            <a:xfrm flipH="1">
              <a:off x="1983240" y="2841840"/>
              <a:ext cx="75960" cy="55800"/>
            </a:xfrm>
            <a:custGeom>
              <a:avLst/>
              <a:gdLst/>
              <a:ahLst/>
              <a:cxnLst/>
              <a:rect l="l" t="t" r="r" b="b"/>
              <a:pathLst>
                <a:path w="1061" h="782">
                  <a:moveTo>
                    <a:pt x="335" y="642"/>
                  </a:moveTo>
                  <a:cubicBezTo>
                    <a:pt x="335" y="726"/>
                    <a:pt x="308" y="754"/>
                    <a:pt x="224" y="782"/>
                  </a:cubicBezTo>
                  <a:cubicBezTo>
                    <a:pt x="168" y="782"/>
                    <a:pt x="84" y="754"/>
                    <a:pt x="84" y="698"/>
                  </a:cubicBezTo>
                  <a:cubicBezTo>
                    <a:pt x="84" y="698"/>
                    <a:pt x="1" y="1"/>
                    <a:pt x="1005" y="475"/>
                  </a:cubicBezTo>
                  <a:cubicBezTo>
                    <a:pt x="1061" y="503"/>
                    <a:pt x="1061" y="587"/>
                    <a:pt x="1061" y="614"/>
                  </a:cubicBezTo>
                  <a:cubicBezTo>
                    <a:pt x="1033" y="698"/>
                    <a:pt x="977" y="698"/>
                    <a:pt x="893" y="698"/>
                  </a:cubicBezTo>
                  <a:cubicBezTo>
                    <a:pt x="308" y="363"/>
                    <a:pt x="335" y="642"/>
                    <a:pt x="335" y="6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Google Shape;1079;p25"/>
            <p:cNvSpPr/>
            <p:nvPr/>
          </p:nvSpPr>
          <p:spPr>
            <a:xfrm flipH="1">
              <a:off x="2111400" y="4043520"/>
              <a:ext cx="546480" cy="632520"/>
            </a:xfrm>
            <a:custGeom>
              <a:avLst/>
              <a:gdLst/>
              <a:ahLst/>
              <a:cxnLst/>
              <a:rect l="l" t="t" r="r" b="b"/>
              <a:pathLst>
                <a:path w="7590" h="8789">
                  <a:moveTo>
                    <a:pt x="1926" y="1897"/>
                  </a:moveTo>
                  <a:cubicBezTo>
                    <a:pt x="1926" y="1814"/>
                    <a:pt x="1954" y="1786"/>
                    <a:pt x="2037" y="1786"/>
                  </a:cubicBezTo>
                  <a:cubicBezTo>
                    <a:pt x="2093" y="1786"/>
                    <a:pt x="2121" y="1814"/>
                    <a:pt x="2177" y="1897"/>
                  </a:cubicBezTo>
                  <a:cubicBezTo>
                    <a:pt x="2177" y="1897"/>
                    <a:pt x="2233" y="3041"/>
                    <a:pt x="1256" y="4548"/>
                  </a:cubicBezTo>
                  <a:cubicBezTo>
                    <a:pt x="782" y="5273"/>
                    <a:pt x="475" y="5943"/>
                    <a:pt x="363" y="6501"/>
                  </a:cubicBezTo>
                  <a:cubicBezTo>
                    <a:pt x="252" y="6975"/>
                    <a:pt x="335" y="7338"/>
                    <a:pt x="614" y="7505"/>
                  </a:cubicBezTo>
                  <a:cubicBezTo>
                    <a:pt x="642" y="7533"/>
                    <a:pt x="642" y="7589"/>
                    <a:pt x="642" y="7589"/>
                  </a:cubicBezTo>
                  <a:cubicBezTo>
                    <a:pt x="642" y="7589"/>
                    <a:pt x="698" y="8454"/>
                    <a:pt x="1758" y="8510"/>
                  </a:cubicBezTo>
                  <a:cubicBezTo>
                    <a:pt x="2316" y="8565"/>
                    <a:pt x="2707" y="8565"/>
                    <a:pt x="2930" y="8426"/>
                  </a:cubicBezTo>
                  <a:cubicBezTo>
                    <a:pt x="3181" y="8314"/>
                    <a:pt x="3349" y="8091"/>
                    <a:pt x="3488" y="7812"/>
                  </a:cubicBezTo>
                  <a:cubicBezTo>
                    <a:pt x="3628" y="7477"/>
                    <a:pt x="3879" y="7338"/>
                    <a:pt x="4130" y="7198"/>
                  </a:cubicBezTo>
                  <a:cubicBezTo>
                    <a:pt x="4381" y="7059"/>
                    <a:pt x="4604" y="6919"/>
                    <a:pt x="4855" y="6529"/>
                  </a:cubicBezTo>
                  <a:cubicBezTo>
                    <a:pt x="5023" y="6222"/>
                    <a:pt x="5106" y="5999"/>
                    <a:pt x="5162" y="5803"/>
                  </a:cubicBezTo>
                  <a:cubicBezTo>
                    <a:pt x="5274" y="5496"/>
                    <a:pt x="5385" y="5245"/>
                    <a:pt x="5804" y="4855"/>
                  </a:cubicBezTo>
                  <a:cubicBezTo>
                    <a:pt x="5859" y="4799"/>
                    <a:pt x="5971" y="4715"/>
                    <a:pt x="6055" y="4604"/>
                  </a:cubicBezTo>
                  <a:cubicBezTo>
                    <a:pt x="6641" y="4101"/>
                    <a:pt x="7310" y="3488"/>
                    <a:pt x="7087" y="2734"/>
                  </a:cubicBezTo>
                  <a:cubicBezTo>
                    <a:pt x="6808" y="1786"/>
                    <a:pt x="6417" y="1339"/>
                    <a:pt x="6417" y="1339"/>
                  </a:cubicBezTo>
                  <a:cubicBezTo>
                    <a:pt x="6390" y="1312"/>
                    <a:pt x="6390" y="1256"/>
                    <a:pt x="6390" y="1228"/>
                  </a:cubicBezTo>
                  <a:lnTo>
                    <a:pt x="6390" y="1228"/>
                  </a:lnTo>
                  <a:cubicBezTo>
                    <a:pt x="6390" y="1228"/>
                    <a:pt x="6557" y="503"/>
                    <a:pt x="6111" y="224"/>
                  </a:cubicBezTo>
                  <a:cubicBezTo>
                    <a:pt x="6055" y="196"/>
                    <a:pt x="6055" y="112"/>
                    <a:pt x="6083" y="84"/>
                  </a:cubicBezTo>
                  <a:cubicBezTo>
                    <a:pt x="6111" y="0"/>
                    <a:pt x="6194" y="0"/>
                    <a:pt x="6250" y="56"/>
                  </a:cubicBezTo>
                  <a:cubicBezTo>
                    <a:pt x="6780" y="335"/>
                    <a:pt x="6696" y="1060"/>
                    <a:pt x="6669" y="1228"/>
                  </a:cubicBezTo>
                  <a:cubicBezTo>
                    <a:pt x="6780" y="1367"/>
                    <a:pt x="7087" y="1870"/>
                    <a:pt x="7338" y="2651"/>
                  </a:cubicBezTo>
                  <a:cubicBezTo>
                    <a:pt x="7589" y="3571"/>
                    <a:pt x="6892" y="4185"/>
                    <a:pt x="6222" y="4799"/>
                  </a:cubicBezTo>
                  <a:cubicBezTo>
                    <a:pt x="6138" y="4855"/>
                    <a:pt x="6055" y="4938"/>
                    <a:pt x="5971" y="4994"/>
                  </a:cubicBezTo>
                  <a:cubicBezTo>
                    <a:pt x="5580" y="5357"/>
                    <a:pt x="5525" y="5580"/>
                    <a:pt x="5413" y="5859"/>
                  </a:cubicBezTo>
                  <a:cubicBezTo>
                    <a:pt x="5357" y="6082"/>
                    <a:pt x="5274" y="6333"/>
                    <a:pt x="5078" y="6640"/>
                  </a:cubicBezTo>
                  <a:cubicBezTo>
                    <a:pt x="4799" y="7087"/>
                    <a:pt x="4520" y="7254"/>
                    <a:pt x="4241" y="7394"/>
                  </a:cubicBezTo>
                  <a:cubicBezTo>
                    <a:pt x="4018" y="7533"/>
                    <a:pt x="3851" y="7645"/>
                    <a:pt x="3711" y="7896"/>
                  </a:cubicBezTo>
                  <a:cubicBezTo>
                    <a:pt x="3572" y="8231"/>
                    <a:pt x="3349" y="8482"/>
                    <a:pt x="3042" y="8621"/>
                  </a:cubicBezTo>
                  <a:cubicBezTo>
                    <a:pt x="2735" y="8761"/>
                    <a:pt x="2316" y="8789"/>
                    <a:pt x="1730" y="8733"/>
                  </a:cubicBezTo>
                  <a:cubicBezTo>
                    <a:pt x="642" y="8621"/>
                    <a:pt x="419" y="7868"/>
                    <a:pt x="391" y="7645"/>
                  </a:cubicBezTo>
                  <a:cubicBezTo>
                    <a:pt x="84" y="7394"/>
                    <a:pt x="1" y="6975"/>
                    <a:pt x="112" y="6417"/>
                  </a:cubicBezTo>
                  <a:cubicBezTo>
                    <a:pt x="224" y="5859"/>
                    <a:pt x="559" y="5162"/>
                    <a:pt x="1061" y="4408"/>
                  </a:cubicBezTo>
                  <a:cubicBezTo>
                    <a:pt x="2009" y="3013"/>
                    <a:pt x="1926" y="1897"/>
                    <a:pt x="1926" y="18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Google Shape;1080;p25"/>
            <p:cNvSpPr/>
            <p:nvPr/>
          </p:nvSpPr>
          <p:spPr>
            <a:xfrm flipH="1">
              <a:off x="2135880" y="4208400"/>
              <a:ext cx="492120" cy="447840"/>
            </a:xfrm>
            <a:custGeom>
              <a:avLst/>
              <a:gdLst/>
              <a:ahLst/>
              <a:cxnLst/>
              <a:rect l="l" t="t" r="r" b="b"/>
              <a:pathLst>
                <a:path w="6836" h="6222">
                  <a:moveTo>
                    <a:pt x="84" y="5385"/>
                  </a:moveTo>
                  <a:cubicBezTo>
                    <a:pt x="0" y="5357"/>
                    <a:pt x="0" y="5273"/>
                    <a:pt x="28" y="5217"/>
                  </a:cubicBezTo>
                  <a:cubicBezTo>
                    <a:pt x="84" y="5189"/>
                    <a:pt x="140" y="5161"/>
                    <a:pt x="223" y="5217"/>
                  </a:cubicBezTo>
                  <a:cubicBezTo>
                    <a:pt x="223" y="5217"/>
                    <a:pt x="1088" y="5915"/>
                    <a:pt x="2121" y="5189"/>
                  </a:cubicBezTo>
                  <a:cubicBezTo>
                    <a:pt x="2762" y="4715"/>
                    <a:pt x="3934" y="3599"/>
                    <a:pt x="4910" y="2455"/>
                  </a:cubicBezTo>
                  <a:cubicBezTo>
                    <a:pt x="5720" y="1562"/>
                    <a:pt x="6389" y="642"/>
                    <a:pt x="6584" y="56"/>
                  </a:cubicBezTo>
                  <a:cubicBezTo>
                    <a:pt x="6612" y="0"/>
                    <a:pt x="6696" y="0"/>
                    <a:pt x="6724" y="0"/>
                  </a:cubicBezTo>
                  <a:cubicBezTo>
                    <a:pt x="6808" y="28"/>
                    <a:pt x="6836" y="84"/>
                    <a:pt x="6808" y="112"/>
                  </a:cubicBezTo>
                  <a:cubicBezTo>
                    <a:pt x="6584" y="725"/>
                    <a:pt x="5887" y="1646"/>
                    <a:pt x="5106" y="2595"/>
                  </a:cubicBezTo>
                  <a:cubicBezTo>
                    <a:pt x="4074" y="3766"/>
                    <a:pt x="2902" y="4910"/>
                    <a:pt x="2260" y="5357"/>
                  </a:cubicBezTo>
                  <a:cubicBezTo>
                    <a:pt x="1088" y="6222"/>
                    <a:pt x="84" y="5385"/>
                    <a:pt x="84" y="53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Google Shape;1081;p25"/>
            <p:cNvSpPr/>
            <p:nvPr/>
          </p:nvSpPr>
          <p:spPr>
            <a:xfrm flipH="1">
              <a:off x="960480" y="4073760"/>
              <a:ext cx="443880" cy="668880"/>
            </a:xfrm>
            <a:custGeom>
              <a:avLst/>
              <a:gdLst/>
              <a:ahLst/>
              <a:cxnLst/>
              <a:rect l="l" t="t" r="r" b="b"/>
              <a:pathLst>
                <a:path w="6167" h="9292">
                  <a:moveTo>
                    <a:pt x="29" y="2372"/>
                  </a:moveTo>
                  <a:cubicBezTo>
                    <a:pt x="1" y="2316"/>
                    <a:pt x="29" y="2233"/>
                    <a:pt x="57" y="2205"/>
                  </a:cubicBezTo>
                  <a:cubicBezTo>
                    <a:pt x="140" y="2177"/>
                    <a:pt x="196" y="2205"/>
                    <a:pt x="252" y="2233"/>
                  </a:cubicBezTo>
                  <a:cubicBezTo>
                    <a:pt x="252" y="2233"/>
                    <a:pt x="475" y="2651"/>
                    <a:pt x="726" y="2735"/>
                  </a:cubicBezTo>
                  <a:cubicBezTo>
                    <a:pt x="810" y="2735"/>
                    <a:pt x="838" y="2791"/>
                    <a:pt x="810" y="2874"/>
                  </a:cubicBezTo>
                  <a:cubicBezTo>
                    <a:pt x="810" y="2874"/>
                    <a:pt x="559" y="4297"/>
                    <a:pt x="810" y="5302"/>
                  </a:cubicBezTo>
                  <a:cubicBezTo>
                    <a:pt x="949" y="5888"/>
                    <a:pt x="866" y="6390"/>
                    <a:pt x="810" y="6836"/>
                  </a:cubicBezTo>
                  <a:cubicBezTo>
                    <a:pt x="726" y="7199"/>
                    <a:pt x="698" y="7506"/>
                    <a:pt x="810" y="7757"/>
                  </a:cubicBezTo>
                  <a:cubicBezTo>
                    <a:pt x="1005" y="8315"/>
                    <a:pt x="1563" y="8482"/>
                    <a:pt x="1563" y="8482"/>
                  </a:cubicBezTo>
                  <a:cubicBezTo>
                    <a:pt x="1591" y="8510"/>
                    <a:pt x="1647" y="8538"/>
                    <a:pt x="1647" y="8594"/>
                  </a:cubicBezTo>
                  <a:cubicBezTo>
                    <a:pt x="1647" y="8622"/>
                    <a:pt x="1675" y="8901"/>
                    <a:pt x="2010" y="9012"/>
                  </a:cubicBezTo>
                  <a:cubicBezTo>
                    <a:pt x="2261" y="9068"/>
                    <a:pt x="2651" y="9124"/>
                    <a:pt x="2986" y="9068"/>
                  </a:cubicBezTo>
                  <a:cubicBezTo>
                    <a:pt x="3265" y="9068"/>
                    <a:pt x="3544" y="9012"/>
                    <a:pt x="3795" y="8901"/>
                  </a:cubicBezTo>
                  <a:cubicBezTo>
                    <a:pt x="4018" y="8789"/>
                    <a:pt x="4186" y="8761"/>
                    <a:pt x="4353" y="8733"/>
                  </a:cubicBezTo>
                  <a:cubicBezTo>
                    <a:pt x="4632" y="8677"/>
                    <a:pt x="4883" y="8622"/>
                    <a:pt x="5078" y="8315"/>
                  </a:cubicBezTo>
                  <a:cubicBezTo>
                    <a:pt x="5106" y="8231"/>
                    <a:pt x="5162" y="8175"/>
                    <a:pt x="5190" y="8147"/>
                  </a:cubicBezTo>
                  <a:cubicBezTo>
                    <a:pt x="5497" y="7617"/>
                    <a:pt x="5887" y="7031"/>
                    <a:pt x="5776" y="6250"/>
                  </a:cubicBezTo>
                  <a:cubicBezTo>
                    <a:pt x="5692" y="5692"/>
                    <a:pt x="5748" y="5357"/>
                    <a:pt x="5776" y="4995"/>
                  </a:cubicBezTo>
                  <a:cubicBezTo>
                    <a:pt x="5804" y="4744"/>
                    <a:pt x="5860" y="4548"/>
                    <a:pt x="5804" y="4297"/>
                  </a:cubicBezTo>
                  <a:cubicBezTo>
                    <a:pt x="5776" y="4074"/>
                    <a:pt x="5776" y="3907"/>
                    <a:pt x="5748" y="3711"/>
                  </a:cubicBezTo>
                  <a:cubicBezTo>
                    <a:pt x="5664" y="3265"/>
                    <a:pt x="5581" y="2791"/>
                    <a:pt x="5636" y="2233"/>
                  </a:cubicBezTo>
                  <a:lnTo>
                    <a:pt x="5636" y="2205"/>
                  </a:lnTo>
                  <a:cubicBezTo>
                    <a:pt x="5664" y="1870"/>
                    <a:pt x="5581" y="1619"/>
                    <a:pt x="5385" y="1396"/>
                  </a:cubicBezTo>
                  <a:cubicBezTo>
                    <a:pt x="5218" y="1228"/>
                    <a:pt x="5023" y="1117"/>
                    <a:pt x="4799" y="1089"/>
                  </a:cubicBezTo>
                  <a:lnTo>
                    <a:pt x="4799" y="1089"/>
                  </a:lnTo>
                  <a:cubicBezTo>
                    <a:pt x="4744" y="1089"/>
                    <a:pt x="4688" y="1033"/>
                    <a:pt x="4688" y="977"/>
                  </a:cubicBezTo>
                  <a:lnTo>
                    <a:pt x="4688" y="977"/>
                  </a:lnTo>
                  <a:cubicBezTo>
                    <a:pt x="4688" y="949"/>
                    <a:pt x="4744" y="587"/>
                    <a:pt x="4353" y="224"/>
                  </a:cubicBezTo>
                  <a:cubicBezTo>
                    <a:pt x="4325" y="168"/>
                    <a:pt x="4325" y="112"/>
                    <a:pt x="4353" y="57"/>
                  </a:cubicBezTo>
                  <a:cubicBezTo>
                    <a:pt x="4409" y="1"/>
                    <a:pt x="4493" y="1"/>
                    <a:pt x="4520" y="57"/>
                  </a:cubicBezTo>
                  <a:cubicBezTo>
                    <a:pt x="4827" y="391"/>
                    <a:pt x="4911" y="754"/>
                    <a:pt x="4911" y="866"/>
                  </a:cubicBezTo>
                  <a:cubicBezTo>
                    <a:pt x="5162" y="921"/>
                    <a:pt x="5385" y="1061"/>
                    <a:pt x="5581" y="1256"/>
                  </a:cubicBezTo>
                  <a:cubicBezTo>
                    <a:pt x="5776" y="1507"/>
                    <a:pt x="5887" y="1814"/>
                    <a:pt x="5860" y="2233"/>
                  </a:cubicBezTo>
                  <a:lnTo>
                    <a:pt x="5860" y="2289"/>
                  </a:lnTo>
                  <a:cubicBezTo>
                    <a:pt x="5776" y="2791"/>
                    <a:pt x="5887" y="3265"/>
                    <a:pt x="5943" y="3683"/>
                  </a:cubicBezTo>
                  <a:cubicBezTo>
                    <a:pt x="5999" y="3879"/>
                    <a:pt x="6027" y="4046"/>
                    <a:pt x="6055" y="4269"/>
                  </a:cubicBezTo>
                  <a:cubicBezTo>
                    <a:pt x="6111" y="4548"/>
                    <a:pt x="6055" y="4799"/>
                    <a:pt x="6027" y="5023"/>
                  </a:cubicBezTo>
                  <a:cubicBezTo>
                    <a:pt x="5999" y="5357"/>
                    <a:pt x="5971" y="5692"/>
                    <a:pt x="6027" y="6222"/>
                  </a:cubicBezTo>
                  <a:cubicBezTo>
                    <a:pt x="6166" y="7087"/>
                    <a:pt x="5748" y="7729"/>
                    <a:pt x="5413" y="8259"/>
                  </a:cubicBezTo>
                  <a:cubicBezTo>
                    <a:pt x="5357" y="8343"/>
                    <a:pt x="5330" y="8398"/>
                    <a:pt x="5302" y="8454"/>
                  </a:cubicBezTo>
                  <a:cubicBezTo>
                    <a:pt x="5051" y="8873"/>
                    <a:pt x="4744" y="8901"/>
                    <a:pt x="4437" y="8956"/>
                  </a:cubicBezTo>
                  <a:cubicBezTo>
                    <a:pt x="4241" y="9012"/>
                    <a:pt x="4102" y="9040"/>
                    <a:pt x="3907" y="9096"/>
                  </a:cubicBezTo>
                  <a:cubicBezTo>
                    <a:pt x="3656" y="9208"/>
                    <a:pt x="3349" y="9291"/>
                    <a:pt x="3042" y="9291"/>
                  </a:cubicBezTo>
                  <a:cubicBezTo>
                    <a:pt x="2651" y="9291"/>
                    <a:pt x="2261" y="9235"/>
                    <a:pt x="1982" y="9208"/>
                  </a:cubicBezTo>
                  <a:cubicBezTo>
                    <a:pt x="1535" y="9096"/>
                    <a:pt x="1452" y="8789"/>
                    <a:pt x="1424" y="8650"/>
                  </a:cubicBezTo>
                  <a:cubicBezTo>
                    <a:pt x="1256" y="8594"/>
                    <a:pt x="810" y="8315"/>
                    <a:pt x="587" y="7813"/>
                  </a:cubicBezTo>
                  <a:cubicBezTo>
                    <a:pt x="475" y="7534"/>
                    <a:pt x="531" y="7199"/>
                    <a:pt x="587" y="6808"/>
                  </a:cubicBezTo>
                  <a:cubicBezTo>
                    <a:pt x="670" y="6390"/>
                    <a:pt x="726" y="5888"/>
                    <a:pt x="587" y="5385"/>
                  </a:cubicBezTo>
                  <a:cubicBezTo>
                    <a:pt x="336" y="4465"/>
                    <a:pt x="531" y="3237"/>
                    <a:pt x="559" y="2930"/>
                  </a:cubicBezTo>
                  <a:cubicBezTo>
                    <a:pt x="280" y="2791"/>
                    <a:pt x="29" y="2372"/>
                    <a:pt x="29" y="237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Google Shape;1082;p25"/>
            <p:cNvSpPr/>
            <p:nvPr/>
          </p:nvSpPr>
          <p:spPr>
            <a:xfrm flipH="1">
              <a:off x="1002240" y="4154040"/>
              <a:ext cx="303120" cy="562320"/>
            </a:xfrm>
            <a:custGeom>
              <a:avLst/>
              <a:gdLst/>
              <a:ahLst/>
              <a:cxnLst/>
              <a:rect l="l" t="t" r="r" b="b"/>
              <a:pathLst>
                <a:path w="4214" h="7813">
                  <a:moveTo>
                    <a:pt x="112" y="7617"/>
                  </a:moveTo>
                  <a:cubicBezTo>
                    <a:pt x="29" y="7617"/>
                    <a:pt x="1" y="7534"/>
                    <a:pt x="1" y="7506"/>
                  </a:cubicBezTo>
                  <a:cubicBezTo>
                    <a:pt x="1" y="7422"/>
                    <a:pt x="57" y="7394"/>
                    <a:pt x="112" y="7394"/>
                  </a:cubicBezTo>
                  <a:cubicBezTo>
                    <a:pt x="112" y="7394"/>
                    <a:pt x="2400" y="7561"/>
                    <a:pt x="3209" y="6585"/>
                  </a:cubicBezTo>
                  <a:cubicBezTo>
                    <a:pt x="4046" y="5608"/>
                    <a:pt x="3739" y="140"/>
                    <a:pt x="3739" y="112"/>
                  </a:cubicBezTo>
                  <a:cubicBezTo>
                    <a:pt x="3739" y="29"/>
                    <a:pt x="3767" y="1"/>
                    <a:pt x="3823" y="1"/>
                  </a:cubicBezTo>
                  <a:cubicBezTo>
                    <a:pt x="3907" y="1"/>
                    <a:pt x="3935" y="29"/>
                    <a:pt x="3935" y="112"/>
                  </a:cubicBezTo>
                  <a:cubicBezTo>
                    <a:pt x="3935" y="140"/>
                    <a:pt x="4213" y="5692"/>
                    <a:pt x="3349" y="6724"/>
                  </a:cubicBezTo>
                  <a:cubicBezTo>
                    <a:pt x="2540" y="7813"/>
                    <a:pt x="140" y="7617"/>
                    <a:pt x="112" y="76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Google Shape;1083;p25"/>
            <p:cNvSpPr/>
            <p:nvPr/>
          </p:nvSpPr>
          <p:spPr>
            <a:xfrm flipH="1">
              <a:off x="1053000" y="4140000"/>
              <a:ext cx="311400" cy="146520"/>
            </a:xfrm>
            <a:custGeom>
              <a:avLst/>
              <a:gdLst/>
              <a:ahLst/>
              <a:cxnLst/>
              <a:rect l="l" t="t" r="r" b="b"/>
              <a:pathLst>
                <a:path w="4326" h="2038">
                  <a:moveTo>
                    <a:pt x="140" y="2037"/>
                  </a:moveTo>
                  <a:cubicBezTo>
                    <a:pt x="57" y="2037"/>
                    <a:pt x="29" y="2009"/>
                    <a:pt x="1" y="1953"/>
                  </a:cubicBezTo>
                  <a:cubicBezTo>
                    <a:pt x="1" y="1870"/>
                    <a:pt x="57" y="1842"/>
                    <a:pt x="84" y="1842"/>
                  </a:cubicBezTo>
                  <a:cubicBezTo>
                    <a:pt x="84" y="1842"/>
                    <a:pt x="2428" y="1842"/>
                    <a:pt x="4102" y="28"/>
                  </a:cubicBezTo>
                  <a:cubicBezTo>
                    <a:pt x="4130" y="0"/>
                    <a:pt x="4214" y="0"/>
                    <a:pt x="4269" y="28"/>
                  </a:cubicBezTo>
                  <a:cubicBezTo>
                    <a:pt x="4325" y="56"/>
                    <a:pt x="4325" y="140"/>
                    <a:pt x="4269" y="196"/>
                  </a:cubicBezTo>
                  <a:cubicBezTo>
                    <a:pt x="2567" y="2037"/>
                    <a:pt x="140" y="2037"/>
                    <a:pt x="140" y="203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Google Shape;1084;p25"/>
            <p:cNvSpPr/>
            <p:nvPr/>
          </p:nvSpPr>
          <p:spPr>
            <a:xfrm flipH="1">
              <a:off x="2175480" y="4128120"/>
              <a:ext cx="272880" cy="90000"/>
            </a:xfrm>
            <a:custGeom>
              <a:avLst/>
              <a:gdLst/>
              <a:ahLst/>
              <a:cxnLst/>
              <a:rect l="l" t="t" r="r" b="b"/>
              <a:pathLst>
                <a:path w="3795" h="1256">
                  <a:moveTo>
                    <a:pt x="3599" y="28"/>
                  </a:moveTo>
                  <a:cubicBezTo>
                    <a:pt x="3655" y="0"/>
                    <a:pt x="3739" y="0"/>
                    <a:pt x="3767" y="56"/>
                  </a:cubicBezTo>
                  <a:cubicBezTo>
                    <a:pt x="3794" y="84"/>
                    <a:pt x="3794" y="195"/>
                    <a:pt x="3739" y="223"/>
                  </a:cubicBezTo>
                  <a:cubicBezTo>
                    <a:pt x="3739" y="223"/>
                    <a:pt x="2316" y="1256"/>
                    <a:pt x="112" y="837"/>
                  </a:cubicBezTo>
                  <a:cubicBezTo>
                    <a:pt x="28" y="837"/>
                    <a:pt x="0" y="753"/>
                    <a:pt x="0" y="698"/>
                  </a:cubicBezTo>
                  <a:cubicBezTo>
                    <a:pt x="0" y="614"/>
                    <a:pt x="84" y="586"/>
                    <a:pt x="140" y="614"/>
                  </a:cubicBezTo>
                  <a:cubicBezTo>
                    <a:pt x="2232" y="977"/>
                    <a:pt x="3599" y="28"/>
                    <a:pt x="3599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Google Shape;1085;p25"/>
            <p:cNvSpPr/>
            <p:nvPr/>
          </p:nvSpPr>
          <p:spPr>
            <a:xfrm flipH="1">
              <a:off x="2179800" y="2391840"/>
              <a:ext cx="859680" cy="853560"/>
            </a:xfrm>
            <a:custGeom>
              <a:avLst/>
              <a:gdLst/>
              <a:ahLst/>
              <a:cxnLst/>
              <a:rect l="l" t="t" r="r" b="b"/>
              <a:pathLst>
                <a:path w="11942" h="11858">
                  <a:moveTo>
                    <a:pt x="3460" y="11606"/>
                  </a:moveTo>
                  <a:cubicBezTo>
                    <a:pt x="3544" y="11634"/>
                    <a:pt x="3572" y="11662"/>
                    <a:pt x="3544" y="11746"/>
                  </a:cubicBezTo>
                  <a:cubicBezTo>
                    <a:pt x="3488" y="11829"/>
                    <a:pt x="3432" y="11857"/>
                    <a:pt x="3405" y="11829"/>
                  </a:cubicBezTo>
                  <a:cubicBezTo>
                    <a:pt x="3265" y="11746"/>
                    <a:pt x="3070" y="11718"/>
                    <a:pt x="2930" y="11634"/>
                  </a:cubicBezTo>
                  <a:lnTo>
                    <a:pt x="2512" y="11439"/>
                  </a:lnTo>
                  <a:cubicBezTo>
                    <a:pt x="2065" y="11188"/>
                    <a:pt x="1675" y="10909"/>
                    <a:pt x="1368" y="10602"/>
                  </a:cubicBezTo>
                  <a:cubicBezTo>
                    <a:pt x="1033" y="10239"/>
                    <a:pt x="754" y="9904"/>
                    <a:pt x="531" y="9486"/>
                  </a:cubicBezTo>
                  <a:cubicBezTo>
                    <a:pt x="336" y="9095"/>
                    <a:pt x="196" y="8677"/>
                    <a:pt x="112" y="8258"/>
                  </a:cubicBezTo>
                  <a:cubicBezTo>
                    <a:pt x="57" y="7840"/>
                    <a:pt x="1" y="7394"/>
                    <a:pt x="57" y="6975"/>
                  </a:cubicBezTo>
                  <a:cubicBezTo>
                    <a:pt x="85" y="6668"/>
                    <a:pt x="140" y="6333"/>
                    <a:pt x="252" y="6026"/>
                  </a:cubicBezTo>
                  <a:cubicBezTo>
                    <a:pt x="364" y="5720"/>
                    <a:pt x="475" y="5441"/>
                    <a:pt x="643" y="5134"/>
                  </a:cubicBezTo>
                  <a:cubicBezTo>
                    <a:pt x="1256" y="3962"/>
                    <a:pt x="2149" y="3264"/>
                    <a:pt x="3181" y="2762"/>
                  </a:cubicBezTo>
                  <a:cubicBezTo>
                    <a:pt x="4242" y="2232"/>
                    <a:pt x="5441" y="1925"/>
                    <a:pt x="6697" y="1563"/>
                  </a:cubicBezTo>
                  <a:cubicBezTo>
                    <a:pt x="8092" y="1172"/>
                    <a:pt x="9514" y="809"/>
                    <a:pt x="10881" y="112"/>
                  </a:cubicBezTo>
                  <a:cubicBezTo>
                    <a:pt x="11077" y="0"/>
                    <a:pt x="11244" y="0"/>
                    <a:pt x="11412" y="28"/>
                  </a:cubicBezTo>
                  <a:cubicBezTo>
                    <a:pt x="11579" y="112"/>
                    <a:pt x="11718" y="196"/>
                    <a:pt x="11830" y="391"/>
                  </a:cubicBezTo>
                  <a:cubicBezTo>
                    <a:pt x="11942" y="558"/>
                    <a:pt x="11942" y="726"/>
                    <a:pt x="11858" y="893"/>
                  </a:cubicBezTo>
                  <a:cubicBezTo>
                    <a:pt x="11830" y="1088"/>
                    <a:pt x="11691" y="1228"/>
                    <a:pt x="11523" y="1284"/>
                  </a:cubicBezTo>
                  <a:cubicBezTo>
                    <a:pt x="10798" y="1674"/>
                    <a:pt x="10017" y="1981"/>
                    <a:pt x="9291" y="2232"/>
                  </a:cubicBezTo>
                  <a:cubicBezTo>
                    <a:pt x="8538" y="2483"/>
                    <a:pt x="7785" y="2679"/>
                    <a:pt x="7059" y="2902"/>
                  </a:cubicBezTo>
                  <a:cubicBezTo>
                    <a:pt x="5943" y="3209"/>
                    <a:pt x="4855" y="3488"/>
                    <a:pt x="3935" y="3906"/>
                  </a:cubicBezTo>
                  <a:cubicBezTo>
                    <a:pt x="3042" y="4325"/>
                    <a:pt x="2316" y="4911"/>
                    <a:pt x="1842" y="5747"/>
                  </a:cubicBezTo>
                  <a:cubicBezTo>
                    <a:pt x="1758" y="5971"/>
                    <a:pt x="1647" y="6166"/>
                    <a:pt x="1563" y="6417"/>
                  </a:cubicBezTo>
                  <a:cubicBezTo>
                    <a:pt x="1507" y="6668"/>
                    <a:pt x="1480" y="6863"/>
                    <a:pt x="1424" y="7115"/>
                  </a:cubicBezTo>
                  <a:cubicBezTo>
                    <a:pt x="1396" y="7421"/>
                    <a:pt x="1424" y="7728"/>
                    <a:pt x="1480" y="8063"/>
                  </a:cubicBezTo>
                  <a:cubicBezTo>
                    <a:pt x="1535" y="8342"/>
                    <a:pt x="1619" y="8649"/>
                    <a:pt x="1758" y="8900"/>
                  </a:cubicBezTo>
                  <a:cubicBezTo>
                    <a:pt x="1898" y="9179"/>
                    <a:pt x="2093" y="9402"/>
                    <a:pt x="2344" y="9653"/>
                  </a:cubicBezTo>
                  <a:cubicBezTo>
                    <a:pt x="2595" y="9877"/>
                    <a:pt x="2874" y="10072"/>
                    <a:pt x="3181" y="10239"/>
                  </a:cubicBezTo>
                  <a:lnTo>
                    <a:pt x="3181" y="10239"/>
                  </a:lnTo>
                  <a:lnTo>
                    <a:pt x="3181" y="10239"/>
                  </a:lnTo>
                  <a:lnTo>
                    <a:pt x="3181" y="10239"/>
                  </a:lnTo>
                  <a:cubicBezTo>
                    <a:pt x="3209" y="10295"/>
                    <a:pt x="3237" y="10351"/>
                    <a:pt x="3209" y="10379"/>
                  </a:cubicBezTo>
                  <a:cubicBezTo>
                    <a:pt x="3181" y="10462"/>
                    <a:pt x="3098" y="10462"/>
                    <a:pt x="3042" y="10435"/>
                  </a:cubicBezTo>
                  <a:lnTo>
                    <a:pt x="3042" y="10435"/>
                  </a:lnTo>
                  <a:lnTo>
                    <a:pt x="3042" y="10435"/>
                  </a:lnTo>
                  <a:cubicBezTo>
                    <a:pt x="2679" y="10239"/>
                    <a:pt x="2400" y="10044"/>
                    <a:pt x="2177" y="9793"/>
                  </a:cubicBezTo>
                  <a:cubicBezTo>
                    <a:pt x="1926" y="9542"/>
                    <a:pt x="1703" y="9263"/>
                    <a:pt x="1535" y="8956"/>
                  </a:cubicBezTo>
                  <a:cubicBezTo>
                    <a:pt x="1396" y="8677"/>
                    <a:pt x="1284" y="8370"/>
                    <a:pt x="1228" y="8063"/>
                  </a:cubicBezTo>
                  <a:cubicBezTo>
                    <a:pt x="1145" y="7728"/>
                    <a:pt x="1145" y="7394"/>
                    <a:pt x="1201" y="7087"/>
                  </a:cubicBezTo>
                  <a:cubicBezTo>
                    <a:pt x="1228" y="6836"/>
                    <a:pt x="1256" y="6584"/>
                    <a:pt x="1340" y="6333"/>
                  </a:cubicBezTo>
                  <a:cubicBezTo>
                    <a:pt x="1396" y="6110"/>
                    <a:pt x="1507" y="5859"/>
                    <a:pt x="1619" y="5636"/>
                  </a:cubicBezTo>
                  <a:cubicBezTo>
                    <a:pt x="2093" y="4743"/>
                    <a:pt x="2874" y="4157"/>
                    <a:pt x="3795" y="3683"/>
                  </a:cubicBezTo>
                  <a:cubicBezTo>
                    <a:pt x="4744" y="3237"/>
                    <a:pt x="5832" y="2958"/>
                    <a:pt x="6948" y="2651"/>
                  </a:cubicBezTo>
                  <a:cubicBezTo>
                    <a:pt x="7673" y="2428"/>
                    <a:pt x="8398" y="2260"/>
                    <a:pt x="9152" y="2009"/>
                  </a:cubicBezTo>
                  <a:cubicBezTo>
                    <a:pt x="9877" y="1786"/>
                    <a:pt x="10630" y="1507"/>
                    <a:pt x="11328" y="1116"/>
                  </a:cubicBezTo>
                  <a:cubicBezTo>
                    <a:pt x="11439" y="1033"/>
                    <a:pt x="11551" y="977"/>
                    <a:pt x="11579" y="837"/>
                  </a:cubicBezTo>
                  <a:cubicBezTo>
                    <a:pt x="11607" y="726"/>
                    <a:pt x="11607" y="586"/>
                    <a:pt x="11551" y="475"/>
                  </a:cubicBezTo>
                  <a:cubicBezTo>
                    <a:pt x="11467" y="363"/>
                    <a:pt x="11384" y="307"/>
                    <a:pt x="11272" y="279"/>
                  </a:cubicBezTo>
                  <a:cubicBezTo>
                    <a:pt x="11160" y="251"/>
                    <a:pt x="11021" y="251"/>
                    <a:pt x="10909" y="307"/>
                  </a:cubicBezTo>
                  <a:cubicBezTo>
                    <a:pt x="9570" y="1005"/>
                    <a:pt x="8092" y="1423"/>
                    <a:pt x="6697" y="1758"/>
                  </a:cubicBezTo>
                  <a:lnTo>
                    <a:pt x="6697" y="1758"/>
                  </a:lnTo>
                  <a:cubicBezTo>
                    <a:pt x="5441" y="2121"/>
                    <a:pt x="4269" y="2428"/>
                    <a:pt x="3265" y="2930"/>
                  </a:cubicBezTo>
                  <a:cubicBezTo>
                    <a:pt x="2233" y="3460"/>
                    <a:pt x="1368" y="4101"/>
                    <a:pt x="810" y="5217"/>
                  </a:cubicBezTo>
                  <a:cubicBezTo>
                    <a:pt x="670" y="5496"/>
                    <a:pt x="531" y="5775"/>
                    <a:pt x="475" y="6054"/>
                  </a:cubicBezTo>
                  <a:cubicBezTo>
                    <a:pt x="364" y="6389"/>
                    <a:pt x="336" y="6640"/>
                    <a:pt x="280" y="6975"/>
                  </a:cubicBezTo>
                  <a:cubicBezTo>
                    <a:pt x="252" y="7394"/>
                    <a:pt x="252" y="7812"/>
                    <a:pt x="336" y="8231"/>
                  </a:cubicBezTo>
                  <a:cubicBezTo>
                    <a:pt x="391" y="8593"/>
                    <a:pt x="531" y="9040"/>
                    <a:pt x="754" y="9374"/>
                  </a:cubicBezTo>
                  <a:cubicBezTo>
                    <a:pt x="949" y="9765"/>
                    <a:pt x="1201" y="10100"/>
                    <a:pt x="1535" y="10435"/>
                  </a:cubicBezTo>
                  <a:cubicBezTo>
                    <a:pt x="1870" y="10741"/>
                    <a:pt x="2233" y="10965"/>
                    <a:pt x="2651" y="11216"/>
                  </a:cubicBezTo>
                  <a:cubicBezTo>
                    <a:pt x="2791" y="11299"/>
                    <a:pt x="2902" y="11355"/>
                    <a:pt x="3042" y="11411"/>
                  </a:cubicBezTo>
                  <a:cubicBezTo>
                    <a:pt x="3153" y="11495"/>
                    <a:pt x="3293" y="11578"/>
                    <a:pt x="3460" y="1160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Google Shape;1086;p25"/>
            <p:cNvSpPr/>
            <p:nvPr/>
          </p:nvSpPr>
          <p:spPr>
            <a:xfrm flipH="1">
              <a:off x="1110960" y="2394000"/>
              <a:ext cx="934200" cy="1030680"/>
            </a:xfrm>
            <a:custGeom>
              <a:avLst/>
              <a:gdLst/>
              <a:ahLst/>
              <a:cxnLst/>
              <a:rect l="l" t="t" r="r" b="b"/>
              <a:pathLst>
                <a:path w="12975" h="14313">
                  <a:moveTo>
                    <a:pt x="9738" y="13113"/>
                  </a:moveTo>
                  <a:cubicBezTo>
                    <a:pt x="9710" y="13141"/>
                    <a:pt x="9626" y="13141"/>
                    <a:pt x="9570" y="13085"/>
                  </a:cubicBezTo>
                  <a:cubicBezTo>
                    <a:pt x="9515" y="13001"/>
                    <a:pt x="9515" y="12945"/>
                    <a:pt x="9598" y="12917"/>
                  </a:cubicBezTo>
                  <a:cubicBezTo>
                    <a:pt x="9905" y="12694"/>
                    <a:pt x="10184" y="12443"/>
                    <a:pt x="10435" y="12248"/>
                  </a:cubicBezTo>
                  <a:cubicBezTo>
                    <a:pt x="10686" y="11997"/>
                    <a:pt x="10882" y="11746"/>
                    <a:pt x="11021" y="11523"/>
                  </a:cubicBezTo>
                  <a:cubicBezTo>
                    <a:pt x="11272" y="11160"/>
                    <a:pt x="11440" y="10769"/>
                    <a:pt x="11523" y="10434"/>
                  </a:cubicBezTo>
                  <a:cubicBezTo>
                    <a:pt x="11607" y="10044"/>
                    <a:pt x="11607" y="9653"/>
                    <a:pt x="11579" y="9291"/>
                  </a:cubicBezTo>
                  <a:cubicBezTo>
                    <a:pt x="11523" y="8900"/>
                    <a:pt x="11412" y="8509"/>
                    <a:pt x="11189" y="8175"/>
                  </a:cubicBezTo>
                  <a:cubicBezTo>
                    <a:pt x="10993" y="7784"/>
                    <a:pt x="10742" y="7421"/>
                    <a:pt x="10435" y="7087"/>
                  </a:cubicBezTo>
                  <a:cubicBezTo>
                    <a:pt x="9319" y="5887"/>
                    <a:pt x="7701" y="5273"/>
                    <a:pt x="6083" y="4631"/>
                  </a:cubicBezTo>
                  <a:cubicBezTo>
                    <a:pt x="5107" y="4269"/>
                    <a:pt x="4130" y="3878"/>
                    <a:pt x="3209" y="3376"/>
                  </a:cubicBezTo>
                  <a:cubicBezTo>
                    <a:pt x="2596" y="3013"/>
                    <a:pt x="2038" y="2651"/>
                    <a:pt x="1563" y="2344"/>
                  </a:cubicBezTo>
                  <a:cubicBezTo>
                    <a:pt x="977" y="1897"/>
                    <a:pt x="531" y="1479"/>
                    <a:pt x="252" y="1200"/>
                  </a:cubicBezTo>
                  <a:cubicBezTo>
                    <a:pt x="29" y="949"/>
                    <a:pt x="1" y="670"/>
                    <a:pt x="113" y="447"/>
                  </a:cubicBezTo>
                  <a:cubicBezTo>
                    <a:pt x="140" y="391"/>
                    <a:pt x="224" y="279"/>
                    <a:pt x="280" y="251"/>
                  </a:cubicBezTo>
                  <a:cubicBezTo>
                    <a:pt x="364" y="168"/>
                    <a:pt x="419" y="140"/>
                    <a:pt x="531" y="112"/>
                  </a:cubicBezTo>
                  <a:cubicBezTo>
                    <a:pt x="782" y="0"/>
                    <a:pt x="1061" y="28"/>
                    <a:pt x="1256" y="279"/>
                  </a:cubicBezTo>
                  <a:cubicBezTo>
                    <a:pt x="1508" y="530"/>
                    <a:pt x="1898" y="865"/>
                    <a:pt x="2400" y="1284"/>
                  </a:cubicBezTo>
                  <a:cubicBezTo>
                    <a:pt x="2791" y="1618"/>
                    <a:pt x="3293" y="1925"/>
                    <a:pt x="3879" y="2232"/>
                  </a:cubicBezTo>
                  <a:cubicBezTo>
                    <a:pt x="4772" y="2762"/>
                    <a:pt x="5720" y="3097"/>
                    <a:pt x="6697" y="3488"/>
                  </a:cubicBezTo>
                  <a:cubicBezTo>
                    <a:pt x="8399" y="4157"/>
                    <a:pt x="10128" y="4827"/>
                    <a:pt x="11440" y="6222"/>
                  </a:cubicBezTo>
                  <a:cubicBezTo>
                    <a:pt x="11858" y="6668"/>
                    <a:pt x="12165" y="7114"/>
                    <a:pt x="12416" y="7617"/>
                  </a:cubicBezTo>
                  <a:cubicBezTo>
                    <a:pt x="12667" y="8091"/>
                    <a:pt x="12835" y="8593"/>
                    <a:pt x="12918" y="9095"/>
                  </a:cubicBezTo>
                  <a:cubicBezTo>
                    <a:pt x="12974" y="9625"/>
                    <a:pt x="12974" y="10183"/>
                    <a:pt x="12835" y="10741"/>
                  </a:cubicBezTo>
                  <a:cubicBezTo>
                    <a:pt x="12723" y="11271"/>
                    <a:pt x="12500" y="11801"/>
                    <a:pt x="12165" y="12276"/>
                  </a:cubicBezTo>
                  <a:cubicBezTo>
                    <a:pt x="11914" y="12638"/>
                    <a:pt x="11607" y="12973"/>
                    <a:pt x="11272" y="13336"/>
                  </a:cubicBezTo>
                  <a:cubicBezTo>
                    <a:pt x="10910" y="13643"/>
                    <a:pt x="10491" y="13950"/>
                    <a:pt x="10045" y="14257"/>
                  </a:cubicBezTo>
                  <a:cubicBezTo>
                    <a:pt x="10017" y="14312"/>
                    <a:pt x="9905" y="14257"/>
                    <a:pt x="9877" y="14229"/>
                  </a:cubicBezTo>
                  <a:cubicBezTo>
                    <a:pt x="9849" y="14173"/>
                    <a:pt x="9877" y="14089"/>
                    <a:pt x="9905" y="14061"/>
                  </a:cubicBezTo>
                  <a:cubicBezTo>
                    <a:pt x="10352" y="13782"/>
                    <a:pt x="10742" y="13475"/>
                    <a:pt x="11105" y="13141"/>
                  </a:cubicBezTo>
                  <a:cubicBezTo>
                    <a:pt x="11440" y="12834"/>
                    <a:pt x="11719" y="12499"/>
                    <a:pt x="11970" y="12136"/>
                  </a:cubicBezTo>
                  <a:cubicBezTo>
                    <a:pt x="12277" y="11662"/>
                    <a:pt x="12500" y="11160"/>
                    <a:pt x="12639" y="10686"/>
                  </a:cubicBezTo>
                  <a:cubicBezTo>
                    <a:pt x="12723" y="10155"/>
                    <a:pt x="12779" y="9625"/>
                    <a:pt x="12695" y="9095"/>
                  </a:cubicBezTo>
                  <a:cubicBezTo>
                    <a:pt x="12639" y="8621"/>
                    <a:pt x="12444" y="8119"/>
                    <a:pt x="12249" y="7672"/>
                  </a:cubicBezTo>
                  <a:cubicBezTo>
                    <a:pt x="11998" y="7226"/>
                    <a:pt x="11691" y="6780"/>
                    <a:pt x="11300" y="6305"/>
                  </a:cubicBezTo>
                  <a:cubicBezTo>
                    <a:pt x="10045" y="4966"/>
                    <a:pt x="8371" y="4325"/>
                    <a:pt x="6669" y="3655"/>
                  </a:cubicBezTo>
                  <a:cubicBezTo>
                    <a:pt x="5692" y="3292"/>
                    <a:pt x="4716" y="2902"/>
                    <a:pt x="3795" y="2400"/>
                  </a:cubicBezTo>
                  <a:cubicBezTo>
                    <a:pt x="3209" y="2065"/>
                    <a:pt x="2735" y="1758"/>
                    <a:pt x="2317" y="1423"/>
                  </a:cubicBezTo>
                  <a:cubicBezTo>
                    <a:pt x="1759" y="1005"/>
                    <a:pt x="1368" y="670"/>
                    <a:pt x="1117" y="391"/>
                  </a:cubicBezTo>
                  <a:cubicBezTo>
                    <a:pt x="950" y="251"/>
                    <a:pt x="782" y="223"/>
                    <a:pt x="643" y="279"/>
                  </a:cubicBezTo>
                  <a:cubicBezTo>
                    <a:pt x="559" y="307"/>
                    <a:pt x="531" y="363"/>
                    <a:pt x="447" y="391"/>
                  </a:cubicBezTo>
                  <a:cubicBezTo>
                    <a:pt x="419" y="419"/>
                    <a:pt x="364" y="502"/>
                    <a:pt x="364" y="558"/>
                  </a:cubicBezTo>
                  <a:cubicBezTo>
                    <a:pt x="280" y="698"/>
                    <a:pt x="280" y="865"/>
                    <a:pt x="447" y="1060"/>
                  </a:cubicBezTo>
                  <a:cubicBezTo>
                    <a:pt x="726" y="1339"/>
                    <a:pt x="1145" y="1702"/>
                    <a:pt x="1759" y="2176"/>
                  </a:cubicBezTo>
                  <a:cubicBezTo>
                    <a:pt x="2205" y="2483"/>
                    <a:pt x="2735" y="2874"/>
                    <a:pt x="3349" y="3209"/>
                  </a:cubicBezTo>
                  <a:cubicBezTo>
                    <a:pt x="4214" y="3711"/>
                    <a:pt x="5190" y="4073"/>
                    <a:pt x="6167" y="4464"/>
                  </a:cubicBezTo>
                  <a:cubicBezTo>
                    <a:pt x="7813" y="5106"/>
                    <a:pt x="9459" y="5719"/>
                    <a:pt x="10603" y="6975"/>
                  </a:cubicBezTo>
                  <a:cubicBezTo>
                    <a:pt x="10910" y="7338"/>
                    <a:pt x="11189" y="7700"/>
                    <a:pt x="11412" y="8091"/>
                  </a:cubicBezTo>
                  <a:cubicBezTo>
                    <a:pt x="11607" y="8482"/>
                    <a:pt x="11746" y="8900"/>
                    <a:pt x="11774" y="9291"/>
                  </a:cubicBezTo>
                  <a:cubicBezTo>
                    <a:pt x="11858" y="9709"/>
                    <a:pt x="11830" y="10072"/>
                    <a:pt x="11719" y="10490"/>
                  </a:cubicBezTo>
                  <a:cubicBezTo>
                    <a:pt x="11607" y="10881"/>
                    <a:pt x="11440" y="11299"/>
                    <a:pt x="11189" y="11662"/>
                  </a:cubicBezTo>
                  <a:cubicBezTo>
                    <a:pt x="11021" y="11941"/>
                    <a:pt x="10798" y="12164"/>
                    <a:pt x="10575" y="12415"/>
                  </a:cubicBezTo>
                  <a:cubicBezTo>
                    <a:pt x="10352" y="12638"/>
                    <a:pt x="10073" y="12917"/>
                    <a:pt x="9738" y="131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2" name="Google Shape;1087;p25"/>
            <p:cNvSpPr/>
            <p:nvPr/>
          </p:nvSpPr>
          <p:spPr>
            <a:xfrm flipH="1">
              <a:off x="1625760" y="1145880"/>
              <a:ext cx="769320" cy="212760"/>
            </a:xfrm>
            <a:custGeom>
              <a:avLst/>
              <a:gdLst/>
              <a:ahLst/>
              <a:cxnLst/>
              <a:rect l="l" t="t" r="r" b="b"/>
              <a:pathLst>
                <a:path w="10686" h="2959">
                  <a:moveTo>
                    <a:pt x="475" y="698"/>
                  </a:moveTo>
                  <a:cubicBezTo>
                    <a:pt x="503" y="615"/>
                    <a:pt x="531" y="587"/>
                    <a:pt x="614" y="615"/>
                  </a:cubicBezTo>
                  <a:cubicBezTo>
                    <a:pt x="670" y="670"/>
                    <a:pt x="698" y="698"/>
                    <a:pt x="670" y="754"/>
                  </a:cubicBezTo>
                  <a:cubicBezTo>
                    <a:pt x="670" y="754"/>
                    <a:pt x="280" y="1982"/>
                    <a:pt x="2763" y="2623"/>
                  </a:cubicBezTo>
                  <a:cubicBezTo>
                    <a:pt x="2846" y="2623"/>
                    <a:pt x="2874" y="2679"/>
                    <a:pt x="2846" y="2763"/>
                  </a:cubicBezTo>
                  <a:cubicBezTo>
                    <a:pt x="2846" y="2819"/>
                    <a:pt x="2763" y="2847"/>
                    <a:pt x="2707" y="2847"/>
                  </a:cubicBezTo>
                  <a:cubicBezTo>
                    <a:pt x="1" y="2149"/>
                    <a:pt x="475" y="698"/>
                    <a:pt x="475" y="698"/>
                  </a:cubicBezTo>
                  <a:close/>
                  <a:moveTo>
                    <a:pt x="6892" y="2958"/>
                  </a:moveTo>
                  <a:cubicBezTo>
                    <a:pt x="6808" y="2958"/>
                    <a:pt x="6752" y="2930"/>
                    <a:pt x="6752" y="2847"/>
                  </a:cubicBezTo>
                  <a:cubicBezTo>
                    <a:pt x="6752" y="2791"/>
                    <a:pt x="6780" y="2735"/>
                    <a:pt x="6836" y="2707"/>
                  </a:cubicBezTo>
                  <a:cubicBezTo>
                    <a:pt x="7924" y="2568"/>
                    <a:pt x="8900" y="2261"/>
                    <a:pt x="9570" y="1786"/>
                  </a:cubicBezTo>
                  <a:cubicBezTo>
                    <a:pt x="10128" y="1368"/>
                    <a:pt x="10435" y="810"/>
                    <a:pt x="10407" y="112"/>
                  </a:cubicBezTo>
                  <a:cubicBezTo>
                    <a:pt x="10407" y="29"/>
                    <a:pt x="10435" y="1"/>
                    <a:pt x="10518" y="1"/>
                  </a:cubicBezTo>
                  <a:cubicBezTo>
                    <a:pt x="10574" y="1"/>
                    <a:pt x="10658" y="29"/>
                    <a:pt x="10658" y="112"/>
                  </a:cubicBezTo>
                  <a:cubicBezTo>
                    <a:pt x="10686" y="894"/>
                    <a:pt x="10323" y="1507"/>
                    <a:pt x="9709" y="1954"/>
                  </a:cubicBezTo>
                  <a:cubicBezTo>
                    <a:pt x="9012" y="2484"/>
                    <a:pt x="7952" y="2791"/>
                    <a:pt x="6892" y="29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Google Shape;1088;p25"/>
            <p:cNvSpPr/>
            <p:nvPr/>
          </p:nvSpPr>
          <p:spPr>
            <a:xfrm flipH="1">
              <a:off x="1586880" y="1031400"/>
              <a:ext cx="819360" cy="282960"/>
            </a:xfrm>
            <a:custGeom>
              <a:avLst/>
              <a:gdLst/>
              <a:ahLst/>
              <a:cxnLst/>
              <a:rect l="l" t="t" r="r" b="b"/>
              <a:pathLst>
                <a:path w="11383" h="3935">
                  <a:moveTo>
                    <a:pt x="11132" y="112"/>
                  </a:moveTo>
                  <a:cubicBezTo>
                    <a:pt x="11132" y="56"/>
                    <a:pt x="11215" y="1"/>
                    <a:pt x="11271" y="1"/>
                  </a:cubicBezTo>
                  <a:cubicBezTo>
                    <a:pt x="11355" y="1"/>
                    <a:pt x="11383" y="84"/>
                    <a:pt x="11383" y="140"/>
                  </a:cubicBezTo>
                  <a:cubicBezTo>
                    <a:pt x="11383" y="140"/>
                    <a:pt x="11160" y="1089"/>
                    <a:pt x="10881" y="1535"/>
                  </a:cubicBezTo>
                  <a:cubicBezTo>
                    <a:pt x="10602" y="1954"/>
                    <a:pt x="10127" y="2456"/>
                    <a:pt x="9179" y="2902"/>
                  </a:cubicBezTo>
                  <a:cubicBezTo>
                    <a:pt x="8481" y="3237"/>
                    <a:pt x="7533" y="3488"/>
                    <a:pt x="6249" y="3711"/>
                  </a:cubicBezTo>
                  <a:cubicBezTo>
                    <a:pt x="4882" y="3934"/>
                    <a:pt x="3766" y="3851"/>
                    <a:pt x="2902" y="3600"/>
                  </a:cubicBezTo>
                  <a:cubicBezTo>
                    <a:pt x="2009" y="3376"/>
                    <a:pt x="1311" y="2930"/>
                    <a:pt x="837" y="2484"/>
                  </a:cubicBezTo>
                  <a:cubicBezTo>
                    <a:pt x="391" y="2009"/>
                    <a:pt x="112" y="1479"/>
                    <a:pt x="28" y="1005"/>
                  </a:cubicBezTo>
                  <a:cubicBezTo>
                    <a:pt x="0" y="754"/>
                    <a:pt x="0" y="503"/>
                    <a:pt x="84" y="307"/>
                  </a:cubicBezTo>
                  <a:cubicBezTo>
                    <a:pt x="112" y="224"/>
                    <a:pt x="140" y="196"/>
                    <a:pt x="223" y="224"/>
                  </a:cubicBezTo>
                  <a:cubicBezTo>
                    <a:pt x="279" y="224"/>
                    <a:pt x="307" y="307"/>
                    <a:pt x="279" y="363"/>
                  </a:cubicBezTo>
                  <a:cubicBezTo>
                    <a:pt x="251" y="531"/>
                    <a:pt x="223" y="754"/>
                    <a:pt x="251" y="949"/>
                  </a:cubicBezTo>
                  <a:cubicBezTo>
                    <a:pt x="335" y="1368"/>
                    <a:pt x="558" y="1898"/>
                    <a:pt x="977" y="2316"/>
                  </a:cubicBezTo>
                  <a:cubicBezTo>
                    <a:pt x="1423" y="2763"/>
                    <a:pt x="2065" y="3153"/>
                    <a:pt x="2929" y="3376"/>
                  </a:cubicBezTo>
                  <a:cubicBezTo>
                    <a:pt x="3794" y="3572"/>
                    <a:pt x="4854" y="3655"/>
                    <a:pt x="6222" y="3432"/>
                  </a:cubicBezTo>
                  <a:cubicBezTo>
                    <a:pt x="7477" y="3265"/>
                    <a:pt x="8370" y="2986"/>
                    <a:pt x="9067" y="2679"/>
                  </a:cubicBezTo>
                  <a:cubicBezTo>
                    <a:pt x="9988" y="2260"/>
                    <a:pt x="10462" y="1786"/>
                    <a:pt x="10713" y="1423"/>
                  </a:cubicBezTo>
                  <a:cubicBezTo>
                    <a:pt x="10964" y="1061"/>
                    <a:pt x="11132" y="112"/>
                    <a:pt x="11132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Google Shape;1089;p25"/>
            <p:cNvSpPr/>
            <p:nvPr/>
          </p:nvSpPr>
          <p:spPr>
            <a:xfrm flipH="1">
              <a:off x="1643760" y="583200"/>
              <a:ext cx="797400" cy="670680"/>
            </a:xfrm>
            <a:custGeom>
              <a:avLst/>
              <a:gdLst/>
              <a:ahLst/>
              <a:cxnLst/>
              <a:rect l="l" t="t" r="r" b="b"/>
              <a:pathLst>
                <a:path w="11077" h="9319">
                  <a:moveTo>
                    <a:pt x="587" y="6584"/>
                  </a:moveTo>
                  <a:cubicBezTo>
                    <a:pt x="587" y="6584"/>
                    <a:pt x="1" y="3460"/>
                    <a:pt x="1480" y="1730"/>
                  </a:cubicBezTo>
                  <a:cubicBezTo>
                    <a:pt x="2986" y="0"/>
                    <a:pt x="7422" y="558"/>
                    <a:pt x="9263" y="2065"/>
                  </a:cubicBezTo>
                  <a:cubicBezTo>
                    <a:pt x="11077" y="3515"/>
                    <a:pt x="10937" y="6807"/>
                    <a:pt x="7841" y="8063"/>
                  </a:cubicBezTo>
                  <a:cubicBezTo>
                    <a:pt x="4772" y="9318"/>
                    <a:pt x="1647" y="8788"/>
                    <a:pt x="587" y="65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Google Shape;1090;p25"/>
            <p:cNvSpPr/>
            <p:nvPr/>
          </p:nvSpPr>
          <p:spPr>
            <a:xfrm flipH="1">
              <a:off x="2368440" y="752040"/>
              <a:ext cx="82080" cy="230760"/>
            </a:xfrm>
            <a:custGeom>
              <a:avLst/>
              <a:gdLst/>
              <a:ahLst/>
              <a:cxnLst/>
              <a:rect l="l" t="t" r="r" b="b"/>
              <a:pathLst>
                <a:path w="1145" h="3210">
                  <a:moveTo>
                    <a:pt x="949" y="475"/>
                  </a:moveTo>
                  <a:cubicBezTo>
                    <a:pt x="1005" y="447"/>
                    <a:pt x="1088" y="475"/>
                    <a:pt x="1116" y="503"/>
                  </a:cubicBezTo>
                  <a:cubicBezTo>
                    <a:pt x="1144" y="587"/>
                    <a:pt x="1116" y="642"/>
                    <a:pt x="1033" y="698"/>
                  </a:cubicBezTo>
                  <a:cubicBezTo>
                    <a:pt x="1033" y="698"/>
                    <a:pt x="558" y="921"/>
                    <a:pt x="419" y="224"/>
                  </a:cubicBezTo>
                  <a:cubicBezTo>
                    <a:pt x="307" y="252"/>
                    <a:pt x="196" y="363"/>
                    <a:pt x="196" y="503"/>
                  </a:cubicBezTo>
                  <a:cubicBezTo>
                    <a:pt x="196" y="614"/>
                    <a:pt x="251" y="754"/>
                    <a:pt x="279" y="893"/>
                  </a:cubicBezTo>
                  <a:cubicBezTo>
                    <a:pt x="335" y="1144"/>
                    <a:pt x="419" y="1451"/>
                    <a:pt x="391" y="2093"/>
                  </a:cubicBezTo>
                  <a:cubicBezTo>
                    <a:pt x="307" y="2930"/>
                    <a:pt x="698" y="2958"/>
                    <a:pt x="698" y="2958"/>
                  </a:cubicBezTo>
                  <a:cubicBezTo>
                    <a:pt x="754" y="2958"/>
                    <a:pt x="809" y="3014"/>
                    <a:pt x="809" y="3097"/>
                  </a:cubicBezTo>
                  <a:cubicBezTo>
                    <a:pt x="809" y="3153"/>
                    <a:pt x="726" y="3209"/>
                    <a:pt x="670" y="3209"/>
                  </a:cubicBezTo>
                  <a:cubicBezTo>
                    <a:pt x="670" y="3209"/>
                    <a:pt x="56" y="3097"/>
                    <a:pt x="168" y="2093"/>
                  </a:cubicBezTo>
                  <a:cubicBezTo>
                    <a:pt x="196" y="1535"/>
                    <a:pt x="140" y="1200"/>
                    <a:pt x="56" y="1005"/>
                  </a:cubicBezTo>
                  <a:cubicBezTo>
                    <a:pt x="28" y="838"/>
                    <a:pt x="0" y="726"/>
                    <a:pt x="0" y="559"/>
                  </a:cubicBezTo>
                  <a:cubicBezTo>
                    <a:pt x="28" y="140"/>
                    <a:pt x="447" y="29"/>
                    <a:pt x="530" y="1"/>
                  </a:cubicBezTo>
                  <a:lnTo>
                    <a:pt x="558" y="1"/>
                  </a:lnTo>
                  <a:cubicBezTo>
                    <a:pt x="614" y="1"/>
                    <a:pt x="642" y="29"/>
                    <a:pt x="698" y="84"/>
                  </a:cubicBezTo>
                  <a:cubicBezTo>
                    <a:pt x="698" y="614"/>
                    <a:pt x="949" y="475"/>
                    <a:pt x="949" y="47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6" name="Google Shape;1091;p25"/>
            <p:cNvSpPr/>
            <p:nvPr/>
          </p:nvSpPr>
          <p:spPr>
            <a:xfrm flipH="1">
              <a:off x="2385000" y="957240"/>
              <a:ext cx="88200" cy="176400"/>
            </a:xfrm>
            <a:custGeom>
              <a:avLst/>
              <a:gdLst/>
              <a:ahLst/>
              <a:cxnLst/>
              <a:rect l="l" t="t" r="r" b="b"/>
              <a:pathLst>
                <a:path w="1229" h="2456">
                  <a:moveTo>
                    <a:pt x="670" y="84"/>
                  </a:moveTo>
                  <a:cubicBezTo>
                    <a:pt x="698" y="0"/>
                    <a:pt x="782" y="0"/>
                    <a:pt x="865" y="0"/>
                  </a:cubicBezTo>
                  <a:cubicBezTo>
                    <a:pt x="921" y="28"/>
                    <a:pt x="921" y="112"/>
                    <a:pt x="893" y="140"/>
                  </a:cubicBezTo>
                  <a:cubicBezTo>
                    <a:pt x="893" y="140"/>
                    <a:pt x="279" y="1367"/>
                    <a:pt x="1200" y="2232"/>
                  </a:cubicBezTo>
                  <a:cubicBezTo>
                    <a:pt x="1228" y="2260"/>
                    <a:pt x="1228" y="2344"/>
                    <a:pt x="1200" y="2400"/>
                  </a:cubicBezTo>
                  <a:cubicBezTo>
                    <a:pt x="1172" y="2455"/>
                    <a:pt x="1089" y="2455"/>
                    <a:pt x="1033" y="2400"/>
                  </a:cubicBezTo>
                  <a:cubicBezTo>
                    <a:pt x="0" y="1423"/>
                    <a:pt x="670" y="84"/>
                    <a:pt x="67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7" name="Google Shape;1092;p25"/>
            <p:cNvSpPr/>
            <p:nvPr/>
          </p:nvSpPr>
          <p:spPr>
            <a:xfrm flipH="1">
              <a:off x="1522440" y="705960"/>
              <a:ext cx="122400" cy="353520"/>
            </a:xfrm>
            <a:custGeom>
              <a:avLst/>
              <a:gdLst/>
              <a:ahLst/>
              <a:cxnLst/>
              <a:rect l="l" t="t" r="r" b="b"/>
              <a:pathLst>
                <a:path w="1703" h="4912">
                  <a:moveTo>
                    <a:pt x="1424" y="1368"/>
                  </a:moveTo>
                  <a:cubicBezTo>
                    <a:pt x="1424" y="1424"/>
                    <a:pt x="1396" y="1480"/>
                    <a:pt x="1340" y="1508"/>
                  </a:cubicBezTo>
                  <a:cubicBezTo>
                    <a:pt x="1256" y="1508"/>
                    <a:pt x="1228" y="1480"/>
                    <a:pt x="1200" y="1396"/>
                  </a:cubicBezTo>
                  <a:lnTo>
                    <a:pt x="1117" y="754"/>
                  </a:lnTo>
                  <a:cubicBezTo>
                    <a:pt x="1117" y="615"/>
                    <a:pt x="782" y="392"/>
                    <a:pt x="642" y="280"/>
                  </a:cubicBezTo>
                  <a:cubicBezTo>
                    <a:pt x="531" y="419"/>
                    <a:pt x="280" y="726"/>
                    <a:pt x="196" y="866"/>
                  </a:cubicBezTo>
                  <a:cubicBezTo>
                    <a:pt x="168" y="950"/>
                    <a:pt x="168" y="1033"/>
                    <a:pt x="140" y="1145"/>
                  </a:cubicBezTo>
                  <a:cubicBezTo>
                    <a:pt x="140" y="1284"/>
                    <a:pt x="140" y="1452"/>
                    <a:pt x="168" y="1508"/>
                  </a:cubicBezTo>
                  <a:cubicBezTo>
                    <a:pt x="168" y="1535"/>
                    <a:pt x="280" y="1563"/>
                    <a:pt x="391" y="1647"/>
                  </a:cubicBezTo>
                  <a:cubicBezTo>
                    <a:pt x="559" y="1731"/>
                    <a:pt x="726" y="1870"/>
                    <a:pt x="754" y="2010"/>
                  </a:cubicBezTo>
                  <a:cubicBezTo>
                    <a:pt x="810" y="2149"/>
                    <a:pt x="698" y="2400"/>
                    <a:pt x="587" y="2651"/>
                  </a:cubicBezTo>
                  <a:cubicBezTo>
                    <a:pt x="531" y="2819"/>
                    <a:pt x="447" y="3042"/>
                    <a:pt x="447" y="3126"/>
                  </a:cubicBezTo>
                  <a:lnTo>
                    <a:pt x="447" y="3767"/>
                  </a:lnTo>
                  <a:cubicBezTo>
                    <a:pt x="475" y="4018"/>
                    <a:pt x="531" y="4297"/>
                    <a:pt x="559" y="4409"/>
                  </a:cubicBezTo>
                  <a:cubicBezTo>
                    <a:pt x="587" y="4465"/>
                    <a:pt x="615" y="4549"/>
                    <a:pt x="726" y="4576"/>
                  </a:cubicBezTo>
                  <a:cubicBezTo>
                    <a:pt x="866" y="4632"/>
                    <a:pt x="1005" y="4716"/>
                    <a:pt x="1117" y="4716"/>
                  </a:cubicBezTo>
                  <a:cubicBezTo>
                    <a:pt x="1145" y="4716"/>
                    <a:pt x="1228" y="4549"/>
                    <a:pt x="1284" y="4409"/>
                  </a:cubicBezTo>
                  <a:cubicBezTo>
                    <a:pt x="1368" y="4186"/>
                    <a:pt x="1424" y="3991"/>
                    <a:pt x="1452" y="3907"/>
                  </a:cubicBezTo>
                  <a:lnTo>
                    <a:pt x="1424" y="3377"/>
                  </a:lnTo>
                  <a:cubicBezTo>
                    <a:pt x="1424" y="3321"/>
                    <a:pt x="1452" y="3265"/>
                    <a:pt x="1535" y="3237"/>
                  </a:cubicBezTo>
                  <a:cubicBezTo>
                    <a:pt x="1591" y="3237"/>
                    <a:pt x="1647" y="3265"/>
                    <a:pt x="1647" y="3349"/>
                  </a:cubicBezTo>
                  <a:lnTo>
                    <a:pt x="1703" y="3879"/>
                  </a:lnTo>
                  <a:lnTo>
                    <a:pt x="1703" y="3907"/>
                  </a:lnTo>
                  <a:cubicBezTo>
                    <a:pt x="1703" y="3963"/>
                    <a:pt x="1591" y="4214"/>
                    <a:pt x="1535" y="4437"/>
                  </a:cubicBezTo>
                  <a:cubicBezTo>
                    <a:pt x="1424" y="4660"/>
                    <a:pt x="1284" y="4883"/>
                    <a:pt x="1145" y="4911"/>
                  </a:cubicBezTo>
                  <a:lnTo>
                    <a:pt x="1117" y="4911"/>
                  </a:lnTo>
                  <a:cubicBezTo>
                    <a:pt x="1005" y="4883"/>
                    <a:pt x="810" y="4855"/>
                    <a:pt x="615" y="4744"/>
                  </a:cubicBezTo>
                  <a:cubicBezTo>
                    <a:pt x="531" y="4688"/>
                    <a:pt x="419" y="4576"/>
                    <a:pt x="391" y="4437"/>
                  </a:cubicBezTo>
                  <a:cubicBezTo>
                    <a:pt x="336" y="4297"/>
                    <a:pt x="308" y="4018"/>
                    <a:pt x="280" y="3767"/>
                  </a:cubicBezTo>
                  <a:cubicBezTo>
                    <a:pt x="252" y="3488"/>
                    <a:pt x="252" y="3237"/>
                    <a:pt x="280" y="3098"/>
                  </a:cubicBezTo>
                  <a:cubicBezTo>
                    <a:pt x="280" y="2958"/>
                    <a:pt x="391" y="2763"/>
                    <a:pt x="447" y="2568"/>
                  </a:cubicBezTo>
                  <a:cubicBezTo>
                    <a:pt x="531" y="2372"/>
                    <a:pt x="615" y="2177"/>
                    <a:pt x="587" y="2093"/>
                  </a:cubicBezTo>
                  <a:cubicBezTo>
                    <a:pt x="587" y="2065"/>
                    <a:pt x="447" y="1954"/>
                    <a:pt x="308" y="1842"/>
                  </a:cubicBezTo>
                  <a:cubicBezTo>
                    <a:pt x="168" y="1731"/>
                    <a:pt x="57" y="1675"/>
                    <a:pt x="29" y="1563"/>
                  </a:cubicBezTo>
                  <a:cubicBezTo>
                    <a:pt x="1" y="1508"/>
                    <a:pt x="1" y="1340"/>
                    <a:pt x="1" y="1145"/>
                  </a:cubicBezTo>
                  <a:cubicBezTo>
                    <a:pt x="1" y="1005"/>
                    <a:pt x="29" y="866"/>
                    <a:pt x="57" y="782"/>
                  </a:cubicBezTo>
                  <a:cubicBezTo>
                    <a:pt x="168" y="587"/>
                    <a:pt x="587" y="85"/>
                    <a:pt x="587" y="85"/>
                  </a:cubicBezTo>
                  <a:lnTo>
                    <a:pt x="587" y="85"/>
                  </a:lnTo>
                  <a:cubicBezTo>
                    <a:pt x="615" y="29"/>
                    <a:pt x="698" y="1"/>
                    <a:pt x="726" y="29"/>
                  </a:cubicBezTo>
                  <a:cubicBezTo>
                    <a:pt x="726" y="29"/>
                    <a:pt x="1396" y="447"/>
                    <a:pt x="1424" y="7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8" name="Google Shape;1093;p25"/>
            <p:cNvSpPr/>
            <p:nvPr/>
          </p:nvSpPr>
          <p:spPr>
            <a:xfrm flipH="1">
              <a:off x="1589040" y="408600"/>
              <a:ext cx="829440" cy="357480"/>
            </a:xfrm>
            <a:custGeom>
              <a:avLst/>
              <a:gdLst/>
              <a:ahLst/>
              <a:cxnLst/>
              <a:rect l="l" t="t" r="r" b="b"/>
              <a:pathLst>
                <a:path w="11523" h="4967">
                  <a:moveTo>
                    <a:pt x="11467" y="4214"/>
                  </a:moveTo>
                  <a:cubicBezTo>
                    <a:pt x="11523" y="4269"/>
                    <a:pt x="11467" y="4297"/>
                    <a:pt x="11411" y="4353"/>
                  </a:cubicBezTo>
                  <a:cubicBezTo>
                    <a:pt x="11328" y="4381"/>
                    <a:pt x="11272" y="4353"/>
                    <a:pt x="11272" y="4269"/>
                  </a:cubicBezTo>
                  <a:cubicBezTo>
                    <a:pt x="10714" y="2735"/>
                    <a:pt x="9737" y="1647"/>
                    <a:pt x="8538" y="1033"/>
                  </a:cubicBezTo>
                  <a:cubicBezTo>
                    <a:pt x="7617" y="503"/>
                    <a:pt x="6557" y="308"/>
                    <a:pt x="5525" y="336"/>
                  </a:cubicBezTo>
                  <a:cubicBezTo>
                    <a:pt x="4465" y="391"/>
                    <a:pt x="3460" y="726"/>
                    <a:pt x="2567" y="1312"/>
                  </a:cubicBezTo>
                  <a:cubicBezTo>
                    <a:pt x="1451" y="2065"/>
                    <a:pt x="614" y="3265"/>
                    <a:pt x="252" y="4855"/>
                  </a:cubicBezTo>
                  <a:cubicBezTo>
                    <a:pt x="196" y="4939"/>
                    <a:pt x="168" y="4967"/>
                    <a:pt x="112" y="4939"/>
                  </a:cubicBezTo>
                  <a:cubicBezTo>
                    <a:pt x="29" y="4939"/>
                    <a:pt x="1" y="4855"/>
                    <a:pt x="1" y="4800"/>
                  </a:cubicBezTo>
                  <a:cubicBezTo>
                    <a:pt x="391" y="3126"/>
                    <a:pt x="1284" y="1898"/>
                    <a:pt x="2428" y="1089"/>
                  </a:cubicBezTo>
                  <a:cubicBezTo>
                    <a:pt x="3349" y="475"/>
                    <a:pt x="4437" y="112"/>
                    <a:pt x="5497" y="85"/>
                  </a:cubicBezTo>
                  <a:cubicBezTo>
                    <a:pt x="6585" y="1"/>
                    <a:pt x="7701" y="252"/>
                    <a:pt x="8677" y="782"/>
                  </a:cubicBezTo>
                  <a:cubicBezTo>
                    <a:pt x="9877" y="1480"/>
                    <a:pt x="10881" y="2596"/>
                    <a:pt x="11467" y="42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9" name="Google Shape;1094;p25"/>
            <p:cNvSpPr/>
            <p:nvPr/>
          </p:nvSpPr>
          <p:spPr>
            <a:xfrm flipH="1">
              <a:off x="1632960" y="523080"/>
              <a:ext cx="755280" cy="261000"/>
            </a:xfrm>
            <a:custGeom>
              <a:avLst/>
              <a:gdLst/>
              <a:ahLst/>
              <a:cxnLst/>
              <a:rect l="l" t="t" r="r" b="b"/>
              <a:pathLst>
                <a:path w="10491" h="3628">
                  <a:moveTo>
                    <a:pt x="251" y="1925"/>
                  </a:moveTo>
                  <a:cubicBezTo>
                    <a:pt x="223" y="1953"/>
                    <a:pt x="140" y="1981"/>
                    <a:pt x="84" y="1953"/>
                  </a:cubicBezTo>
                  <a:cubicBezTo>
                    <a:pt x="0" y="1925"/>
                    <a:pt x="0" y="1841"/>
                    <a:pt x="28" y="1786"/>
                  </a:cubicBezTo>
                  <a:cubicBezTo>
                    <a:pt x="279" y="1423"/>
                    <a:pt x="586" y="1116"/>
                    <a:pt x="977" y="893"/>
                  </a:cubicBezTo>
                  <a:cubicBezTo>
                    <a:pt x="1953" y="223"/>
                    <a:pt x="3292" y="0"/>
                    <a:pt x="4631" y="140"/>
                  </a:cubicBezTo>
                  <a:cubicBezTo>
                    <a:pt x="5998" y="279"/>
                    <a:pt x="7393" y="753"/>
                    <a:pt x="8621" y="1590"/>
                  </a:cubicBezTo>
                  <a:cubicBezTo>
                    <a:pt x="9318" y="2093"/>
                    <a:pt x="9932" y="2678"/>
                    <a:pt x="10462" y="3404"/>
                  </a:cubicBezTo>
                  <a:cubicBezTo>
                    <a:pt x="10490" y="3488"/>
                    <a:pt x="10490" y="3543"/>
                    <a:pt x="10434" y="3571"/>
                  </a:cubicBezTo>
                  <a:cubicBezTo>
                    <a:pt x="10351" y="3627"/>
                    <a:pt x="10295" y="3627"/>
                    <a:pt x="10267" y="3543"/>
                  </a:cubicBezTo>
                  <a:cubicBezTo>
                    <a:pt x="9765" y="2846"/>
                    <a:pt x="9151" y="2260"/>
                    <a:pt x="8481" y="1814"/>
                  </a:cubicBezTo>
                  <a:cubicBezTo>
                    <a:pt x="7282" y="1005"/>
                    <a:pt x="5943" y="530"/>
                    <a:pt x="4603" y="391"/>
                  </a:cubicBezTo>
                  <a:cubicBezTo>
                    <a:pt x="3292" y="223"/>
                    <a:pt x="2065" y="474"/>
                    <a:pt x="1116" y="1116"/>
                  </a:cubicBezTo>
                  <a:cubicBezTo>
                    <a:pt x="809" y="1283"/>
                    <a:pt x="502" y="1562"/>
                    <a:pt x="251" y="19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0" name="Google Shape;1095;p25"/>
            <p:cNvSpPr/>
            <p:nvPr/>
          </p:nvSpPr>
          <p:spPr>
            <a:xfrm flipH="1">
              <a:off x="1362240" y="1135800"/>
              <a:ext cx="279000" cy="214560"/>
            </a:xfrm>
            <a:custGeom>
              <a:avLst/>
              <a:gdLst/>
              <a:ahLst/>
              <a:cxnLst/>
              <a:rect l="l" t="t" r="r" b="b"/>
              <a:pathLst>
                <a:path w="3879" h="2986">
                  <a:moveTo>
                    <a:pt x="112" y="251"/>
                  </a:moveTo>
                  <a:cubicBezTo>
                    <a:pt x="56" y="251"/>
                    <a:pt x="1" y="168"/>
                    <a:pt x="1" y="84"/>
                  </a:cubicBezTo>
                  <a:cubicBezTo>
                    <a:pt x="1" y="28"/>
                    <a:pt x="84" y="0"/>
                    <a:pt x="140" y="28"/>
                  </a:cubicBezTo>
                  <a:cubicBezTo>
                    <a:pt x="140" y="28"/>
                    <a:pt x="3014" y="670"/>
                    <a:pt x="3349" y="865"/>
                  </a:cubicBezTo>
                  <a:lnTo>
                    <a:pt x="3349" y="865"/>
                  </a:lnTo>
                  <a:cubicBezTo>
                    <a:pt x="3544" y="977"/>
                    <a:pt x="3683" y="1312"/>
                    <a:pt x="3767" y="1702"/>
                  </a:cubicBezTo>
                  <a:cubicBezTo>
                    <a:pt x="3851" y="2121"/>
                    <a:pt x="3879" y="2567"/>
                    <a:pt x="3823" y="2902"/>
                  </a:cubicBezTo>
                  <a:cubicBezTo>
                    <a:pt x="3823" y="2958"/>
                    <a:pt x="3739" y="2986"/>
                    <a:pt x="3683" y="2986"/>
                  </a:cubicBezTo>
                  <a:cubicBezTo>
                    <a:pt x="3600" y="2986"/>
                    <a:pt x="3572" y="2930"/>
                    <a:pt x="3572" y="2846"/>
                  </a:cubicBezTo>
                  <a:cubicBezTo>
                    <a:pt x="3628" y="2567"/>
                    <a:pt x="3600" y="2121"/>
                    <a:pt x="3544" y="1730"/>
                  </a:cubicBezTo>
                  <a:cubicBezTo>
                    <a:pt x="3460" y="1423"/>
                    <a:pt x="3349" y="1116"/>
                    <a:pt x="3209" y="1033"/>
                  </a:cubicBezTo>
                  <a:lnTo>
                    <a:pt x="3209" y="1033"/>
                  </a:lnTo>
                  <a:cubicBezTo>
                    <a:pt x="2930" y="865"/>
                    <a:pt x="112" y="251"/>
                    <a:pt x="112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1" name="Google Shape;1096;p25"/>
            <p:cNvSpPr/>
            <p:nvPr/>
          </p:nvSpPr>
          <p:spPr>
            <a:xfrm flipH="1">
              <a:off x="2362320" y="1166040"/>
              <a:ext cx="166320" cy="166680"/>
            </a:xfrm>
            <a:custGeom>
              <a:avLst/>
              <a:gdLst/>
              <a:ahLst/>
              <a:cxnLst/>
              <a:rect l="l" t="t" r="r" b="b"/>
              <a:pathLst>
                <a:path w="2316" h="2317">
                  <a:moveTo>
                    <a:pt x="2148" y="1"/>
                  </a:moveTo>
                  <a:cubicBezTo>
                    <a:pt x="2232" y="1"/>
                    <a:pt x="2316" y="29"/>
                    <a:pt x="2316" y="57"/>
                  </a:cubicBezTo>
                  <a:cubicBezTo>
                    <a:pt x="2316" y="140"/>
                    <a:pt x="2260" y="196"/>
                    <a:pt x="2204" y="196"/>
                  </a:cubicBezTo>
                  <a:cubicBezTo>
                    <a:pt x="2204" y="196"/>
                    <a:pt x="781" y="559"/>
                    <a:pt x="558" y="754"/>
                  </a:cubicBezTo>
                  <a:cubicBezTo>
                    <a:pt x="363" y="922"/>
                    <a:pt x="251" y="2233"/>
                    <a:pt x="251" y="2233"/>
                  </a:cubicBezTo>
                  <a:cubicBezTo>
                    <a:pt x="251" y="2289"/>
                    <a:pt x="168" y="2316"/>
                    <a:pt x="112" y="2316"/>
                  </a:cubicBezTo>
                  <a:cubicBezTo>
                    <a:pt x="28" y="2316"/>
                    <a:pt x="0" y="2261"/>
                    <a:pt x="0" y="2177"/>
                  </a:cubicBezTo>
                  <a:cubicBezTo>
                    <a:pt x="0" y="2177"/>
                    <a:pt x="112" y="838"/>
                    <a:pt x="391" y="587"/>
                  </a:cubicBezTo>
                  <a:cubicBezTo>
                    <a:pt x="670" y="364"/>
                    <a:pt x="2148" y="1"/>
                    <a:pt x="2148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2" name="Google Shape;1097;p25"/>
            <p:cNvSpPr/>
            <p:nvPr/>
          </p:nvSpPr>
          <p:spPr>
            <a:xfrm flipH="1">
              <a:off x="1153440" y="1035360"/>
              <a:ext cx="469800" cy="421560"/>
            </a:xfrm>
            <a:custGeom>
              <a:avLst/>
              <a:gdLst/>
              <a:ahLst/>
              <a:cxnLst/>
              <a:rect l="l" t="t" r="r" b="b"/>
              <a:pathLst>
                <a:path w="6530" h="5860">
                  <a:moveTo>
                    <a:pt x="224" y="1144"/>
                  </a:moveTo>
                  <a:cubicBezTo>
                    <a:pt x="168" y="1172"/>
                    <a:pt x="84" y="1172"/>
                    <a:pt x="29" y="1116"/>
                  </a:cubicBezTo>
                  <a:cubicBezTo>
                    <a:pt x="1" y="1088"/>
                    <a:pt x="1" y="1005"/>
                    <a:pt x="84" y="949"/>
                  </a:cubicBezTo>
                  <a:cubicBezTo>
                    <a:pt x="531" y="586"/>
                    <a:pt x="977" y="335"/>
                    <a:pt x="1479" y="196"/>
                  </a:cubicBezTo>
                  <a:cubicBezTo>
                    <a:pt x="1954" y="28"/>
                    <a:pt x="2456" y="0"/>
                    <a:pt x="2930" y="0"/>
                  </a:cubicBezTo>
                  <a:cubicBezTo>
                    <a:pt x="3293" y="28"/>
                    <a:pt x="3628" y="56"/>
                    <a:pt x="3935" y="196"/>
                  </a:cubicBezTo>
                  <a:cubicBezTo>
                    <a:pt x="4269" y="307"/>
                    <a:pt x="4576" y="475"/>
                    <a:pt x="4855" y="698"/>
                  </a:cubicBezTo>
                  <a:cubicBezTo>
                    <a:pt x="5134" y="893"/>
                    <a:pt x="5385" y="1144"/>
                    <a:pt x="5581" y="1395"/>
                  </a:cubicBezTo>
                  <a:cubicBezTo>
                    <a:pt x="5776" y="1646"/>
                    <a:pt x="5971" y="1953"/>
                    <a:pt x="6111" y="2288"/>
                  </a:cubicBezTo>
                  <a:cubicBezTo>
                    <a:pt x="6306" y="2790"/>
                    <a:pt x="6445" y="3320"/>
                    <a:pt x="6473" y="3934"/>
                  </a:cubicBezTo>
                  <a:cubicBezTo>
                    <a:pt x="6529" y="4492"/>
                    <a:pt x="6473" y="5134"/>
                    <a:pt x="6306" y="5748"/>
                  </a:cubicBezTo>
                  <a:cubicBezTo>
                    <a:pt x="6306" y="5803"/>
                    <a:pt x="6250" y="5859"/>
                    <a:pt x="6166" y="5859"/>
                  </a:cubicBezTo>
                  <a:cubicBezTo>
                    <a:pt x="6111" y="5831"/>
                    <a:pt x="6055" y="5776"/>
                    <a:pt x="6055" y="5720"/>
                  </a:cubicBezTo>
                  <a:cubicBezTo>
                    <a:pt x="6194" y="5078"/>
                    <a:pt x="6278" y="4492"/>
                    <a:pt x="6250" y="3934"/>
                  </a:cubicBezTo>
                  <a:cubicBezTo>
                    <a:pt x="6194" y="3376"/>
                    <a:pt x="6055" y="2846"/>
                    <a:pt x="5887" y="2400"/>
                  </a:cubicBezTo>
                  <a:cubicBezTo>
                    <a:pt x="5748" y="2093"/>
                    <a:pt x="5581" y="1814"/>
                    <a:pt x="5413" y="1535"/>
                  </a:cubicBezTo>
                  <a:cubicBezTo>
                    <a:pt x="5190" y="1284"/>
                    <a:pt x="4995" y="1033"/>
                    <a:pt x="4716" y="865"/>
                  </a:cubicBezTo>
                  <a:cubicBezTo>
                    <a:pt x="4465" y="642"/>
                    <a:pt x="4186" y="503"/>
                    <a:pt x="3879" y="419"/>
                  </a:cubicBezTo>
                  <a:cubicBezTo>
                    <a:pt x="3600" y="307"/>
                    <a:pt x="3265" y="224"/>
                    <a:pt x="2930" y="196"/>
                  </a:cubicBezTo>
                  <a:cubicBezTo>
                    <a:pt x="2484" y="168"/>
                    <a:pt x="2010" y="224"/>
                    <a:pt x="1563" y="419"/>
                  </a:cubicBezTo>
                  <a:cubicBezTo>
                    <a:pt x="1089" y="586"/>
                    <a:pt x="642" y="782"/>
                    <a:pt x="224" y="1144"/>
                  </a:cubicBezTo>
                  <a:close/>
                  <a:moveTo>
                    <a:pt x="5190" y="5078"/>
                  </a:moveTo>
                  <a:cubicBezTo>
                    <a:pt x="5274" y="4632"/>
                    <a:pt x="5274" y="4213"/>
                    <a:pt x="5246" y="3878"/>
                  </a:cubicBezTo>
                  <a:cubicBezTo>
                    <a:pt x="5190" y="3460"/>
                    <a:pt x="5078" y="3097"/>
                    <a:pt x="4967" y="2790"/>
                  </a:cubicBezTo>
                  <a:cubicBezTo>
                    <a:pt x="4855" y="2539"/>
                    <a:pt x="4716" y="2344"/>
                    <a:pt x="4576" y="2121"/>
                  </a:cubicBezTo>
                  <a:cubicBezTo>
                    <a:pt x="4437" y="1953"/>
                    <a:pt x="4269" y="1786"/>
                    <a:pt x="4046" y="1646"/>
                  </a:cubicBezTo>
                  <a:cubicBezTo>
                    <a:pt x="3879" y="1479"/>
                    <a:pt x="3656" y="1395"/>
                    <a:pt x="3460" y="1312"/>
                  </a:cubicBezTo>
                  <a:cubicBezTo>
                    <a:pt x="3237" y="1256"/>
                    <a:pt x="3042" y="1200"/>
                    <a:pt x="2791" y="1172"/>
                  </a:cubicBezTo>
                  <a:cubicBezTo>
                    <a:pt x="2484" y="1144"/>
                    <a:pt x="2205" y="1200"/>
                    <a:pt x="1842" y="1284"/>
                  </a:cubicBezTo>
                  <a:cubicBezTo>
                    <a:pt x="1535" y="1340"/>
                    <a:pt x="1256" y="1479"/>
                    <a:pt x="949" y="1702"/>
                  </a:cubicBezTo>
                  <a:cubicBezTo>
                    <a:pt x="866" y="1730"/>
                    <a:pt x="866" y="1814"/>
                    <a:pt x="921" y="1870"/>
                  </a:cubicBezTo>
                  <a:cubicBezTo>
                    <a:pt x="949" y="1953"/>
                    <a:pt x="1005" y="1953"/>
                    <a:pt x="1089" y="1898"/>
                  </a:cubicBezTo>
                  <a:cubicBezTo>
                    <a:pt x="1368" y="1730"/>
                    <a:pt x="1647" y="1591"/>
                    <a:pt x="1926" y="1479"/>
                  </a:cubicBezTo>
                  <a:cubicBezTo>
                    <a:pt x="2205" y="1423"/>
                    <a:pt x="2484" y="1395"/>
                    <a:pt x="2763" y="1395"/>
                  </a:cubicBezTo>
                  <a:cubicBezTo>
                    <a:pt x="2958" y="1395"/>
                    <a:pt x="3181" y="1423"/>
                    <a:pt x="3349" y="1479"/>
                  </a:cubicBezTo>
                  <a:cubicBezTo>
                    <a:pt x="3516" y="1563"/>
                    <a:pt x="3739" y="1674"/>
                    <a:pt x="3879" y="1786"/>
                  </a:cubicBezTo>
                  <a:cubicBezTo>
                    <a:pt x="4046" y="1925"/>
                    <a:pt x="4186" y="2065"/>
                    <a:pt x="4325" y="2232"/>
                  </a:cubicBezTo>
                  <a:cubicBezTo>
                    <a:pt x="4465" y="2400"/>
                    <a:pt x="4576" y="2623"/>
                    <a:pt x="4688" y="2818"/>
                  </a:cubicBezTo>
                  <a:cubicBezTo>
                    <a:pt x="4827" y="3125"/>
                    <a:pt x="4883" y="3488"/>
                    <a:pt x="4911" y="3878"/>
                  </a:cubicBezTo>
                  <a:cubicBezTo>
                    <a:pt x="4967" y="4213"/>
                    <a:pt x="4967" y="4604"/>
                    <a:pt x="4883" y="5050"/>
                  </a:cubicBezTo>
                  <a:cubicBezTo>
                    <a:pt x="4883" y="5134"/>
                    <a:pt x="4911" y="5162"/>
                    <a:pt x="4995" y="5190"/>
                  </a:cubicBezTo>
                  <a:cubicBezTo>
                    <a:pt x="5134" y="5190"/>
                    <a:pt x="5190" y="5134"/>
                    <a:pt x="5190" y="507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3" name="Google Shape;1098;p25"/>
            <p:cNvSpPr/>
            <p:nvPr/>
          </p:nvSpPr>
          <p:spPr>
            <a:xfrm flipH="1">
              <a:off x="2415240" y="1057680"/>
              <a:ext cx="60120" cy="152280"/>
            </a:xfrm>
            <a:custGeom>
              <a:avLst/>
              <a:gdLst/>
              <a:ahLst/>
              <a:cxnLst/>
              <a:rect l="l" t="t" r="r" b="b"/>
              <a:pathLst>
                <a:path w="838" h="2121">
                  <a:moveTo>
                    <a:pt x="224" y="2037"/>
                  </a:moveTo>
                  <a:cubicBezTo>
                    <a:pt x="224" y="2093"/>
                    <a:pt x="140" y="2121"/>
                    <a:pt x="112" y="2121"/>
                  </a:cubicBezTo>
                  <a:cubicBezTo>
                    <a:pt x="28" y="2121"/>
                    <a:pt x="1" y="2065"/>
                    <a:pt x="1" y="2037"/>
                  </a:cubicBezTo>
                  <a:cubicBezTo>
                    <a:pt x="1" y="1702"/>
                    <a:pt x="28" y="1395"/>
                    <a:pt x="112" y="1116"/>
                  </a:cubicBezTo>
                  <a:cubicBezTo>
                    <a:pt x="196" y="837"/>
                    <a:pt x="307" y="558"/>
                    <a:pt x="475" y="279"/>
                  </a:cubicBezTo>
                  <a:cubicBezTo>
                    <a:pt x="503" y="251"/>
                    <a:pt x="503" y="223"/>
                    <a:pt x="531" y="168"/>
                  </a:cubicBezTo>
                  <a:cubicBezTo>
                    <a:pt x="559" y="140"/>
                    <a:pt x="559" y="112"/>
                    <a:pt x="614" y="56"/>
                  </a:cubicBezTo>
                  <a:cubicBezTo>
                    <a:pt x="642" y="0"/>
                    <a:pt x="698" y="0"/>
                    <a:pt x="782" y="28"/>
                  </a:cubicBezTo>
                  <a:cubicBezTo>
                    <a:pt x="810" y="56"/>
                    <a:pt x="838" y="140"/>
                    <a:pt x="810" y="168"/>
                  </a:cubicBezTo>
                  <a:cubicBezTo>
                    <a:pt x="782" y="196"/>
                    <a:pt x="782" y="251"/>
                    <a:pt x="726" y="279"/>
                  </a:cubicBezTo>
                  <a:cubicBezTo>
                    <a:pt x="698" y="307"/>
                    <a:pt x="698" y="335"/>
                    <a:pt x="670" y="391"/>
                  </a:cubicBezTo>
                  <a:cubicBezTo>
                    <a:pt x="531" y="642"/>
                    <a:pt x="419" y="865"/>
                    <a:pt x="363" y="1144"/>
                  </a:cubicBezTo>
                  <a:cubicBezTo>
                    <a:pt x="252" y="1423"/>
                    <a:pt x="224" y="1758"/>
                    <a:pt x="224" y="203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Google Shape;1099;p25"/>
            <p:cNvSpPr/>
            <p:nvPr/>
          </p:nvSpPr>
          <p:spPr>
            <a:xfrm flipH="1">
              <a:off x="2135520" y="3265920"/>
              <a:ext cx="813600" cy="833760"/>
            </a:xfrm>
            <a:custGeom>
              <a:avLst/>
              <a:gdLst/>
              <a:ahLst/>
              <a:cxnLst/>
              <a:rect l="l" t="t" r="r" b="b"/>
              <a:pathLst>
                <a:path w="11300" h="11579">
                  <a:moveTo>
                    <a:pt x="3320" y="7980"/>
                  </a:moveTo>
                  <a:cubicBezTo>
                    <a:pt x="3404" y="7952"/>
                    <a:pt x="3460" y="8007"/>
                    <a:pt x="3460" y="8063"/>
                  </a:cubicBezTo>
                  <a:cubicBezTo>
                    <a:pt x="3488" y="8119"/>
                    <a:pt x="3432" y="8147"/>
                    <a:pt x="3404" y="8203"/>
                  </a:cubicBezTo>
                  <a:cubicBezTo>
                    <a:pt x="2595" y="8370"/>
                    <a:pt x="1953" y="8816"/>
                    <a:pt x="1730" y="9235"/>
                  </a:cubicBezTo>
                  <a:cubicBezTo>
                    <a:pt x="1646" y="9374"/>
                    <a:pt x="1591" y="9486"/>
                    <a:pt x="1618" y="9626"/>
                  </a:cubicBezTo>
                  <a:cubicBezTo>
                    <a:pt x="1618" y="9737"/>
                    <a:pt x="1674" y="9821"/>
                    <a:pt x="1786" y="9905"/>
                  </a:cubicBezTo>
                  <a:cubicBezTo>
                    <a:pt x="2065" y="10072"/>
                    <a:pt x="2651" y="10156"/>
                    <a:pt x="3683" y="9960"/>
                  </a:cubicBezTo>
                  <a:cubicBezTo>
                    <a:pt x="4046" y="9905"/>
                    <a:pt x="4464" y="9793"/>
                    <a:pt x="4883" y="9653"/>
                  </a:cubicBezTo>
                  <a:cubicBezTo>
                    <a:pt x="5301" y="9514"/>
                    <a:pt x="5775" y="9347"/>
                    <a:pt x="6194" y="9123"/>
                  </a:cubicBezTo>
                  <a:lnTo>
                    <a:pt x="6194" y="9123"/>
                  </a:lnTo>
                  <a:cubicBezTo>
                    <a:pt x="6808" y="8816"/>
                    <a:pt x="7394" y="8398"/>
                    <a:pt x="7924" y="7840"/>
                  </a:cubicBezTo>
                  <a:cubicBezTo>
                    <a:pt x="8370" y="7366"/>
                    <a:pt x="8789" y="6752"/>
                    <a:pt x="9151" y="6110"/>
                  </a:cubicBezTo>
                  <a:cubicBezTo>
                    <a:pt x="9598" y="5162"/>
                    <a:pt x="9821" y="4381"/>
                    <a:pt x="9877" y="3767"/>
                  </a:cubicBezTo>
                  <a:cubicBezTo>
                    <a:pt x="9960" y="3125"/>
                    <a:pt x="9849" y="2623"/>
                    <a:pt x="9598" y="2232"/>
                  </a:cubicBezTo>
                  <a:cubicBezTo>
                    <a:pt x="9486" y="2065"/>
                    <a:pt x="9402" y="1925"/>
                    <a:pt x="9263" y="1786"/>
                  </a:cubicBezTo>
                  <a:cubicBezTo>
                    <a:pt x="9123" y="1646"/>
                    <a:pt x="8928" y="1507"/>
                    <a:pt x="8761" y="1395"/>
                  </a:cubicBezTo>
                  <a:cubicBezTo>
                    <a:pt x="8677" y="1367"/>
                    <a:pt x="8677" y="1284"/>
                    <a:pt x="8733" y="1228"/>
                  </a:cubicBezTo>
                  <a:cubicBezTo>
                    <a:pt x="8761" y="1172"/>
                    <a:pt x="8844" y="1144"/>
                    <a:pt x="8900" y="1172"/>
                  </a:cubicBezTo>
                  <a:cubicBezTo>
                    <a:pt x="9123" y="1284"/>
                    <a:pt x="9291" y="1423"/>
                    <a:pt x="9430" y="1591"/>
                  </a:cubicBezTo>
                  <a:cubicBezTo>
                    <a:pt x="9570" y="1730"/>
                    <a:pt x="9709" y="1925"/>
                    <a:pt x="9821" y="2093"/>
                  </a:cubicBezTo>
                  <a:cubicBezTo>
                    <a:pt x="10044" y="2539"/>
                    <a:pt x="10156" y="3097"/>
                    <a:pt x="10072" y="3767"/>
                  </a:cubicBezTo>
                  <a:cubicBezTo>
                    <a:pt x="10016" y="4436"/>
                    <a:pt x="9765" y="5218"/>
                    <a:pt x="9319" y="6166"/>
                  </a:cubicBezTo>
                  <a:cubicBezTo>
                    <a:pt x="8956" y="6864"/>
                    <a:pt x="8537" y="7505"/>
                    <a:pt x="8063" y="7980"/>
                  </a:cubicBezTo>
                  <a:cubicBezTo>
                    <a:pt x="7505" y="8538"/>
                    <a:pt x="6919" y="8984"/>
                    <a:pt x="6278" y="9347"/>
                  </a:cubicBezTo>
                  <a:lnTo>
                    <a:pt x="6278" y="9347"/>
                  </a:lnTo>
                  <a:cubicBezTo>
                    <a:pt x="5831" y="9598"/>
                    <a:pt x="5413" y="9765"/>
                    <a:pt x="4966" y="9905"/>
                  </a:cubicBezTo>
                  <a:cubicBezTo>
                    <a:pt x="4548" y="10044"/>
                    <a:pt x="4101" y="10156"/>
                    <a:pt x="3711" y="10211"/>
                  </a:cubicBezTo>
                  <a:cubicBezTo>
                    <a:pt x="2623" y="10435"/>
                    <a:pt x="2009" y="10323"/>
                    <a:pt x="1646" y="10100"/>
                  </a:cubicBezTo>
                  <a:cubicBezTo>
                    <a:pt x="1479" y="10016"/>
                    <a:pt x="1395" y="9877"/>
                    <a:pt x="1367" y="9681"/>
                  </a:cubicBezTo>
                  <a:cubicBezTo>
                    <a:pt x="1367" y="9514"/>
                    <a:pt x="1395" y="9347"/>
                    <a:pt x="1507" y="9179"/>
                  </a:cubicBezTo>
                  <a:cubicBezTo>
                    <a:pt x="1758" y="8677"/>
                    <a:pt x="2455" y="8203"/>
                    <a:pt x="3320" y="7980"/>
                  </a:cubicBezTo>
                  <a:close/>
                  <a:moveTo>
                    <a:pt x="9179" y="251"/>
                  </a:moveTo>
                  <a:cubicBezTo>
                    <a:pt x="9486" y="419"/>
                    <a:pt x="9765" y="614"/>
                    <a:pt x="10016" y="837"/>
                  </a:cubicBezTo>
                  <a:cubicBezTo>
                    <a:pt x="10267" y="1088"/>
                    <a:pt x="10462" y="1312"/>
                    <a:pt x="10602" y="1591"/>
                  </a:cubicBezTo>
                  <a:cubicBezTo>
                    <a:pt x="10937" y="2149"/>
                    <a:pt x="11104" y="2818"/>
                    <a:pt x="11020" y="3627"/>
                  </a:cubicBezTo>
                  <a:cubicBezTo>
                    <a:pt x="10993" y="4436"/>
                    <a:pt x="10714" y="5357"/>
                    <a:pt x="10183" y="6473"/>
                  </a:cubicBezTo>
                  <a:cubicBezTo>
                    <a:pt x="9821" y="7282"/>
                    <a:pt x="9319" y="7980"/>
                    <a:pt x="8789" y="8538"/>
                  </a:cubicBezTo>
                  <a:cubicBezTo>
                    <a:pt x="8175" y="9179"/>
                    <a:pt x="7477" y="9681"/>
                    <a:pt x="6752" y="10072"/>
                  </a:cubicBezTo>
                  <a:cubicBezTo>
                    <a:pt x="6278" y="10323"/>
                    <a:pt x="5831" y="10490"/>
                    <a:pt x="5385" y="10658"/>
                  </a:cubicBezTo>
                  <a:cubicBezTo>
                    <a:pt x="4855" y="10825"/>
                    <a:pt x="4380" y="10937"/>
                    <a:pt x="3878" y="11048"/>
                  </a:cubicBezTo>
                  <a:cubicBezTo>
                    <a:pt x="2316" y="11300"/>
                    <a:pt x="1339" y="11076"/>
                    <a:pt x="781" y="10658"/>
                  </a:cubicBezTo>
                  <a:cubicBezTo>
                    <a:pt x="530" y="10463"/>
                    <a:pt x="391" y="10211"/>
                    <a:pt x="335" y="9932"/>
                  </a:cubicBezTo>
                  <a:cubicBezTo>
                    <a:pt x="251" y="9653"/>
                    <a:pt x="279" y="9374"/>
                    <a:pt x="419" y="9068"/>
                  </a:cubicBezTo>
                  <a:cubicBezTo>
                    <a:pt x="698" y="8286"/>
                    <a:pt x="1507" y="7561"/>
                    <a:pt x="2707" y="7170"/>
                  </a:cubicBezTo>
                  <a:cubicBezTo>
                    <a:pt x="2762" y="7170"/>
                    <a:pt x="2790" y="7115"/>
                    <a:pt x="2762" y="7031"/>
                  </a:cubicBezTo>
                  <a:cubicBezTo>
                    <a:pt x="2734" y="6975"/>
                    <a:pt x="2651" y="6919"/>
                    <a:pt x="2623" y="6975"/>
                  </a:cubicBezTo>
                  <a:cubicBezTo>
                    <a:pt x="1367" y="7366"/>
                    <a:pt x="502" y="8147"/>
                    <a:pt x="196" y="8984"/>
                  </a:cubicBezTo>
                  <a:cubicBezTo>
                    <a:pt x="56" y="9347"/>
                    <a:pt x="0" y="9681"/>
                    <a:pt x="84" y="9988"/>
                  </a:cubicBezTo>
                  <a:cubicBezTo>
                    <a:pt x="140" y="10323"/>
                    <a:pt x="335" y="10630"/>
                    <a:pt x="614" y="10825"/>
                  </a:cubicBezTo>
                  <a:cubicBezTo>
                    <a:pt x="1200" y="11327"/>
                    <a:pt x="2232" y="11579"/>
                    <a:pt x="3878" y="11300"/>
                  </a:cubicBezTo>
                  <a:cubicBezTo>
                    <a:pt x="4380" y="11216"/>
                    <a:pt x="4883" y="11076"/>
                    <a:pt x="5413" y="10909"/>
                  </a:cubicBezTo>
                  <a:cubicBezTo>
                    <a:pt x="5915" y="10742"/>
                    <a:pt x="6361" y="10546"/>
                    <a:pt x="6836" y="10323"/>
                  </a:cubicBezTo>
                  <a:cubicBezTo>
                    <a:pt x="7561" y="9932"/>
                    <a:pt x="8314" y="9402"/>
                    <a:pt x="8928" y="8733"/>
                  </a:cubicBezTo>
                  <a:cubicBezTo>
                    <a:pt x="9486" y="8147"/>
                    <a:pt x="10016" y="7449"/>
                    <a:pt x="10407" y="6612"/>
                  </a:cubicBezTo>
                  <a:cubicBezTo>
                    <a:pt x="10937" y="5469"/>
                    <a:pt x="11216" y="4492"/>
                    <a:pt x="11272" y="3655"/>
                  </a:cubicBezTo>
                  <a:cubicBezTo>
                    <a:pt x="11299" y="2818"/>
                    <a:pt x="11160" y="2093"/>
                    <a:pt x="10825" y="1479"/>
                  </a:cubicBezTo>
                  <a:cubicBezTo>
                    <a:pt x="10658" y="1172"/>
                    <a:pt x="10435" y="893"/>
                    <a:pt x="10156" y="642"/>
                  </a:cubicBezTo>
                  <a:cubicBezTo>
                    <a:pt x="9904" y="419"/>
                    <a:pt x="9598" y="196"/>
                    <a:pt x="9291" y="28"/>
                  </a:cubicBezTo>
                  <a:cubicBezTo>
                    <a:pt x="9207" y="0"/>
                    <a:pt x="9151" y="0"/>
                    <a:pt x="9123" y="56"/>
                  </a:cubicBezTo>
                  <a:cubicBezTo>
                    <a:pt x="9123" y="140"/>
                    <a:pt x="9123" y="196"/>
                    <a:pt x="9179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Google Shape;1100;p25"/>
            <p:cNvSpPr/>
            <p:nvPr/>
          </p:nvSpPr>
          <p:spPr>
            <a:xfrm flipH="1">
              <a:off x="905760" y="3527280"/>
              <a:ext cx="1016640" cy="662760"/>
            </a:xfrm>
            <a:custGeom>
              <a:avLst/>
              <a:gdLst/>
              <a:ahLst/>
              <a:cxnLst/>
              <a:rect l="l" t="t" r="r" b="b"/>
              <a:pathLst>
                <a:path w="14118" h="9207">
                  <a:moveTo>
                    <a:pt x="2261" y="949"/>
                  </a:moveTo>
                  <a:cubicBezTo>
                    <a:pt x="2288" y="893"/>
                    <a:pt x="2400" y="893"/>
                    <a:pt x="2428" y="949"/>
                  </a:cubicBezTo>
                  <a:cubicBezTo>
                    <a:pt x="2456" y="977"/>
                    <a:pt x="2456" y="1088"/>
                    <a:pt x="2428" y="1116"/>
                  </a:cubicBezTo>
                  <a:cubicBezTo>
                    <a:pt x="2261" y="1256"/>
                    <a:pt x="2121" y="1367"/>
                    <a:pt x="2009" y="1507"/>
                  </a:cubicBezTo>
                  <a:cubicBezTo>
                    <a:pt x="1870" y="1646"/>
                    <a:pt x="1758" y="1786"/>
                    <a:pt x="1703" y="1925"/>
                  </a:cubicBezTo>
                  <a:cubicBezTo>
                    <a:pt x="1619" y="2009"/>
                    <a:pt x="1591" y="2121"/>
                    <a:pt x="1535" y="2232"/>
                  </a:cubicBezTo>
                  <a:cubicBezTo>
                    <a:pt x="1507" y="2344"/>
                    <a:pt x="1507" y="2427"/>
                    <a:pt x="1507" y="2511"/>
                  </a:cubicBezTo>
                  <a:cubicBezTo>
                    <a:pt x="1507" y="2567"/>
                    <a:pt x="1535" y="2651"/>
                    <a:pt x="1591" y="2706"/>
                  </a:cubicBezTo>
                  <a:cubicBezTo>
                    <a:pt x="1619" y="2790"/>
                    <a:pt x="1647" y="2846"/>
                    <a:pt x="1730" y="2930"/>
                  </a:cubicBezTo>
                  <a:cubicBezTo>
                    <a:pt x="1898" y="3069"/>
                    <a:pt x="2149" y="3209"/>
                    <a:pt x="2484" y="3320"/>
                  </a:cubicBezTo>
                  <a:cubicBezTo>
                    <a:pt x="2819" y="3404"/>
                    <a:pt x="3237" y="3488"/>
                    <a:pt x="3739" y="3488"/>
                  </a:cubicBezTo>
                  <a:cubicBezTo>
                    <a:pt x="5329" y="3543"/>
                    <a:pt x="6641" y="3516"/>
                    <a:pt x="7757" y="3488"/>
                  </a:cubicBezTo>
                  <a:lnTo>
                    <a:pt x="7757" y="3488"/>
                  </a:lnTo>
                  <a:cubicBezTo>
                    <a:pt x="8203" y="3488"/>
                    <a:pt x="8677" y="3460"/>
                    <a:pt x="9096" y="3460"/>
                  </a:cubicBezTo>
                  <a:cubicBezTo>
                    <a:pt x="10016" y="3460"/>
                    <a:pt x="10826" y="3516"/>
                    <a:pt x="11495" y="3683"/>
                  </a:cubicBezTo>
                  <a:cubicBezTo>
                    <a:pt x="12221" y="3906"/>
                    <a:pt x="12778" y="4185"/>
                    <a:pt x="13169" y="4520"/>
                  </a:cubicBezTo>
                  <a:cubicBezTo>
                    <a:pt x="13448" y="4771"/>
                    <a:pt x="13615" y="5022"/>
                    <a:pt x="13783" y="5301"/>
                  </a:cubicBezTo>
                  <a:cubicBezTo>
                    <a:pt x="13922" y="5580"/>
                    <a:pt x="14034" y="5887"/>
                    <a:pt x="14062" y="6194"/>
                  </a:cubicBezTo>
                  <a:cubicBezTo>
                    <a:pt x="14118" y="6473"/>
                    <a:pt x="14118" y="6780"/>
                    <a:pt x="14034" y="7115"/>
                  </a:cubicBezTo>
                  <a:cubicBezTo>
                    <a:pt x="13978" y="7421"/>
                    <a:pt x="13867" y="7728"/>
                    <a:pt x="13727" y="8007"/>
                  </a:cubicBezTo>
                  <a:cubicBezTo>
                    <a:pt x="13615" y="8230"/>
                    <a:pt x="13504" y="8398"/>
                    <a:pt x="13364" y="8621"/>
                  </a:cubicBezTo>
                  <a:cubicBezTo>
                    <a:pt x="13225" y="8816"/>
                    <a:pt x="13085" y="8984"/>
                    <a:pt x="12918" y="9179"/>
                  </a:cubicBezTo>
                  <a:cubicBezTo>
                    <a:pt x="12890" y="9207"/>
                    <a:pt x="12806" y="9207"/>
                    <a:pt x="12751" y="9179"/>
                  </a:cubicBezTo>
                  <a:cubicBezTo>
                    <a:pt x="12723" y="9123"/>
                    <a:pt x="12723" y="9067"/>
                    <a:pt x="12751" y="8984"/>
                  </a:cubicBezTo>
                  <a:cubicBezTo>
                    <a:pt x="12918" y="8816"/>
                    <a:pt x="13057" y="8649"/>
                    <a:pt x="13197" y="8426"/>
                  </a:cubicBezTo>
                  <a:cubicBezTo>
                    <a:pt x="13336" y="8258"/>
                    <a:pt x="13448" y="8063"/>
                    <a:pt x="13560" y="7868"/>
                  </a:cubicBezTo>
                  <a:cubicBezTo>
                    <a:pt x="13699" y="7589"/>
                    <a:pt x="13783" y="7282"/>
                    <a:pt x="13867" y="7003"/>
                  </a:cubicBezTo>
                  <a:cubicBezTo>
                    <a:pt x="13922" y="6724"/>
                    <a:pt x="13922" y="6445"/>
                    <a:pt x="13894" y="6166"/>
                  </a:cubicBezTo>
                  <a:cubicBezTo>
                    <a:pt x="13867" y="5887"/>
                    <a:pt x="13783" y="5608"/>
                    <a:pt x="13643" y="5329"/>
                  </a:cubicBezTo>
                  <a:cubicBezTo>
                    <a:pt x="13504" y="5078"/>
                    <a:pt x="13336" y="4855"/>
                    <a:pt x="13085" y="4632"/>
                  </a:cubicBezTo>
                  <a:cubicBezTo>
                    <a:pt x="12723" y="4297"/>
                    <a:pt x="12193" y="4046"/>
                    <a:pt x="11495" y="3822"/>
                  </a:cubicBezTo>
                  <a:cubicBezTo>
                    <a:pt x="10853" y="3655"/>
                    <a:pt x="10072" y="3599"/>
                    <a:pt x="9152" y="3599"/>
                  </a:cubicBezTo>
                  <a:cubicBezTo>
                    <a:pt x="8733" y="3599"/>
                    <a:pt x="8287" y="3599"/>
                    <a:pt x="7840" y="3627"/>
                  </a:cubicBezTo>
                  <a:lnTo>
                    <a:pt x="7840" y="3627"/>
                  </a:lnTo>
                  <a:cubicBezTo>
                    <a:pt x="6669" y="3655"/>
                    <a:pt x="5357" y="3683"/>
                    <a:pt x="3795" y="3627"/>
                  </a:cubicBezTo>
                  <a:cubicBezTo>
                    <a:pt x="3265" y="3599"/>
                    <a:pt x="2819" y="3516"/>
                    <a:pt x="2456" y="3404"/>
                  </a:cubicBezTo>
                  <a:cubicBezTo>
                    <a:pt x="2065" y="3320"/>
                    <a:pt x="1786" y="3181"/>
                    <a:pt x="1619" y="2985"/>
                  </a:cubicBezTo>
                  <a:cubicBezTo>
                    <a:pt x="1507" y="2930"/>
                    <a:pt x="1479" y="2818"/>
                    <a:pt x="1424" y="2706"/>
                  </a:cubicBezTo>
                  <a:cubicBezTo>
                    <a:pt x="1368" y="2623"/>
                    <a:pt x="1340" y="2511"/>
                    <a:pt x="1340" y="2400"/>
                  </a:cubicBezTo>
                  <a:cubicBezTo>
                    <a:pt x="1340" y="2288"/>
                    <a:pt x="1340" y="2148"/>
                    <a:pt x="1368" y="2065"/>
                  </a:cubicBezTo>
                  <a:cubicBezTo>
                    <a:pt x="1424" y="1925"/>
                    <a:pt x="1479" y="1814"/>
                    <a:pt x="1563" y="1674"/>
                  </a:cubicBezTo>
                  <a:cubicBezTo>
                    <a:pt x="1619" y="1535"/>
                    <a:pt x="1758" y="1367"/>
                    <a:pt x="1870" y="1228"/>
                  </a:cubicBezTo>
                  <a:cubicBezTo>
                    <a:pt x="1926" y="1228"/>
                    <a:pt x="2065" y="1088"/>
                    <a:pt x="2261" y="949"/>
                  </a:cubicBezTo>
                  <a:close/>
                  <a:moveTo>
                    <a:pt x="12053" y="8426"/>
                  </a:moveTo>
                  <a:cubicBezTo>
                    <a:pt x="12165" y="8286"/>
                    <a:pt x="12304" y="8147"/>
                    <a:pt x="12388" y="8007"/>
                  </a:cubicBezTo>
                  <a:cubicBezTo>
                    <a:pt x="12500" y="7868"/>
                    <a:pt x="12583" y="7728"/>
                    <a:pt x="12667" y="7589"/>
                  </a:cubicBezTo>
                  <a:cubicBezTo>
                    <a:pt x="12778" y="7394"/>
                    <a:pt x="12862" y="7170"/>
                    <a:pt x="12890" y="6975"/>
                  </a:cubicBezTo>
                  <a:cubicBezTo>
                    <a:pt x="12918" y="6752"/>
                    <a:pt x="12946" y="6584"/>
                    <a:pt x="12918" y="6417"/>
                  </a:cubicBezTo>
                  <a:cubicBezTo>
                    <a:pt x="12890" y="6250"/>
                    <a:pt x="12834" y="6054"/>
                    <a:pt x="12751" y="5887"/>
                  </a:cubicBezTo>
                  <a:cubicBezTo>
                    <a:pt x="12667" y="5747"/>
                    <a:pt x="12527" y="5608"/>
                    <a:pt x="12388" y="5468"/>
                  </a:cubicBezTo>
                  <a:cubicBezTo>
                    <a:pt x="12081" y="5189"/>
                    <a:pt x="11663" y="4994"/>
                    <a:pt x="11077" y="4855"/>
                  </a:cubicBezTo>
                  <a:cubicBezTo>
                    <a:pt x="10547" y="4715"/>
                    <a:pt x="9877" y="4632"/>
                    <a:pt x="9068" y="4659"/>
                  </a:cubicBezTo>
                  <a:cubicBezTo>
                    <a:pt x="8705" y="4659"/>
                    <a:pt x="8231" y="4715"/>
                    <a:pt x="7785" y="4715"/>
                  </a:cubicBezTo>
                  <a:lnTo>
                    <a:pt x="7785" y="4715"/>
                  </a:lnTo>
                  <a:cubicBezTo>
                    <a:pt x="6641" y="4743"/>
                    <a:pt x="5274" y="4771"/>
                    <a:pt x="3683" y="4715"/>
                  </a:cubicBezTo>
                  <a:cubicBezTo>
                    <a:pt x="3014" y="4659"/>
                    <a:pt x="2456" y="4576"/>
                    <a:pt x="2009" y="4436"/>
                  </a:cubicBezTo>
                  <a:cubicBezTo>
                    <a:pt x="1507" y="4297"/>
                    <a:pt x="1172" y="4074"/>
                    <a:pt x="893" y="3822"/>
                  </a:cubicBezTo>
                  <a:cubicBezTo>
                    <a:pt x="698" y="3655"/>
                    <a:pt x="559" y="3488"/>
                    <a:pt x="475" y="3264"/>
                  </a:cubicBezTo>
                  <a:cubicBezTo>
                    <a:pt x="363" y="3069"/>
                    <a:pt x="336" y="2846"/>
                    <a:pt x="280" y="2651"/>
                  </a:cubicBezTo>
                  <a:cubicBezTo>
                    <a:pt x="280" y="2427"/>
                    <a:pt x="336" y="2260"/>
                    <a:pt x="363" y="2065"/>
                  </a:cubicBezTo>
                  <a:cubicBezTo>
                    <a:pt x="419" y="1842"/>
                    <a:pt x="503" y="1646"/>
                    <a:pt x="615" y="1423"/>
                  </a:cubicBezTo>
                  <a:cubicBezTo>
                    <a:pt x="698" y="1228"/>
                    <a:pt x="893" y="1005"/>
                    <a:pt x="1061" y="781"/>
                  </a:cubicBezTo>
                  <a:cubicBezTo>
                    <a:pt x="1228" y="586"/>
                    <a:pt x="1451" y="419"/>
                    <a:pt x="1675" y="251"/>
                  </a:cubicBezTo>
                  <a:cubicBezTo>
                    <a:pt x="1758" y="196"/>
                    <a:pt x="1758" y="140"/>
                    <a:pt x="1730" y="56"/>
                  </a:cubicBezTo>
                  <a:cubicBezTo>
                    <a:pt x="1675" y="28"/>
                    <a:pt x="1619" y="0"/>
                    <a:pt x="1535" y="28"/>
                  </a:cubicBezTo>
                  <a:cubicBezTo>
                    <a:pt x="1312" y="196"/>
                    <a:pt x="1089" y="419"/>
                    <a:pt x="893" y="614"/>
                  </a:cubicBezTo>
                  <a:cubicBezTo>
                    <a:pt x="698" y="837"/>
                    <a:pt x="531" y="1088"/>
                    <a:pt x="391" y="1312"/>
                  </a:cubicBezTo>
                  <a:cubicBezTo>
                    <a:pt x="280" y="1535"/>
                    <a:pt x="196" y="1786"/>
                    <a:pt x="112" y="1981"/>
                  </a:cubicBezTo>
                  <a:cubicBezTo>
                    <a:pt x="57" y="2176"/>
                    <a:pt x="1" y="2427"/>
                    <a:pt x="57" y="2651"/>
                  </a:cubicBezTo>
                  <a:cubicBezTo>
                    <a:pt x="57" y="2874"/>
                    <a:pt x="112" y="3125"/>
                    <a:pt x="224" y="3376"/>
                  </a:cubicBezTo>
                  <a:cubicBezTo>
                    <a:pt x="336" y="3599"/>
                    <a:pt x="475" y="3795"/>
                    <a:pt x="670" y="3962"/>
                  </a:cubicBezTo>
                  <a:cubicBezTo>
                    <a:pt x="949" y="4241"/>
                    <a:pt x="1340" y="4464"/>
                    <a:pt x="1870" y="4632"/>
                  </a:cubicBezTo>
                  <a:cubicBezTo>
                    <a:pt x="2316" y="4771"/>
                    <a:pt x="2902" y="4883"/>
                    <a:pt x="3572" y="4911"/>
                  </a:cubicBezTo>
                  <a:cubicBezTo>
                    <a:pt x="5162" y="4966"/>
                    <a:pt x="6529" y="4938"/>
                    <a:pt x="7673" y="4911"/>
                  </a:cubicBezTo>
                  <a:lnTo>
                    <a:pt x="7673" y="4911"/>
                  </a:lnTo>
                  <a:cubicBezTo>
                    <a:pt x="8175" y="4883"/>
                    <a:pt x="8594" y="4883"/>
                    <a:pt x="8984" y="4883"/>
                  </a:cubicBezTo>
                  <a:cubicBezTo>
                    <a:pt x="9737" y="4883"/>
                    <a:pt x="10379" y="4938"/>
                    <a:pt x="10881" y="5050"/>
                  </a:cubicBezTo>
                  <a:cubicBezTo>
                    <a:pt x="11411" y="5189"/>
                    <a:pt x="11830" y="5385"/>
                    <a:pt x="12109" y="5608"/>
                  </a:cubicBezTo>
                  <a:cubicBezTo>
                    <a:pt x="12248" y="5720"/>
                    <a:pt x="12332" y="5859"/>
                    <a:pt x="12388" y="5999"/>
                  </a:cubicBezTo>
                  <a:cubicBezTo>
                    <a:pt x="12472" y="6138"/>
                    <a:pt x="12527" y="6278"/>
                    <a:pt x="12527" y="6417"/>
                  </a:cubicBezTo>
                  <a:cubicBezTo>
                    <a:pt x="12555" y="6584"/>
                    <a:pt x="12527" y="6724"/>
                    <a:pt x="12500" y="6891"/>
                  </a:cubicBezTo>
                  <a:cubicBezTo>
                    <a:pt x="12472" y="7059"/>
                    <a:pt x="12388" y="7282"/>
                    <a:pt x="12276" y="7449"/>
                  </a:cubicBezTo>
                  <a:cubicBezTo>
                    <a:pt x="12221" y="7589"/>
                    <a:pt x="12137" y="7728"/>
                    <a:pt x="12053" y="7868"/>
                  </a:cubicBezTo>
                  <a:lnTo>
                    <a:pt x="11718" y="8286"/>
                  </a:lnTo>
                  <a:cubicBezTo>
                    <a:pt x="11690" y="8342"/>
                    <a:pt x="11690" y="8398"/>
                    <a:pt x="11718" y="8454"/>
                  </a:cubicBezTo>
                  <a:cubicBezTo>
                    <a:pt x="11914" y="8454"/>
                    <a:pt x="11969" y="8454"/>
                    <a:pt x="12053" y="84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Google Shape;1101;p25"/>
            <p:cNvSpPr/>
            <p:nvPr/>
          </p:nvSpPr>
          <p:spPr>
            <a:xfrm flipH="1">
              <a:off x="2559960" y="3490920"/>
              <a:ext cx="266760" cy="290880"/>
            </a:xfrm>
            <a:custGeom>
              <a:avLst/>
              <a:gdLst/>
              <a:ahLst/>
              <a:cxnLst/>
              <a:rect l="l" t="t" r="r" b="b"/>
              <a:pathLst>
                <a:path w="3711" h="4046">
                  <a:moveTo>
                    <a:pt x="251" y="530"/>
                  </a:moveTo>
                  <a:cubicBezTo>
                    <a:pt x="251" y="586"/>
                    <a:pt x="196" y="642"/>
                    <a:pt x="112" y="642"/>
                  </a:cubicBezTo>
                  <a:cubicBezTo>
                    <a:pt x="56" y="642"/>
                    <a:pt x="0" y="558"/>
                    <a:pt x="0" y="502"/>
                  </a:cubicBezTo>
                  <a:cubicBezTo>
                    <a:pt x="0" y="502"/>
                    <a:pt x="56" y="0"/>
                    <a:pt x="1507" y="195"/>
                  </a:cubicBezTo>
                  <a:cubicBezTo>
                    <a:pt x="2176" y="279"/>
                    <a:pt x="2706" y="391"/>
                    <a:pt x="3041" y="642"/>
                  </a:cubicBezTo>
                  <a:cubicBezTo>
                    <a:pt x="3404" y="893"/>
                    <a:pt x="3599" y="1228"/>
                    <a:pt x="3683" y="1786"/>
                  </a:cubicBezTo>
                  <a:cubicBezTo>
                    <a:pt x="3711" y="2065"/>
                    <a:pt x="3683" y="2372"/>
                    <a:pt x="3571" y="2650"/>
                  </a:cubicBezTo>
                  <a:cubicBezTo>
                    <a:pt x="3460" y="2985"/>
                    <a:pt x="3264" y="3292"/>
                    <a:pt x="2985" y="3543"/>
                  </a:cubicBezTo>
                  <a:cubicBezTo>
                    <a:pt x="2706" y="3766"/>
                    <a:pt x="2344" y="3962"/>
                    <a:pt x="1925" y="4018"/>
                  </a:cubicBezTo>
                  <a:cubicBezTo>
                    <a:pt x="1591" y="4045"/>
                    <a:pt x="1200" y="4045"/>
                    <a:pt x="754" y="3878"/>
                  </a:cubicBezTo>
                  <a:cubicBezTo>
                    <a:pt x="670" y="3850"/>
                    <a:pt x="642" y="3766"/>
                    <a:pt x="670" y="3739"/>
                  </a:cubicBezTo>
                  <a:cubicBezTo>
                    <a:pt x="698" y="3683"/>
                    <a:pt x="781" y="3627"/>
                    <a:pt x="809" y="3683"/>
                  </a:cubicBezTo>
                  <a:cubicBezTo>
                    <a:pt x="1200" y="3822"/>
                    <a:pt x="1535" y="3850"/>
                    <a:pt x="1869" y="3766"/>
                  </a:cubicBezTo>
                  <a:cubicBezTo>
                    <a:pt x="2204" y="3739"/>
                    <a:pt x="2511" y="3571"/>
                    <a:pt x="2762" y="3348"/>
                  </a:cubicBezTo>
                  <a:cubicBezTo>
                    <a:pt x="3013" y="3153"/>
                    <a:pt x="3181" y="2874"/>
                    <a:pt x="3292" y="2595"/>
                  </a:cubicBezTo>
                  <a:cubicBezTo>
                    <a:pt x="3404" y="2316"/>
                    <a:pt x="3432" y="2065"/>
                    <a:pt x="3404" y="1814"/>
                  </a:cubicBezTo>
                  <a:cubicBezTo>
                    <a:pt x="3320" y="1339"/>
                    <a:pt x="3153" y="1032"/>
                    <a:pt x="2846" y="809"/>
                  </a:cubicBezTo>
                  <a:cubicBezTo>
                    <a:pt x="2511" y="614"/>
                    <a:pt x="2065" y="502"/>
                    <a:pt x="1395" y="391"/>
                  </a:cubicBezTo>
                  <a:cubicBezTo>
                    <a:pt x="251" y="251"/>
                    <a:pt x="251" y="530"/>
                    <a:pt x="251" y="5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Google Shape;1102;p25"/>
            <p:cNvSpPr/>
            <p:nvPr/>
          </p:nvSpPr>
          <p:spPr>
            <a:xfrm flipH="1">
              <a:off x="2379240" y="3479040"/>
              <a:ext cx="212760" cy="96120"/>
            </a:xfrm>
            <a:custGeom>
              <a:avLst/>
              <a:gdLst/>
              <a:ahLst/>
              <a:cxnLst/>
              <a:rect l="l" t="t" r="r" b="b"/>
              <a:pathLst>
                <a:path w="2958" h="1340">
                  <a:moveTo>
                    <a:pt x="2707" y="29"/>
                  </a:moveTo>
                  <a:cubicBezTo>
                    <a:pt x="2735" y="1"/>
                    <a:pt x="2818" y="1"/>
                    <a:pt x="2874" y="29"/>
                  </a:cubicBezTo>
                  <a:cubicBezTo>
                    <a:pt x="2958" y="84"/>
                    <a:pt x="2958" y="140"/>
                    <a:pt x="2874" y="224"/>
                  </a:cubicBezTo>
                  <a:cubicBezTo>
                    <a:pt x="2874" y="224"/>
                    <a:pt x="1870" y="1340"/>
                    <a:pt x="84" y="1256"/>
                  </a:cubicBezTo>
                  <a:cubicBezTo>
                    <a:pt x="28" y="1256"/>
                    <a:pt x="0" y="1200"/>
                    <a:pt x="0" y="1145"/>
                  </a:cubicBezTo>
                  <a:cubicBezTo>
                    <a:pt x="0" y="1089"/>
                    <a:pt x="56" y="1061"/>
                    <a:pt x="84" y="1061"/>
                  </a:cubicBezTo>
                  <a:cubicBezTo>
                    <a:pt x="1730" y="1089"/>
                    <a:pt x="2707" y="29"/>
                    <a:pt x="270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Google Shape;1103;p25"/>
            <p:cNvSpPr/>
            <p:nvPr/>
          </p:nvSpPr>
          <p:spPr>
            <a:xfrm flipH="1">
              <a:off x="2372400" y="3541320"/>
              <a:ext cx="226800" cy="178560"/>
            </a:xfrm>
            <a:custGeom>
              <a:avLst/>
              <a:gdLst/>
              <a:ahLst/>
              <a:cxnLst/>
              <a:rect l="l" t="t" r="r" b="b"/>
              <a:pathLst>
                <a:path w="3154" h="2484">
                  <a:moveTo>
                    <a:pt x="2902" y="112"/>
                  </a:moveTo>
                  <a:cubicBezTo>
                    <a:pt x="2930" y="56"/>
                    <a:pt x="2958" y="1"/>
                    <a:pt x="3042" y="56"/>
                  </a:cubicBezTo>
                  <a:cubicBezTo>
                    <a:pt x="3098" y="56"/>
                    <a:pt x="3153" y="112"/>
                    <a:pt x="3098" y="196"/>
                  </a:cubicBezTo>
                  <a:cubicBezTo>
                    <a:pt x="3098" y="196"/>
                    <a:pt x="2623" y="1675"/>
                    <a:pt x="140" y="2456"/>
                  </a:cubicBezTo>
                  <a:cubicBezTo>
                    <a:pt x="84" y="2484"/>
                    <a:pt x="1" y="2456"/>
                    <a:pt x="1" y="2372"/>
                  </a:cubicBezTo>
                  <a:cubicBezTo>
                    <a:pt x="1" y="2316"/>
                    <a:pt x="29" y="2232"/>
                    <a:pt x="84" y="2232"/>
                  </a:cubicBezTo>
                  <a:cubicBezTo>
                    <a:pt x="2428" y="1507"/>
                    <a:pt x="2902" y="112"/>
                    <a:pt x="2902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9" name="Google Shape;1104;p25"/>
            <p:cNvSpPr/>
            <p:nvPr/>
          </p:nvSpPr>
          <p:spPr>
            <a:xfrm flipH="1">
              <a:off x="1391760" y="3521160"/>
              <a:ext cx="397440" cy="279000"/>
            </a:xfrm>
            <a:custGeom>
              <a:avLst/>
              <a:gdLst/>
              <a:ahLst/>
              <a:cxnLst/>
              <a:rect l="l" t="t" r="r" b="b"/>
              <a:pathLst>
                <a:path w="5525" h="3879">
                  <a:moveTo>
                    <a:pt x="558" y="838"/>
                  </a:moveTo>
                  <a:cubicBezTo>
                    <a:pt x="586" y="893"/>
                    <a:pt x="586" y="949"/>
                    <a:pt x="502" y="1033"/>
                  </a:cubicBezTo>
                  <a:cubicBezTo>
                    <a:pt x="474" y="1061"/>
                    <a:pt x="363" y="1033"/>
                    <a:pt x="335" y="977"/>
                  </a:cubicBezTo>
                  <a:cubicBezTo>
                    <a:pt x="335" y="977"/>
                    <a:pt x="0" y="531"/>
                    <a:pt x="1283" y="252"/>
                  </a:cubicBezTo>
                  <a:cubicBezTo>
                    <a:pt x="1841" y="112"/>
                    <a:pt x="2511" y="1"/>
                    <a:pt x="3125" y="112"/>
                  </a:cubicBezTo>
                  <a:cubicBezTo>
                    <a:pt x="3766" y="224"/>
                    <a:pt x="4352" y="559"/>
                    <a:pt x="4743" y="1340"/>
                  </a:cubicBezTo>
                  <a:cubicBezTo>
                    <a:pt x="5524" y="2846"/>
                    <a:pt x="5357" y="3767"/>
                    <a:pt x="5357" y="3767"/>
                  </a:cubicBezTo>
                  <a:cubicBezTo>
                    <a:pt x="5357" y="3851"/>
                    <a:pt x="5301" y="3879"/>
                    <a:pt x="5217" y="3879"/>
                  </a:cubicBezTo>
                  <a:cubicBezTo>
                    <a:pt x="5161" y="3879"/>
                    <a:pt x="5106" y="3823"/>
                    <a:pt x="5106" y="3739"/>
                  </a:cubicBezTo>
                  <a:cubicBezTo>
                    <a:pt x="5106" y="3739"/>
                    <a:pt x="5301" y="2874"/>
                    <a:pt x="4520" y="1451"/>
                  </a:cubicBezTo>
                  <a:cubicBezTo>
                    <a:pt x="4129" y="754"/>
                    <a:pt x="3627" y="475"/>
                    <a:pt x="3069" y="363"/>
                  </a:cubicBezTo>
                  <a:cubicBezTo>
                    <a:pt x="2455" y="252"/>
                    <a:pt x="1841" y="363"/>
                    <a:pt x="1311" y="475"/>
                  </a:cubicBezTo>
                  <a:cubicBezTo>
                    <a:pt x="419" y="670"/>
                    <a:pt x="558" y="838"/>
                    <a:pt x="558" y="8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0" name="Google Shape;1105;p25"/>
            <p:cNvSpPr/>
            <p:nvPr/>
          </p:nvSpPr>
          <p:spPr>
            <a:xfrm flipH="1">
              <a:off x="1299960" y="3521160"/>
              <a:ext cx="182520" cy="75960"/>
            </a:xfrm>
            <a:custGeom>
              <a:avLst/>
              <a:gdLst/>
              <a:ahLst/>
              <a:cxnLst/>
              <a:rect l="l" t="t" r="r" b="b"/>
              <a:pathLst>
                <a:path w="2540" h="1061">
                  <a:moveTo>
                    <a:pt x="2344" y="56"/>
                  </a:moveTo>
                  <a:cubicBezTo>
                    <a:pt x="2400" y="1"/>
                    <a:pt x="2484" y="56"/>
                    <a:pt x="2512" y="84"/>
                  </a:cubicBezTo>
                  <a:cubicBezTo>
                    <a:pt x="2540" y="140"/>
                    <a:pt x="2540" y="224"/>
                    <a:pt x="2484" y="252"/>
                  </a:cubicBezTo>
                  <a:cubicBezTo>
                    <a:pt x="2484" y="252"/>
                    <a:pt x="1284" y="1033"/>
                    <a:pt x="140" y="1061"/>
                  </a:cubicBezTo>
                  <a:cubicBezTo>
                    <a:pt x="84" y="1061"/>
                    <a:pt x="1" y="1033"/>
                    <a:pt x="1" y="949"/>
                  </a:cubicBezTo>
                  <a:cubicBezTo>
                    <a:pt x="1" y="893"/>
                    <a:pt x="29" y="838"/>
                    <a:pt x="112" y="838"/>
                  </a:cubicBezTo>
                  <a:cubicBezTo>
                    <a:pt x="1228" y="782"/>
                    <a:pt x="2344" y="56"/>
                    <a:pt x="2344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1" name="Google Shape;1106;p25"/>
            <p:cNvSpPr/>
            <p:nvPr/>
          </p:nvSpPr>
          <p:spPr>
            <a:xfrm flipH="1">
              <a:off x="1271160" y="3591360"/>
              <a:ext cx="150480" cy="146520"/>
            </a:xfrm>
            <a:custGeom>
              <a:avLst/>
              <a:gdLst/>
              <a:ahLst/>
              <a:cxnLst/>
              <a:rect l="l" t="t" r="r" b="b"/>
              <a:pathLst>
                <a:path w="2094" h="2037">
                  <a:moveTo>
                    <a:pt x="1870" y="84"/>
                  </a:moveTo>
                  <a:cubicBezTo>
                    <a:pt x="1898" y="56"/>
                    <a:pt x="1954" y="0"/>
                    <a:pt x="2037" y="56"/>
                  </a:cubicBezTo>
                  <a:cubicBezTo>
                    <a:pt x="2093" y="84"/>
                    <a:pt x="2093" y="140"/>
                    <a:pt x="2065" y="195"/>
                  </a:cubicBezTo>
                  <a:cubicBezTo>
                    <a:pt x="2065" y="195"/>
                    <a:pt x="1368" y="1618"/>
                    <a:pt x="140" y="2009"/>
                  </a:cubicBezTo>
                  <a:cubicBezTo>
                    <a:pt x="84" y="2037"/>
                    <a:pt x="1" y="2009"/>
                    <a:pt x="1" y="1925"/>
                  </a:cubicBezTo>
                  <a:cubicBezTo>
                    <a:pt x="1" y="1869"/>
                    <a:pt x="28" y="1786"/>
                    <a:pt x="84" y="1786"/>
                  </a:cubicBezTo>
                  <a:cubicBezTo>
                    <a:pt x="1200" y="1451"/>
                    <a:pt x="1870" y="112"/>
                    <a:pt x="187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Google Shape;1107;p25"/>
            <p:cNvSpPr/>
            <p:nvPr/>
          </p:nvSpPr>
          <p:spPr>
            <a:xfrm flipH="1">
              <a:off x="1492200" y="794160"/>
              <a:ext cx="102240" cy="172440"/>
            </a:xfrm>
            <a:custGeom>
              <a:avLst/>
              <a:gdLst/>
              <a:ahLst/>
              <a:cxnLst/>
              <a:rect l="l" t="t" r="r" b="b"/>
              <a:pathLst>
                <a:path w="1424" h="2400">
                  <a:moveTo>
                    <a:pt x="307" y="28"/>
                  </a:moveTo>
                  <a:cubicBezTo>
                    <a:pt x="391" y="28"/>
                    <a:pt x="865" y="1"/>
                    <a:pt x="1116" y="140"/>
                  </a:cubicBezTo>
                  <a:lnTo>
                    <a:pt x="1116" y="140"/>
                  </a:lnTo>
                  <a:lnTo>
                    <a:pt x="1116" y="140"/>
                  </a:lnTo>
                  <a:cubicBezTo>
                    <a:pt x="1256" y="252"/>
                    <a:pt x="1367" y="614"/>
                    <a:pt x="1395" y="1005"/>
                  </a:cubicBezTo>
                  <a:cubicBezTo>
                    <a:pt x="1423" y="1395"/>
                    <a:pt x="1395" y="1786"/>
                    <a:pt x="1339" y="1870"/>
                  </a:cubicBezTo>
                  <a:lnTo>
                    <a:pt x="1339" y="1870"/>
                  </a:lnTo>
                  <a:lnTo>
                    <a:pt x="1339" y="1870"/>
                  </a:lnTo>
                  <a:lnTo>
                    <a:pt x="1339" y="1870"/>
                  </a:lnTo>
                  <a:lnTo>
                    <a:pt x="1339" y="1870"/>
                  </a:lnTo>
                  <a:cubicBezTo>
                    <a:pt x="1172" y="2065"/>
                    <a:pt x="475" y="2372"/>
                    <a:pt x="475" y="2372"/>
                  </a:cubicBezTo>
                  <a:cubicBezTo>
                    <a:pt x="419" y="2400"/>
                    <a:pt x="335" y="2372"/>
                    <a:pt x="335" y="2288"/>
                  </a:cubicBezTo>
                  <a:lnTo>
                    <a:pt x="335" y="2260"/>
                  </a:lnTo>
                  <a:cubicBezTo>
                    <a:pt x="335" y="2260"/>
                    <a:pt x="0" y="893"/>
                    <a:pt x="196" y="56"/>
                  </a:cubicBezTo>
                  <a:cubicBezTo>
                    <a:pt x="223" y="56"/>
                    <a:pt x="279" y="28"/>
                    <a:pt x="307" y="28"/>
                  </a:cubicBezTo>
                  <a:close/>
                  <a:moveTo>
                    <a:pt x="1005" y="335"/>
                  </a:moveTo>
                  <a:cubicBezTo>
                    <a:pt x="837" y="252"/>
                    <a:pt x="558" y="252"/>
                    <a:pt x="419" y="280"/>
                  </a:cubicBezTo>
                  <a:cubicBezTo>
                    <a:pt x="307" y="893"/>
                    <a:pt x="447" y="1814"/>
                    <a:pt x="530" y="2121"/>
                  </a:cubicBezTo>
                  <a:cubicBezTo>
                    <a:pt x="726" y="2009"/>
                    <a:pt x="1088" y="1870"/>
                    <a:pt x="1144" y="1786"/>
                  </a:cubicBezTo>
                  <a:lnTo>
                    <a:pt x="1144" y="1786"/>
                  </a:lnTo>
                  <a:lnTo>
                    <a:pt x="1144" y="1786"/>
                  </a:lnTo>
                  <a:cubicBezTo>
                    <a:pt x="1172" y="1702"/>
                    <a:pt x="1172" y="1395"/>
                    <a:pt x="1172" y="1033"/>
                  </a:cubicBezTo>
                  <a:cubicBezTo>
                    <a:pt x="1144" y="698"/>
                    <a:pt x="1116" y="391"/>
                    <a:pt x="1005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Google Shape;1108;p25"/>
            <p:cNvSpPr/>
            <p:nvPr/>
          </p:nvSpPr>
          <p:spPr>
            <a:xfrm flipH="1">
              <a:off x="1828080" y="2353680"/>
              <a:ext cx="542160" cy="238680"/>
            </a:xfrm>
            <a:custGeom>
              <a:avLst/>
              <a:gdLst/>
              <a:ahLst/>
              <a:cxnLst/>
              <a:rect l="l" t="t" r="r" b="b"/>
              <a:pathLst>
                <a:path w="7533" h="3321">
                  <a:moveTo>
                    <a:pt x="0" y="223"/>
                  </a:moveTo>
                  <a:cubicBezTo>
                    <a:pt x="0" y="140"/>
                    <a:pt x="28" y="84"/>
                    <a:pt x="56" y="84"/>
                  </a:cubicBezTo>
                  <a:cubicBezTo>
                    <a:pt x="140" y="84"/>
                    <a:pt x="196" y="112"/>
                    <a:pt x="196" y="168"/>
                  </a:cubicBezTo>
                  <a:cubicBezTo>
                    <a:pt x="196" y="168"/>
                    <a:pt x="307" y="698"/>
                    <a:pt x="530" y="1339"/>
                  </a:cubicBezTo>
                  <a:cubicBezTo>
                    <a:pt x="530" y="1395"/>
                    <a:pt x="475" y="1423"/>
                    <a:pt x="447" y="1479"/>
                  </a:cubicBezTo>
                  <a:cubicBezTo>
                    <a:pt x="391" y="1479"/>
                    <a:pt x="307" y="1423"/>
                    <a:pt x="307" y="1395"/>
                  </a:cubicBezTo>
                  <a:cubicBezTo>
                    <a:pt x="112" y="726"/>
                    <a:pt x="0" y="223"/>
                    <a:pt x="0" y="223"/>
                  </a:cubicBezTo>
                  <a:close/>
                  <a:moveTo>
                    <a:pt x="642" y="2455"/>
                  </a:moveTo>
                  <a:cubicBezTo>
                    <a:pt x="614" y="2372"/>
                    <a:pt x="642" y="2344"/>
                    <a:pt x="726" y="2316"/>
                  </a:cubicBezTo>
                  <a:cubicBezTo>
                    <a:pt x="809" y="2260"/>
                    <a:pt x="865" y="2316"/>
                    <a:pt x="893" y="2372"/>
                  </a:cubicBezTo>
                  <a:cubicBezTo>
                    <a:pt x="921" y="2483"/>
                    <a:pt x="1005" y="2595"/>
                    <a:pt x="1033" y="2651"/>
                  </a:cubicBezTo>
                  <a:cubicBezTo>
                    <a:pt x="1088" y="2734"/>
                    <a:pt x="1144" y="2762"/>
                    <a:pt x="1172" y="2790"/>
                  </a:cubicBezTo>
                  <a:cubicBezTo>
                    <a:pt x="1311" y="2930"/>
                    <a:pt x="2121" y="3013"/>
                    <a:pt x="3041" y="3041"/>
                  </a:cubicBezTo>
                  <a:cubicBezTo>
                    <a:pt x="4213" y="3069"/>
                    <a:pt x="5692" y="3013"/>
                    <a:pt x="6417" y="2902"/>
                  </a:cubicBezTo>
                  <a:cubicBezTo>
                    <a:pt x="6473" y="2902"/>
                    <a:pt x="6557" y="2930"/>
                    <a:pt x="6557" y="3013"/>
                  </a:cubicBezTo>
                  <a:cubicBezTo>
                    <a:pt x="6557" y="3069"/>
                    <a:pt x="6529" y="3153"/>
                    <a:pt x="6445" y="3153"/>
                  </a:cubicBezTo>
                  <a:cubicBezTo>
                    <a:pt x="5692" y="3236"/>
                    <a:pt x="4213" y="3320"/>
                    <a:pt x="3041" y="3292"/>
                  </a:cubicBezTo>
                  <a:cubicBezTo>
                    <a:pt x="2065" y="3292"/>
                    <a:pt x="1228" y="3181"/>
                    <a:pt x="1005" y="3013"/>
                  </a:cubicBezTo>
                  <a:cubicBezTo>
                    <a:pt x="977" y="2930"/>
                    <a:pt x="893" y="2874"/>
                    <a:pt x="837" y="2790"/>
                  </a:cubicBezTo>
                  <a:cubicBezTo>
                    <a:pt x="754" y="2651"/>
                    <a:pt x="726" y="2539"/>
                    <a:pt x="642" y="2455"/>
                  </a:cubicBezTo>
                  <a:close/>
                  <a:moveTo>
                    <a:pt x="7366" y="2176"/>
                  </a:moveTo>
                  <a:cubicBezTo>
                    <a:pt x="7366" y="2232"/>
                    <a:pt x="7282" y="2260"/>
                    <a:pt x="7226" y="2260"/>
                  </a:cubicBezTo>
                  <a:cubicBezTo>
                    <a:pt x="7142" y="2260"/>
                    <a:pt x="7114" y="2204"/>
                    <a:pt x="7114" y="2121"/>
                  </a:cubicBezTo>
                  <a:cubicBezTo>
                    <a:pt x="7142" y="1814"/>
                    <a:pt x="7142" y="1423"/>
                    <a:pt x="7170" y="1088"/>
                  </a:cubicBezTo>
                  <a:cubicBezTo>
                    <a:pt x="7170" y="642"/>
                    <a:pt x="7226" y="223"/>
                    <a:pt x="7282" y="84"/>
                  </a:cubicBezTo>
                  <a:cubicBezTo>
                    <a:pt x="7310" y="28"/>
                    <a:pt x="7393" y="0"/>
                    <a:pt x="7449" y="28"/>
                  </a:cubicBezTo>
                  <a:cubicBezTo>
                    <a:pt x="7533" y="84"/>
                    <a:pt x="7533" y="140"/>
                    <a:pt x="7477" y="168"/>
                  </a:cubicBezTo>
                  <a:cubicBezTo>
                    <a:pt x="7421" y="279"/>
                    <a:pt x="7421" y="670"/>
                    <a:pt x="7393" y="1088"/>
                  </a:cubicBezTo>
                  <a:cubicBezTo>
                    <a:pt x="7393" y="1423"/>
                    <a:pt x="7393" y="1814"/>
                    <a:pt x="7366" y="217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Google Shape;1109;p25"/>
            <p:cNvSpPr/>
            <p:nvPr/>
          </p:nvSpPr>
          <p:spPr>
            <a:xfrm flipH="1">
              <a:off x="2009520" y="2572560"/>
              <a:ext cx="136440" cy="313200"/>
            </a:xfrm>
            <a:custGeom>
              <a:avLst/>
              <a:gdLst/>
              <a:ahLst/>
              <a:cxnLst/>
              <a:rect l="l" t="t" r="r" b="b"/>
              <a:pathLst>
                <a:path w="1898" h="4353">
                  <a:moveTo>
                    <a:pt x="1060" y="0"/>
                  </a:moveTo>
                  <a:cubicBezTo>
                    <a:pt x="1116" y="0"/>
                    <a:pt x="1144" y="28"/>
                    <a:pt x="1200" y="112"/>
                  </a:cubicBezTo>
                  <a:cubicBezTo>
                    <a:pt x="1200" y="168"/>
                    <a:pt x="1144" y="195"/>
                    <a:pt x="1088" y="251"/>
                  </a:cubicBezTo>
                  <a:cubicBezTo>
                    <a:pt x="1088" y="251"/>
                    <a:pt x="391" y="335"/>
                    <a:pt x="698" y="809"/>
                  </a:cubicBezTo>
                  <a:cubicBezTo>
                    <a:pt x="837" y="977"/>
                    <a:pt x="977" y="1116"/>
                    <a:pt x="1116" y="1256"/>
                  </a:cubicBezTo>
                  <a:cubicBezTo>
                    <a:pt x="1395" y="1507"/>
                    <a:pt x="1618" y="1702"/>
                    <a:pt x="1534" y="2260"/>
                  </a:cubicBezTo>
                  <a:cubicBezTo>
                    <a:pt x="1507" y="2623"/>
                    <a:pt x="1367" y="2818"/>
                    <a:pt x="1255" y="2985"/>
                  </a:cubicBezTo>
                  <a:cubicBezTo>
                    <a:pt x="1200" y="3097"/>
                    <a:pt x="1144" y="3181"/>
                    <a:pt x="1283" y="3264"/>
                  </a:cubicBezTo>
                  <a:cubicBezTo>
                    <a:pt x="1534" y="3404"/>
                    <a:pt x="1674" y="3543"/>
                    <a:pt x="1786" y="3739"/>
                  </a:cubicBezTo>
                  <a:cubicBezTo>
                    <a:pt x="1841" y="3906"/>
                    <a:pt x="1897" y="4046"/>
                    <a:pt x="1897" y="4241"/>
                  </a:cubicBezTo>
                  <a:cubicBezTo>
                    <a:pt x="1897" y="4325"/>
                    <a:pt x="1813" y="4352"/>
                    <a:pt x="1758" y="4352"/>
                  </a:cubicBezTo>
                  <a:cubicBezTo>
                    <a:pt x="1674" y="4352"/>
                    <a:pt x="1646" y="4297"/>
                    <a:pt x="1646" y="4241"/>
                  </a:cubicBezTo>
                  <a:cubicBezTo>
                    <a:pt x="1646" y="4101"/>
                    <a:pt x="1646" y="3962"/>
                    <a:pt x="1562" y="3878"/>
                  </a:cubicBezTo>
                  <a:cubicBezTo>
                    <a:pt x="1507" y="3739"/>
                    <a:pt x="1395" y="3627"/>
                    <a:pt x="1200" y="3515"/>
                  </a:cubicBezTo>
                  <a:cubicBezTo>
                    <a:pt x="837" y="3320"/>
                    <a:pt x="949" y="3181"/>
                    <a:pt x="1088" y="2930"/>
                  </a:cubicBezTo>
                  <a:cubicBezTo>
                    <a:pt x="1200" y="2790"/>
                    <a:pt x="1283" y="2623"/>
                    <a:pt x="1339" y="2288"/>
                  </a:cubicBezTo>
                  <a:cubicBezTo>
                    <a:pt x="1395" y="1869"/>
                    <a:pt x="1200" y="1702"/>
                    <a:pt x="977" y="1507"/>
                  </a:cubicBezTo>
                  <a:cubicBezTo>
                    <a:pt x="837" y="1367"/>
                    <a:pt x="670" y="1228"/>
                    <a:pt x="530" y="1005"/>
                  </a:cubicBezTo>
                  <a:cubicBezTo>
                    <a:pt x="0" y="168"/>
                    <a:pt x="1060" y="0"/>
                    <a:pt x="106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Google Shape;1110;p25"/>
            <p:cNvSpPr/>
            <p:nvPr/>
          </p:nvSpPr>
          <p:spPr>
            <a:xfrm flipH="1">
              <a:off x="2372400" y="1314720"/>
              <a:ext cx="110160" cy="920160"/>
            </a:xfrm>
            <a:custGeom>
              <a:avLst/>
              <a:gdLst/>
              <a:ahLst/>
              <a:cxnLst/>
              <a:rect l="l" t="t" r="r" b="b"/>
              <a:pathLst>
                <a:path w="1536" h="12779">
                  <a:moveTo>
                    <a:pt x="1173" y="28"/>
                  </a:moveTo>
                  <a:cubicBezTo>
                    <a:pt x="1256" y="0"/>
                    <a:pt x="1312" y="28"/>
                    <a:pt x="1340" y="56"/>
                  </a:cubicBezTo>
                  <a:cubicBezTo>
                    <a:pt x="1368" y="112"/>
                    <a:pt x="1340" y="196"/>
                    <a:pt x="1312" y="224"/>
                  </a:cubicBezTo>
                  <a:cubicBezTo>
                    <a:pt x="1312" y="224"/>
                    <a:pt x="224" y="726"/>
                    <a:pt x="308" y="3934"/>
                  </a:cubicBezTo>
                  <a:cubicBezTo>
                    <a:pt x="308" y="3990"/>
                    <a:pt x="280" y="4046"/>
                    <a:pt x="196" y="4046"/>
                  </a:cubicBezTo>
                  <a:cubicBezTo>
                    <a:pt x="112" y="4046"/>
                    <a:pt x="85" y="3990"/>
                    <a:pt x="85" y="3934"/>
                  </a:cubicBezTo>
                  <a:cubicBezTo>
                    <a:pt x="1" y="614"/>
                    <a:pt x="1173" y="28"/>
                    <a:pt x="1173" y="28"/>
                  </a:cubicBezTo>
                  <a:close/>
                  <a:moveTo>
                    <a:pt x="587" y="8984"/>
                  </a:moveTo>
                  <a:cubicBezTo>
                    <a:pt x="587" y="8928"/>
                    <a:pt x="615" y="8872"/>
                    <a:pt x="698" y="8844"/>
                  </a:cubicBezTo>
                  <a:cubicBezTo>
                    <a:pt x="754" y="8844"/>
                    <a:pt x="838" y="8872"/>
                    <a:pt x="838" y="8956"/>
                  </a:cubicBezTo>
                  <a:cubicBezTo>
                    <a:pt x="922" y="9626"/>
                    <a:pt x="1033" y="10239"/>
                    <a:pt x="1145" y="10797"/>
                  </a:cubicBezTo>
                  <a:cubicBezTo>
                    <a:pt x="1284" y="11578"/>
                    <a:pt x="1424" y="12192"/>
                    <a:pt x="1535" y="12639"/>
                  </a:cubicBezTo>
                  <a:cubicBezTo>
                    <a:pt x="1535" y="12722"/>
                    <a:pt x="1480" y="12750"/>
                    <a:pt x="1424" y="12778"/>
                  </a:cubicBezTo>
                  <a:cubicBezTo>
                    <a:pt x="1340" y="12778"/>
                    <a:pt x="1312" y="12750"/>
                    <a:pt x="1284" y="12694"/>
                  </a:cubicBezTo>
                  <a:cubicBezTo>
                    <a:pt x="1173" y="12220"/>
                    <a:pt x="1033" y="11606"/>
                    <a:pt x="894" y="10797"/>
                  </a:cubicBezTo>
                  <a:cubicBezTo>
                    <a:pt x="782" y="10267"/>
                    <a:pt x="698" y="9653"/>
                    <a:pt x="587" y="89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6" name="Google Shape;1111;p25"/>
            <p:cNvSpPr/>
            <p:nvPr/>
          </p:nvSpPr>
          <p:spPr>
            <a:xfrm flipH="1">
              <a:off x="1838160" y="2094480"/>
              <a:ext cx="31680" cy="144360"/>
            </a:xfrm>
            <a:custGeom>
              <a:avLst/>
              <a:gdLst/>
              <a:ahLst/>
              <a:cxnLst/>
              <a:rect l="l" t="t" r="r" b="b"/>
              <a:pathLst>
                <a:path w="447" h="2009">
                  <a:moveTo>
                    <a:pt x="223" y="1897"/>
                  </a:moveTo>
                  <a:cubicBezTo>
                    <a:pt x="223" y="1953"/>
                    <a:pt x="167" y="2009"/>
                    <a:pt x="84" y="2009"/>
                  </a:cubicBezTo>
                  <a:cubicBezTo>
                    <a:pt x="28" y="2009"/>
                    <a:pt x="0" y="1925"/>
                    <a:pt x="0" y="1897"/>
                  </a:cubicBezTo>
                  <a:cubicBezTo>
                    <a:pt x="0" y="1897"/>
                    <a:pt x="56" y="1200"/>
                    <a:pt x="195" y="112"/>
                  </a:cubicBezTo>
                  <a:cubicBezTo>
                    <a:pt x="195" y="56"/>
                    <a:pt x="279" y="0"/>
                    <a:pt x="335" y="0"/>
                  </a:cubicBezTo>
                  <a:cubicBezTo>
                    <a:pt x="419" y="0"/>
                    <a:pt x="446" y="84"/>
                    <a:pt x="446" y="140"/>
                  </a:cubicBezTo>
                  <a:cubicBezTo>
                    <a:pt x="307" y="1200"/>
                    <a:pt x="223" y="1897"/>
                    <a:pt x="223" y="189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7" name="Google Shape;1112;p25"/>
            <p:cNvSpPr/>
            <p:nvPr/>
          </p:nvSpPr>
          <p:spPr>
            <a:xfrm flipH="1">
              <a:off x="1747440" y="577440"/>
              <a:ext cx="628560" cy="112320"/>
            </a:xfrm>
            <a:custGeom>
              <a:avLst/>
              <a:gdLst/>
              <a:ahLst/>
              <a:cxnLst/>
              <a:rect l="l" t="t" r="r" b="b"/>
              <a:pathLst>
                <a:path w="8733" h="1563">
                  <a:moveTo>
                    <a:pt x="4297" y="0"/>
                  </a:moveTo>
                  <a:lnTo>
                    <a:pt x="3544" y="0"/>
                  </a:lnTo>
                  <a:cubicBezTo>
                    <a:pt x="3488" y="28"/>
                    <a:pt x="3153" y="28"/>
                    <a:pt x="3069" y="28"/>
                  </a:cubicBezTo>
                  <a:cubicBezTo>
                    <a:pt x="2344" y="112"/>
                    <a:pt x="1758" y="363"/>
                    <a:pt x="1117" y="698"/>
                  </a:cubicBezTo>
                  <a:cubicBezTo>
                    <a:pt x="1033" y="782"/>
                    <a:pt x="559" y="1088"/>
                    <a:pt x="391" y="1033"/>
                  </a:cubicBezTo>
                  <a:cubicBezTo>
                    <a:pt x="252" y="949"/>
                    <a:pt x="335" y="726"/>
                    <a:pt x="224" y="670"/>
                  </a:cubicBezTo>
                  <a:cubicBezTo>
                    <a:pt x="1" y="558"/>
                    <a:pt x="1" y="809"/>
                    <a:pt x="56" y="949"/>
                  </a:cubicBezTo>
                  <a:cubicBezTo>
                    <a:pt x="140" y="1256"/>
                    <a:pt x="363" y="1340"/>
                    <a:pt x="698" y="1200"/>
                  </a:cubicBezTo>
                  <a:cubicBezTo>
                    <a:pt x="949" y="1088"/>
                    <a:pt x="1172" y="949"/>
                    <a:pt x="1368" y="837"/>
                  </a:cubicBezTo>
                  <a:cubicBezTo>
                    <a:pt x="1619" y="726"/>
                    <a:pt x="1870" y="614"/>
                    <a:pt x="2093" y="530"/>
                  </a:cubicBezTo>
                  <a:cubicBezTo>
                    <a:pt x="3209" y="140"/>
                    <a:pt x="4660" y="168"/>
                    <a:pt x="5804" y="475"/>
                  </a:cubicBezTo>
                  <a:cubicBezTo>
                    <a:pt x="6083" y="530"/>
                    <a:pt x="6362" y="614"/>
                    <a:pt x="6613" y="698"/>
                  </a:cubicBezTo>
                  <a:cubicBezTo>
                    <a:pt x="7171" y="921"/>
                    <a:pt x="8008" y="1563"/>
                    <a:pt x="8510" y="1228"/>
                  </a:cubicBezTo>
                  <a:cubicBezTo>
                    <a:pt x="8593" y="1172"/>
                    <a:pt x="8733" y="1061"/>
                    <a:pt x="8621" y="921"/>
                  </a:cubicBezTo>
                  <a:cubicBezTo>
                    <a:pt x="8370" y="865"/>
                    <a:pt x="8426" y="1116"/>
                    <a:pt x="8091" y="1061"/>
                  </a:cubicBezTo>
                  <a:cubicBezTo>
                    <a:pt x="7924" y="1033"/>
                    <a:pt x="7729" y="949"/>
                    <a:pt x="7589" y="865"/>
                  </a:cubicBezTo>
                  <a:cubicBezTo>
                    <a:pt x="7198" y="698"/>
                    <a:pt x="7171" y="642"/>
                    <a:pt x="6641" y="419"/>
                  </a:cubicBezTo>
                  <a:cubicBezTo>
                    <a:pt x="5552" y="56"/>
                    <a:pt x="4325" y="56"/>
                    <a:pt x="429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8" name="Google Shape;1113;p25"/>
            <p:cNvSpPr/>
            <p:nvPr/>
          </p:nvSpPr>
          <p:spPr>
            <a:xfrm flipH="1">
              <a:off x="920160" y="1658520"/>
              <a:ext cx="309240" cy="339480"/>
            </a:xfrm>
            <a:custGeom>
              <a:avLst/>
              <a:gdLst/>
              <a:ahLst/>
              <a:cxnLst/>
              <a:rect l="l" t="t" r="r" b="b"/>
              <a:pathLst>
                <a:path w="4297" h="4716">
                  <a:moveTo>
                    <a:pt x="3990" y="2902"/>
                  </a:moveTo>
                  <a:cubicBezTo>
                    <a:pt x="3990" y="3488"/>
                    <a:pt x="3850" y="3794"/>
                    <a:pt x="3432" y="4157"/>
                  </a:cubicBezTo>
                  <a:cubicBezTo>
                    <a:pt x="2902" y="4520"/>
                    <a:pt x="1674" y="4520"/>
                    <a:pt x="1060" y="4297"/>
                  </a:cubicBezTo>
                  <a:cubicBezTo>
                    <a:pt x="837" y="4213"/>
                    <a:pt x="474" y="4045"/>
                    <a:pt x="391" y="3878"/>
                  </a:cubicBezTo>
                  <a:cubicBezTo>
                    <a:pt x="530" y="3822"/>
                    <a:pt x="670" y="3822"/>
                    <a:pt x="753" y="3739"/>
                  </a:cubicBezTo>
                  <a:cubicBezTo>
                    <a:pt x="0" y="3543"/>
                    <a:pt x="0" y="4018"/>
                    <a:pt x="697" y="4380"/>
                  </a:cubicBezTo>
                  <a:cubicBezTo>
                    <a:pt x="1339" y="4715"/>
                    <a:pt x="1869" y="4659"/>
                    <a:pt x="2511" y="4659"/>
                  </a:cubicBezTo>
                  <a:cubicBezTo>
                    <a:pt x="3041" y="4659"/>
                    <a:pt x="3571" y="4436"/>
                    <a:pt x="3878" y="4073"/>
                  </a:cubicBezTo>
                  <a:cubicBezTo>
                    <a:pt x="4241" y="3683"/>
                    <a:pt x="4296" y="3209"/>
                    <a:pt x="4269" y="2567"/>
                  </a:cubicBezTo>
                  <a:cubicBezTo>
                    <a:pt x="4241" y="2148"/>
                    <a:pt x="4045" y="1367"/>
                    <a:pt x="3878" y="1032"/>
                  </a:cubicBezTo>
                  <a:cubicBezTo>
                    <a:pt x="3711" y="725"/>
                    <a:pt x="3487" y="447"/>
                    <a:pt x="3292" y="195"/>
                  </a:cubicBezTo>
                  <a:cubicBezTo>
                    <a:pt x="3264" y="140"/>
                    <a:pt x="3153" y="0"/>
                    <a:pt x="3013" y="0"/>
                  </a:cubicBezTo>
                  <a:cubicBezTo>
                    <a:pt x="3041" y="279"/>
                    <a:pt x="3571" y="837"/>
                    <a:pt x="3711" y="1228"/>
                  </a:cubicBezTo>
                  <a:cubicBezTo>
                    <a:pt x="3766" y="1423"/>
                    <a:pt x="3850" y="1730"/>
                    <a:pt x="3878" y="1981"/>
                  </a:cubicBezTo>
                  <a:cubicBezTo>
                    <a:pt x="3962" y="2260"/>
                    <a:pt x="3990" y="2539"/>
                    <a:pt x="3990" y="290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9" name="Google Shape;1114;p25"/>
            <p:cNvSpPr/>
            <p:nvPr/>
          </p:nvSpPr>
          <p:spPr>
            <a:xfrm flipH="1">
              <a:off x="2328120" y="3527280"/>
              <a:ext cx="148320" cy="285120"/>
            </a:xfrm>
            <a:custGeom>
              <a:avLst/>
              <a:gdLst/>
              <a:ahLst/>
              <a:cxnLst/>
              <a:rect l="l" t="t" r="r" b="b"/>
              <a:pathLst>
                <a:path w="2066" h="3962">
                  <a:moveTo>
                    <a:pt x="1619" y="1005"/>
                  </a:moveTo>
                  <a:cubicBezTo>
                    <a:pt x="1675" y="754"/>
                    <a:pt x="1507" y="391"/>
                    <a:pt x="1256" y="391"/>
                  </a:cubicBezTo>
                  <a:cubicBezTo>
                    <a:pt x="1200" y="698"/>
                    <a:pt x="1479" y="698"/>
                    <a:pt x="1340" y="1033"/>
                  </a:cubicBezTo>
                  <a:cubicBezTo>
                    <a:pt x="1256" y="1172"/>
                    <a:pt x="1117" y="1423"/>
                    <a:pt x="1005" y="1507"/>
                  </a:cubicBezTo>
                  <a:cubicBezTo>
                    <a:pt x="865" y="1451"/>
                    <a:pt x="810" y="1367"/>
                    <a:pt x="642" y="1312"/>
                  </a:cubicBezTo>
                  <a:cubicBezTo>
                    <a:pt x="614" y="1033"/>
                    <a:pt x="559" y="837"/>
                    <a:pt x="475" y="586"/>
                  </a:cubicBezTo>
                  <a:cubicBezTo>
                    <a:pt x="419" y="475"/>
                    <a:pt x="224" y="0"/>
                    <a:pt x="84" y="140"/>
                  </a:cubicBezTo>
                  <a:cubicBezTo>
                    <a:pt x="1" y="196"/>
                    <a:pt x="224" y="726"/>
                    <a:pt x="252" y="837"/>
                  </a:cubicBezTo>
                  <a:lnTo>
                    <a:pt x="419" y="1367"/>
                  </a:lnTo>
                  <a:cubicBezTo>
                    <a:pt x="475" y="1451"/>
                    <a:pt x="503" y="1395"/>
                    <a:pt x="503" y="1507"/>
                  </a:cubicBezTo>
                  <a:cubicBezTo>
                    <a:pt x="614" y="1507"/>
                    <a:pt x="614" y="1451"/>
                    <a:pt x="810" y="1646"/>
                  </a:cubicBezTo>
                  <a:lnTo>
                    <a:pt x="838" y="1674"/>
                  </a:lnTo>
                  <a:cubicBezTo>
                    <a:pt x="810" y="1702"/>
                    <a:pt x="531" y="1925"/>
                    <a:pt x="475" y="1953"/>
                  </a:cubicBezTo>
                  <a:cubicBezTo>
                    <a:pt x="335" y="2009"/>
                    <a:pt x="84" y="2204"/>
                    <a:pt x="196" y="2260"/>
                  </a:cubicBezTo>
                  <a:cubicBezTo>
                    <a:pt x="363" y="2372"/>
                    <a:pt x="949" y="1925"/>
                    <a:pt x="1061" y="1842"/>
                  </a:cubicBezTo>
                  <a:cubicBezTo>
                    <a:pt x="1117" y="1870"/>
                    <a:pt x="1200" y="1953"/>
                    <a:pt x="1228" y="2065"/>
                  </a:cubicBezTo>
                  <a:cubicBezTo>
                    <a:pt x="1172" y="2148"/>
                    <a:pt x="977" y="2232"/>
                    <a:pt x="1033" y="2400"/>
                  </a:cubicBezTo>
                  <a:cubicBezTo>
                    <a:pt x="1200" y="2427"/>
                    <a:pt x="1228" y="2344"/>
                    <a:pt x="1368" y="2288"/>
                  </a:cubicBezTo>
                  <a:cubicBezTo>
                    <a:pt x="1591" y="2483"/>
                    <a:pt x="1591" y="3320"/>
                    <a:pt x="1619" y="3655"/>
                  </a:cubicBezTo>
                  <a:cubicBezTo>
                    <a:pt x="1647" y="3822"/>
                    <a:pt x="1647" y="3962"/>
                    <a:pt x="1814" y="3962"/>
                  </a:cubicBezTo>
                  <a:cubicBezTo>
                    <a:pt x="1870" y="3627"/>
                    <a:pt x="1870" y="3320"/>
                    <a:pt x="1814" y="2958"/>
                  </a:cubicBezTo>
                  <a:cubicBezTo>
                    <a:pt x="1786" y="2260"/>
                    <a:pt x="1730" y="2483"/>
                    <a:pt x="1619" y="2121"/>
                  </a:cubicBezTo>
                  <a:cubicBezTo>
                    <a:pt x="1758" y="1981"/>
                    <a:pt x="1926" y="1870"/>
                    <a:pt x="2009" y="1674"/>
                  </a:cubicBezTo>
                  <a:cubicBezTo>
                    <a:pt x="2065" y="1479"/>
                    <a:pt x="2037" y="1088"/>
                    <a:pt x="1786" y="1088"/>
                  </a:cubicBezTo>
                  <a:cubicBezTo>
                    <a:pt x="1730" y="1172"/>
                    <a:pt x="1786" y="1395"/>
                    <a:pt x="1730" y="1563"/>
                  </a:cubicBezTo>
                  <a:cubicBezTo>
                    <a:pt x="1647" y="1702"/>
                    <a:pt x="1535" y="1814"/>
                    <a:pt x="1451" y="1870"/>
                  </a:cubicBezTo>
                  <a:lnTo>
                    <a:pt x="1256" y="1702"/>
                  </a:lnTo>
                  <a:cubicBezTo>
                    <a:pt x="1368" y="1507"/>
                    <a:pt x="1591" y="1284"/>
                    <a:pt x="1619" y="10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Google Shape;1115;p25"/>
            <p:cNvSpPr/>
            <p:nvPr/>
          </p:nvSpPr>
          <p:spPr>
            <a:xfrm flipH="1">
              <a:off x="2949840" y="1517760"/>
              <a:ext cx="220680" cy="236880"/>
            </a:xfrm>
            <a:custGeom>
              <a:avLst/>
              <a:gdLst/>
              <a:ahLst/>
              <a:cxnLst/>
              <a:rect l="l" t="t" r="r" b="b"/>
              <a:pathLst>
                <a:path w="3070" h="3293">
                  <a:moveTo>
                    <a:pt x="28" y="2093"/>
                  </a:moveTo>
                  <a:lnTo>
                    <a:pt x="28" y="2344"/>
                  </a:lnTo>
                  <a:cubicBezTo>
                    <a:pt x="112" y="2483"/>
                    <a:pt x="28" y="2567"/>
                    <a:pt x="280" y="2874"/>
                  </a:cubicBezTo>
                  <a:cubicBezTo>
                    <a:pt x="363" y="2957"/>
                    <a:pt x="391" y="3041"/>
                    <a:pt x="447" y="3097"/>
                  </a:cubicBezTo>
                  <a:cubicBezTo>
                    <a:pt x="503" y="3153"/>
                    <a:pt x="531" y="3264"/>
                    <a:pt x="642" y="3292"/>
                  </a:cubicBezTo>
                  <a:cubicBezTo>
                    <a:pt x="837" y="2957"/>
                    <a:pt x="1" y="2567"/>
                    <a:pt x="447" y="1702"/>
                  </a:cubicBezTo>
                  <a:cubicBezTo>
                    <a:pt x="558" y="1479"/>
                    <a:pt x="810" y="1339"/>
                    <a:pt x="1005" y="1200"/>
                  </a:cubicBezTo>
                  <a:cubicBezTo>
                    <a:pt x="1144" y="1144"/>
                    <a:pt x="1256" y="1060"/>
                    <a:pt x="1368" y="1005"/>
                  </a:cubicBezTo>
                  <a:cubicBezTo>
                    <a:pt x="1479" y="949"/>
                    <a:pt x="1563" y="837"/>
                    <a:pt x="1674" y="781"/>
                  </a:cubicBezTo>
                  <a:cubicBezTo>
                    <a:pt x="1535" y="1088"/>
                    <a:pt x="1340" y="1144"/>
                    <a:pt x="1256" y="1646"/>
                  </a:cubicBezTo>
                  <a:cubicBezTo>
                    <a:pt x="1200" y="1925"/>
                    <a:pt x="1144" y="2539"/>
                    <a:pt x="1228" y="2818"/>
                  </a:cubicBezTo>
                  <a:cubicBezTo>
                    <a:pt x="1312" y="2818"/>
                    <a:pt x="1312" y="2790"/>
                    <a:pt x="1368" y="2678"/>
                  </a:cubicBezTo>
                  <a:cubicBezTo>
                    <a:pt x="1395" y="2623"/>
                    <a:pt x="1395" y="2511"/>
                    <a:pt x="1395" y="2427"/>
                  </a:cubicBezTo>
                  <a:cubicBezTo>
                    <a:pt x="1479" y="1953"/>
                    <a:pt x="1423" y="1590"/>
                    <a:pt x="1814" y="1116"/>
                  </a:cubicBezTo>
                  <a:cubicBezTo>
                    <a:pt x="2093" y="753"/>
                    <a:pt x="2372" y="558"/>
                    <a:pt x="2763" y="307"/>
                  </a:cubicBezTo>
                  <a:cubicBezTo>
                    <a:pt x="2874" y="251"/>
                    <a:pt x="3069" y="168"/>
                    <a:pt x="3042" y="28"/>
                  </a:cubicBezTo>
                  <a:cubicBezTo>
                    <a:pt x="2930" y="0"/>
                    <a:pt x="2874" y="28"/>
                    <a:pt x="2790" y="56"/>
                  </a:cubicBezTo>
                  <a:cubicBezTo>
                    <a:pt x="2679" y="84"/>
                    <a:pt x="2623" y="84"/>
                    <a:pt x="2539" y="140"/>
                  </a:cubicBezTo>
                  <a:cubicBezTo>
                    <a:pt x="2400" y="195"/>
                    <a:pt x="2232" y="279"/>
                    <a:pt x="2093" y="335"/>
                  </a:cubicBezTo>
                  <a:cubicBezTo>
                    <a:pt x="1786" y="474"/>
                    <a:pt x="1535" y="614"/>
                    <a:pt x="1256" y="781"/>
                  </a:cubicBezTo>
                  <a:cubicBezTo>
                    <a:pt x="810" y="1116"/>
                    <a:pt x="252" y="1200"/>
                    <a:pt x="112" y="1869"/>
                  </a:cubicBezTo>
                  <a:cubicBezTo>
                    <a:pt x="84" y="1925"/>
                    <a:pt x="28" y="2065"/>
                    <a:pt x="28" y="20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1" name="Google Shape;1116;p25"/>
            <p:cNvSpPr/>
            <p:nvPr/>
          </p:nvSpPr>
          <p:spPr>
            <a:xfrm flipH="1">
              <a:off x="780840" y="1668600"/>
              <a:ext cx="190800" cy="311040"/>
            </a:xfrm>
            <a:custGeom>
              <a:avLst/>
              <a:gdLst/>
              <a:ahLst/>
              <a:cxnLst/>
              <a:rect l="l" t="t" r="r" b="b"/>
              <a:pathLst>
                <a:path w="2652" h="4325">
                  <a:moveTo>
                    <a:pt x="1284" y="2986"/>
                  </a:moveTo>
                  <a:cubicBezTo>
                    <a:pt x="1480" y="2986"/>
                    <a:pt x="1424" y="2763"/>
                    <a:pt x="1424" y="2623"/>
                  </a:cubicBezTo>
                  <a:cubicBezTo>
                    <a:pt x="1396" y="2233"/>
                    <a:pt x="1480" y="2093"/>
                    <a:pt x="1368" y="1647"/>
                  </a:cubicBezTo>
                  <a:cubicBezTo>
                    <a:pt x="1340" y="1479"/>
                    <a:pt x="1284" y="1312"/>
                    <a:pt x="1256" y="1172"/>
                  </a:cubicBezTo>
                  <a:cubicBezTo>
                    <a:pt x="1368" y="1256"/>
                    <a:pt x="1647" y="1591"/>
                    <a:pt x="1703" y="1730"/>
                  </a:cubicBezTo>
                  <a:cubicBezTo>
                    <a:pt x="1954" y="2149"/>
                    <a:pt x="2177" y="2791"/>
                    <a:pt x="2205" y="3265"/>
                  </a:cubicBezTo>
                  <a:cubicBezTo>
                    <a:pt x="2233" y="3655"/>
                    <a:pt x="2177" y="4130"/>
                    <a:pt x="2205" y="4269"/>
                  </a:cubicBezTo>
                  <a:cubicBezTo>
                    <a:pt x="2317" y="4325"/>
                    <a:pt x="2344" y="4213"/>
                    <a:pt x="2372" y="4074"/>
                  </a:cubicBezTo>
                  <a:cubicBezTo>
                    <a:pt x="2651" y="3237"/>
                    <a:pt x="2205" y="1730"/>
                    <a:pt x="1563" y="1144"/>
                  </a:cubicBezTo>
                  <a:cubicBezTo>
                    <a:pt x="1117" y="726"/>
                    <a:pt x="1005" y="698"/>
                    <a:pt x="643" y="335"/>
                  </a:cubicBezTo>
                  <a:cubicBezTo>
                    <a:pt x="503" y="224"/>
                    <a:pt x="252" y="1"/>
                    <a:pt x="85" y="29"/>
                  </a:cubicBezTo>
                  <a:cubicBezTo>
                    <a:pt x="1" y="363"/>
                    <a:pt x="950" y="363"/>
                    <a:pt x="1117" y="2093"/>
                  </a:cubicBezTo>
                  <a:cubicBezTo>
                    <a:pt x="1145" y="2344"/>
                    <a:pt x="1201" y="2846"/>
                    <a:pt x="1284" y="29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2" name="Google Shape;1117;p25"/>
            <p:cNvSpPr/>
            <p:nvPr/>
          </p:nvSpPr>
          <p:spPr>
            <a:xfrm flipH="1">
              <a:off x="2205720" y="3125160"/>
              <a:ext cx="285120" cy="194760"/>
            </a:xfrm>
            <a:custGeom>
              <a:avLst/>
              <a:gdLst/>
              <a:ahLst/>
              <a:cxnLst/>
              <a:rect l="l" t="t" r="r" b="b"/>
              <a:pathLst>
                <a:path w="3962" h="2707">
                  <a:moveTo>
                    <a:pt x="0" y="1591"/>
                  </a:moveTo>
                  <a:cubicBezTo>
                    <a:pt x="279" y="1646"/>
                    <a:pt x="1172" y="1479"/>
                    <a:pt x="1451" y="1423"/>
                  </a:cubicBezTo>
                  <a:cubicBezTo>
                    <a:pt x="1842" y="1312"/>
                    <a:pt x="2260" y="1033"/>
                    <a:pt x="2651" y="977"/>
                  </a:cubicBezTo>
                  <a:cubicBezTo>
                    <a:pt x="2567" y="1089"/>
                    <a:pt x="2204" y="1423"/>
                    <a:pt x="2093" y="1535"/>
                  </a:cubicBezTo>
                  <a:cubicBezTo>
                    <a:pt x="1981" y="1646"/>
                    <a:pt x="1870" y="1702"/>
                    <a:pt x="1786" y="1814"/>
                  </a:cubicBezTo>
                  <a:lnTo>
                    <a:pt x="1507" y="2093"/>
                  </a:lnTo>
                  <a:cubicBezTo>
                    <a:pt x="1395" y="2149"/>
                    <a:pt x="1284" y="2232"/>
                    <a:pt x="1144" y="2288"/>
                  </a:cubicBezTo>
                  <a:cubicBezTo>
                    <a:pt x="1088" y="2344"/>
                    <a:pt x="726" y="2483"/>
                    <a:pt x="893" y="2539"/>
                  </a:cubicBezTo>
                  <a:cubicBezTo>
                    <a:pt x="1284" y="2707"/>
                    <a:pt x="2121" y="1953"/>
                    <a:pt x="2344" y="1730"/>
                  </a:cubicBezTo>
                  <a:lnTo>
                    <a:pt x="3404" y="586"/>
                  </a:lnTo>
                  <a:cubicBezTo>
                    <a:pt x="3543" y="475"/>
                    <a:pt x="3962" y="279"/>
                    <a:pt x="3934" y="0"/>
                  </a:cubicBezTo>
                  <a:cubicBezTo>
                    <a:pt x="3822" y="0"/>
                    <a:pt x="3627" y="168"/>
                    <a:pt x="3516" y="224"/>
                  </a:cubicBezTo>
                  <a:cubicBezTo>
                    <a:pt x="3376" y="307"/>
                    <a:pt x="3237" y="419"/>
                    <a:pt x="3069" y="475"/>
                  </a:cubicBezTo>
                  <a:cubicBezTo>
                    <a:pt x="2707" y="642"/>
                    <a:pt x="2483" y="754"/>
                    <a:pt x="2065" y="893"/>
                  </a:cubicBezTo>
                  <a:cubicBezTo>
                    <a:pt x="1702" y="1005"/>
                    <a:pt x="1423" y="1172"/>
                    <a:pt x="1033" y="1284"/>
                  </a:cubicBezTo>
                  <a:cubicBezTo>
                    <a:pt x="781" y="1340"/>
                    <a:pt x="419" y="1395"/>
                    <a:pt x="168" y="1451"/>
                  </a:cubicBezTo>
                  <a:cubicBezTo>
                    <a:pt x="56" y="1451"/>
                    <a:pt x="0" y="1507"/>
                    <a:pt x="0" y="15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Google Shape;1118;p25"/>
            <p:cNvSpPr/>
            <p:nvPr/>
          </p:nvSpPr>
          <p:spPr>
            <a:xfrm flipH="1">
              <a:off x="2602080" y="3529080"/>
              <a:ext cx="184680" cy="226800"/>
            </a:xfrm>
            <a:custGeom>
              <a:avLst/>
              <a:gdLst/>
              <a:ahLst/>
              <a:cxnLst/>
              <a:rect l="l" t="t" r="r" b="b"/>
              <a:pathLst>
                <a:path w="2567" h="3153">
                  <a:moveTo>
                    <a:pt x="2176" y="2595"/>
                  </a:moveTo>
                  <a:cubicBezTo>
                    <a:pt x="2511" y="2260"/>
                    <a:pt x="2567" y="1814"/>
                    <a:pt x="2567" y="1367"/>
                  </a:cubicBezTo>
                  <a:cubicBezTo>
                    <a:pt x="2567" y="1060"/>
                    <a:pt x="2427" y="809"/>
                    <a:pt x="2232" y="670"/>
                  </a:cubicBezTo>
                  <a:cubicBezTo>
                    <a:pt x="2065" y="502"/>
                    <a:pt x="1925" y="447"/>
                    <a:pt x="1618" y="363"/>
                  </a:cubicBezTo>
                  <a:cubicBezTo>
                    <a:pt x="1339" y="279"/>
                    <a:pt x="196" y="0"/>
                    <a:pt x="0" y="251"/>
                  </a:cubicBezTo>
                  <a:cubicBezTo>
                    <a:pt x="112" y="363"/>
                    <a:pt x="502" y="391"/>
                    <a:pt x="670" y="419"/>
                  </a:cubicBezTo>
                  <a:cubicBezTo>
                    <a:pt x="893" y="447"/>
                    <a:pt x="1172" y="474"/>
                    <a:pt x="1367" y="558"/>
                  </a:cubicBezTo>
                  <a:cubicBezTo>
                    <a:pt x="1758" y="670"/>
                    <a:pt x="2232" y="837"/>
                    <a:pt x="2232" y="1367"/>
                  </a:cubicBezTo>
                  <a:cubicBezTo>
                    <a:pt x="2232" y="1758"/>
                    <a:pt x="2288" y="1925"/>
                    <a:pt x="2093" y="2232"/>
                  </a:cubicBezTo>
                  <a:cubicBezTo>
                    <a:pt x="1953" y="2511"/>
                    <a:pt x="1395" y="2818"/>
                    <a:pt x="1172" y="2874"/>
                  </a:cubicBezTo>
                  <a:cubicBezTo>
                    <a:pt x="949" y="2902"/>
                    <a:pt x="670" y="2902"/>
                    <a:pt x="475" y="2957"/>
                  </a:cubicBezTo>
                  <a:cubicBezTo>
                    <a:pt x="475" y="3153"/>
                    <a:pt x="698" y="3097"/>
                    <a:pt x="977" y="3097"/>
                  </a:cubicBezTo>
                  <a:cubicBezTo>
                    <a:pt x="1451" y="3069"/>
                    <a:pt x="1953" y="2790"/>
                    <a:pt x="2176" y="259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Google Shape;1119;p25"/>
            <p:cNvSpPr/>
            <p:nvPr/>
          </p:nvSpPr>
          <p:spPr>
            <a:xfrm flipH="1">
              <a:off x="1442160" y="3567240"/>
              <a:ext cx="234720" cy="234720"/>
            </a:xfrm>
            <a:custGeom>
              <a:avLst/>
              <a:gdLst/>
              <a:ahLst/>
              <a:cxnLst/>
              <a:rect l="l" t="t" r="r" b="b"/>
              <a:pathLst>
                <a:path w="3265" h="3265">
                  <a:moveTo>
                    <a:pt x="56" y="335"/>
                  </a:moveTo>
                  <a:cubicBezTo>
                    <a:pt x="307" y="391"/>
                    <a:pt x="530" y="335"/>
                    <a:pt x="754" y="335"/>
                  </a:cubicBezTo>
                  <a:cubicBezTo>
                    <a:pt x="1144" y="391"/>
                    <a:pt x="1591" y="447"/>
                    <a:pt x="1925" y="614"/>
                  </a:cubicBezTo>
                  <a:cubicBezTo>
                    <a:pt x="2121" y="726"/>
                    <a:pt x="2121" y="809"/>
                    <a:pt x="2260" y="977"/>
                  </a:cubicBezTo>
                  <a:cubicBezTo>
                    <a:pt x="2428" y="1256"/>
                    <a:pt x="2651" y="1507"/>
                    <a:pt x="2790" y="1842"/>
                  </a:cubicBezTo>
                  <a:cubicBezTo>
                    <a:pt x="2930" y="2148"/>
                    <a:pt x="3041" y="2623"/>
                    <a:pt x="2986" y="3013"/>
                  </a:cubicBezTo>
                  <a:cubicBezTo>
                    <a:pt x="2930" y="3013"/>
                    <a:pt x="2818" y="3069"/>
                    <a:pt x="2707" y="3069"/>
                  </a:cubicBezTo>
                  <a:cubicBezTo>
                    <a:pt x="2623" y="3097"/>
                    <a:pt x="2539" y="3097"/>
                    <a:pt x="2539" y="3209"/>
                  </a:cubicBezTo>
                  <a:cubicBezTo>
                    <a:pt x="2679" y="3264"/>
                    <a:pt x="2818" y="3237"/>
                    <a:pt x="2958" y="3237"/>
                  </a:cubicBezTo>
                  <a:cubicBezTo>
                    <a:pt x="3097" y="3237"/>
                    <a:pt x="3181" y="3209"/>
                    <a:pt x="3209" y="3013"/>
                  </a:cubicBezTo>
                  <a:cubicBezTo>
                    <a:pt x="3265" y="2818"/>
                    <a:pt x="3209" y="2427"/>
                    <a:pt x="3181" y="2232"/>
                  </a:cubicBezTo>
                  <a:cubicBezTo>
                    <a:pt x="3069" y="1618"/>
                    <a:pt x="2846" y="1423"/>
                    <a:pt x="2567" y="1005"/>
                  </a:cubicBezTo>
                  <a:cubicBezTo>
                    <a:pt x="2428" y="781"/>
                    <a:pt x="2372" y="614"/>
                    <a:pt x="2204" y="475"/>
                  </a:cubicBezTo>
                  <a:cubicBezTo>
                    <a:pt x="1674" y="56"/>
                    <a:pt x="0" y="0"/>
                    <a:pt x="56" y="3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Google Shape;1120;p25"/>
            <p:cNvSpPr/>
            <p:nvPr/>
          </p:nvSpPr>
          <p:spPr>
            <a:xfrm flipH="1">
              <a:off x="2095920" y="2964600"/>
              <a:ext cx="329400" cy="150480"/>
            </a:xfrm>
            <a:custGeom>
              <a:avLst/>
              <a:gdLst/>
              <a:ahLst/>
              <a:cxnLst/>
              <a:rect l="l" t="t" r="r" b="b"/>
              <a:pathLst>
                <a:path w="4576" h="2093">
                  <a:moveTo>
                    <a:pt x="0" y="2093"/>
                  </a:moveTo>
                  <a:cubicBezTo>
                    <a:pt x="223" y="2093"/>
                    <a:pt x="642" y="1702"/>
                    <a:pt x="1116" y="1563"/>
                  </a:cubicBezTo>
                  <a:cubicBezTo>
                    <a:pt x="2092" y="1228"/>
                    <a:pt x="2455" y="1395"/>
                    <a:pt x="3627" y="754"/>
                  </a:cubicBezTo>
                  <a:cubicBezTo>
                    <a:pt x="3962" y="586"/>
                    <a:pt x="4129" y="475"/>
                    <a:pt x="4408" y="280"/>
                  </a:cubicBezTo>
                  <a:cubicBezTo>
                    <a:pt x="4464" y="224"/>
                    <a:pt x="4576" y="168"/>
                    <a:pt x="4548" y="28"/>
                  </a:cubicBezTo>
                  <a:cubicBezTo>
                    <a:pt x="4408" y="1"/>
                    <a:pt x="4185" y="168"/>
                    <a:pt x="3990" y="280"/>
                  </a:cubicBezTo>
                  <a:cubicBezTo>
                    <a:pt x="2204" y="1200"/>
                    <a:pt x="1869" y="921"/>
                    <a:pt x="921" y="1340"/>
                  </a:cubicBezTo>
                  <a:cubicBezTo>
                    <a:pt x="670" y="1451"/>
                    <a:pt x="0" y="1842"/>
                    <a:pt x="0" y="20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Google Shape;1121;p25"/>
            <p:cNvSpPr/>
            <p:nvPr/>
          </p:nvSpPr>
          <p:spPr>
            <a:xfrm flipH="1">
              <a:off x="1617120" y="948960"/>
              <a:ext cx="228960" cy="248760"/>
            </a:xfrm>
            <a:custGeom>
              <a:avLst/>
              <a:gdLst/>
              <a:ahLst/>
              <a:cxnLst/>
              <a:rect l="l" t="t" r="r" b="b"/>
              <a:pathLst>
                <a:path w="3182" h="3461">
                  <a:moveTo>
                    <a:pt x="1" y="3377"/>
                  </a:moveTo>
                  <a:cubicBezTo>
                    <a:pt x="196" y="3460"/>
                    <a:pt x="1005" y="3014"/>
                    <a:pt x="1145" y="2902"/>
                  </a:cubicBezTo>
                  <a:cubicBezTo>
                    <a:pt x="1870" y="2456"/>
                    <a:pt x="2344" y="1982"/>
                    <a:pt x="2874" y="1284"/>
                  </a:cubicBezTo>
                  <a:cubicBezTo>
                    <a:pt x="2958" y="1145"/>
                    <a:pt x="3098" y="949"/>
                    <a:pt x="3153" y="754"/>
                  </a:cubicBezTo>
                  <a:cubicBezTo>
                    <a:pt x="3181" y="447"/>
                    <a:pt x="3153" y="224"/>
                    <a:pt x="3070" y="1"/>
                  </a:cubicBezTo>
                  <a:cubicBezTo>
                    <a:pt x="2930" y="84"/>
                    <a:pt x="2958" y="475"/>
                    <a:pt x="2930" y="670"/>
                  </a:cubicBezTo>
                  <a:cubicBezTo>
                    <a:pt x="2902" y="810"/>
                    <a:pt x="2735" y="1061"/>
                    <a:pt x="2651" y="1173"/>
                  </a:cubicBezTo>
                  <a:cubicBezTo>
                    <a:pt x="2261" y="1647"/>
                    <a:pt x="1954" y="2009"/>
                    <a:pt x="1452" y="2372"/>
                  </a:cubicBezTo>
                  <a:cubicBezTo>
                    <a:pt x="894" y="2791"/>
                    <a:pt x="587" y="2902"/>
                    <a:pt x="112" y="3265"/>
                  </a:cubicBezTo>
                  <a:cubicBezTo>
                    <a:pt x="1" y="3321"/>
                    <a:pt x="1" y="3321"/>
                    <a:pt x="1" y="337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Google Shape;1122;p25"/>
            <p:cNvSpPr/>
            <p:nvPr/>
          </p:nvSpPr>
          <p:spPr>
            <a:xfrm flipH="1">
              <a:off x="1432800" y="2180880"/>
              <a:ext cx="184680" cy="178560"/>
            </a:xfrm>
            <a:custGeom>
              <a:avLst/>
              <a:gdLst/>
              <a:ahLst/>
              <a:cxnLst/>
              <a:rect l="l" t="t" r="r" b="b"/>
              <a:pathLst>
                <a:path w="2568" h="2484">
                  <a:moveTo>
                    <a:pt x="1758" y="559"/>
                  </a:moveTo>
                  <a:cubicBezTo>
                    <a:pt x="1730" y="615"/>
                    <a:pt x="1061" y="1507"/>
                    <a:pt x="1005" y="1591"/>
                  </a:cubicBezTo>
                  <a:cubicBezTo>
                    <a:pt x="782" y="1870"/>
                    <a:pt x="419" y="2093"/>
                    <a:pt x="84" y="2261"/>
                  </a:cubicBezTo>
                  <a:cubicBezTo>
                    <a:pt x="28" y="2289"/>
                    <a:pt x="0" y="2289"/>
                    <a:pt x="0" y="2400"/>
                  </a:cubicBezTo>
                  <a:cubicBezTo>
                    <a:pt x="224" y="2484"/>
                    <a:pt x="614" y="2261"/>
                    <a:pt x="782" y="2149"/>
                  </a:cubicBezTo>
                  <a:cubicBezTo>
                    <a:pt x="1256" y="1870"/>
                    <a:pt x="1535" y="1424"/>
                    <a:pt x="1814" y="977"/>
                  </a:cubicBezTo>
                  <a:lnTo>
                    <a:pt x="2009" y="670"/>
                  </a:lnTo>
                  <a:cubicBezTo>
                    <a:pt x="2037" y="587"/>
                    <a:pt x="2093" y="559"/>
                    <a:pt x="2121" y="475"/>
                  </a:cubicBezTo>
                  <a:cubicBezTo>
                    <a:pt x="2177" y="391"/>
                    <a:pt x="2149" y="419"/>
                    <a:pt x="2260" y="336"/>
                  </a:cubicBezTo>
                  <a:cubicBezTo>
                    <a:pt x="2316" y="308"/>
                    <a:pt x="2567" y="168"/>
                    <a:pt x="2456" y="57"/>
                  </a:cubicBezTo>
                  <a:cubicBezTo>
                    <a:pt x="2400" y="1"/>
                    <a:pt x="2149" y="140"/>
                    <a:pt x="2037" y="168"/>
                  </a:cubicBezTo>
                  <a:cubicBezTo>
                    <a:pt x="1758" y="280"/>
                    <a:pt x="1535" y="336"/>
                    <a:pt x="1256" y="475"/>
                  </a:cubicBezTo>
                  <a:cubicBezTo>
                    <a:pt x="1061" y="559"/>
                    <a:pt x="837" y="726"/>
                    <a:pt x="837" y="894"/>
                  </a:cubicBezTo>
                  <a:cubicBezTo>
                    <a:pt x="837" y="1117"/>
                    <a:pt x="1144" y="838"/>
                    <a:pt x="1312" y="726"/>
                  </a:cubicBezTo>
                  <a:cubicBezTo>
                    <a:pt x="1479" y="670"/>
                    <a:pt x="1674" y="615"/>
                    <a:pt x="1758" y="5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Google Shape;1123;p25"/>
            <p:cNvSpPr/>
            <p:nvPr/>
          </p:nvSpPr>
          <p:spPr>
            <a:xfrm flipH="1">
              <a:off x="2144160" y="1067760"/>
              <a:ext cx="261000" cy="180720"/>
            </a:xfrm>
            <a:custGeom>
              <a:avLst/>
              <a:gdLst/>
              <a:ahLst/>
              <a:cxnLst/>
              <a:rect l="l" t="t" r="r" b="b"/>
              <a:pathLst>
                <a:path w="3627" h="2512">
                  <a:moveTo>
                    <a:pt x="0" y="140"/>
                  </a:moveTo>
                  <a:cubicBezTo>
                    <a:pt x="0" y="726"/>
                    <a:pt x="335" y="1200"/>
                    <a:pt x="670" y="1563"/>
                  </a:cubicBezTo>
                  <a:cubicBezTo>
                    <a:pt x="1032" y="1954"/>
                    <a:pt x="1507" y="2149"/>
                    <a:pt x="2065" y="2289"/>
                  </a:cubicBezTo>
                  <a:cubicBezTo>
                    <a:pt x="2623" y="2428"/>
                    <a:pt x="2929" y="2512"/>
                    <a:pt x="3487" y="2512"/>
                  </a:cubicBezTo>
                  <a:cubicBezTo>
                    <a:pt x="3599" y="2512"/>
                    <a:pt x="3599" y="2484"/>
                    <a:pt x="3627" y="2428"/>
                  </a:cubicBezTo>
                  <a:cubicBezTo>
                    <a:pt x="3571" y="2289"/>
                    <a:pt x="3264" y="2289"/>
                    <a:pt x="3069" y="2261"/>
                  </a:cubicBezTo>
                  <a:cubicBezTo>
                    <a:pt x="2567" y="2205"/>
                    <a:pt x="1786" y="1954"/>
                    <a:pt x="1339" y="1731"/>
                  </a:cubicBezTo>
                  <a:cubicBezTo>
                    <a:pt x="921" y="1563"/>
                    <a:pt x="419" y="977"/>
                    <a:pt x="279" y="559"/>
                  </a:cubicBezTo>
                  <a:cubicBezTo>
                    <a:pt x="223" y="391"/>
                    <a:pt x="195" y="57"/>
                    <a:pt x="84" y="1"/>
                  </a:cubicBezTo>
                  <a:cubicBezTo>
                    <a:pt x="56" y="29"/>
                    <a:pt x="0" y="84"/>
                    <a:pt x="0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9" name="Google Shape;1124;p25"/>
            <p:cNvSpPr/>
            <p:nvPr/>
          </p:nvSpPr>
          <p:spPr>
            <a:xfrm flipH="1">
              <a:off x="1938600" y="2691360"/>
              <a:ext cx="267120" cy="124200"/>
            </a:xfrm>
            <a:custGeom>
              <a:avLst/>
              <a:gdLst/>
              <a:ahLst/>
              <a:cxnLst/>
              <a:rect l="l" t="t" r="r" b="b"/>
              <a:pathLst>
                <a:path w="3712" h="1730">
                  <a:moveTo>
                    <a:pt x="1814" y="1451"/>
                  </a:moveTo>
                  <a:cubicBezTo>
                    <a:pt x="1731" y="1423"/>
                    <a:pt x="1535" y="1284"/>
                    <a:pt x="1396" y="1200"/>
                  </a:cubicBezTo>
                  <a:lnTo>
                    <a:pt x="531" y="754"/>
                  </a:lnTo>
                  <a:cubicBezTo>
                    <a:pt x="392" y="698"/>
                    <a:pt x="252" y="558"/>
                    <a:pt x="85" y="558"/>
                  </a:cubicBezTo>
                  <a:cubicBezTo>
                    <a:pt x="1" y="837"/>
                    <a:pt x="643" y="1144"/>
                    <a:pt x="894" y="1256"/>
                  </a:cubicBezTo>
                  <a:cubicBezTo>
                    <a:pt x="1061" y="1312"/>
                    <a:pt x="1229" y="1395"/>
                    <a:pt x="1396" y="1479"/>
                  </a:cubicBezTo>
                  <a:cubicBezTo>
                    <a:pt x="1508" y="1535"/>
                    <a:pt x="1870" y="1730"/>
                    <a:pt x="1926" y="1702"/>
                  </a:cubicBezTo>
                  <a:cubicBezTo>
                    <a:pt x="2010" y="1618"/>
                    <a:pt x="1898" y="1563"/>
                    <a:pt x="1870" y="1535"/>
                  </a:cubicBezTo>
                  <a:cubicBezTo>
                    <a:pt x="2177" y="1312"/>
                    <a:pt x="1954" y="1423"/>
                    <a:pt x="2317" y="1144"/>
                  </a:cubicBezTo>
                  <a:cubicBezTo>
                    <a:pt x="2596" y="921"/>
                    <a:pt x="3014" y="642"/>
                    <a:pt x="3321" y="447"/>
                  </a:cubicBezTo>
                  <a:cubicBezTo>
                    <a:pt x="3433" y="363"/>
                    <a:pt x="3712" y="168"/>
                    <a:pt x="3684" y="0"/>
                  </a:cubicBezTo>
                  <a:cubicBezTo>
                    <a:pt x="3433" y="28"/>
                    <a:pt x="2177" y="837"/>
                    <a:pt x="1954" y="1172"/>
                  </a:cubicBezTo>
                  <a:cubicBezTo>
                    <a:pt x="1870" y="1284"/>
                    <a:pt x="1870" y="1312"/>
                    <a:pt x="1814" y="14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0" name="Google Shape;1125;p25"/>
            <p:cNvSpPr/>
            <p:nvPr/>
          </p:nvSpPr>
          <p:spPr>
            <a:xfrm flipH="1">
              <a:off x="726840" y="1951920"/>
              <a:ext cx="275040" cy="166680"/>
            </a:xfrm>
            <a:custGeom>
              <a:avLst/>
              <a:gdLst/>
              <a:ahLst/>
              <a:cxnLst/>
              <a:rect l="l" t="t" r="r" b="b"/>
              <a:pathLst>
                <a:path w="3823" h="2317">
                  <a:moveTo>
                    <a:pt x="3823" y="224"/>
                  </a:moveTo>
                  <a:lnTo>
                    <a:pt x="3823" y="28"/>
                  </a:lnTo>
                  <a:cubicBezTo>
                    <a:pt x="3795" y="0"/>
                    <a:pt x="3823" y="0"/>
                    <a:pt x="3767" y="0"/>
                  </a:cubicBezTo>
                  <a:cubicBezTo>
                    <a:pt x="3572" y="224"/>
                    <a:pt x="3572" y="782"/>
                    <a:pt x="2232" y="1340"/>
                  </a:cubicBezTo>
                  <a:cubicBezTo>
                    <a:pt x="1786" y="1507"/>
                    <a:pt x="1116" y="1842"/>
                    <a:pt x="670" y="1925"/>
                  </a:cubicBezTo>
                  <a:cubicBezTo>
                    <a:pt x="447" y="1953"/>
                    <a:pt x="252" y="1953"/>
                    <a:pt x="0" y="1981"/>
                  </a:cubicBezTo>
                  <a:cubicBezTo>
                    <a:pt x="28" y="2316"/>
                    <a:pt x="977" y="2093"/>
                    <a:pt x="1200" y="2037"/>
                  </a:cubicBezTo>
                  <a:cubicBezTo>
                    <a:pt x="1730" y="1842"/>
                    <a:pt x="2762" y="1395"/>
                    <a:pt x="3209" y="1088"/>
                  </a:cubicBezTo>
                  <a:cubicBezTo>
                    <a:pt x="3348" y="977"/>
                    <a:pt x="3488" y="837"/>
                    <a:pt x="3599" y="726"/>
                  </a:cubicBezTo>
                  <a:cubicBezTo>
                    <a:pt x="3655" y="670"/>
                    <a:pt x="3711" y="586"/>
                    <a:pt x="3739" y="503"/>
                  </a:cubicBezTo>
                  <a:cubicBezTo>
                    <a:pt x="3767" y="391"/>
                    <a:pt x="3795" y="251"/>
                    <a:pt x="3823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Google Shape;1126;p25"/>
            <p:cNvSpPr/>
            <p:nvPr/>
          </p:nvSpPr>
          <p:spPr>
            <a:xfrm flipH="1">
              <a:off x="1109160" y="3870720"/>
              <a:ext cx="126360" cy="272880"/>
            </a:xfrm>
            <a:custGeom>
              <a:avLst/>
              <a:gdLst/>
              <a:ahLst/>
              <a:cxnLst/>
              <a:rect l="l" t="t" r="r" b="b"/>
              <a:pathLst>
                <a:path w="1758" h="3795">
                  <a:moveTo>
                    <a:pt x="1591" y="3794"/>
                  </a:moveTo>
                  <a:cubicBezTo>
                    <a:pt x="1758" y="3738"/>
                    <a:pt x="1730" y="3404"/>
                    <a:pt x="1730" y="3236"/>
                  </a:cubicBezTo>
                  <a:cubicBezTo>
                    <a:pt x="1702" y="2790"/>
                    <a:pt x="1535" y="1981"/>
                    <a:pt x="1312" y="1562"/>
                  </a:cubicBezTo>
                  <a:cubicBezTo>
                    <a:pt x="1033" y="1088"/>
                    <a:pt x="614" y="697"/>
                    <a:pt x="447" y="391"/>
                  </a:cubicBezTo>
                  <a:cubicBezTo>
                    <a:pt x="363" y="279"/>
                    <a:pt x="279" y="28"/>
                    <a:pt x="168" y="0"/>
                  </a:cubicBezTo>
                  <a:cubicBezTo>
                    <a:pt x="0" y="195"/>
                    <a:pt x="419" y="809"/>
                    <a:pt x="502" y="893"/>
                  </a:cubicBezTo>
                  <a:cubicBezTo>
                    <a:pt x="726" y="1144"/>
                    <a:pt x="893" y="1367"/>
                    <a:pt x="1060" y="1674"/>
                  </a:cubicBezTo>
                  <a:cubicBezTo>
                    <a:pt x="1256" y="2009"/>
                    <a:pt x="1479" y="2818"/>
                    <a:pt x="1535" y="3236"/>
                  </a:cubicBezTo>
                  <a:cubicBezTo>
                    <a:pt x="1479" y="3432"/>
                    <a:pt x="1451" y="3683"/>
                    <a:pt x="1591" y="37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Google Shape;1127;p25"/>
            <p:cNvSpPr/>
            <p:nvPr/>
          </p:nvSpPr>
          <p:spPr>
            <a:xfrm flipH="1">
              <a:off x="1415880" y="2389680"/>
              <a:ext cx="236880" cy="164520"/>
            </a:xfrm>
            <a:custGeom>
              <a:avLst/>
              <a:gdLst/>
              <a:ahLst/>
              <a:cxnLst/>
              <a:rect l="l" t="t" r="r" b="b"/>
              <a:pathLst>
                <a:path w="3293" h="2289">
                  <a:moveTo>
                    <a:pt x="0" y="2288"/>
                  </a:moveTo>
                  <a:cubicBezTo>
                    <a:pt x="502" y="2288"/>
                    <a:pt x="921" y="1814"/>
                    <a:pt x="1339" y="1619"/>
                  </a:cubicBezTo>
                  <a:cubicBezTo>
                    <a:pt x="1953" y="1340"/>
                    <a:pt x="1953" y="1423"/>
                    <a:pt x="2623" y="1005"/>
                  </a:cubicBezTo>
                  <a:cubicBezTo>
                    <a:pt x="3041" y="754"/>
                    <a:pt x="3292" y="698"/>
                    <a:pt x="3292" y="279"/>
                  </a:cubicBezTo>
                  <a:cubicBezTo>
                    <a:pt x="3292" y="168"/>
                    <a:pt x="3264" y="28"/>
                    <a:pt x="3153" y="0"/>
                  </a:cubicBezTo>
                  <a:cubicBezTo>
                    <a:pt x="3013" y="84"/>
                    <a:pt x="3181" y="307"/>
                    <a:pt x="2985" y="475"/>
                  </a:cubicBezTo>
                  <a:cubicBezTo>
                    <a:pt x="2790" y="614"/>
                    <a:pt x="1897" y="1061"/>
                    <a:pt x="1646" y="1172"/>
                  </a:cubicBezTo>
                  <a:cubicBezTo>
                    <a:pt x="1228" y="1395"/>
                    <a:pt x="1172" y="1340"/>
                    <a:pt x="753" y="1619"/>
                  </a:cubicBezTo>
                  <a:lnTo>
                    <a:pt x="140" y="2037"/>
                  </a:lnTo>
                  <a:cubicBezTo>
                    <a:pt x="112" y="2121"/>
                    <a:pt x="56" y="2149"/>
                    <a:pt x="0" y="22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Google Shape;1128;p25"/>
            <p:cNvSpPr/>
            <p:nvPr/>
          </p:nvSpPr>
          <p:spPr>
            <a:xfrm flipH="1">
              <a:off x="1325520" y="3223800"/>
              <a:ext cx="236880" cy="166680"/>
            </a:xfrm>
            <a:custGeom>
              <a:avLst/>
              <a:gdLst/>
              <a:ahLst/>
              <a:cxnLst/>
              <a:rect l="l" t="t" r="r" b="b"/>
              <a:pathLst>
                <a:path w="3293" h="2317">
                  <a:moveTo>
                    <a:pt x="1" y="2316"/>
                  </a:moveTo>
                  <a:cubicBezTo>
                    <a:pt x="419" y="2316"/>
                    <a:pt x="754" y="2149"/>
                    <a:pt x="1089" y="2009"/>
                  </a:cubicBezTo>
                  <a:cubicBezTo>
                    <a:pt x="1758" y="1814"/>
                    <a:pt x="1926" y="1591"/>
                    <a:pt x="2372" y="1256"/>
                  </a:cubicBezTo>
                  <a:cubicBezTo>
                    <a:pt x="2623" y="1061"/>
                    <a:pt x="3293" y="224"/>
                    <a:pt x="3125" y="1"/>
                  </a:cubicBezTo>
                  <a:cubicBezTo>
                    <a:pt x="2902" y="28"/>
                    <a:pt x="2874" y="503"/>
                    <a:pt x="2177" y="1061"/>
                  </a:cubicBezTo>
                  <a:cubicBezTo>
                    <a:pt x="2037" y="1172"/>
                    <a:pt x="1926" y="1284"/>
                    <a:pt x="1786" y="1340"/>
                  </a:cubicBezTo>
                  <a:cubicBezTo>
                    <a:pt x="1396" y="1619"/>
                    <a:pt x="893" y="1814"/>
                    <a:pt x="391" y="2009"/>
                  </a:cubicBezTo>
                  <a:cubicBezTo>
                    <a:pt x="252" y="2093"/>
                    <a:pt x="56" y="2149"/>
                    <a:pt x="1" y="23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4" name="Google Shape;1129;p25"/>
            <p:cNvSpPr/>
            <p:nvPr/>
          </p:nvSpPr>
          <p:spPr>
            <a:xfrm flipH="1">
              <a:off x="1928520" y="2615040"/>
              <a:ext cx="228960" cy="86040"/>
            </a:xfrm>
            <a:custGeom>
              <a:avLst/>
              <a:gdLst/>
              <a:ahLst/>
              <a:cxnLst/>
              <a:rect l="l" t="t" r="r" b="b"/>
              <a:pathLst>
                <a:path w="3182" h="1200">
                  <a:moveTo>
                    <a:pt x="782" y="251"/>
                  </a:moveTo>
                  <a:cubicBezTo>
                    <a:pt x="726" y="307"/>
                    <a:pt x="782" y="279"/>
                    <a:pt x="698" y="307"/>
                  </a:cubicBezTo>
                  <a:cubicBezTo>
                    <a:pt x="586" y="279"/>
                    <a:pt x="503" y="279"/>
                    <a:pt x="391" y="251"/>
                  </a:cubicBezTo>
                  <a:cubicBezTo>
                    <a:pt x="307" y="251"/>
                    <a:pt x="252" y="167"/>
                    <a:pt x="168" y="223"/>
                  </a:cubicBezTo>
                  <a:lnTo>
                    <a:pt x="112" y="251"/>
                  </a:lnTo>
                  <a:cubicBezTo>
                    <a:pt x="1" y="502"/>
                    <a:pt x="670" y="558"/>
                    <a:pt x="838" y="670"/>
                  </a:cubicBezTo>
                  <a:cubicBezTo>
                    <a:pt x="1200" y="809"/>
                    <a:pt x="1228" y="1200"/>
                    <a:pt x="1479" y="1200"/>
                  </a:cubicBezTo>
                  <a:cubicBezTo>
                    <a:pt x="1535" y="977"/>
                    <a:pt x="1368" y="837"/>
                    <a:pt x="1284" y="698"/>
                  </a:cubicBezTo>
                  <a:cubicBezTo>
                    <a:pt x="2009" y="753"/>
                    <a:pt x="2177" y="502"/>
                    <a:pt x="2763" y="307"/>
                  </a:cubicBezTo>
                  <a:cubicBezTo>
                    <a:pt x="2902" y="251"/>
                    <a:pt x="3181" y="251"/>
                    <a:pt x="3181" y="112"/>
                  </a:cubicBezTo>
                  <a:cubicBezTo>
                    <a:pt x="3014" y="0"/>
                    <a:pt x="2790" y="84"/>
                    <a:pt x="2539" y="140"/>
                  </a:cubicBezTo>
                  <a:cubicBezTo>
                    <a:pt x="2121" y="279"/>
                    <a:pt x="1702" y="530"/>
                    <a:pt x="1340" y="502"/>
                  </a:cubicBezTo>
                  <a:cubicBezTo>
                    <a:pt x="1117" y="419"/>
                    <a:pt x="1005" y="251"/>
                    <a:pt x="782" y="2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5" name="Google Shape;1130;p25"/>
            <p:cNvSpPr/>
            <p:nvPr/>
          </p:nvSpPr>
          <p:spPr>
            <a:xfrm flipH="1">
              <a:off x="902160" y="2004120"/>
              <a:ext cx="276840" cy="50040"/>
            </a:xfrm>
            <a:custGeom>
              <a:avLst/>
              <a:gdLst/>
              <a:ahLst/>
              <a:cxnLst/>
              <a:rect l="l" t="t" r="r" b="b"/>
              <a:pathLst>
                <a:path w="3851" h="699">
                  <a:moveTo>
                    <a:pt x="84" y="224"/>
                  </a:moveTo>
                  <a:cubicBezTo>
                    <a:pt x="0" y="419"/>
                    <a:pt x="670" y="615"/>
                    <a:pt x="893" y="642"/>
                  </a:cubicBezTo>
                  <a:cubicBezTo>
                    <a:pt x="1256" y="698"/>
                    <a:pt x="1647" y="698"/>
                    <a:pt x="2037" y="698"/>
                  </a:cubicBezTo>
                  <a:cubicBezTo>
                    <a:pt x="2400" y="698"/>
                    <a:pt x="3851" y="475"/>
                    <a:pt x="3851" y="29"/>
                  </a:cubicBezTo>
                  <a:cubicBezTo>
                    <a:pt x="3711" y="1"/>
                    <a:pt x="3516" y="112"/>
                    <a:pt x="3432" y="140"/>
                  </a:cubicBezTo>
                  <a:cubicBezTo>
                    <a:pt x="2735" y="419"/>
                    <a:pt x="1730" y="503"/>
                    <a:pt x="977" y="391"/>
                  </a:cubicBezTo>
                  <a:cubicBezTo>
                    <a:pt x="810" y="363"/>
                    <a:pt x="224" y="196"/>
                    <a:pt x="84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6" name="Google Shape;1131;p25"/>
            <p:cNvSpPr/>
            <p:nvPr/>
          </p:nvSpPr>
          <p:spPr>
            <a:xfrm flipH="1">
              <a:off x="1361880" y="2474280"/>
              <a:ext cx="236880" cy="128160"/>
            </a:xfrm>
            <a:custGeom>
              <a:avLst/>
              <a:gdLst/>
              <a:ahLst/>
              <a:cxnLst/>
              <a:rect l="l" t="t" r="r" b="b"/>
              <a:pathLst>
                <a:path w="3293" h="1786">
                  <a:moveTo>
                    <a:pt x="28" y="1786"/>
                  </a:moveTo>
                  <a:cubicBezTo>
                    <a:pt x="168" y="1786"/>
                    <a:pt x="335" y="1646"/>
                    <a:pt x="447" y="1562"/>
                  </a:cubicBezTo>
                  <a:lnTo>
                    <a:pt x="865" y="1367"/>
                  </a:lnTo>
                  <a:cubicBezTo>
                    <a:pt x="1451" y="1088"/>
                    <a:pt x="2288" y="391"/>
                    <a:pt x="2930" y="251"/>
                  </a:cubicBezTo>
                  <a:cubicBezTo>
                    <a:pt x="3125" y="223"/>
                    <a:pt x="3125" y="279"/>
                    <a:pt x="3153" y="279"/>
                  </a:cubicBezTo>
                  <a:cubicBezTo>
                    <a:pt x="3265" y="363"/>
                    <a:pt x="3293" y="223"/>
                    <a:pt x="3265" y="140"/>
                  </a:cubicBezTo>
                  <a:cubicBezTo>
                    <a:pt x="3209" y="28"/>
                    <a:pt x="2930" y="0"/>
                    <a:pt x="2735" y="28"/>
                  </a:cubicBezTo>
                  <a:cubicBezTo>
                    <a:pt x="2037" y="168"/>
                    <a:pt x="1256" y="837"/>
                    <a:pt x="698" y="1144"/>
                  </a:cubicBezTo>
                  <a:cubicBezTo>
                    <a:pt x="475" y="1284"/>
                    <a:pt x="0" y="1535"/>
                    <a:pt x="28" y="17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7" name="Google Shape;1132;p25"/>
            <p:cNvSpPr/>
            <p:nvPr/>
          </p:nvSpPr>
          <p:spPr>
            <a:xfrm flipH="1">
              <a:off x="2840760" y="1776960"/>
              <a:ext cx="262800" cy="86040"/>
            </a:xfrm>
            <a:custGeom>
              <a:avLst/>
              <a:gdLst/>
              <a:ahLst/>
              <a:cxnLst/>
              <a:rect l="l" t="t" r="r" b="b"/>
              <a:pathLst>
                <a:path w="3655" h="1200">
                  <a:moveTo>
                    <a:pt x="56" y="28"/>
                  </a:moveTo>
                  <a:cubicBezTo>
                    <a:pt x="0" y="307"/>
                    <a:pt x="446" y="558"/>
                    <a:pt x="614" y="642"/>
                  </a:cubicBezTo>
                  <a:cubicBezTo>
                    <a:pt x="949" y="837"/>
                    <a:pt x="1256" y="753"/>
                    <a:pt x="1646" y="865"/>
                  </a:cubicBezTo>
                  <a:cubicBezTo>
                    <a:pt x="2009" y="977"/>
                    <a:pt x="3655" y="1200"/>
                    <a:pt x="3599" y="726"/>
                  </a:cubicBezTo>
                  <a:cubicBezTo>
                    <a:pt x="3404" y="698"/>
                    <a:pt x="3069" y="921"/>
                    <a:pt x="1674" y="586"/>
                  </a:cubicBezTo>
                  <a:cubicBezTo>
                    <a:pt x="1367" y="502"/>
                    <a:pt x="1032" y="558"/>
                    <a:pt x="725" y="419"/>
                  </a:cubicBezTo>
                  <a:cubicBezTo>
                    <a:pt x="558" y="335"/>
                    <a:pt x="335" y="195"/>
                    <a:pt x="251" y="84"/>
                  </a:cubicBezTo>
                  <a:cubicBezTo>
                    <a:pt x="195" y="56"/>
                    <a:pt x="140" y="0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8" name="Google Shape;1133;p25"/>
            <p:cNvSpPr/>
            <p:nvPr/>
          </p:nvSpPr>
          <p:spPr>
            <a:xfrm flipH="1">
              <a:off x="2219760" y="3907080"/>
              <a:ext cx="112320" cy="232920"/>
            </a:xfrm>
            <a:custGeom>
              <a:avLst/>
              <a:gdLst/>
              <a:ahLst/>
              <a:cxnLst/>
              <a:rect l="l" t="t" r="r" b="b"/>
              <a:pathLst>
                <a:path w="1563" h="3237">
                  <a:moveTo>
                    <a:pt x="279" y="195"/>
                  </a:moveTo>
                  <a:cubicBezTo>
                    <a:pt x="196" y="84"/>
                    <a:pt x="168" y="0"/>
                    <a:pt x="28" y="0"/>
                  </a:cubicBezTo>
                  <a:cubicBezTo>
                    <a:pt x="0" y="307"/>
                    <a:pt x="475" y="1032"/>
                    <a:pt x="614" y="1200"/>
                  </a:cubicBezTo>
                  <a:cubicBezTo>
                    <a:pt x="1451" y="2427"/>
                    <a:pt x="1060" y="2400"/>
                    <a:pt x="1144" y="3236"/>
                  </a:cubicBezTo>
                  <a:cubicBezTo>
                    <a:pt x="1256" y="3181"/>
                    <a:pt x="1284" y="3181"/>
                    <a:pt x="1312" y="3097"/>
                  </a:cubicBezTo>
                  <a:cubicBezTo>
                    <a:pt x="1339" y="3013"/>
                    <a:pt x="1339" y="2957"/>
                    <a:pt x="1395" y="2874"/>
                  </a:cubicBezTo>
                  <a:cubicBezTo>
                    <a:pt x="1563" y="1981"/>
                    <a:pt x="1312" y="1730"/>
                    <a:pt x="865" y="103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9" name="Google Shape;1134;p25"/>
            <p:cNvSpPr/>
            <p:nvPr/>
          </p:nvSpPr>
          <p:spPr>
            <a:xfrm flipH="1">
              <a:off x="2380680" y="3440880"/>
              <a:ext cx="148320" cy="160560"/>
            </a:xfrm>
            <a:custGeom>
              <a:avLst/>
              <a:gdLst/>
              <a:ahLst/>
              <a:cxnLst/>
              <a:rect l="l" t="t" r="r" b="b"/>
              <a:pathLst>
                <a:path w="2065" h="2233">
                  <a:moveTo>
                    <a:pt x="1897" y="642"/>
                  </a:moveTo>
                  <a:cubicBezTo>
                    <a:pt x="1730" y="419"/>
                    <a:pt x="977" y="280"/>
                    <a:pt x="670" y="196"/>
                  </a:cubicBezTo>
                  <a:lnTo>
                    <a:pt x="168" y="56"/>
                  </a:lnTo>
                  <a:cubicBezTo>
                    <a:pt x="0" y="1"/>
                    <a:pt x="28" y="84"/>
                    <a:pt x="28" y="84"/>
                  </a:cubicBezTo>
                  <a:cubicBezTo>
                    <a:pt x="28" y="252"/>
                    <a:pt x="196" y="280"/>
                    <a:pt x="335" y="363"/>
                  </a:cubicBezTo>
                  <a:cubicBezTo>
                    <a:pt x="502" y="419"/>
                    <a:pt x="614" y="475"/>
                    <a:pt x="753" y="503"/>
                  </a:cubicBezTo>
                  <a:cubicBezTo>
                    <a:pt x="1005" y="559"/>
                    <a:pt x="1451" y="670"/>
                    <a:pt x="1646" y="782"/>
                  </a:cubicBezTo>
                  <a:cubicBezTo>
                    <a:pt x="1618" y="921"/>
                    <a:pt x="1507" y="838"/>
                    <a:pt x="1507" y="1061"/>
                  </a:cubicBezTo>
                  <a:lnTo>
                    <a:pt x="1311" y="1061"/>
                  </a:lnTo>
                  <a:cubicBezTo>
                    <a:pt x="1311" y="1228"/>
                    <a:pt x="1367" y="1228"/>
                    <a:pt x="1423" y="1368"/>
                  </a:cubicBezTo>
                  <a:cubicBezTo>
                    <a:pt x="1451" y="1479"/>
                    <a:pt x="1451" y="1591"/>
                    <a:pt x="1507" y="1730"/>
                  </a:cubicBezTo>
                  <a:cubicBezTo>
                    <a:pt x="1535" y="1954"/>
                    <a:pt x="1507" y="2233"/>
                    <a:pt x="1786" y="2205"/>
                  </a:cubicBezTo>
                  <a:cubicBezTo>
                    <a:pt x="1814" y="2037"/>
                    <a:pt x="1814" y="1758"/>
                    <a:pt x="1786" y="1591"/>
                  </a:cubicBezTo>
                  <a:cubicBezTo>
                    <a:pt x="1730" y="1368"/>
                    <a:pt x="1674" y="1228"/>
                    <a:pt x="1563" y="1117"/>
                  </a:cubicBezTo>
                  <a:cubicBezTo>
                    <a:pt x="1618" y="1033"/>
                    <a:pt x="2065" y="893"/>
                    <a:pt x="1897" y="6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0" name="Google Shape;1135;p25"/>
            <p:cNvSpPr/>
            <p:nvPr/>
          </p:nvSpPr>
          <p:spPr>
            <a:xfrm flipH="1">
              <a:off x="1046160" y="4150080"/>
              <a:ext cx="208800" cy="152640"/>
            </a:xfrm>
            <a:custGeom>
              <a:avLst/>
              <a:gdLst/>
              <a:ahLst/>
              <a:cxnLst/>
              <a:rect l="l" t="t" r="r" b="b"/>
              <a:pathLst>
                <a:path w="2902" h="2122">
                  <a:moveTo>
                    <a:pt x="2706" y="29"/>
                  </a:moveTo>
                  <a:cubicBezTo>
                    <a:pt x="2623" y="1"/>
                    <a:pt x="2567" y="140"/>
                    <a:pt x="2427" y="308"/>
                  </a:cubicBezTo>
                  <a:cubicBezTo>
                    <a:pt x="2372" y="447"/>
                    <a:pt x="2288" y="559"/>
                    <a:pt x="2204" y="671"/>
                  </a:cubicBezTo>
                  <a:cubicBezTo>
                    <a:pt x="1786" y="1089"/>
                    <a:pt x="1395" y="1368"/>
                    <a:pt x="809" y="1591"/>
                  </a:cubicBezTo>
                  <a:cubicBezTo>
                    <a:pt x="698" y="1647"/>
                    <a:pt x="0" y="1954"/>
                    <a:pt x="140" y="2066"/>
                  </a:cubicBezTo>
                  <a:cubicBezTo>
                    <a:pt x="196" y="2121"/>
                    <a:pt x="530" y="1982"/>
                    <a:pt x="586" y="1954"/>
                  </a:cubicBezTo>
                  <a:cubicBezTo>
                    <a:pt x="1032" y="1731"/>
                    <a:pt x="1256" y="1731"/>
                    <a:pt x="1786" y="1368"/>
                  </a:cubicBezTo>
                  <a:cubicBezTo>
                    <a:pt x="1842" y="1312"/>
                    <a:pt x="1869" y="1284"/>
                    <a:pt x="1953" y="1256"/>
                  </a:cubicBezTo>
                  <a:cubicBezTo>
                    <a:pt x="2260" y="1033"/>
                    <a:pt x="2902" y="392"/>
                    <a:pt x="270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1" name="Google Shape;1136;p25"/>
            <p:cNvSpPr/>
            <p:nvPr/>
          </p:nvSpPr>
          <p:spPr>
            <a:xfrm flipH="1">
              <a:off x="2226240" y="2876040"/>
              <a:ext cx="214920" cy="106200"/>
            </a:xfrm>
            <a:custGeom>
              <a:avLst/>
              <a:gdLst/>
              <a:ahLst/>
              <a:cxnLst/>
              <a:rect l="l" t="t" r="r" b="b"/>
              <a:pathLst>
                <a:path w="2987" h="1480">
                  <a:moveTo>
                    <a:pt x="140" y="1480"/>
                  </a:moveTo>
                  <a:cubicBezTo>
                    <a:pt x="364" y="1480"/>
                    <a:pt x="726" y="1284"/>
                    <a:pt x="922" y="1229"/>
                  </a:cubicBezTo>
                  <a:cubicBezTo>
                    <a:pt x="1396" y="1005"/>
                    <a:pt x="1759" y="671"/>
                    <a:pt x="2149" y="419"/>
                  </a:cubicBezTo>
                  <a:cubicBezTo>
                    <a:pt x="2512" y="224"/>
                    <a:pt x="2651" y="308"/>
                    <a:pt x="2986" y="224"/>
                  </a:cubicBezTo>
                  <a:cubicBezTo>
                    <a:pt x="2986" y="1"/>
                    <a:pt x="2707" y="29"/>
                    <a:pt x="2540" y="29"/>
                  </a:cubicBezTo>
                  <a:cubicBezTo>
                    <a:pt x="2121" y="29"/>
                    <a:pt x="1563" y="503"/>
                    <a:pt x="1256" y="726"/>
                  </a:cubicBezTo>
                  <a:cubicBezTo>
                    <a:pt x="838" y="1061"/>
                    <a:pt x="196" y="1229"/>
                    <a:pt x="85" y="1340"/>
                  </a:cubicBezTo>
                  <a:cubicBezTo>
                    <a:pt x="29" y="1396"/>
                    <a:pt x="1" y="1480"/>
                    <a:pt x="140" y="14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2" name="Google Shape;1137;p25"/>
            <p:cNvSpPr/>
            <p:nvPr/>
          </p:nvSpPr>
          <p:spPr>
            <a:xfrm flipH="1">
              <a:off x="1697760" y="3320280"/>
              <a:ext cx="194760" cy="166680"/>
            </a:xfrm>
            <a:custGeom>
              <a:avLst/>
              <a:gdLst/>
              <a:ahLst/>
              <a:cxnLst/>
              <a:rect l="l" t="t" r="r" b="b"/>
              <a:pathLst>
                <a:path w="2707" h="2317">
                  <a:moveTo>
                    <a:pt x="112" y="112"/>
                  </a:moveTo>
                  <a:cubicBezTo>
                    <a:pt x="0" y="224"/>
                    <a:pt x="419" y="782"/>
                    <a:pt x="502" y="838"/>
                  </a:cubicBezTo>
                  <a:cubicBezTo>
                    <a:pt x="670" y="1089"/>
                    <a:pt x="781" y="1256"/>
                    <a:pt x="1060" y="1424"/>
                  </a:cubicBezTo>
                  <a:cubicBezTo>
                    <a:pt x="1200" y="1535"/>
                    <a:pt x="2455" y="2316"/>
                    <a:pt x="2595" y="2205"/>
                  </a:cubicBezTo>
                  <a:cubicBezTo>
                    <a:pt x="2707" y="2093"/>
                    <a:pt x="2093" y="1758"/>
                    <a:pt x="2009" y="1703"/>
                  </a:cubicBezTo>
                  <a:cubicBezTo>
                    <a:pt x="1256" y="1340"/>
                    <a:pt x="865" y="1005"/>
                    <a:pt x="447" y="363"/>
                  </a:cubicBezTo>
                  <a:cubicBezTo>
                    <a:pt x="419" y="335"/>
                    <a:pt x="224" y="1"/>
                    <a:pt x="112" y="1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Google Shape;1138;p25"/>
            <p:cNvSpPr/>
            <p:nvPr/>
          </p:nvSpPr>
          <p:spPr>
            <a:xfrm flipH="1">
              <a:off x="2788560" y="1417320"/>
              <a:ext cx="180720" cy="72000"/>
            </a:xfrm>
            <a:custGeom>
              <a:avLst/>
              <a:gdLst/>
              <a:ahLst/>
              <a:cxnLst/>
              <a:rect l="l" t="t" r="r" b="b"/>
              <a:pathLst>
                <a:path w="2512" h="1005">
                  <a:moveTo>
                    <a:pt x="0" y="670"/>
                  </a:moveTo>
                  <a:cubicBezTo>
                    <a:pt x="140" y="754"/>
                    <a:pt x="503" y="726"/>
                    <a:pt x="698" y="809"/>
                  </a:cubicBezTo>
                  <a:cubicBezTo>
                    <a:pt x="921" y="837"/>
                    <a:pt x="1228" y="1005"/>
                    <a:pt x="1339" y="1005"/>
                  </a:cubicBezTo>
                  <a:cubicBezTo>
                    <a:pt x="1423" y="809"/>
                    <a:pt x="1228" y="754"/>
                    <a:pt x="1116" y="670"/>
                  </a:cubicBezTo>
                  <a:cubicBezTo>
                    <a:pt x="1228" y="586"/>
                    <a:pt x="1395" y="586"/>
                    <a:pt x="1507" y="558"/>
                  </a:cubicBezTo>
                  <a:cubicBezTo>
                    <a:pt x="1758" y="475"/>
                    <a:pt x="2511" y="307"/>
                    <a:pt x="2511" y="56"/>
                  </a:cubicBezTo>
                  <a:cubicBezTo>
                    <a:pt x="2372" y="0"/>
                    <a:pt x="1981" y="168"/>
                    <a:pt x="1870" y="196"/>
                  </a:cubicBezTo>
                  <a:cubicBezTo>
                    <a:pt x="1479" y="307"/>
                    <a:pt x="977" y="447"/>
                    <a:pt x="586" y="475"/>
                  </a:cubicBezTo>
                  <a:cubicBezTo>
                    <a:pt x="391" y="447"/>
                    <a:pt x="0" y="447"/>
                    <a:pt x="0" y="6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Google Shape;1139;p25"/>
            <p:cNvSpPr/>
            <p:nvPr/>
          </p:nvSpPr>
          <p:spPr>
            <a:xfrm flipH="1">
              <a:off x="2314800" y="3356280"/>
              <a:ext cx="220680" cy="68040"/>
            </a:xfrm>
            <a:custGeom>
              <a:avLst/>
              <a:gdLst/>
              <a:ahLst/>
              <a:cxnLst/>
              <a:rect l="l" t="t" r="r" b="b"/>
              <a:pathLst>
                <a:path w="3070" h="950">
                  <a:moveTo>
                    <a:pt x="3042" y="1"/>
                  </a:moveTo>
                  <a:cubicBezTo>
                    <a:pt x="2735" y="1"/>
                    <a:pt x="2707" y="475"/>
                    <a:pt x="1647" y="615"/>
                  </a:cubicBezTo>
                  <a:cubicBezTo>
                    <a:pt x="977" y="698"/>
                    <a:pt x="782" y="587"/>
                    <a:pt x="280" y="475"/>
                  </a:cubicBezTo>
                  <a:cubicBezTo>
                    <a:pt x="252" y="475"/>
                    <a:pt x="112" y="447"/>
                    <a:pt x="84" y="475"/>
                  </a:cubicBezTo>
                  <a:cubicBezTo>
                    <a:pt x="1" y="531"/>
                    <a:pt x="84" y="615"/>
                    <a:pt x="112" y="670"/>
                  </a:cubicBezTo>
                  <a:cubicBezTo>
                    <a:pt x="224" y="754"/>
                    <a:pt x="698" y="866"/>
                    <a:pt x="921" y="866"/>
                  </a:cubicBezTo>
                  <a:cubicBezTo>
                    <a:pt x="1563" y="949"/>
                    <a:pt x="2456" y="866"/>
                    <a:pt x="2902" y="336"/>
                  </a:cubicBezTo>
                  <a:cubicBezTo>
                    <a:pt x="2958" y="252"/>
                    <a:pt x="3070" y="168"/>
                    <a:pt x="3042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5" name="Google Shape;1140;p25"/>
            <p:cNvSpPr/>
            <p:nvPr/>
          </p:nvSpPr>
          <p:spPr>
            <a:xfrm flipH="1">
              <a:off x="1231560" y="3587400"/>
              <a:ext cx="86040" cy="200520"/>
            </a:xfrm>
            <a:custGeom>
              <a:avLst/>
              <a:gdLst/>
              <a:ahLst/>
              <a:cxnLst/>
              <a:rect l="l" t="t" r="r" b="b"/>
              <a:pathLst>
                <a:path w="1201" h="2791">
                  <a:moveTo>
                    <a:pt x="1061" y="2790"/>
                  </a:moveTo>
                  <a:cubicBezTo>
                    <a:pt x="1200" y="2511"/>
                    <a:pt x="1033" y="1814"/>
                    <a:pt x="949" y="1535"/>
                  </a:cubicBezTo>
                  <a:cubicBezTo>
                    <a:pt x="921" y="1395"/>
                    <a:pt x="782" y="1172"/>
                    <a:pt x="726" y="1088"/>
                  </a:cubicBezTo>
                  <a:lnTo>
                    <a:pt x="391" y="670"/>
                  </a:lnTo>
                  <a:cubicBezTo>
                    <a:pt x="503" y="558"/>
                    <a:pt x="475" y="391"/>
                    <a:pt x="391" y="251"/>
                  </a:cubicBezTo>
                  <a:cubicBezTo>
                    <a:pt x="335" y="112"/>
                    <a:pt x="307" y="0"/>
                    <a:pt x="84" y="28"/>
                  </a:cubicBezTo>
                  <a:cubicBezTo>
                    <a:pt x="0" y="168"/>
                    <a:pt x="84" y="251"/>
                    <a:pt x="112" y="391"/>
                  </a:cubicBezTo>
                  <a:cubicBezTo>
                    <a:pt x="140" y="530"/>
                    <a:pt x="140" y="558"/>
                    <a:pt x="279" y="670"/>
                  </a:cubicBezTo>
                  <a:lnTo>
                    <a:pt x="224" y="698"/>
                  </a:lnTo>
                  <a:cubicBezTo>
                    <a:pt x="196" y="1005"/>
                    <a:pt x="670" y="1172"/>
                    <a:pt x="837" y="2260"/>
                  </a:cubicBezTo>
                  <a:cubicBezTo>
                    <a:pt x="893" y="2372"/>
                    <a:pt x="893" y="2483"/>
                    <a:pt x="921" y="2567"/>
                  </a:cubicBezTo>
                  <a:cubicBezTo>
                    <a:pt x="921" y="2706"/>
                    <a:pt x="921" y="2790"/>
                    <a:pt x="1061" y="279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6" name="Google Shape;1141;p25"/>
            <p:cNvSpPr/>
            <p:nvPr/>
          </p:nvSpPr>
          <p:spPr>
            <a:xfrm flipH="1">
              <a:off x="1412640" y="2022120"/>
              <a:ext cx="182520" cy="106200"/>
            </a:xfrm>
            <a:custGeom>
              <a:avLst/>
              <a:gdLst/>
              <a:ahLst/>
              <a:cxnLst/>
              <a:rect l="l" t="t" r="r" b="b"/>
              <a:pathLst>
                <a:path w="2540" h="1480">
                  <a:moveTo>
                    <a:pt x="112" y="1424"/>
                  </a:moveTo>
                  <a:cubicBezTo>
                    <a:pt x="475" y="1480"/>
                    <a:pt x="1981" y="922"/>
                    <a:pt x="2232" y="670"/>
                  </a:cubicBezTo>
                  <a:cubicBezTo>
                    <a:pt x="2316" y="559"/>
                    <a:pt x="2539" y="140"/>
                    <a:pt x="2372" y="1"/>
                  </a:cubicBezTo>
                  <a:cubicBezTo>
                    <a:pt x="2260" y="29"/>
                    <a:pt x="2232" y="168"/>
                    <a:pt x="2204" y="280"/>
                  </a:cubicBezTo>
                  <a:cubicBezTo>
                    <a:pt x="2149" y="391"/>
                    <a:pt x="2065" y="503"/>
                    <a:pt x="1981" y="531"/>
                  </a:cubicBezTo>
                  <a:cubicBezTo>
                    <a:pt x="1702" y="698"/>
                    <a:pt x="698" y="1061"/>
                    <a:pt x="279" y="1201"/>
                  </a:cubicBezTo>
                  <a:cubicBezTo>
                    <a:pt x="140" y="1256"/>
                    <a:pt x="0" y="1340"/>
                    <a:pt x="112" y="14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7" name="Google Shape;1142;p25"/>
            <p:cNvSpPr/>
            <p:nvPr/>
          </p:nvSpPr>
          <p:spPr>
            <a:xfrm flipH="1">
              <a:off x="2167560" y="4124160"/>
              <a:ext cx="158400" cy="150480"/>
            </a:xfrm>
            <a:custGeom>
              <a:avLst/>
              <a:gdLst/>
              <a:ahLst/>
              <a:cxnLst/>
              <a:rect l="l" t="t" r="r" b="b"/>
              <a:pathLst>
                <a:path w="2205" h="2093">
                  <a:moveTo>
                    <a:pt x="0" y="2009"/>
                  </a:moveTo>
                  <a:cubicBezTo>
                    <a:pt x="335" y="2093"/>
                    <a:pt x="1200" y="1451"/>
                    <a:pt x="1339" y="1312"/>
                  </a:cubicBezTo>
                  <a:lnTo>
                    <a:pt x="1479" y="1172"/>
                  </a:lnTo>
                  <a:cubicBezTo>
                    <a:pt x="1534" y="1116"/>
                    <a:pt x="1534" y="1088"/>
                    <a:pt x="1618" y="1033"/>
                  </a:cubicBezTo>
                  <a:cubicBezTo>
                    <a:pt x="1897" y="754"/>
                    <a:pt x="2204" y="84"/>
                    <a:pt x="1897" y="0"/>
                  </a:cubicBezTo>
                  <a:cubicBezTo>
                    <a:pt x="1813" y="84"/>
                    <a:pt x="1786" y="223"/>
                    <a:pt x="1730" y="335"/>
                  </a:cubicBezTo>
                  <a:cubicBezTo>
                    <a:pt x="1451" y="977"/>
                    <a:pt x="781" y="1367"/>
                    <a:pt x="223" y="1730"/>
                  </a:cubicBezTo>
                  <a:cubicBezTo>
                    <a:pt x="112" y="1786"/>
                    <a:pt x="28" y="1870"/>
                    <a:pt x="0" y="20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8" name="Google Shape;1143;p25"/>
            <p:cNvSpPr/>
            <p:nvPr/>
          </p:nvSpPr>
          <p:spPr>
            <a:xfrm flipH="1">
              <a:off x="1284120" y="1680480"/>
              <a:ext cx="172440" cy="92160"/>
            </a:xfrm>
            <a:custGeom>
              <a:avLst/>
              <a:gdLst/>
              <a:ahLst/>
              <a:cxnLst/>
              <a:rect l="l" t="t" r="r" b="b"/>
              <a:pathLst>
                <a:path w="2400" h="1284">
                  <a:moveTo>
                    <a:pt x="2400" y="670"/>
                  </a:moveTo>
                  <a:cubicBezTo>
                    <a:pt x="2260" y="642"/>
                    <a:pt x="2177" y="697"/>
                    <a:pt x="2093" y="781"/>
                  </a:cubicBezTo>
                  <a:cubicBezTo>
                    <a:pt x="1702" y="949"/>
                    <a:pt x="1395" y="976"/>
                    <a:pt x="1033" y="837"/>
                  </a:cubicBezTo>
                  <a:cubicBezTo>
                    <a:pt x="614" y="670"/>
                    <a:pt x="503" y="502"/>
                    <a:pt x="224" y="112"/>
                  </a:cubicBezTo>
                  <a:cubicBezTo>
                    <a:pt x="196" y="28"/>
                    <a:pt x="196" y="0"/>
                    <a:pt x="140" y="0"/>
                  </a:cubicBezTo>
                  <a:cubicBezTo>
                    <a:pt x="0" y="223"/>
                    <a:pt x="168" y="558"/>
                    <a:pt x="335" y="697"/>
                  </a:cubicBezTo>
                  <a:cubicBezTo>
                    <a:pt x="754" y="1088"/>
                    <a:pt x="1200" y="1283"/>
                    <a:pt x="1842" y="1116"/>
                  </a:cubicBezTo>
                  <a:cubicBezTo>
                    <a:pt x="2009" y="1060"/>
                    <a:pt x="2400" y="921"/>
                    <a:pt x="2400" y="6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9" name="Google Shape;1144;p25"/>
            <p:cNvSpPr/>
            <p:nvPr/>
          </p:nvSpPr>
          <p:spPr>
            <a:xfrm flipH="1">
              <a:off x="1967040" y="2502360"/>
              <a:ext cx="204840" cy="50040"/>
            </a:xfrm>
            <a:custGeom>
              <a:avLst/>
              <a:gdLst/>
              <a:ahLst/>
              <a:cxnLst/>
              <a:rect l="l" t="t" r="r" b="b"/>
              <a:pathLst>
                <a:path w="2847" h="699">
                  <a:moveTo>
                    <a:pt x="0" y="419"/>
                  </a:moveTo>
                  <a:cubicBezTo>
                    <a:pt x="112" y="698"/>
                    <a:pt x="2009" y="475"/>
                    <a:pt x="2400" y="391"/>
                  </a:cubicBezTo>
                  <a:cubicBezTo>
                    <a:pt x="2762" y="280"/>
                    <a:pt x="2846" y="29"/>
                    <a:pt x="2567" y="1"/>
                  </a:cubicBezTo>
                  <a:cubicBezTo>
                    <a:pt x="2539" y="57"/>
                    <a:pt x="2567" y="29"/>
                    <a:pt x="2483" y="112"/>
                  </a:cubicBezTo>
                  <a:cubicBezTo>
                    <a:pt x="2344" y="196"/>
                    <a:pt x="837" y="308"/>
                    <a:pt x="642" y="336"/>
                  </a:cubicBezTo>
                  <a:cubicBezTo>
                    <a:pt x="391" y="336"/>
                    <a:pt x="196" y="280"/>
                    <a:pt x="0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0" name="Google Shape;1145;p25"/>
            <p:cNvSpPr/>
            <p:nvPr/>
          </p:nvSpPr>
          <p:spPr>
            <a:xfrm flipH="1">
              <a:off x="2198160" y="2544480"/>
              <a:ext cx="162360" cy="140400"/>
            </a:xfrm>
            <a:custGeom>
              <a:avLst/>
              <a:gdLst/>
              <a:ahLst/>
              <a:cxnLst/>
              <a:rect l="l" t="t" r="r" b="b"/>
              <a:pathLst>
                <a:path w="2261" h="1954">
                  <a:moveTo>
                    <a:pt x="29" y="29"/>
                  </a:moveTo>
                  <a:cubicBezTo>
                    <a:pt x="1" y="280"/>
                    <a:pt x="726" y="1005"/>
                    <a:pt x="866" y="1117"/>
                  </a:cubicBezTo>
                  <a:cubicBezTo>
                    <a:pt x="977" y="1172"/>
                    <a:pt x="1982" y="1954"/>
                    <a:pt x="2149" y="1786"/>
                  </a:cubicBezTo>
                  <a:cubicBezTo>
                    <a:pt x="2261" y="1647"/>
                    <a:pt x="1758" y="1396"/>
                    <a:pt x="1675" y="1340"/>
                  </a:cubicBezTo>
                  <a:cubicBezTo>
                    <a:pt x="1591" y="1256"/>
                    <a:pt x="1452" y="1172"/>
                    <a:pt x="1396" y="1117"/>
                  </a:cubicBezTo>
                  <a:cubicBezTo>
                    <a:pt x="1117" y="921"/>
                    <a:pt x="838" y="698"/>
                    <a:pt x="615" y="419"/>
                  </a:cubicBezTo>
                  <a:cubicBezTo>
                    <a:pt x="587" y="363"/>
                    <a:pt x="531" y="363"/>
                    <a:pt x="475" y="280"/>
                  </a:cubicBezTo>
                  <a:cubicBezTo>
                    <a:pt x="364" y="224"/>
                    <a:pt x="168" y="1"/>
                    <a:pt x="29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1" name="Google Shape;1146;p25"/>
            <p:cNvSpPr/>
            <p:nvPr/>
          </p:nvSpPr>
          <p:spPr>
            <a:xfrm flipH="1">
              <a:off x="1490760" y="2369880"/>
              <a:ext cx="184680" cy="43920"/>
            </a:xfrm>
            <a:custGeom>
              <a:avLst/>
              <a:gdLst/>
              <a:ahLst/>
              <a:cxnLst/>
              <a:rect l="l" t="t" r="r" b="b"/>
              <a:pathLst>
                <a:path w="2568" h="615">
                  <a:moveTo>
                    <a:pt x="0" y="224"/>
                  </a:moveTo>
                  <a:cubicBezTo>
                    <a:pt x="0" y="363"/>
                    <a:pt x="56" y="363"/>
                    <a:pt x="196" y="447"/>
                  </a:cubicBezTo>
                  <a:cubicBezTo>
                    <a:pt x="307" y="475"/>
                    <a:pt x="419" y="503"/>
                    <a:pt x="558" y="558"/>
                  </a:cubicBezTo>
                  <a:cubicBezTo>
                    <a:pt x="1088" y="614"/>
                    <a:pt x="1953" y="614"/>
                    <a:pt x="2400" y="279"/>
                  </a:cubicBezTo>
                  <a:cubicBezTo>
                    <a:pt x="2483" y="196"/>
                    <a:pt x="2567" y="112"/>
                    <a:pt x="2567" y="28"/>
                  </a:cubicBezTo>
                  <a:cubicBezTo>
                    <a:pt x="2372" y="0"/>
                    <a:pt x="2149" y="224"/>
                    <a:pt x="1395" y="307"/>
                  </a:cubicBezTo>
                  <a:cubicBezTo>
                    <a:pt x="1144" y="307"/>
                    <a:pt x="893" y="335"/>
                    <a:pt x="698" y="307"/>
                  </a:cubicBezTo>
                  <a:cubicBezTo>
                    <a:pt x="447" y="279"/>
                    <a:pt x="168" y="168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2" name="Google Shape;1147;p25"/>
            <p:cNvSpPr/>
            <p:nvPr/>
          </p:nvSpPr>
          <p:spPr>
            <a:xfrm flipH="1">
              <a:off x="1330200" y="3386520"/>
              <a:ext cx="154440" cy="110160"/>
            </a:xfrm>
            <a:custGeom>
              <a:avLst/>
              <a:gdLst/>
              <a:ahLst/>
              <a:cxnLst/>
              <a:rect l="l" t="t" r="r" b="b"/>
              <a:pathLst>
                <a:path w="2150" h="1535">
                  <a:moveTo>
                    <a:pt x="1" y="1423"/>
                  </a:moveTo>
                  <a:cubicBezTo>
                    <a:pt x="280" y="1535"/>
                    <a:pt x="838" y="1144"/>
                    <a:pt x="1228" y="1005"/>
                  </a:cubicBezTo>
                  <a:cubicBezTo>
                    <a:pt x="1842" y="754"/>
                    <a:pt x="1870" y="419"/>
                    <a:pt x="2065" y="307"/>
                  </a:cubicBezTo>
                  <a:cubicBezTo>
                    <a:pt x="2121" y="279"/>
                    <a:pt x="2149" y="307"/>
                    <a:pt x="2149" y="196"/>
                  </a:cubicBezTo>
                  <a:cubicBezTo>
                    <a:pt x="1982" y="0"/>
                    <a:pt x="1675" y="335"/>
                    <a:pt x="1591" y="419"/>
                  </a:cubicBezTo>
                  <a:cubicBezTo>
                    <a:pt x="1424" y="586"/>
                    <a:pt x="1368" y="614"/>
                    <a:pt x="1089" y="754"/>
                  </a:cubicBezTo>
                  <a:cubicBezTo>
                    <a:pt x="810" y="865"/>
                    <a:pt x="475" y="1033"/>
                    <a:pt x="196" y="1228"/>
                  </a:cubicBezTo>
                  <a:cubicBezTo>
                    <a:pt x="140" y="1256"/>
                    <a:pt x="1" y="1256"/>
                    <a:pt x="1" y="14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3" name="Google Shape;1148;p25"/>
            <p:cNvSpPr/>
            <p:nvPr/>
          </p:nvSpPr>
          <p:spPr>
            <a:xfrm flipH="1">
              <a:off x="1839960" y="3053160"/>
              <a:ext cx="90000" cy="172440"/>
            </a:xfrm>
            <a:custGeom>
              <a:avLst/>
              <a:gdLst/>
              <a:ahLst/>
              <a:cxnLst/>
              <a:rect l="l" t="t" r="r" b="b"/>
              <a:pathLst>
                <a:path w="1256" h="2400">
                  <a:moveTo>
                    <a:pt x="1116" y="28"/>
                  </a:moveTo>
                  <a:cubicBezTo>
                    <a:pt x="921" y="0"/>
                    <a:pt x="837" y="307"/>
                    <a:pt x="753" y="474"/>
                  </a:cubicBezTo>
                  <a:cubicBezTo>
                    <a:pt x="642" y="642"/>
                    <a:pt x="558" y="837"/>
                    <a:pt x="474" y="1032"/>
                  </a:cubicBezTo>
                  <a:cubicBezTo>
                    <a:pt x="363" y="1200"/>
                    <a:pt x="0" y="2093"/>
                    <a:pt x="168" y="2260"/>
                  </a:cubicBezTo>
                  <a:cubicBezTo>
                    <a:pt x="307" y="2399"/>
                    <a:pt x="419" y="1869"/>
                    <a:pt x="447" y="1814"/>
                  </a:cubicBezTo>
                  <a:cubicBezTo>
                    <a:pt x="614" y="1339"/>
                    <a:pt x="1256" y="307"/>
                    <a:pt x="111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4" name="Google Shape;1149;p25"/>
            <p:cNvSpPr/>
            <p:nvPr/>
          </p:nvSpPr>
          <p:spPr>
            <a:xfrm flipH="1">
              <a:off x="1715400" y="2673360"/>
              <a:ext cx="138240" cy="122400"/>
            </a:xfrm>
            <a:custGeom>
              <a:avLst/>
              <a:gdLst/>
              <a:ahLst/>
              <a:cxnLst/>
              <a:rect l="l" t="t" r="r" b="b"/>
              <a:pathLst>
                <a:path w="1926" h="1702">
                  <a:moveTo>
                    <a:pt x="1925" y="140"/>
                  </a:moveTo>
                  <a:cubicBezTo>
                    <a:pt x="1925" y="56"/>
                    <a:pt x="1925" y="56"/>
                    <a:pt x="1897" y="0"/>
                  </a:cubicBezTo>
                  <a:cubicBezTo>
                    <a:pt x="1758" y="0"/>
                    <a:pt x="1758" y="140"/>
                    <a:pt x="1451" y="391"/>
                  </a:cubicBezTo>
                  <a:cubicBezTo>
                    <a:pt x="1312" y="474"/>
                    <a:pt x="1088" y="586"/>
                    <a:pt x="921" y="698"/>
                  </a:cubicBezTo>
                  <a:cubicBezTo>
                    <a:pt x="781" y="809"/>
                    <a:pt x="391" y="1005"/>
                    <a:pt x="279" y="1116"/>
                  </a:cubicBezTo>
                  <a:cubicBezTo>
                    <a:pt x="223" y="1172"/>
                    <a:pt x="0" y="1423"/>
                    <a:pt x="0" y="1479"/>
                  </a:cubicBezTo>
                  <a:cubicBezTo>
                    <a:pt x="56" y="1702"/>
                    <a:pt x="419" y="1311"/>
                    <a:pt x="502" y="1256"/>
                  </a:cubicBezTo>
                  <a:cubicBezTo>
                    <a:pt x="809" y="1032"/>
                    <a:pt x="1925" y="586"/>
                    <a:pt x="1925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5" name="Google Shape;1150;p25"/>
            <p:cNvSpPr/>
            <p:nvPr/>
          </p:nvSpPr>
          <p:spPr>
            <a:xfrm flipH="1">
              <a:off x="2330280" y="4170240"/>
              <a:ext cx="186480" cy="65880"/>
            </a:xfrm>
            <a:custGeom>
              <a:avLst/>
              <a:gdLst/>
              <a:ahLst/>
              <a:cxnLst/>
              <a:rect l="l" t="t" r="r" b="b"/>
              <a:pathLst>
                <a:path w="2596" h="922">
                  <a:moveTo>
                    <a:pt x="2344" y="726"/>
                  </a:moveTo>
                  <a:cubicBezTo>
                    <a:pt x="2595" y="587"/>
                    <a:pt x="1954" y="531"/>
                    <a:pt x="1898" y="531"/>
                  </a:cubicBezTo>
                  <a:cubicBezTo>
                    <a:pt x="1535" y="475"/>
                    <a:pt x="977" y="336"/>
                    <a:pt x="642" y="196"/>
                  </a:cubicBezTo>
                  <a:cubicBezTo>
                    <a:pt x="503" y="168"/>
                    <a:pt x="224" y="1"/>
                    <a:pt x="84" y="29"/>
                  </a:cubicBezTo>
                  <a:cubicBezTo>
                    <a:pt x="1" y="140"/>
                    <a:pt x="112" y="196"/>
                    <a:pt x="224" y="280"/>
                  </a:cubicBezTo>
                  <a:cubicBezTo>
                    <a:pt x="754" y="615"/>
                    <a:pt x="1981" y="922"/>
                    <a:pt x="2344" y="7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6" name="Google Shape;1151;p25"/>
            <p:cNvSpPr/>
            <p:nvPr/>
          </p:nvSpPr>
          <p:spPr>
            <a:xfrm flipH="1">
              <a:off x="2314800" y="1296720"/>
              <a:ext cx="126360" cy="132480"/>
            </a:xfrm>
            <a:custGeom>
              <a:avLst/>
              <a:gdLst/>
              <a:ahLst/>
              <a:cxnLst/>
              <a:rect l="l" t="t" r="r" b="b"/>
              <a:pathLst>
                <a:path w="1759" h="1842">
                  <a:moveTo>
                    <a:pt x="1619" y="28"/>
                  </a:moveTo>
                  <a:cubicBezTo>
                    <a:pt x="1480" y="56"/>
                    <a:pt x="1005" y="447"/>
                    <a:pt x="894" y="558"/>
                  </a:cubicBezTo>
                  <a:cubicBezTo>
                    <a:pt x="587" y="837"/>
                    <a:pt x="559" y="837"/>
                    <a:pt x="308" y="1256"/>
                  </a:cubicBezTo>
                  <a:cubicBezTo>
                    <a:pt x="280" y="1312"/>
                    <a:pt x="1" y="1842"/>
                    <a:pt x="196" y="1842"/>
                  </a:cubicBezTo>
                  <a:cubicBezTo>
                    <a:pt x="308" y="1842"/>
                    <a:pt x="364" y="1563"/>
                    <a:pt x="503" y="1339"/>
                  </a:cubicBezTo>
                  <a:cubicBezTo>
                    <a:pt x="1005" y="698"/>
                    <a:pt x="1284" y="614"/>
                    <a:pt x="1563" y="279"/>
                  </a:cubicBezTo>
                  <a:cubicBezTo>
                    <a:pt x="1619" y="251"/>
                    <a:pt x="1759" y="0"/>
                    <a:pt x="1619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7" name="Google Shape;1152;p25"/>
            <p:cNvSpPr/>
            <p:nvPr/>
          </p:nvSpPr>
          <p:spPr>
            <a:xfrm flipH="1">
              <a:off x="2728800" y="3177360"/>
              <a:ext cx="98280" cy="150480"/>
            </a:xfrm>
            <a:custGeom>
              <a:avLst/>
              <a:gdLst/>
              <a:ahLst/>
              <a:cxnLst/>
              <a:rect l="l" t="t" r="r" b="b"/>
              <a:pathLst>
                <a:path w="1368" h="2094">
                  <a:moveTo>
                    <a:pt x="1256" y="2093"/>
                  </a:moveTo>
                  <a:lnTo>
                    <a:pt x="1339" y="2093"/>
                  </a:lnTo>
                  <a:cubicBezTo>
                    <a:pt x="1367" y="1842"/>
                    <a:pt x="1228" y="1758"/>
                    <a:pt x="1088" y="1507"/>
                  </a:cubicBezTo>
                  <a:lnTo>
                    <a:pt x="530" y="531"/>
                  </a:lnTo>
                  <a:cubicBezTo>
                    <a:pt x="475" y="419"/>
                    <a:pt x="335" y="1"/>
                    <a:pt x="196" y="140"/>
                  </a:cubicBezTo>
                  <a:cubicBezTo>
                    <a:pt x="0" y="308"/>
                    <a:pt x="754" y="1479"/>
                    <a:pt x="893" y="1675"/>
                  </a:cubicBezTo>
                  <a:cubicBezTo>
                    <a:pt x="977" y="1842"/>
                    <a:pt x="1088" y="2093"/>
                    <a:pt x="1256" y="20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8" name="Google Shape;1153;p25"/>
            <p:cNvSpPr/>
            <p:nvPr/>
          </p:nvSpPr>
          <p:spPr>
            <a:xfrm flipH="1">
              <a:off x="1150920" y="1847160"/>
              <a:ext cx="166320" cy="39960"/>
            </a:xfrm>
            <a:custGeom>
              <a:avLst/>
              <a:gdLst/>
              <a:ahLst/>
              <a:cxnLst/>
              <a:rect l="l" t="t" r="r" b="b"/>
              <a:pathLst>
                <a:path w="2316" h="559">
                  <a:moveTo>
                    <a:pt x="0" y="168"/>
                  </a:moveTo>
                  <a:cubicBezTo>
                    <a:pt x="56" y="308"/>
                    <a:pt x="419" y="308"/>
                    <a:pt x="530" y="335"/>
                  </a:cubicBezTo>
                  <a:lnTo>
                    <a:pt x="1172" y="447"/>
                  </a:lnTo>
                  <a:cubicBezTo>
                    <a:pt x="1507" y="503"/>
                    <a:pt x="2316" y="559"/>
                    <a:pt x="2288" y="140"/>
                  </a:cubicBezTo>
                  <a:cubicBezTo>
                    <a:pt x="2037" y="140"/>
                    <a:pt x="1981" y="335"/>
                    <a:pt x="1144" y="168"/>
                  </a:cubicBezTo>
                  <a:cubicBezTo>
                    <a:pt x="893" y="140"/>
                    <a:pt x="196" y="1"/>
                    <a:pt x="0" y="1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Google Shape;1154;p25"/>
            <p:cNvSpPr/>
            <p:nvPr/>
          </p:nvSpPr>
          <p:spPr>
            <a:xfrm flipH="1">
              <a:off x="2760840" y="1569960"/>
              <a:ext cx="106200" cy="82080"/>
            </a:xfrm>
            <a:custGeom>
              <a:avLst/>
              <a:gdLst/>
              <a:ahLst/>
              <a:cxnLst/>
              <a:rect l="l" t="t" r="r" b="b"/>
              <a:pathLst>
                <a:path w="1479" h="1145">
                  <a:moveTo>
                    <a:pt x="0" y="1089"/>
                  </a:moveTo>
                  <a:lnTo>
                    <a:pt x="0" y="1144"/>
                  </a:lnTo>
                  <a:cubicBezTo>
                    <a:pt x="391" y="1144"/>
                    <a:pt x="391" y="865"/>
                    <a:pt x="1116" y="838"/>
                  </a:cubicBezTo>
                  <a:cubicBezTo>
                    <a:pt x="1339" y="838"/>
                    <a:pt x="1451" y="838"/>
                    <a:pt x="1479" y="698"/>
                  </a:cubicBezTo>
                  <a:cubicBezTo>
                    <a:pt x="1312" y="586"/>
                    <a:pt x="781" y="642"/>
                    <a:pt x="558" y="670"/>
                  </a:cubicBezTo>
                  <a:cubicBezTo>
                    <a:pt x="475" y="698"/>
                    <a:pt x="363" y="782"/>
                    <a:pt x="251" y="810"/>
                  </a:cubicBezTo>
                  <a:cubicBezTo>
                    <a:pt x="335" y="642"/>
                    <a:pt x="558" y="363"/>
                    <a:pt x="754" y="252"/>
                  </a:cubicBezTo>
                  <a:cubicBezTo>
                    <a:pt x="837" y="168"/>
                    <a:pt x="921" y="168"/>
                    <a:pt x="921" y="84"/>
                  </a:cubicBezTo>
                  <a:cubicBezTo>
                    <a:pt x="698" y="1"/>
                    <a:pt x="530" y="112"/>
                    <a:pt x="391" y="224"/>
                  </a:cubicBezTo>
                  <a:lnTo>
                    <a:pt x="251" y="363"/>
                  </a:lnTo>
                  <a:cubicBezTo>
                    <a:pt x="140" y="531"/>
                    <a:pt x="0" y="782"/>
                    <a:pt x="0" y="10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Google Shape;1155;p25"/>
            <p:cNvSpPr/>
            <p:nvPr/>
          </p:nvSpPr>
          <p:spPr>
            <a:xfrm flipH="1">
              <a:off x="1886760" y="2827800"/>
              <a:ext cx="86040" cy="146520"/>
            </a:xfrm>
            <a:custGeom>
              <a:avLst/>
              <a:gdLst/>
              <a:ahLst/>
              <a:cxnLst/>
              <a:rect l="l" t="t" r="r" b="b"/>
              <a:pathLst>
                <a:path w="1201" h="2038">
                  <a:moveTo>
                    <a:pt x="224" y="2037"/>
                  </a:moveTo>
                  <a:cubicBezTo>
                    <a:pt x="335" y="1898"/>
                    <a:pt x="251" y="1591"/>
                    <a:pt x="335" y="1395"/>
                  </a:cubicBezTo>
                  <a:cubicBezTo>
                    <a:pt x="530" y="921"/>
                    <a:pt x="977" y="586"/>
                    <a:pt x="1088" y="279"/>
                  </a:cubicBezTo>
                  <a:cubicBezTo>
                    <a:pt x="1200" y="0"/>
                    <a:pt x="977" y="84"/>
                    <a:pt x="782" y="363"/>
                  </a:cubicBezTo>
                  <a:cubicBezTo>
                    <a:pt x="447" y="726"/>
                    <a:pt x="112" y="949"/>
                    <a:pt x="0" y="1507"/>
                  </a:cubicBezTo>
                  <a:cubicBezTo>
                    <a:pt x="0" y="1646"/>
                    <a:pt x="0" y="2037"/>
                    <a:pt x="224" y="203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Google Shape;1156;p25"/>
            <p:cNvSpPr/>
            <p:nvPr/>
          </p:nvSpPr>
          <p:spPr>
            <a:xfrm flipH="1">
              <a:off x="1737360" y="1348920"/>
              <a:ext cx="158400" cy="37800"/>
            </a:xfrm>
            <a:custGeom>
              <a:avLst/>
              <a:gdLst/>
              <a:ahLst/>
              <a:cxnLst/>
              <a:rect l="l" t="t" r="r" b="b"/>
              <a:pathLst>
                <a:path w="2205" h="531">
                  <a:moveTo>
                    <a:pt x="1116" y="391"/>
                  </a:moveTo>
                  <a:cubicBezTo>
                    <a:pt x="1340" y="391"/>
                    <a:pt x="1563" y="391"/>
                    <a:pt x="1786" y="419"/>
                  </a:cubicBezTo>
                  <a:cubicBezTo>
                    <a:pt x="1842" y="447"/>
                    <a:pt x="1953" y="475"/>
                    <a:pt x="2037" y="475"/>
                  </a:cubicBezTo>
                  <a:cubicBezTo>
                    <a:pt x="2177" y="531"/>
                    <a:pt x="2204" y="419"/>
                    <a:pt x="2121" y="335"/>
                  </a:cubicBezTo>
                  <a:cubicBezTo>
                    <a:pt x="1842" y="56"/>
                    <a:pt x="1005" y="140"/>
                    <a:pt x="530" y="112"/>
                  </a:cubicBezTo>
                  <a:cubicBezTo>
                    <a:pt x="252" y="112"/>
                    <a:pt x="0" y="1"/>
                    <a:pt x="112" y="224"/>
                  </a:cubicBezTo>
                  <a:cubicBezTo>
                    <a:pt x="224" y="363"/>
                    <a:pt x="837" y="391"/>
                    <a:pt x="1116" y="3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Google Shape;1157;p25"/>
            <p:cNvSpPr/>
            <p:nvPr/>
          </p:nvSpPr>
          <p:spPr>
            <a:xfrm flipH="1">
              <a:off x="2336400" y="2757600"/>
              <a:ext cx="140400" cy="47880"/>
            </a:xfrm>
            <a:custGeom>
              <a:avLst/>
              <a:gdLst/>
              <a:ahLst/>
              <a:cxnLst/>
              <a:rect l="l" t="t" r="r" b="b"/>
              <a:pathLst>
                <a:path w="1954" h="671">
                  <a:moveTo>
                    <a:pt x="1926" y="419"/>
                  </a:moveTo>
                  <a:cubicBezTo>
                    <a:pt x="1954" y="364"/>
                    <a:pt x="1898" y="308"/>
                    <a:pt x="1870" y="280"/>
                  </a:cubicBezTo>
                  <a:cubicBezTo>
                    <a:pt x="1675" y="140"/>
                    <a:pt x="1702" y="1"/>
                    <a:pt x="1396" y="1"/>
                  </a:cubicBezTo>
                  <a:cubicBezTo>
                    <a:pt x="1117" y="1"/>
                    <a:pt x="782" y="168"/>
                    <a:pt x="559" y="280"/>
                  </a:cubicBezTo>
                  <a:cubicBezTo>
                    <a:pt x="419" y="364"/>
                    <a:pt x="252" y="364"/>
                    <a:pt x="140" y="419"/>
                  </a:cubicBezTo>
                  <a:cubicBezTo>
                    <a:pt x="1" y="503"/>
                    <a:pt x="1" y="670"/>
                    <a:pt x="280" y="643"/>
                  </a:cubicBezTo>
                  <a:cubicBezTo>
                    <a:pt x="810" y="559"/>
                    <a:pt x="1368" y="140"/>
                    <a:pt x="1535" y="364"/>
                  </a:cubicBezTo>
                  <a:cubicBezTo>
                    <a:pt x="1563" y="419"/>
                    <a:pt x="1619" y="475"/>
                    <a:pt x="1675" y="503"/>
                  </a:cubicBezTo>
                  <a:cubicBezTo>
                    <a:pt x="1702" y="503"/>
                    <a:pt x="1758" y="531"/>
                    <a:pt x="1786" y="531"/>
                  </a:cubicBezTo>
                  <a:cubicBezTo>
                    <a:pt x="1870" y="503"/>
                    <a:pt x="1898" y="503"/>
                    <a:pt x="1926" y="419"/>
                  </a:cubicBezTo>
                  <a:cubicBezTo>
                    <a:pt x="1926" y="475"/>
                    <a:pt x="1898" y="503"/>
                    <a:pt x="1926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3" name="Google Shape;1158;p25"/>
            <p:cNvSpPr/>
            <p:nvPr/>
          </p:nvSpPr>
          <p:spPr>
            <a:xfrm flipH="1">
              <a:off x="1032840" y="4150080"/>
              <a:ext cx="27720" cy="142560"/>
            </a:xfrm>
            <a:custGeom>
              <a:avLst/>
              <a:gdLst/>
              <a:ahLst/>
              <a:cxnLst/>
              <a:rect l="l" t="t" r="r" b="b"/>
              <a:pathLst>
                <a:path w="392" h="1982">
                  <a:moveTo>
                    <a:pt x="168" y="1982"/>
                  </a:moveTo>
                  <a:cubicBezTo>
                    <a:pt x="280" y="1870"/>
                    <a:pt x="280" y="1703"/>
                    <a:pt x="280" y="1508"/>
                  </a:cubicBezTo>
                  <a:cubicBezTo>
                    <a:pt x="307" y="1368"/>
                    <a:pt x="391" y="1117"/>
                    <a:pt x="391" y="1005"/>
                  </a:cubicBezTo>
                  <a:lnTo>
                    <a:pt x="363" y="308"/>
                  </a:lnTo>
                  <a:cubicBezTo>
                    <a:pt x="363" y="168"/>
                    <a:pt x="363" y="57"/>
                    <a:pt x="252" y="1"/>
                  </a:cubicBezTo>
                  <a:cubicBezTo>
                    <a:pt x="112" y="29"/>
                    <a:pt x="112" y="168"/>
                    <a:pt x="112" y="308"/>
                  </a:cubicBezTo>
                  <a:lnTo>
                    <a:pt x="112" y="726"/>
                  </a:lnTo>
                  <a:cubicBezTo>
                    <a:pt x="112" y="866"/>
                    <a:pt x="112" y="1005"/>
                    <a:pt x="84" y="1145"/>
                  </a:cubicBezTo>
                  <a:cubicBezTo>
                    <a:pt x="28" y="1424"/>
                    <a:pt x="1" y="1396"/>
                    <a:pt x="1" y="1675"/>
                  </a:cubicBezTo>
                  <a:cubicBezTo>
                    <a:pt x="1" y="1954"/>
                    <a:pt x="28" y="1982"/>
                    <a:pt x="168" y="19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4" name="Google Shape;1159;p25"/>
            <p:cNvSpPr/>
            <p:nvPr/>
          </p:nvSpPr>
          <p:spPr>
            <a:xfrm flipH="1">
              <a:off x="2511720" y="3555360"/>
              <a:ext cx="47880" cy="134280"/>
            </a:xfrm>
            <a:custGeom>
              <a:avLst/>
              <a:gdLst/>
              <a:ahLst/>
              <a:cxnLst/>
              <a:rect l="l" t="t" r="r" b="b"/>
              <a:pathLst>
                <a:path w="671" h="1871">
                  <a:moveTo>
                    <a:pt x="503" y="1870"/>
                  </a:moveTo>
                  <a:cubicBezTo>
                    <a:pt x="670" y="1535"/>
                    <a:pt x="587" y="1173"/>
                    <a:pt x="559" y="754"/>
                  </a:cubicBezTo>
                  <a:cubicBezTo>
                    <a:pt x="503" y="559"/>
                    <a:pt x="447" y="475"/>
                    <a:pt x="364" y="308"/>
                  </a:cubicBezTo>
                  <a:cubicBezTo>
                    <a:pt x="280" y="140"/>
                    <a:pt x="224" y="1"/>
                    <a:pt x="57" y="29"/>
                  </a:cubicBezTo>
                  <a:cubicBezTo>
                    <a:pt x="1" y="336"/>
                    <a:pt x="224" y="308"/>
                    <a:pt x="308" y="922"/>
                  </a:cubicBezTo>
                  <a:cubicBezTo>
                    <a:pt x="308" y="1089"/>
                    <a:pt x="336" y="1284"/>
                    <a:pt x="364" y="1452"/>
                  </a:cubicBezTo>
                  <a:cubicBezTo>
                    <a:pt x="336" y="1619"/>
                    <a:pt x="336" y="1842"/>
                    <a:pt x="503" y="18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5" name="Google Shape;1160;p25"/>
            <p:cNvSpPr/>
            <p:nvPr/>
          </p:nvSpPr>
          <p:spPr>
            <a:xfrm flipH="1">
              <a:off x="2632320" y="1752840"/>
              <a:ext cx="118440" cy="79920"/>
            </a:xfrm>
            <a:custGeom>
              <a:avLst/>
              <a:gdLst/>
              <a:ahLst/>
              <a:cxnLst/>
              <a:rect l="l" t="t" r="r" b="b"/>
              <a:pathLst>
                <a:path w="1647" h="1117">
                  <a:moveTo>
                    <a:pt x="1367" y="1116"/>
                  </a:moveTo>
                  <a:cubicBezTo>
                    <a:pt x="1507" y="1116"/>
                    <a:pt x="1646" y="1005"/>
                    <a:pt x="1256" y="837"/>
                  </a:cubicBezTo>
                  <a:cubicBezTo>
                    <a:pt x="140" y="391"/>
                    <a:pt x="391" y="168"/>
                    <a:pt x="168" y="84"/>
                  </a:cubicBezTo>
                  <a:cubicBezTo>
                    <a:pt x="0" y="0"/>
                    <a:pt x="0" y="475"/>
                    <a:pt x="475" y="782"/>
                  </a:cubicBezTo>
                  <a:cubicBezTo>
                    <a:pt x="614" y="921"/>
                    <a:pt x="1033" y="1116"/>
                    <a:pt x="1367" y="1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6" name="Google Shape;1161;p25"/>
            <p:cNvSpPr/>
            <p:nvPr/>
          </p:nvSpPr>
          <p:spPr>
            <a:xfrm flipH="1">
              <a:off x="1190880" y="1439280"/>
              <a:ext cx="112320" cy="68040"/>
            </a:xfrm>
            <a:custGeom>
              <a:avLst/>
              <a:gdLst/>
              <a:ahLst/>
              <a:cxnLst/>
              <a:rect l="l" t="t" r="r" b="b"/>
              <a:pathLst>
                <a:path w="1563" h="949">
                  <a:moveTo>
                    <a:pt x="1" y="725"/>
                  </a:moveTo>
                  <a:cubicBezTo>
                    <a:pt x="84" y="809"/>
                    <a:pt x="29" y="781"/>
                    <a:pt x="140" y="809"/>
                  </a:cubicBezTo>
                  <a:lnTo>
                    <a:pt x="140" y="949"/>
                  </a:lnTo>
                  <a:cubicBezTo>
                    <a:pt x="447" y="921"/>
                    <a:pt x="921" y="419"/>
                    <a:pt x="1200" y="307"/>
                  </a:cubicBezTo>
                  <a:cubicBezTo>
                    <a:pt x="1340" y="251"/>
                    <a:pt x="1535" y="279"/>
                    <a:pt x="1563" y="140"/>
                  </a:cubicBezTo>
                  <a:cubicBezTo>
                    <a:pt x="1479" y="0"/>
                    <a:pt x="1228" y="28"/>
                    <a:pt x="1089" y="112"/>
                  </a:cubicBezTo>
                  <a:cubicBezTo>
                    <a:pt x="921" y="140"/>
                    <a:pt x="810" y="251"/>
                    <a:pt x="698" y="307"/>
                  </a:cubicBezTo>
                  <a:cubicBezTo>
                    <a:pt x="531" y="447"/>
                    <a:pt x="280" y="642"/>
                    <a:pt x="84" y="698"/>
                  </a:cubicBezTo>
                  <a:cubicBezTo>
                    <a:pt x="1" y="698"/>
                    <a:pt x="29" y="670"/>
                    <a:pt x="1" y="7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Google Shape;1162;p25"/>
            <p:cNvSpPr/>
            <p:nvPr/>
          </p:nvSpPr>
          <p:spPr>
            <a:xfrm flipH="1">
              <a:off x="1317600" y="3541320"/>
              <a:ext cx="46080" cy="128520"/>
            </a:xfrm>
            <a:custGeom>
              <a:avLst/>
              <a:gdLst/>
              <a:ahLst/>
              <a:cxnLst/>
              <a:rect l="l" t="t" r="r" b="b"/>
              <a:pathLst>
                <a:path w="643" h="1787">
                  <a:moveTo>
                    <a:pt x="29" y="419"/>
                  </a:moveTo>
                  <a:cubicBezTo>
                    <a:pt x="84" y="531"/>
                    <a:pt x="140" y="670"/>
                    <a:pt x="168" y="782"/>
                  </a:cubicBezTo>
                  <a:cubicBezTo>
                    <a:pt x="308" y="1172"/>
                    <a:pt x="308" y="1228"/>
                    <a:pt x="419" y="1535"/>
                  </a:cubicBezTo>
                  <a:cubicBezTo>
                    <a:pt x="503" y="1730"/>
                    <a:pt x="642" y="1786"/>
                    <a:pt x="642" y="1451"/>
                  </a:cubicBezTo>
                  <a:cubicBezTo>
                    <a:pt x="642" y="1200"/>
                    <a:pt x="503" y="838"/>
                    <a:pt x="391" y="642"/>
                  </a:cubicBezTo>
                  <a:cubicBezTo>
                    <a:pt x="140" y="1"/>
                    <a:pt x="1" y="224"/>
                    <a:pt x="29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Google Shape;1163;p25"/>
            <p:cNvSpPr/>
            <p:nvPr/>
          </p:nvSpPr>
          <p:spPr>
            <a:xfrm flipH="1">
              <a:off x="1803960" y="2635200"/>
              <a:ext cx="120240" cy="31680"/>
            </a:xfrm>
            <a:custGeom>
              <a:avLst/>
              <a:gdLst/>
              <a:ahLst/>
              <a:cxnLst/>
              <a:rect l="l" t="t" r="r" b="b"/>
              <a:pathLst>
                <a:path w="1675" h="447">
                  <a:moveTo>
                    <a:pt x="1479" y="28"/>
                  </a:moveTo>
                  <a:cubicBezTo>
                    <a:pt x="1033" y="140"/>
                    <a:pt x="391" y="84"/>
                    <a:pt x="224" y="167"/>
                  </a:cubicBezTo>
                  <a:cubicBezTo>
                    <a:pt x="1" y="279"/>
                    <a:pt x="196" y="391"/>
                    <a:pt x="364" y="391"/>
                  </a:cubicBezTo>
                  <a:cubicBezTo>
                    <a:pt x="643" y="391"/>
                    <a:pt x="1340" y="446"/>
                    <a:pt x="1535" y="251"/>
                  </a:cubicBezTo>
                  <a:cubicBezTo>
                    <a:pt x="1647" y="112"/>
                    <a:pt x="1675" y="0"/>
                    <a:pt x="1479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Google Shape;1164;p25"/>
            <p:cNvSpPr/>
            <p:nvPr/>
          </p:nvSpPr>
          <p:spPr>
            <a:xfrm flipH="1">
              <a:off x="1572840" y="1356840"/>
              <a:ext cx="104400" cy="33840"/>
            </a:xfrm>
            <a:custGeom>
              <a:avLst/>
              <a:gdLst/>
              <a:ahLst/>
              <a:cxnLst/>
              <a:rect l="l" t="t" r="r" b="b"/>
              <a:pathLst>
                <a:path w="1452" h="475">
                  <a:moveTo>
                    <a:pt x="1395" y="140"/>
                  </a:moveTo>
                  <a:cubicBezTo>
                    <a:pt x="1256" y="112"/>
                    <a:pt x="1312" y="196"/>
                    <a:pt x="1005" y="196"/>
                  </a:cubicBezTo>
                  <a:cubicBezTo>
                    <a:pt x="837" y="196"/>
                    <a:pt x="56" y="0"/>
                    <a:pt x="28" y="168"/>
                  </a:cubicBezTo>
                  <a:cubicBezTo>
                    <a:pt x="0" y="307"/>
                    <a:pt x="558" y="419"/>
                    <a:pt x="670" y="419"/>
                  </a:cubicBezTo>
                  <a:cubicBezTo>
                    <a:pt x="837" y="447"/>
                    <a:pt x="1005" y="475"/>
                    <a:pt x="1172" y="447"/>
                  </a:cubicBezTo>
                  <a:cubicBezTo>
                    <a:pt x="1284" y="447"/>
                    <a:pt x="1451" y="307"/>
                    <a:pt x="1395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Google Shape;1165;p25"/>
            <p:cNvSpPr/>
            <p:nvPr/>
          </p:nvSpPr>
          <p:spPr>
            <a:xfrm flipH="1">
              <a:off x="1267200" y="1925640"/>
              <a:ext cx="100080" cy="50040"/>
            </a:xfrm>
            <a:custGeom>
              <a:avLst/>
              <a:gdLst/>
              <a:ahLst/>
              <a:cxnLst/>
              <a:rect l="l" t="t" r="r" b="b"/>
              <a:pathLst>
                <a:path w="1396" h="699">
                  <a:moveTo>
                    <a:pt x="1" y="642"/>
                  </a:moveTo>
                  <a:cubicBezTo>
                    <a:pt x="85" y="698"/>
                    <a:pt x="224" y="642"/>
                    <a:pt x="336" y="614"/>
                  </a:cubicBezTo>
                  <a:cubicBezTo>
                    <a:pt x="503" y="587"/>
                    <a:pt x="1396" y="335"/>
                    <a:pt x="1284" y="112"/>
                  </a:cubicBezTo>
                  <a:cubicBezTo>
                    <a:pt x="1256" y="1"/>
                    <a:pt x="1005" y="112"/>
                    <a:pt x="922" y="168"/>
                  </a:cubicBezTo>
                  <a:cubicBezTo>
                    <a:pt x="643" y="224"/>
                    <a:pt x="1" y="363"/>
                    <a:pt x="1" y="6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Google Shape;1166;p25"/>
            <p:cNvSpPr/>
            <p:nvPr/>
          </p:nvSpPr>
          <p:spPr>
            <a:xfrm flipH="1">
              <a:off x="1617480" y="1429200"/>
              <a:ext cx="116280" cy="41760"/>
            </a:xfrm>
            <a:custGeom>
              <a:avLst/>
              <a:gdLst/>
              <a:ahLst/>
              <a:cxnLst/>
              <a:rect l="l" t="t" r="r" b="b"/>
              <a:pathLst>
                <a:path w="1619" h="587">
                  <a:moveTo>
                    <a:pt x="1563" y="308"/>
                  </a:moveTo>
                  <a:cubicBezTo>
                    <a:pt x="1367" y="252"/>
                    <a:pt x="1228" y="391"/>
                    <a:pt x="949" y="252"/>
                  </a:cubicBezTo>
                  <a:cubicBezTo>
                    <a:pt x="782" y="140"/>
                    <a:pt x="642" y="1"/>
                    <a:pt x="391" y="1"/>
                  </a:cubicBezTo>
                  <a:cubicBezTo>
                    <a:pt x="0" y="1"/>
                    <a:pt x="726" y="419"/>
                    <a:pt x="809" y="447"/>
                  </a:cubicBezTo>
                  <a:cubicBezTo>
                    <a:pt x="1005" y="559"/>
                    <a:pt x="1256" y="587"/>
                    <a:pt x="1479" y="503"/>
                  </a:cubicBezTo>
                  <a:cubicBezTo>
                    <a:pt x="1535" y="447"/>
                    <a:pt x="1618" y="419"/>
                    <a:pt x="1563" y="30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2" name="Google Shape;1167;p25"/>
            <p:cNvSpPr/>
            <p:nvPr/>
          </p:nvSpPr>
          <p:spPr>
            <a:xfrm flipH="1">
              <a:off x="1380240" y="3577320"/>
              <a:ext cx="65880" cy="84240"/>
            </a:xfrm>
            <a:custGeom>
              <a:avLst/>
              <a:gdLst/>
              <a:ahLst/>
              <a:cxnLst/>
              <a:rect l="l" t="t" r="r" b="b"/>
              <a:pathLst>
                <a:path w="922" h="1173">
                  <a:moveTo>
                    <a:pt x="336" y="615"/>
                  </a:moveTo>
                  <a:cubicBezTo>
                    <a:pt x="447" y="754"/>
                    <a:pt x="615" y="1173"/>
                    <a:pt x="726" y="1145"/>
                  </a:cubicBezTo>
                  <a:cubicBezTo>
                    <a:pt x="922" y="1005"/>
                    <a:pt x="643" y="587"/>
                    <a:pt x="559" y="447"/>
                  </a:cubicBezTo>
                  <a:cubicBezTo>
                    <a:pt x="475" y="336"/>
                    <a:pt x="419" y="280"/>
                    <a:pt x="308" y="168"/>
                  </a:cubicBezTo>
                  <a:cubicBezTo>
                    <a:pt x="196" y="57"/>
                    <a:pt x="224" y="1"/>
                    <a:pt x="29" y="29"/>
                  </a:cubicBezTo>
                  <a:cubicBezTo>
                    <a:pt x="1" y="252"/>
                    <a:pt x="196" y="419"/>
                    <a:pt x="336" y="6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Google Shape;1168;p25"/>
            <p:cNvSpPr/>
            <p:nvPr/>
          </p:nvSpPr>
          <p:spPr>
            <a:xfrm flipH="1">
              <a:off x="1340280" y="3615480"/>
              <a:ext cx="37800" cy="86040"/>
            </a:xfrm>
            <a:custGeom>
              <a:avLst/>
              <a:gdLst/>
              <a:ahLst/>
              <a:cxnLst/>
              <a:rect l="l" t="t" r="r" b="b"/>
              <a:pathLst>
                <a:path w="531" h="1201">
                  <a:moveTo>
                    <a:pt x="224" y="866"/>
                  </a:moveTo>
                  <a:cubicBezTo>
                    <a:pt x="252" y="921"/>
                    <a:pt x="252" y="1145"/>
                    <a:pt x="335" y="1173"/>
                  </a:cubicBezTo>
                  <a:cubicBezTo>
                    <a:pt x="391" y="1200"/>
                    <a:pt x="531" y="1200"/>
                    <a:pt x="531" y="1005"/>
                  </a:cubicBezTo>
                  <a:cubicBezTo>
                    <a:pt x="531" y="838"/>
                    <a:pt x="447" y="224"/>
                    <a:pt x="224" y="85"/>
                  </a:cubicBezTo>
                  <a:cubicBezTo>
                    <a:pt x="84" y="1"/>
                    <a:pt x="0" y="57"/>
                    <a:pt x="56" y="224"/>
                  </a:cubicBezTo>
                  <a:cubicBezTo>
                    <a:pt x="56" y="280"/>
                    <a:pt x="112" y="447"/>
                    <a:pt x="140" y="503"/>
                  </a:cubicBezTo>
                  <a:cubicBezTo>
                    <a:pt x="196" y="615"/>
                    <a:pt x="224" y="726"/>
                    <a:pt x="224" y="8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Google Shape;1169;p25"/>
            <p:cNvSpPr/>
            <p:nvPr/>
          </p:nvSpPr>
          <p:spPr>
            <a:xfrm flipH="1">
              <a:off x="2481120" y="3539160"/>
              <a:ext cx="41760" cy="88200"/>
            </a:xfrm>
            <a:custGeom>
              <a:avLst/>
              <a:gdLst/>
              <a:ahLst/>
              <a:cxnLst/>
              <a:rect l="l" t="t" r="r" b="b"/>
              <a:pathLst>
                <a:path w="587" h="1229">
                  <a:moveTo>
                    <a:pt x="447" y="363"/>
                  </a:moveTo>
                  <a:cubicBezTo>
                    <a:pt x="419" y="280"/>
                    <a:pt x="364" y="168"/>
                    <a:pt x="280" y="140"/>
                  </a:cubicBezTo>
                  <a:cubicBezTo>
                    <a:pt x="1" y="1"/>
                    <a:pt x="280" y="698"/>
                    <a:pt x="308" y="810"/>
                  </a:cubicBezTo>
                  <a:cubicBezTo>
                    <a:pt x="447" y="1228"/>
                    <a:pt x="587" y="977"/>
                    <a:pt x="587" y="866"/>
                  </a:cubicBezTo>
                  <a:cubicBezTo>
                    <a:pt x="587" y="782"/>
                    <a:pt x="503" y="447"/>
                    <a:pt x="447" y="3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Google Shape;1170;p25"/>
            <p:cNvSpPr/>
            <p:nvPr/>
          </p:nvSpPr>
          <p:spPr>
            <a:xfrm flipH="1">
              <a:off x="1166760" y="1812960"/>
              <a:ext cx="79920" cy="27720"/>
            </a:xfrm>
            <a:custGeom>
              <a:avLst/>
              <a:gdLst/>
              <a:ahLst/>
              <a:cxnLst/>
              <a:rect l="l" t="t" r="r" b="b"/>
              <a:pathLst>
                <a:path w="1117" h="391">
                  <a:moveTo>
                    <a:pt x="308" y="56"/>
                  </a:moveTo>
                  <a:cubicBezTo>
                    <a:pt x="196" y="84"/>
                    <a:pt x="85" y="84"/>
                    <a:pt x="85" y="140"/>
                  </a:cubicBezTo>
                  <a:cubicBezTo>
                    <a:pt x="1" y="391"/>
                    <a:pt x="336" y="196"/>
                    <a:pt x="866" y="224"/>
                  </a:cubicBezTo>
                  <a:cubicBezTo>
                    <a:pt x="921" y="224"/>
                    <a:pt x="1117" y="251"/>
                    <a:pt x="1117" y="196"/>
                  </a:cubicBezTo>
                  <a:cubicBezTo>
                    <a:pt x="1117" y="84"/>
                    <a:pt x="503" y="0"/>
                    <a:pt x="308" y="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Google Shape;1171;p25"/>
            <p:cNvSpPr/>
            <p:nvPr/>
          </p:nvSpPr>
          <p:spPr>
            <a:xfrm flipH="1">
              <a:off x="1370160" y="3657960"/>
              <a:ext cx="32040" cy="57960"/>
            </a:xfrm>
            <a:custGeom>
              <a:avLst/>
              <a:gdLst/>
              <a:ahLst/>
              <a:cxnLst/>
              <a:rect l="l" t="t" r="r" b="b"/>
              <a:pathLst>
                <a:path w="448" h="810">
                  <a:moveTo>
                    <a:pt x="252" y="810"/>
                  </a:moveTo>
                  <a:cubicBezTo>
                    <a:pt x="419" y="810"/>
                    <a:pt x="447" y="698"/>
                    <a:pt x="419" y="531"/>
                  </a:cubicBezTo>
                  <a:cubicBezTo>
                    <a:pt x="391" y="419"/>
                    <a:pt x="308" y="224"/>
                    <a:pt x="280" y="168"/>
                  </a:cubicBezTo>
                  <a:cubicBezTo>
                    <a:pt x="1" y="1"/>
                    <a:pt x="140" y="698"/>
                    <a:pt x="252" y="81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Google Shape;1172;p25"/>
            <p:cNvSpPr/>
            <p:nvPr/>
          </p:nvSpPr>
          <p:spPr>
            <a:xfrm flipH="1">
              <a:off x="1301400" y="3537360"/>
              <a:ext cx="36000" cy="43920"/>
            </a:xfrm>
            <a:custGeom>
              <a:avLst/>
              <a:gdLst/>
              <a:ahLst/>
              <a:cxnLst/>
              <a:rect l="l" t="t" r="r" b="b"/>
              <a:pathLst>
                <a:path w="503" h="615">
                  <a:moveTo>
                    <a:pt x="363" y="587"/>
                  </a:moveTo>
                  <a:cubicBezTo>
                    <a:pt x="503" y="391"/>
                    <a:pt x="279" y="1"/>
                    <a:pt x="84" y="112"/>
                  </a:cubicBezTo>
                  <a:cubicBezTo>
                    <a:pt x="0" y="168"/>
                    <a:pt x="84" y="336"/>
                    <a:pt x="140" y="419"/>
                  </a:cubicBezTo>
                  <a:cubicBezTo>
                    <a:pt x="196" y="531"/>
                    <a:pt x="196" y="615"/>
                    <a:pt x="363" y="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Google Shape;1173;p25"/>
            <p:cNvSpPr/>
            <p:nvPr/>
          </p:nvSpPr>
          <p:spPr>
            <a:xfrm flipH="1">
              <a:off x="1365840" y="3569400"/>
              <a:ext cx="36000" cy="37800"/>
            </a:xfrm>
            <a:custGeom>
              <a:avLst/>
              <a:gdLst/>
              <a:ahLst/>
              <a:cxnLst/>
              <a:rect l="l" t="t" r="r" b="b"/>
              <a:pathLst>
                <a:path w="503" h="531">
                  <a:moveTo>
                    <a:pt x="335" y="530"/>
                  </a:moveTo>
                  <a:cubicBezTo>
                    <a:pt x="503" y="530"/>
                    <a:pt x="391" y="0"/>
                    <a:pt x="140" y="28"/>
                  </a:cubicBezTo>
                  <a:cubicBezTo>
                    <a:pt x="1" y="28"/>
                    <a:pt x="84" y="223"/>
                    <a:pt x="112" y="307"/>
                  </a:cubicBezTo>
                  <a:cubicBezTo>
                    <a:pt x="196" y="447"/>
                    <a:pt x="196" y="530"/>
                    <a:pt x="335" y="5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Google Shape;1174;p25"/>
            <p:cNvSpPr/>
            <p:nvPr/>
          </p:nvSpPr>
          <p:spPr>
            <a:xfrm flipH="1">
              <a:off x="2463120" y="3617640"/>
              <a:ext cx="25920" cy="41760"/>
            </a:xfrm>
            <a:custGeom>
              <a:avLst/>
              <a:gdLst/>
              <a:ahLst/>
              <a:cxnLst/>
              <a:rect l="l" t="t" r="r" b="b"/>
              <a:pathLst>
                <a:path w="363" h="587">
                  <a:moveTo>
                    <a:pt x="28" y="587"/>
                  </a:moveTo>
                  <a:cubicBezTo>
                    <a:pt x="195" y="587"/>
                    <a:pt x="279" y="587"/>
                    <a:pt x="279" y="447"/>
                  </a:cubicBezTo>
                  <a:cubicBezTo>
                    <a:pt x="363" y="57"/>
                    <a:pt x="84" y="1"/>
                    <a:pt x="0" y="252"/>
                  </a:cubicBezTo>
                  <a:cubicBezTo>
                    <a:pt x="0" y="336"/>
                    <a:pt x="0" y="475"/>
                    <a:pt x="28" y="5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Google Shape;1175;p25"/>
            <p:cNvSpPr/>
            <p:nvPr/>
          </p:nvSpPr>
          <p:spPr>
            <a:xfrm flipH="1">
              <a:off x="1669320" y="3479040"/>
              <a:ext cx="33840" cy="25920"/>
            </a:xfrm>
            <a:custGeom>
              <a:avLst/>
              <a:gdLst/>
              <a:ahLst/>
              <a:cxnLst/>
              <a:rect l="l" t="t" r="r" b="b"/>
              <a:pathLst>
                <a:path w="476" h="364">
                  <a:moveTo>
                    <a:pt x="419" y="252"/>
                  </a:moveTo>
                  <a:cubicBezTo>
                    <a:pt x="475" y="168"/>
                    <a:pt x="475" y="84"/>
                    <a:pt x="391" y="29"/>
                  </a:cubicBezTo>
                  <a:cubicBezTo>
                    <a:pt x="336" y="1"/>
                    <a:pt x="224" y="29"/>
                    <a:pt x="196" y="84"/>
                  </a:cubicBezTo>
                  <a:cubicBezTo>
                    <a:pt x="1" y="224"/>
                    <a:pt x="280" y="363"/>
                    <a:pt x="419" y="2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Google Shape;1176;p25"/>
            <p:cNvSpPr/>
            <p:nvPr/>
          </p:nvSpPr>
          <p:spPr>
            <a:xfrm flipH="1">
              <a:off x="1042200" y="4300920"/>
              <a:ext cx="33840" cy="29880"/>
            </a:xfrm>
            <a:custGeom>
              <a:avLst/>
              <a:gdLst/>
              <a:ahLst/>
              <a:cxnLst/>
              <a:rect l="l" t="t" r="r" b="b"/>
              <a:pathLst>
                <a:path w="475" h="419">
                  <a:moveTo>
                    <a:pt x="223" y="419"/>
                  </a:moveTo>
                  <a:lnTo>
                    <a:pt x="419" y="419"/>
                  </a:lnTo>
                  <a:cubicBezTo>
                    <a:pt x="447" y="391"/>
                    <a:pt x="475" y="335"/>
                    <a:pt x="475" y="279"/>
                  </a:cubicBezTo>
                  <a:cubicBezTo>
                    <a:pt x="447" y="0"/>
                    <a:pt x="0" y="168"/>
                    <a:pt x="223" y="4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Google Shape;1177;p25"/>
            <p:cNvSpPr/>
            <p:nvPr/>
          </p:nvSpPr>
          <p:spPr>
            <a:xfrm flipH="1">
              <a:off x="1643760" y="583200"/>
              <a:ext cx="797400" cy="670680"/>
            </a:xfrm>
            <a:custGeom>
              <a:avLst/>
              <a:gdLst/>
              <a:ahLst/>
              <a:cxnLst/>
              <a:rect l="l" t="t" r="r" b="b"/>
              <a:pathLst>
                <a:path w="11077" h="9319">
                  <a:moveTo>
                    <a:pt x="587" y="6584"/>
                  </a:moveTo>
                  <a:cubicBezTo>
                    <a:pt x="587" y="6584"/>
                    <a:pt x="1" y="3460"/>
                    <a:pt x="1480" y="1730"/>
                  </a:cubicBezTo>
                  <a:cubicBezTo>
                    <a:pt x="2986" y="0"/>
                    <a:pt x="7422" y="558"/>
                    <a:pt x="9263" y="2065"/>
                  </a:cubicBezTo>
                  <a:cubicBezTo>
                    <a:pt x="11077" y="3515"/>
                    <a:pt x="10937" y="6807"/>
                    <a:pt x="7841" y="8063"/>
                  </a:cubicBezTo>
                  <a:cubicBezTo>
                    <a:pt x="4772" y="9318"/>
                    <a:pt x="1647" y="8788"/>
                    <a:pt x="587" y="65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Google Shape;1178;p25"/>
            <p:cNvSpPr/>
            <p:nvPr/>
          </p:nvSpPr>
          <p:spPr>
            <a:xfrm flipH="1">
              <a:off x="2087280" y="651600"/>
              <a:ext cx="300960" cy="534240"/>
            </a:xfrm>
            <a:custGeom>
              <a:avLst/>
              <a:gdLst/>
              <a:ahLst/>
              <a:cxnLst/>
              <a:rect l="l" t="t" r="r" b="b"/>
              <a:pathLst>
                <a:path w="4186" h="7422">
                  <a:moveTo>
                    <a:pt x="140" y="5525"/>
                  </a:moveTo>
                  <a:cubicBezTo>
                    <a:pt x="307" y="5859"/>
                    <a:pt x="502" y="6111"/>
                    <a:pt x="726" y="6362"/>
                  </a:cubicBezTo>
                  <a:cubicBezTo>
                    <a:pt x="1367" y="6975"/>
                    <a:pt x="2176" y="7282"/>
                    <a:pt x="3041" y="7422"/>
                  </a:cubicBezTo>
                  <a:cubicBezTo>
                    <a:pt x="3041" y="7394"/>
                    <a:pt x="3013" y="7310"/>
                    <a:pt x="2930" y="7282"/>
                  </a:cubicBezTo>
                  <a:cubicBezTo>
                    <a:pt x="2316" y="7115"/>
                    <a:pt x="1758" y="6808"/>
                    <a:pt x="1284" y="6362"/>
                  </a:cubicBezTo>
                  <a:cubicBezTo>
                    <a:pt x="1060" y="6138"/>
                    <a:pt x="837" y="5859"/>
                    <a:pt x="698" y="5525"/>
                  </a:cubicBezTo>
                  <a:cubicBezTo>
                    <a:pt x="670" y="5385"/>
                    <a:pt x="670" y="5218"/>
                    <a:pt x="642" y="5078"/>
                  </a:cubicBezTo>
                  <a:cubicBezTo>
                    <a:pt x="586" y="4688"/>
                    <a:pt x="586" y="4269"/>
                    <a:pt x="586" y="3851"/>
                  </a:cubicBezTo>
                  <a:cubicBezTo>
                    <a:pt x="642" y="2874"/>
                    <a:pt x="865" y="1758"/>
                    <a:pt x="1535" y="949"/>
                  </a:cubicBezTo>
                  <a:cubicBezTo>
                    <a:pt x="2120" y="308"/>
                    <a:pt x="3181" y="56"/>
                    <a:pt x="4185" y="29"/>
                  </a:cubicBezTo>
                  <a:lnTo>
                    <a:pt x="4185" y="29"/>
                  </a:lnTo>
                  <a:cubicBezTo>
                    <a:pt x="3041" y="1"/>
                    <a:pt x="1674" y="168"/>
                    <a:pt x="977" y="949"/>
                  </a:cubicBezTo>
                  <a:cubicBezTo>
                    <a:pt x="307" y="1730"/>
                    <a:pt x="84" y="2846"/>
                    <a:pt x="28" y="3851"/>
                  </a:cubicBezTo>
                  <a:cubicBezTo>
                    <a:pt x="0" y="4269"/>
                    <a:pt x="28" y="4688"/>
                    <a:pt x="56" y="5078"/>
                  </a:cubicBezTo>
                  <a:cubicBezTo>
                    <a:pt x="112" y="5218"/>
                    <a:pt x="112" y="5385"/>
                    <a:pt x="140" y="552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Google Shape;1179;p25"/>
            <p:cNvSpPr/>
            <p:nvPr/>
          </p:nvSpPr>
          <p:spPr>
            <a:xfrm flipH="1">
              <a:off x="1746000" y="589320"/>
              <a:ext cx="642600" cy="387720"/>
            </a:xfrm>
            <a:custGeom>
              <a:avLst/>
              <a:gdLst/>
              <a:ahLst/>
              <a:cxnLst/>
              <a:rect l="l" t="t" r="r" b="b"/>
              <a:pathLst>
                <a:path w="8928" h="5386">
                  <a:moveTo>
                    <a:pt x="419" y="5385"/>
                  </a:moveTo>
                  <a:cubicBezTo>
                    <a:pt x="726" y="3935"/>
                    <a:pt x="1451" y="2902"/>
                    <a:pt x="1869" y="2595"/>
                  </a:cubicBezTo>
                  <a:cubicBezTo>
                    <a:pt x="4325" y="921"/>
                    <a:pt x="7226" y="2316"/>
                    <a:pt x="7979" y="2484"/>
                  </a:cubicBezTo>
                  <a:cubicBezTo>
                    <a:pt x="8844" y="2707"/>
                    <a:pt x="8426" y="2847"/>
                    <a:pt x="8621" y="2735"/>
                  </a:cubicBezTo>
                  <a:cubicBezTo>
                    <a:pt x="8928" y="2623"/>
                    <a:pt x="6863" y="1"/>
                    <a:pt x="2511" y="1089"/>
                  </a:cubicBezTo>
                  <a:cubicBezTo>
                    <a:pt x="0" y="1758"/>
                    <a:pt x="419" y="5385"/>
                    <a:pt x="419" y="538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375" name="Google Shape;1180;p25"/>
            <p:cNvGrpSpPr/>
            <p:nvPr/>
          </p:nvGrpSpPr>
          <p:grpSpPr>
            <a:xfrm>
              <a:off x="2556720" y="428760"/>
              <a:ext cx="1170000" cy="1238040"/>
              <a:chOff x="2556720" y="428760"/>
              <a:chExt cx="1170000" cy="1238040"/>
            </a:xfrm>
          </p:grpSpPr>
          <p:sp>
            <p:nvSpPr>
              <p:cNvPr id="1376" name="Google Shape;1181;p25"/>
              <p:cNvSpPr/>
              <p:nvPr/>
            </p:nvSpPr>
            <p:spPr>
              <a:xfrm rot="11700000" flipH="1">
                <a:off x="2702880" y="554760"/>
                <a:ext cx="896040" cy="99036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3755">
                    <a:moveTo>
                      <a:pt x="9682" y="13754"/>
                    </a:moveTo>
                    <a:cubicBezTo>
                      <a:pt x="10100" y="13448"/>
                      <a:pt x="10463" y="13196"/>
                      <a:pt x="10770" y="12917"/>
                    </a:cubicBezTo>
                    <a:cubicBezTo>
                      <a:pt x="11132" y="12583"/>
                      <a:pt x="11411" y="12248"/>
                      <a:pt x="11634" y="11885"/>
                    </a:cubicBezTo>
                    <a:cubicBezTo>
                      <a:pt x="11969" y="11411"/>
                      <a:pt x="12165" y="10909"/>
                      <a:pt x="12304" y="10434"/>
                    </a:cubicBezTo>
                    <a:cubicBezTo>
                      <a:pt x="12416" y="9904"/>
                      <a:pt x="12444" y="9374"/>
                      <a:pt x="12388" y="8872"/>
                    </a:cubicBezTo>
                    <a:cubicBezTo>
                      <a:pt x="12304" y="8370"/>
                      <a:pt x="12137" y="7868"/>
                      <a:pt x="11913" y="7421"/>
                    </a:cubicBezTo>
                    <a:cubicBezTo>
                      <a:pt x="11690" y="6975"/>
                      <a:pt x="11355" y="6529"/>
                      <a:pt x="10993" y="6082"/>
                    </a:cubicBezTo>
                    <a:cubicBezTo>
                      <a:pt x="9737" y="4715"/>
                      <a:pt x="8063" y="4073"/>
                      <a:pt x="6334" y="3432"/>
                    </a:cubicBezTo>
                    <a:lnTo>
                      <a:pt x="6194" y="3376"/>
                    </a:lnTo>
                    <a:cubicBezTo>
                      <a:pt x="6166" y="3432"/>
                      <a:pt x="6110" y="3376"/>
                      <a:pt x="6055" y="3348"/>
                    </a:cubicBezTo>
                    <a:lnTo>
                      <a:pt x="6055" y="3348"/>
                    </a:lnTo>
                    <a:cubicBezTo>
                      <a:pt x="5357" y="3069"/>
                      <a:pt x="4632" y="2790"/>
                      <a:pt x="3962" y="2455"/>
                    </a:cubicBezTo>
                    <a:cubicBezTo>
                      <a:pt x="3962" y="2455"/>
                      <a:pt x="3934" y="2455"/>
                      <a:pt x="3934" y="2399"/>
                    </a:cubicBezTo>
                    <a:lnTo>
                      <a:pt x="3516" y="2204"/>
                    </a:lnTo>
                    <a:cubicBezTo>
                      <a:pt x="2930" y="1842"/>
                      <a:pt x="2428" y="1535"/>
                      <a:pt x="2009" y="1228"/>
                    </a:cubicBezTo>
                    <a:cubicBezTo>
                      <a:pt x="1451" y="809"/>
                      <a:pt x="1089" y="447"/>
                      <a:pt x="838" y="168"/>
                    </a:cubicBezTo>
                    <a:cubicBezTo>
                      <a:pt x="670" y="28"/>
                      <a:pt x="475" y="0"/>
                      <a:pt x="335" y="84"/>
                    </a:cubicBezTo>
                    <a:cubicBezTo>
                      <a:pt x="280" y="112"/>
                      <a:pt x="252" y="140"/>
                      <a:pt x="168" y="168"/>
                    </a:cubicBezTo>
                    <a:cubicBezTo>
                      <a:pt x="140" y="223"/>
                      <a:pt x="56" y="279"/>
                      <a:pt x="56" y="363"/>
                    </a:cubicBezTo>
                    <a:cubicBezTo>
                      <a:pt x="1" y="502"/>
                      <a:pt x="1" y="670"/>
                      <a:pt x="168" y="837"/>
                    </a:cubicBezTo>
                    <a:cubicBezTo>
                      <a:pt x="447" y="1116"/>
                      <a:pt x="865" y="1507"/>
                      <a:pt x="1451" y="1953"/>
                    </a:cubicBezTo>
                    <a:cubicBezTo>
                      <a:pt x="1898" y="2260"/>
                      <a:pt x="2428" y="2651"/>
                      <a:pt x="3069" y="3013"/>
                    </a:cubicBezTo>
                    <a:cubicBezTo>
                      <a:pt x="3934" y="3488"/>
                      <a:pt x="4911" y="3878"/>
                      <a:pt x="5887" y="4269"/>
                    </a:cubicBezTo>
                    <a:cubicBezTo>
                      <a:pt x="7199" y="4771"/>
                      <a:pt x="8538" y="5273"/>
                      <a:pt x="9570" y="6110"/>
                    </a:cubicBezTo>
                    <a:cubicBezTo>
                      <a:pt x="9626" y="6110"/>
                      <a:pt x="9626" y="6138"/>
                      <a:pt x="9654" y="6138"/>
                    </a:cubicBezTo>
                    <a:cubicBezTo>
                      <a:pt x="9905" y="6361"/>
                      <a:pt x="10100" y="6529"/>
                      <a:pt x="10323" y="6780"/>
                    </a:cubicBezTo>
                    <a:cubicBezTo>
                      <a:pt x="10630" y="7114"/>
                      <a:pt x="10909" y="7505"/>
                      <a:pt x="11104" y="7896"/>
                    </a:cubicBezTo>
                    <a:cubicBezTo>
                      <a:pt x="11328" y="8258"/>
                      <a:pt x="11467" y="8677"/>
                      <a:pt x="11495" y="9067"/>
                    </a:cubicBezTo>
                    <a:cubicBezTo>
                      <a:pt x="11579" y="9486"/>
                      <a:pt x="11523" y="9876"/>
                      <a:pt x="11439" y="10295"/>
                    </a:cubicBezTo>
                    <a:cubicBezTo>
                      <a:pt x="11328" y="10686"/>
                      <a:pt x="11160" y="11104"/>
                      <a:pt x="10909" y="11439"/>
                    </a:cubicBezTo>
                    <a:cubicBezTo>
                      <a:pt x="10742" y="11718"/>
                      <a:pt x="10519" y="11969"/>
                      <a:pt x="10267" y="12220"/>
                    </a:cubicBezTo>
                    <a:cubicBezTo>
                      <a:pt x="10044" y="12415"/>
                      <a:pt x="9793" y="12666"/>
                      <a:pt x="9486" y="12862"/>
                    </a:cubicBezTo>
                    <a:cubicBezTo>
                      <a:pt x="9486" y="13224"/>
                      <a:pt x="9542" y="13503"/>
                      <a:pt x="9709" y="13754"/>
                    </a:cubicBezTo>
                    <a:cubicBezTo>
                      <a:pt x="9654" y="13699"/>
                      <a:pt x="9654" y="13699"/>
                      <a:pt x="9682" y="13754"/>
                    </a:cubicBezTo>
                    <a:close/>
                  </a:path>
                </a:pathLst>
              </a:custGeom>
              <a:solidFill>
                <a:srgbClr val="5188E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7" name="Google Shape;1182;p25"/>
              <p:cNvSpPr/>
              <p:nvPr/>
            </p:nvSpPr>
            <p:spPr>
              <a:xfrm rot="11700000" flipH="1">
                <a:off x="3426120" y="1150200"/>
                <a:ext cx="1368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80">
                    <a:moveTo>
                      <a:pt x="168" y="252"/>
                    </a:moveTo>
                    <a:cubicBezTo>
                      <a:pt x="196" y="140"/>
                      <a:pt x="112" y="0"/>
                      <a:pt x="0" y="0"/>
                    </a:cubicBezTo>
                    <a:cubicBezTo>
                      <a:pt x="0" y="112"/>
                      <a:pt x="56" y="279"/>
                      <a:pt x="168" y="2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8" name="Google Shape;1183;p25"/>
              <p:cNvSpPr/>
              <p:nvPr/>
            </p:nvSpPr>
            <p:spPr>
              <a:xfrm rot="11700000" flipH="1">
                <a:off x="3247920" y="1148040"/>
                <a:ext cx="158400" cy="96120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340">
                    <a:moveTo>
                      <a:pt x="1" y="84"/>
                    </a:moveTo>
                    <a:cubicBezTo>
                      <a:pt x="56" y="140"/>
                      <a:pt x="503" y="363"/>
                      <a:pt x="559" y="391"/>
                    </a:cubicBezTo>
                    <a:lnTo>
                      <a:pt x="1647" y="1005"/>
                    </a:lnTo>
                    <a:cubicBezTo>
                      <a:pt x="1758" y="1089"/>
                      <a:pt x="2093" y="1284"/>
                      <a:pt x="2205" y="1340"/>
                    </a:cubicBezTo>
                    <a:cubicBezTo>
                      <a:pt x="2205" y="1200"/>
                      <a:pt x="1842" y="1005"/>
                      <a:pt x="1758" y="949"/>
                    </a:cubicBezTo>
                    <a:cubicBezTo>
                      <a:pt x="1563" y="837"/>
                      <a:pt x="1396" y="726"/>
                      <a:pt x="1200" y="586"/>
                    </a:cubicBezTo>
                    <a:cubicBezTo>
                      <a:pt x="1061" y="531"/>
                      <a:pt x="140" y="1"/>
                      <a:pt x="1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9" name="Google Shape;1184;p25"/>
              <p:cNvSpPr/>
              <p:nvPr/>
            </p:nvSpPr>
            <p:spPr>
              <a:xfrm rot="11700000" flipH="1">
                <a:off x="3233160" y="1191600"/>
                <a:ext cx="12420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922">
                    <a:moveTo>
                      <a:pt x="1" y="112"/>
                    </a:moveTo>
                    <a:cubicBezTo>
                      <a:pt x="29" y="168"/>
                      <a:pt x="698" y="447"/>
                      <a:pt x="838" y="531"/>
                    </a:cubicBezTo>
                    <a:cubicBezTo>
                      <a:pt x="894" y="559"/>
                      <a:pt x="977" y="559"/>
                      <a:pt x="1061" y="586"/>
                    </a:cubicBezTo>
                    <a:lnTo>
                      <a:pt x="1284" y="698"/>
                    </a:lnTo>
                    <a:cubicBezTo>
                      <a:pt x="1396" y="782"/>
                      <a:pt x="1591" y="921"/>
                      <a:pt x="1731" y="921"/>
                    </a:cubicBezTo>
                    <a:cubicBezTo>
                      <a:pt x="1703" y="726"/>
                      <a:pt x="1117" y="503"/>
                      <a:pt x="977" y="419"/>
                    </a:cubicBezTo>
                    <a:cubicBezTo>
                      <a:pt x="782" y="363"/>
                      <a:pt x="57" y="1"/>
                      <a:pt x="1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0" name="Google Shape;1185;p25"/>
              <p:cNvSpPr/>
              <p:nvPr/>
            </p:nvSpPr>
            <p:spPr>
              <a:xfrm rot="11700000" flipH="1">
                <a:off x="2608200" y="1323720"/>
                <a:ext cx="60120" cy="5544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83">
                    <a:moveTo>
                      <a:pt x="837" y="754"/>
                    </a:moveTo>
                    <a:lnTo>
                      <a:pt x="837" y="726"/>
                    </a:lnTo>
                    <a:cubicBezTo>
                      <a:pt x="837" y="671"/>
                      <a:pt x="726" y="587"/>
                      <a:pt x="698" y="587"/>
                    </a:cubicBezTo>
                    <a:cubicBezTo>
                      <a:pt x="558" y="447"/>
                      <a:pt x="363" y="252"/>
                      <a:pt x="224" y="113"/>
                    </a:cubicBezTo>
                    <a:cubicBezTo>
                      <a:pt x="168" y="57"/>
                      <a:pt x="168" y="57"/>
                      <a:pt x="112" y="1"/>
                    </a:cubicBezTo>
                    <a:cubicBezTo>
                      <a:pt x="0" y="196"/>
                      <a:pt x="698" y="782"/>
                      <a:pt x="837" y="7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1" name="Google Shape;1186;p25"/>
              <p:cNvSpPr/>
              <p:nvPr/>
            </p:nvSpPr>
            <p:spPr>
              <a:xfrm rot="11700000" flipH="1">
                <a:off x="3487320" y="695520"/>
                <a:ext cx="50040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59">
                    <a:moveTo>
                      <a:pt x="0" y="558"/>
                    </a:moveTo>
                    <a:cubicBezTo>
                      <a:pt x="195" y="558"/>
                      <a:pt x="335" y="419"/>
                      <a:pt x="419" y="335"/>
                    </a:cubicBezTo>
                    <a:cubicBezTo>
                      <a:pt x="530" y="279"/>
                      <a:pt x="670" y="140"/>
                      <a:pt x="698" y="0"/>
                    </a:cubicBezTo>
                    <a:cubicBezTo>
                      <a:pt x="558" y="0"/>
                      <a:pt x="279" y="279"/>
                      <a:pt x="140" y="391"/>
                    </a:cubicBezTo>
                    <a:cubicBezTo>
                      <a:pt x="112" y="419"/>
                      <a:pt x="84" y="419"/>
                      <a:pt x="56" y="447"/>
                    </a:cubicBezTo>
                    <a:cubicBezTo>
                      <a:pt x="0" y="475"/>
                      <a:pt x="0" y="475"/>
                      <a:pt x="0" y="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2" name="Google Shape;1187;p25"/>
              <p:cNvSpPr/>
              <p:nvPr/>
            </p:nvSpPr>
            <p:spPr>
              <a:xfrm rot="11700000" flipH="1">
                <a:off x="2621520" y="1339200"/>
                <a:ext cx="4608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42">
                    <a:moveTo>
                      <a:pt x="29" y="0"/>
                    </a:moveTo>
                    <a:cubicBezTo>
                      <a:pt x="1" y="112"/>
                      <a:pt x="168" y="223"/>
                      <a:pt x="280" y="307"/>
                    </a:cubicBezTo>
                    <a:cubicBezTo>
                      <a:pt x="308" y="363"/>
                      <a:pt x="559" y="642"/>
                      <a:pt x="614" y="530"/>
                    </a:cubicBezTo>
                    <a:cubicBezTo>
                      <a:pt x="642" y="502"/>
                      <a:pt x="280" y="140"/>
                      <a:pt x="224" y="84"/>
                    </a:cubicBezTo>
                    <a:cubicBezTo>
                      <a:pt x="84" y="0"/>
                      <a:pt x="84" y="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3" name="Google Shape;1188;p25"/>
              <p:cNvSpPr/>
              <p:nvPr/>
            </p:nvSpPr>
            <p:spPr>
              <a:xfrm rot="11700000" flipH="1">
                <a:off x="3515400" y="653040"/>
                <a:ext cx="51840" cy="3996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559">
                    <a:moveTo>
                      <a:pt x="28" y="475"/>
                    </a:moveTo>
                    <a:cubicBezTo>
                      <a:pt x="140" y="559"/>
                      <a:pt x="475" y="280"/>
                      <a:pt x="586" y="196"/>
                    </a:cubicBezTo>
                    <a:cubicBezTo>
                      <a:pt x="614" y="168"/>
                      <a:pt x="726" y="140"/>
                      <a:pt x="698" y="1"/>
                    </a:cubicBezTo>
                    <a:cubicBezTo>
                      <a:pt x="614" y="1"/>
                      <a:pt x="419" y="168"/>
                      <a:pt x="335" y="196"/>
                    </a:cubicBezTo>
                    <a:lnTo>
                      <a:pt x="84" y="364"/>
                    </a:lnTo>
                    <a:cubicBezTo>
                      <a:pt x="0" y="447"/>
                      <a:pt x="28" y="419"/>
                      <a:pt x="28" y="4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4" name="Google Shape;1189;p25"/>
              <p:cNvSpPr/>
              <p:nvPr/>
            </p:nvSpPr>
            <p:spPr>
              <a:xfrm rot="11700000" flipH="1">
                <a:off x="3268080" y="1223640"/>
                <a:ext cx="5004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47">
                    <a:moveTo>
                      <a:pt x="1" y="56"/>
                    </a:moveTo>
                    <a:cubicBezTo>
                      <a:pt x="1" y="140"/>
                      <a:pt x="140" y="196"/>
                      <a:pt x="308" y="279"/>
                    </a:cubicBezTo>
                    <a:cubicBezTo>
                      <a:pt x="419" y="363"/>
                      <a:pt x="587" y="447"/>
                      <a:pt x="698" y="447"/>
                    </a:cubicBezTo>
                    <a:cubicBezTo>
                      <a:pt x="698" y="279"/>
                      <a:pt x="57" y="0"/>
                      <a:pt x="1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5" name="Google Shape;1190;p25"/>
              <p:cNvSpPr/>
              <p:nvPr/>
            </p:nvSpPr>
            <p:spPr>
              <a:xfrm rot="11700000" flipH="1">
                <a:off x="2638440" y="1362960"/>
                <a:ext cx="33840" cy="3528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03">
                    <a:moveTo>
                      <a:pt x="475" y="419"/>
                    </a:moveTo>
                    <a:cubicBezTo>
                      <a:pt x="475" y="363"/>
                      <a:pt x="447" y="363"/>
                      <a:pt x="280" y="168"/>
                    </a:cubicBezTo>
                    <a:cubicBezTo>
                      <a:pt x="196" y="112"/>
                      <a:pt x="140" y="1"/>
                      <a:pt x="1" y="1"/>
                    </a:cubicBezTo>
                    <a:cubicBezTo>
                      <a:pt x="1" y="112"/>
                      <a:pt x="29" y="112"/>
                      <a:pt x="56" y="168"/>
                    </a:cubicBezTo>
                    <a:cubicBezTo>
                      <a:pt x="140" y="280"/>
                      <a:pt x="335" y="503"/>
                      <a:pt x="475" y="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6" name="Google Shape;1191;p25"/>
              <p:cNvSpPr/>
              <p:nvPr/>
            </p:nvSpPr>
            <p:spPr>
              <a:xfrm rot="11700000" flipH="1">
                <a:off x="3504600" y="668520"/>
                <a:ext cx="3204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35">
                    <a:moveTo>
                      <a:pt x="447" y="0"/>
                    </a:moveTo>
                    <a:cubicBezTo>
                      <a:pt x="308" y="0"/>
                      <a:pt x="1" y="195"/>
                      <a:pt x="112" y="279"/>
                    </a:cubicBezTo>
                    <a:cubicBezTo>
                      <a:pt x="140" y="335"/>
                      <a:pt x="363" y="195"/>
                      <a:pt x="419" y="140"/>
                    </a:cubicBezTo>
                    <a:cubicBezTo>
                      <a:pt x="447" y="112"/>
                      <a:pt x="447" y="112"/>
                      <a:pt x="4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7" name="Google Shape;1192;p25"/>
              <p:cNvSpPr/>
              <p:nvPr/>
            </p:nvSpPr>
            <p:spPr>
              <a:xfrm rot="11700000" flipH="1">
                <a:off x="3502080" y="687600"/>
                <a:ext cx="3384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63">
                    <a:moveTo>
                      <a:pt x="475" y="56"/>
                    </a:moveTo>
                    <a:cubicBezTo>
                      <a:pt x="363" y="0"/>
                      <a:pt x="335" y="84"/>
                      <a:pt x="224" y="112"/>
                    </a:cubicBezTo>
                    <a:cubicBezTo>
                      <a:pt x="196" y="140"/>
                      <a:pt x="1" y="223"/>
                      <a:pt x="84" y="279"/>
                    </a:cubicBezTo>
                    <a:cubicBezTo>
                      <a:pt x="140" y="363"/>
                      <a:pt x="475" y="195"/>
                      <a:pt x="475" y="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8" name="Google Shape;1193;p25"/>
              <p:cNvSpPr/>
              <p:nvPr/>
            </p:nvSpPr>
            <p:spPr>
              <a:xfrm rot="11700000" flipH="1">
                <a:off x="3201480" y="1211040"/>
                <a:ext cx="2772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36">
                    <a:moveTo>
                      <a:pt x="0" y="84"/>
                    </a:moveTo>
                    <a:cubicBezTo>
                      <a:pt x="0" y="196"/>
                      <a:pt x="279" y="335"/>
                      <a:pt x="335" y="279"/>
                    </a:cubicBezTo>
                    <a:cubicBezTo>
                      <a:pt x="391" y="224"/>
                      <a:pt x="335" y="224"/>
                      <a:pt x="251" y="112"/>
                    </a:cubicBezTo>
                    <a:cubicBezTo>
                      <a:pt x="168" y="84"/>
                      <a:pt x="56" y="0"/>
                      <a:pt x="0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9" name="Google Shape;1194;p25"/>
              <p:cNvSpPr/>
              <p:nvPr/>
            </p:nvSpPr>
            <p:spPr>
              <a:xfrm rot="11700000" flipH="1">
                <a:off x="2650320" y="1380960"/>
                <a:ext cx="27720" cy="2196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08">
                    <a:moveTo>
                      <a:pt x="85" y="29"/>
                    </a:moveTo>
                    <a:cubicBezTo>
                      <a:pt x="1" y="112"/>
                      <a:pt x="113" y="140"/>
                      <a:pt x="140" y="168"/>
                    </a:cubicBezTo>
                    <a:cubicBezTo>
                      <a:pt x="168" y="196"/>
                      <a:pt x="252" y="308"/>
                      <a:pt x="308" y="252"/>
                    </a:cubicBezTo>
                    <a:cubicBezTo>
                      <a:pt x="392" y="168"/>
                      <a:pt x="140" y="29"/>
                      <a:pt x="140" y="29"/>
                    </a:cubicBezTo>
                    <a:cubicBezTo>
                      <a:pt x="29" y="1"/>
                      <a:pt x="113" y="1"/>
                      <a:pt x="85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0" name="Google Shape;1195;p25"/>
              <p:cNvSpPr/>
              <p:nvPr/>
            </p:nvSpPr>
            <p:spPr>
              <a:xfrm rot="11700000" flipH="1">
                <a:off x="3254040" y="1249560"/>
                <a:ext cx="2628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96">
                    <a:moveTo>
                      <a:pt x="307" y="195"/>
                    </a:moveTo>
                    <a:cubicBezTo>
                      <a:pt x="363" y="195"/>
                      <a:pt x="363" y="140"/>
                      <a:pt x="307" y="112"/>
                    </a:cubicBezTo>
                    <a:cubicBezTo>
                      <a:pt x="279" y="56"/>
                      <a:pt x="196" y="0"/>
                      <a:pt x="140" y="28"/>
                    </a:cubicBezTo>
                    <a:cubicBezTo>
                      <a:pt x="0" y="28"/>
                      <a:pt x="224" y="195"/>
                      <a:pt x="307" y="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1" name="Google Shape;1196;p25"/>
              <p:cNvSpPr/>
              <p:nvPr/>
            </p:nvSpPr>
            <p:spPr>
              <a:xfrm rot="11700000" flipH="1">
                <a:off x="3366720" y="1198080"/>
                <a:ext cx="1980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96">
                    <a:moveTo>
                      <a:pt x="252" y="168"/>
                    </a:moveTo>
                    <a:cubicBezTo>
                      <a:pt x="280" y="56"/>
                      <a:pt x="112" y="0"/>
                      <a:pt x="56" y="28"/>
                    </a:cubicBezTo>
                    <a:cubicBezTo>
                      <a:pt x="56" y="56"/>
                      <a:pt x="1" y="140"/>
                      <a:pt x="140" y="195"/>
                    </a:cubicBezTo>
                    <a:cubicBezTo>
                      <a:pt x="224" y="195"/>
                      <a:pt x="252" y="168"/>
                      <a:pt x="252" y="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2" name="Google Shape;1197;p25"/>
              <p:cNvSpPr/>
              <p:nvPr/>
            </p:nvSpPr>
            <p:spPr>
              <a:xfrm rot="11700000" flipH="1">
                <a:off x="2672280" y="1317240"/>
                <a:ext cx="3384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280">
                    <a:moveTo>
                      <a:pt x="363" y="279"/>
                    </a:moveTo>
                    <a:cubicBezTo>
                      <a:pt x="475" y="112"/>
                      <a:pt x="1" y="0"/>
                      <a:pt x="224" y="251"/>
                    </a:cubicBezTo>
                    <a:cubicBezTo>
                      <a:pt x="280" y="279"/>
                      <a:pt x="308" y="279"/>
                      <a:pt x="363" y="279"/>
                    </a:cubicBezTo>
                    <a:cubicBezTo>
                      <a:pt x="419" y="279"/>
                      <a:pt x="335" y="279"/>
                      <a:pt x="363" y="2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3" name="Google Shape;1198;p25"/>
              <p:cNvSpPr/>
              <p:nvPr/>
            </p:nvSpPr>
            <p:spPr>
              <a:xfrm rot="11700000" flipH="1">
                <a:off x="2687760" y="1366200"/>
                <a:ext cx="13680" cy="1584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24">
                    <a:moveTo>
                      <a:pt x="0" y="28"/>
                    </a:moveTo>
                    <a:cubicBezTo>
                      <a:pt x="0" y="168"/>
                      <a:pt x="140" y="224"/>
                      <a:pt x="196" y="140"/>
                    </a:cubicBezTo>
                    <a:cubicBezTo>
                      <a:pt x="196" y="84"/>
                      <a:pt x="140" y="56"/>
                      <a:pt x="112" y="28"/>
                    </a:cubicBezTo>
                    <a:cubicBezTo>
                      <a:pt x="56" y="0"/>
                      <a:pt x="56" y="28"/>
                      <a:pt x="0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4" name="Google Shape;1199;p25"/>
              <p:cNvSpPr/>
              <p:nvPr/>
            </p:nvSpPr>
            <p:spPr>
              <a:xfrm rot="11700000" flipH="1">
                <a:off x="3535200" y="744480"/>
                <a:ext cx="11880" cy="1188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9">
                    <a:moveTo>
                      <a:pt x="0" y="85"/>
                    </a:moveTo>
                    <a:cubicBezTo>
                      <a:pt x="84" y="168"/>
                      <a:pt x="168" y="57"/>
                      <a:pt x="84" y="1"/>
                    </a:cubicBezTo>
                    <a:cubicBezTo>
                      <a:pt x="28" y="1"/>
                      <a:pt x="0" y="29"/>
                      <a:pt x="0" y="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5" name="Google Shape;1200;p25"/>
              <p:cNvSpPr/>
              <p:nvPr/>
            </p:nvSpPr>
            <p:spPr>
              <a:xfrm rot="11700000" flipH="1">
                <a:off x="3553200" y="703440"/>
                <a:ext cx="13680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41">
                    <a:moveTo>
                      <a:pt x="84" y="140"/>
                    </a:moveTo>
                    <a:cubicBezTo>
                      <a:pt x="140" y="140"/>
                      <a:pt x="140" y="140"/>
                      <a:pt x="195" y="84"/>
                    </a:cubicBezTo>
                    <a:cubicBezTo>
                      <a:pt x="195" y="1"/>
                      <a:pt x="195" y="1"/>
                      <a:pt x="112" y="1"/>
                    </a:cubicBezTo>
                    <a:cubicBezTo>
                      <a:pt x="56" y="56"/>
                      <a:pt x="0" y="84"/>
                      <a:pt x="84" y="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6" name="Google Shape;1201;p25"/>
              <p:cNvSpPr/>
              <p:nvPr/>
            </p:nvSpPr>
            <p:spPr>
              <a:xfrm rot="11700000" flipH="1">
                <a:off x="2674440" y="531720"/>
                <a:ext cx="934560" cy="1031400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14313">
                    <a:moveTo>
                      <a:pt x="9738" y="13113"/>
                    </a:moveTo>
                    <a:cubicBezTo>
                      <a:pt x="9710" y="13141"/>
                      <a:pt x="9626" y="13141"/>
                      <a:pt x="9570" y="13085"/>
                    </a:cubicBezTo>
                    <a:cubicBezTo>
                      <a:pt x="9515" y="13001"/>
                      <a:pt x="9515" y="12945"/>
                      <a:pt x="9598" y="12917"/>
                    </a:cubicBezTo>
                    <a:cubicBezTo>
                      <a:pt x="9905" y="12694"/>
                      <a:pt x="10184" y="12443"/>
                      <a:pt x="10435" y="12248"/>
                    </a:cubicBezTo>
                    <a:cubicBezTo>
                      <a:pt x="10686" y="11997"/>
                      <a:pt x="10882" y="11746"/>
                      <a:pt x="11021" y="11523"/>
                    </a:cubicBezTo>
                    <a:cubicBezTo>
                      <a:pt x="11272" y="11160"/>
                      <a:pt x="11440" y="10769"/>
                      <a:pt x="11523" y="10434"/>
                    </a:cubicBezTo>
                    <a:cubicBezTo>
                      <a:pt x="11607" y="10044"/>
                      <a:pt x="11607" y="9653"/>
                      <a:pt x="11579" y="9291"/>
                    </a:cubicBezTo>
                    <a:cubicBezTo>
                      <a:pt x="11523" y="8900"/>
                      <a:pt x="11412" y="8509"/>
                      <a:pt x="11189" y="8175"/>
                    </a:cubicBezTo>
                    <a:cubicBezTo>
                      <a:pt x="10993" y="7784"/>
                      <a:pt x="10742" y="7421"/>
                      <a:pt x="10435" y="7087"/>
                    </a:cubicBezTo>
                    <a:cubicBezTo>
                      <a:pt x="9319" y="5887"/>
                      <a:pt x="7701" y="5273"/>
                      <a:pt x="6083" y="4631"/>
                    </a:cubicBezTo>
                    <a:cubicBezTo>
                      <a:pt x="5107" y="4269"/>
                      <a:pt x="4130" y="3878"/>
                      <a:pt x="3209" y="3376"/>
                    </a:cubicBezTo>
                    <a:cubicBezTo>
                      <a:pt x="2596" y="3013"/>
                      <a:pt x="2038" y="2651"/>
                      <a:pt x="1563" y="2344"/>
                    </a:cubicBezTo>
                    <a:cubicBezTo>
                      <a:pt x="977" y="1897"/>
                      <a:pt x="531" y="1479"/>
                      <a:pt x="252" y="1200"/>
                    </a:cubicBezTo>
                    <a:cubicBezTo>
                      <a:pt x="29" y="949"/>
                      <a:pt x="1" y="670"/>
                      <a:pt x="113" y="447"/>
                    </a:cubicBezTo>
                    <a:cubicBezTo>
                      <a:pt x="140" y="391"/>
                      <a:pt x="224" y="279"/>
                      <a:pt x="280" y="251"/>
                    </a:cubicBezTo>
                    <a:cubicBezTo>
                      <a:pt x="364" y="168"/>
                      <a:pt x="419" y="140"/>
                      <a:pt x="531" y="112"/>
                    </a:cubicBezTo>
                    <a:cubicBezTo>
                      <a:pt x="782" y="0"/>
                      <a:pt x="1061" y="28"/>
                      <a:pt x="1256" y="279"/>
                    </a:cubicBezTo>
                    <a:cubicBezTo>
                      <a:pt x="1508" y="530"/>
                      <a:pt x="1898" y="865"/>
                      <a:pt x="2400" y="1284"/>
                    </a:cubicBezTo>
                    <a:cubicBezTo>
                      <a:pt x="2791" y="1618"/>
                      <a:pt x="3293" y="1925"/>
                      <a:pt x="3879" y="2232"/>
                    </a:cubicBezTo>
                    <a:cubicBezTo>
                      <a:pt x="4772" y="2762"/>
                      <a:pt x="5720" y="3097"/>
                      <a:pt x="6697" y="3488"/>
                    </a:cubicBezTo>
                    <a:cubicBezTo>
                      <a:pt x="8399" y="4157"/>
                      <a:pt x="10128" y="4827"/>
                      <a:pt x="11440" y="6222"/>
                    </a:cubicBezTo>
                    <a:cubicBezTo>
                      <a:pt x="11858" y="6668"/>
                      <a:pt x="12165" y="7114"/>
                      <a:pt x="12416" y="7617"/>
                    </a:cubicBezTo>
                    <a:cubicBezTo>
                      <a:pt x="12667" y="8091"/>
                      <a:pt x="12835" y="8593"/>
                      <a:pt x="12918" y="9095"/>
                    </a:cubicBezTo>
                    <a:cubicBezTo>
                      <a:pt x="12974" y="9625"/>
                      <a:pt x="12974" y="10183"/>
                      <a:pt x="12835" y="10741"/>
                    </a:cubicBezTo>
                    <a:cubicBezTo>
                      <a:pt x="12723" y="11271"/>
                      <a:pt x="12500" y="11801"/>
                      <a:pt x="12165" y="12276"/>
                    </a:cubicBezTo>
                    <a:cubicBezTo>
                      <a:pt x="11914" y="12638"/>
                      <a:pt x="11607" y="12973"/>
                      <a:pt x="11272" y="13336"/>
                    </a:cubicBezTo>
                    <a:cubicBezTo>
                      <a:pt x="10910" y="13643"/>
                      <a:pt x="10491" y="13950"/>
                      <a:pt x="10045" y="14257"/>
                    </a:cubicBezTo>
                    <a:cubicBezTo>
                      <a:pt x="10017" y="14312"/>
                      <a:pt x="9905" y="14257"/>
                      <a:pt x="9877" y="14229"/>
                    </a:cubicBezTo>
                    <a:cubicBezTo>
                      <a:pt x="9849" y="14173"/>
                      <a:pt x="9877" y="14089"/>
                      <a:pt x="9905" y="14061"/>
                    </a:cubicBezTo>
                    <a:cubicBezTo>
                      <a:pt x="10352" y="13782"/>
                      <a:pt x="10742" y="13475"/>
                      <a:pt x="11105" y="13141"/>
                    </a:cubicBezTo>
                    <a:cubicBezTo>
                      <a:pt x="11440" y="12834"/>
                      <a:pt x="11719" y="12499"/>
                      <a:pt x="11970" y="12136"/>
                    </a:cubicBezTo>
                    <a:cubicBezTo>
                      <a:pt x="12277" y="11662"/>
                      <a:pt x="12500" y="11160"/>
                      <a:pt x="12639" y="10686"/>
                    </a:cubicBezTo>
                    <a:cubicBezTo>
                      <a:pt x="12723" y="10155"/>
                      <a:pt x="12779" y="9625"/>
                      <a:pt x="12695" y="9095"/>
                    </a:cubicBezTo>
                    <a:cubicBezTo>
                      <a:pt x="12639" y="8621"/>
                      <a:pt x="12444" y="8119"/>
                      <a:pt x="12249" y="7672"/>
                    </a:cubicBezTo>
                    <a:cubicBezTo>
                      <a:pt x="11998" y="7226"/>
                      <a:pt x="11691" y="6780"/>
                      <a:pt x="11300" y="6305"/>
                    </a:cubicBezTo>
                    <a:cubicBezTo>
                      <a:pt x="10045" y="4966"/>
                      <a:pt x="8371" y="4325"/>
                      <a:pt x="6669" y="3655"/>
                    </a:cubicBezTo>
                    <a:cubicBezTo>
                      <a:pt x="5692" y="3292"/>
                      <a:pt x="4716" y="2902"/>
                      <a:pt x="3795" y="2400"/>
                    </a:cubicBezTo>
                    <a:cubicBezTo>
                      <a:pt x="3209" y="2065"/>
                      <a:pt x="2735" y="1758"/>
                      <a:pt x="2317" y="1423"/>
                    </a:cubicBezTo>
                    <a:cubicBezTo>
                      <a:pt x="1759" y="1005"/>
                      <a:pt x="1368" y="670"/>
                      <a:pt x="1117" y="391"/>
                    </a:cubicBezTo>
                    <a:cubicBezTo>
                      <a:pt x="950" y="251"/>
                      <a:pt x="782" y="223"/>
                      <a:pt x="643" y="279"/>
                    </a:cubicBezTo>
                    <a:cubicBezTo>
                      <a:pt x="559" y="307"/>
                      <a:pt x="531" y="363"/>
                      <a:pt x="447" y="391"/>
                    </a:cubicBezTo>
                    <a:cubicBezTo>
                      <a:pt x="419" y="419"/>
                      <a:pt x="364" y="502"/>
                      <a:pt x="364" y="558"/>
                    </a:cubicBezTo>
                    <a:cubicBezTo>
                      <a:pt x="280" y="698"/>
                      <a:pt x="280" y="865"/>
                      <a:pt x="447" y="1060"/>
                    </a:cubicBezTo>
                    <a:cubicBezTo>
                      <a:pt x="726" y="1339"/>
                      <a:pt x="1145" y="1702"/>
                      <a:pt x="1759" y="2176"/>
                    </a:cubicBezTo>
                    <a:cubicBezTo>
                      <a:pt x="2205" y="2483"/>
                      <a:pt x="2735" y="2874"/>
                      <a:pt x="3349" y="3209"/>
                    </a:cubicBezTo>
                    <a:cubicBezTo>
                      <a:pt x="4214" y="3711"/>
                      <a:pt x="5190" y="4073"/>
                      <a:pt x="6167" y="4464"/>
                    </a:cubicBezTo>
                    <a:cubicBezTo>
                      <a:pt x="7813" y="5106"/>
                      <a:pt x="9459" y="5719"/>
                      <a:pt x="10603" y="6975"/>
                    </a:cubicBezTo>
                    <a:cubicBezTo>
                      <a:pt x="10910" y="7338"/>
                      <a:pt x="11189" y="7700"/>
                      <a:pt x="11412" y="8091"/>
                    </a:cubicBezTo>
                    <a:cubicBezTo>
                      <a:pt x="11607" y="8482"/>
                      <a:pt x="11746" y="8900"/>
                      <a:pt x="11774" y="9291"/>
                    </a:cubicBezTo>
                    <a:cubicBezTo>
                      <a:pt x="11858" y="9709"/>
                      <a:pt x="11830" y="10072"/>
                      <a:pt x="11719" y="10490"/>
                    </a:cubicBezTo>
                    <a:cubicBezTo>
                      <a:pt x="11607" y="10881"/>
                      <a:pt x="11440" y="11299"/>
                      <a:pt x="11189" y="11662"/>
                    </a:cubicBezTo>
                    <a:cubicBezTo>
                      <a:pt x="11021" y="11941"/>
                      <a:pt x="10798" y="12164"/>
                      <a:pt x="10575" y="12415"/>
                    </a:cubicBezTo>
                    <a:cubicBezTo>
                      <a:pt x="10352" y="12638"/>
                      <a:pt x="10073" y="12917"/>
                      <a:pt x="9738" y="13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3155;p48"/>
          <p:cNvSpPr/>
          <p:nvPr/>
        </p:nvSpPr>
        <p:spPr>
          <a:xfrm rot="16200000">
            <a:off x="1226880" y="384480"/>
            <a:ext cx="3692880" cy="525492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0" name="Google Shape;3156;p 2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1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5188E4"/>
                </a:solidFill>
                <a:latin typeface="Russo One"/>
                <a:ea typeface="Russo One"/>
              </a:rPr>
              <a:t>Variáveis e tipos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2" name="Google Shape;3158;p 2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3" name="Google Shape;3159;p 2"/>
          <p:cNvSpPr/>
          <p:nvPr/>
        </p:nvSpPr>
        <p:spPr>
          <a:xfrm rot="16200000">
            <a:off x="1509120" y="684720"/>
            <a:ext cx="3151800" cy="465408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4" name="Google Shape;3160;p 2"/>
          <p:cNvSpPr/>
          <p:nvPr/>
        </p:nvSpPr>
        <p:spPr>
          <a:xfrm rot="16200000">
            <a:off x="6338160" y="1681920"/>
            <a:ext cx="1856520" cy="242100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5" name="Google Shape;3161;p 2"/>
          <p:cNvSpPr/>
          <p:nvPr/>
        </p:nvSpPr>
        <p:spPr>
          <a:xfrm rot="16200000">
            <a:off x="6480000" y="1820160"/>
            <a:ext cx="1584360" cy="214452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6" name="Google Shape;3162;p 2"/>
          <p:cNvPicPr/>
          <p:nvPr/>
        </p:nvPicPr>
        <p:blipFill>
          <a:blip r:embed="rId2"/>
          <a:stretch/>
        </p:blipFill>
        <p:spPr>
          <a:xfrm>
            <a:off x="758160" y="1435680"/>
            <a:ext cx="4622760" cy="315180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827" name="Google Shape;3163;p 2"/>
          <p:cNvPicPr/>
          <p:nvPr/>
        </p:nvPicPr>
        <p:blipFill>
          <a:blip r:embed="rId3"/>
          <a:srcRect l="15938" r="15574"/>
          <a:stretch/>
        </p:blipFill>
        <p:spPr>
          <a:xfrm>
            <a:off x="6199920" y="2099880"/>
            <a:ext cx="2144520" cy="1584360"/>
          </a:xfrm>
          <a:prstGeom prst="rect">
            <a:avLst/>
          </a:prstGeom>
          <a:ln w="0">
            <a:noFill/>
          </a:ln>
        </p:spPr>
      </p:pic>
      <p:sp>
        <p:nvSpPr>
          <p:cNvPr id="1828" name="Google Shape;3164;p 2"/>
          <p:cNvSpPr/>
          <p:nvPr/>
        </p:nvSpPr>
        <p:spPr>
          <a:xfrm>
            <a:off x="6055920" y="3850200"/>
            <a:ext cx="2421000" cy="103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Open Sans"/>
                <a:ea typeface="Open Sans"/>
              </a:rPr>
              <a:t>Nil, boolean, number, string, function, userdata (estilo um ponteiro), thread</a:t>
            </a:r>
            <a:r>
              <a:rPr sz="1400"/>
              <a:t/>
            </a:r>
            <a:br>
              <a:rPr sz="1400"/>
            </a:b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3184;p 3"/>
          <p:cNvSpPr/>
          <p:nvPr/>
        </p:nvSpPr>
        <p:spPr>
          <a:xfrm rot="16200000">
            <a:off x="1310040" y="4524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8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5188E4"/>
                </a:solidFill>
                <a:latin typeface="Russo One"/>
                <a:ea typeface="Russo One"/>
              </a:rPr>
              <a:t>Concatenação e Casting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9" name="Google Shape;3186;p 3"/>
          <p:cNvSpPr/>
          <p:nvPr/>
        </p:nvSpPr>
        <p:spPr>
          <a:xfrm rot="16200000">
            <a:off x="1310040" y="4524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90" name="Google Shape;1603;p 8"/>
          <p:cNvGrpSpPr/>
          <p:nvPr/>
        </p:nvGrpSpPr>
        <p:grpSpPr>
          <a:xfrm>
            <a:off x="708480" y="1548000"/>
            <a:ext cx="371520" cy="365400"/>
            <a:chOff x="708480" y="1548000"/>
            <a:chExt cx="371520" cy="365400"/>
          </a:xfrm>
        </p:grpSpPr>
        <p:sp>
          <p:nvSpPr>
            <p:cNvPr id="1891" name="Google Shape;1604;p 8"/>
            <p:cNvSpPr/>
            <p:nvPr/>
          </p:nvSpPr>
          <p:spPr>
            <a:xfrm>
              <a:off x="755640" y="18280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Google Shape;1605;p 8"/>
            <p:cNvSpPr/>
            <p:nvPr/>
          </p:nvSpPr>
          <p:spPr>
            <a:xfrm>
              <a:off x="791280" y="18633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Google Shape;1606;p 8"/>
            <p:cNvSpPr/>
            <p:nvPr/>
          </p:nvSpPr>
          <p:spPr>
            <a:xfrm>
              <a:off x="774000" y="18457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Google Shape;1607;p 8"/>
            <p:cNvSpPr/>
            <p:nvPr/>
          </p:nvSpPr>
          <p:spPr>
            <a:xfrm>
              <a:off x="708480" y="15480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Google Shape;1608;p 8"/>
            <p:cNvSpPr/>
            <p:nvPr/>
          </p:nvSpPr>
          <p:spPr>
            <a:xfrm>
              <a:off x="918000" y="16336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6" name="CaixaDeTexto 1895"/>
          <p:cNvSpPr txBox="1"/>
          <p:nvPr/>
        </p:nvSpPr>
        <p:spPr>
          <a:xfrm>
            <a:off x="1095840" y="1558080"/>
            <a:ext cx="5384160" cy="1037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>
                <a:latin typeface="Arial"/>
              </a:rPr>
              <a:t>Usamos “..” e não “+” para concatenar strings</a:t>
            </a:r>
          </a:p>
          <a:p>
            <a:r>
              <a:rPr lang="pt-BR" sz="1800" b="0" strike="noStrike" spc="-1">
                <a:latin typeface="Arial"/>
              </a:rPr>
              <a:t>     </a:t>
            </a:r>
            <a:r>
              <a:rPr lang="pt-BR" sz="1800" b="0" u="sng" strike="noStrike" spc="-1">
                <a:uFillTx/>
                <a:latin typeface="Arial"/>
              </a:rPr>
              <a:t>Exemplo:</a:t>
            </a:r>
            <a:endParaRPr lang="pt-BR" sz="1800" b="0" strike="noStrike" spc="-1">
              <a:latin typeface="Arial"/>
            </a:endParaRPr>
          </a:p>
          <a:p>
            <a:r>
              <a:rPr lang="pt-BR" sz="1800" b="0" strike="noStrike" spc="-1">
                <a:latin typeface="Arial"/>
              </a:rPr>
              <a:t>   	</a:t>
            </a:r>
            <a:r>
              <a:rPr lang="pt-BR" sz="1500" b="0" strike="noStrike" spc="-1">
                <a:latin typeface="Arial"/>
              </a:rPr>
              <a:t>print("aaaa".."bbbbbbb")</a:t>
            </a:r>
          </a:p>
          <a:p>
            <a:endParaRPr lang="pt-BR" sz="1800" b="0" strike="noStrike" spc="-1">
              <a:latin typeface="Arial"/>
            </a:endParaRPr>
          </a:p>
          <a:p>
            <a:endParaRPr lang="pt-BR" sz="1800" b="0" strike="noStrike" spc="-1">
              <a:latin typeface="Arial"/>
            </a:endParaRPr>
          </a:p>
        </p:txBody>
      </p:sp>
      <p:sp>
        <p:nvSpPr>
          <p:cNvPr id="1897" name="CaixaDeTexto 1896"/>
          <p:cNvSpPr txBox="1"/>
          <p:nvPr/>
        </p:nvSpPr>
        <p:spPr>
          <a:xfrm>
            <a:off x="1095840" y="1558080"/>
            <a:ext cx="5384160" cy="1037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Usamos “..” e não “+” para concatenar </a:t>
            </a:r>
            <a:r>
              <a:rPr lang="pt-BR" sz="1800" b="0" strike="noStrike" spc="-1" dirty="0" err="1">
                <a:solidFill>
                  <a:schemeClr val="bg1"/>
                </a:solidFill>
                <a:latin typeface="Arial"/>
              </a:rPr>
              <a:t>strings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     </a:t>
            </a:r>
            <a:r>
              <a:rPr lang="pt-BR" sz="1800" b="0" u="sng" strike="noStrike" spc="-1" dirty="0">
                <a:solidFill>
                  <a:schemeClr val="bg1"/>
                </a:solidFill>
                <a:uFillTx/>
                <a:latin typeface="Arial"/>
              </a:rPr>
              <a:t>Exemplo: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   	</a:t>
            </a:r>
            <a:r>
              <a:rPr lang="pt-BR" sz="1500" b="0" strike="noStrike" spc="-1" dirty="0" err="1">
                <a:solidFill>
                  <a:schemeClr val="bg1"/>
                </a:solidFill>
                <a:latin typeface="Arial"/>
              </a:rPr>
              <a:t>print</a:t>
            </a:r>
            <a:r>
              <a:rPr lang="pt-BR" sz="1500" b="0" strike="noStrike" spc="-1" dirty="0">
                <a:solidFill>
                  <a:schemeClr val="bg1"/>
                </a:solidFill>
                <a:latin typeface="Arial"/>
              </a:rPr>
              <a:t>("</a:t>
            </a:r>
            <a:r>
              <a:rPr lang="pt-BR" sz="1500" b="0" strike="noStrike" spc="-1" dirty="0" err="1">
                <a:solidFill>
                  <a:schemeClr val="bg1"/>
                </a:solidFill>
                <a:latin typeface="Arial"/>
              </a:rPr>
              <a:t>aaaa</a:t>
            </a:r>
            <a:r>
              <a:rPr lang="pt-BR" sz="1500" b="0" strike="noStrike" spc="-1" dirty="0">
                <a:solidFill>
                  <a:schemeClr val="bg1"/>
                </a:solidFill>
                <a:latin typeface="Arial"/>
              </a:rPr>
              <a:t>".."</a:t>
            </a:r>
            <a:r>
              <a:rPr lang="pt-BR" sz="1500" b="0" strike="noStrike" spc="-1" dirty="0" err="1">
                <a:solidFill>
                  <a:schemeClr val="bg1"/>
                </a:solidFill>
                <a:latin typeface="Arial"/>
              </a:rPr>
              <a:t>bbbbbbb</a:t>
            </a:r>
            <a:r>
              <a:rPr lang="pt-BR" sz="1500" b="0" strike="noStrike" spc="-1" dirty="0">
                <a:solidFill>
                  <a:schemeClr val="bg1"/>
                </a:solidFill>
                <a:latin typeface="Arial"/>
              </a:rPr>
              <a:t>")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endParaRPr lang="pt-BR" sz="1800" b="0" strike="noStrike" spc="-1" dirty="0">
              <a:latin typeface="Arial"/>
            </a:endParaRPr>
          </a:p>
        </p:txBody>
      </p:sp>
      <p:sp>
        <p:nvSpPr>
          <p:cNvPr id="1899" name="CaixaDeTexto 1898"/>
          <p:cNvSpPr txBox="1"/>
          <p:nvPr/>
        </p:nvSpPr>
        <p:spPr>
          <a:xfrm>
            <a:off x="1095840" y="2700000"/>
            <a:ext cx="6824160" cy="185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Para converter de </a:t>
            </a:r>
            <a:r>
              <a:rPr lang="pt-BR" sz="1800" b="0" strike="noStrike" spc="-1" dirty="0" err="1">
                <a:solidFill>
                  <a:schemeClr val="bg1"/>
                </a:solidFill>
                <a:latin typeface="Arial"/>
              </a:rPr>
              <a:t>int</a:t>
            </a: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 para </a:t>
            </a:r>
            <a:r>
              <a:rPr lang="pt-BR" sz="1800" b="0" strike="noStrike" spc="-1" dirty="0" err="1">
                <a:solidFill>
                  <a:schemeClr val="bg1"/>
                </a:solidFill>
                <a:latin typeface="Arial"/>
              </a:rPr>
              <a:t>string</a:t>
            </a: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 e vice-versa usaremos de:</a:t>
            </a:r>
          </a:p>
          <a:p>
            <a:r>
              <a:rPr lang="pt-BR" sz="1600" b="0" strike="noStrike" spc="-1" dirty="0">
                <a:solidFill>
                  <a:schemeClr val="bg1"/>
                </a:solidFill>
                <a:latin typeface="Arial"/>
              </a:rPr>
              <a:t>    –</a:t>
            </a:r>
            <a:r>
              <a:rPr lang="pt-BR" sz="1600" b="0" strike="noStrike" spc="-1" dirty="0" err="1">
                <a:solidFill>
                  <a:schemeClr val="bg1"/>
                </a:solidFill>
                <a:latin typeface="Arial"/>
              </a:rPr>
              <a:t>tostring</a:t>
            </a:r>
            <a:r>
              <a:rPr lang="pt-BR" sz="1600" b="0" strike="noStrike" spc="-1" dirty="0">
                <a:solidFill>
                  <a:schemeClr val="bg1"/>
                </a:solidFill>
                <a:latin typeface="Arial"/>
              </a:rPr>
              <a:t>() -&gt; </a:t>
            </a:r>
            <a:r>
              <a:rPr lang="pt-BR" sz="1600" b="0" strike="noStrike" spc="-1" dirty="0" err="1">
                <a:solidFill>
                  <a:schemeClr val="bg1"/>
                </a:solidFill>
                <a:latin typeface="Arial"/>
              </a:rPr>
              <a:t>casting</a:t>
            </a:r>
            <a:r>
              <a:rPr lang="pt-BR" sz="1600" b="0" strike="noStrike" spc="-1" dirty="0">
                <a:solidFill>
                  <a:schemeClr val="bg1"/>
                </a:solidFill>
                <a:latin typeface="Arial"/>
              </a:rPr>
              <a:t> para </a:t>
            </a:r>
            <a:r>
              <a:rPr lang="pt-BR" sz="1600" b="0" strike="noStrike" spc="-1" dirty="0" err="1">
                <a:solidFill>
                  <a:schemeClr val="bg1"/>
                </a:solidFill>
                <a:latin typeface="Arial"/>
              </a:rPr>
              <a:t>string</a:t>
            </a:r>
            <a:endParaRPr lang="pt-BR" sz="16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600" b="0" strike="noStrike" spc="-1" dirty="0">
                <a:solidFill>
                  <a:schemeClr val="bg1"/>
                </a:solidFill>
                <a:latin typeface="Arial"/>
              </a:rPr>
              <a:t>    –</a:t>
            </a:r>
            <a:r>
              <a:rPr lang="pt-BR" sz="1600" b="0" strike="noStrike" spc="-1" dirty="0" err="1">
                <a:solidFill>
                  <a:schemeClr val="bg1"/>
                </a:solidFill>
                <a:latin typeface="Arial"/>
              </a:rPr>
              <a:t>tonumber</a:t>
            </a:r>
            <a:r>
              <a:rPr lang="pt-BR" sz="1600" b="0" strike="noStrike" spc="-1" dirty="0">
                <a:solidFill>
                  <a:schemeClr val="bg1"/>
                </a:solidFill>
                <a:latin typeface="Arial"/>
              </a:rPr>
              <a:t>() -&gt; realiza </a:t>
            </a:r>
            <a:r>
              <a:rPr lang="pt-BR" sz="1600" b="0" strike="noStrike" spc="-1" dirty="0" err="1">
                <a:solidFill>
                  <a:schemeClr val="bg1"/>
                </a:solidFill>
                <a:latin typeface="Arial"/>
              </a:rPr>
              <a:t>casting</a:t>
            </a:r>
            <a:r>
              <a:rPr lang="pt-BR" sz="1600" b="0" strike="noStrike" spc="-1" dirty="0">
                <a:solidFill>
                  <a:schemeClr val="bg1"/>
                </a:solidFill>
                <a:latin typeface="Arial"/>
              </a:rPr>
              <a:t> para tipo numérico</a:t>
            </a:r>
          </a:p>
          <a:p>
            <a:endParaRPr lang="pt-BR" sz="16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600" b="0" u="sng" strike="noStrike" spc="-1" dirty="0">
                <a:solidFill>
                  <a:schemeClr val="bg1"/>
                </a:solidFill>
                <a:uFillTx/>
                <a:latin typeface="Arial"/>
              </a:rPr>
              <a:t>Exemplo:</a:t>
            </a:r>
            <a:endParaRPr lang="pt-BR" sz="16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400" b="0" strike="noStrike" spc="-1" dirty="0">
                <a:solidFill>
                  <a:srgbClr val="FFFFFF"/>
                </a:solidFill>
                <a:latin typeface="Trebuchet MS"/>
              </a:rPr>
              <a:t>X = 3</a:t>
            </a:r>
            <a:endParaRPr lang="pt-BR" sz="1400" b="0" strike="noStrike" spc="-1" dirty="0">
              <a:solidFill>
                <a:srgbClr val="FF0000"/>
              </a:solidFill>
              <a:latin typeface="Trebuchet MS"/>
              <a:ea typeface="Trebuchet MS"/>
            </a:endParaRPr>
          </a:p>
          <a:p>
            <a:r>
              <a:rPr lang="pt-BR" sz="1400" b="0" strike="noStrike" spc="-1" dirty="0" err="1">
                <a:solidFill>
                  <a:srgbClr val="FFFFFF"/>
                </a:solidFill>
                <a:latin typeface="Arial"/>
              </a:rPr>
              <a:t>tostring</a:t>
            </a:r>
            <a:r>
              <a:rPr lang="pt-BR" sz="1400" b="0" strike="noStrike" spc="-1" dirty="0">
                <a:solidFill>
                  <a:srgbClr val="FFFFFF"/>
                </a:solidFill>
                <a:latin typeface="Arial"/>
              </a:rPr>
              <a:t>(x) </a:t>
            </a:r>
            <a:endParaRPr lang="pt-BR" sz="1400" b="0" strike="noStrike" spc="-1" dirty="0">
              <a:solidFill>
                <a:srgbClr val="FF0000"/>
              </a:solidFill>
              <a:latin typeface="Arial"/>
              <a:ea typeface="Arial"/>
            </a:endParaRPr>
          </a:p>
          <a:p>
            <a:r>
              <a:rPr lang="pt-BR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tonumber</a:t>
            </a:r>
            <a:r>
              <a:rPr lang="pt-BR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(“3”)</a:t>
            </a:r>
            <a:endParaRPr lang="pt-BR" sz="1400" b="0" strike="noStrike" spc="-1" dirty="0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1900" name="Google Shape;1603;p 9"/>
          <p:cNvGrpSpPr/>
          <p:nvPr/>
        </p:nvGrpSpPr>
        <p:grpSpPr>
          <a:xfrm>
            <a:off x="724320" y="2694600"/>
            <a:ext cx="371520" cy="365400"/>
            <a:chOff x="724320" y="2694600"/>
            <a:chExt cx="371520" cy="365400"/>
          </a:xfrm>
        </p:grpSpPr>
        <p:sp>
          <p:nvSpPr>
            <p:cNvPr id="1901" name="Google Shape;1604;p 9"/>
            <p:cNvSpPr/>
            <p:nvPr/>
          </p:nvSpPr>
          <p:spPr>
            <a:xfrm>
              <a:off x="771480" y="29746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Google Shape;1605;p 9"/>
            <p:cNvSpPr/>
            <p:nvPr/>
          </p:nvSpPr>
          <p:spPr>
            <a:xfrm>
              <a:off x="807120" y="30099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Google Shape;1606;p 9"/>
            <p:cNvSpPr/>
            <p:nvPr/>
          </p:nvSpPr>
          <p:spPr>
            <a:xfrm>
              <a:off x="789840" y="29923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Google Shape;1607;p 9"/>
            <p:cNvSpPr/>
            <p:nvPr/>
          </p:nvSpPr>
          <p:spPr>
            <a:xfrm>
              <a:off x="724320" y="26946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Google Shape;1608;p 9"/>
            <p:cNvSpPr/>
            <p:nvPr/>
          </p:nvSpPr>
          <p:spPr>
            <a:xfrm>
              <a:off x="933840" y="27802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98371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3184;p 2"/>
          <p:cNvSpPr/>
          <p:nvPr/>
        </p:nvSpPr>
        <p:spPr>
          <a:xfrm rot="16200000">
            <a:off x="1310040" y="4524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0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5188E4"/>
                </a:solidFill>
                <a:latin typeface="Russo One"/>
                <a:ea typeface="Russo One"/>
              </a:rPr>
              <a:t>Operações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1" name="Google Shape;3186;p 2"/>
          <p:cNvSpPr/>
          <p:nvPr/>
        </p:nvSpPr>
        <p:spPr>
          <a:xfrm rot="16200000">
            <a:off x="1310040" y="4524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42" name="Google Shape;1603;p 10"/>
          <p:cNvGrpSpPr/>
          <p:nvPr/>
        </p:nvGrpSpPr>
        <p:grpSpPr>
          <a:xfrm>
            <a:off x="708480" y="1548000"/>
            <a:ext cx="371520" cy="365400"/>
            <a:chOff x="708480" y="1548000"/>
            <a:chExt cx="371520" cy="365400"/>
          </a:xfrm>
        </p:grpSpPr>
        <p:sp>
          <p:nvSpPr>
            <p:cNvPr id="1843" name="Google Shape;1604;p 10"/>
            <p:cNvSpPr/>
            <p:nvPr/>
          </p:nvSpPr>
          <p:spPr>
            <a:xfrm>
              <a:off x="755640" y="18280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4" name="Google Shape;1605;p 10"/>
            <p:cNvSpPr/>
            <p:nvPr/>
          </p:nvSpPr>
          <p:spPr>
            <a:xfrm>
              <a:off x="791280" y="18633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5" name="Google Shape;1606;p 10"/>
            <p:cNvSpPr/>
            <p:nvPr/>
          </p:nvSpPr>
          <p:spPr>
            <a:xfrm>
              <a:off x="774000" y="18457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6" name="Google Shape;1607;p 10"/>
            <p:cNvSpPr/>
            <p:nvPr/>
          </p:nvSpPr>
          <p:spPr>
            <a:xfrm>
              <a:off x="708480" y="15480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7" name="Google Shape;1608;p 10"/>
            <p:cNvSpPr/>
            <p:nvPr/>
          </p:nvSpPr>
          <p:spPr>
            <a:xfrm>
              <a:off x="918000" y="16336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48" name="CaixaDeTexto 1847"/>
          <p:cNvSpPr txBox="1"/>
          <p:nvPr/>
        </p:nvSpPr>
        <p:spPr>
          <a:xfrm>
            <a:off x="1095840" y="1558080"/>
            <a:ext cx="2035440" cy="316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+(adição)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*(multiplicação)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-(subtração)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%(módulo)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/(divisão)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^(</a:t>
            </a:r>
            <a:r>
              <a:rPr lang="pt-BR" sz="1800" b="0" strike="noStrike" spc="-1" dirty="0" err="1">
                <a:solidFill>
                  <a:schemeClr val="bg1"/>
                </a:solidFill>
                <a:latin typeface="Arial"/>
              </a:rPr>
              <a:t>exponenciação</a:t>
            </a: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)</a:t>
            </a:r>
            <a:r>
              <a:rPr lang="pt-BR" sz="1800" b="0" strike="noStrike" spc="-1" dirty="0">
                <a:latin typeface="Arial"/>
              </a:rPr>
              <a:t>.</a:t>
            </a:r>
          </a:p>
          <a:p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85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3169;p49"/>
          <p:cNvSpPr/>
          <p:nvPr/>
        </p:nvSpPr>
        <p:spPr>
          <a:xfrm rot="16200000">
            <a:off x="1206000" y="546120"/>
            <a:ext cx="3692880" cy="525492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0" name="Google Shape;3170;p 2"/>
          <p:cNvSpPr/>
          <p:nvPr/>
        </p:nvSpPr>
        <p:spPr>
          <a:xfrm rot="16200000">
            <a:off x="1288800" y="3030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1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5188E4"/>
                </a:solidFill>
                <a:latin typeface="Russo One"/>
                <a:ea typeface="Russo One"/>
              </a:rPr>
              <a:t>Estrutura de Dados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2" name="Google Shape;3172;p 2"/>
          <p:cNvSpPr/>
          <p:nvPr/>
        </p:nvSpPr>
        <p:spPr>
          <a:xfrm rot="16200000">
            <a:off x="1288800" y="3030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3" name="Google Shape;3173;p 2"/>
          <p:cNvSpPr/>
          <p:nvPr/>
        </p:nvSpPr>
        <p:spPr>
          <a:xfrm rot="16200000">
            <a:off x="1487880" y="846360"/>
            <a:ext cx="3151800" cy="465408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4" name="Google Shape;3174;p 2"/>
          <p:cNvSpPr/>
          <p:nvPr/>
        </p:nvSpPr>
        <p:spPr>
          <a:xfrm rot="16200000">
            <a:off x="6317280" y="1843560"/>
            <a:ext cx="1856520" cy="242100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5" name="Google Shape;3175;p 2"/>
          <p:cNvSpPr/>
          <p:nvPr/>
        </p:nvSpPr>
        <p:spPr>
          <a:xfrm rot="16200000">
            <a:off x="6458760" y="1981800"/>
            <a:ext cx="1584360" cy="214452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36" name="Google Shape;3176;p 2"/>
          <p:cNvPicPr/>
          <p:nvPr/>
        </p:nvPicPr>
        <p:blipFill>
          <a:blip r:embed="rId2"/>
          <a:srcRect r="11678"/>
          <a:stretch/>
        </p:blipFill>
        <p:spPr>
          <a:xfrm>
            <a:off x="736920" y="1597320"/>
            <a:ext cx="4654080" cy="3151800"/>
          </a:xfrm>
          <a:prstGeom prst="rect">
            <a:avLst/>
          </a:prstGeom>
          <a:ln w="0">
            <a:noFill/>
          </a:ln>
        </p:spPr>
      </p:pic>
      <p:pic>
        <p:nvPicPr>
          <p:cNvPr id="1837" name="Google Shape;3177;p 2"/>
          <p:cNvPicPr/>
          <p:nvPr/>
        </p:nvPicPr>
        <p:blipFill>
          <a:blip r:embed="rId3"/>
          <a:srcRect r="61642"/>
          <a:stretch/>
        </p:blipFill>
        <p:spPr>
          <a:xfrm>
            <a:off x="6178680" y="2261880"/>
            <a:ext cx="2144520" cy="15843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1838" name="Google Shape;3178;p 2"/>
          <p:cNvSpPr/>
          <p:nvPr/>
        </p:nvSpPr>
        <p:spPr>
          <a:xfrm>
            <a:off x="737280" y="933480"/>
            <a:ext cx="76694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Open Sans"/>
                <a:ea typeface="Open Sans"/>
              </a:rPr>
              <a:t>"Tables in Lua are not a data structure; they are the data structure."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3184;p 4"/>
          <p:cNvSpPr/>
          <p:nvPr/>
        </p:nvSpPr>
        <p:spPr>
          <a:xfrm rot="16200000">
            <a:off x="1310040" y="4524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0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5188E4"/>
                </a:solidFill>
                <a:latin typeface="Russo One"/>
                <a:ea typeface="Russo One"/>
              </a:rPr>
              <a:t>Operadores relacionais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1" name="Google Shape;3186;p 4"/>
          <p:cNvSpPr/>
          <p:nvPr/>
        </p:nvSpPr>
        <p:spPr>
          <a:xfrm rot="16200000">
            <a:off x="1310040" y="4524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52" name="Google Shape;1603;p 11"/>
          <p:cNvGrpSpPr/>
          <p:nvPr/>
        </p:nvGrpSpPr>
        <p:grpSpPr>
          <a:xfrm>
            <a:off x="708480" y="1548000"/>
            <a:ext cx="371520" cy="365400"/>
            <a:chOff x="708480" y="1548000"/>
            <a:chExt cx="371520" cy="365400"/>
          </a:xfrm>
        </p:grpSpPr>
        <p:sp>
          <p:nvSpPr>
            <p:cNvPr id="1853" name="Google Shape;1604;p 11"/>
            <p:cNvSpPr/>
            <p:nvPr/>
          </p:nvSpPr>
          <p:spPr>
            <a:xfrm>
              <a:off x="755640" y="18280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4" name="Google Shape;1605;p 11"/>
            <p:cNvSpPr/>
            <p:nvPr/>
          </p:nvSpPr>
          <p:spPr>
            <a:xfrm>
              <a:off x="791280" y="18633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5" name="Google Shape;1606;p 11"/>
            <p:cNvSpPr/>
            <p:nvPr/>
          </p:nvSpPr>
          <p:spPr>
            <a:xfrm>
              <a:off x="774000" y="18457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6" name="Google Shape;1607;p 11"/>
            <p:cNvSpPr/>
            <p:nvPr/>
          </p:nvSpPr>
          <p:spPr>
            <a:xfrm>
              <a:off x="708480" y="15480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7" name="Google Shape;1608;p 11"/>
            <p:cNvSpPr/>
            <p:nvPr/>
          </p:nvSpPr>
          <p:spPr>
            <a:xfrm>
              <a:off x="918000" y="16336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58" name="CaixaDeTexto 1857"/>
          <p:cNvSpPr txBox="1"/>
          <p:nvPr/>
        </p:nvSpPr>
        <p:spPr>
          <a:xfrm>
            <a:off x="1095840" y="1558080"/>
            <a:ext cx="2616120" cy="3417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== (igual)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~=(diferente)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&lt;  (menor)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&gt;  (maior)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&lt;= (menor ou igual que)</a:t>
            </a:r>
          </a:p>
          <a:p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&gt;= (maior ou igual que)</a:t>
            </a:r>
          </a:p>
          <a:p>
            <a:endParaRPr lang="pt-BR" sz="1800" b="0" strike="noStrike" spc="-1" dirty="0">
              <a:latin typeface="Arial"/>
            </a:endParaRPr>
          </a:p>
          <a:p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3183;p50"/>
          <p:cNvSpPr/>
          <p:nvPr/>
        </p:nvSpPr>
        <p:spPr>
          <a:xfrm rot="16200000">
            <a:off x="1226880" y="384480"/>
            <a:ext cx="3692880" cy="525492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0" name="Google Shape;3184;p 5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1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5188E4"/>
                </a:solidFill>
                <a:latin typeface="Russo One"/>
                <a:ea typeface="Russo One"/>
              </a:rPr>
              <a:t>Estrutura de Decisão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2" name="Google Shape;3186;p 5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3" name="Google Shape;3187;p 2"/>
          <p:cNvSpPr/>
          <p:nvPr/>
        </p:nvSpPr>
        <p:spPr>
          <a:xfrm rot="16200000">
            <a:off x="1509120" y="684720"/>
            <a:ext cx="3151800" cy="465408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4" name="Google Shape;3188;p 2"/>
          <p:cNvSpPr/>
          <p:nvPr/>
        </p:nvSpPr>
        <p:spPr>
          <a:xfrm rot="16200000">
            <a:off x="7009200" y="756360"/>
            <a:ext cx="869040" cy="292356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865" name="Google Shape;3189;p 2"/>
          <p:cNvSpPr/>
          <p:nvPr/>
        </p:nvSpPr>
        <p:spPr>
          <a:xfrm rot="16200000">
            <a:off x="7078320" y="846360"/>
            <a:ext cx="741600" cy="274392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6" name="Google Shape;3190;p 2"/>
          <p:cNvPicPr/>
          <p:nvPr/>
        </p:nvPicPr>
        <p:blipFill>
          <a:blip r:embed="rId2"/>
          <a:srcRect r="13959"/>
          <a:stretch/>
        </p:blipFill>
        <p:spPr>
          <a:xfrm>
            <a:off x="758160" y="1435680"/>
            <a:ext cx="4654080" cy="3151800"/>
          </a:xfrm>
          <a:prstGeom prst="rect">
            <a:avLst/>
          </a:prstGeom>
          <a:ln w="0">
            <a:noFill/>
          </a:ln>
        </p:spPr>
      </p:pic>
      <p:pic>
        <p:nvPicPr>
          <p:cNvPr id="1867" name="Google Shape;3191;p 2"/>
          <p:cNvPicPr/>
          <p:nvPr/>
        </p:nvPicPr>
        <p:blipFill>
          <a:blip r:embed="rId3"/>
          <a:stretch/>
        </p:blipFill>
        <p:spPr>
          <a:xfrm>
            <a:off x="6077160" y="1865880"/>
            <a:ext cx="2743920" cy="70452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1868" name="Google Shape;3192;p 2"/>
          <p:cNvSpPr/>
          <p:nvPr/>
        </p:nvSpPr>
        <p:spPr>
          <a:xfrm rot="16200000">
            <a:off x="7009200" y="1841040"/>
            <a:ext cx="869040" cy="292356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869" name="Google Shape;3193;p 2"/>
          <p:cNvSpPr/>
          <p:nvPr/>
        </p:nvSpPr>
        <p:spPr>
          <a:xfrm rot="16200000">
            <a:off x="7111440" y="1920960"/>
            <a:ext cx="675360" cy="274392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70" name="Google Shape;3194;p 2"/>
          <p:cNvPicPr/>
          <p:nvPr/>
        </p:nvPicPr>
        <p:blipFill>
          <a:blip r:embed="rId4"/>
          <a:srcRect t="34850"/>
          <a:stretch/>
        </p:blipFill>
        <p:spPr>
          <a:xfrm>
            <a:off x="6077160" y="2967840"/>
            <a:ext cx="2743920" cy="66240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3199;p51"/>
          <p:cNvSpPr/>
          <p:nvPr/>
        </p:nvSpPr>
        <p:spPr>
          <a:xfrm rot="16200000">
            <a:off x="1226880" y="384480"/>
            <a:ext cx="3692880" cy="525492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2" name="Google Shape;3200;p51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3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5188E4"/>
                </a:solidFill>
                <a:latin typeface="Russo One"/>
                <a:ea typeface="Russo One"/>
              </a:rPr>
              <a:t>Estrutura de Repetição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4" name="Google Shape;3202;p51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5" name="Google Shape;3203;p51"/>
          <p:cNvSpPr/>
          <p:nvPr/>
        </p:nvSpPr>
        <p:spPr>
          <a:xfrm rot="16200000">
            <a:off x="1509120" y="684720"/>
            <a:ext cx="3151800" cy="465408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6" name="Google Shape;3204;p51"/>
          <p:cNvSpPr/>
          <p:nvPr/>
        </p:nvSpPr>
        <p:spPr>
          <a:xfrm rot="16200000">
            <a:off x="6927120" y="381600"/>
            <a:ext cx="853920" cy="242100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7" name="Google Shape;3205;p51"/>
          <p:cNvSpPr/>
          <p:nvPr/>
        </p:nvSpPr>
        <p:spPr>
          <a:xfrm rot="16200000">
            <a:off x="6995160" y="520200"/>
            <a:ext cx="728640" cy="214452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8" name="Google Shape;3206;p51"/>
          <p:cNvSpPr/>
          <p:nvPr/>
        </p:nvSpPr>
        <p:spPr>
          <a:xfrm rot="16200000">
            <a:off x="5990040" y="2325600"/>
            <a:ext cx="2750400" cy="242100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9" name="Google Shape;3207;p51"/>
          <p:cNvSpPr/>
          <p:nvPr/>
        </p:nvSpPr>
        <p:spPr>
          <a:xfrm rot="16200000">
            <a:off x="6197400" y="2463480"/>
            <a:ext cx="2347200" cy="214452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80" name="Google Shape;3208;p51"/>
          <p:cNvPicPr/>
          <p:nvPr/>
        </p:nvPicPr>
        <p:blipFill>
          <a:blip r:embed="rId2"/>
          <a:srcRect r="35094"/>
          <a:stretch/>
        </p:blipFill>
        <p:spPr>
          <a:xfrm>
            <a:off x="6293160" y="1249200"/>
            <a:ext cx="2144520" cy="68544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881" name="Google Shape;3209;p51"/>
          <p:cNvPicPr/>
          <p:nvPr/>
        </p:nvPicPr>
        <p:blipFill>
          <a:blip r:embed="rId3"/>
          <a:srcRect r="57066"/>
          <a:stretch/>
        </p:blipFill>
        <p:spPr>
          <a:xfrm>
            <a:off x="6298920" y="2362320"/>
            <a:ext cx="2133360" cy="2347200"/>
          </a:xfrm>
          <a:prstGeom prst="rect">
            <a:avLst/>
          </a:prstGeom>
          <a:ln w="0">
            <a:noFill/>
          </a:ln>
        </p:spPr>
      </p:pic>
      <p:pic>
        <p:nvPicPr>
          <p:cNvPr id="1882" name="Google Shape;3210;p51"/>
          <p:cNvPicPr/>
          <p:nvPr/>
        </p:nvPicPr>
        <p:blipFill>
          <a:blip r:embed="rId4"/>
          <a:srcRect r="33428"/>
          <a:stretch/>
        </p:blipFill>
        <p:spPr>
          <a:xfrm>
            <a:off x="758160" y="1435680"/>
            <a:ext cx="4654080" cy="315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3200;p 1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4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5188E4"/>
                </a:solidFill>
                <a:latin typeface="Russo One"/>
                <a:ea typeface="Russo One"/>
              </a:rPr>
              <a:t>Estrutura de Repetição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5" name="Google Shape;3202;p 1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86" name="Imagem 1885"/>
          <p:cNvPicPr/>
          <p:nvPr/>
        </p:nvPicPr>
        <p:blipFill>
          <a:blip r:embed="rId2"/>
          <a:stretch/>
        </p:blipFill>
        <p:spPr>
          <a:xfrm>
            <a:off x="2160000" y="1593360"/>
            <a:ext cx="4680000" cy="254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3215;p52"/>
          <p:cNvSpPr/>
          <p:nvPr/>
        </p:nvSpPr>
        <p:spPr>
          <a:xfrm rot="16200000">
            <a:off x="2083680" y="-179280"/>
            <a:ext cx="982800" cy="426384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7" name="Google Shape;3216;p52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8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5188E4"/>
                </a:solidFill>
                <a:latin typeface="Russo One"/>
                <a:ea typeface="Russo One"/>
              </a:rPr>
              <a:t>Funções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" name="Google Shape;3218;p52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0" name="Google Shape;3219;p52"/>
          <p:cNvSpPr/>
          <p:nvPr/>
        </p:nvSpPr>
        <p:spPr>
          <a:xfrm rot="16200000">
            <a:off x="2145240" y="-30960"/>
            <a:ext cx="838800" cy="396684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1" name="Google Shape;3220;p52"/>
          <p:cNvSpPr/>
          <p:nvPr/>
        </p:nvSpPr>
        <p:spPr>
          <a:xfrm>
            <a:off x="315360" y="1100880"/>
            <a:ext cx="405252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sp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rgbClr val="FFFFFF"/>
                </a:solidFill>
                <a:latin typeface="Open Sans"/>
                <a:ea typeface="Open Sans"/>
              </a:rPr>
              <a:t>main.lua 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912" name="Google Shape;3221;p52"/>
          <p:cNvSpPr/>
          <p:nvPr/>
        </p:nvSpPr>
        <p:spPr>
          <a:xfrm rot="16200000">
            <a:off x="1363320" y="450576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3" name="Google Shape;3222;p52"/>
          <p:cNvSpPr/>
          <p:nvPr/>
        </p:nvSpPr>
        <p:spPr>
          <a:xfrm rot="16200000">
            <a:off x="1363320" y="450576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4" name="Google Shape;3223;p52"/>
          <p:cNvSpPr/>
          <p:nvPr/>
        </p:nvSpPr>
        <p:spPr>
          <a:xfrm>
            <a:off x="315360" y="2594520"/>
            <a:ext cx="405252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sp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funcoes.lua 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915" name="Google Shape;3224;p52"/>
          <p:cNvSpPr/>
          <p:nvPr/>
        </p:nvSpPr>
        <p:spPr>
          <a:xfrm rot="16200000">
            <a:off x="1546200" y="1848960"/>
            <a:ext cx="2057760" cy="426384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6" name="Google Shape;3225;p52"/>
          <p:cNvSpPr/>
          <p:nvPr/>
        </p:nvSpPr>
        <p:spPr>
          <a:xfrm rot="16200000">
            <a:off x="1706760" y="2092320"/>
            <a:ext cx="1756080" cy="377676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7" name="Google Shape;3226;p52"/>
          <p:cNvPicPr/>
          <p:nvPr/>
        </p:nvPicPr>
        <p:blipFill>
          <a:blip r:embed="rId2"/>
          <a:srcRect r="20421" b="23603"/>
          <a:stretch/>
        </p:blipFill>
        <p:spPr>
          <a:xfrm>
            <a:off x="696600" y="3102480"/>
            <a:ext cx="3851640" cy="175608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1918" name="Google Shape;3227;p52"/>
          <p:cNvSpPr/>
          <p:nvPr/>
        </p:nvSpPr>
        <p:spPr>
          <a:xfrm rot="16200000">
            <a:off x="6153480" y="1417680"/>
            <a:ext cx="1756080" cy="294984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9" name="Google Shape;3228;p52"/>
          <p:cNvSpPr/>
          <p:nvPr/>
        </p:nvSpPr>
        <p:spPr>
          <a:xfrm rot="16200000">
            <a:off x="6288840" y="1585800"/>
            <a:ext cx="1498680" cy="261324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20" name="Google Shape;3229;p52"/>
          <p:cNvPicPr/>
          <p:nvPr/>
        </p:nvPicPr>
        <p:blipFill>
          <a:blip r:embed="rId3"/>
          <a:srcRect r="2900" b="9398"/>
          <a:stretch/>
        </p:blipFill>
        <p:spPr>
          <a:xfrm>
            <a:off x="581400" y="1546560"/>
            <a:ext cx="3966840" cy="824760"/>
          </a:xfrm>
          <a:prstGeom prst="rect">
            <a:avLst/>
          </a:prstGeom>
          <a:ln w="0">
            <a:noFill/>
          </a:ln>
        </p:spPr>
      </p:pic>
      <p:pic>
        <p:nvPicPr>
          <p:cNvPr id="1921" name="Google Shape;3230;p52"/>
          <p:cNvPicPr/>
          <p:nvPr/>
        </p:nvPicPr>
        <p:blipFill>
          <a:blip r:embed="rId4"/>
          <a:srcRect r="8985"/>
          <a:stretch/>
        </p:blipFill>
        <p:spPr>
          <a:xfrm>
            <a:off x="5731560" y="2142720"/>
            <a:ext cx="2613240" cy="149868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pic>
        <p:nvPicPr>
          <p:cNvPr id="1922" name="Google Shape;3231;p52"/>
          <p:cNvPicPr/>
          <p:nvPr/>
        </p:nvPicPr>
        <p:blipFill>
          <a:blip r:embed="rId5"/>
          <a:stretch/>
        </p:blipFill>
        <p:spPr>
          <a:xfrm>
            <a:off x="3490560" y="1546560"/>
            <a:ext cx="1028520" cy="809280"/>
          </a:xfrm>
          <a:prstGeom prst="rect">
            <a:avLst/>
          </a:prstGeom>
          <a:ln w="0">
            <a:noFill/>
          </a:ln>
        </p:spPr>
      </p:pic>
      <p:sp>
        <p:nvSpPr>
          <p:cNvPr id="2" name="Retângulo 1"/>
          <p:cNvSpPr/>
          <p:nvPr/>
        </p:nvSpPr>
        <p:spPr>
          <a:xfrm>
            <a:off x="809145" y="3794451"/>
            <a:ext cx="3295787" cy="3175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3216;p 1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4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5188E4"/>
                </a:solidFill>
                <a:latin typeface="Russo One"/>
                <a:ea typeface="Russo One"/>
              </a:rPr>
              <a:t>Outros arquivos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5" name="Google Shape;3218;p 1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6" name="Google Shape;3221;p 1"/>
          <p:cNvSpPr/>
          <p:nvPr/>
        </p:nvSpPr>
        <p:spPr>
          <a:xfrm rot="16200000">
            <a:off x="1363320" y="450576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7" name="Google Shape;3222;p 1"/>
          <p:cNvSpPr/>
          <p:nvPr/>
        </p:nvSpPr>
        <p:spPr>
          <a:xfrm rot="16200000">
            <a:off x="1363320" y="450576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28" name="Imagem 1927"/>
          <p:cNvPicPr/>
          <p:nvPr/>
        </p:nvPicPr>
        <p:blipFill>
          <a:blip r:embed="rId2"/>
          <a:stretch/>
        </p:blipFill>
        <p:spPr>
          <a:xfrm>
            <a:off x="2838600" y="2137320"/>
            <a:ext cx="3466800" cy="418680"/>
          </a:xfrm>
          <a:prstGeom prst="rect">
            <a:avLst/>
          </a:prstGeom>
          <a:ln w="0">
            <a:noFill/>
          </a:ln>
        </p:spPr>
      </p:pic>
      <p:sp>
        <p:nvSpPr>
          <p:cNvPr id="1929" name="CaixaDeTexto 1928"/>
          <p:cNvSpPr txBox="1"/>
          <p:nvPr/>
        </p:nvSpPr>
        <p:spPr>
          <a:xfrm>
            <a:off x="3042000" y="2592000"/>
            <a:ext cx="3060000" cy="105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buNone/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Arial"/>
              </a:rPr>
              <a:t>Chama a execução de outro arquivo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PlaceHolder 1"/>
          <p:cNvSpPr>
            <a:spLocks noGrp="1"/>
          </p:cNvSpPr>
          <p:nvPr>
            <p:ph type="title"/>
          </p:nvPr>
        </p:nvSpPr>
        <p:spPr>
          <a:xfrm>
            <a:off x="713160" y="446760"/>
            <a:ext cx="4131360" cy="53028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5188E4"/>
                </a:solidFill>
                <a:latin typeface="Russo One"/>
                <a:ea typeface="Russo One"/>
              </a:rPr>
              <a:t>Criação da Linguagem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8" name="Google Shape;1532;p28"/>
          <p:cNvSpPr/>
          <p:nvPr/>
        </p:nvSpPr>
        <p:spPr>
          <a:xfrm>
            <a:off x="713160" y="947160"/>
            <a:ext cx="3376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9" name="PlaceHolder 2"/>
          <p:cNvSpPr>
            <a:spLocks noGrp="1"/>
          </p:cNvSpPr>
          <p:nvPr>
            <p:ph type="subTitle"/>
          </p:nvPr>
        </p:nvSpPr>
        <p:spPr>
          <a:xfrm>
            <a:off x="1016257" y="2422997"/>
            <a:ext cx="3408120" cy="731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Criada em 1993 (PUC-Rio)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Configuração, Automação (scripting) e prototipagem rápida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</p:txBody>
      </p:sp>
      <p:grpSp>
        <p:nvGrpSpPr>
          <p:cNvPr id="1400" name="Google Shape;1535;p28"/>
          <p:cNvGrpSpPr/>
          <p:nvPr/>
        </p:nvGrpSpPr>
        <p:grpSpPr>
          <a:xfrm>
            <a:off x="644737" y="1988117"/>
            <a:ext cx="371520" cy="365400"/>
            <a:chOff x="1296000" y="2018880"/>
            <a:chExt cx="371520" cy="365400"/>
          </a:xfrm>
        </p:grpSpPr>
        <p:sp>
          <p:nvSpPr>
            <p:cNvPr id="1401" name="Google Shape;1536;p28"/>
            <p:cNvSpPr/>
            <p:nvPr/>
          </p:nvSpPr>
          <p:spPr>
            <a:xfrm>
              <a:off x="1343160" y="229860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Google Shape;1537;p28"/>
            <p:cNvSpPr/>
            <p:nvPr/>
          </p:nvSpPr>
          <p:spPr>
            <a:xfrm>
              <a:off x="1378800" y="233424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Google Shape;1538;p28"/>
            <p:cNvSpPr/>
            <p:nvPr/>
          </p:nvSpPr>
          <p:spPr>
            <a:xfrm>
              <a:off x="1361520" y="231624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Google Shape;1539;p28"/>
            <p:cNvSpPr/>
            <p:nvPr/>
          </p:nvSpPr>
          <p:spPr>
            <a:xfrm>
              <a:off x="1296000" y="201888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Google Shape;1540;p28"/>
            <p:cNvSpPr/>
            <p:nvPr/>
          </p:nvSpPr>
          <p:spPr>
            <a:xfrm>
              <a:off x="1505520" y="210420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406" name="Google Shape;1579;p28"/>
          <p:cNvPicPr/>
          <p:nvPr/>
        </p:nvPicPr>
        <p:blipFill>
          <a:blip r:embed="rId3"/>
          <a:stretch/>
        </p:blipFill>
        <p:spPr>
          <a:xfrm>
            <a:off x="5220000" y="1046880"/>
            <a:ext cx="2913120" cy="2913120"/>
          </a:xfrm>
          <a:prstGeom prst="rect">
            <a:avLst/>
          </a:prstGeom>
          <a:ln w="0">
            <a:noFill/>
          </a:ln>
        </p:spPr>
      </p:pic>
      <p:grpSp>
        <p:nvGrpSpPr>
          <p:cNvPr id="1407" name="Google Shape;1535;p 1"/>
          <p:cNvGrpSpPr/>
          <p:nvPr/>
        </p:nvGrpSpPr>
        <p:grpSpPr>
          <a:xfrm>
            <a:off x="668497" y="2668877"/>
            <a:ext cx="371520" cy="365400"/>
            <a:chOff x="1297440" y="2738880"/>
            <a:chExt cx="371520" cy="365400"/>
          </a:xfrm>
        </p:grpSpPr>
        <p:sp>
          <p:nvSpPr>
            <p:cNvPr id="1408" name="Google Shape;1536;p 1"/>
            <p:cNvSpPr/>
            <p:nvPr/>
          </p:nvSpPr>
          <p:spPr>
            <a:xfrm>
              <a:off x="1344600" y="301860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Google Shape;1537;p 1"/>
            <p:cNvSpPr/>
            <p:nvPr/>
          </p:nvSpPr>
          <p:spPr>
            <a:xfrm>
              <a:off x="1380240" y="305424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Google Shape;1538;p 1"/>
            <p:cNvSpPr/>
            <p:nvPr/>
          </p:nvSpPr>
          <p:spPr>
            <a:xfrm>
              <a:off x="1362960" y="303624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Google Shape;1539;p 1"/>
            <p:cNvSpPr/>
            <p:nvPr/>
          </p:nvSpPr>
          <p:spPr>
            <a:xfrm>
              <a:off x="1297440" y="273888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Google Shape;1540;p 1"/>
            <p:cNvSpPr/>
            <p:nvPr/>
          </p:nvSpPr>
          <p:spPr>
            <a:xfrm>
              <a:off x="1506960" y="282420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CaixaDeTexto 1">
            <a:hlinkClick r:id="rId4"/>
          </p:cNvPr>
          <p:cNvSpPr txBox="1"/>
          <p:nvPr/>
        </p:nvSpPr>
        <p:spPr>
          <a:xfrm>
            <a:off x="664250" y="95472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Documentação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3216;p 1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4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5188E4"/>
                </a:solidFill>
                <a:latin typeface="Russo One"/>
                <a:ea typeface="Russo One"/>
              </a:rPr>
              <a:t>Frameworks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5" name="Google Shape;3218;p 1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6" name="Google Shape;3221;p 1"/>
          <p:cNvSpPr/>
          <p:nvPr/>
        </p:nvSpPr>
        <p:spPr>
          <a:xfrm rot="16200000">
            <a:off x="1363320" y="450576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7" name="Google Shape;3222;p 1"/>
          <p:cNvSpPr/>
          <p:nvPr/>
        </p:nvSpPr>
        <p:spPr>
          <a:xfrm rot="16200000">
            <a:off x="1363320" y="450576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2" descr="Install Love2d on Linux | Snap Store">
            <a:extLst>
              <a:ext uri="{FF2B5EF4-FFF2-40B4-BE49-F238E27FC236}">
                <a16:creationId xmlns:a16="http://schemas.microsoft.com/office/drawing/2014/main" xmlns="" id="{59E91382-3034-490D-8769-3A1F3119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0" y="1479226"/>
            <a:ext cx="3026534" cy="30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hlinkClick r:id="rId3"/>
          </p:cNvPr>
          <p:cNvSpPr txBox="1"/>
          <p:nvPr/>
        </p:nvSpPr>
        <p:spPr>
          <a:xfrm>
            <a:off x="980185" y="4486103"/>
            <a:ext cx="3808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hlinkClick r:id="rId3"/>
              </a:rPr>
              <a:t>Algumas </a:t>
            </a:r>
            <a:r>
              <a:rPr lang="pt-BR" sz="900" dirty="0" err="1">
                <a:solidFill>
                  <a:schemeClr val="bg1"/>
                </a:solidFill>
                <a:hlinkClick r:id="rId3"/>
              </a:rPr>
              <a:t>engines</a:t>
            </a:r>
            <a:r>
              <a:rPr lang="pt-BR" sz="900" dirty="0">
                <a:solidFill>
                  <a:schemeClr val="bg1"/>
                </a:solidFill>
                <a:hlinkClick r:id="rId3"/>
              </a:rPr>
              <a:t> e framework para games</a:t>
            </a:r>
            <a:endParaRPr lang="pt-BR" sz="9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40" y="1978019"/>
            <a:ext cx="37528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1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3216;p 1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4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5188E4"/>
                </a:solidFill>
                <a:latin typeface="Russo One"/>
                <a:ea typeface="Russo One"/>
              </a:rPr>
              <a:t>Exercicios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5" name="Google Shape;3218;p 1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6" name="Google Shape;3221;p 1"/>
          <p:cNvSpPr/>
          <p:nvPr/>
        </p:nvSpPr>
        <p:spPr>
          <a:xfrm rot="16200000">
            <a:off x="1363320" y="450576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7" name="Google Shape;3222;p 1"/>
          <p:cNvSpPr/>
          <p:nvPr/>
        </p:nvSpPr>
        <p:spPr>
          <a:xfrm rot="16200000">
            <a:off x="1363320" y="450576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9" name="CaixaDeTexto 1928"/>
          <p:cNvSpPr txBox="1"/>
          <p:nvPr/>
        </p:nvSpPr>
        <p:spPr>
          <a:xfrm>
            <a:off x="539280" y="2130480"/>
            <a:ext cx="8064720" cy="105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1-</a:t>
            </a:r>
            <a:r>
              <a:rPr lang="pt-BR" sz="1600" dirty="0">
                <a:solidFill>
                  <a:schemeClr val="bg1"/>
                </a:solidFill>
              </a:rPr>
              <a:t> Leia um número e calcule a tabuada dele. Crie isso dentro de uma função.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2- </a:t>
            </a:r>
            <a:r>
              <a:rPr lang="pt-BR" sz="1600" dirty="0">
                <a:solidFill>
                  <a:schemeClr val="bg1"/>
                </a:solidFill>
              </a:rPr>
              <a:t>Crie uma </a:t>
            </a:r>
            <a:r>
              <a:rPr lang="pt-BR" sz="1600" dirty="0" err="1">
                <a:solidFill>
                  <a:schemeClr val="bg1"/>
                </a:solidFill>
              </a:rPr>
              <a:t>table</a:t>
            </a:r>
            <a:r>
              <a:rPr lang="pt-BR" sz="1600" dirty="0">
                <a:solidFill>
                  <a:schemeClr val="bg1"/>
                </a:solidFill>
              </a:rPr>
              <a:t> e preencha os índices 1-100 com valores aleatórios. Use a função </a:t>
            </a:r>
            <a:r>
              <a:rPr lang="pt-BR" sz="1600" dirty="0" err="1">
                <a:solidFill>
                  <a:schemeClr val="bg1"/>
                </a:solidFill>
              </a:rPr>
              <a:t>math.random</a:t>
            </a:r>
            <a:r>
              <a:rPr lang="pt-BR" sz="1600" dirty="0">
                <a:solidFill>
                  <a:schemeClr val="bg1"/>
                </a:solidFill>
              </a:rPr>
              <a:t>(valor1,valor2), depois conte os números pares.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8632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PlaceHolder 1"/>
          <p:cNvSpPr>
            <a:spLocks noGrp="1"/>
          </p:cNvSpPr>
          <p:nvPr>
            <p:ph type="title" idx="4294967295"/>
          </p:nvPr>
        </p:nvSpPr>
        <p:spPr>
          <a:xfrm>
            <a:off x="713160" y="446760"/>
            <a:ext cx="4131360" cy="53028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 dirty="0" smtClean="0">
                <a:solidFill>
                  <a:srgbClr val="5188E4"/>
                </a:solidFill>
                <a:latin typeface="Russo One"/>
                <a:ea typeface="Russo One"/>
              </a:rPr>
              <a:t>Principais caracteristicas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8" name="Google Shape;1532;p28"/>
          <p:cNvSpPr/>
          <p:nvPr/>
        </p:nvSpPr>
        <p:spPr>
          <a:xfrm>
            <a:off x="713160" y="947160"/>
            <a:ext cx="3376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9" name="PlaceHolder 2"/>
          <p:cNvSpPr>
            <a:spLocks noGrp="1"/>
          </p:cNvSpPr>
          <p:nvPr>
            <p:ph type="subTitle" idx="4294967295"/>
          </p:nvPr>
        </p:nvSpPr>
        <p:spPr>
          <a:xfrm>
            <a:off x="713160" y="1477440"/>
            <a:ext cx="7226500" cy="253713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Simples</a:t>
            </a:r>
            <a:r>
              <a:rPr lang="pt-B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 Grande desempenho.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Portabilidade.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Leve (Custo).</a:t>
            </a:r>
          </a:p>
          <a:p>
            <a:endParaRPr lang="pt-BR" sz="16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pt-BR" sz="1600" spc="-1" dirty="0" smtClean="0">
                <a:solidFill>
                  <a:schemeClr val="bg1"/>
                </a:solidFill>
                <a:latin typeface="Arial"/>
              </a:rPr>
              <a:t>Tratamento de erros limitado.</a:t>
            </a:r>
          </a:p>
          <a:p>
            <a:endParaRPr lang="pt-BR" sz="16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4221" y="960740"/>
            <a:ext cx="30139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>
                <a:hlinkClick r:id="rId2"/>
              </a:rPr>
              <a:t>http://notebook.kulchenko.com/programming/lua-good-different-bad-and-ugly-parts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38018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713160" y="446760"/>
            <a:ext cx="4131360" cy="53028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5188E4"/>
                </a:solidFill>
                <a:latin typeface="Russo One"/>
                <a:ea typeface="Russo One"/>
              </a:rPr>
              <a:t>Inspirações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4" name="Google Shape;2006;p 2"/>
          <p:cNvSpPr/>
          <p:nvPr/>
        </p:nvSpPr>
        <p:spPr>
          <a:xfrm>
            <a:off x="713160" y="947160"/>
            <a:ext cx="3376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5" name="Google Shape;2007;p 2"/>
          <p:cNvSpPr/>
          <p:nvPr/>
        </p:nvSpPr>
        <p:spPr>
          <a:xfrm>
            <a:off x="592560" y="1739520"/>
            <a:ext cx="3727440" cy="42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4480"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Open Sans"/>
                <a:ea typeface="Open Sans"/>
              </a:rPr>
              <a:t>Python (facilidade de utilização)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416" name="Google Shape;2008;p 2"/>
          <p:cNvSpPr/>
          <p:nvPr/>
        </p:nvSpPr>
        <p:spPr>
          <a:xfrm>
            <a:off x="720000" y="2643840"/>
            <a:ext cx="3727440" cy="66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Open Sans"/>
                <a:ea typeface="Open Sans"/>
              </a:rPr>
              <a:t>Icon (que é inspirada no ALGOL, assemelha-se em concepção)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417" name="Google Shape;2011;p 2"/>
          <p:cNvSpPr/>
          <p:nvPr/>
        </p:nvSpPr>
        <p:spPr>
          <a:xfrm>
            <a:off x="463680" y="1925280"/>
            <a:ext cx="182880" cy="131040"/>
          </a:xfrm>
          <a:custGeom>
            <a:avLst/>
            <a:gdLst/>
            <a:ahLst/>
            <a:cxnLst/>
            <a:rect l="l" t="t" r="r" b="b"/>
            <a:pathLst>
              <a:path w="3008" h="2157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869F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8" name="Google Shape;2012;p 2"/>
          <p:cNvSpPr/>
          <p:nvPr/>
        </p:nvSpPr>
        <p:spPr>
          <a:xfrm>
            <a:off x="463680" y="2829600"/>
            <a:ext cx="182880" cy="131040"/>
          </a:xfrm>
          <a:custGeom>
            <a:avLst/>
            <a:gdLst/>
            <a:ahLst/>
            <a:cxnLst/>
            <a:rect l="l" t="t" r="r" b="b"/>
            <a:pathLst>
              <a:path w="3008" h="2157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869F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19" name="Google Shape;2015;p 2"/>
          <p:cNvGrpSpPr/>
          <p:nvPr/>
        </p:nvGrpSpPr>
        <p:grpSpPr>
          <a:xfrm>
            <a:off x="4525560" y="947160"/>
            <a:ext cx="4031640" cy="3423240"/>
            <a:chOff x="4525560" y="947160"/>
            <a:chExt cx="4031640" cy="3423240"/>
          </a:xfrm>
        </p:grpSpPr>
        <p:sp>
          <p:nvSpPr>
            <p:cNvPr id="1420" name="Google Shape;2016;p 2"/>
            <p:cNvSpPr/>
            <p:nvPr/>
          </p:nvSpPr>
          <p:spPr>
            <a:xfrm>
              <a:off x="4943520" y="1179360"/>
              <a:ext cx="3316320" cy="3191040"/>
            </a:xfrm>
            <a:custGeom>
              <a:avLst/>
              <a:gdLst/>
              <a:ahLst/>
              <a:cxnLst/>
              <a:rect l="l" t="t" r="r" b="b"/>
              <a:pathLst>
                <a:path w="51815" h="51698">
                  <a:moveTo>
                    <a:pt x="25899" y="51697"/>
                  </a:moveTo>
                  <a:cubicBezTo>
                    <a:pt x="25882" y="51697"/>
                    <a:pt x="25866" y="51680"/>
                    <a:pt x="25866" y="51664"/>
                  </a:cubicBezTo>
                  <a:cubicBezTo>
                    <a:pt x="25866" y="51647"/>
                    <a:pt x="25882" y="51630"/>
                    <a:pt x="25899" y="51630"/>
                  </a:cubicBezTo>
                  <a:lnTo>
                    <a:pt x="25966" y="51630"/>
                  </a:lnTo>
                  <a:cubicBezTo>
                    <a:pt x="25983" y="51630"/>
                    <a:pt x="25999" y="51647"/>
                    <a:pt x="25999" y="51664"/>
                  </a:cubicBezTo>
                  <a:cubicBezTo>
                    <a:pt x="25999" y="51680"/>
                    <a:pt x="25983" y="51697"/>
                    <a:pt x="25966" y="51697"/>
                  </a:cubicBezTo>
                  <a:close/>
                  <a:moveTo>
                    <a:pt x="25699" y="51630"/>
                  </a:moveTo>
                  <a:cubicBezTo>
                    <a:pt x="25715" y="51630"/>
                    <a:pt x="25732" y="51647"/>
                    <a:pt x="25732" y="51664"/>
                  </a:cubicBezTo>
                  <a:cubicBezTo>
                    <a:pt x="25732" y="51680"/>
                    <a:pt x="25715" y="51697"/>
                    <a:pt x="25699" y="51697"/>
                  </a:cubicBezTo>
                  <a:lnTo>
                    <a:pt x="25632" y="51697"/>
                  </a:lnTo>
                  <a:cubicBezTo>
                    <a:pt x="25615" y="51697"/>
                    <a:pt x="25598" y="51680"/>
                    <a:pt x="25598" y="51664"/>
                  </a:cubicBezTo>
                  <a:cubicBezTo>
                    <a:pt x="25598" y="51647"/>
                    <a:pt x="25615" y="51630"/>
                    <a:pt x="25632" y="51630"/>
                  </a:cubicBezTo>
                  <a:close/>
                  <a:moveTo>
                    <a:pt x="25298" y="51630"/>
                  </a:moveTo>
                  <a:cubicBezTo>
                    <a:pt x="25314" y="51630"/>
                    <a:pt x="25331" y="51647"/>
                    <a:pt x="25331" y="51664"/>
                  </a:cubicBezTo>
                  <a:cubicBezTo>
                    <a:pt x="25331" y="51680"/>
                    <a:pt x="25314" y="51697"/>
                    <a:pt x="25298" y="51697"/>
                  </a:cubicBezTo>
                  <a:lnTo>
                    <a:pt x="25231" y="51697"/>
                  </a:lnTo>
                  <a:cubicBezTo>
                    <a:pt x="25214" y="51697"/>
                    <a:pt x="25197" y="51680"/>
                    <a:pt x="25197" y="51664"/>
                  </a:cubicBezTo>
                  <a:cubicBezTo>
                    <a:pt x="25197" y="51647"/>
                    <a:pt x="25214" y="51630"/>
                    <a:pt x="25231" y="51630"/>
                  </a:cubicBezTo>
                  <a:close/>
                  <a:moveTo>
                    <a:pt x="24897" y="51614"/>
                  </a:moveTo>
                  <a:cubicBezTo>
                    <a:pt x="24913" y="51614"/>
                    <a:pt x="24930" y="51630"/>
                    <a:pt x="24930" y="51647"/>
                  </a:cubicBezTo>
                  <a:cubicBezTo>
                    <a:pt x="24930" y="51664"/>
                    <a:pt x="24913" y="51680"/>
                    <a:pt x="24897" y="51680"/>
                  </a:cubicBezTo>
                  <a:lnTo>
                    <a:pt x="24830" y="51680"/>
                  </a:lnTo>
                  <a:cubicBezTo>
                    <a:pt x="24813" y="51680"/>
                    <a:pt x="24796" y="51664"/>
                    <a:pt x="24796" y="51647"/>
                  </a:cubicBezTo>
                  <a:cubicBezTo>
                    <a:pt x="24796" y="51630"/>
                    <a:pt x="24813" y="51614"/>
                    <a:pt x="24830" y="51614"/>
                  </a:cubicBezTo>
                  <a:close/>
                  <a:moveTo>
                    <a:pt x="24496" y="51597"/>
                  </a:moveTo>
                  <a:cubicBezTo>
                    <a:pt x="24512" y="51597"/>
                    <a:pt x="24529" y="51614"/>
                    <a:pt x="24529" y="51630"/>
                  </a:cubicBezTo>
                  <a:cubicBezTo>
                    <a:pt x="24529" y="51647"/>
                    <a:pt x="24512" y="51664"/>
                    <a:pt x="24496" y="51664"/>
                  </a:cubicBezTo>
                  <a:lnTo>
                    <a:pt x="24429" y="51664"/>
                  </a:lnTo>
                  <a:cubicBezTo>
                    <a:pt x="24412" y="51664"/>
                    <a:pt x="24395" y="51647"/>
                    <a:pt x="24395" y="51630"/>
                  </a:cubicBezTo>
                  <a:cubicBezTo>
                    <a:pt x="24395" y="51614"/>
                    <a:pt x="24412" y="51597"/>
                    <a:pt x="24429" y="51597"/>
                  </a:cubicBezTo>
                  <a:close/>
                  <a:moveTo>
                    <a:pt x="24095" y="51580"/>
                  </a:moveTo>
                  <a:cubicBezTo>
                    <a:pt x="24111" y="51580"/>
                    <a:pt x="24128" y="51597"/>
                    <a:pt x="24128" y="51614"/>
                  </a:cubicBezTo>
                  <a:cubicBezTo>
                    <a:pt x="24128" y="51630"/>
                    <a:pt x="24111" y="51647"/>
                    <a:pt x="24095" y="51630"/>
                  </a:cubicBezTo>
                  <a:lnTo>
                    <a:pt x="24028" y="51630"/>
                  </a:lnTo>
                  <a:cubicBezTo>
                    <a:pt x="24011" y="51630"/>
                    <a:pt x="23994" y="51614"/>
                    <a:pt x="23994" y="51597"/>
                  </a:cubicBezTo>
                  <a:cubicBezTo>
                    <a:pt x="23994" y="51580"/>
                    <a:pt x="24011" y="51563"/>
                    <a:pt x="24028" y="51563"/>
                  </a:cubicBezTo>
                  <a:close/>
                  <a:moveTo>
                    <a:pt x="23710" y="51547"/>
                  </a:moveTo>
                  <a:cubicBezTo>
                    <a:pt x="23727" y="51547"/>
                    <a:pt x="23727" y="51563"/>
                    <a:pt x="23727" y="51580"/>
                  </a:cubicBezTo>
                  <a:cubicBezTo>
                    <a:pt x="23727" y="51597"/>
                    <a:pt x="23710" y="51614"/>
                    <a:pt x="23694" y="51614"/>
                  </a:cubicBezTo>
                  <a:lnTo>
                    <a:pt x="23627" y="51597"/>
                  </a:lnTo>
                  <a:cubicBezTo>
                    <a:pt x="23610" y="51597"/>
                    <a:pt x="23593" y="51580"/>
                    <a:pt x="23593" y="51563"/>
                  </a:cubicBezTo>
                  <a:cubicBezTo>
                    <a:pt x="23610" y="51547"/>
                    <a:pt x="23610" y="51530"/>
                    <a:pt x="23643" y="51530"/>
                  </a:cubicBezTo>
                  <a:close/>
                  <a:moveTo>
                    <a:pt x="23309" y="51513"/>
                  </a:moveTo>
                  <a:cubicBezTo>
                    <a:pt x="23326" y="51513"/>
                    <a:pt x="23343" y="51530"/>
                    <a:pt x="23343" y="51547"/>
                  </a:cubicBezTo>
                  <a:cubicBezTo>
                    <a:pt x="23326" y="51563"/>
                    <a:pt x="23309" y="51580"/>
                    <a:pt x="23292" y="51580"/>
                  </a:cubicBezTo>
                  <a:lnTo>
                    <a:pt x="23226" y="51563"/>
                  </a:lnTo>
                  <a:cubicBezTo>
                    <a:pt x="23209" y="51563"/>
                    <a:pt x="23192" y="51547"/>
                    <a:pt x="23209" y="51530"/>
                  </a:cubicBezTo>
                  <a:cubicBezTo>
                    <a:pt x="23209" y="51513"/>
                    <a:pt x="23226" y="51497"/>
                    <a:pt x="23242" y="51497"/>
                  </a:cubicBezTo>
                  <a:close/>
                  <a:moveTo>
                    <a:pt x="22908" y="51463"/>
                  </a:moveTo>
                  <a:cubicBezTo>
                    <a:pt x="22925" y="51463"/>
                    <a:pt x="22942" y="51480"/>
                    <a:pt x="22942" y="51497"/>
                  </a:cubicBezTo>
                  <a:cubicBezTo>
                    <a:pt x="22942" y="51513"/>
                    <a:pt x="22925" y="51530"/>
                    <a:pt x="22908" y="51530"/>
                  </a:cubicBezTo>
                  <a:lnTo>
                    <a:pt x="22841" y="51513"/>
                  </a:lnTo>
                  <a:cubicBezTo>
                    <a:pt x="22808" y="51513"/>
                    <a:pt x="22808" y="51497"/>
                    <a:pt x="22808" y="51480"/>
                  </a:cubicBezTo>
                  <a:cubicBezTo>
                    <a:pt x="22808" y="51463"/>
                    <a:pt x="22825" y="51446"/>
                    <a:pt x="22841" y="51446"/>
                  </a:cubicBezTo>
                  <a:close/>
                  <a:moveTo>
                    <a:pt x="22507" y="51413"/>
                  </a:moveTo>
                  <a:cubicBezTo>
                    <a:pt x="22524" y="51413"/>
                    <a:pt x="22541" y="51430"/>
                    <a:pt x="22541" y="51446"/>
                  </a:cubicBezTo>
                  <a:cubicBezTo>
                    <a:pt x="22541" y="51463"/>
                    <a:pt x="22524" y="51480"/>
                    <a:pt x="22507" y="51480"/>
                  </a:cubicBezTo>
                  <a:lnTo>
                    <a:pt x="22440" y="51463"/>
                  </a:lnTo>
                  <a:cubicBezTo>
                    <a:pt x="22424" y="51463"/>
                    <a:pt x="22407" y="51446"/>
                    <a:pt x="22407" y="51430"/>
                  </a:cubicBezTo>
                  <a:cubicBezTo>
                    <a:pt x="22407" y="51413"/>
                    <a:pt x="22424" y="51396"/>
                    <a:pt x="22440" y="51413"/>
                  </a:cubicBezTo>
                  <a:close/>
                  <a:moveTo>
                    <a:pt x="22123" y="51363"/>
                  </a:moveTo>
                  <a:cubicBezTo>
                    <a:pt x="22140" y="51363"/>
                    <a:pt x="22140" y="51380"/>
                    <a:pt x="22140" y="51396"/>
                  </a:cubicBezTo>
                  <a:cubicBezTo>
                    <a:pt x="22140" y="51413"/>
                    <a:pt x="22123" y="51430"/>
                    <a:pt x="22106" y="51430"/>
                  </a:cubicBezTo>
                  <a:lnTo>
                    <a:pt x="22039" y="51413"/>
                  </a:lnTo>
                  <a:cubicBezTo>
                    <a:pt x="22023" y="51413"/>
                    <a:pt x="22006" y="51396"/>
                    <a:pt x="22006" y="51380"/>
                  </a:cubicBezTo>
                  <a:cubicBezTo>
                    <a:pt x="22023" y="51363"/>
                    <a:pt x="22039" y="51346"/>
                    <a:pt x="22056" y="51346"/>
                  </a:cubicBezTo>
                  <a:close/>
                  <a:moveTo>
                    <a:pt x="21722" y="51296"/>
                  </a:moveTo>
                  <a:cubicBezTo>
                    <a:pt x="21739" y="51296"/>
                    <a:pt x="21755" y="51313"/>
                    <a:pt x="21755" y="51329"/>
                  </a:cubicBezTo>
                  <a:cubicBezTo>
                    <a:pt x="21739" y="51363"/>
                    <a:pt x="21722" y="51363"/>
                    <a:pt x="21705" y="51363"/>
                  </a:cubicBezTo>
                  <a:lnTo>
                    <a:pt x="21638" y="51346"/>
                  </a:lnTo>
                  <a:cubicBezTo>
                    <a:pt x="21622" y="51346"/>
                    <a:pt x="21622" y="51329"/>
                    <a:pt x="21622" y="51313"/>
                  </a:cubicBezTo>
                  <a:cubicBezTo>
                    <a:pt x="21622" y="51296"/>
                    <a:pt x="21638" y="51279"/>
                    <a:pt x="21655" y="51279"/>
                  </a:cubicBezTo>
                  <a:close/>
                  <a:moveTo>
                    <a:pt x="21321" y="51229"/>
                  </a:moveTo>
                  <a:cubicBezTo>
                    <a:pt x="21354" y="51229"/>
                    <a:pt x="21354" y="51246"/>
                    <a:pt x="21354" y="51263"/>
                  </a:cubicBezTo>
                  <a:cubicBezTo>
                    <a:pt x="21354" y="51296"/>
                    <a:pt x="21338" y="51296"/>
                    <a:pt x="21321" y="51296"/>
                  </a:cubicBezTo>
                  <a:lnTo>
                    <a:pt x="21254" y="51279"/>
                  </a:lnTo>
                  <a:cubicBezTo>
                    <a:pt x="21237" y="51279"/>
                    <a:pt x="21221" y="51263"/>
                    <a:pt x="21221" y="51246"/>
                  </a:cubicBezTo>
                  <a:cubicBezTo>
                    <a:pt x="21221" y="51229"/>
                    <a:pt x="21237" y="51213"/>
                    <a:pt x="21271" y="51213"/>
                  </a:cubicBezTo>
                  <a:close/>
                  <a:moveTo>
                    <a:pt x="20937" y="51162"/>
                  </a:moveTo>
                  <a:cubicBezTo>
                    <a:pt x="20953" y="51162"/>
                    <a:pt x="20970" y="51179"/>
                    <a:pt x="20970" y="51196"/>
                  </a:cubicBezTo>
                  <a:cubicBezTo>
                    <a:pt x="20953" y="51213"/>
                    <a:pt x="20937" y="51229"/>
                    <a:pt x="20920" y="51229"/>
                  </a:cubicBezTo>
                  <a:lnTo>
                    <a:pt x="20853" y="51213"/>
                  </a:lnTo>
                  <a:cubicBezTo>
                    <a:pt x="20836" y="51213"/>
                    <a:pt x="20820" y="51196"/>
                    <a:pt x="20836" y="51179"/>
                  </a:cubicBezTo>
                  <a:cubicBezTo>
                    <a:pt x="20836" y="51146"/>
                    <a:pt x="20853" y="51146"/>
                    <a:pt x="20870" y="51146"/>
                  </a:cubicBezTo>
                  <a:close/>
                  <a:moveTo>
                    <a:pt x="20552" y="51079"/>
                  </a:moveTo>
                  <a:cubicBezTo>
                    <a:pt x="20569" y="51079"/>
                    <a:pt x="20569" y="51096"/>
                    <a:pt x="20569" y="51112"/>
                  </a:cubicBezTo>
                  <a:cubicBezTo>
                    <a:pt x="20569" y="51129"/>
                    <a:pt x="20552" y="51146"/>
                    <a:pt x="20536" y="51146"/>
                  </a:cubicBezTo>
                  <a:lnTo>
                    <a:pt x="20469" y="51129"/>
                  </a:lnTo>
                  <a:cubicBezTo>
                    <a:pt x="20452" y="51129"/>
                    <a:pt x="20435" y="51112"/>
                    <a:pt x="20435" y="51096"/>
                  </a:cubicBezTo>
                  <a:cubicBezTo>
                    <a:pt x="20435" y="51079"/>
                    <a:pt x="20469" y="51062"/>
                    <a:pt x="20485" y="51062"/>
                  </a:cubicBezTo>
                  <a:close/>
                  <a:moveTo>
                    <a:pt x="20151" y="50995"/>
                  </a:moveTo>
                  <a:cubicBezTo>
                    <a:pt x="20168" y="50995"/>
                    <a:pt x="20185" y="51012"/>
                    <a:pt x="20185" y="51029"/>
                  </a:cubicBezTo>
                  <a:cubicBezTo>
                    <a:pt x="20168" y="51045"/>
                    <a:pt x="20151" y="51062"/>
                    <a:pt x="20135" y="51062"/>
                  </a:cubicBezTo>
                  <a:lnTo>
                    <a:pt x="20068" y="51045"/>
                  </a:lnTo>
                  <a:cubicBezTo>
                    <a:pt x="20051" y="51045"/>
                    <a:pt x="20051" y="51029"/>
                    <a:pt x="20051" y="50995"/>
                  </a:cubicBezTo>
                  <a:cubicBezTo>
                    <a:pt x="20051" y="50979"/>
                    <a:pt x="20068" y="50979"/>
                    <a:pt x="20084" y="50979"/>
                  </a:cubicBezTo>
                  <a:close/>
                  <a:moveTo>
                    <a:pt x="19767" y="50895"/>
                  </a:moveTo>
                  <a:cubicBezTo>
                    <a:pt x="19784" y="50912"/>
                    <a:pt x="19800" y="50928"/>
                    <a:pt x="19784" y="50945"/>
                  </a:cubicBezTo>
                  <a:cubicBezTo>
                    <a:pt x="19784" y="50962"/>
                    <a:pt x="19767" y="50979"/>
                    <a:pt x="19750" y="50962"/>
                  </a:cubicBezTo>
                  <a:lnTo>
                    <a:pt x="19683" y="50945"/>
                  </a:lnTo>
                  <a:cubicBezTo>
                    <a:pt x="19667" y="50945"/>
                    <a:pt x="19650" y="50928"/>
                    <a:pt x="19667" y="50912"/>
                  </a:cubicBezTo>
                  <a:cubicBezTo>
                    <a:pt x="19667" y="50895"/>
                    <a:pt x="19683" y="50878"/>
                    <a:pt x="19700" y="50878"/>
                  </a:cubicBezTo>
                  <a:close/>
                  <a:moveTo>
                    <a:pt x="19383" y="50812"/>
                  </a:moveTo>
                  <a:cubicBezTo>
                    <a:pt x="19399" y="50812"/>
                    <a:pt x="19399" y="50828"/>
                    <a:pt x="19399" y="50845"/>
                  </a:cubicBezTo>
                  <a:cubicBezTo>
                    <a:pt x="19399" y="50862"/>
                    <a:pt x="19383" y="50878"/>
                    <a:pt x="19366" y="50862"/>
                  </a:cubicBezTo>
                  <a:lnTo>
                    <a:pt x="19299" y="50845"/>
                  </a:lnTo>
                  <a:cubicBezTo>
                    <a:pt x="19282" y="50845"/>
                    <a:pt x="19266" y="50828"/>
                    <a:pt x="19266" y="50812"/>
                  </a:cubicBezTo>
                  <a:cubicBezTo>
                    <a:pt x="19282" y="50795"/>
                    <a:pt x="19299" y="50778"/>
                    <a:pt x="19316" y="50795"/>
                  </a:cubicBezTo>
                  <a:close/>
                  <a:moveTo>
                    <a:pt x="18998" y="50695"/>
                  </a:moveTo>
                  <a:cubicBezTo>
                    <a:pt x="19015" y="50711"/>
                    <a:pt x="19015" y="50728"/>
                    <a:pt x="19015" y="50745"/>
                  </a:cubicBezTo>
                  <a:cubicBezTo>
                    <a:pt x="19015" y="50761"/>
                    <a:pt x="18998" y="50778"/>
                    <a:pt x="18982" y="50761"/>
                  </a:cubicBezTo>
                  <a:lnTo>
                    <a:pt x="18915" y="50745"/>
                  </a:lnTo>
                  <a:cubicBezTo>
                    <a:pt x="18898" y="50745"/>
                    <a:pt x="18881" y="50728"/>
                    <a:pt x="18881" y="50711"/>
                  </a:cubicBezTo>
                  <a:cubicBezTo>
                    <a:pt x="18898" y="50695"/>
                    <a:pt x="18915" y="50678"/>
                    <a:pt x="18932" y="50678"/>
                  </a:cubicBezTo>
                  <a:close/>
                  <a:moveTo>
                    <a:pt x="18614" y="50594"/>
                  </a:moveTo>
                  <a:cubicBezTo>
                    <a:pt x="18631" y="50594"/>
                    <a:pt x="18631" y="50611"/>
                    <a:pt x="18631" y="50628"/>
                  </a:cubicBezTo>
                  <a:cubicBezTo>
                    <a:pt x="18631" y="50644"/>
                    <a:pt x="18614" y="50661"/>
                    <a:pt x="18597" y="50661"/>
                  </a:cubicBezTo>
                  <a:lnTo>
                    <a:pt x="18531" y="50644"/>
                  </a:lnTo>
                  <a:cubicBezTo>
                    <a:pt x="18514" y="50628"/>
                    <a:pt x="18497" y="50611"/>
                    <a:pt x="18497" y="50594"/>
                  </a:cubicBezTo>
                  <a:cubicBezTo>
                    <a:pt x="18514" y="50578"/>
                    <a:pt x="18531" y="50561"/>
                    <a:pt x="18547" y="50578"/>
                  </a:cubicBezTo>
                  <a:close/>
                  <a:moveTo>
                    <a:pt x="18230" y="50477"/>
                  </a:moveTo>
                  <a:cubicBezTo>
                    <a:pt x="18247" y="50477"/>
                    <a:pt x="18247" y="50494"/>
                    <a:pt x="18247" y="50511"/>
                  </a:cubicBezTo>
                  <a:cubicBezTo>
                    <a:pt x="18247" y="50544"/>
                    <a:pt x="18230" y="50544"/>
                    <a:pt x="18213" y="50544"/>
                  </a:cubicBezTo>
                  <a:lnTo>
                    <a:pt x="18146" y="50527"/>
                  </a:lnTo>
                  <a:cubicBezTo>
                    <a:pt x="18130" y="50511"/>
                    <a:pt x="18113" y="50494"/>
                    <a:pt x="18113" y="50477"/>
                  </a:cubicBezTo>
                  <a:cubicBezTo>
                    <a:pt x="18130" y="50461"/>
                    <a:pt x="18146" y="50461"/>
                    <a:pt x="18163" y="50461"/>
                  </a:cubicBezTo>
                  <a:close/>
                  <a:moveTo>
                    <a:pt x="17846" y="50360"/>
                  </a:moveTo>
                  <a:cubicBezTo>
                    <a:pt x="17862" y="50360"/>
                    <a:pt x="17879" y="50377"/>
                    <a:pt x="17862" y="50394"/>
                  </a:cubicBezTo>
                  <a:cubicBezTo>
                    <a:pt x="17862" y="50411"/>
                    <a:pt x="17846" y="50427"/>
                    <a:pt x="17829" y="50427"/>
                  </a:cubicBezTo>
                  <a:lnTo>
                    <a:pt x="17762" y="50394"/>
                  </a:lnTo>
                  <a:cubicBezTo>
                    <a:pt x="17745" y="50394"/>
                    <a:pt x="17729" y="50377"/>
                    <a:pt x="17745" y="50360"/>
                  </a:cubicBezTo>
                  <a:cubicBezTo>
                    <a:pt x="17745" y="50344"/>
                    <a:pt x="17762" y="50327"/>
                    <a:pt x="17779" y="50344"/>
                  </a:cubicBezTo>
                  <a:close/>
                  <a:moveTo>
                    <a:pt x="17461" y="50227"/>
                  </a:moveTo>
                  <a:cubicBezTo>
                    <a:pt x="17478" y="50243"/>
                    <a:pt x="17495" y="50260"/>
                    <a:pt x="17495" y="50277"/>
                  </a:cubicBezTo>
                  <a:cubicBezTo>
                    <a:pt x="17478" y="50294"/>
                    <a:pt x="17461" y="50294"/>
                    <a:pt x="17444" y="50294"/>
                  </a:cubicBezTo>
                  <a:lnTo>
                    <a:pt x="17378" y="50277"/>
                  </a:lnTo>
                  <a:cubicBezTo>
                    <a:pt x="17361" y="50260"/>
                    <a:pt x="17361" y="50243"/>
                    <a:pt x="17361" y="50227"/>
                  </a:cubicBezTo>
                  <a:cubicBezTo>
                    <a:pt x="17361" y="50210"/>
                    <a:pt x="17394" y="50210"/>
                    <a:pt x="17411" y="50210"/>
                  </a:cubicBezTo>
                  <a:close/>
                  <a:moveTo>
                    <a:pt x="17094" y="50093"/>
                  </a:moveTo>
                  <a:cubicBezTo>
                    <a:pt x="17110" y="50110"/>
                    <a:pt x="17110" y="50126"/>
                    <a:pt x="17110" y="50143"/>
                  </a:cubicBezTo>
                  <a:cubicBezTo>
                    <a:pt x="17110" y="50160"/>
                    <a:pt x="17094" y="50160"/>
                    <a:pt x="17077" y="50160"/>
                  </a:cubicBezTo>
                  <a:lnTo>
                    <a:pt x="17010" y="50143"/>
                  </a:lnTo>
                  <a:cubicBezTo>
                    <a:pt x="16993" y="50126"/>
                    <a:pt x="16977" y="50110"/>
                    <a:pt x="16993" y="50093"/>
                  </a:cubicBezTo>
                  <a:cubicBezTo>
                    <a:pt x="16993" y="50076"/>
                    <a:pt x="17010" y="50060"/>
                    <a:pt x="17027" y="50076"/>
                  </a:cubicBezTo>
                  <a:close/>
                  <a:moveTo>
                    <a:pt x="16709" y="49959"/>
                  </a:moveTo>
                  <a:cubicBezTo>
                    <a:pt x="16726" y="49959"/>
                    <a:pt x="16743" y="49976"/>
                    <a:pt x="16743" y="49993"/>
                  </a:cubicBezTo>
                  <a:cubicBezTo>
                    <a:pt x="16726" y="50010"/>
                    <a:pt x="16709" y="50026"/>
                    <a:pt x="16693" y="50026"/>
                  </a:cubicBezTo>
                  <a:lnTo>
                    <a:pt x="16626" y="49993"/>
                  </a:lnTo>
                  <a:cubicBezTo>
                    <a:pt x="16609" y="49993"/>
                    <a:pt x="16609" y="49976"/>
                    <a:pt x="16609" y="49959"/>
                  </a:cubicBezTo>
                  <a:cubicBezTo>
                    <a:pt x="16626" y="49943"/>
                    <a:pt x="16642" y="49926"/>
                    <a:pt x="16659" y="49926"/>
                  </a:cubicBezTo>
                  <a:close/>
                  <a:moveTo>
                    <a:pt x="16342" y="49809"/>
                  </a:moveTo>
                  <a:cubicBezTo>
                    <a:pt x="16358" y="49826"/>
                    <a:pt x="16375" y="49842"/>
                    <a:pt x="16358" y="49859"/>
                  </a:cubicBezTo>
                  <a:cubicBezTo>
                    <a:pt x="16358" y="49876"/>
                    <a:pt x="16342" y="49876"/>
                    <a:pt x="16325" y="49876"/>
                  </a:cubicBezTo>
                  <a:lnTo>
                    <a:pt x="16258" y="49842"/>
                  </a:lnTo>
                  <a:cubicBezTo>
                    <a:pt x="16241" y="49842"/>
                    <a:pt x="16225" y="49826"/>
                    <a:pt x="16241" y="49809"/>
                  </a:cubicBezTo>
                  <a:cubicBezTo>
                    <a:pt x="16241" y="49792"/>
                    <a:pt x="16258" y="49776"/>
                    <a:pt x="16275" y="49792"/>
                  </a:cubicBezTo>
                  <a:close/>
                  <a:moveTo>
                    <a:pt x="15974" y="49659"/>
                  </a:moveTo>
                  <a:cubicBezTo>
                    <a:pt x="15991" y="49675"/>
                    <a:pt x="16008" y="49692"/>
                    <a:pt x="15991" y="49709"/>
                  </a:cubicBezTo>
                  <a:cubicBezTo>
                    <a:pt x="15991" y="49725"/>
                    <a:pt x="15974" y="49725"/>
                    <a:pt x="15957" y="49725"/>
                  </a:cubicBezTo>
                  <a:lnTo>
                    <a:pt x="15891" y="49692"/>
                  </a:lnTo>
                  <a:cubicBezTo>
                    <a:pt x="15874" y="49692"/>
                    <a:pt x="15857" y="49675"/>
                    <a:pt x="15874" y="49659"/>
                  </a:cubicBezTo>
                  <a:cubicBezTo>
                    <a:pt x="15874" y="49642"/>
                    <a:pt x="15891" y="49625"/>
                    <a:pt x="15907" y="49642"/>
                  </a:cubicBezTo>
                  <a:close/>
                  <a:moveTo>
                    <a:pt x="15607" y="49508"/>
                  </a:moveTo>
                  <a:cubicBezTo>
                    <a:pt x="15623" y="49508"/>
                    <a:pt x="15640" y="49525"/>
                    <a:pt x="15623" y="49542"/>
                  </a:cubicBezTo>
                  <a:cubicBezTo>
                    <a:pt x="15623" y="49575"/>
                    <a:pt x="15590" y="49575"/>
                    <a:pt x="15573" y="49575"/>
                  </a:cubicBezTo>
                  <a:lnTo>
                    <a:pt x="15523" y="49542"/>
                  </a:lnTo>
                  <a:cubicBezTo>
                    <a:pt x="15506" y="49525"/>
                    <a:pt x="15490" y="49508"/>
                    <a:pt x="15506" y="49492"/>
                  </a:cubicBezTo>
                  <a:cubicBezTo>
                    <a:pt x="15506" y="49475"/>
                    <a:pt x="15523" y="49475"/>
                    <a:pt x="15540" y="49475"/>
                  </a:cubicBezTo>
                  <a:close/>
                  <a:moveTo>
                    <a:pt x="15239" y="49341"/>
                  </a:moveTo>
                  <a:cubicBezTo>
                    <a:pt x="15256" y="49358"/>
                    <a:pt x="15272" y="49375"/>
                    <a:pt x="15256" y="49391"/>
                  </a:cubicBezTo>
                  <a:cubicBezTo>
                    <a:pt x="15256" y="49408"/>
                    <a:pt x="15239" y="49408"/>
                    <a:pt x="15222" y="49408"/>
                  </a:cubicBezTo>
                  <a:lnTo>
                    <a:pt x="15155" y="49375"/>
                  </a:lnTo>
                  <a:cubicBezTo>
                    <a:pt x="15139" y="49375"/>
                    <a:pt x="15139" y="49358"/>
                    <a:pt x="15139" y="49341"/>
                  </a:cubicBezTo>
                  <a:cubicBezTo>
                    <a:pt x="15139" y="49324"/>
                    <a:pt x="15172" y="49308"/>
                    <a:pt x="15189" y="49324"/>
                  </a:cubicBezTo>
                  <a:close/>
                  <a:moveTo>
                    <a:pt x="14888" y="49174"/>
                  </a:moveTo>
                  <a:cubicBezTo>
                    <a:pt x="14905" y="49191"/>
                    <a:pt x="14905" y="49208"/>
                    <a:pt x="14905" y="49224"/>
                  </a:cubicBezTo>
                  <a:cubicBezTo>
                    <a:pt x="14888" y="49241"/>
                    <a:pt x="14871" y="49241"/>
                    <a:pt x="14855" y="49241"/>
                  </a:cubicBezTo>
                  <a:lnTo>
                    <a:pt x="14788" y="49208"/>
                  </a:lnTo>
                  <a:cubicBezTo>
                    <a:pt x="14771" y="49208"/>
                    <a:pt x="14771" y="49174"/>
                    <a:pt x="14771" y="49157"/>
                  </a:cubicBezTo>
                  <a:cubicBezTo>
                    <a:pt x="14788" y="49141"/>
                    <a:pt x="14805" y="49141"/>
                    <a:pt x="14821" y="49141"/>
                  </a:cubicBezTo>
                  <a:close/>
                  <a:moveTo>
                    <a:pt x="14520" y="49007"/>
                  </a:moveTo>
                  <a:cubicBezTo>
                    <a:pt x="14537" y="49007"/>
                    <a:pt x="14537" y="49040"/>
                    <a:pt x="14537" y="49040"/>
                  </a:cubicBezTo>
                  <a:cubicBezTo>
                    <a:pt x="14520" y="49057"/>
                    <a:pt x="14504" y="49074"/>
                    <a:pt x="14487" y="49057"/>
                  </a:cubicBezTo>
                  <a:lnTo>
                    <a:pt x="14437" y="49040"/>
                  </a:lnTo>
                  <a:cubicBezTo>
                    <a:pt x="14420" y="49024"/>
                    <a:pt x="14404" y="49007"/>
                    <a:pt x="14420" y="48990"/>
                  </a:cubicBezTo>
                  <a:cubicBezTo>
                    <a:pt x="14420" y="48974"/>
                    <a:pt x="14437" y="48974"/>
                    <a:pt x="14454" y="48974"/>
                  </a:cubicBezTo>
                  <a:close/>
                  <a:moveTo>
                    <a:pt x="14170" y="48823"/>
                  </a:moveTo>
                  <a:cubicBezTo>
                    <a:pt x="14186" y="48840"/>
                    <a:pt x="14186" y="48857"/>
                    <a:pt x="14186" y="48873"/>
                  </a:cubicBezTo>
                  <a:cubicBezTo>
                    <a:pt x="14170" y="48890"/>
                    <a:pt x="14153" y="48890"/>
                    <a:pt x="14136" y="48890"/>
                  </a:cubicBezTo>
                  <a:lnTo>
                    <a:pt x="14069" y="48857"/>
                  </a:lnTo>
                  <a:cubicBezTo>
                    <a:pt x="14053" y="48840"/>
                    <a:pt x="14053" y="48823"/>
                    <a:pt x="14053" y="48807"/>
                  </a:cubicBezTo>
                  <a:cubicBezTo>
                    <a:pt x="14069" y="48790"/>
                    <a:pt x="14086" y="48790"/>
                    <a:pt x="14103" y="48790"/>
                  </a:cubicBezTo>
                  <a:close/>
                  <a:moveTo>
                    <a:pt x="13802" y="48639"/>
                  </a:moveTo>
                  <a:cubicBezTo>
                    <a:pt x="13819" y="48656"/>
                    <a:pt x="13835" y="48673"/>
                    <a:pt x="13819" y="48690"/>
                  </a:cubicBezTo>
                  <a:cubicBezTo>
                    <a:pt x="13819" y="48706"/>
                    <a:pt x="13802" y="48706"/>
                    <a:pt x="13785" y="48706"/>
                  </a:cubicBezTo>
                  <a:lnTo>
                    <a:pt x="13718" y="48673"/>
                  </a:lnTo>
                  <a:cubicBezTo>
                    <a:pt x="13702" y="48656"/>
                    <a:pt x="13702" y="48639"/>
                    <a:pt x="13702" y="48623"/>
                  </a:cubicBezTo>
                  <a:cubicBezTo>
                    <a:pt x="13718" y="48606"/>
                    <a:pt x="13735" y="48606"/>
                    <a:pt x="13752" y="48606"/>
                  </a:cubicBezTo>
                  <a:close/>
                  <a:moveTo>
                    <a:pt x="13451" y="48456"/>
                  </a:moveTo>
                  <a:cubicBezTo>
                    <a:pt x="13468" y="48456"/>
                    <a:pt x="13485" y="48489"/>
                    <a:pt x="13468" y="48506"/>
                  </a:cubicBezTo>
                  <a:cubicBezTo>
                    <a:pt x="13468" y="48506"/>
                    <a:pt x="13434" y="48522"/>
                    <a:pt x="13434" y="48506"/>
                  </a:cubicBezTo>
                  <a:lnTo>
                    <a:pt x="13368" y="48472"/>
                  </a:lnTo>
                  <a:cubicBezTo>
                    <a:pt x="13351" y="48472"/>
                    <a:pt x="13351" y="48456"/>
                    <a:pt x="13351" y="48439"/>
                  </a:cubicBezTo>
                  <a:cubicBezTo>
                    <a:pt x="13368" y="48422"/>
                    <a:pt x="13384" y="48406"/>
                    <a:pt x="13401" y="48422"/>
                  </a:cubicBezTo>
                  <a:close/>
                  <a:moveTo>
                    <a:pt x="13117" y="48255"/>
                  </a:moveTo>
                  <a:cubicBezTo>
                    <a:pt x="13134" y="48272"/>
                    <a:pt x="13134" y="48289"/>
                    <a:pt x="13117" y="48305"/>
                  </a:cubicBezTo>
                  <a:cubicBezTo>
                    <a:pt x="13117" y="48322"/>
                    <a:pt x="13100" y="48322"/>
                    <a:pt x="13084" y="48322"/>
                  </a:cubicBezTo>
                  <a:lnTo>
                    <a:pt x="13017" y="48289"/>
                  </a:lnTo>
                  <a:cubicBezTo>
                    <a:pt x="13000" y="48272"/>
                    <a:pt x="13000" y="48255"/>
                    <a:pt x="13000" y="48238"/>
                  </a:cubicBezTo>
                  <a:cubicBezTo>
                    <a:pt x="13017" y="48222"/>
                    <a:pt x="13033" y="48222"/>
                    <a:pt x="13050" y="48222"/>
                  </a:cubicBezTo>
                  <a:close/>
                  <a:moveTo>
                    <a:pt x="12766" y="48055"/>
                  </a:moveTo>
                  <a:cubicBezTo>
                    <a:pt x="12783" y="48071"/>
                    <a:pt x="12783" y="48088"/>
                    <a:pt x="12783" y="48105"/>
                  </a:cubicBezTo>
                  <a:cubicBezTo>
                    <a:pt x="12766" y="48121"/>
                    <a:pt x="12749" y="48121"/>
                    <a:pt x="12733" y="48121"/>
                  </a:cubicBezTo>
                  <a:lnTo>
                    <a:pt x="12666" y="48088"/>
                  </a:lnTo>
                  <a:cubicBezTo>
                    <a:pt x="12666" y="48071"/>
                    <a:pt x="12649" y="48055"/>
                    <a:pt x="12666" y="48038"/>
                  </a:cubicBezTo>
                  <a:cubicBezTo>
                    <a:pt x="12666" y="48021"/>
                    <a:pt x="12699" y="48021"/>
                    <a:pt x="12716" y="48021"/>
                  </a:cubicBezTo>
                  <a:close/>
                  <a:moveTo>
                    <a:pt x="12415" y="47854"/>
                  </a:moveTo>
                  <a:cubicBezTo>
                    <a:pt x="12432" y="47854"/>
                    <a:pt x="12449" y="47888"/>
                    <a:pt x="12432" y="47904"/>
                  </a:cubicBezTo>
                  <a:cubicBezTo>
                    <a:pt x="12432" y="47921"/>
                    <a:pt x="12399" y="47921"/>
                    <a:pt x="12382" y="47904"/>
                  </a:cubicBezTo>
                  <a:lnTo>
                    <a:pt x="12332" y="47871"/>
                  </a:lnTo>
                  <a:cubicBezTo>
                    <a:pt x="12315" y="47871"/>
                    <a:pt x="12315" y="47837"/>
                    <a:pt x="12315" y="47821"/>
                  </a:cubicBezTo>
                  <a:cubicBezTo>
                    <a:pt x="12332" y="47821"/>
                    <a:pt x="12348" y="47804"/>
                    <a:pt x="12365" y="47821"/>
                  </a:cubicBezTo>
                  <a:close/>
                  <a:moveTo>
                    <a:pt x="12081" y="47637"/>
                  </a:moveTo>
                  <a:cubicBezTo>
                    <a:pt x="12098" y="47654"/>
                    <a:pt x="12098" y="47670"/>
                    <a:pt x="12098" y="47687"/>
                  </a:cubicBezTo>
                  <a:cubicBezTo>
                    <a:pt x="12081" y="47704"/>
                    <a:pt x="12064" y="47704"/>
                    <a:pt x="12048" y="47704"/>
                  </a:cubicBezTo>
                  <a:lnTo>
                    <a:pt x="11998" y="47654"/>
                  </a:lnTo>
                  <a:cubicBezTo>
                    <a:pt x="11981" y="47654"/>
                    <a:pt x="11964" y="47637"/>
                    <a:pt x="11981" y="47620"/>
                  </a:cubicBezTo>
                  <a:cubicBezTo>
                    <a:pt x="11998" y="47603"/>
                    <a:pt x="12014" y="47603"/>
                    <a:pt x="12031" y="47603"/>
                  </a:cubicBezTo>
                  <a:close/>
                  <a:moveTo>
                    <a:pt x="11747" y="47420"/>
                  </a:moveTo>
                  <a:cubicBezTo>
                    <a:pt x="11764" y="47436"/>
                    <a:pt x="11764" y="47453"/>
                    <a:pt x="11764" y="47470"/>
                  </a:cubicBezTo>
                  <a:cubicBezTo>
                    <a:pt x="11747" y="47487"/>
                    <a:pt x="11730" y="47487"/>
                    <a:pt x="11713" y="47487"/>
                  </a:cubicBezTo>
                  <a:lnTo>
                    <a:pt x="11663" y="47436"/>
                  </a:lnTo>
                  <a:cubicBezTo>
                    <a:pt x="11647" y="47436"/>
                    <a:pt x="11630" y="47420"/>
                    <a:pt x="11647" y="47403"/>
                  </a:cubicBezTo>
                  <a:cubicBezTo>
                    <a:pt x="11663" y="47386"/>
                    <a:pt x="11680" y="47386"/>
                    <a:pt x="11697" y="47386"/>
                  </a:cubicBezTo>
                  <a:close/>
                  <a:moveTo>
                    <a:pt x="11413" y="47202"/>
                  </a:moveTo>
                  <a:cubicBezTo>
                    <a:pt x="11429" y="47219"/>
                    <a:pt x="11429" y="47236"/>
                    <a:pt x="11429" y="47253"/>
                  </a:cubicBezTo>
                  <a:cubicBezTo>
                    <a:pt x="11413" y="47269"/>
                    <a:pt x="11396" y="47269"/>
                    <a:pt x="11379" y="47253"/>
                  </a:cubicBezTo>
                  <a:lnTo>
                    <a:pt x="11329" y="47219"/>
                  </a:lnTo>
                  <a:cubicBezTo>
                    <a:pt x="11312" y="47219"/>
                    <a:pt x="11312" y="47186"/>
                    <a:pt x="11312" y="47169"/>
                  </a:cubicBezTo>
                  <a:cubicBezTo>
                    <a:pt x="11329" y="47152"/>
                    <a:pt x="11346" y="47152"/>
                    <a:pt x="11363" y="47169"/>
                  </a:cubicBezTo>
                  <a:close/>
                  <a:moveTo>
                    <a:pt x="11095" y="46985"/>
                  </a:moveTo>
                  <a:cubicBezTo>
                    <a:pt x="11095" y="46985"/>
                    <a:pt x="11112" y="47002"/>
                    <a:pt x="11095" y="47019"/>
                  </a:cubicBezTo>
                  <a:cubicBezTo>
                    <a:pt x="11079" y="47035"/>
                    <a:pt x="11062" y="47035"/>
                    <a:pt x="11045" y="47035"/>
                  </a:cubicBezTo>
                  <a:lnTo>
                    <a:pt x="10995" y="46985"/>
                  </a:lnTo>
                  <a:cubicBezTo>
                    <a:pt x="10978" y="46985"/>
                    <a:pt x="10978" y="46969"/>
                    <a:pt x="10995" y="46952"/>
                  </a:cubicBezTo>
                  <a:cubicBezTo>
                    <a:pt x="10995" y="46935"/>
                    <a:pt x="11012" y="46935"/>
                    <a:pt x="11028" y="46935"/>
                  </a:cubicBezTo>
                  <a:close/>
                  <a:moveTo>
                    <a:pt x="10761" y="46751"/>
                  </a:moveTo>
                  <a:cubicBezTo>
                    <a:pt x="10778" y="46751"/>
                    <a:pt x="10778" y="46785"/>
                    <a:pt x="10761" y="46785"/>
                  </a:cubicBezTo>
                  <a:cubicBezTo>
                    <a:pt x="10761" y="46801"/>
                    <a:pt x="10744" y="46818"/>
                    <a:pt x="10728" y="46801"/>
                  </a:cubicBezTo>
                  <a:lnTo>
                    <a:pt x="10661" y="46768"/>
                  </a:lnTo>
                  <a:cubicBezTo>
                    <a:pt x="10661" y="46751"/>
                    <a:pt x="10644" y="46735"/>
                    <a:pt x="10661" y="46718"/>
                  </a:cubicBezTo>
                  <a:cubicBezTo>
                    <a:pt x="10678" y="46701"/>
                    <a:pt x="10694" y="46701"/>
                    <a:pt x="10711" y="46701"/>
                  </a:cubicBezTo>
                  <a:close/>
                  <a:moveTo>
                    <a:pt x="10444" y="46517"/>
                  </a:moveTo>
                  <a:cubicBezTo>
                    <a:pt x="10460" y="46517"/>
                    <a:pt x="10460" y="46551"/>
                    <a:pt x="10444" y="46551"/>
                  </a:cubicBezTo>
                  <a:cubicBezTo>
                    <a:pt x="10444" y="46568"/>
                    <a:pt x="10410" y="46568"/>
                    <a:pt x="10393" y="46568"/>
                  </a:cubicBezTo>
                  <a:lnTo>
                    <a:pt x="10343" y="46517"/>
                  </a:lnTo>
                  <a:cubicBezTo>
                    <a:pt x="10327" y="46517"/>
                    <a:pt x="10327" y="46484"/>
                    <a:pt x="10343" y="46484"/>
                  </a:cubicBezTo>
                  <a:cubicBezTo>
                    <a:pt x="10360" y="46467"/>
                    <a:pt x="10377" y="46467"/>
                    <a:pt x="10393" y="46467"/>
                  </a:cubicBezTo>
                  <a:close/>
                  <a:moveTo>
                    <a:pt x="10126" y="46267"/>
                  </a:moveTo>
                  <a:cubicBezTo>
                    <a:pt x="10143" y="46284"/>
                    <a:pt x="10143" y="46300"/>
                    <a:pt x="10126" y="46317"/>
                  </a:cubicBezTo>
                  <a:cubicBezTo>
                    <a:pt x="10109" y="46334"/>
                    <a:pt x="10093" y="46334"/>
                    <a:pt x="10076" y="46317"/>
                  </a:cubicBezTo>
                  <a:lnTo>
                    <a:pt x="10026" y="46284"/>
                  </a:lnTo>
                  <a:cubicBezTo>
                    <a:pt x="10009" y="46267"/>
                    <a:pt x="10009" y="46250"/>
                    <a:pt x="10026" y="46233"/>
                  </a:cubicBezTo>
                  <a:cubicBezTo>
                    <a:pt x="10043" y="46217"/>
                    <a:pt x="10059" y="46217"/>
                    <a:pt x="10076" y="46233"/>
                  </a:cubicBezTo>
                  <a:close/>
                  <a:moveTo>
                    <a:pt x="9809" y="46016"/>
                  </a:moveTo>
                  <a:cubicBezTo>
                    <a:pt x="9825" y="46033"/>
                    <a:pt x="9825" y="46050"/>
                    <a:pt x="9809" y="46066"/>
                  </a:cubicBezTo>
                  <a:cubicBezTo>
                    <a:pt x="9809" y="46083"/>
                    <a:pt x="9775" y="46083"/>
                    <a:pt x="9759" y="46083"/>
                  </a:cubicBezTo>
                  <a:lnTo>
                    <a:pt x="9708" y="46033"/>
                  </a:lnTo>
                  <a:cubicBezTo>
                    <a:pt x="9708" y="46016"/>
                    <a:pt x="9692" y="45999"/>
                    <a:pt x="9708" y="45983"/>
                  </a:cubicBezTo>
                  <a:cubicBezTo>
                    <a:pt x="9725" y="45966"/>
                    <a:pt x="9742" y="45966"/>
                    <a:pt x="9759" y="45983"/>
                  </a:cubicBezTo>
                  <a:close/>
                  <a:moveTo>
                    <a:pt x="9491" y="45766"/>
                  </a:moveTo>
                  <a:cubicBezTo>
                    <a:pt x="9508" y="45782"/>
                    <a:pt x="9508" y="45799"/>
                    <a:pt x="9508" y="45816"/>
                  </a:cubicBezTo>
                  <a:cubicBezTo>
                    <a:pt x="9491" y="45832"/>
                    <a:pt x="9475" y="45832"/>
                    <a:pt x="9458" y="45832"/>
                  </a:cubicBezTo>
                  <a:lnTo>
                    <a:pt x="9408" y="45782"/>
                  </a:lnTo>
                  <a:cubicBezTo>
                    <a:pt x="9391" y="45766"/>
                    <a:pt x="9391" y="45749"/>
                    <a:pt x="9408" y="45732"/>
                  </a:cubicBezTo>
                  <a:cubicBezTo>
                    <a:pt x="9408" y="45715"/>
                    <a:pt x="9441" y="45715"/>
                    <a:pt x="9441" y="45732"/>
                  </a:cubicBezTo>
                  <a:close/>
                  <a:moveTo>
                    <a:pt x="9190" y="45515"/>
                  </a:moveTo>
                  <a:cubicBezTo>
                    <a:pt x="9207" y="45532"/>
                    <a:pt x="9207" y="45548"/>
                    <a:pt x="9190" y="45565"/>
                  </a:cubicBezTo>
                  <a:cubicBezTo>
                    <a:pt x="9190" y="45582"/>
                    <a:pt x="9157" y="45582"/>
                    <a:pt x="9140" y="45565"/>
                  </a:cubicBezTo>
                  <a:lnTo>
                    <a:pt x="9090" y="45532"/>
                  </a:lnTo>
                  <a:cubicBezTo>
                    <a:pt x="9090" y="45515"/>
                    <a:pt x="9090" y="45498"/>
                    <a:pt x="9090" y="45482"/>
                  </a:cubicBezTo>
                  <a:cubicBezTo>
                    <a:pt x="9107" y="45465"/>
                    <a:pt x="9124" y="45465"/>
                    <a:pt x="9140" y="45482"/>
                  </a:cubicBezTo>
                  <a:close/>
                  <a:moveTo>
                    <a:pt x="8890" y="45264"/>
                  </a:moveTo>
                  <a:cubicBezTo>
                    <a:pt x="8906" y="45264"/>
                    <a:pt x="8906" y="45298"/>
                    <a:pt x="8890" y="45298"/>
                  </a:cubicBezTo>
                  <a:cubicBezTo>
                    <a:pt x="8873" y="45314"/>
                    <a:pt x="8856" y="45314"/>
                    <a:pt x="8840" y="45314"/>
                  </a:cubicBezTo>
                  <a:lnTo>
                    <a:pt x="8789" y="45264"/>
                  </a:lnTo>
                  <a:cubicBezTo>
                    <a:pt x="8789" y="45248"/>
                    <a:pt x="8773" y="45231"/>
                    <a:pt x="8789" y="45214"/>
                  </a:cubicBezTo>
                  <a:cubicBezTo>
                    <a:pt x="8806" y="45197"/>
                    <a:pt x="8823" y="45197"/>
                    <a:pt x="8840" y="45214"/>
                  </a:cubicBezTo>
                  <a:close/>
                  <a:moveTo>
                    <a:pt x="8589" y="44997"/>
                  </a:moveTo>
                  <a:cubicBezTo>
                    <a:pt x="8606" y="44997"/>
                    <a:pt x="8606" y="45030"/>
                    <a:pt x="8589" y="45047"/>
                  </a:cubicBezTo>
                  <a:cubicBezTo>
                    <a:pt x="8589" y="45047"/>
                    <a:pt x="8556" y="45047"/>
                    <a:pt x="8539" y="45047"/>
                  </a:cubicBezTo>
                  <a:lnTo>
                    <a:pt x="8489" y="44997"/>
                  </a:lnTo>
                  <a:cubicBezTo>
                    <a:pt x="8489" y="44980"/>
                    <a:pt x="8489" y="44964"/>
                    <a:pt x="8489" y="44947"/>
                  </a:cubicBezTo>
                  <a:cubicBezTo>
                    <a:pt x="8505" y="44930"/>
                    <a:pt x="8522" y="44930"/>
                    <a:pt x="8539" y="44947"/>
                  </a:cubicBezTo>
                  <a:close/>
                  <a:moveTo>
                    <a:pt x="8305" y="44730"/>
                  </a:moveTo>
                  <a:cubicBezTo>
                    <a:pt x="8305" y="44730"/>
                    <a:pt x="8305" y="44763"/>
                    <a:pt x="8305" y="44763"/>
                  </a:cubicBezTo>
                  <a:cubicBezTo>
                    <a:pt x="8288" y="44780"/>
                    <a:pt x="8271" y="44780"/>
                    <a:pt x="8255" y="44780"/>
                  </a:cubicBezTo>
                  <a:lnTo>
                    <a:pt x="8205" y="44730"/>
                  </a:lnTo>
                  <a:cubicBezTo>
                    <a:pt x="8188" y="44713"/>
                    <a:pt x="8188" y="44696"/>
                    <a:pt x="8205" y="44680"/>
                  </a:cubicBezTo>
                  <a:cubicBezTo>
                    <a:pt x="8221" y="44663"/>
                    <a:pt x="8238" y="44663"/>
                    <a:pt x="8255" y="44680"/>
                  </a:cubicBezTo>
                  <a:close/>
                  <a:moveTo>
                    <a:pt x="8004" y="44446"/>
                  </a:moveTo>
                  <a:cubicBezTo>
                    <a:pt x="8021" y="44462"/>
                    <a:pt x="8021" y="44479"/>
                    <a:pt x="8004" y="44496"/>
                  </a:cubicBezTo>
                  <a:cubicBezTo>
                    <a:pt x="7987" y="44512"/>
                    <a:pt x="7971" y="44512"/>
                    <a:pt x="7954" y="44496"/>
                  </a:cubicBezTo>
                  <a:lnTo>
                    <a:pt x="7904" y="44446"/>
                  </a:lnTo>
                  <a:cubicBezTo>
                    <a:pt x="7904" y="44446"/>
                    <a:pt x="7904" y="44412"/>
                    <a:pt x="7904" y="44412"/>
                  </a:cubicBezTo>
                  <a:cubicBezTo>
                    <a:pt x="7921" y="44395"/>
                    <a:pt x="7954" y="44395"/>
                    <a:pt x="7954" y="44395"/>
                  </a:cubicBezTo>
                  <a:close/>
                  <a:moveTo>
                    <a:pt x="7720" y="44178"/>
                  </a:moveTo>
                  <a:cubicBezTo>
                    <a:pt x="7737" y="44178"/>
                    <a:pt x="7737" y="44212"/>
                    <a:pt x="7720" y="44212"/>
                  </a:cubicBezTo>
                  <a:cubicBezTo>
                    <a:pt x="7703" y="44228"/>
                    <a:pt x="7687" y="44228"/>
                    <a:pt x="7670" y="44212"/>
                  </a:cubicBezTo>
                  <a:lnTo>
                    <a:pt x="7620" y="44178"/>
                  </a:lnTo>
                  <a:cubicBezTo>
                    <a:pt x="7620" y="44162"/>
                    <a:pt x="7620" y="44145"/>
                    <a:pt x="7620" y="44128"/>
                  </a:cubicBezTo>
                  <a:cubicBezTo>
                    <a:pt x="7637" y="44111"/>
                    <a:pt x="7653" y="44111"/>
                    <a:pt x="7670" y="44128"/>
                  </a:cubicBezTo>
                  <a:close/>
                  <a:moveTo>
                    <a:pt x="7436" y="43894"/>
                  </a:moveTo>
                  <a:cubicBezTo>
                    <a:pt x="7453" y="43894"/>
                    <a:pt x="7453" y="43928"/>
                    <a:pt x="7436" y="43928"/>
                  </a:cubicBezTo>
                  <a:cubicBezTo>
                    <a:pt x="7419" y="43944"/>
                    <a:pt x="7403" y="43944"/>
                    <a:pt x="7386" y="43928"/>
                  </a:cubicBezTo>
                  <a:lnTo>
                    <a:pt x="7353" y="43894"/>
                  </a:lnTo>
                  <a:cubicBezTo>
                    <a:pt x="7336" y="43877"/>
                    <a:pt x="7336" y="43861"/>
                    <a:pt x="7353" y="43844"/>
                  </a:cubicBezTo>
                  <a:cubicBezTo>
                    <a:pt x="7353" y="43827"/>
                    <a:pt x="7386" y="43827"/>
                    <a:pt x="7386" y="43844"/>
                  </a:cubicBezTo>
                  <a:close/>
                  <a:moveTo>
                    <a:pt x="7169" y="43610"/>
                  </a:moveTo>
                  <a:cubicBezTo>
                    <a:pt x="7169" y="43610"/>
                    <a:pt x="7169" y="43644"/>
                    <a:pt x="7169" y="43644"/>
                  </a:cubicBezTo>
                  <a:cubicBezTo>
                    <a:pt x="7152" y="43660"/>
                    <a:pt x="7119" y="43660"/>
                    <a:pt x="7119" y="43644"/>
                  </a:cubicBezTo>
                  <a:lnTo>
                    <a:pt x="7068" y="43593"/>
                  </a:lnTo>
                  <a:cubicBezTo>
                    <a:pt x="7052" y="43593"/>
                    <a:pt x="7052" y="43560"/>
                    <a:pt x="7068" y="43560"/>
                  </a:cubicBezTo>
                  <a:cubicBezTo>
                    <a:pt x="7085" y="43543"/>
                    <a:pt x="7102" y="43543"/>
                    <a:pt x="7119" y="43560"/>
                  </a:cubicBezTo>
                  <a:close/>
                  <a:moveTo>
                    <a:pt x="6885" y="43309"/>
                  </a:moveTo>
                  <a:cubicBezTo>
                    <a:pt x="6901" y="43326"/>
                    <a:pt x="6901" y="43343"/>
                    <a:pt x="6885" y="43360"/>
                  </a:cubicBezTo>
                  <a:cubicBezTo>
                    <a:pt x="6868" y="43376"/>
                    <a:pt x="6851" y="43376"/>
                    <a:pt x="6835" y="43360"/>
                  </a:cubicBezTo>
                  <a:lnTo>
                    <a:pt x="6801" y="43309"/>
                  </a:lnTo>
                  <a:cubicBezTo>
                    <a:pt x="6784" y="43293"/>
                    <a:pt x="6784" y="43276"/>
                    <a:pt x="6801" y="43259"/>
                  </a:cubicBezTo>
                  <a:cubicBezTo>
                    <a:pt x="6818" y="43243"/>
                    <a:pt x="6835" y="43243"/>
                    <a:pt x="6851" y="43259"/>
                  </a:cubicBezTo>
                  <a:close/>
                  <a:moveTo>
                    <a:pt x="6617" y="43009"/>
                  </a:moveTo>
                  <a:cubicBezTo>
                    <a:pt x="6634" y="43025"/>
                    <a:pt x="6634" y="43042"/>
                    <a:pt x="6617" y="43059"/>
                  </a:cubicBezTo>
                  <a:cubicBezTo>
                    <a:pt x="6601" y="43075"/>
                    <a:pt x="6584" y="43075"/>
                    <a:pt x="6567" y="43059"/>
                  </a:cubicBezTo>
                  <a:lnTo>
                    <a:pt x="6534" y="43009"/>
                  </a:lnTo>
                  <a:cubicBezTo>
                    <a:pt x="6517" y="42992"/>
                    <a:pt x="6517" y="42975"/>
                    <a:pt x="6534" y="42959"/>
                  </a:cubicBezTo>
                  <a:cubicBezTo>
                    <a:pt x="6551" y="42959"/>
                    <a:pt x="6567" y="42959"/>
                    <a:pt x="6584" y="42959"/>
                  </a:cubicBezTo>
                  <a:close/>
                  <a:moveTo>
                    <a:pt x="6350" y="42725"/>
                  </a:moveTo>
                  <a:cubicBezTo>
                    <a:pt x="6367" y="42725"/>
                    <a:pt x="6367" y="42758"/>
                    <a:pt x="6350" y="42758"/>
                  </a:cubicBezTo>
                  <a:cubicBezTo>
                    <a:pt x="6333" y="42775"/>
                    <a:pt x="6317" y="42775"/>
                    <a:pt x="6300" y="42758"/>
                  </a:cubicBezTo>
                  <a:lnTo>
                    <a:pt x="6266" y="42708"/>
                  </a:lnTo>
                  <a:cubicBezTo>
                    <a:pt x="6250" y="42691"/>
                    <a:pt x="6250" y="42674"/>
                    <a:pt x="6266" y="42658"/>
                  </a:cubicBezTo>
                  <a:cubicBezTo>
                    <a:pt x="6283" y="42658"/>
                    <a:pt x="6300" y="42658"/>
                    <a:pt x="6317" y="42674"/>
                  </a:cubicBezTo>
                  <a:close/>
                  <a:moveTo>
                    <a:pt x="6099" y="42407"/>
                  </a:moveTo>
                  <a:cubicBezTo>
                    <a:pt x="6116" y="42424"/>
                    <a:pt x="6116" y="42441"/>
                    <a:pt x="6099" y="42457"/>
                  </a:cubicBezTo>
                  <a:cubicBezTo>
                    <a:pt x="6083" y="42474"/>
                    <a:pt x="6066" y="42474"/>
                    <a:pt x="6049" y="42457"/>
                  </a:cubicBezTo>
                  <a:lnTo>
                    <a:pt x="5999" y="42407"/>
                  </a:lnTo>
                  <a:cubicBezTo>
                    <a:pt x="5999" y="42390"/>
                    <a:pt x="5999" y="42374"/>
                    <a:pt x="6016" y="42357"/>
                  </a:cubicBezTo>
                  <a:cubicBezTo>
                    <a:pt x="6016" y="42340"/>
                    <a:pt x="6049" y="42340"/>
                    <a:pt x="6049" y="42357"/>
                  </a:cubicBezTo>
                  <a:close/>
                  <a:moveTo>
                    <a:pt x="5849" y="42106"/>
                  </a:moveTo>
                  <a:cubicBezTo>
                    <a:pt x="5849" y="42123"/>
                    <a:pt x="5849" y="42140"/>
                    <a:pt x="5832" y="42157"/>
                  </a:cubicBezTo>
                  <a:cubicBezTo>
                    <a:pt x="5832" y="42157"/>
                    <a:pt x="5799" y="42157"/>
                    <a:pt x="5799" y="42140"/>
                  </a:cubicBezTo>
                  <a:lnTo>
                    <a:pt x="5748" y="42090"/>
                  </a:lnTo>
                  <a:cubicBezTo>
                    <a:pt x="5732" y="42090"/>
                    <a:pt x="5748" y="42056"/>
                    <a:pt x="5748" y="42056"/>
                  </a:cubicBezTo>
                  <a:cubicBezTo>
                    <a:pt x="5765" y="42040"/>
                    <a:pt x="5799" y="42040"/>
                    <a:pt x="5799" y="42056"/>
                  </a:cubicBezTo>
                  <a:close/>
                  <a:moveTo>
                    <a:pt x="5598" y="41789"/>
                  </a:moveTo>
                  <a:cubicBezTo>
                    <a:pt x="5598" y="41806"/>
                    <a:pt x="5598" y="41822"/>
                    <a:pt x="5581" y="41839"/>
                  </a:cubicBezTo>
                  <a:cubicBezTo>
                    <a:pt x="5581" y="41856"/>
                    <a:pt x="5548" y="41856"/>
                    <a:pt x="5548" y="41839"/>
                  </a:cubicBezTo>
                  <a:lnTo>
                    <a:pt x="5498" y="41789"/>
                  </a:lnTo>
                  <a:cubicBezTo>
                    <a:pt x="5498" y="41772"/>
                    <a:pt x="5498" y="41756"/>
                    <a:pt x="5515" y="41739"/>
                  </a:cubicBezTo>
                  <a:cubicBezTo>
                    <a:pt x="5515" y="41722"/>
                    <a:pt x="5548" y="41722"/>
                    <a:pt x="5548" y="41739"/>
                  </a:cubicBezTo>
                  <a:close/>
                  <a:moveTo>
                    <a:pt x="5347" y="41488"/>
                  </a:moveTo>
                  <a:cubicBezTo>
                    <a:pt x="5364" y="41488"/>
                    <a:pt x="5364" y="41522"/>
                    <a:pt x="5347" y="41522"/>
                  </a:cubicBezTo>
                  <a:cubicBezTo>
                    <a:pt x="5331" y="41538"/>
                    <a:pt x="5314" y="41538"/>
                    <a:pt x="5297" y="41522"/>
                  </a:cubicBezTo>
                  <a:lnTo>
                    <a:pt x="5264" y="41471"/>
                  </a:lnTo>
                  <a:cubicBezTo>
                    <a:pt x="5247" y="41455"/>
                    <a:pt x="5247" y="41438"/>
                    <a:pt x="5264" y="41421"/>
                  </a:cubicBezTo>
                  <a:cubicBezTo>
                    <a:pt x="5281" y="41405"/>
                    <a:pt x="5297" y="41405"/>
                    <a:pt x="5314" y="41421"/>
                  </a:cubicBezTo>
                  <a:close/>
                  <a:moveTo>
                    <a:pt x="5114" y="41154"/>
                  </a:moveTo>
                  <a:cubicBezTo>
                    <a:pt x="5114" y="41171"/>
                    <a:pt x="5114" y="41204"/>
                    <a:pt x="5097" y="41204"/>
                  </a:cubicBezTo>
                  <a:cubicBezTo>
                    <a:pt x="5080" y="41221"/>
                    <a:pt x="5063" y="41221"/>
                    <a:pt x="5063" y="41204"/>
                  </a:cubicBezTo>
                  <a:lnTo>
                    <a:pt x="5013" y="41154"/>
                  </a:lnTo>
                  <a:cubicBezTo>
                    <a:pt x="5013" y="41137"/>
                    <a:pt x="5013" y="41104"/>
                    <a:pt x="5030" y="41104"/>
                  </a:cubicBezTo>
                  <a:cubicBezTo>
                    <a:pt x="5047" y="41087"/>
                    <a:pt x="5063" y="41087"/>
                    <a:pt x="5063" y="41104"/>
                  </a:cubicBezTo>
                  <a:close/>
                  <a:moveTo>
                    <a:pt x="4880" y="40837"/>
                  </a:moveTo>
                  <a:cubicBezTo>
                    <a:pt x="4880" y="40853"/>
                    <a:pt x="4880" y="40870"/>
                    <a:pt x="4863" y="40887"/>
                  </a:cubicBezTo>
                  <a:cubicBezTo>
                    <a:pt x="4846" y="40903"/>
                    <a:pt x="4830" y="40887"/>
                    <a:pt x="4813" y="40870"/>
                  </a:cubicBezTo>
                  <a:lnTo>
                    <a:pt x="4779" y="40820"/>
                  </a:lnTo>
                  <a:cubicBezTo>
                    <a:pt x="4779" y="40803"/>
                    <a:pt x="4779" y="40786"/>
                    <a:pt x="4796" y="40770"/>
                  </a:cubicBezTo>
                  <a:cubicBezTo>
                    <a:pt x="4813" y="40770"/>
                    <a:pt x="4830" y="40770"/>
                    <a:pt x="4830" y="40786"/>
                  </a:cubicBezTo>
                  <a:close/>
                  <a:moveTo>
                    <a:pt x="4646" y="40519"/>
                  </a:moveTo>
                  <a:cubicBezTo>
                    <a:pt x="4662" y="40536"/>
                    <a:pt x="4646" y="40553"/>
                    <a:pt x="4629" y="40553"/>
                  </a:cubicBezTo>
                  <a:cubicBezTo>
                    <a:pt x="4629" y="40569"/>
                    <a:pt x="4596" y="40569"/>
                    <a:pt x="4596" y="40553"/>
                  </a:cubicBezTo>
                  <a:lnTo>
                    <a:pt x="4545" y="40502"/>
                  </a:lnTo>
                  <a:cubicBezTo>
                    <a:pt x="4545" y="40486"/>
                    <a:pt x="4545" y="40452"/>
                    <a:pt x="4562" y="40452"/>
                  </a:cubicBezTo>
                  <a:cubicBezTo>
                    <a:pt x="4579" y="40436"/>
                    <a:pt x="4596" y="40436"/>
                    <a:pt x="4612" y="40452"/>
                  </a:cubicBezTo>
                  <a:close/>
                  <a:moveTo>
                    <a:pt x="4429" y="40185"/>
                  </a:moveTo>
                  <a:cubicBezTo>
                    <a:pt x="4429" y="40202"/>
                    <a:pt x="4429" y="40218"/>
                    <a:pt x="4412" y="40235"/>
                  </a:cubicBezTo>
                  <a:cubicBezTo>
                    <a:pt x="4395" y="40235"/>
                    <a:pt x="4378" y="40235"/>
                    <a:pt x="4362" y="40218"/>
                  </a:cubicBezTo>
                  <a:lnTo>
                    <a:pt x="4328" y="40168"/>
                  </a:lnTo>
                  <a:cubicBezTo>
                    <a:pt x="4312" y="40151"/>
                    <a:pt x="4328" y="40135"/>
                    <a:pt x="4345" y="40118"/>
                  </a:cubicBezTo>
                  <a:cubicBezTo>
                    <a:pt x="4345" y="40118"/>
                    <a:pt x="4378" y="40118"/>
                    <a:pt x="4378" y="40135"/>
                  </a:cubicBezTo>
                  <a:close/>
                  <a:moveTo>
                    <a:pt x="4195" y="39851"/>
                  </a:moveTo>
                  <a:cubicBezTo>
                    <a:pt x="4211" y="39867"/>
                    <a:pt x="4211" y="39884"/>
                    <a:pt x="4195" y="39901"/>
                  </a:cubicBezTo>
                  <a:cubicBezTo>
                    <a:pt x="4178" y="39901"/>
                    <a:pt x="4161" y="39901"/>
                    <a:pt x="4144" y="39884"/>
                  </a:cubicBezTo>
                  <a:lnTo>
                    <a:pt x="4111" y="39834"/>
                  </a:lnTo>
                  <a:cubicBezTo>
                    <a:pt x="4094" y="39817"/>
                    <a:pt x="4111" y="39801"/>
                    <a:pt x="4111" y="39784"/>
                  </a:cubicBezTo>
                  <a:cubicBezTo>
                    <a:pt x="4128" y="39784"/>
                    <a:pt x="4161" y="39784"/>
                    <a:pt x="4161" y="39801"/>
                  </a:cubicBezTo>
                  <a:close/>
                  <a:moveTo>
                    <a:pt x="3994" y="39517"/>
                  </a:moveTo>
                  <a:cubicBezTo>
                    <a:pt x="3994" y="39533"/>
                    <a:pt x="3994" y="39550"/>
                    <a:pt x="3977" y="39567"/>
                  </a:cubicBezTo>
                  <a:cubicBezTo>
                    <a:pt x="3961" y="39567"/>
                    <a:pt x="3944" y="39567"/>
                    <a:pt x="3927" y="39550"/>
                  </a:cubicBezTo>
                  <a:lnTo>
                    <a:pt x="3894" y="39500"/>
                  </a:lnTo>
                  <a:cubicBezTo>
                    <a:pt x="3877" y="39483"/>
                    <a:pt x="3894" y="39466"/>
                    <a:pt x="3911" y="39450"/>
                  </a:cubicBezTo>
                  <a:cubicBezTo>
                    <a:pt x="3927" y="39433"/>
                    <a:pt x="3944" y="39450"/>
                    <a:pt x="3944" y="39466"/>
                  </a:cubicBezTo>
                  <a:close/>
                  <a:moveTo>
                    <a:pt x="3777" y="39182"/>
                  </a:moveTo>
                  <a:cubicBezTo>
                    <a:pt x="3794" y="39199"/>
                    <a:pt x="3777" y="39216"/>
                    <a:pt x="3760" y="39216"/>
                  </a:cubicBezTo>
                  <a:cubicBezTo>
                    <a:pt x="3743" y="39233"/>
                    <a:pt x="3727" y="39233"/>
                    <a:pt x="3727" y="39216"/>
                  </a:cubicBezTo>
                  <a:lnTo>
                    <a:pt x="3693" y="39149"/>
                  </a:lnTo>
                  <a:cubicBezTo>
                    <a:pt x="3677" y="39132"/>
                    <a:pt x="3677" y="39116"/>
                    <a:pt x="3693" y="39116"/>
                  </a:cubicBezTo>
                  <a:cubicBezTo>
                    <a:pt x="3710" y="39099"/>
                    <a:pt x="3727" y="39099"/>
                    <a:pt x="3743" y="39116"/>
                  </a:cubicBezTo>
                  <a:close/>
                  <a:moveTo>
                    <a:pt x="3576" y="38832"/>
                  </a:moveTo>
                  <a:cubicBezTo>
                    <a:pt x="3576" y="38848"/>
                    <a:pt x="3576" y="38865"/>
                    <a:pt x="3560" y="38882"/>
                  </a:cubicBezTo>
                  <a:cubicBezTo>
                    <a:pt x="3543" y="38882"/>
                    <a:pt x="3526" y="38882"/>
                    <a:pt x="3510" y="38865"/>
                  </a:cubicBezTo>
                  <a:lnTo>
                    <a:pt x="3476" y="38815"/>
                  </a:lnTo>
                  <a:cubicBezTo>
                    <a:pt x="3476" y="38798"/>
                    <a:pt x="3476" y="38781"/>
                    <a:pt x="3493" y="38765"/>
                  </a:cubicBezTo>
                  <a:cubicBezTo>
                    <a:pt x="3510" y="38748"/>
                    <a:pt x="3526" y="38765"/>
                    <a:pt x="3543" y="38781"/>
                  </a:cubicBezTo>
                  <a:close/>
                  <a:moveTo>
                    <a:pt x="3376" y="38481"/>
                  </a:moveTo>
                  <a:cubicBezTo>
                    <a:pt x="3376" y="38497"/>
                    <a:pt x="3376" y="38531"/>
                    <a:pt x="3359" y="38531"/>
                  </a:cubicBezTo>
                  <a:cubicBezTo>
                    <a:pt x="3342" y="38547"/>
                    <a:pt x="3326" y="38531"/>
                    <a:pt x="3309" y="38514"/>
                  </a:cubicBezTo>
                  <a:lnTo>
                    <a:pt x="3276" y="38464"/>
                  </a:lnTo>
                  <a:cubicBezTo>
                    <a:pt x="3276" y="38447"/>
                    <a:pt x="3276" y="38431"/>
                    <a:pt x="3292" y="38414"/>
                  </a:cubicBezTo>
                  <a:cubicBezTo>
                    <a:pt x="3309" y="38414"/>
                    <a:pt x="3326" y="38414"/>
                    <a:pt x="3342" y="38431"/>
                  </a:cubicBezTo>
                  <a:close/>
                  <a:moveTo>
                    <a:pt x="3175" y="38146"/>
                  </a:moveTo>
                  <a:cubicBezTo>
                    <a:pt x="3192" y="38163"/>
                    <a:pt x="3175" y="38180"/>
                    <a:pt x="3175" y="38180"/>
                  </a:cubicBezTo>
                  <a:cubicBezTo>
                    <a:pt x="3159" y="38197"/>
                    <a:pt x="3125" y="38180"/>
                    <a:pt x="3125" y="38180"/>
                  </a:cubicBezTo>
                  <a:lnTo>
                    <a:pt x="3092" y="38113"/>
                  </a:lnTo>
                  <a:cubicBezTo>
                    <a:pt x="3075" y="38096"/>
                    <a:pt x="3092" y="38080"/>
                    <a:pt x="3109" y="38063"/>
                  </a:cubicBezTo>
                  <a:cubicBezTo>
                    <a:pt x="3125" y="38063"/>
                    <a:pt x="3142" y="38063"/>
                    <a:pt x="3142" y="38080"/>
                  </a:cubicBezTo>
                  <a:close/>
                  <a:moveTo>
                    <a:pt x="2992" y="37796"/>
                  </a:moveTo>
                  <a:cubicBezTo>
                    <a:pt x="3008" y="37812"/>
                    <a:pt x="2992" y="37829"/>
                    <a:pt x="2975" y="37829"/>
                  </a:cubicBezTo>
                  <a:cubicBezTo>
                    <a:pt x="2958" y="37846"/>
                    <a:pt x="2941" y="37829"/>
                    <a:pt x="2941" y="37812"/>
                  </a:cubicBezTo>
                  <a:lnTo>
                    <a:pt x="2908" y="37762"/>
                  </a:lnTo>
                  <a:cubicBezTo>
                    <a:pt x="2891" y="37745"/>
                    <a:pt x="2908" y="37729"/>
                    <a:pt x="2925" y="37712"/>
                  </a:cubicBezTo>
                  <a:cubicBezTo>
                    <a:pt x="2941" y="37712"/>
                    <a:pt x="2958" y="37712"/>
                    <a:pt x="2958" y="37729"/>
                  </a:cubicBezTo>
                  <a:close/>
                  <a:moveTo>
                    <a:pt x="2808" y="37428"/>
                  </a:moveTo>
                  <a:cubicBezTo>
                    <a:pt x="2824" y="37445"/>
                    <a:pt x="2808" y="37478"/>
                    <a:pt x="2791" y="37478"/>
                  </a:cubicBezTo>
                  <a:cubicBezTo>
                    <a:pt x="2774" y="37478"/>
                    <a:pt x="2758" y="37478"/>
                    <a:pt x="2758" y="37461"/>
                  </a:cubicBezTo>
                  <a:lnTo>
                    <a:pt x="2724" y="37411"/>
                  </a:lnTo>
                  <a:cubicBezTo>
                    <a:pt x="2708" y="37395"/>
                    <a:pt x="2724" y="37361"/>
                    <a:pt x="2741" y="37361"/>
                  </a:cubicBezTo>
                  <a:cubicBezTo>
                    <a:pt x="2758" y="37344"/>
                    <a:pt x="2774" y="37361"/>
                    <a:pt x="2774" y="37378"/>
                  </a:cubicBezTo>
                  <a:close/>
                  <a:moveTo>
                    <a:pt x="2641" y="37077"/>
                  </a:moveTo>
                  <a:cubicBezTo>
                    <a:pt x="2641" y="37094"/>
                    <a:pt x="2641" y="37111"/>
                    <a:pt x="2624" y="37127"/>
                  </a:cubicBezTo>
                  <a:cubicBezTo>
                    <a:pt x="2607" y="37127"/>
                    <a:pt x="2574" y="37127"/>
                    <a:pt x="2574" y="37111"/>
                  </a:cubicBezTo>
                  <a:lnTo>
                    <a:pt x="2540" y="37044"/>
                  </a:lnTo>
                  <a:cubicBezTo>
                    <a:pt x="2540" y="37027"/>
                    <a:pt x="2540" y="37010"/>
                    <a:pt x="2557" y="36994"/>
                  </a:cubicBezTo>
                  <a:cubicBezTo>
                    <a:pt x="2574" y="36994"/>
                    <a:pt x="2591" y="36994"/>
                    <a:pt x="2607" y="37010"/>
                  </a:cubicBezTo>
                  <a:close/>
                  <a:moveTo>
                    <a:pt x="2457" y="36710"/>
                  </a:moveTo>
                  <a:cubicBezTo>
                    <a:pt x="2474" y="36726"/>
                    <a:pt x="2457" y="36760"/>
                    <a:pt x="2440" y="36760"/>
                  </a:cubicBezTo>
                  <a:cubicBezTo>
                    <a:pt x="2423" y="36776"/>
                    <a:pt x="2407" y="36760"/>
                    <a:pt x="2407" y="36743"/>
                  </a:cubicBezTo>
                  <a:lnTo>
                    <a:pt x="2373" y="36676"/>
                  </a:lnTo>
                  <a:cubicBezTo>
                    <a:pt x="2373" y="36659"/>
                    <a:pt x="2373" y="36643"/>
                    <a:pt x="2390" y="36643"/>
                  </a:cubicBezTo>
                  <a:cubicBezTo>
                    <a:pt x="2407" y="36626"/>
                    <a:pt x="2423" y="36643"/>
                    <a:pt x="2440" y="36659"/>
                  </a:cubicBezTo>
                  <a:close/>
                  <a:moveTo>
                    <a:pt x="2290" y="36359"/>
                  </a:moveTo>
                  <a:cubicBezTo>
                    <a:pt x="2307" y="36375"/>
                    <a:pt x="2290" y="36392"/>
                    <a:pt x="2273" y="36392"/>
                  </a:cubicBezTo>
                  <a:cubicBezTo>
                    <a:pt x="2256" y="36409"/>
                    <a:pt x="2240" y="36392"/>
                    <a:pt x="2240" y="36375"/>
                  </a:cubicBezTo>
                  <a:lnTo>
                    <a:pt x="2206" y="36325"/>
                  </a:lnTo>
                  <a:cubicBezTo>
                    <a:pt x="2206" y="36309"/>
                    <a:pt x="2206" y="36292"/>
                    <a:pt x="2223" y="36275"/>
                  </a:cubicBezTo>
                  <a:cubicBezTo>
                    <a:pt x="2240" y="36275"/>
                    <a:pt x="2256" y="36275"/>
                    <a:pt x="2273" y="36292"/>
                  </a:cubicBezTo>
                  <a:close/>
                  <a:moveTo>
                    <a:pt x="2139" y="35991"/>
                  </a:moveTo>
                  <a:cubicBezTo>
                    <a:pt x="2139" y="36008"/>
                    <a:pt x="2139" y="36024"/>
                    <a:pt x="2123" y="36024"/>
                  </a:cubicBezTo>
                  <a:cubicBezTo>
                    <a:pt x="2106" y="36041"/>
                    <a:pt x="2089" y="36024"/>
                    <a:pt x="2073" y="36008"/>
                  </a:cubicBezTo>
                  <a:lnTo>
                    <a:pt x="2056" y="35958"/>
                  </a:lnTo>
                  <a:cubicBezTo>
                    <a:pt x="2039" y="35941"/>
                    <a:pt x="2056" y="35924"/>
                    <a:pt x="2073" y="35908"/>
                  </a:cubicBezTo>
                  <a:cubicBezTo>
                    <a:pt x="2089" y="35908"/>
                    <a:pt x="2106" y="35908"/>
                    <a:pt x="2106" y="35924"/>
                  </a:cubicBezTo>
                  <a:close/>
                  <a:moveTo>
                    <a:pt x="1989" y="35623"/>
                  </a:moveTo>
                  <a:cubicBezTo>
                    <a:pt x="1989" y="35640"/>
                    <a:pt x="1989" y="35657"/>
                    <a:pt x="1972" y="35657"/>
                  </a:cubicBezTo>
                  <a:cubicBezTo>
                    <a:pt x="1939" y="35674"/>
                    <a:pt x="1922" y="35657"/>
                    <a:pt x="1922" y="35640"/>
                  </a:cubicBezTo>
                  <a:lnTo>
                    <a:pt x="1889" y="35590"/>
                  </a:lnTo>
                  <a:cubicBezTo>
                    <a:pt x="1889" y="35573"/>
                    <a:pt x="1889" y="35557"/>
                    <a:pt x="1922" y="35540"/>
                  </a:cubicBezTo>
                  <a:cubicBezTo>
                    <a:pt x="1939" y="35540"/>
                    <a:pt x="1956" y="35540"/>
                    <a:pt x="1956" y="35557"/>
                  </a:cubicBezTo>
                  <a:close/>
                  <a:moveTo>
                    <a:pt x="1839" y="35256"/>
                  </a:moveTo>
                  <a:cubicBezTo>
                    <a:pt x="1839" y="35273"/>
                    <a:pt x="1839" y="35289"/>
                    <a:pt x="1822" y="35289"/>
                  </a:cubicBezTo>
                  <a:cubicBezTo>
                    <a:pt x="1805" y="35306"/>
                    <a:pt x="1772" y="35289"/>
                    <a:pt x="1772" y="35273"/>
                  </a:cubicBezTo>
                  <a:lnTo>
                    <a:pt x="1755" y="35206"/>
                  </a:lnTo>
                  <a:cubicBezTo>
                    <a:pt x="1738" y="35189"/>
                    <a:pt x="1755" y="35172"/>
                    <a:pt x="1772" y="35172"/>
                  </a:cubicBezTo>
                  <a:cubicBezTo>
                    <a:pt x="1789" y="35156"/>
                    <a:pt x="1805" y="35172"/>
                    <a:pt x="1805" y="35189"/>
                  </a:cubicBezTo>
                  <a:close/>
                  <a:moveTo>
                    <a:pt x="1688" y="34872"/>
                  </a:moveTo>
                  <a:cubicBezTo>
                    <a:pt x="1705" y="34905"/>
                    <a:pt x="1688" y="34922"/>
                    <a:pt x="1672" y="34922"/>
                  </a:cubicBezTo>
                  <a:cubicBezTo>
                    <a:pt x="1655" y="34922"/>
                    <a:pt x="1638" y="34922"/>
                    <a:pt x="1621" y="34905"/>
                  </a:cubicBezTo>
                  <a:lnTo>
                    <a:pt x="1605" y="34838"/>
                  </a:lnTo>
                  <a:cubicBezTo>
                    <a:pt x="1605" y="34821"/>
                    <a:pt x="1605" y="34805"/>
                    <a:pt x="1621" y="34805"/>
                  </a:cubicBezTo>
                  <a:cubicBezTo>
                    <a:pt x="1638" y="34788"/>
                    <a:pt x="1655" y="34805"/>
                    <a:pt x="1672" y="34821"/>
                  </a:cubicBezTo>
                  <a:close/>
                  <a:moveTo>
                    <a:pt x="1555" y="34504"/>
                  </a:moveTo>
                  <a:cubicBezTo>
                    <a:pt x="1555" y="34521"/>
                    <a:pt x="1555" y="34537"/>
                    <a:pt x="1538" y="34554"/>
                  </a:cubicBezTo>
                  <a:cubicBezTo>
                    <a:pt x="1521" y="34554"/>
                    <a:pt x="1505" y="34537"/>
                    <a:pt x="1488" y="34521"/>
                  </a:cubicBezTo>
                  <a:lnTo>
                    <a:pt x="1471" y="34471"/>
                  </a:lnTo>
                  <a:cubicBezTo>
                    <a:pt x="1471" y="34454"/>
                    <a:pt x="1471" y="34420"/>
                    <a:pt x="1488" y="34420"/>
                  </a:cubicBezTo>
                  <a:cubicBezTo>
                    <a:pt x="1505" y="34420"/>
                    <a:pt x="1521" y="34420"/>
                    <a:pt x="1538" y="34437"/>
                  </a:cubicBezTo>
                  <a:close/>
                  <a:moveTo>
                    <a:pt x="1421" y="34136"/>
                  </a:moveTo>
                  <a:cubicBezTo>
                    <a:pt x="1421" y="34153"/>
                    <a:pt x="1421" y="34170"/>
                    <a:pt x="1404" y="34170"/>
                  </a:cubicBezTo>
                  <a:cubicBezTo>
                    <a:pt x="1388" y="34170"/>
                    <a:pt x="1371" y="34170"/>
                    <a:pt x="1354" y="34153"/>
                  </a:cubicBezTo>
                  <a:lnTo>
                    <a:pt x="1337" y="34086"/>
                  </a:lnTo>
                  <a:cubicBezTo>
                    <a:pt x="1337" y="34070"/>
                    <a:pt x="1337" y="34053"/>
                    <a:pt x="1354" y="34053"/>
                  </a:cubicBezTo>
                  <a:cubicBezTo>
                    <a:pt x="1371" y="34036"/>
                    <a:pt x="1404" y="34053"/>
                    <a:pt x="1404" y="34070"/>
                  </a:cubicBezTo>
                  <a:close/>
                  <a:moveTo>
                    <a:pt x="1304" y="33752"/>
                  </a:moveTo>
                  <a:cubicBezTo>
                    <a:pt x="1304" y="33769"/>
                    <a:pt x="1287" y="33786"/>
                    <a:pt x="1271" y="33786"/>
                  </a:cubicBezTo>
                  <a:cubicBezTo>
                    <a:pt x="1254" y="33802"/>
                    <a:pt x="1237" y="33786"/>
                    <a:pt x="1237" y="33769"/>
                  </a:cubicBezTo>
                  <a:lnTo>
                    <a:pt x="1220" y="33702"/>
                  </a:lnTo>
                  <a:cubicBezTo>
                    <a:pt x="1204" y="33685"/>
                    <a:pt x="1220" y="33669"/>
                    <a:pt x="1237" y="33669"/>
                  </a:cubicBezTo>
                  <a:cubicBezTo>
                    <a:pt x="1254" y="33652"/>
                    <a:pt x="1271" y="33669"/>
                    <a:pt x="1271" y="33685"/>
                  </a:cubicBezTo>
                  <a:close/>
                  <a:moveTo>
                    <a:pt x="1170" y="33368"/>
                  </a:moveTo>
                  <a:cubicBezTo>
                    <a:pt x="1187" y="33385"/>
                    <a:pt x="1170" y="33401"/>
                    <a:pt x="1154" y="33418"/>
                  </a:cubicBezTo>
                  <a:cubicBezTo>
                    <a:pt x="1137" y="33418"/>
                    <a:pt x="1120" y="33401"/>
                    <a:pt x="1120" y="33385"/>
                  </a:cubicBezTo>
                  <a:lnTo>
                    <a:pt x="1104" y="33318"/>
                  </a:lnTo>
                  <a:cubicBezTo>
                    <a:pt x="1087" y="33301"/>
                    <a:pt x="1104" y="33284"/>
                    <a:pt x="1120" y="33284"/>
                  </a:cubicBezTo>
                  <a:cubicBezTo>
                    <a:pt x="1137" y="33284"/>
                    <a:pt x="1154" y="33284"/>
                    <a:pt x="1154" y="33301"/>
                  </a:cubicBezTo>
                  <a:close/>
                  <a:moveTo>
                    <a:pt x="1070" y="32984"/>
                  </a:moveTo>
                  <a:cubicBezTo>
                    <a:pt x="1070" y="33000"/>
                    <a:pt x="1053" y="33017"/>
                    <a:pt x="1037" y="33034"/>
                  </a:cubicBezTo>
                  <a:cubicBezTo>
                    <a:pt x="1020" y="33034"/>
                    <a:pt x="1003" y="33017"/>
                    <a:pt x="1003" y="33000"/>
                  </a:cubicBezTo>
                  <a:lnTo>
                    <a:pt x="987" y="32950"/>
                  </a:lnTo>
                  <a:cubicBezTo>
                    <a:pt x="970" y="32917"/>
                    <a:pt x="987" y="32900"/>
                    <a:pt x="1003" y="32900"/>
                  </a:cubicBezTo>
                  <a:cubicBezTo>
                    <a:pt x="1020" y="32900"/>
                    <a:pt x="1037" y="32900"/>
                    <a:pt x="1053" y="32917"/>
                  </a:cubicBezTo>
                  <a:close/>
                  <a:moveTo>
                    <a:pt x="953" y="32599"/>
                  </a:moveTo>
                  <a:cubicBezTo>
                    <a:pt x="970" y="32616"/>
                    <a:pt x="953" y="32633"/>
                    <a:pt x="936" y="32649"/>
                  </a:cubicBezTo>
                  <a:cubicBezTo>
                    <a:pt x="920" y="32649"/>
                    <a:pt x="903" y="32633"/>
                    <a:pt x="886" y="32616"/>
                  </a:cubicBezTo>
                  <a:lnTo>
                    <a:pt x="870" y="32549"/>
                  </a:lnTo>
                  <a:cubicBezTo>
                    <a:pt x="870" y="32532"/>
                    <a:pt x="886" y="32516"/>
                    <a:pt x="903" y="32516"/>
                  </a:cubicBezTo>
                  <a:cubicBezTo>
                    <a:pt x="920" y="32516"/>
                    <a:pt x="936" y="32516"/>
                    <a:pt x="936" y="32532"/>
                  </a:cubicBezTo>
                  <a:close/>
                  <a:moveTo>
                    <a:pt x="853" y="32215"/>
                  </a:moveTo>
                  <a:cubicBezTo>
                    <a:pt x="853" y="32232"/>
                    <a:pt x="853" y="32248"/>
                    <a:pt x="836" y="32265"/>
                  </a:cubicBezTo>
                  <a:cubicBezTo>
                    <a:pt x="819" y="32265"/>
                    <a:pt x="803" y="32248"/>
                    <a:pt x="786" y="32232"/>
                  </a:cubicBezTo>
                  <a:lnTo>
                    <a:pt x="769" y="32165"/>
                  </a:lnTo>
                  <a:cubicBezTo>
                    <a:pt x="769" y="32148"/>
                    <a:pt x="786" y="32131"/>
                    <a:pt x="803" y="32131"/>
                  </a:cubicBezTo>
                  <a:cubicBezTo>
                    <a:pt x="819" y="32131"/>
                    <a:pt x="836" y="32131"/>
                    <a:pt x="836" y="32148"/>
                  </a:cubicBezTo>
                  <a:close/>
                  <a:moveTo>
                    <a:pt x="769" y="31831"/>
                  </a:moveTo>
                  <a:cubicBezTo>
                    <a:pt x="769" y="31847"/>
                    <a:pt x="753" y="31864"/>
                    <a:pt x="736" y="31864"/>
                  </a:cubicBezTo>
                  <a:cubicBezTo>
                    <a:pt x="719" y="31881"/>
                    <a:pt x="703" y="31864"/>
                    <a:pt x="703" y="31847"/>
                  </a:cubicBezTo>
                  <a:lnTo>
                    <a:pt x="686" y="31781"/>
                  </a:lnTo>
                  <a:cubicBezTo>
                    <a:pt x="669" y="31764"/>
                    <a:pt x="686" y="31747"/>
                    <a:pt x="703" y="31747"/>
                  </a:cubicBezTo>
                  <a:cubicBezTo>
                    <a:pt x="719" y="31730"/>
                    <a:pt x="736" y="31747"/>
                    <a:pt x="753" y="31764"/>
                  </a:cubicBezTo>
                  <a:close/>
                  <a:moveTo>
                    <a:pt x="669" y="31446"/>
                  </a:moveTo>
                  <a:cubicBezTo>
                    <a:pt x="669" y="31463"/>
                    <a:pt x="669" y="31480"/>
                    <a:pt x="652" y="31480"/>
                  </a:cubicBezTo>
                  <a:cubicBezTo>
                    <a:pt x="636" y="31480"/>
                    <a:pt x="619" y="31480"/>
                    <a:pt x="602" y="31463"/>
                  </a:cubicBezTo>
                  <a:lnTo>
                    <a:pt x="586" y="31396"/>
                  </a:lnTo>
                  <a:cubicBezTo>
                    <a:pt x="586" y="31380"/>
                    <a:pt x="602" y="31363"/>
                    <a:pt x="619" y="31346"/>
                  </a:cubicBezTo>
                  <a:cubicBezTo>
                    <a:pt x="636" y="31346"/>
                    <a:pt x="652" y="31363"/>
                    <a:pt x="652" y="31380"/>
                  </a:cubicBezTo>
                  <a:close/>
                  <a:moveTo>
                    <a:pt x="586" y="31062"/>
                  </a:moveTo>
                  <a:cubicBezTo>
                    <a:pt x="586" y="31079"/>
                    <a:pt x="586" y="31095"/>
                    <a:pt x="569" y="31095"/>
                  </a:cubicBezTo>
                  <a:cubicBezTo>
                    <a:pt x="552" y="31095"/>
                    <a:pt x="535" y="31079"/>
                    <a:pt x="519" y="31062"/>
                  </a:cubicBezTo>
                  <a:lnTo>
                    <a:pt x="502" y="30995"/>
                  </a:lnTo>
                  <a:cubicBezTo>
                    <a:pt x="502" y="30979"/>
                    <a:pt x="519" y="30962"/>
                    <a:pt x="535" y="30962"/>
                  </a:cubicBezTo>
                  <a:cubicBezTo>
                    <a:pt x="552" y="30962"/>
                    <a:pt x="569" y="30979"/>
                    <a:pt x="569" y="30995"/>
                  </a:cubicBezTo>
                  <a:close/>
                  <a:moveTo>
                    <a:pt x="519" y="30661"/>
                  </a:moveTo>
                  <a:cubicBezTo>
                    <a:pt x="519" y="30678"/>
                    <a:pt x="502" y="30694"/>
                    <a:pt x="485" y="30694"/>
                  </a:cubicBezTo>
                  <a:cubicBezTo>
                    <a:pt x="469" y="30711"/>
                    <a:pt x="452" y="30694"/>
                    <a:pt x="452" y="30678"/>
                  </a:cubicBezTo>
                  <a:lnTo>
                    <a:pt x="435" y="30611"/>
                  </a:lnTo>
                  <a:cubicBezTo>
                    <a:pt x="435" y="30594"/>
                    <a:pt x="435" y="30578"/>
                    <a:pt x="469" y="30578"/>
                  </a:cubicBezTo>
                  <a:cubicBezTo>
                    <a:pt x="485" y="30561"/>
                    <a:pt x="502" y="30578"/>
                    <a:pt x="502" y="30594"/>
                  </a:cubicBezTo>
                  <a:close/>
                  <a:moveTo>
                    <a:pt x="435" y="30277"/>
                  </a:moveTo>
                  <a:cubicBezTo>
                    <a:pt x="452" y="30293"/>
                    <a:pt x="435" y="30310"/>
                    <a:pt x="418" y="30310"/>
                  </a:cubicBezTo>
                  <a:cubicBezTo>
                    <a:pt x="402" y="30310"/>
                    <a:pt x="385" y="30293"/>
                    <a:pt x="368" y="30277"/>
                  </a:cubicBezTo>
                  <a:lnTo>
                    <a:pt x="368" y="30210"/>
                  </a:lnTo>
                  <a:cubicBezTo>
                    <a:pt x="368" y="30193"/>
                    <a:pt x="368" y="30177"/>
                    <a:pt x="385" y="30177"/>
                  </a:cubicBezTo>
                  <a:cubicBezTo>
                    <a:pt x="402" y="30177"/>
                    <a:pt x="418" y="30193"/>
                    <a:pt x="435" y="30210"/>
                  </a:cubicBezTo>
                  <a:close/>
                  <a:moveTo>
                    <a:pt x="368" y="29876"/>
                  </a:moveTo>
                  <a:cubicBezTo>
                    <a:pt x="385" y="29892"/>
                    <a:pt x="368" y="29909"/>
                    <a:pt x="352" y="29909"/>
                  </a:cubicBezTo>
                  <a:cubicBezTo>
                    <a:pt x="335" y="29926"/>
                    <a:pt x="318" y="29909"/>
                    <a:pt x="318" y="29892"/>
                  </a:cubicBezTo>
                  <a:lnTo>
                    <a:pt x="302" y="29826"/>
                  </a:lnTo>
                  <a:cubicBezTo>
                    <a:pt x="302" y="29809"/>
                    <a:pt x="302" y="29792"/>
                    <a:pt x="335" y="29792"/>
                  </a:cubicBezTo>
                  <a:cubicBezTo>
                    <a:pt x="352" y="29776"/>
                    <a:pt x="368" y="29792"/>
                    <a:pt x="368" y="29809"/>
                  </a:cubicBezTo>
                  <a:close/>
                  <a:moveTo>
                    <a:pt x="318" y="29491"/>
                  </a:moveTo>
                  <a:cubicBezTo>
                    <a:pt x="318" y="29508"/>
                    <a:pt x="302" y="29525"/>
                    <a:pt x="285" y="29525"/>
                  </a:cubicBezTo>
                  <a:cubicBezTo>
                    <a:pt x="268" y="29525"/>
                    <a:pt x="251" y="29508"/>
                    <a:pt x="251" y="29491"/>
                  </a:cubicBezTo>
                  <a:lnTo>
                    <a:pt x="235" y="29425"/>
                  </a:lnTo>
                  <a:cubicBezTo>
                    <a:pt x="235" y="29408"/>
                    <a:pt x="251" y="29391"/>
                    <a:pt x="268" y="29391"/>
                  </a:cubicBezTo>
                  <a:cubicBezTo>
                    <a:pt x="285" y="29391"/>
                    <a:pt x="302" y="29408"/>
                    <a:pt x="302" y="29425"/>
                  </a:cubicBezTo>
                  <a:close/>
                  <a:moveTo>
                    <a:pt x="268" y="29090"/>
                  </a:moveTo>
                  <a:cubicBezTo>
                    <a:pt x="268" y="29107"/>
                    <a:pt x="251" y="29124"/>
                    <a:pt x="235" y="29124"/>
                  </a:cubicBezTo>
                  <a:cubicBezTo>
                    <a:pt x="218" y="29124"/>
                    <a:pt x="201" y="29107"/>
                    <a:pt x="201" y="29090"/>
                  </a:cubicBezTo>
                  <a:lnTo>
                    <a:pt x="185" y="29024"/>
                  </a:lnTo>
                  <a:cubicBezTo>
                    <a:pt x="185" y="29007"/>
                    <a:pt x="201" y="28990"/>
                    <a:pt x="218" y="28990"/>
                  </a:cubicBezTo>
                  <a:cubicBezTo>
                    <a:pt x="235" y="28990"/>
                    <a:pt x="251" y="29007"/>
                    <a:pt x="251" y="29024"/>
                  </a:cubicBezTo>
                  <a:close/>
                  <a:moveTo>
                    <a:pt x="218" y="28689"/>
                  </a:moveTo>
                  <a:cubicBezTo>
                    <a:pt x="218" y="28706"/>
                    <a:pt x="201" y="28723"/>
                    <a:pt x="185" y="28723"/>
                  </a:cubicBezTo>
                  <a:cubicBezTo>
                    <a:pt x="168" y="28723"/>
                    <a:pt x="151" y="28723"/>
                    <a:pt x="151" y="28706"/>
                  </a:cubicBezTo>
                  <a:lnTo>
                    <a:pt x="151" y="28639"/>
                  </a:lnTo>
                  <a:cubicBezTo>
                    <a:pt x="134" y="28623"/>
                    <a:pt x="151" y="28606"/>
                    <a:pt x="168" y="28589"/>
                  </a:cubicBezTo>
                  <a:cubicBezTo>
                    <a:pt x="185" y="28589"/>
                    <a:pt x="201" y="28606"/>
                    <a:pt x="218" y="28623"/>
                  </a:cubicBezTo>
                  <a:close/>
                  <a:moveTo>
                    <a:pt x="185" y="28288"/>
                  </a:moveTo>
                  <a:cubicBezTo>
                    <a:pt x="185" y="28322"/>
                    <a:pt x="168" y="28339"/>
                    <a:pt x="151" y="28339"/>
                  </a:cubicBezTo>
                  <a:cubicBezTo>
                    <a:pt x="134" y="28339"/>
                    <a:pt x="118" y="28322"/>
                    <a:pt x="118" y="28305"/>
                  </a:cubicBezTo>
                  <a:lnTo>
                    <a:pt x="101" y="28238"/>
                  </a:lnTo>
                  <a:cubicBezTo>
                    <a:pt x="101" y="28222"/>
                    <a:pt x="118" y="28205"/>
                    <a:pt x="134" y="28205"/>
                  </a:cubicBezTo>
                  <a:cubicBezTo>
                    <a:pt x="151" y="28205"/>
                    <a:pt x="168" y="28205"/>
                    <a:pt x="168" y="28238"/>
                  </a:cubicBezTo>
                  <a:close/>
                  <a:moveTo>
                    <a:pt x="134" y="27904"/>
                  </a:moveTo>
                  <a:cubicBezTo>
                    <a:pt x="151" y="27921"/>
                    <a:pt x="134" y="27938"/>
                    <a:pt x="118" y="27938"/>
                  </a:cubicBezTo>
                  <a:cubicBezTo>
                    <a:pt x="101" y="27938"/>
                    <a:pt x="84" y="27921"/>
                    <a:pt x="84" y="27904"/>
                  </a:cubicBezTo>
                  <a:lnTo>
                    <a:pt x="68" y="27837"/>
                  </a:lnTo>
                  <a:cubicBezTo>
                    <a:pt x="68" y="27821"/>
                    <a:pt x="84" y="27804"/>
                    <a:pt x="101" y="27804"/>
                  </a:cubicBezTo>
                  <a:cubicBezTo>
                    <a:pt x="118" y="27804"/>
                    <a:pt x="134" y="27821"/>
                    <a:pt x="134" y="27837"/>
                  </a:cubicBezTo>
                  <a:close/>
                  <a:moveTo>
                    <a:pt x="118" y="27503"/>
                  </a:moveTo>
                  <a:cubicBezTo>
                    <a:pt x="118" y="27520"/>
                    <a:pt x="101" y="27537"/>
                    <a:pt x="84" y="27537"/>
                  </a:cubicBezTo>
                  <a:cubicBezTo>
                    <a:pt x="68" y="27537"/>
                    <a:pt x="51" y="27520"/>
                    <a:pt x="51" y="27503"/>
                  </a:cubicBezTo>
                  <a:lnTo>
                    <a:pt x="51" y="27436"/>
                  </a:lnTo>
                  <a:cubicBezTo>
                    <a:pt x="51" y="27420"/>
                    <a:pt x="51" y="27403"/>
                    <a:pt x="68" y="27403"/>
                  </a:cubicBezTo>
                  <a:cubicBezTo>
                    <a:pt x="101" y="27403"/>
                    <a:pt x="101" y="27420"/>
                    <a:pt x="118" y="27436"/>
                  </a:cubicBezTo>
                  <a:close/>
                  <a:moveTo>
                    <a:pt x="84" y="27102"/>
                  </a:moveTo>
                  <a:cubicBezTo>
                    <a:pt x="101" y="27119"/>
                    <a:pt x="84" y="27136"/>
                    <a:pt x="68" y="27136"/>
                  </a:cubicBezTo>
                  <a:cubicBezTo>
                    <a:pt x="34" y="27136"/>
                    <a:pt x="34" y="27119"/>
                    <a:pt x="17" y="27102"/>
                  </a:cubicBezTo>
                  <a:lnTo>
                    <a:pt x="17" y="27035"/>
                  </a:lnTo>
                  <a:cubicBezTo>
                    <a:pt x="17" y="27019"/>
                    <a:pt x="34" y="27002"/>
                    <a:pt x="51" y="27002"/>
                  </a:cubicBezTo>
                  <a:cubicBezTo>
                    <a:pt x="68" y="27002"/>
                    <a:pt x="84" y="27019"/>
                    <a:pt x="84" y="27035"/>
                  </a:cubicBezTo>
                  <a:close/>
                  <a:moveTo>
                    <a:pt x="68" y="26701"/>
                  </a:moveTo>
                  <a:cubicBezTo>
                    <a:pt x="84" y="26718"/>
                    <a:pt x="68" y="26735"/>
                    <a:pt x="51" y="26735"/>
                  </a:cubicBezTo>
                  <a:cubicBezTo>
                    <a:pt x="17" y="26735"/>
                    <a:pt x="17" y="26735"/>
                    <a:pt x="17" y="26701"/>
                  </a:cubicBezTo>
                  <a:lnTo>
                    <a:pt x="1" y="26634"/>
                  </a:lnTo>
                  <a:cubicBezTo>
                    <a:pt x="1" y="26618"/>
                    <a:pt x="17" y="26601"/>
                    <a:pt x="34" y="26601"/>
                  </a:cubicBezTo>
                  <a:cubicBezTo>
                    <a:pt x="51" y="26601"/>
                    <a:pt x="68" y="26618"/>
                    <a:pt x="68" y="26634"/>
                  </a:cubicBezTo>
                  <a:close/>
                  <a:moveTo>
                    <a:pt x="68" y="26300"/>
                  </a:moveTo>
                  <a:cubicBezTo>
                    <a:pt x="68" y="26334"/>
                    <a:pt x="51" y="26334"/>
                    <a:pt x="34" y="26334"/>
                  </a:cubicBezTo>
                  <a:cubicBezTo>
                    <a:pt x="17" y="26350"/>
                    <a:pt x="1" y="26334"/>
                    <a:pt x="1" y="26300"/>
                  </a:cubicBezTo>
                  <a:lnTo>
                    <a:pt x="1" y="26250"/>
                  </a:lnTo>
                  <a:cubicBezTo>
                    <a:pt x="1" y="26217"/>
                    <a:pt x="17" y="26217"/>
                    <a:pt x="34" y="26217"/>
                  </a:cubicBezTo>
                  <a:cubicBezTo>
                    <a:pt x="51" y="26217"/>
                    <a:pt x="68" y="26217"/>
                    <a:pt x="68" y="26250"/>
                  </a:cubicBezTo>
                  <a:close/>
                  <a:moveTo>
                    <a:pt x="68" y="25916"/>
                  </a:moveTo>
                  <a:cubicBezTo>
                    <a:pt x="68" y="25933"/>
                    <a:pt x="51" y="25949"/>
                    <a:pt x="34" y="25949"/>
                  </a:cubicBezTo>
                  <a:cubicBezTo>
                    <a:pt x="17" y="25949"/>
                    <a:pt x="1" y="25933"/>
                    <a:pt x="1" y="25916"/>
                  </a:cubicBezTo>
                  <a:lnTo>
                    <a:pt x="1" y="25849"/>
                  </a:lnTo>
                  <a:cubicBezTo>
                    <a:pt x="1" y="25832"/>
                    <a:pt x="17" y="25816"/>
                    <a:pt x="34" y="25816"/>
                  </a:cubicBezTo>
                  <a:cubicBezTo>
                    <a:pt x="51" y="25816"/>
                    <a:pt x="68" y="25832"/>
                    <a:pt x="68" y="25849"/>
                  </a:cubicBezTo>
                  <a:close/>
                  <a:moveTo>
                    <a:pt x="68" y="25515"/>
                  </a:moveTo>
                  <a:cubicBezTo>
                    <a:pt x="68" y="25532"/>
                    <a:pt x="51" y="25548"/>
                    <a:pt x="34" y="25548"/>
                  </a:cubicBezTo>
                  <a:cubicBezTo>
                    <a:pt x="17" y="25548"/>
                    <a:pt x="1" y="25532"/>
                    <a:pt x="1" y="25515"/>
                  </a:cubicBezTo>
                  <a:lnTo>
                    <a:pt x="1" y="25448"/>
                  </a:lnTo>
                  <a:cubicBezTo>
                    <a:pt x="1" y="25431"/>
                    <a:pt x="17" y="25415"/>
                    <a:pt x="34" y="25415"/>
                  </a:cubicBezTo>
                  <a:cubicBezTo>
                    <a:pt x="51" y="25415"/>
                    <a:pt x="68" y="25431"/>
                    <a:pt x="68" y="25448"/>
                  </a:cubicBezTo>
                  <a:close/>
                  <a:moveTo>
                    <a:pt x="68" y="25114"/>
                  </a:moveTo>
                  <a:cubicBezTo>
                    <a:pt x="68" y="25131"/>
                    <a:pt x="51" y="25147"/>
                    <a:pt x="34" y="25147"/>
                  </a:cubicBezTo>
                  <a:cubicBezTo>
                    <a:pt x="17" y="25147"/>
                    <a:pt x="1" y="25131"/>
                    <a:pt x="1" y="25114"/>
                  </a:cubicBezTo>
                  <a:lnTo>
                    <a:pt x="1" y="25047"/>
                  </a:lnTo>
                  <a:cubicBezTo>
                    <a:pt x="1" y="25030"/>
                    <a:pt x="17" y="25014"/>
                    <a:pt x="34" y="25014"/>
                  </a:cubicBezTo>
                  <a:cubicBezTo>
                    <a:pt x="68" y="25014"/>
                    <a:pt x="68" y="25030"/>
                    <a:pt x="68" y="25047"/>
                  </a:cubicBezTo>
                  <a:close/>
                  <a:moveTo>
                    <a:pt x="84" y="24713"/>
                  </a:moveTo>
                  <a:cubicBezTo>
                    <a:pt x="84" y="24730"/>
                    <a:pt x="68" y="24746"/>
                    <a:pt x="51" y="24746"/>
                  </a:cubicBezTo>
                  <a:cubicBezTo>
                    <a:pt x="34" y="24746"/>
                    <a:pt x="17" y="24730"/>
                    <a:pt x="17" y="24713"/>
                  </a:cubicBezTo>
                  <a:lnTo>
                    <a:pt x="17" y="24646"/>
                  </a:lnTo>
                  <a:cubicBezTo>
                    <a:pt x="17" y="24629"/>
                    <a:pt x="34" y="24613"/>
                    <a:pt x="51" y="24613"/>
                  </a:cubicBezTo>
                  <a:cubicBezTo>
                    <a:pt x="84" y="24613"/>
                    <a:pt x="84" y="24629"/>
                    <a:pt x="84" y="24646"/>
                  </a:cubicBezTo>
                  <a:close/>
                  <a:moveTo>
                    <a:pt x="101" y="24312"/>
                  </a:moveTo>
                  <a:cubicBezTo>
                    <a:pt x="101" y="24329"/>
                    <a:pt x="84" y="24345"/>
                    <a:pt x="68" y="24345"/>
                  </a:cubicBezTo>
                  <a:cubicBezTo>
                    <a:pt x="51" y="24345"/>
                    <a:pt x="34" y="24329"/>
                    <a:pt x="34" y="24312"/>
                  </a:cubicBezTo>
                  <a:lnTo>
                    <a:pt x="51" y="24245"/>
                  </a:lnTo>
                  <a:cubicBezTo>
                    <a:pt x="51" y="24228"/>
                    <a:pt x="68" y="24212"/>
                    <a:pt x="84" y="24212"/>
                  </a:cubicBezTo>
                  <a:cubicBezTo>
                    <a:pt x="101" y="24212"/>
                    <a:pt x="118" y="24228"/>
                    <a:pt x="118" y="24245"/>
                  </a:cubicBezTo>
                  <a:close/>
                  <a:moveTo>
                    <a:pt x="134" y="23928"/>
                  </a:moveTo>
                  <a:cubicBezTo>
                    <a:pt x="134" y="23944"/>
                    <a:pt x="118" y="23944"/>
                    <a:pt x="101" y="23944"/>
                  </a:cubicBezTo>
                  <a:cubicBezTo>
                    <a:pt x="84" y="23944"/>
                    <a:pt x="68" y="23928"/>
                    <a:pt x="68" y="23911"/>
                  </a:cubicBezTo>
                  <a:lnTo>
                    <a:pt x="68" y="23844"/>
                  </a:lnTo>
                  <a:cubicBezTo>
                    <a:pt x="68" y="23827"/>
                    <a:pt x="84" y="23811"/>
                    <a:pt x="101" y="23811"/>
                  </a:cubicBezTo>
                  <a:cubicBezTo>
                    <a:pt x="118" y="23811"/>
                    <a:pt x="134" y="23827"/>
                    <a:pt x="134" y="23861"/>
                  </a:cubicBezTo>
                  <a:close/>
                  <a:moveTo>
                    <a:pt x="168" y="23527"/>
                  </a:moveTo>
                  <a:cubicBezTo>
                    <a:pt x="168" y="23543"/>
                    <a:pt x="151" y="23560"/>
                    <a:pt x="134" y="23560"/>
                  </a:cubicBezTo>
                  <a:cubicBezTo>
                    <a:pt x="118" y="23543"/>
                    <a:pt x="101" y="23527"/>
                    <a:pt x="101" y="23510"/>
                  </a:cubicBezTo>
                  <a:lnTo>
                    <a:pt x="101" y="23443"/>
                  </a:lnTo>
                  <a:cubicBezTo>
                    <a:pt x="101" y="23426"/>
                    <a:pt x="118" y="23410"/>
                    <a:pt x="134" y="23426"/>
                  </a:cubicBezTo>
                  <a:cubicBezTo>
                    <a:pt x="168" y="23426"/>
                    <a:pt x="168" y="23443"/>
                    <a:pt x="168" y="23460"/>
                  </a:cubicBezTo>
                  <a:close/>
                  <a:moveTo>
                    <a:pt x="201" y="23126"/>
                  </a:moveTo>
                  <a:cubicBezTo>
                    <a:pt x="201" y="23142"/>
                    <a:pt x="185" y="23159"/>
                    <a:pt x="168" y="23159"/>
                  </a:cubicBezTo>
                  <a:cubicBezTo>
                    <a:pt x="151" y="23159"/>
                    <a:pt x="134" y="23142"/>
                    <a:pt x="134" y="23126"/>
                  </a:cubicBezTo>
                  <a:lnTo>
                    <a:pt x="151" y="23059"/>
                  </a:lnTo>
                  <a:cubicBezTo>
                    <a:pt x="151" y="23042"/>
                    <a:pt x="168" y="23025"/>
                    <a:pt x="185" y="23025"/>
                  </a:cubicBezTo>
                  <a:cubicBezTo>
                    <a:pt x="201" y="23025"/>
                    <a:pt x="218" y="23042"/>
                    <a:pt x="218" y="23059"/>
                  </a:cubicBezTo>
                  <a:close/>
                  <a:moveTo>
                    <a:pt x="251" y="22725"/>
                  </a:moveTo>
                  <a:cubicBezTo>
                    <a:pt x="251" y="22741"/>
                    <a:pt x="235" y="22758"/>
                    <a:pt x="218" y="22758"/>
                  </a:cubicBezTo>
                  <a:cubicBezTo>
                    <a:pt x="201" y="22758"/>
                    <a:pt x="185" y="22741"/>
                    <a:pt x="185" y="22725"/>
                  </a:cubicBezTo>
                  <a:lnTo>
                    <a:pt x="185" y="22658"/>
                  </a:lnTo>
                  <a:cubicBezTo>
                    <a:pt x="201" y="22641"/>
                    <a:pt x="201" y="22624"/>
                    <a:pt x="235" y="22624"/>
                  </a:cubicBezTo>
                  <a:cubicBezTo>
                    <a:pt x="251" y="22624"/>
                    <a:pt x="251" y="22641"/>
                    <a:pt x="251" y="22658"/>
                  </a:cubicBezTo>
                  <a:close/>
                  <a:moveTo>
                    <a:pt x="302" y="22340"/>
                  </a:moveTo>
                  <a:cubicBezTo>
                    <a:pt x="302" y="22357"/>
                    <a:pt x="285" y="22357"/>
                    <a:pt x="268" y="22357"/>
                  </a:cubicBezTo>
                  <a:cubicBezTo>
                    <a:pt x="251" y="22357"/>
                    <a:pt x="235" y="22340"/>
                    <a:pt x="235" y="22324"/>
                  </a:cubicBezTo>
                  <a:lnTo>
                    <a:pt x="235" y="22257"/>
                  </a:lnTo>
                  <a:cubicBezTo>
                    <a:pt x="251" y="22240"/>
                    <a:pt x="268" y="22223"/>
                    <a:pt x="285" y="22223"/>
                  </a:cubicBezTo>
                  <a:cubicBezTo>
                    <a:pt x="302" y="22240"/>
                    <a:pt x="318" y="22257"/>
                    <a:pt x="302" y="22273"/>
                  </a:cubicBezTo>
                  <a:close/>
                  <a:moveTo>
                    <a:pt x="352" y="21939"/>
                  </a:moveTo>
                  <a:cubicBezTo>
                    <a:pt x="352" y="21956"/>
                    <a:pt x="335" y="21973"/>
                    <a:pt x="318" y="21973"/>
                  </a:cubicBezTo>
                  <a:cubicBezTo>
                    <a:pt x="302" y="21973"/>
                    <a:pt x="285" y="21956"/>
                    <a:pt x="285" y="21923"/>
                  </a:cubicBezTo>
                  <a:lnTo>
                    <a:pt x="302" y="21872"/>
                  </a:lnTo>
                  <a:cubicBezTo>
                    <a:pt x="302" y="21839"/>
                    <a:pt x="318" y="21839"/>
                    <a:pt x="335" y="21839"/>
                  </a:cubicBezTo>
                  <a:cubicBezTo>
                    <a:pt x="352" y="21839"/>
                    <a:pt x="368" y="21856"/>
                    <a:pt x="368" y="21872"/>
                  </a:cubicBezTo>
                  <a:close/>
                  <a:moveTo>
                    <a:pt x="418" y="21555"/>
                  </a:moveTo>
                  <a:cubicBezTo>
                    <a:pt x="418" y="21572"/>
                    <a:pt x="402" y="21572"/>
                    <a:pt x="385" y="21572"/>
                  </a:cubicBezTo>
                  <a:cubicBezTo>
                    <a:pt x="368" y="21572"/>
                    <a:pt x="352" y="21555"/>
                    <a:pt x="352" y="21538"/>
                  </a:cubicBezTo>
                  <a:lnTo>
                    <a:pt x="368" y="21471"/>
                  </a:lnTo>
                  <a:cubicBezTo>
                    <a:pt x="368" y="21455"/>
                    <a:pt x="385" y="21438"/>
                    <a:pt x="402" y="21438"/>
                  </a:cubicBezTo>
                  <a:cubicBezTo>
                    <a:pt x="418" y="21438"/>
                    <a:pt x="435" y="21455"/>
                    <a:pt x="435" y="21488"/>
                  </a:cubicBezTo>
                  <a:close/>
                  <a:moveTo>
                    <a:pt x="485" y="21154"/>
                  </a:moveTo>
                  <a:cubicBezTo>
                    <a:pt x="485" y="21171"/>
                    <a:pt x="469" y="21187"/>
                    <a:pt x="452" y="21187"/>
                  </a:cubicBezTo>
                  <a:cubicBezTo>
                    <a:pt x="435" y="21171"/>
                    <a:pt x="418" y="21154"/>
                    <a:pt x="418" y="21137"/>
                  </a:cubicBezTo>
                  <a:lnTo>
                    <a:pt x="435" y="21070"/>
                  </a:lnTo>
                  <a:cubicBezTo>
                    <a:pt x="435" y="21054"/>
                    <a:pt x="452" y="21054"/>
                    <a:pt x="469" y="21054"/>
                  </a:cubicBezTo>
                  <a:cubicBezTo>
                    <a:pt x="485" y="21054"/>
                    <a:pt x="502" y="21070"/>
                    <a:pt x="502" y="21087"/>
                  </a:cubicBezTo>
                  <a:close/>
                  <a:moveTo>
                    <a:pt x="569" y="20770"/>
                  </a:moveTo>
                  <a:cubicBezTo>
                    <a:pt x="569" y="20786"/>
                    <a:pt x="535" y="20786"/>
                    <a:pt x="519" y="20786"/>
                  </a:cubicBezTo>
                  <a:cubicBezTo>
                    <a:pt x="502" y="20786"/>
                    <a:pt x="502" y="20770"/>
                    <a:pt x="502" y="20753"/>
                  </a:cubicBezTo>
                  <a:lnTo>
                    <a:pt x="519" y="20686"/>
                  </a:lnTo>
                  <a:cubicBezTo>
                    <a:pt x="519" y="20669"/>
                    <a:pt x="535" y="20653"/>
                    <a:pt x="552" y="20653"/>
                  </a:cubicBezTo>
                  <a:cubicBezTo>
                    <a:pt x="569" y="20669"/>
                    <a:pt x="586" y="20686"/>
                    <a:pt x="586" y="20703"/>
                  </a:cubicBezTo>
                  <a:close/>
                  <a:moveTo>
                    <a:pt x="652" y="20369"/>
                  </a:moveTo>
                  <a:cubicBezTo>
                    <a:pt x="636" y="20385"/>
                    <a:pt x="619" y="20402"/>
                    <a:pt x="602" y="20402"/>
                  </a:cubicBezTo>
                  <a:cubicBezTo>
                    <a:pt x="586" y="20402"/>
                    <a:pt x="569" y="20369"/>
                    <a:pt x="586" y="20352"/>
                  </a:cubicBezTo>
                  <a:lnTo>
                    <a:pt x="602" y="20302"/>
                  </a:lnTo>
                  <a:cubicBezTo>
                    <a:pt x="602" y="20268"/>
                    <a:pt x="619" y="20268"/>
                    <a:pt x="636" y="20268"/>
                  </a:cubicBezTo>
                  <a:cubicBezTo>
                    <a:pt x="652" y="20268"/>
                    <a:pt x="669" y="20285"/>
                    <a:pt x="652" y="20302"/>
                  </a:cubicBezTo>
                  <a:close/>
                  <a:moveTo>
                    <a:pt x="736" y="19984"/>
                  </a:moveTo>
                  <a:cubicBezTo>
                    <a:pt x="736" y="20001"/>
                    <a:pt x="719" y="20018"/>
                    <a:pt x="686" y="20001"/>
                  </a:cubicBezTo>
                  <a:cubicBezTo>
                    <a:pt x="669" y="20001"/>
                    <a:pt x="669" y="19984"/>
                    <a:pt x="669" y="19968"/>
                  </a:cubicBezTo>
                  <a:lnTo>
                    <a:pt x="686" y="19901"/>
                  </a:lnTo>
                  <a:cubicBezTo>
                    <a:pt x="686" y="19884"/>
                    <a:pt x="703" y="19867"/>
                    <a:pt x="719" y="19884"/>
                  </a:cubicBezTo>
                  <a:cubicBezTo>
                    <a:pt x="736" y="19884"/>
                    <a:pt x="753" y="19901"/>
                    <a:pt x="753" y="19917"/>
                  </a:cubicBezTo>
                  <a:close/>
                  <a:moveTo>
                    <a:pt x="819" y="19600"/>
                  </a:moveTo>
                  <a:cubicBezTo>
                    <a:pt x="819" y="19617"/>
                    <a:pt x="803" y="19617"/>
                    <a:pt x="786" y="19617"/>
                  </a:cubicBezTo>
                  <a:cubicBezTo>
                    <a:pt x="769" y="19617"/>
                    <a:pt x="753" y="19600"/>
                    <a:pt x="769" y="19583"/>
                  </a:cubicBezTo>
                  <a:lnTo>
                    <a:pt x="786" y="19516"/>
                  </a:lnTo>
                  <a:cubicBezTo>
                    <a:pt x="786" y="19500"/>
                    <a:pt x="803" y="19483"/>
                    <a:pt x="819" y="19500"/>
                  </a:cubicBezTo>
                  <a:cubicBezTo>
                    <a:pt x="836" y="19500"/>
                    <a:pt x="853" y="19516"/>
                    <a:pt x="836" y="19533"/>
                  </a:cubicBezTo>
                  <a:close/>
                  <a:moveTo>
                    <a:pt x="920" y="19216"/>
                  </a:moveTo>
                  <a:cubicBezTo>
                    <a:pt x="920" y="19232"/>
                    <a:pt x="903" y="19232"/>
                    <a:pt x="886" y="19232"/>
                  </a:cubicBezTo>
                  <a:cubicBezTo>
                    <a:pt x="870" y="19232"/>
                    <a:pt x="853" y="19216"/>
                    <a:pt x="870" y="19199"/>
                  </a:cubicBezTo>
                  <a:lnTo>
                    <a:pt x="886" y="19132"/>
                  </a:lnTo>
                  <a:cubicBezTo>
                    <a:pt x="886" y="19115"/>
                    <a:pt x="903" y="19099"/>
                    <a:pt x="920" y="19099"/>
                  </a:cubicBezTo>
                  <a:cubicBezTo>
                    <a:pt x="936" y="19115"/>
                    <a:pt x="953" y="19132"/>
                    <a:pt x="936" y="19149"/>
                  </a:cubicBezTo>
                  <a:close/>
                  <a:moveTo>
                    <a:pt x="1037" y="18831"/>
                  </a:moveTo>
                  <a:cubicBezTo>
                    <a:pt x="1020" y="18848"/>
                    <a:pt x="1003" y="18848"/>
                    <a:pt x="987" y="18848"/>
                  </a:cubicBezTo>
                  <a:cubicBezTo>
                    <a:pt x="970" y="18848"/>
                    <a:pt x="970" y="18831"/>
                    <a:pt x="970" y="18815"/>
                  </a:cubicBezTo>
                  <a:lnTo>
                    <a:pt x="987" y="18748"/>
                  </a:lnTo>
                  <a:cubicBezTo>
                    <a:pt x="987" y="18731"/>
                    <a:pt x="1003" y="18714"/>
                    <a:pt x="1020" y="18714"/>
                  </a:cubicBezTo>
                  <a:cubicBezTo>
                    <a:pt x="1037" y="18731"/>
                    <a:pt x="1053" y="18748"/>
                    <a:pt x="1053" y="18765"/>
                  </a:cubicBezTo>
                  <a:close/>
                  <a:moveTo>
                    <a:pt x="1137" y="18447"/>
                  </a:moveTo>
                  <a:cubicBezTo>
                    <a:pt x="1137" y="18464"/>
                    <a:pt x="1120" y="18464"/>
                    <a:pt x="1104" y="18464"/>
                  </a:cubicBezTo>
                  <a:cubicBezTo>
                    <a:pt x="1087" y="18464"/>
                    <a:pt x="1070" y="18447"/>
                    <a:pt x="1087" y="18430"/>
                  </a:cubicBezTo>
                  <a:lnTo>
                    <a:pt x="1104" y="18364"/>
                  </a:lnTo>
                  <a:cubicBezTo>
                    <a:pt x="1104" y="18347"/>
                    <a:pt x="1120" y="18330"/>
                    <a:pt x="1137" y="18347"/>
                  </a:cubicBezTo>
                  <a:cubicBezTo>
                    <a:pt x="1154" y="18347"/>
                    <a:pt x="1170" y="18364"/>
                    <a:pt x="1170" y="18380"/>
                  </a:cubicBezTo>
                  <a:close/>
                  <a:moveTo>
                    <a:pt x="1254" y="18063"/>
                  </a:moveTo>
                  <a:cubicBezTo>
                    <a:pt x="1254" y="18080"/>
                    <a:pt x="1237" y="18096"/>
                    <a:pt x="1220" y="18080"/>
                  </a:cubicBezTo>
                  <a:cubicBezTo>
                    <a:pt x="1204" y="18080"/>
                    <a:pt x="1187" y="18063"/>
                    <a:pt x="1204" y="18046"/>
                  </a:cubicBezTo>
                  <a:lnTo>
                    <a:pt x="1220" y="17979"/>
                  </a:lnTo>
                  <a:cubicBezTo>
                    <a:pt x="1220" y="17963"/>
                    <a:pt x="1237" y="17946"/>
                    <a:pt x="1254" y="17963"/>
                  </a:cubicBezTo>
                  <a:cubicBezTo>
                    <a:pt x="1271" y="17963"/>
                    <a:pt x="1287" y="17979"/>
                    <a:pt x="1287" y="17996"/>
                  </a:cubicBezTo>
                  <a:close/>
                  <a:moveTo>
                    <a:pt x="1388" y="17679"/>
                  </a:moveTo>
                  <a:cubicBezTo>
                    <a:pt x="1371" y="17695"/>
                    <a:pt x="1354" y="17712"/>
                    <a:pt x="1337" y="17712"/>
                  </a:cubicBezTo>
                  <a:cubicBezTo>
                    <a:pt x="1321" y="17695"/>
                    <a:pt x="1321" y="17679"/>
                    <a:pt x="1321" y="17662"/>
                  </a:cubicBezTo>
                  <a:lnTo>
                    <a:pt x="1337" y="17595"/>
                  </a:lnTo>
                  <a:cubicBezTo>
                    <a:pt x="1354" y="17578"/>
                    <a:pt x="1371" y="17578"/>
                    <a:pt x="1388" y="17578"/>
                  </a:cubicBezTo>
                  <a:cubicBezTo>
                    <a:pt x="1404" y="17578"/>
                    <a:pt x="1404" y="17612"/>
                    <a:pt x="1404" y="17628"/>
                  </a:cubicBezTo>
                  <a:close/>
                  <a:moveTo>
                    <a:pt x="1521" y="17311"/>
                  </a:moveTo>
                  <a:cubicBezTo>
                    <a:pt x="1505" y="17328"/>
                    <a:pt x="1488" y="17328"/>
                    <a:pt x="1471" y="17328"/>
                  </a:cubicBezTo>
                  <a:cubicBezTo>
                    <a:pt x="1454" y="17328"/>
                    <a:pt x="1438" y="17294"/>
                    <a:pt x="1454" y="17278"/>
                  </a:cubicBezTo>
                  <a:lnTo>
                    <a:pt x="1471" y="17227"/>
                  </a:lnTo>
                  <a:cubicBezTo>
                    <a:pt x="1471" y="17211"/>
                    <a:pt x="1505" y="17194"/>
                    <a:pt x="1521" y="17194"/>
                  </a:cubicBezTo>
                  <a:cubicBezTo>
                    <a:pt x="1538" y="17211"/>
                    <a:pt x="1538" y="17227"/>
                    <a:pt x="1538" y="17244"/>
                  </a:cubicBezTo>
                  <a:close/>
                  <a:moveTo>
                    <a:pt x="1655" y="16927"/>
                  </a:moveTo>
                  <a:cubicBezTo>
                    <a:pt x="1638" y="16943"/>
                    <a:pt x="1621" y="16960"/>
                    <a:pt x="1605" y="16960"/>
                  </a:cubicBezTo>
                  <a:cubicBezTo>
                    <a:pt x="1588" y="16943"/>
                    <a:pt x="1571" y="16927"/>
                    <a:pt x="1588" y="16910"/>
                  </a:cubicBezTo>
                  <a:lnTo>
                    <a:pt x="1605" y="16843"/>
                  </a:lnTo>
                  <a:cubicBezTo>
                    <a:pt x="1621" y="16826"/>
                    <a:pt x="1638" y="16826"/>
                    <a:pt x="1655" y="16826"/>
                  </a:cubicBezTo>
                  <a:cubicBezTo>
                    <a:pt x="1672" y="16826"/>
                    <a:pt x="1672" y="16860"/>
                    <a:pt x="1672" y="16877"/>
                  </a:cubicBezTo>
                  <a:close/>
                  <a:moveTo>
                    <a:pt x="1789" y="16559"/>
                  </a:moveTo>
                  <a:cubicBezTo>
                    <a:pt x="1789" y="16576"/>
                    <a:pt x="1755" y="16592"/>
                    <a:pt x="1738" y="16576"/>
                  </a:cubicBezTo>
                  <a:cubicBezTo>
                    <a:pt x="1722" y="16576"/>
                    <a:pt x="1722" y="16559"/>
                    <a:pt x="1722" y="16542"/>
                  </a:cubicBezTo>
                  <a:lnTo>
                    <a:pt x="1755" y="16476"/>
                  </a:lnTo>
                  <a:cubicBezTo>
                    <a:pt x="1755" y="16459"/>
                    <a:pt x="1772" y="16442"/>
                    <a:pt x="1789" y="16459"/>
                  </a:cubicBezTo>
                  <a:cubicBezTo>
                    <a:pt x="1805" y="16459"/>
                    <a:pt x="1822" y="16476"/>
                    <a:pt x="1805" y="16492"/>
                  </a:cubicBezTo>
                  <a:close/>
                  <a:moveTo>
                    <a:pt x="1939" y="16191"/>
                  </a:moveTo>
                  <a:cubicBezTo>
                    <a:pt x="1922" y="16208"/>
                    <a:pt x="1906" y="16208"/>
                    <a:pt x="1889" y="16208"/>
                  </a:cubicBezTo>
                  <a:cubicBezTo>
                    <a:pt x="1872" y="16208"/>
                    <a:pt x="1872" y="16175"/>
                    <a:pt x="1872" y="16158"/>
                  </a:cubicBezTo>
                  <a:lnTo>
                    <a:pt x="1906" y="16108"/>
                  </a:lnTo>
                  <a:cubicBezTo>
                    <a:pt x="1906" y="16091"/>
                    <a:pt x="1922" y="16075"/>
                    <a:pt x="1939" y="16091"/>
                  </a:cubicBezTo>
                  <a:cubicBezTo>
                    <a:pt x="1956" y="16091"/>
                    <a:pt x="1972" y="16108"/>
                    <a:pt x="1956" y="16125"/>
                  </a:cubicBezTo>
                  <a:close/>
                  <a:moveTo>
                    <a:pt x="2089" y="15824"/>
                  </a:moveTo>
                  <a:cubicBezTo>
                    <a:pt x="2089" y="15841"/>
                    <a:pt x="2056" y="15841"/>
                    <a:pt x="2039" y="15841"/>
                  </a:cubicBezTo>
                  <a:cubicBezTo>
                    <a:pt x="2022" y="15824"/>
                    <a:pt x="2022" y="15807"/>
                    <a:pt x="2022" y="15790"/>
                  </a:cubicBezTo>
                  <a:lnTo>
                    <a:pt x="2056" y="15740"/>
                  </a:lnTo>
                  <a:cubicBezTo>
                    <a:pt x="2056" y="15724"/>
                    <a:pt x="2073" y="15707"/>
                    <a:pt x="2089" y="15724"/>
                  </a:cubicBezTo>
                  <a:cubicBezTo>
                    <a:pt x="2106" y="15724"/>
                    <a:pt x="2123" y="15740"/>
                    <a:pt x="2106" y="15757"/>
                  </a:cubicBezTo>
                  <a:close/>
                  <a:moveTo>
                    <a:pt x="2240" y="15456"/>
                  </a:moveTo>
                  <a:cubicBezTo>
                    <a:pt x="2240" y="15473"/>
                    <a:pt x="2223" y="15473"/>
                    <a:pt x="2206" y="15473"/>
                  </a:cubicBezTo>
                  <a:cubicBezTo>
                    <a:pt x="2190" y="15456"/>
                    <a:pt x="2173" y="15440"/>
                    <a:pt x="2190" y="15423"/>
                  </a:cubicBezTo>
                  <a:lnTo>
                    <a:pt x="2206" y="15373"/>
                  </a:lnTo>
                  <a:cubicBezTo>
                    <a:pt x="2223" y="15356"/>
                    <a:pt x="2240" y="15339"/>
                    <a:pt x="2256" y="15356"/>
                  </a:cubicBezTo>
                  <a:cubicBezTo>
                    <a:pt x="2273" y="15356"/>
                    <a:pt x="2273" y="15373"/>
                    <a:pt x="2273" y="15389"/>
                  </a:cubicBezTo>
                  <a:close/>
                  <a:moveTo>
                    <a:pt x="2407" y="15089"/>
                  </a:moveTo>
                  <a:cubicBezTo>
                    <a:pt x="2407" y="15105"/>
                    <a:pt x="2390" y="15122"/>
                    <a:pt x="2373" y="15105"/>
                  </a:cubicBezTo>
                  <a:cubicBezTo>
                    <a:pt x="2357" y="15105"/>
                    <a:pt x="2340" y="15072"/>
                    <a:pt x="2357" y="15055"/>
                  </a:cubicBezTo>
                  <a:lnTo>
                    <a:pt x="2373" y="15005"/>
                  </a:lnTo>
                  <a:cubicBezTo>
                    <a:pt x="2390" y="14988"/>
                    <a:pt x="2407" y="14972"/>
                    <a:pt x="2423" y="14988"/>
                  </a:cubicBezTo>
                  <a:cubicBezTo>
                    <a:pt x="2440" y="14988"/>
                    <a:pt x="2440" y="15022"/>
                    <a:pt x="2440" y="15039"/>
                  </a:cubicBezTo>
                  <a:close/>
                  <a:moveTo>
                    <a:pt x="2574" y="14738"/>
                  </a:moveTo>
                  <a:cubicBezTo>
                    <a:pt x="2574" y="14755"/>
                    <a:pt x="2557" y="14755"/>
                    <a:pt x="2540" y="14755"/>
                  </a:cubicBezTo>
                  <a:cubicBezTo>
                    <a:pt x="2524" y="14738"/>
                    <a:pt x="2507" y="14721"/>
                    <a:pt x="2524" y="14704"/>
                  </a:cubicBezTo>
                  <a:lnTo>
                    <a:pt x="2557" y="14638"/>
                  </a:lnTo>
                  <a:cubicBezTo>
                    <a:pt x="2557" y="14621"/>
                    <a:pt x="2574" y="14621"/>
                    <a:pt x="2591" y="14621"/>
                  </a:cubicBezTo>
                  <a:cubicBezTo>
                    <a:pt x="2607" y="14638"/>
                    <a:pt x="2624" y="14654"/>
                    <a:pt x="2607" y="14671"/>
                  </a:cubicBezTo>
                  <a:close/>
                  <a:moveTo>
                    <a:pt x="2758" y="14370"/>
                  </a:moveTo>
                  <a:cubicBezTo>
                    <a:pt x="2741" y="14387"/>
                    <a:pt x="2724" y="14404"/>
                    <a:pt x="2708" y="14387"/>
                  </a:cubicBezTo>
                  <a:cubicBezTo>
                    <a:pt x="2691" y="14387"/>
                    <a:pt x="2691" y="14354"/>
                    <a:pt x="2691" y="14337"/>
                  </a:cubicBezTo>
                  <a:lnTo>
                    <a:pt x="2724" y="14287"/>
                  </a:lnTo>
                  <a:cubicBezTo>
                    <a:pt x="2741" y="14270"/>
                    <a:pt x="2758" y="14253"/>
                    <a:pt x="2774" y="14270"/>
                  </a:cubicBezTo>
                  <a:cubicBezTo>
                    <a:pt x="2791" y="14270"/>
                    <a:pt x="2791" y="14303"/>
                    <a:pt x="2791" y="14320"/>
                  </a:cubicBezTo>
                  <a:close/>
                  <a:moveTo>
                    <a:pt x="2941" y="14019"/>
                  </a:moveTo>
                  <a:cubicBezTo>
                    <a:pt x="2925" y="14036"/>
                    <a:pt x="2908" y="14036"/>
                    <a:pt x="2891" y="14036"/>
                  </a:cubicBezTo>
                  <a:cubicBezTo>
                    <a:pt x="2875" y="14019"/>
                    <a:pt x="2875" y="14003"/>
                    <a:pt x="2875" y="13986"/>
                  </a:cubicBezTo>
                  <a:lnTo>
                    <a:pt x="2908" y="13919"/>
                  </a:lnTo>
                  <a:cubicBezTo>
                    <a:pt x="2925" y="13919"/>
                    <a:pt x="2941" y="13902"/>
                    <a:pt x="2958" y="13919"/>
                  </a:cubicBezTo>
                  <a:cubicBezTo>
                    <a:pt x="2975" y="13919"/>
                    <a:pt x="2975" y="13936"/>
                    <a:pt x="2958" y="13953"/>
                  </a:cubicBezTo>
                  <a:close/>
                  <a:moveTo>
                    <a:pt x="3125" y="13668"/>
                  </a:moveTo>
                  <a:cubicBezTo>
                    <a:pt x="3109" y="13685"/>
                    <a:pt x="3092" y="13685"/>
                    <a:pt x="3075" y="13685"/>
                  </a:cubicBezTo>
                  <a:cubicBezTo>
                    <a:pt x="3058" y="13668"/>
                    <a:pt x="3058" y="13652"/>
                    <a:pt x="3058" y="13635"/>
                  </a:cubicBezTo>
                  <a:lnTo>
                    <a:pt x="3092" y="13568"/>
                  </a:lnTo>
                  <a:cubicBezTo>
                    <a:pt x="3109" y="13552"/>
                    <a:pt x="3125" y="13552"/>
                    <a:pt x="3142" y="13568"/>
                  </a:cubicBezTo>
                  <a:cubicBezTo>
                    <a:pt x="3159" y="13568"/>
                    <a:pt x="3159" y="13585"/>
                    <a:pt x="3159" y="13602"/>
                  </a:cubicBezTo>
                  <a:close/>
                  <a:moveTo>
                    <a:pt x="3309" y="13318"/>
                  </a:moveTo>
                  <a:cubicBezTo>
                    <a:pt x="3309" y="13334"/>
                    <a:pt x="3292" y="13334"/>
                    <a:pt x="3276" y="13334"/>
                  </a:cubicBezTo>
                  <a:cubicBezTo>
                    <a:pt x="3259" y="13318"/>
                    <a:pt x="3242" y="13301"/>
                    <a:pt x="3259" y="13284"/>
                  </a:cubicBezTo>
                  <a:lnTo>
                    <a:pt x="3292" y="13217"/>
                  </a:lnTo>
                  <a:cubicBezTo>
                    <a:pt x="3292" y="13201"/>
                    <a:pt x="3326" y="13201"/>
                    <a:pt x="3326" y="13217"/>
                  </a:cubicBezTo>
                  <a:cubicBezTo>
                    <a:pt x="3342" y="13217"/>
                    <a:pt x="3359" y="13234"/>
                    <a:pt x="3342" y="13251"/>
                  </a:cubicBezTo>
                  <a:close/>
                  <a:moveTo>
                    <a:pt x="3510" y="12967"/>
                  </a:moveTo>
                  <a:cubicBezTo>
                    <a:pt x="3510" y="12983"/>
                    <a:pt x="3476" y="12983"/>
                    <a:pt x="3459" y="12983"/>
                  </a:cubicBezTo>
                  <a:cubicBezTo>
                    <a:pt x="3443" y="12967"/>
                    <a:pt x="3443" y="12950"/>
                    <a:pt x="3459" y="12933"/>
                  </a:cubicBezTo>
                  <a:lnTo>
                    <a:pt x="3493" y="12883"/>
                  </a:lnTo>
                  <a:cubicBezTo>
                    <a:pt x="3493" y="12866"/>
                    <a:pt x="3510" y="12850"/>
                    <a:pt x="3526" y="12866"/>
                  </a:cubicBezTo>
                  <a:cubicBezTo>
                    <a:pt x="3543" y="12883"/>
                    <a:pt x="3560" y="12900"/>
                    <a:pt x="3543" y="12917"/>
                  </a:cubicBezTo>
                  <a:close/>
                  <a:moveTo>
                    <a:pt x="3710" y="12633"/>
                  </a:moveTo>
                  <a:cubicBezTo>
                    <a:pt x="3710" y="12649"/>
                    <a:pt x="3677" y="12649"/>
                    <a:pt x="3660" y="12633"/>
                  </a:cubicBezTo>
                  <a:cubicBezTo>
                    <a:pt x="3660" y="12633"/>
                    <a:pt x="3643" y="12599"/>
                    <a:pt x="3660" y="12599"/>
                  </a:cubicBezTo>
                  <a:lnTo>
                    <a:pt x="3693" y="12532"/>
                  </a:lnTo>
                  <a:cubicBezTo>
                    <a:pt x="3693" y="12516"/>
                    <a:pt x="3727" y="12516"/>
                    <a:pt x="3743" y="12516"/>
                  </a:cubicBezTo>
                  <a:cubicBezTo>
                    <a:pt x="3760" y="12532"/>
                    <a:pt x="3760" y="12549"/>
                    <a:pt x="3743" y="12566"/>
                  </a:cubicBezTo>
                  <a:close/>
                  <a:moveTo>
                    <a:pt x="3927" y="12282"/>
                  </a:moveTo>
                  <a:cubicBezTo>
                    <a:pt x="3911" y="12298"/>
                    <a:pt x="3894" y="12298"/>
                    <a:pt x="3877" y="12298"/>
                  </a:cubicBezTo>
                  <a:cubicBezTo>
                    <a:pt x="3860" y="12282"/>
                    <a:pt x="3860" y="12265"/>
                    <a:pt x="3860" y="12248"/>
                  </a:cubicBezTo>
                  <a:lnTo>
                    <a:pt x="3894" y="12198"/>
                  </a:lnTo>
                  <a:cubicBezTo>
                    <a:pt x="3911" y="12181"/>
                    <a:pt x="3927" y="12165"/>
                    <a:pt x="3944" y="12181"/>
                  </a:cubicBezTo>
                  <a:cubicBezTo>
                    <a:pt x="3961" y="12198"/>
                    <a:pt x="3961" y="12215"/>
                    <a:pt x="3961" y="12232"/>
                  </a:cubicBezTo>
                  <a:close/>
                  <a:moveTo>
                    <a:pt x="4128" y="11948"/>
                  </a:moveTo>
                  <a:cubicBezTo>
                    <a:pt x="4128" y="11964"/>
                    <a:pt x="4111" y="11964"/>
                    <a:pt x="4094" y="11964"/>
                  </a:cubicBezTo>
                  <a:cubicBezTo>
                    <a:pt x="4078" y="11948"/>
                    <a:pt x="4061" y="11931"/>
                    <a:pt x="4078" y="11914"/>
                  </a:cubicBezTo>
                  <a:lnTo>
                    <a:pt x="4111" y="11864"/>
                  </a:lnTo>
                  <a:cubicBezTo>
                    <a:pt x="4128" y="11847"/>
                    <a:pt x="4144" y="11831"/>
                    <a:pt x="4161" y="11847"/>
                  </a:cubicBezTo>
                  <a:cubicBezTo>
                    <a:pt x="4178" y="11864"/>
                    <a:pt x="4178" y="11881"/>
                    <a:pt x="4178" y="11897"/>
                  </a:cubicBezTo>
                  <a:close/>
                  <a:moveTo>
                    <a:pt x="4345" y="11613"/>
                  </a:moveTo>
                  <a:cubicBezTo>
                    <a:pt x="4345" y="11630"/>
                    <a:pt x="4328" y="11630"/>
                    <a:pt x="4312" y="11630"/>
                  </a:cubicBezTo>
                  <a:cubicBezTo>
                    <a:pt x="4295" y="11613"/>
                    <a:pt x="4278" y="11597"/>
                    <a:pt x="4295" y="11580"/>
                  </a:cubicBezTo>
                  <a:lnTo>
                    <a:pt x="4328" y="11530"/>
                  </a:lnTo>
                  <a:cubicBezTo>
                    <a:pt x="4345" y="11513"/>
                    <a:pt x="4362" y="11496"/>
                    <a:pt x="4378" y="11513"/>
                  </a:cubicBezTo>
                  <a:cubicBezTo>
                    <a:pt x="4395" y="11530"/>
                    <a:pt x="4395" y="11547"/>
                    <a:pt x="4395" y="11563"/>
                  </a:cubicBezTo>
                  <a:close/>
                  <a:moveTo>
                    <a:pt x="4579" y="11279"/>
                  </a:moveTo>
                  <a:cubicBezTo>
                    <a:pt x="4562" y="11296"/>
                    <a:pt x="4545" y="11296"/>
                    <a:pt x="4529" y="11296"/>
                  </a:cubicBezTo>
                  <a:cubicBezTo>
                    <a:pt x="4512" y="11279"/>
                    <a:pt x="4512" y="11262"/>
                    <a:pt x="4529" y="11246"/>
                  </a:cubicBezTo>
                  <a:lnTo>
                    <a:pt x="4562" y="11196"/>
                  </a:lnTo>
                  <a:cubicBezTo>
                    <a:pt x="4562" y="11179"/>
                    <a:pt x="4596" y="11179"/>
                    <a:pt x="4612" y="11179"/>
                  </a:cubicBezTo>
                  <a:cubicBezTo>
                    <a:pt x="4612" y="11196"/>
                    <a:pt x="4629" y="11212"/>
                    <a:pt x="4612" y="11229"/>
                  </a:cubicBezTo>
                  <a:close/>
                  <a:moveTo>
                    <a:pt x="4796" y="10962"/>
                  </a:moveTo>
                  <a:cubicBezTo>
                    <a:pt x="4796" y="10978"/>
                    <a:pt x="4779" y="10978"/>
                    <a:pt x="4763" y="10962"/>
                  </a:cubicBezTo>
                  <a:cubicBezTo>
                    <a:pt x="4746" y="10962"/>
                    <a:pt x="4746" y="10928"/>
                    <a:pt x="4746" y="10912"/>
                  </a:cubicBezTo>
                  <a:lnTo>
                    <a:pt x="4796" y="10861"/>
                  </a:lnTo>
                  <a:cubicBezTo>
                    <a:pt x="4796" y="10845"/>
                    <a:pt x="4813" y="10845"/>
                    <a:pt x="4830" y="10861"/>
                  </a:cubicBezTo>
                  <a:cubicBezTo>
                    <a:pt x="4846" y="10861"/>
                    <a:pt x="4846" y="10895"/>
                    <a:pt x="4846" y="10895"/>
                  </a:cubicBezTo>
                  <a:close/>
                  <a:moveTo>
                    <a:pt x="5030" y="10628"/>
                  </a:moveTo>
                  <a:cubicBezTo>
                    <a:pt x="5030" y="10644"/>
                    <a:pt x="5013" y="10644"/>
                    <a:pt x="4997" y="10644"/>
                  </a:cubicBezTo>
                  <a:cubicBezTo>
                    <a:pt x="4980" y="10628"/>
                    <a:pt x="4980" y="10611"/>
                    <a:pt x="4980" y="10594"/>
                  </a:cubicBezTo>
                  <a:lnTo>
                    <a:pt x="5030" y="10544"/>
                  </a:lnTo>
                  <a:cubicBezTo>
                    <a:pt x="5030" y="10527"/>
                    <a:pt x="5047" y="10527"/>
                    <a:pt x="5063" y="10527"/>
                  </a:cubicBezTo>
                  <a:cubicBezTo>
                    <a:pt x="5080" y="10544"/>
                    <a:pt x="5080" y="10561"/>
                    <a:pt x="5080" y="10577"/>
                  </a:cubicBezTo>
                  <a:close/>
                  <a:moveTo>
                    <a:pt x="5281" y="10310"/>
                  </a:moveTo>
                  <a:cubicBezTo>
                    <a:pt x="5264" y="10327"/>
                    <a:pt x="5247" y="10327"/>
                    <a:pt x="5231" y="10327"/>
                  </a:cubicBezTo>
                  <a:cubicBezTo>
                    <a:pt x="5214" y="10310"/>
                    <a:pt x="5214" y="10293"/>
                    <a:pt x="5231" y="10277"/>
                  </a:cubicBezTo>
                  <a:lnTo>
                    <a:pt x="5264" y="10227"/>
                  </a:lnTo>
                  <a:cubicBezTo>
                    <a:pt x="5281" y="10210"/>
                    <a:pt x="5297" y="10210"/>
                    <a:pt x="5314" y="10210"/>
                  </a:cubicBezTo>
                  <a:cubicBezTo>
                    <a:pt x="5331" y="10227"/>
                    <a:pt x="5331" y="10243"/>
                    <a:pt x="5314" y="10260"/>
                  </a:cubicBezTo>
                  <a:close/>
                  <a:moveTo>
                    <a:pt x="5515" y="9993"/>
                  </a:moveTo>
                  <a:cubicBezTo>
                    <a:pt x="5515" y="10009"/>
                    <a:pt x="5481" y="10009"/>
                    <a:pt x="5464" y="10009"/>
                  </a:cubicBezTo>
                  <a:cubicBezTo>
                    <a:pt x="5464" y="9993"/>
                    <a:pt x="5448" y="9976"/>
                    <a:pt x="5464" y="9959"/>
                  </a:cubicBezTo>
                  <a:lnTo>
                    <a:pt x="5515" y="9909"/>
                  </a:lnTo>
                  <a:cubicBezTo>
                    <a:pt x="5515" y="9892"/>
                    <a:pt x="5531" y="9892"/>
                    <a:pt x="5548" y="9892"/>
                  </a:cubicBezTo>
                  <a:cubicBezTo>
                    <a:pt x="5565" y="9909"/>
                    <a:pt x="5565" y="9926"/>
                    <a:pt x="5565" y="9942"/>
                  </a:cubicBezTo>
                  <a:close/>
                  <a:moveTo>
                    <a:pt x="5765" y="9692"/>
                  </a:moveTo>
                  <a:cubicBezTo>
                    <a:pt x="5748" y="9692"/>
                    <a:pt x="5732" y="9709"/>
                    <a:pt x="5715" y="9692"/>
                  </a:cubicBezTo>
                  <a:cubicBezTo>
                    <a:pt x="5698" y="9675"/>
                    <a:pt x="5698" y="9658"/>
                    <a:pt x="5715" y="9642"/>
                  </a:cubicBezTo>
                  <a:lnTo>
                    <a:pt x="5748" y="9592"/>
                  </a:lnTo>
                  <a:cubicBezTo>
                    <a:pt x="5765" y="9575"/>
                    <a:pt x="5782" y="9575"/>
                    <a:pt x="5799" y="9592"/>
                  </a:cubicBezTo>
                  <a:cubicBezTo>
                    <a:pt x="5815" y="9592"/>
                    <a:pt x="5815" y="9625"/>
                    <a:pt x="5815" y="9642"/>
                  </a:cubicBezTo>
                  <a:close/>
                  <a:moveTo>
                    <a:pt x="6016" y="9374"/>
                  </a:moveTo>
                  <a:cubicBezTo>
                    <a:pt x="6016" y="9391"/>
                    <a:pt x="5982" y="9391"/>
                    <a:pt x="5966" y="9374"/>
                  </a:cubicBezTo>
                  <a:cubicBezTo>
                    <a:pt x="5966" y="9374"/>
                    <a:pt x="5949" y="9341"/>
                    <a:pt x="5966" y="9341"/>
                  </a:cubicBezTo>
                  <a:lnTo>
                    <a:pt x="6016" y="9291"/>
                  </a:lnTo>
                  <a:cubicBezTo>
                    <a:pt x="6016" y="9274"/>
                    <a:pt x="6049" y="9274"/>
                    <a:pt x="6066" y="9274"/>
                  </a:cubicBezTo>
                  <a:cubicBezTo>
                    <a:pt x="6066" y="9291"/>
                    <a:pt x="6066" y="9308"/>
                    <a:pt x="6066" y="9324"/>
                  </a:cubicBezTo>
                  <a:close/>
                  <a:moveTo>
                    <a:pt x="6283" y="9074"/>
                  </a:moveTo>
                  <a:cubicBezTo>
                    <a:pt x="6266" y="9090"/>
                    <a:pt x="6250" y="9090"/>
                    <a:pt x="6233" y="9074"/>
                  </a:cubicBezTo>
                  <a:cubicBezTo>
                    <a:pt x="6216" y="9057"/>
                    <a:pt x="6216" y="9040"/>
                    <a:pt x="6233" y="9024"/>
                  </a:cubicBezTo>
                  <a:lnTo>
                    <a:pt x="6266" y="8973"/>
                  </a:lnTo>
                  <a:cubicBezTo>
                    <a:pt x="6283" y="8973"/>
                    <a:pt x="6300" y="8957"/>
                    <a:pt x="6317" y="8973"/>
                  </a:cubicBezTo>
                  <a:cubicBezTo>
                    <a:pt x="6333" y="8990"/>
                    <a:pt x="6333" y="9007"/>
                    <a:pt x="6317" y="9024"/>
                  </a:cubicBezTo>
                  <a:close/>
                  <a:moveTo>
                    <a:pt x="6534" y="8773"/>
                  </a:moveTo>
                  <a:cubicBezTo>
                    <a:pt x="6534" y="8790"/>
                    <a:pt x="6500" y="8790"/>
                    <a:pt x="6484" y="8773"/>
                  </a:cubicBezTo>
                  <a:cubicBezTo>
                    <a:pt x="6484" y="8756"/>
                    <a:pt x="6484" y="8739"/>
                    <a:pt x="6484" y="8723"/>
                  </a:cubicBezTo>
                  <a:lnTo>
                    <a:pt x="6534" y="8673"/>
                  </a:lnTo>
                  <a:cubicBezTo>
                    <a:pt x="6551" y="8673"/>
                    <a:pt x="6567" y="8656"/>
                    <a:pt x="6584" y="8673"/>
                  </a:cubicBezTo>
                  <a:cubicBezTo>
                    <a:pt x="6601" y="8689"/>
                    <a:pt x="6601" y="8706"/>
                    <a:pt x="6584" y="8723"/>
                  </a:cubicBezTo>
                  <a:close/>
                  <a:moveTo>
                    <a:pt x="6801" y="8472"/>
                  </a:moveTo>
                  <a:cubicBezTo>
                    <a:pt x="6801" y="8489"/>
                    <a:pt x="6768" y="8489"/>
                    <a:pt x="6751" y="8472"/>
                  </a:cubicBezTo>
                  <a:cubicBezTo>
                    <a:pt x="6751" y="8472"/>
                    <a:pt x="6751" y="8439"/>
                    <a:pt x="6751" y="8439"/>
                  </a:cubicBezTo>
                  <a:lnTo>
                    <a:pt x="6801" y="8389"/>
                  </a:lnTo>
                  <a:cubicBezTo>
                    <a:pt x="6818" y="8372"/>
                    <a:pt x="6835" y="8372"/>
                    <a:pt x="6851" y="8372"/>
                  </a:cubicBezTo>
                  <a:cubicBezTo>
                    <a:pt x="6868" y="8389"/>
                    <a:pt x="6868" y="8405"/>
                    <a:pt x="6851" y="8422"/>
                  </a:cubicBezTo>
                  <a:close/>
                  <a:moveTo>
                    <a:pt x="7085" y="8188"/>
                  </a:moveTo>
                  <a:cubicBezTo>
                    <a:pt x="7068" y="8205"/>
                    <a:pt x="7052" y="8205"/>
                    <a:pt x="7035" y="8188"/>
                  </a:cubicBezTo>
                  <a:cubicBezTo>
                    <a:pt x="7018" y="8171"/>
                    <a:pt x="7018" y="8155"/>
                    <a:pt x="7035" y="8138"/>
                  </a:cubicBezTo>
                  <a:lnTo>
                    <a:pt x="7068" y="8088"/>
                  </a:lnTo>
                  <a:cubicBezTo>
                    <a:pt x="7085" y="8071"/>
                    <a:pt x="7102" y="8071"/>
                    <a:pt x="7119" y="8088"/>
                  </a:cubicBezTo>
                  <a:cubicBezTo>
                    <a:pt x="7135" y="8105"/>
                    <a:pt x="7135" y="8121"/>
                    <a:pt x="7119" y="8138"/>
                  </a:cubicBezTo>
                  <a:close/>
                  <a:moveTo>
                    <a:pt x="7353" y="7887"/>
                  </a:moveTo>
                  <a:cubicBezTo>
                    <a:pt x="7336" y="7904"/>
                    <a:pt x="7319" y="7904"/>
                    <a:pt x="7302" y="7904"/>
                  </a:cubicBezTo>
                  <a:cubicBezTo>
                    <a:pt x="7286" y="7887"/>
                    <a:pt x="7286" y="7854"/>
                    <a:pt x="7302" y="7854"/>
                  </a:cubicBezTo>
                  <a:lnTo>
                    <a:pt x="7353" y="7804"/>
                  </a:lnTo>
                  <a:cubicBezTo>
                    <a:pt x="7369" y="7787"/>
                    <a:pt x="7386" y="7787"/>
                    <a:pt x="7403" y="7804"/>
                  </a:cubicBezTo>
                  <a:cubicBezTo>
                    <a:pt x="7419" y="7821"/>
                    <a:pt x="7419" y="7837"/>
                    <a:pt x="7403" y="7854"/>
                  </a:cubicBezTo>
                  <a:close/>
                  <a:moveTo>
                    <a:pt x="7637" y="7620"/>
                  </a:moveTo>
                  <a:cubicBezTo>
                    <a:pt x="7620" y="7620"/>
                    <a:pt x="7603" y="7620"/>
                    <a:pt x="7586" y="7603"/>
                  </a:cubicBezTo>
                  <a:cubicBezTo>
                    <a:pt x="7570" y="7603"/>
                    <a:pt x="7570" y="7570"/>
                    <a:pt x="7586" y="7570"/>
                  </a:cubicBezTo>
                  <a:lnTo>
                    <a:pt x="7637" y="7520"/>
                  </a:lnTo>
                  <a:cubicBezTo>
                    <a:pt x="7653" y="7503"/>
                    <a:pt x="7670" y="7503"/>
                    <a:pt x="7687" y="7520"/>
                  </a:cubicBezTo>
                  <a:cubicBezTo>
                    <a:pt x="7687" y="7536"/>
                    <a:pt x="7687" y="7553"/>
                    <a:pt x="7687" y="7570"/>
                  </a:cubicBezTo>
                  <a:close/>
                  <a:moveTo>
                    <a:pt x="7921" y="7336"/>
                  </a:moveTo>
                  <a:cubicBezTo>
                    <a:pt x="7904" y="7353"/>
                    <a:pt x="7887" y="7353"/>
                    <a:pt x="7870" y="7336"/>
                  </a:cubicBezTo>
                  <a:cubicBezTo>
                    <a:pt x="7854" y="7319"/>
                    <a:pt x="7854" y="7303"/>
                    <a:pt x="7870" y="7286"/>
                  </a:cubicBezTo>
                  <a:lnTo>
                    <a:pt x="7921" y="7236"/>
                  </a:lnTo>
                  <a:cubicBezTo>
                    <a:pt x="7937" y="7219"/>
                    <a:pt x="7954" y="7219"/>
                    <a:pt x="7971" y="7236"/>
                  </a:cubicBezTo>
                  <a:cubicBezTo>
                    <a:pt x="7987" y="7252"/>
                    <a:pt x="7971" y="7269"/>
                    <a:pt x="7971" y="7286"/>
                  </a:cubicBezTo>
                  <a:close/>
                  <a:moveTo>
                    <a:pt x="8205" y="7052"/>
                  </a:moveTo>
                  <a:cubicBezTo>
                    <a:pt x="8188" y="7069"/>
                    <a:pt x="8171" y="7069"/>
                    <a:pt x="8155" y="7052"/>
                  </a:cubicBezTo>
                  <a:cubicBezTo>
                    <a:pt x="8155" y="7035"/>
                    <a:pt x="8155" y="7019"/>
                    <a:pt x="8155" y="7002"/>
                  </a:cubicBezTo>
                  <a:lnTo>
                    <a:pt x="8205" y="6968"/>
                  </a:lnTo>
                  <a:cubicBezTo>
                    <a:pt x="8221" y="6952"/>
                    <a:pt x="8238" y="6952"/>
                    <a:pt x="8255" y="6968"/>
                  </a:cubicBezTo>
                  <a:cubicBezTo>
                    <a:pt x="8271" y="6985"/>
                    <a:pt x="8271" y="7002"/>
                    <a:pt x="8255" y="7019"/>
                  </a:cubicBezTo>
                  <a:close/>
                  <a:moveTo>
                    <a:pt x="8505" y="6785"/>
                  </a:moveTo>
                  <a:cubicBezTo>
                    <a:pt x="8489" y="6801"/>
                    <a:pt x="8472" y="6801"/>
                    <a:pt x="8455" y="6785"/>
                  </a:cubicBezTo>
                  <a:cubicBezTo>
                    <a:pt x="8439" y="6768"/>
                    <a:pt x="8439" y="6751"/>
                    <a:pt x="8455" y="6734"/>
                  </a:cubicBezTo>
                  <a:lnTo>
                    <a:pt x="8505" y="6684"/>
                  </a:lnTo>
                  <a:cubicBezTo>
                    <a:pt x="8522" y="6684"/>
                    <a:pt x="8539" y="6684"/>
                    <a:pt x="8556" y="6701"/>
                  </a:cubicBezTo>
                  <a:cubicBezTo>
                    <a:pt x="8572" y="6701"/>
                    <a:pt x="8556" y="6734"/>
                    <a:pt x="8556" y="6734"/>
                  </a:cubicBezTo>
                  <a:close/>
                  <a:moveTo>
                    <a:pt x="8789" y="6517"/>
                  </a:moveTo>
                  <a:cubicBezTo>
                    <a:pt x="8789" y="6534"/>
                    <a:pt x="8756" y="6534"/>
                    <a:pt x="8756" y="6517"/>
                  </a:cubicBezTo>
                  <a:cubicBezTo>
                    <a:pt x="8739" y="6501"/>
                    <a:pt x="8739" y="6484"/>
                    <a:pt x="8756" y="6467"/>
                  </a:cubicBezTo>
                  <a:lnTo>
                    <a:pt x="8806" y="6434"/>
                  </a:lnTo>
                  <a:cubicBezTo>
                    <a:pt x="8823" y="6417"/>
                    <a:pt x="8840" y="6417"/>
                    <a:pt x="8856" y="6434"/>
                  </a:cubicBezTo>
                  <a:cubicBezTo>
                    <a:pt x="8856" y="6450"/>
                    <a:pt x="8856" y="6467"/>
                    <a:pt x="8840" y="6484"/>
                  </a:cubicBezTo>
                  <a:close/>
                  <a:moveTo>
                    <a:pt x="9090" y="6267"/>
                  </a:moveTo>
                  <a:cubicBezTo>
                    <a:pt x="9090" y="6267"/>
                    <a:pt x="9057" y="6267"/>
                    <a:pt x="9057" y="6250"/>
                  </a:cubicBezTo>
                  <a:cubicBezTo>
                    <a:pt x="9040" y="6233"/>
                    <a:pt x="9040" y="6216"/>
                    <a:pt x="9057" y="6200"/>
                  </a:cubicBezTo>
                  <a:lnTo>
                    <a:pt x="9107" y="6166"/>
                  </a:lnTo>
                  <a:cubicBezTo>
                    <a:pt x="9124" y="6150"/>
                    <a:pt x="9140" y="6150"/>
                    <a:pt x="9157" y="6166"/>
                  </a:cubicBezTo>
                  <a:cubicBezTo>
                    <a:pt x="9157" y="6183"/>
                    <a:pt x="9157" y="6200"/>
                    <a:pt x="9140" y="6216"/>
                  </a:cubicBezTo>
                  <a:close/>
                  <a:moveTo>
                    <a:pt x="9408" y="5999"/>
                  </a:moveTo>
                  <a:cubicBezTo>
                    <a:pt x="9391" y="6016"/>
                    <a:pt x="9374" y="6016"/>
                    <a:pt x="9358" y="5999"/>
                  </a:cubicBezTo>
                  <a:cubicBezTo>
                    <a:pt x="9341" y="5983"/>
                    <a:pt x="9341" y="5966"/>
                    <a:pt x="9358" y="5949"/>
                  </a:cubicBezTo>
                  <a:lnTo>
                    <a:pt x="9408" y="5916"/>
                  </a:lnTo>
                  <a:cubicBezTo>
                    <a:pt x="9424" y="5899"/>
                    <a:pt x="9441" y="5899"/>
                    <a:pt x="9458" y="5916"/>
                  </a:cubicBezTo>
                  <a:cubicBezTo>
                    <a:pt x="9475" y="5932"/>
                    <a:pt x="9475" y="5949"/>
                    <a:pt x="9458" y="5966"/>
                  </a:cubicBezTo>
                  <a:close/>
                  <a:moveTo>
                    <a:pt x="9708" y="5749"/>
                  </a:moveTo>
                  <a:cubicBezTo>
                    <a:pt x="9692" y="5765"/>
                    <a:pt x="9675" y="5765"/>
                    <a:pt x="9658" y="5749"/>
                  </a:cubicBezTo>
                  <a:cubicBezTo>
                    <a:pt x="9658" y="5732"/>
                    <a:pt x="9658" y="5715"/>
                    <a:pt x="9675" y="5699"/>
                  </a:cubicBezTo>
                  <a:lnTo>
                    <a:pt x="9725" y="5648"/>
                  </a:lnTo>
                  <a:cubicBezTo>
                    <a:pt x="9742" y="5648"/>
                    <a:pt x="9759" y="5648"/>
                    <a:pt x="9775" y="5665"/>
                  </a:cubicBezTo>
                  <a:cubicBezTo>
                    <a:pt x="9775" y="5682"/>
                    <a:pt x="9775" y="5699"/>
                    <a:pt x="9759" y="5715"/>
                  </a:cubicBezTo>
                  <a:close/>
                  <a:moveTo>
                    <a:pt x="10026" y="5498"/>
                  </a:moveTo>
                  <a:cubicBezTo>
                    <a:pt x="10009" y="5515"/>
                    <a:pt x="9992" y="5515"/>
                    <a:pt x="9976" y="5498"/>
                  </a:cubicBezTo>
                  <a:cubicBezTo>
                    <a:pt x="9959" y="5481"/>
                    <a:pt x="9976" y="5465"/>
                    <a:pt x="9992" y="5448"/>
                  </a:cubicBezTo>
                  <a:lnTo>
                    <a:pt x="10043" y="5414"/>
                  </a:lnTo>
                  <a:cubicBezTo>
                    <a:pt x="10059" y="5398"/>
                    <a:pt x="10076" y="5398"/>
                    <a:pt x="10076" y="5414"/>
                  </a:cubicBezTo>
                  <a:cubicBezTo>
                    <a:pt x="10093" y="5431"/>
                    <a:pt x="10093" y="5448"/>
                    <a:pt x="10076" y="5465"/>
                  </a:cubicBezTo>
                  <a:close/>
                  <a:moveTo>
                    <a:pt x="10343" y="5264"/>
                  </a:moveTo>
                  <a:cubicBezTo>
                    <a:pt x="10327" y="5264"/>
                    <a:pt x="10310" y="5264"/>
                    <a:pt x="10293" y="5247"/>
                  </a:cubicBezTo>
                  <a:cubicBezTo>
                    <a:pt x="10277" y="5231"/>
                    <a:pt x="10293" y="5214"/>
                    <a:pt x="10310" y="5214"/>
                  </a:cubicBezTo>
                  <a:lnTo>
                    <a:pt x="10360" y="5164"/>
                  </a:lnTo>
                  <a:cubicBezTo>
                    <a:pt x="10377" y="5147"/>
                    <a:pt x="10393" y="5164"/>
                    <a:pt x="10393" y="5181"/>
                  </a:cubicBezTo>
                  <a:cubicBezTo>
                    <a:pt x="10410" y="5181"/>
                    <a:pt x="10410" y="5214"/>
                    <a:pt x="10393" y="5214"/>
                  </a:cubicBezTo>
                  <a:close/>
                  <a:moveTo>
                    <a:pt x="10661" y="5030"/>
                  </a:moveTo>
                  <a:cubicBezTo>
                    <a:pt x="10644" y="5030"/>
                    <a:pt x="10627" y="5030"/>
                    <a:pt x="10611" y="5013"/>
                  </a:cubicBezTo>
                  <a:cubicBezTo>
                    <a:pt x="10611" y="4997"/>
                    <a:pt x="10611" y="4980"/>
                    <a:pt x="10627" y="4963"/>
                  </a:cubicBezTo>
                  <a:lnTo>
                    <a:pt x="10678" y="4930"/>
                  </a:lnTo>
                  <a:cubicBezTo>
                    <a:pt x="10694" y="4913"/>
                    <a:pt x="10711" y="4913"/>
                    <a:pt x="10728" y="4930"/>
                  </a:cubicBezTo>
                  <a:cubicBezTo>
                    <a:pt x="10728" y="4947"/>
                    <a:pt x="10728" y="4980"/>
                    <a:pt x="10711" y="4980"/>
                  </a:cubicBezTo>
                  <a:close/>
                  <a:moveTo>
                    <a:pt x="10978" y="4796"/>
                  </a:moveTo>
                  <a:cubicBezTo>
                    <a:pt x="10978" y="4796"/>
                    <a:pt x="10945" y="4796"/>
                    <a:pt x="10945" y="4780"/>
                  </a:cubicBezTo>
                  <a:cubicBezTo>
                    <a:pt x="10928" y="4763"/>
                    <a:pt x="10928" y="4746"/>
                    <a:pt x="10945" y="4729"/>
                  </a:cubicBezTo>
                  <a:lnTo>
                    <a:pt x="10995" y="4696"/>
                  </a:lnTo>
                  <a:cubicBezTo>
                    <a:pt x="11012" y="4679"/>
                    <a:pt x="11045" y="4696"/>
                    <a:pt x="11045" y="4696"/>
                  </a:cubicBezTo>
                  <a:cubicBezTo>
                    <a:pt x="11062" y="4713"/>
                    <a:pt x="11062" y="4746"/>
                    <a:pt x="11045" y="4746"/>
                  </a:cubicBezTo>
                  <a:close/>
                  <a:moveTo>
                    <a:pt x="11312" y="4562"/>
                  </a:moveTo>
                  <a:cubicBezTo>
                    <a:pt x="11296" y="4579"/>
                    <a:pt x="11279" y="4562"/>
                    <a:pt x="11262" y="4546"/>
                  </a:cubicBezTo>
                  <a:cubicBezTo>
                    <a:pt x="11262" y="4529"/>
                    <a:pt x="11262" y="4512"/>
                    <a:pt x="11279" y="4512"/>
                  </a:cubicBezTo>
                  <a:lnTo>
                    <a:pt x="11329" y="4462"/>
                  </a:lnTo>
                  <a:cubicBezTo>
                    <a:pt x="11346" y="4462"/>
                    <a:pt x="11363" y="4462"/>
                    <a:pt x="11379" y="4479"/>
                  </a:cubicBezTo>
                  <a:cubicBezTo>
                    <a:pt x="11396" y="4496"/>
                    <a:pt x="11379" y="4512"/>
                    <a:pt x="11363" y="4529"/>
                  </a:cubicBezTo>
                  <a:close/>
                  <a:moveTo>
                    <a:pt x="11647" y="4345"/>
                  </a:moveTo>
                  <a:cubicBezTo>
                    <a:pt x="11630" y="4345"/>
                    <a:pt x="11613" y="4345"/>
                    <a:pt x="11596" y="4328"/>
                  </a:cubicBezTo>
                  <a:cubicBezTo>
                    <a:pt x="11596" y="4312"/>
                    <a:pt x="11596" y="4295"/>
                    <a:pt x="11613" y="4278"/>
                  </a:cubicBezTo>
                  <a:lnTo>
                    <a:pt x="11663" y="4245"/>
                  </a:lnTo>
                  <a:cubicBezTo>
                    <a:pt x="11680" y="4228"/>
                    <a:pt x="11697" y="4245"/>
                    <a:pt x="11713" y="4262"/>
                  </a:cubicBezTo>
                  <a:cubicBezTo>
                    <a:pt x="11713" y="4278"/>
                    <a:pt x="11713" y="4295"/>
                    <a:pt x="11697" y="4295"/>
                  </a:cubicBezTo>
                  <a:close/>
                  <a:moveTo>
                    <a:pt x="11981" y="4128"/>
                  </a:moveTo>
                  <a:cubicBezTo>
                    <a:pt x="11964" y="4128"/>
                    <a:pt x="11947" y="4128"/>
                    <a:pt x="11931" y="4111"/>
                  </a:cubicBezTo>
                  <a:cubicBezTo>
                    <a:pt x="11931" y="4095"/>
                    <a:pt x="11931" y="4078"/>
                    <a:pt x="11947" y="4061"/>
                  </a:cubicBezTo>
                  <a:lnTo>
                    <a:pt x="11998" y="4028"/>
                  </a:lnTo>
                  <a:cubicBezTo>
                    <a:pt x="12014" y="4011"/>
                    <a:pt x="12031" y="4028"/>
                    <a:pt x="12048" y="4044"/>
                  </a:cubicBezTo>
                  <a:cubicBezTo>
                    <a:pt x="12048" y="4061"/>
                    <a:pt x="12048" y="4078"/>
                    <a:pt x="12031" y="4078"/>
                  </a:cubicBezTo>
                  <a:close/>
                  <a:moveTo>
                    <a:pt x="12315" y="3911"/>
                  </a:moveTo>
                  <a:cubicBezTo>
                    <a:pt x="12298" y="3911"/>
                    <a:pt x="12282" y="3911"/>
                    <a:pt x="12265" y="3894"/>
                  </a:cubicBezTo>
                  <a:cubicBezTo>
                    <a:pt x="12265" y="3877"/>
                    <a:pt x="12265" y="3861"/>
                    <a:pt x="12282" y="3861"/>
                  </a:cubicBezTo>
                  <a:lnTo>
                    <a:pt x="12332" y="3810"/>
                  </a:lnTo>
                  <a:cubicBezTo>
                    <a:pt x="12348" y="3810"/>
                    <a:pt x="12382" y="3810"/>
                    <a:pt x="12382" y="3827"/>
                  </a:cubicBezTo>
                  <a:cubicBezTo>
                    <a:pt x="12399" y="3844"/>
                    <a:pt x="12382" y="3861"/>
                    <a:pt x="12382" y="3877"/>
                  </a:cubicBezTo>
                  <a:close/>
                  <a:moveTo>
                    <a:pt x="12666" y="3694"/>
                  </a:moveTo>
                  <a:cubicBezTo>
                    <a:pt x="12649" y="3710"/>
                    <a:pt x="12616" y="3710"/>
                    <a:pt x="12616" y="3694"/>
                  </a:cubicBezTo>
                  <a:cubicBezTo>
                    <a:pt x="12599" y="3677"/>
                    <a:pt x="12616" y="3660"/>
                    <a:pt x="12632" y="3643"/>
                  </a:cubicBezTo>
                  <a:lnTo>
                    <a:pt x="12683" y="3610"/>
                  </a:lnTo>
                  <a:cubicBezTo>
                    <a:pt x="12699" y="3593"/>
                    <a:pt x="12716" y="3610"/>
                    <a:pt x="12733" y="3627"/>
                  </a:cubicBezTo>
                  <a:cubicBezTo>
                    <a:pt x="12733" y="3643"/>
                    <a:pt x="12733" y="3660"/>
                    <a:pt x="12716" y="3660"/>
                  </a:cubicBezTo>
                  <a:close/>
                  <a:moveTo>
                    <a:pt x="13000" y="3493"/>
                  </a:moveTo>
                  <a:cubicBezTo>
                    <a:pt x="12983" y="3510"/>
                    <a:pt x="12967" y="3510"/>
                    <a:pt x="12950" y="3493"/>
                  </a:cubicBezTo>
                  <a:cubicBezTo>
                    <a:pt x="12950" y="3476"/>
                    <a:pt x="12950" y="3443"/>
                    <a:pt x="12967" y="3443"/>
                  </a:cubicBezTo>
                  <a:lnTo>
                    <a:pt x="13033" y="3409"/>
                  </a:lnTo>
                  <a:cubicBezTo>
                    <a:pt x="13050" y="3393"/>
                    <a:pt x="13067" y="3409"/>
                    <a:pt x="13067" y="3426"/>
                  </a:cubicBezTo>
                  <a:cubicBezTo>
                    <a:pt x="13084" y="3443"/>
                    <a:pt x="13084" y="3460"/>
                    <a:pt x="13067" y="3460"/>
                  </a:cubicBezTo>
                  <a:close/>
                  <a:moveTo>
                    <a:pt x="13351" y="3309"/>
                  </a:moveTo>
                  <a:cubicBezTo>
                    <a:pt x="13334" y="3309"/>
                    <a:pt x="13317" y="3309"/>
                    <a:pt x="13301" y="3293"/>
                  </a:cubicBezTo>
                  <a:cubicBezTo>
                    <a:pt x="13301" y="3276"/>
                    <a:pt x="13301" y="3259"/>
                    <a:pt x="13317" y="3242"/>
                  </a:cubicBezTo>
                  <a:lnTo>
                    <a:pt x="13384" y="3209"/>
                  </a:lnTo>
                  <a:cubicBezTo>
                    <a:pt x="13384" y="3209"/>
                    <a:pt x="13418" y="3209"/>
                    <a:pt x="13418" y="3226"/>
                  </a:cubicBezTo>
                  <a:cubicBezTo>
                    <a:pt x="13434" y="3242"/>
                    <a:pt x="13418" y="3259"/>
                    <a:pt x="13401" y="3276"/>
                  </a:cubicBezTo>
                  <a:close/>
                  <a:moveTo>
                    <a:pt x="13702" y="3109"/>
                  </a:moveTo>
                  <a:cubicBezTo>
                    <a:pt x="13685" y="3125"/>
                    <a:pt x="13668" y="3109"/>
                    <a:pt x="13652" y="3092"/>
                  </a:cubicBezTo>
                  <a:cubicBezTo>
                    <a:pt x="13652" y="3075"/>
                    <a:pt x="13652" y="3059"/>
                    <a:pt x="13668" y="3059"/>
                  </a:cubicBezTo>
                  <a:lnTo>
                    <a:pt x="13735" y="3025"/>
                  </a:lnTo>
                  <a:cubicBezTo>
                    <a:pt x="13752" y="3008"/>
                    <a:pt x="13769" y="3025"/>
                    <a:pt x="13769" y="3042"/>
                  </a:cubicBezTo>
                  <a:cubicBezTo>
                    <a:pt x="13785" y="3059"/>
                    <a:pt x="13769" y="3075"/>
                    <a:pt x="13752" y="3075"/>
                  </a:cubicBezTo>
                  <a:close/>
                  <a:moveTo>
                    <a:pt x="14053" y="2925"/>
                  </a:moveTo>
                  <a:cubicBezTo>
                    <a:pt x="14036" y="2942"/>
                    <a:pt x="14019" y="2925"/>
                    <a:pt x="14003" y="2908"/>
                  </a:cubicBezTo>
                  <a:cubicBezTo>
                    <a:pt x="14003" y="2891"/>
                    <a:pt x="14003" y="2875"/>
                    <a:pt x="14019" y="2875"/>
                  </a:cubicBezTo>
                  <a:lnTo>
                    <a:pt x="14086" y="2841"/>
                  </a:lnTo>
                  <a:cubicBezTo>
                    <a:pt x="14103" y="2825"/>
                    <a:pt x="14119" y="2841"/>
                    <a:pt x="14119" y="2858"/>
                  </a:cubicBezTo>
                  <a:cubicBezTo>
                    <a:pt x="14136" y="2875"/>
                    <a:pt x="14136" y="2891"/>
                    <a:pt x="14119" y="2891"/>
                  </a:cubicBezTo>
                  <a:close/>
                  <a:moveTo>
                    <a:pt x="14404" y="2741"/>
                  </a:moveTo>
                  <a:cubicBezTo>
                    <a:pt x="14387" y="2758"/>
                    <a:pt x="14370" y="2741"/>
                    <a:pt x="14370" y="2724"/>
                  </a:cubicBezTo>
                  <a:cubicBezTo>
                    <a:pt x="14353" y="2708"/>
                    <a:pt x="14370" y="2691"/>
                    <a:pt x="14387" y="2691"/>
                  </a:cubicBezTo>
                  <a:lnTo>
                    <a:pt x="14437" y="2658"/>
                  </a:lnTo>
                  <a:cubicBezTo>
                    <a:pt x="14454" y="2641"/>
                    <a:pt x="14470" y="2658"/>
                    <a:pt x="14487" y="2674"/>
                  </a:cubicBezTo>
                  <a:cubicBezTo>
                    <a:pt x="14487" y="2691"/>
                    <a:pt x="14487" y="2708"/>
                    <a:pt x="14470" y="2724"/>
                  </a:cubicBezTo>
                  <a:close/>
                  <a:moveTo>
                    <a:pt x="14771" y="2574"/>
                  </a:moveTo>
                  <a:cubicBezTo>
                    <a:pt x="14754" y="2574"/>
                    <a:pt x="14738" y="2574"/>
                    <a:pt x="14721" y="2557"/>
                  </a:cubicBezTo>
                  <a:cubicBezTo>
                    <a:pt x="14721" y="2541"/>
                    <a:pt x="14721" y="2524"/>
                    <a:pt x="14738" y="2507"/>
                  </a:cubicBezTo>
                  <a:lnTo>
                    <a:pt x="14805" y="2490"/>
                  </a:lnTo>
                  <a:cubicBezTo>
                    <a:pt x="14821" y="2474"/>
                    <a:pt x="14838" y="2474"/>
                    <a:pt x="14838" y="2490"/>
                  </a:cubicBezTo>
                  <a:cubicBezTo>
                    <a:pt x="14855" y="2507"/>
                    <a:pt x="14838" y="2541"/>
                    <a:pt x="14821" y="2541"/>
                  </a:cubicBezTo>
                  <a:close/>
                  <a:moveTo>
                    <a:pt x="15122" y="2407"/>
                  </a:moveTo>
                  <a:cubicBezTo>
                    <a:pt x="15105" y="2407"/>
                    <a:pt x="15089" y="2407"/>
                    <a:pt x="15089" y="2390"/>
                  </a:cubicBezTo>
                  <a:cubicBezTo>
                    <a:pt x="15072" y="2374"/>
                    <a:pt x="15089" y="2357"/>
                    <a:pt x="15105" y="2340"/>
                  </a:cubicBezTo>
                  <a:lnTo>
                    <a:pt x="15155" y="2307"/>
                  </a:lnTo>
                  <a:cubicBezTo>
                    <a:pt x="15172" y="2307"/>
                    <a:pt x="15206" y="2307"/>
                    <a:pt x="15206" y="2323"/>
                  </a:cubicBezTo>
                  <a:cubicBezTo>
                    <a:pt x="15222" y="2340"/>
                    <a:pt x="15206" y="2374"/>
                    <a:pt x="15189" y="2374"/>
                  </a:cubicBezTo>
                  <a:close/>
                  <a:moveTo>
                    <a:pt x="15490" y="2240"/>
                  </a:moveTo>
                  <a:cubicBezTo>
                    <a:pt x="15473" y="2240"/>
                    <a:pt x="15456" y="2240"/>
                    <a:pt x="15456" y="2223"/>
                  </a:cubicBezTo>
                  <a:cubicBezTo>
                    <a:pt x="15439" y="2206"/>
                    <a:pt x="15456" y="2190"/>
                    <a:pt x="15473" y="2173"/>
                  </a:cubicBezTo>
                  <a:lnTo>
                    <a:pt x="15523" y="2156"/>
                  </a:lnTo>
                  <a:cubicBezTo>
                    <a:pt x="15540" y="2140"/>
                    <a:pt x="15573" y="2156"/>
                    <a:pt x="15573" y="2173"/>
                  </a:cubicBezTo>
                  <a:cubicBezTo>
                    <a:pt x="15573" y="2190"/>
                    <a:pt x="15573" y="2206"/>
                    <a:pt x="15556" y="2206"/>
                  </a:cubicBezTo>
                  <a:close/>
                  <a:moveTo>
                    <a:pt x="15857" y="2073"/>
                  </a:moveTo>
                  <a:cubicBezTo>
                    <a:pt x="15840" y="2089"/>
                    <a:pt x="15824" y="2073"/>
                    <a:pt x="15824" y="2056"/>
                  </a:cubicBezTo>
                  <a:cubicBezTo>
                    <a:pt x="15807" y="2039"/>
                    <a:pt x="15824" y="2023"/>
                    <a:pt x="15840" y="2023"/>
                  </a:cubicBezTo>
                  <a:lnTo>
                    <a:pt x="15891" y="1989"/>
                  </a:lnTo>
                  <a:cubicBezTo>
                    <a:pt x="15907" y="1989"/>
                    <a:pt x="15941" y="1989"/>
                    <a:pt x="15941" y="2006"/>
                  </a:cubicBezTo>
                  <a:cubicBezTo>
                    <a:pt x="15941" y="2023"/>
                    <a:pt x="15941" y="2056"/>
                    <a:pt x="15924" y="2056"/>
                  </a:cubicBezTo>
                  <a:close/>
                  <a:moveTo>
                    <a:pt x="16225" y="1922"/>
                  </a:moveTo>
                  <a:cubicBezTo>
                    <a:pt x="16208" y="1939"/>
                    <a:pt x="16191" y="1922"/>
                    <a:pt x="16191" y="1906"/>
                  </a:cubicBezTo>
                  <a:cubicBezTo>
                    <a:pt x="16175" y="1889"/>
                    <a:pt x="16191" y="1872"/>
                    <a:pt x="16208" y="1872"/>
                  </a:cubicBezTo>
                  <a:lnTo>
                    <a:pt x="16275" y="1839"/>
                  </a:lnTo>
                  <a:cubicBezTo>
                    <a:pt x="16292" y="1839"/>
                    <a:pt x="16308" y="1839"/>
                    <a:pt x="16308" y="1856"/>
                  </a:cubicBezTo>
                  <a:cubicBezTo>
                    <a:pt x="16325" y="1872"/>
                    <a:pt x="16308" y="1906"/>
                    <a:pt x="16292" y="1906"/>
                  </a:cubicBezTo>
                  <a:close/>
                  <a:moveTo>
                    <a:pt x="16609" y="1789"/>
                  </a:moveTo>
                  <a:cubicBezTo>
                    <a:pt x="16592" y="1789"/>
                    <a:pt x="16559" y="1789"/>
                    <a:pt x="16559" y="1755"/>
                  </a:cubicBezTo>
                  <a:cubicBezTo>
                    <a:pt x="16559" y="1739"/>
                    <a:pt x="16559" y="1722"/>
                    <a:pt x="16576" y="1722"/>
                  </a:cubicBezTo>
                  <a:lnTo>
                    <a:pt x="16642" y="1688"/>
                  </a:lnTo>
                  <a:cubicBezTo>
                    <a:pt x="16659" y="1688"/>
                    <a:pt x="16676" y="1705"/>
                    <a:pt x="16676" y="1722"/>
                  </a:cubicBezTo>
                  <a:cubicBezTo>
                    <a:pt x="16693" y="1739"/>
                    <a:pt x="16676" y="1755"/>
                    <a:pt x="16659" y="1755"/>
                  </a:cubicBezTo>
                  <a:close/>
                  <a:moveTo>
                    <a:pt x="16977" y="1638"/>
                  </a:moveTo>
                  <a:cubicBezTo>
                    <a:pt x="16960" y="1655"/>
                    <a:pt x="16943" y="1638"/>
                    <a:pt x="16927" y="1622"/>
                  </a:cubicBezTo>
                  <a:cubicBezTo>
                    <a:pt x="16927" y="1605"/>
                    <a:pt x="16943" y="1588"/>
                    <a:pt x="16960" y="1572"/>
                  </a:cubicBezTo>
                  <a:lnTo>
                    <a:pt x="17010" y="1555"/>
                  </a:lnTo>
                  <a:cubicBezTo>
                    <a:pt x="17027" y="1555"/>
                    <a:pt x="17043" y="1555"/>
                    <a:pt x="17060" y="1572"/>
                  </a:cubicBezTo>
                  <a:cubicBezTo>
                    <a:pt x="17060" y="1588"/>
                    <a:pt x="17060" y="1605"/>
                    <a:pt x="17043" y="1622"/>
                  </a:cubicBezTo>
                  <a:close/>
                  <a:moveTo>
                    <a:pt x="17344" y="1505"/>
                  </a:moveTo>
                  <a:cubicBezTo>
                    <a:pt x="17328" y="1521"/>
                    <a:pt x="17311" y="1505"/>
                    <a:pt x="17311" y="1488"/>
                  </a:cubicBezTo>
                  <a:cubicBezTo>
                    <a:pt x="17311" y="1471"/>
                    <a:pt x="17311" y="1455"/>
                    <a:pt x="17328" y="1438"/>
                  </a:cubicBezTo>
                  <a:lnTo>
                    <a:pt x="17394" y="1421"/>
                  </a:lnTo>
                  <a:cubicBezTo>
                    <a:pt x="17411" y="1421"/>
                    <a:pt x="17428" y="1421"/>
                    <a:pt x="17428" y="1438"/>
                  </a:cubicBezTo>
                  <a:cubicBezTo>
                    <a:pt x="17444" y="1455"/>
                    <a:pt x="17428" y="1471"/>
                    <a:pt x="17411" y="1488"/>
                  </a:cubicBezTo>
                  <a:close/>
                  <a:moveTo>
                    <a:pt x="17729" y="1371"/>
                  </a:moveTo>
                  <a:cubicBezTo>
                    <a:pt x="17712" y="1388"/>
                    <a:pt x="17695" y="1371"/>
                    <a:pt x="17678" y="1354"/>
                  </a:cubicBezTo>
                  <a:cubicBezTo>
                    <a:pt x="17678" y="1338"/>
                    <a:pt x="17695" y="1321"/>
                    <a:pt x="17712" y="1321"/>
                  </a:cubicBezTo>
                  <a:lnTo>
                    <a:pt x="17779" y="1287"/>
                  </a:lnTo>
                  <a:cubicBezTo>
                    <a:pt x="17795" y="1287"/>
                    <a:pt x="17812" y="1304"/>
                    <a:pt x="17812" y="1321"/>
                  </a:cubicBezTo>
                  <a:cubicBezTo>
                    <a:pt x="17812" y="1338"/>
                    <a:pt x="17812" y="1354"/>
                    <a:pt x="17795" y="1354"/>
                  </a:cubicBezTo>
                  <a:close/>
                  <a:moveTo>
                    <a:pt x="18113" y="1254"/>
                  </a:moveTo>
                  <a:cubicBezTo>
                    <a:pt x="18096" y="1254"/>
                    <a:pt x="18079" y="1254"/>
                    <a:pt x="18063" y="1237"/>
                  </a:cubicBezTo>
                  <a:cubicBezTo>
                    <a:pt x="18063" y="1221"/>
                    <a:pt x="18079" y="1204"/>
                    <a:pt x="18096" y="1187"/>
                  </a:cubicBezTo>
                  <a:lnTo>
                    <a:pt x="18146" y="1171"/>
                  </a:lnTo>
                  <a:cubicBezTo>
                    <a:pt x="18163" y="1171"/>
                    <a:pt x="18196" y="1171"/>
                    <a:pt x="18196" y="1187"/>
                  </a:cubicBezTo>
                  <a:cubicBezTo>
                    <a:pt x="18196" y="1204"/>
                    <a:pt x="18196" y="1237"/>
                    <a:pt x="18180" y="1237"/>
                  </a:cubicBezTo>
                  <a:close/>
                  <a:moveTo>
                    <a:pt x="18497" y="1137"/>
                  </a:moveTo>
                  <a:cubicBezTo>
                    <a:pt x="18480" y="1137"/>
                    <a:pt x="18447" y="1137"/>
                    <a:pt x="18447" y="1120"/>
                  </a:cubicBezTo>
                  <a:cubicBezTo>
                    <a:pt x="18447" y="1104"/>
                    <a:pt x="18447" y="1087"/>
                    <a:pt x="18464" y="1070"/>
                  </a:cubicBezTo>
                  <a:lnTo>
                    <a:pt x="18531" y="1054"/>
                  </a:lnTo>
                  <a:cubicBezTo>
                    <a:pt x="18547" y="1054"/>
                    <a:pt x="18564" y="1054"/>
                    <a:pt x="18581" y="1070"/>
                  </a:cubicBezTo>
                  <a:cubicBezTo>
                    <a:pt x="18581" y="1104"/>
                    <a:pt x="18564" y="1120"/>
                    <a:pt x="18547" y="1120"/>
                  </a:cubicBezTo>
                  <a:close/>
                  <a:moveTo>
                    <a:pt x="18881" y="1020"/>
                  </a:moveTo>
                  <a:cubicBezTo>
                    <a:pt x="18848" y="1037"/>
                    <a:pt x="18831" y="1020"/>
                    <a:pt x="18831" y="1003"/>
                  </a:cubicBezTo>
                  <a:cubicBezTo>
                    <a:pt x="18831" y="987"/>
                    <a:pt x="18831" y="970"/>
                    <a:pt x="18848" y="970"/>
                  </a:cubicBezTo>
                  <a:lnTo>
                    <a:pt x="18915" y="953"/>
                  </a:lnTo>
                  <a:cubicBezTo>
                    <a:pt x="18932" y="937"/>
                    <a:pt x="18948" y="953"/>
                    <a:pt x="18965" y="970"/>
                  </a:cubicBezTo>
                  <a:cubicBezTo>
                    <a:pt x="18965" y="987"/>
                    <a:pt x="18948" y="1003"/>
                    <a:pt x="18932" y="1003"/>
                  </a:cubicBezTo>
                  <a:close/>
                  <a:moveTo>
                    <a:pt x="19266" y="920"/>
                  </a:moveTo>
                  <a:cubicBezTo>
                    <a:pt x="19249" y="920"/>
                    <a:pt x="19216" y="920"/>
                    <a:pt x="19216" y="903"/>
                  </a:cubicBezTo>
                  <a:cubicBezTo>
                    <a:pt x="19216" y="886"/>
                    <a:pt x="19216" y="870"/>
                    <a:pt x="19249" y="853"/>
                  </a:cubicBezTo>
                  <a:lnTo>
                    <a:pt x="19299" y="836"/>
                  </a:lnTo>
                  <a:cubicBezTo>
                    <a:pt x="19333" y="836"/>
                    <a:pt x="19349" y="853"/>
                    <a:pt x="19349" y="870"/>
                  </a:cubicBezTo>
                  <a:cubicBezTo>
                    <a:pt x="19349" y="886"/>
                    <a:pt x="19333" y="903"/>
                    <a:pt x="19316" y="903"/>
                  </a:cubicBezTo>
                  <a:close/>
                  <a:moveTo>
                    <a:pt x="19650" y="820"/>
                  </a:moveTo>
                  <a:cubicBezTo>
                    <a:pt x="19633" y="820"/>
                    <a:pt x="19617" y="820"/>
                    <a:pt x="19600" y="803"/>
                  </a:cubicBezTo>
                  <a:cubicBezTo>
                    <a:pt x="19600" y="786"/>
                    <a:pt x="19617" y="770"/>
                    <a:pt x="19633" y="753"/>
                  </a:cubicBezTo>
                  <a:lnTo>
                    <a:pt x="19700" y="736"/>
                  </a:lnTo>
                  <a:cubicBezTo>
                    <a:pt x="19717" y="736"/>
                    <a:pt x="19734" y="753"/>
                    <a:pt x="19734" y="770"/>
                  </a:cubicBezTo>
                  <a:cubicBezTo>
                    <a:pt x="19734" y="786"/>
                    <a:pt x="19734" y="803"/>
                    <a:pt x="19717" y="803"/>
                  </a:cubicBezTo>
                  <a:close/>
                  <a:moveTo>
                    <a:pt x="20034" y="736"/>
                  </a:moveTo>
                  <a:cubicBezTo>
                    <a:pt x="20018" y="736"/>
                    <a:pt x="20001" y="719"/>
                    <a:pt x="20001" y="703"/>
                  </a:cubicBezTo>
                  <a:cubicBezTo>
                    <a:pt x="19984" y="686"/>
                    <a:pt x="20001" y="669"/>
                    <a:pt x="20018" y="669"/>
                  </a:cubicBezTo>
                  <a:lnTo>
                    <a:pt x="20084" y="653"/>
                  </a:lnTo>
                  <a:cubicBezTo>
                    <a:pt x="20101" y="653"/>
                    <a:pt x="20118" y="653"/>
                    <a:pt x="20118" y="669"/>
                  </a:cubicBezTo>
                  <a:cubicBezTo>
                    <a:pt x="20135" y="686"/>
                    <a:pt x="20118" y="703"/>
                    <a:pt x="20101" y="719"/>
                  </a:cubicBezTo>
                  <a:close/>
                  <a:moveTo>
                    <a:pt x="20419" y="636"/>
                  </a:moveTo>
                  <a:cubicBezTo>
                    <a:pt x="20402" y="653"/>
                    <a:pt x="20385" y="636"/>
                    <a:pt x="20385" y="619"/>
                  </a:cubicBezTo>
                  <a:cubicBezTo>
                    <a:pt x="20385" y="602"/>
                    <a:pt x="20385" y="586"/>
                    <a:pt x="20402" y="586"/>
                  </a:cubicBezTo>
                  <a:lnTo>
                    <a:pt x="20469" y="569"/>
                  </a:lnTo>
                  <a:cubicBezTo>
                    <a:pt x="20485" y="552"/>
                    <a:pt x="20502" y="569"/>
                    <a:pt x="20519" y="586"/>
                  </a:cubicBezTo>
                  <a:cubicBezTo>
                    <a:pt x="20519" y="602"/>
                    <a:pt x="20502" y="619"/>
                    <a:pt x="20485" y="636"/>
                  </a:cubicBezTo>
                  <a:close/>
                  <a:moveTo>
                    <a:pt x="20820" y="569"/>
                  </a:moveTo>
                  <a:cubicBezTo>
                    <a:pt x="20803" y="569"/>
                    <a:pt x="20786" y="552"/>
                    <a:pt x="20770" y="536"/>
                  </a:cubicBezTo>
                  <a:cubicBezTo>
                    <a:pt x="20770" y="519"/>
                    <a:pt x="20786" y="502"/>
                    <a:pt x="20803" y="502"/>
                  </a:cubicBezTo>
                  <a:lnTo>
                    <a:pt x="20870" y="485"/>
                  </a:lnTo>
                  <a:cubicBezTo>
                    <a:pt x="20886" y="485"/>
                    <a:pt x="20903" y="485"/>
                    <a:pt x="20903" y="502"/>
                  </a:cubicBezTo>
                  <a:cubicBezTo>
                    <a:pt x="20903" y="536"/>
                    <a:pt x="20903" y="552"/>
                    <a:pt x="20886" y="552"/>
                  </a:cubicBezTo>
                  <a:close/>
                  <a:moveTo>
                    <a:pt x="21204" y="485"/>
                  </a:moveTo>
                  <a:cubicBezTo>
                    <a:pt x="21187" y="485"/>
                    <a:pt x="21171" y="485"/>
                    <a:pt x="21171" y="452"/>
                  </a:cubicBezTo>
                  <a:cubicBezTo>
                    <a:pt x="21171" y="435"/>
                    <a:pt x="21171" y="419"/>
                    <a:pt x="21187" y="419"/>
                  </a:cubicBezTo>
                  <a:lnTo>
                    <a:pt x="21254" y="402"/>
                  </a:lnTo>
                  <a:cubicBezTo>
                    <a:pt x="21271" y="402"/>
                    <a:pt x="21287" y="419"/>
                    <a:pt x="21304" y="435"/>
                  </a:cubicBezTo>
                  <a:cubicBezTo>
                    <a:pt x="21304" y="452"/>
                    <a:pt x="21287" y="469"/>
                    <a:pt x="21271" y="469"/>
                  </a:cubicBezTo>
                  <a:close/>
                  <a:moveTo>
                    <a:pt x="21605" y="419"/>
                  </a:moveTo>
                  <a:cubicBezTo>
                    <a:pt x="21588" y="419"/>
                    <a:pt x="21572" y="402"/>
                    <a:pt x="21555" y="385"/>
                  </a:cubicBezTo>
                  <a:cubicBezTo>
                    <a:pt x="21555" y="369"/>
                    <a:pt x="21572" y="352"/>
                    <a:pt x="21588" y="352"/>
                  </a:cubicBezTo>
                  <a:lnTo>
                    <a:pt x="21655" y="335"/>
                  </a:lnTo>
                  <a:cubicBezTo>
                    <a:pt x="21672" y="335"/>
                    <a:pt x="21688" y="352"/>
                    <a:pt x="21688" y="369"/>
                  </a:cubicBezTo>
                  <a:cubicBezTo>
                    <a:pt x="21688" y="385"/>
                    <a:pt x="21688" y="402"/>
                    <a:pt x="21672" y="402"/>
                  </a:cubicBezTo>
                  <a:close/>
                  <a:moveTo>
                    <a:pt x="21989" y="352"/>
                  </a:moveTo>
                  <a:cubicBezTo>
                    <a:pt x="21973" y="352"/>
                    <a:pt x="21956" y="352"/>
                    <a:pt x="21956" y="318"/>
                  </a:cubicBezTo>
                  <a:cubicBezTo>
                    <a:pt x="21956" y="302"/>
                    <a:pt x="21973" y="285"/>
                    <a:pt x="21989" y="285"/>
                  </a:cubicBezTo>
                  <a:lnTo>
                    <a:pt x="22056" y="285"/>
                  </a:lnTo>
                  <a:cubicBezTo>
                    <a:pt x="22073" y="268"/>
                    <a:pt x="22089" y="285"/>
                    <a:pt x="22089" y="302"/>
                  </a:cubicBezTo>
                  <a:cubicBezTo>
                    <a:pt x="22089" y="318"/>
                    <a:pt x="22073" y="335"/>
                    <a:pt x="22056" y="352"/>
                  </a:cubicBezTo>
                  <a:close/>
                  <a:moveTo>
                    <a:pt x="22390" y="302"/>
                  </a:moveTo>
                  <a:cubicBezTo>
                    <a:pt x="22374" y="302"/>
                    <a:pt x="22357" y="285"/>
                    <a:pt x="22357" y="268"/>
                  </a:cubicBezTo>
                  <a:cubicBezTo>
                    <a:pt x="22357" y="252"/>
                    <a:pt x="22357" y="235"/>
                    <a:pt x="22374" y="235"/>
                  </a:cubicBezTo>
                  <a:lnTo>
                    <a:pt x="22440" y="218"/>
                  </a:lnTo>
                  <a:cubicBezTo>
                    <a:pt x="22457" y="218"/>
                    <a:pt x="22474" y="235"/>
                    <a:pt x="22490" y="252"/>
                  </a:cubicBezTo>
                  <a:cubicBezTo>
                    <a:pt x="22490" y="268"/>
                    <a:pt x="22474" y="285"/>
                    <a:pt x="22457" y="285"/>
                  </a:cubicBezTo>
                  <a:close/>
                  <a:moveTo>
                    <a:pt x="22791" y="252"/>
                  </a:moveTo>
                  <a:cubicBezTo>
                    <a:pt x="22775" y="252"/>
                    <a:pt x="22758" y="235"/>
                    <a:pt x="22741" y="218"/>
                  </a:cubicBezTo>
                  <a:cubicBezTo>
                    <a:pt x="22741" y="201"/>
                    <a:pt x="22758" y="185"/>
                    <a:pt x="22775" y="185"/>
                  </a:cubicBezTo>
                  <a:lnTo>
                    <a:pt x="22841" y="168"/>
                  </a:lnTo>
                  <a:cubicBezTo>
                    <a:pt x="22858" y="168"/>
                    <a:pt x="22875" y="185"/>
                    <a:pt x="22875" y="201"/>
                  </a:cubicBezTo>
                  <a:cubicBezTo>
                    <a:pt x="22875" y="218"/>
                    <a:pt x="22875" y="235"/>
                    <a:pt x="22858" y="235"/>
                  </a:cubicBezTo>
                  <a:close/>
                  <a:moveTo>
                    <a:pt x="23176" y="201"/>
                  </a:moveTo>
                  <a:cubicBezTo>
                    <a:pt x="23159" y="201"/>
                    <a:pt x="23142" y="185"/>
                    <a:pt x="23142" y="168"/>
                  </a:cubicBezTo>
                  <a:cubicBezTo>
                    <a:pt x="23142" y="151"/>
                    <a:pt x="23159" y="135"/>
                    <a:pt x="23176" y="135"/>
                  </a:cubicBezTo>
                  <a:lnTo>
                    <a:pt x="23242" y="135"/>
                  </a:lnTo>
                  <a:cubicBezTo>
                    <a:pt x="23259" y="135"/>
                    <a:pt x="23276" y="135"/>
                    <a:pt x="23276" y="168"/>
                  </a:cubicBezTo>
                  <a:cubicBezTo>
                    <a:pt x="23276" y="185"/>
                    <a:pt x="23259" y="201"/>
                    <a:pt x="23242" y="201"/>
                  </a:cubicBezTo>
                  <a:close/>
                  <a:moveTo>
                    <a:pt x="23577" y="168"/>
                  </a:moveTo>
                  <a:cubicBezTo>
                    <a:pt x="23560" y="168"/>
                    <a:pt x="23543" y="151"/>
                    <a:pt x="23543" y="135"/>
                  </a:cubicBezTo>
                  <a:cubicBezTo>
                    <a:pt x="23543" y="118"/>
                    <a:pt x="23560" y="101"/>
                    <a:pt x="23577" y="101"/>
                  </a:cubicBezTo>
                  <a:lnTo>
                    <a:pt x="23643" y="84"/>
                  </a:lnTo>
                  <a:cubicBezTo>
                    <a:pt x="23660" y="84"/>
                    <a:pt x="23677" y="101"/>
                    <a:pt x="23677" y="118"/>
                  </a:cubicBezTo>
                  <a:cubicBezTo>
                    <a:pt x="23677" y="135"/>
                    <a:pt x="23660" y="151"/>
                    <a:pt x="23643" y="151"/>
                  </a:cubicBezTo>
                  <a:close/>
                  <a:moveTo>
                    <a:pt x="23978" y="135"/>
                  </a:moveTo>
                  <a:cubicBezTo>
                    <a:pt x="23961" y="135"/>
                    <a:pt x="23944" y="118"/>
                    <a:pt x="23944" y="101"/>
                  </a:cubicBezTo>
                  <a:cubicBezTo>
                    <a:pt x="23944" y="84"/>
                    <a:pt x="23961" y="68"/>
                    <a:pt x="23978" y="68"/>
                  </a:cubicBezTo>
                  <a:lnTo>
                    <a:pt x="24044" y="68"/>
                  </a:lnTo>
                  <a:cubicBezTo>
                    <a:pt x="24061" y="68"/>
                    <a:pt x="24078" y="68"/>
                    <a:pt x="24078" y="84"/>
                  </a:cubicBezTo>
                  <a:cubicBezTo>
                    <a:pt x="24078" y="118"/>
                    <a:pt x="24061" y="118"/>
                    <a:pt x="24044" y="135"/>
                  </a:cubicBezTo>
                  <a:close/>
                  <a:moveTo>
                    <a:pt x="24379" y="101"/>
                  </a:moveTo>
                  <a:cubicBezTo>
                    <a:pt x="24362" y="101"/>
                    <a:pt x="24345" y="101"/>
                    <a:pt x="24345" y="68"/>
                  </a:cubicBezTo>
                  <a:cubicBezTo>
                    <a:pt x="24345" y="51"/>
                    <a:pt x="24362" y="34"/>
                    <a:pt x="24379" y="34"/>
                  </a:cubicBezTo>
                  <a:lnTo>
                    <a:pt x="24445" y="34"/>
                  </a:lnTo>
                  <a:cubicBezTo>
                    <a:pt x="24462" y="34"/>
                    <a:pt x="24479" y="51"/>
                    <a:pt x="24479" y="68"/>
                  </a:cubicBezTo>
                  <a:cubicBezTo>
                    <a:pt x="24479" y="84"/>
                    <a:pt x="24462" y="101"/>
                    <a:pt x="24445" y="101"/>
                  </a:cubicBezTo>
                  <a:close/>
                  <a:moveTo>
                    <a:pt x="24780" y="84"/>
                  </a:moveTo>
                  <a:cubicBezTo>
                    <a:pt x="24763" y="84"/>
                    <a:pt x="24746" y="68"/>
                    <a:pt x="24746" y="51"/>
                  </a:cubicBezTo>
                  <a:cubicBezTo>
                    <a:pt x="24746" y="34"/>
                    <a:pt x="24746" y="18"/>
                    <a:pt x="24780" y="18"/>
                  </a:cubicBezTo>
                  <a:lnTo>
                    <a:pt x="24846" y="18"/>
                  </a:lnTo>
                  <a:cubicBezTo>
                    <a:pt x="24863" y="18"/>
                    <a:pt x="24880" y="34"/>
                    <a:pt x="24880" y="51"/>
                  </a:cubicBezTo>
                  <a:cubicBezTo>
                    <a:pt x="24880" y="68"/>
                    <a:pt x="24863" y="84"/>
                    <a:pt x="24846" y="84"/>
                  </a:cubicBezTo>
                  <a:close/>
                  <a:moveTo>
                    <a:pt x="25181" y="68"/>
                  </a:moveTo>
                  <a:cubicBezTo>
                    <a:pt x="25147" y="68"/>
                    <a:pt x="25147" y="51"/>
                    <a:pt x="25147" y="34"/>
                  </a:cubicBezTo>
                  <a:cubicBezTo>
                    <a:pt x="25147" y="18"/>
                    <a:pt x="25147" y="1"/>
                    <a:pt x="25164" y="1"/>
                  </a:cubicBezTo>
                  <a:lnTo>
                    <a:pt x="25231" y="1"/>
                  </a:lnTo>
                  <a:cubicBezTo>
                    <a:pt x="25264" y="1"/>
                    <a:pt x="25264" y="18"/>
                    <a:pt x="25281" y="34"/>
                  </a:cubicBezTo>
                  <a:cubicBezTo>
                    <a:pt x="25281" y="51"/>
                    <a:pt x="25264" y="68"/>
                    <a:pt x="25247" y="68"/>
                  </a:cubicBezTo>
                  <a:close/>
                  <a:moveTo>
                    <a:pt x="25565" y="68"/>
                  </a:moveTo>
                  <a:cubicBezTo>
                    <a:pt x="25548" y="68"/>
                    <a:pt x="25531" y="51"/>
                    <a:pt x="25531" y="34"/>
                  </a:cubicBezTo>
                  <a:cubicBezTo>
                    <a:pt x="25531" y="18"/>
                    <a:pt x="25548" y="1"/>
                    <a:pt x="25565" y="1"/>
                  </a:cubicBezTo>
                  <a:lnTo>
                    <a:pt x="25632" y="1"/>
                  </a:lnTo>
                  <a:cubicBezTo>
                    <a:pt x="25665" y="1"/>
                    <a:pt x="25665" y="18"/>
                    <a:pt x="25665" y="34"/>
                  </a:cubicBezTo>
                  <a:cubicBezTo>
                    <a:pt x="25665" y="51"/>
                    <a:pt x="25665" y="68"/>
                    <a:pt x="25632" y="68"/>
                  </a:cubicBezTo>
                  <a:close/>
                  <a:moveTo>
                    <a:pt x="25966" y="68"/>
                  </a:moveTo>
                  <a:cubicBezTo>
                    <a:pt x="25949" y="68"/>
                    <a:pt x="25932" y="51"/>
                    <a:pt x="25932" y="34"/>
                  </a:cubicBezTo>
                  <a:cubicBezTo>
                    <a:pt x="25932" y="18"/>
                    <a:pt x="25949" y="1"/>
                    <a:pt x="25966" y="1"/>
                  </a:cubicBezTo>
                  <a:lnTo>
                    <a:pt x="26033" y="1"/>
                  </a:lnTo>
                  <a:cubicBezTo>
                    <a:pt x="26049" y="1"/>
                    <a:pt x="26066" y="18"/>
                    <a:pt x="26066" y="34"/>
                  </a:cubicBezTo>
                  <a:cubicBezTo>
                    <a:pt x="26066" y="51"/>
                    <a:pt x="26049" y="68"/>
                    <a:pt x="26033" y="68"/>
                  </a:cubicBezTo>
                  <a:close/>
                  <a:moveTo>
                    <a:pt x="26367" y="68"/>
                  </a:moveTo>
                  <a:cubicBezTo>
                    <a:pt x="26350" y="68"/>
                    <a:pt x="26333" y="51"/>
                    <a:pt x="26333" y="34"/>
                  </a:cubicBezTo>
                  <a:cubicBezTo>
                    <a:pt x="26333" y="18"/>
                    <a:pt x="26350" y="1"/>
                    <a:pt x="26367" y="1"/>
                  </a:cubicBezTo>
                  <a:lnTo>
                    <a:pt x="26434" y="1"/>
                  </a:lnTo>
                  <a:cubicBezTo>
                    <a:pt x="26450" y="1"/>
                    <a:pt x="26467" y="18"/>
                    <a:pt x="26467" y="34"/>
                  </a:cubicBezTo>
                  <a:cubicBezTo>
                    <a:pt x="26467" y="51"/>
                    <a:pt x="26450" y="68"/>
                    <a:pt x="26434" y="68"/>
                  </a:cubicBezTo>
                  <a:close/>
                  <a:moveTo>
                    <a:pt x="26768" y="84"/>
                  </a:moveTo>
                  <a:cubicBezTo>
                    <a:pt x="26751" y="68"/>
                    <a:pt x="26734" y="68"/>
                    <a:pt x="26734" y="34"/>
                  </a:cubicBezTo>
                  <a:cubicBezTo>
                    <a:pt x="26734" y="18"/>
                    <a:pt x="26751" y="1"/>
                    <a:pt x="26768" y="18"/>
                  </a:cubicBezTo>
                  <a:lnTo>
                    <a:pt x="26835" y="18"/>
                  </a:lnTo>
                  <a:cubicBezTo>
                    <a:pt x="26851" y="18"/>
                    <a:pt x="26868" y="34"/>
                    <a:pt x="26868" y="51"/>
                  </a:cubicBezTo>
                  <a:cubicBezTo>
                    <a:pt x="26868" y="68"/>
                    <a:pt x="26851" y="84"/>
                    <a:pt x="26835" y="84"/>
                  </a:cubicBezTo>
                  <a:close/>
                  <a:moveTo>
                    <a:pt x="27169" y="84"/>
                  </a:moveTo>
                  <a:cubicBezTo>
                    <a:pt x="27152" y="84"/>
                    <a:pt x="27135" y="68"/>
                    <a:pt x="27135" y="51"/>
                  </a:cubicBezTo>
                  <a:cubicBezTo>
                    <a:pt x="27135" y="34"/>
                    <a:pt x="27152" y="18"/>
                    <a:pt x="27169" y="34"/>
                  </a:cubicBezTo>
                  <a:lnTo>
                    <a:pt x="27236" y="34"/>
                  </a:lnTo>
                  <a:cubicBezTo>
                    <a:pt x="27252" y="34"/>
                    <a:pt x="27269" y="51"/>
                    <a:pt x="27269" y="68"/>
                  </a:cubicBezTo>
                  <a:cubicBezTo>
                    <a:pt x="27269" y="84"/>
                    <a:pt x="27252" y="101"/>
                    <a:pt x="27236" y="101"/>
                  </a:cubicBezTo>
                  <a:close/>
                  <a:moveTo>
                    <a:pt x="27570" y="118"/>
                  </a:moveTo>
                  <a:cubicBezTo>
                    <a:pt x="27553" y="118"/>
                    <a:pt x="27536" y="101"/>
                    <a:pt x="27536" y="84"/>
                  </a:cubicBezTo>
                  <a:cubicBezTo>
                    <a:pt x="27536" y="68"/>
                    <a:pt x="27553" y="51"/>
                    <a:pt x="27570" y="51"/>
                  </a:cubicBezTo>
                  <a:lnTo>
                    <a:pt x="27637" y="51"/>
                  </a:lnTo>
                  <a:cubicBezTo>
                    <a:pt x="27653" y="51"/>
                    <a:pt x="27670" y="68"/>
                    <a:pt x="27670" y="84"/>
                  </a:cubicBezTo>
                  <a:cubicBezTo>
                    <a:pt x="27670" y="101"/>
                    <a:pt x="27653" y="118"/>
                    <a:pt x="27637" y="118"/>
                  </a:cubicBezTo>
                  <a:close/>
                  <a:moveTo>
                    <a:pt x="27971" y="135"/>
                  </a:moveTo>
                  <a:cubicBezTo>
                    <a:pt x="27954" y="135"/>
                    <a:pt x="27937" y="118"/>
                    <a:pt x="27937" y="101"/>
                  </a:cubicBezTo>
                  <a:cubicBezTo>
                    <a:pt x="27937" y="84"/>
                    <a:pt x="27954" y="68"/>
                    <a:pt x="27971" y="84"/>
                  </a:cubicBezTo>
                  <a:lnTo>
                    <a:pt x="28038" y="84"/>
                  </a:lnTo>
                  <a:cubicBezTo>
                    <a:pt x="28054" y="84"/>
                    <a:pt x="28071" y="101"/>
                    <a:pt x="28071" y="118"/>
                  </a:cubicBezTo>
                  <a:cubicBezTo>
                    <a:pt x="28071" y="135"/>
                    <a:pt x="28054" y="151"/>
                    <a:pt x="28038" y="151"/>
                  </a:cubicBezTo>
                  <a:close/>
                  <a:moveTo>
                    <a:pt x="28372" y="185"/>
                  </a:moveTo>
                  <a:cubicBezTo>
                    <a:pt x="28338" y="168"/>
                    <a:pt x="28338" y="151"/>
                    <a:pt x="28338" y="135"/>
                  </a:cubicBezTo>
                  <a:cubicBezTo>
                    <a:pt x="28338" y="118"/>
                    <a:pt x="28355" y="101"/>
                    <a:pt x="28372" y="118"/>
                  </a:cubicBezTo>
                  <a:lnTo>
                    <a:pt x="28439" y="118"/>
                  </a:lnTo>
                  <a:cubicBezTo>
                    <a:pt x="28455" y="118"/>
                    <a:pt x="28472" y="135"/>
                    <a:pt x="28472" y="151"/>
                  </a:cubicBezTo>
                  <a:cubicBezTo>
                    <a:pt x="28472" y="168"/>
                    <a:pt x="28455" y="185"/>
                    <a:pt x="28439" y="185"/>
                  </a:cubicBezTo>
                  <a:close/>
                  <a:moveTo>
                    <a:pt x="28756" y="218"/>
                  </a:moveTo>
                  <a:cubicBezTo>
                    <a:pt x="28739" y="218"/>
                    <a:pt x="28723" y="201"/>
                    <a:pt x="28739" y="185"/>
                  </a:cubicBezTo>
                  <a:cubicBezTo>
                    <a:pt x="28739" y="168"/>
                    <a:pt x="28756" y="151"/>
                    <a:pt x="28773" y="151"/>
                  </a:cubicBezTo>
                  <a:lnTo>
                    <a:pt x="28840" y="151"/>
                  </a:lnTo>
                  <a:cubicBezTo>
                    <a:pt x="28856" y="168"/>
                    <a:pt x="28873" y="185"/>
                    <a:pt x="28856" y="201"/>
                  </a:cubicBezTo>
                  <a:cubicBezTo>
                    <a:pt x="28856" y="218"/>
                    <a:pt x="28840" y="235"/>
                    <a:pt x="28823" y="218"/>
                  </a:cubicBezTo>
                  <a:close/>
                  <a:moveTo>
                    <a:pt x="29157" y="268"/>
                  </a:moveTo>
                  <a:cubicBezTo>
                    <a:pt x="29140" y="268"/>
                    <a:pt x="29124" y="252"/>
                    <a:pt x="29124" y="235"/>
                  </a:cubicBezTo>
                  <a:cubicBezTo>
                    <a:pt x="29124" y="201"/>
                    <a:pt x="29140" y="201"/>
                    <a:pt x="29174" y="201"/>
                  </a:cubicBezTo>
                  <a:lnTo>
                    <a:pt x="29241" y="201"/>
                  </a:lnTo>
                  <a:cubicBezTo>
                    <a:pt x="29257" y="201"/>
                    <a:pt x="29257" y="218"/>
                    <a:pt x="29257" y="252"/>
                  </a:cubicBezTo>
                  <a:cubicBezTo>
                    <a:pt x="29257" y="268"/>
                    <a:pt x="29241" y="268"/>
                    <a:pt x="29224" y="268"/>
                  </a:cubicBezTo>
                  <a:close/>
                  <a:moveTo>
                    <a:pt x="29558" y="318"/>
                  </a:moveTo>
                  <a:cubicBezTo>
                    <a:pt x="29542" y="318"/>
                    <a:pt x="29525" y="302"/>
                    <a:pt x="29525" y="285"/>
                  </a:cubicBezTo>
                  <a:cubicBezTo>
                    <a:pt x="29525" y="268"/>
                    <a:pt x="29542" y="252"/>
                    <a:pt x="29558" y="252"/>
                  </a:cubicBezTo>
                  <a:lnTo>
                    <a:pt x="29625" y="268"/>
                  </a:lnTo>
                  <a:cubicBezTo>
                    <a:pt x="29642" y="268"/>
                    <a:pt x="29658" y="285"/>
                    <a:pt x="29658" y="302"/>
                  </a:cubicBezTo>
                  <a:cubicBezTo>
                    <a:pt x="29658" y="318"/>
                    <a:pt x="29642" y="335"/>
                    <a:pt x="29625" y="318"/>
                  </a:cubicBezTo>
                  <a:close/>
                  <a:moveTo>
                    <a:pt x="29943" y="369"/>
                  </a:moveTo>
                  <a:cubicBezTo>
                    <a:pt x="29926" y="369"/>
                    <a:pt x="29926" y="352"/>
                    <a:pt x="29926" y="335"/>
                  </a:cubicBezTo>
                  <a:cubicBezTo>
                    <a:pt x="29926" y="318"/>
                    <a:pt x="29943" y="302"/>
                    <a:pt x="29959" y="318"/>
                  </a:cubicBezTo>
                  <a:lnTo>
                    <a:pt x="30026" y="318"/>
                  </a:lnTo>
                  <a:cubicBezTo>
                    <a:pt x="30043" y="318"/>
                    <a:pt x="30059" y="335"/>
                    <a:pt x="30059" y="352"/>
                  </a:cubicBezTo>
                  <a:cubicBezTo>
                    <a:pt x="30043" y="385"/>
                    <a:pt x="30026" y="385"/>
                    <a:pt x="30009" y="385"/>
                  </a:cubicBezTo>
                  <a:close/>
                  <a:moveTo>
                    <a:pt x="30344" y="435"/>
                  </a:moveTo>
                  <a:cubicBezTo>
                    <a:pt x="30327" y="435"/>
                    <a:pt x="30310" y="419"/>
                    <a:pt x="30310" y="402"/>
                  </a:cubicBezTo>
                  <a:cubicBezTo>
                    <a:pt x="30327" y="385"/>
                    <a:pt x="30344" y="369"/>
                    <a:pt x="30360" y="369"/>
                  </a:cubicBezTo>
                  <a:lnTo>
                    <a:pt x="30427" y="385"/>
                  </a:lnTo>
                  <a:cubicBezTo>
                    <a:pt x="30444" y="385"/>
                    <a:pt x="30444" y="402"/>
                    <a:pt x="30444" y="419"/>
                  </a:cubicBezTo>
                  <a:cubicBezTo>
                    <a:pt x="30444" y="435"/>
                    <a:pt x="30427" y="452"/>
                    <a:pt x="30410" y="452"/>
                  </a:cubicBezTo>
                  <a:close/>
                  <a:moveTo>
                    <a:pt x="30728" y="519"/>
                  </a:moveTo>
                  <a:cubicBezTo>
                    <a:pt x="30711" y="502"/>
                    <a:pt x="30711" y="485"/>
                    <a:pt x="30711" y="469"/>
                  </a:cubicBezTo>
                  <a:cubicBezTo>
                    <a:pt x="30711" y="452"/>
                    <a:pt x="30728" y="435"/>
                    <a:pt x="30745" y="452"/>
                  </a:cubicBezTo>
                  <a:lnTo>
                    <a:pt x="30811" y="452"/>
                  </a:lnTo>
                  <a:cubicBezTo>
                    <a:pt x="30828" y="469"/>
                    <a:pt x="30845" y="485"/>
                    <a:pt x="30845" y="502"/>
                  </a:cubicBezTo>
                  <a:cubicBezTo>
                    <a:pt x="30828" y="519"/>
                    <a:pt x="30811" y="536"/>
                    <a:pt x="30795" y="519"/>
                  </a:cubicBezTo>
                  <a:close/>
                  <a:moveTo>
                    <a:pt x="31129" y="586"/>
                  </a:moveTo>
                  <a:cubicBezTo>
                    <a:pt x="31112" y="586"/>
                    <a:pt x="31095" y="569"/>
                    <a:pt x="31095" y="552"/>
                  </a:cubicBezTo>
                  <a:cubicBezTo>
                    <a:pt x="31112" y="536"/>
                    <a:pt x="31129" y="519"/>
                    <a:pt x="31146" y="519"/>
                  </a:cubicBezTo>
                  <a:lnTo>
                    <a:pt x="31212" y="536"/>
                  </a:lnTo>
                  <a:cubicBezTo>
                    <a:pt x="31229" y="536"/>
                    <a:pt x="31229" y="552"/>
                    <a:pt x="31229" y="569"/>
                  </a:cubicBezTo>
                  <a:cubicBezTo>
                    <a:pt x="31229" y="602"/>
                    <a:pt x="31212" y="602"/>
                    <a:pt x="31196" y="602"/>
                  </a:cubicBezTo>
                  <a:close/>
                  <a:moveTo>
                    <a:pt x="31513" y="669"/>
                  </a:moveTo>
                  <a:cubicBezTo>
                    <a:pt x="31496" y="669"/>
                    <a:pt x="31496" y="653"/>
                    <a:pt x="31496" y="636"/>
                  </a:cubicBezTo>
                  <a:cubicBezTo>
                    <a:pt x="31496" y="619"/>
                    <a:pt x="31513" y="602"/>
                    <a:pt x="31530" y="602"/>
                  </a:cubicBezTo>
                  <a:lnTo>
                    <a:pt x="31597" y="619"/>
                  </a:lnTo>
                  <a:cubicBezTo>
                    <a:pt x="31613" y="619"/>
                    <a:pt x="31630" y="636"/>
                    <a:pt x="31630" y="669"/>
                  </a:cubicBezTo>
                  <a:cubicBezTo>
                    <a:pt x="31613" y="686"/>
                    <a:pt x="31597" y="686"/>
                    <a:pt x="31580" y="686"/>
                  </a:cubicBezTo>
                  <a:close/>
                  <a:moveTo>
                    <a:pt x="31914" y="770"/>
                  </a:moveTo>
                  <a:cubicBezTo>
                    <a:pt x="31897" y="753"/>
                    <a:pt x="31881" y="736"/>
                    <a:pt x="31881" y="719"/>
                  </a:cubicBezTo>
                  <a:cubicBezTo>
                    <a:pt x="31881" y="703"/>
                    <a:pt x="31897" y="686"/>
                    <a:pt x="31931" y="703"/>
                  </a:cubicBezTo>
                  <a:lnTo>
                    <a:pt x="31981" y="719"/>
                  </a:lnTo>
                  <a:cubicBezTo>
                    <a:pt x="31998" y="719"/>
                    <a:pt x="32014" y="736"/>
                    <a:pt x="32014" y="753"/>
                  </a:cubicBezTo>
                  <a:cubicBezTo>
                    <a:pt x="32014" y="770"/>
                    <a:pt x="31998" y="786"/>
                    <a:pt x="31964" y="770"/>
                  </a:cubicBezTo>
                  <a:close/>
                  <a:moveTo>
                    <a:pt x="32298" y="853"/>
                  </a:moveTo>
                  <a:cubicBezTo>
                    <a:pt x="32282" y="853"/>
                    <a:pt x="32265" y="836"/>
                    <a:pt x="32265" y="820"/>
                  </a:cubicBezTo>
                  <a:cubicBezTo>
                    <a:pt x="32282" y="803"/>
                    <a:pt x="32298" y="786"/>
                    <a:pt x="32315" y="786"/>
                  </a:cubicBezTo>
                  <a:lnTo>
                    <a:pt x="32382" y="803"/>
                  </a:lnTo>
                  <a:cubicBezTo>
                    <a:pt x="32399" y="820"/>
                    <a:pt x="32399" y="836"/>
                    <a:pt x="32399" y="853"/>
                  </a:cubicBezTo>
                  <a:cubicBezTo>
                    <a:pt x="32399" y="870"/>
                    <a:pt x="32382" y="870"/>
                    <a:pt x="32365" y="870"/>
                  </a:cubicBezTo>
                  <a:close/>
                  <a:moveTo>
                    <a:pt x="32683" y="953"/>
                  </a:moveTo>
                  <a:cubicBezTo>
                    <a:pt x="32666" y="953"/>
                    <a:pt x="32649" y="937"/>
                    <a:pt x="32649" y="920"/>
                  </a:cubicBezTo>
                  <a:cubicBezTo>
                    <a:pt x="32666" y="903"/>
                    <a:pt x="32683" y="886"/>
                    <a:pt x="32699" y="886"/>
                  </a:cubicBezTo>
                  <a:lnTo>
                    <a:pt x="32766" y="920"/>
                  </a:lnTo>
                  <a:cubicBezTo>
                    <a:pt x="32783" y="920"/>
                    <a:pt x="32783" y="937"/>
                    <a:pt x="32783" y="953"/>
                  </a:cubicBezTo>
                  <a:cubicBezTo>
                    <a:pt x="32783" y="970"/>
                    <a:pt x="32766" y="987"/>
                    <a:pt x="32750" y="970"/>
                  </a:cubicBezTo>
                  <a:close/>
                  <a:moveTo>
                    <a:pt x="33067" y="1070"/>
                  </a:moveTo>
                  <a:cubicBezTo>
                    <a:pt x="33050" y="1054"/>
                    <a:pt x="33034" y="1037"/>
                    <a:pt x="33050" y="1020"/>
                  </a:cubicBezTo>
                  <a:cubicBezTo>
                    <a:pt x="33050" y="1003"/>
                    <a:pt x="33067" y="1003"/>
                    <a:pt x="33084" y="1003"/>
                  </a:cubicBezTo>
                  <a:lnTo>
                    <a:pt x="33151" y="1020"/>
                  </a:lnTo>
                  <a:cubicBezTo>
                    <a:pt x="33167" y="1020"/>
                    <a:pt x="33184" y="1037"/>
                    <a:pt x="33167" y="1054"/>
                  </a:cubicBezTo>
                  <a:cubicBezTo>
                    <a:pt x="33167" y="1087"/>
                    <a:pt x="33151" y="1087"/>
                    <a:pt x="33134" y="1087"/>
                  </a:cubicBezTo>
                  <a:close/>
                  <a:moveTo>
                    <a:pt x="33451" y="1171"/>
                  </a:moveTo>
                  <a:cubicBezTo>
                    <a:pt x="33435" y="1171"/>
                    <a:pt x="33418" y="1154"/>
                    <a:pt x="33418" y="1137"/>
                  </a:cubicBezTo>
                  <a:cubicBezTo>
                    <a:pt x="33435" y="1120"/>
                    <a:pt x="33451" y="1104"/>
                    <a:pt x="33468" y="1120"/>
                  </a:cubicBezTo>
                  <a:lnTo>
                    <a:pt x="33535" y="1137"/>
                  </a:lnTo>
                  <a:cubicBezTo>
                    <a:pt x="33552" y="1137"/>
                    <a:pt x="33552" y="1154"/>
                    <a:pt x="33552" y="1171"/>
                  </a:cubicBezTo>
                  <a:cubicBezTo>
                    <a:pt x="33552" y="1187"/>
                    <a:pt x="33535" y="1204"/>
                    <a:pt x="33518" y="1204"/>
                  </a:cubicBezTo>
                  <a:close/>
                  <a:moveTo>
                    <a:pt x="33836" y="1304"/>
                  </a:moveTo>
                  <a:cubicBezTo>
                    <a:pt x="33819" y="1287"/>
                    <a:pt x="33802" y="1271"/>
                    <a:pt x="33802" y="1254"/>
                  </a:cubicBezTo>
                  <a:cubicBezTo>
                    <a:pt x="33819" y="1237"/>
                    <a:pt x="33836" y="1221"/>
                    <a:pt x="33852" y="1237"/>
                  </a:cubicBezTo>
                  <a:lnTo>
                    <a:pt x="33919" y="1254"/>
                  </a:lnTo>
                  <a:cubicBezTo>
                    <a:pt x="33936" y="1254"/>
                    <a:pt x="33936" y="1287"/>
                    <a:pt x="33936" y="1304"/>
                  </a:cubicBezTo>
                  <a:cubicBezTo>
                    <a:pt x="33936" y="1321"/>
                    <a:pt x="33902" y="1321"/>
                    <a:pt x="33886" y="1321"/>
                  </a:cubicBezTo>
                  <a:close/>
                  <a:moveTo>
                    <a:pt x="34203" y="1421"/>
                  </a:moveTo>
                  <a:cubicBezTo>
                    <a:pt x="34186" y="1421"/>
                    <a:pt x="34186" y="1404"/>
                    <a:pt x="34186" y="1388"/>
                  </a:cubicBezTo>
                  <a:cubicBezTo>
                    <a:pt x="34186" y="1371"/>
                    <a:pt x="34220" y="1354"/>
                    <a:pt x="34237" y="1354"/>
                  </a:cubicBezTo>
                  <a:lnTo>
                    <a:pt x="34287" y="1388"/>
                  </a:lnTo>
                  <a:cubicBezTo>
                    <a:pt x="34303" y="1388"/>
                    <a:pt x="34320" y="1404"/>
                    <a:pt x="34320" y="1421"/>
                  </a:cubicBezTo>
                  <a:cubicBezTo>
                    <a:pt x="34303" y="1438"/>
                    <a:pt x="34287" y="1455"/>
                    <a:pt x="34270" y="1438"/>
                  </a:cubicBezTo>
                  <a:close/>
                  <a:moveTo>
                    <a:pt x="34587" y="1555"/>
                  </a:moveTo>
                  <a:cubicBezTo>
                    <a:pt x="34571" y="1555"/>
                    <a:pt x="34554" y="1521"/>
                    <a:pt x="34571" y="1505"/>
                  </a:cubicBezTo>
                  <a:cubicBezTo>
                    <a:pt x="34571" y="1488"/>
                    <a:pt x="34587" y="1488"/>
                    <a:pt x="34604" y="1488"/>
                  </a:cubicBezTo>
                  <a:lnTo>
                    <a:pt x="34671" y="1521"/>
                  </a:lnTo>
                  <a:cubicBezTo>
                    <a:pt x="34688" y="1521"/>
                    <a:pt x="34704" y="1538"/>
                    <a:pt x="34688" y="1555"/>
                  </a:cubicBezTo>
                  <a:cubicBezTo>
                    <a:pt x="34688" y="1572"/>
                    <a:pt x="34671" y="1588"/>
                    <a:pt x="34654" y="1572"/>
                  </a:cubicBezTo>
                  <a:close/>
                  <a:moveTo>
                    <a:pt x="34955" y="1688"/>
                  </a:moveTo>
                  <a:cubicBezTo>
                    <a:pt x="34938" y="1688"/>
                    <a:pt x="34938" y="1672"/>
                    <a:pt x="34938" y="1655"/>
                  </a:cubicBezTo>
                  <a:cubicBezTo>
                    <a:pt x="34955" y="1638"/>
                    <a:pt x="34972" y="1622"/>
                    <a:pt x="34988" y="1622"/>
                  </a:cubicBezTo>
                  <a:lnTo>
                    <a:pt x="35039" y="1655"/>
                  </a:lnTo>
                  <a:cubicBezTo>
                    <a:pt x="35055" y="1655"/>
                    <a:pt x="35072" y="1672"/>
                    <a:pt x="35072" y="1688"/>
                  </a:cubicBezTo>
                  <a:cubicBezTo>
                    <a:pt x="35055" y="1705"/>
                    <a:pt x="35039" y="1722"/>
                    <a:pt x="35022" y="1722"/>
                  </a:cubicBezTo>
                  <a:close/>
                  <a:moveTo>
                    <a:pt x="35339" y="1839"/>
                  </a:moveTo>
                  <a:cubicBezTo>
                    <a:pt x="35323" y="1822"/>
                    <a:pt x="35306" y="1805"/>
                    <a:pt x="35306" y="1789"/>
                  </a:cubicBezTo>
                  <a:cubicBezTo>
                    <a:pt x="35323" y="1772"/>
                    <a:pt x="35339" y="1772"/>
                    <a:pt x="35356" y="1772"/>
                  </a:cubicBezTo>
                  <a:lnTo>
                    <a:pt x="35423" y="1789"/>
                  </a:lnTo>
                  <a:cubicBezTo>
                    <a:pt x="35440" y="1805"/>
                    <a:pt x="35440" y="1822"/>
                    <a:pt x="35440" y="1839"/>
                  </a:cubicBezTo>
                  <a:cubicBezTo>
                    <a:pt x="35423" y="1856"/>
                    <a:pt x="35406" y="1872"/>
                    <a:pt x="35390" y="1856"/>
                  </a:cubicBezTo>
                  <a:close/>
                  <a:moveTo>
                    <a:pt x="35707" y="1989"/>
                  </a:moveTo>
                  <a:cubicBezTo>
                    <a:pt x="35690" y="1973"/>
                    <a:pt x="35674" y="1956"/>
                    <a:pt x="35690" y="1939"/>
                  </a:cubicBezTo>
                  <a:cubicBezTo>
                    <a:pt x="35690" y="1922"/>
                    <a:pt x="35707" y="1906"/>
                    <a:pt x="35724" y="1922"/>
                  </a:cubicBezTo>
                  <a:lnTo>
                    <a:pt x="35791" y="1939"/>
                  </a:lnTo>
                  <a:cubicBezTo>
                    <a:pt x="35807" y="1956"/>
                    <a:pt x="35824" y="1973"/>
                    <a:pt x="35807" y="1989"/>
                  </a:cubicBezTo>
                  <a:cubicBezTo>
                    <a:pt x="35807" y="2006"/>
                    <a:pt x="35774" y="2006"/>
                    <a:pt x="35757" y="2006"/>
                  </a:cubicBezTo>
                  <a:close/>
                  <a:moveTo>
                    <a:pt x="36075" y="2140"/>
                  </a:moveTo>
                  <a:cubicBezTo>
                    <a:pt x="36058" y="2123"/>
                    <a:pt x="36041" y="2106"/>
                    <a:pt x="36058" y="2089"/>
                  </a:cubicBezTo>
                  <a:cubicBezTo>
                    <a:pt x="36058" y="2073"/>
                    <a:pt x="36075" y="2073"/>
                    <a:pt x="36091" y="2073"/>
                  </a:cubicBezTo>
                  <a:lnTo>
                    <a:pt x="36158" y="2106"/>
                  </a:lnTo>
                  <a:cubicBezTo>
                    <a:pt x="36175" y="2106"/>
                    <a:pt x="36192" y="2123"/>
                    <a:pt x="36175" y="2140"/>
                  </a:cubicBezTo>
                  <a:cubicBezTo>
                    <a:pt x="36175" y="2156"/>
                    <a:pt x="36141" y="2173"/>
                    <a:pt x="36125" y="2156"/>
                  </a:cubicBezTo>
                  <a:close/>
                  <a:moveTo>
                    <a:pt x="36442" y="2290"/>
                  </a:moveTo>
                  <a:cubicBezTo>
                    <a:pt x="36425" y="2290"/>
                    <a:pt x="36409" y="2273"/>
                    <a:pt x="36425" y="2257"/>
                  </a:cubicBezTo>
                  <a:cubicBezTo>
                    <a:pt x="36425" y="2240"/>
                    <a:pt x="36442" y="2223"/>
                    <a:pt x="36459" y="2240"/>
                  </a:cubicBezTo>
                  <a:lnTo>
                    <a:pt x="36526" y="2257"/>
                  </a:lnTo>
                  <a:cubicBezTo>
                    <a:pt x="36542" y="2273"/>
                    <a:pt x="36542" y="2290"/>
                    <a:pt x="36542" y="2307"/>
                  </a:cubicBezTo>
                  <a:cubicBezTo>
                    <a:pt x="36542" y="2323"/>
                    <a:pt x="36509" y="2323"/>
                    <a:pt x="36492" y="2323"/>
                  </a:cubicBezTo>
                  <a:close/>
                  <a:moveTo>
                    <a:pt x="36793" y="2457"/>
                  </a:moveTo>
                  <a:cubicBezTo>
                    <a:pt x="36776" y="2457"/>
                    <a:pt x="36776" y="2440"/>
                    <a:pt x="36793" y="2424"/>
                  </a:cubicBezTo>
                  <a:cubicBezTo>
                    <a:pt x="36793" y="2407"/>
                    <a:pt x="36810" y="2390"/>
                    <a:pt x="36826" y="2407"/>
                  </a:cubicBezTo>
                  <a:lnTo>
                    <a:pt x="36893" y="2424"/>
                  </a:lnTo>
                  <a:cubicBezTo>
                    <a:pt x="36910" y="2440"/>
                    <a:pt x="36910" y="2457"/>
                    <a:pt x="36910" y="2474"/>
                  </a:cubicBezTo>
                  <a:cubicBezTo>
                    <a:pt x="36893" y="2490"/>
                    <a:pt x="36877" y="2490"/>
                    <a:pt x="36860" y="2490"/>
                  </a:cubicBezTo>
                  <a:close/>
                  <a:moveTo>
                    <a:pt x="37161" y="2624"/>
                  </a:moveTo>
                  <a:cubicBezTo>
                    <a:pt x="37144" y="2624"/>
                    <a:pt x="37144" y="2607"/>
                    <a:pt x="37144" y="2591"/>
                  </a:cubicBezTo>
                  <a:cubicBezTo>
                    <a:pt x="37161" y="2574"/>
                    <a:pt x="37177" y="2557"/>
                    <a:pt x="37194" y="2574"/>
                  </a:cubicBezTo>
                  <a:lnTo>
                    <a:pt x="37244" y="2607"/>
                  </a:lnTo>
                  <a:cubicBezTo>
                    <a:pt x="37261" y="2607"/>
                    <a:pt x="37278" y="2624"/>
                    <a:pt x="37261" y="2641"/>
                  </a:cubicBezTo>
                  <a:cubicBezTo>
                    <a:pt x="37261" y="2658"/>
                    <a:pt x="37244" y="2674"/>
                    <a:pt x="37227" y="2658"/>
                  </a:cubicBezTo>
                  <a:close/>
                  <a:moveTo>
                    <a:pt x="37511" y="2808"/>
                  </a:moveTo>
                  <a:cubicBezTo>
                    <a:pt x="37511" y="2808"/>
                    <a:pt x="37495" y="2775"/>
                    <a:pt x="37511" y="2758"/>
                  </a:cubicBezTo>
                  <a:cubicBezTo>
                    <a:pt x="37511" y="2741"/>
                    <a:pt x="37528" y="2741"/>
                    <a:pt x="37545" y="2741"/>
                  </a:cubicBezTo>
                  <a:lnTo>
                    <a:pt x="37612" y="2775"/>
                  </a:lnTo>
                  <a:cubicBezTo>
                    <a:pt x="37628" y="2791"/>
                    <a:pt x="37628" y="2808"/>
                    <a:pt x="37628" y="2825"/>
                  </a:cubicBezTo>
                  <a:cubicBezTo>
                    <a:pt x="37612" y="2841"/>
                    <a:pt x="37595" y="2841"/>
                    <a:pt x="37578" y="2841"/>
                  </a:cubicBezTo>
                  <a:close/>
                  <a:moveTo>
                    <a:pt x="37879" y="2992"/>
                  </a:moveTo>
                  <a:cubicBezTo>
                    <a:pt x="37862" y="2975"/>
                    <a:pt x="37846" y="2958"/>
                    <a:pt x="37862" y="2942"/>
                  </a:cubicBezTo>
                  <a:cubicBezTo>
                    <a:pt x="37862" y="2925"/>
                    <a:pt x="37896" y="2925"/>
                    <a:pt x="37912" y="2925"/>
                  </a:cubicBezTo>
                  <a:lnTo>
                    <a:pt x="37963" y="2958"/>
                  </a:lnTo>
                  <a:cubicBezTo>
                    <a:pt x="37979" y="2975"/>
                    <a:pt x="37996" y="2992"/>
                    <a:pt x="37979" y="3008"/>
                  </a:cubicBezTo>
                  <a:cubicBezTo>
                    <a:pt x="37963" y="3025"/>
                    <a:pt x="37946" y="3025"/>
                    <a:pt x="37929" y="3025"/>
                  </a:cubicBezTo>
                  <a:close/>
                  <a:moveTo>
                    <a:pt x="38230" y="3176"/>
                  </a:moveTo>
                  <a:cubicBezTo>
                    <a:pt x="38213" y="3176"/>
                    <a:pt x="38197" y="3142"/>
                    <a:pt x="38213" y="3125"/>
                  </a:cubicBezTo>
                  <a:cubicBezTo>
                    <a:pt x="38230" y="3109"/>
                    <a:pt x="38247" y="3109"/>
                    <a:pt x="38263" y="3125"/>
                  </a:cubicBezTo>
                  <a:lnTo>
                    <a:pt x="38314" y="3159"/>
                  </a:lnTo>
                  <a:cubicBezTo>
                    <a:pt x="38330" y="3159"/>
                    <a:pt x="38347" y="3176"/>
                    <a:pt x="38330" y="3192"/>
                  </a:cubicBezTo>
                  <a:cubicBezTo>
                    <a:pt x="38314" y="3209"/>
                    <a:pt x="38297" y="3226"/>
                    <a:pt x="38280" y="3209"/>
                  </a:cubicBezTo>
                  <a:close/>
                  <a:moveTo>
                    <a:pt x="38581" y="3376"/>
                  </a:moveTo>
                  <a:cubicBezTo>
                    <a:pt x="38564" y="3359"/>
                    <a:pt x="38547" y="3343"/>
                    <a:pt x="38564" y="3326"/>
                  </a:cubicBezTo>
                  <a:cubicBezTo>
                    <a:pt x="38564" y="3309"/>
                    <a:pt x="38598" y="3309"/>
                    <a:pt x="38614" y="3309"/>
                  </a:cubicBezTo>
                  <a:lnTo>
                    <a:pt x="38664" y="3343"/>
                  </a:lnTo>
                  <a:cubicBezTo>
                    <a:pt x="38681" y="3359"/>
                    <a:pt x="38681" y="3376"/>
                    <a:pt x="38681" y="3393"/>
                  </a:cubicBezTo>
                  <a:cubicBezTo>
                    <a:pt x="38664" y="3409"/>
                    <a:pt x="38648" y="3409"/>
                    <a:pt x="38631" y="3409"/>
                  </a:cubicBezTo>
                  <a:close/>
                  <a:moveTo>
                    <a:pt x="38915" y="3577"/>
                  </a:moveTo>
                  <a:cubicBezTo>
                    <a:pt x="38898" y="3560"/>
                    <a:pt x="38898" y="3543"/>
                    <a:pt x="38915" y="3526"/>
                  </a:cubicBezTo>
                  <a:cubicBezTo>
                    <a:pt x="38915" y="3510"/>
                    <a:pt x="38948" y="3510"/>
                    <a:pt x="38948" y="3510"/>
                  </a:cubicBezTo>
                  <a:lnTo>
                    <a:pt x="39015" y="3543"/>
                  </a:lnTo>
                  <a:cubicBezTo>
                    <a:pt x="39032" y="3560"/>
                    <a:pt x="39032" y="3577"/>
                    <a:pt x="39032" y="3593"/>
                  </a:cubicBezTo>
                  <a:cubicBezTo>
                    <a:pt x="39015" y="3610"/>
                    <a:pt x="38999" y="3610"/>
                    <a:pt x="38982" y="3610"/>
                  </a:cubicBezTo>
                  <a:close/>
                  <a:moveTo>
                    <a:pt x="39266" y="3777"/>
                  </a:moveTo>
                  <a:cubicBezTo>
                    <a:pt x="39249" y="3760"/>
                    <a:pt x="39249" y="3744"/>
                    <a:pt x="39249" y="3727"/>
                  </a:cubicBezTo>
                  <a:cubicBezTo>
                    <a:pt x="39266" y="3710"/>
                    <a:pt x="39283" y="3710"/>
                    <a:pt x="39299" y="3710"/>
                  </a:cubicBezTo>
                  <a:lnTo>
                    <a:pt x="39366" y="3744"/>
                  </a:lnTo>
                  <a:cubicBezTo>
                    <a:pt x="39366" y="3760"/>
                    <a:pt x="39383" y="3777"/>
                    <a:pt x="39366" y="3794"/>
                  </a:cubicBezTo>
                  <a:cubicBezTo>
                    <a:pt x="39366" y="3810"/>
                    <a:pt x="39333" y="3810"/>
                    <a:pt x="39316" y="3810"/>
                  </a:cubicBezTo>
                  <a:close/>
                  <a:moveTo>
                    <a:pt x="39600" y="3978"/>
                  </a:moveTo>
                  <a:cubicBezTo>
                    <a:pt x="39583" y="3978"/>
                    <a:pt x="39583" y="3944"/>
                    <a:pt x="39600" y="3944"/>
                  </a:cubicBezTo>
                  <a:cubicBezTo>
                    <a:pt x="39600" y="3927"/>
                    <a:pt x="39633" y="3911"/>
                    <a:pt x="39633" y="3927"/>
                  </a:cubicBezTo>
                  <a:lnTo>
                    <a:pt x="39700" y="3961"/>
                  </a:lnTo>
                  <a:cubicBezTo>
                    <a:pt x="39717" y="3978"/>
                    <a:pt x="39717" y="3994"/>
                    <a:pt x="39700" y="4011"/>
                  </a:cubicBezTo>
                  <a:cubicBezTo>
                    <a:pt x="39700" y="4028"/>
                    <a:pt x="39684" y="4028"/>
                    <a:pt x="39667" y="4011"/>
                  </a:cubicBezTo>
                  <a:close/>
                  <a:moveTo>
                    <a:pt x="39934" y="4195"/>
                  </a:moveTo>
                  <a:cubicBezTo>
                    <a:pt x="39934" y="4178"/>
                    <a:pt x="39918" y="4161"/>
                    <a:pt x="39934" y="4145"/>
                  </a:cubicBezTo>
                  <a:cubicBezTo>
                    <a:pt x="39934" y="4128"/>
                    <a:pt x="39968" y="4128"/>
                    <a:pt x="39984" y="4145"/>
                  </a:cubicBezTo>
                  <a:lnTo>
                    <a:pt x="40034" y="4178"/>
                  </a:lnTo>
                  <a:cubicBezTo>
                    <a:pt x="40051" y="4195"/>
                    <a:pt x="40051" y="4211"/>
                    <a:pt x="40051" y="4228"/>
                  </a:cubicBezTo>
                  <a:cubicBezTo>
                    <a:pt x="40034" y="4245"/>
                    <a:pt x="40018" y="4245"/>
                    <a:pt x="40001" y="4228"/>
                  </a:cubicBezTo>
                  <a:close/>
                  <a:moveTo>
                    <a:pt x="40268" y="4412"/>
                  </a:moveTo>
                  <a:cubicBezTo>
                    <a:pt x="40268" y="4412"/>
                    <a:pt x="40252" y="4379"/>
                    <a:pt x="40268" y="4362"/>
                  </a:cubicBezTo>
                  <a:cubicBezTo>
                    <a:pt x="40268" y="4362"/>
                    <a:pt x="40302" y="4345"/>
                    <a:pt x="40319" y="4362"/>
                  </a:cubicBezTo>
                  <a:lnTo>
                    <a:pt x="40369" y="4395"/>
                  </a:lnTo>
                  <a:cubicBezTo>
                    <a:pt x="40385" y="4412"/>
                    <a:pt x="40385" y="4429"/>
                    <a:pt x="40385" y="4445"/>
                  </a:cubicBezTo>
                  <a:cubicBezTo>
                    <a:pt x="40369" y="4462"/>
                    <a:pt x="40352" y="4462"/>
                    <a:pt x="40335" y="4445"/>
                  </a:cubicBezTo>
                  <a:close/>
                  <a:moveTo>
                    <a:pt x="40603" y="4646"/>
                  </a:moveTo>
                  <a:cubicBezTo>
                    <a:pt x="40586" y="4629"/>
                    <a:pt x="40586" y="4612"/>
                    <a:pt x="40603" y="4596"/>
                  </a:cubicBezTo>
                  <a:cubicBezTo>
                    <a:pt x="40603" y="4579"/>
                    <a:pt x="40636" y="4579"/>
                    <a:pt x="40636" y="4579"/>
                  </a:cubicBezTo>
                  <a:lnTo>
                    <a:pt x="40703" y="4629"/>
                  </a:lnTo>
                  <a:cubicBezTo>
                    <a:pt x="40720" y="4629"/>
                    <a:pt x="40720" y="4663"/>
                    <a:pt x="40703" y="4663"/>
                  </a:cubicBezTo>
                  <a:cubicBezTo>
                    <a:pt x="40703" y="4679"/>
                    <a:pt x="40669" y="4696"/>
                    <a:pt x="40653" y="4679"/>
                  </a:cubicBezTo>
                  <a:close/>
                  <a:moveTo>
                    <a:pt x="40937" y="4863"/>
                  </a:moveTo>
                  <a:cubicBezTo>
                    <a:pt x="40920" y="4863"/>
                    <a:pt x="40920" y="4830"/>
                    <a:pt x="40920" y="4830"/>
                  </a:cubicBezTo>
                  <a:cubicBezTo>
                    <a:pt x="40937" y="4813"/>
                    <a:pt x="40953" y="4813"/>
                    <a:pt x="40970" y="4813"/>
                  </a:cubicBezTo>
                  <a:lnTo>
                    <a:pt x="41020" y="4846"/>
                  </a:lnTo>
                  <a:cubicBezTo>
                    <a:pt x="41037" y="4863"/>
                    <a:pt x="41037" y="4880"/>
                    <a:pt x="41037" y="4897"/>
                  </a:cubicBezTo>
                  <a:cubicBezTo>
                    <a:pt x="41020" y="4913"/>
                    <a:pt x="41004" y="4913"/>
                    <a:pt x="40987" y="4913"/>
                  </a:cubicBezTo>
                  <a:close/>
                  <a:moveTo>
                    <a:pt x="41254" y="5097"/>
                  </a:moveTo>
                  <a:cubicBezTo>
                    <a:pt x="41238" y="5097"/>
                    <a:pt x="41238" y="5080"/>
                    <a:pt x="41254" y="5064"/>
                  </a:cubicBezTo>
                  <a:cubicBezTo>
                    <a:pt x="41254" y="5047"/>
                    <a:pt x="41271" y="5047"/>
                    <a:pt x="41288" y="5047"/>
                  </a:cubicBezTo>
                  <a:lnTo>
                    <a:pt x="41354" y="5097"/>
                  </a:lnTo>
                  <a:cubicBezTo>
                    <a:pt x="41371" y="5097"/>
                    <a:pt x="41371" y="5130"/>
                    <a:pt x="41354" y="5130"/>
                  </a:cubicBezTo>
                  <a:cubicBezTo>
                    <a:pt x="41338" y="5147"/>
                    <a:pt x="41321" y="5147"/>
                    <a:pt x="41304" y="5147"/>
                  </a:cubicBezTo>
                  <a:close/>
                  <a:moveTo>
                    <a:pt x="41572" y="5348"/>
                  </a:moveTo>
                  <a:cubicBezTo>
                    <a:pt x="41555" y="5331"/>
                    <a:pt x="41555" y="5314"/>
                    <a:pt x="41572" y="5298"/>
                  </a:cubicBezTo>
                  <a:cubicBezTo>
                    <a:pt x="41572" y="5281"/>
                    <a:pt x="41605" y="5281"/>
                    <a:pt x="41622" y="5298"/>
                  </a:cubicBezTo>
                  <a:lnTo>
                    <a:pt x="41672" y="5331"/>
                  </a:lnTo>
                  <a:cubicBezTo>
                    <a:pt x="41689" y="5348"/>
                    <a:pt x="41689" y="5364"/>
                    <a:pt x="41672" y="5381"/>
                  </a:cubicBezTo>
                  <a:cubicBezTo>
                    <a:pt x="41655" y="5398"/>
                    <a:pt x="41639" y="5398"/>
                    <a:pt x="41622" y="5381"/>
                  </a:cubicBezTo>
                  <a:close/>
                  <a:moveTo>
                    <a:pt x="41889" y="5582"/>
                  </a:moveTo>
                  <a:cubicBezTo>
                    <a:pt x="41872" y="5582"/>
                    <a:pt x="41872" y="5548"/>
                    <a:pt x="41889" y="5548"/>
                  </a:cubicBezTo>
                  <a:cubicBezTo>
                    <a:pt x="41889" y="5531"/>
                    <a:pt x="41923" y="5531"/>
                    <a:pt x="41923" y="5531"/>
                  </a:cubicBezTo>
                  <a:lnTo>
                    <a:pt x="41989" y="5582"/>
                  </a:lnTo>
                  <a:cubicBezTo>
                    <a:pt x="41989" y="5582"/>
                    <a:pt x="42006" y="5615"/>
                    <a:pt x="41989" y="5632"/>
                  </a:cubicBezTo>
                  <a:cubicBezTo>
                    <a:pt x="41973" y="5632"/>
                    <a:pt x="41956" y="5648"/>
                    <a:pt x="41939" y="5632"/>
                  </a:cubicBezTo>
                  <a:close/>
                  <a:moveTo>
                    <a:pt x="42207" y="5832"/>
                  </a:moveTo>
                  <a:cubicBezTo>
                    <a:pt x="42190" y="5832"/>
                    <a:pt x="42190" y="5799"/>
                    <a:pt x="42190" y="5782"/>
                  </a:cubicBezTo>
                  <a:cubicBezTo>
                    <a:pt x="42207" y="5782"/>
                    <a:pt x="42223" y="5765"/>
                    <a:pt x="42240" y="5782"/>
                  </a:cubicBezTo>
                  <a:lnTo>
                    <a:pt x="42290" y="5832"/>
                  </a:lnTo>
                  <a:cubicBezTo>
                    <a:pt x="42307" y="5832"/>
                    <a:pt x="42307" y="5866"/>
                    <a:pt x="42307" y="5882"/>
                  </a:cubicBezTo>
                  <a:cubicBezTo>
                    <a:pt x="42290" y="5882"/>
                    <a:pt x="42273" y="5882"/>
                    <a:pt x="42257" y="5882"/>
                  </a:cubicBezTo>
                  <a:close/>
                  <a:moveTo>
                    <a:pt x="42507" y="6083"/>
                  </a:moveTo>
                  <a:cubicBezTo>
                    <a:pt x="42491" y="6083"/>
                    <a:pt x="42491" y="6066"/>
                    <a:pt x="42507" y="6049"/>
                  </a:cubicBezTo>
                  <a:cubicBezTo>
                    <a:pt x="42524" y="6033"/>
                    <a:pt x="42541" y="6033"/>
                    <a:pt x="42557" y="6033"/>
                  </a:cubicBezTo>
                  <a:lnTo>
                    <a:pt x="42608" y="6083"/>
                  </a:lnTo>
                  <a:cubicBezTo>
                    <a:pt x="42624" y="6100"/>
                    <a:pt x="42624" y="6116"/>
                    <a:pt x="42608" y="6133"/>
                  </a:cubicBezTo>
                  <a:cubicBezTo>
                    <a:pt x="42591" y="6150"/>
                    <a:pt x="42574" y="6150"/>
                    <a:pt x="42557" y="6133"/>
                  </a:cubicBezTo>
                  <a:close/>
                  <a:moveTo>
                    <a:pt x="42808" y="6350"/>
                  </a:moveTo>
                  <a:cubicBezTo>
                    <a:pt x="42791" y="6333"/>
                    <a:pt x="42791" y="6317"/>
                    <a:pt x="42808" y="6300"/>
                  </a:cubicBezTo>
                  <a:cubicBezTo>
                    <a:pt x="42825" y="6283"/>
                    <a:pt x="42842" y="6283"/>
                    <a:pt x="42858" y="6300"/>
                  </a:cubicBezTo>
                  <a:lnTo>
                    <a:pt x="42908" y="6350"/>
                  </a:lnTo>
                  <a:cubicBezTo>
                    <a:pt x="42925" y="6350"/>
                    <a:pt x="42925" y="6384"/>
                    <a:pt x="42908" y="6384"/>
                  </a:cubicBezTo>
                  <a:cubicBezTo>
                    <a:pt x="42892" y="6400"/>
                    <a:pt x="42875" y="6400"/>
                    <a:pt x="42858" y="6400"/>
                  </a:cubicBezTo>
                  <a:close/>
                  <a:moveTo>
                    <a:pt x="43109" y="6617"/>
                  </a:moveTo>
                  <a:cubicBezTo>
                    <a:pt x="43092" y="6601"/>
                    <a:pt x="43092" y="6584"/>
                    <a:pt x="43109" y="6567"/>
                  </a:cubicBezTo>
                  <a:cubicBezTo>
                    <a:pt x="43126" y="6551"/>
                    <a:pt x="43142" y="6551"/>
                    <a:pt x="43159" y="6567"/>
                  </a:cubicBezTo>
                  <a:lnTo>
                    <a:pt x="43209" y="6601"/>
                  </a:lnTo>
                  <a:cubicBezTo>
                    <a:pt x="43226" y="6617"/>
                    <a:pt x="43226" y="6634"/>
                    <a:pt x="43209" y="6651"/>
                  </a:cubicBezTo>
                  <a:cubicBezTo>
                    <a:pt x="43192" y="6668"/>
                    <a:pt x="43176" y="6668"/>
                    <a:pt x="43159" y="6651"/>
                  </a:cubicBezTo>
                  <a:close/>
                  <a:moveTo>
                    <a:pt x="43410" y="6885"/>
                  </a:moveTo>
                  <a:cubicBezTo>
                    <a:pt x="43393" y="6868"/>
                    <a:pt x="43393" y="6851"/>
                    <a:pt x="43410" y="6835"/>
                  </a:cubicBezTo>
                  <a:cubicBezTo>
                    <a:pt x="43426" y="6818"/>
                    <a:pt x="43443" y="6818"/>
                    <a:pt x="43460" y="6835"/>
                  </a:cubicBezTo>
                  <a:lnTo>
                    <a:pt x="43510" y="6868"/>
                  </a:lnTo>
                  <a:cubicBezTo>
                    <a:pt x="43510" y="6885"/>
                    <a:pt x="43510" y="6918"/>
                    <a:pt x="43510" y="6918"/>
                  </a:cubicBezTo>
                  <a:cubicBezTo>
                    <a:pt x="43493" y="6935"/>
                    <a:pt x="43476" y="6935"/>
                    <a:pt x="43460" y="6918"/>
                  </a:cubicBezTo>
                  <a:close/>
                  <a:moveTo>
                    <a:pt x="43694" y="7152"/>
                  </a:moveTo>
                  <a:cubicBezTo>
                    <a:pt x="43694" y="7135"/>
                    <a:pt x="43694" y="7119"/>
                    <a:pt x="43694" y="7102"/>
                  </a:cubicBezTo>
                  <a:cubicBezTo>
                    <a:pt x="43710" y="7085"/>
                    <a:pt x="43727" y="7085"/>
                    <a:pt x="43744" y="7102"/>
                  </a:cubicBezTo>
                  <a:lnTo>
                    <a:pt x="43794" y="7152"/>
                  </a:lnTo>
                  <a:cubicBezTo>
                    <a:pt x="43811" y="7169"/>
                    <a:pt x="43811" y="7186"/>
                    <a:pt x="43794" y="7202"/>
                  </a:cubicBezTo>
                  <a:cubicBezTo>
                    <a:pt x="43777" y="7219"/>
                    <a:pt x="43760" y="7219"/>
                    <a:pt x="43744" y="7202"/>
                  </a:cubicBezTo>
                  <a:close/>
                  <a:moveTo>
                    <a:pt x="43994" y="7436"/>
                  </a:moveTo>
                  <a:cubicBezTo>
                    <a:pt x="43978" y="7420"/>
                    <a:pt x="43978" y="7403"/>
                    <a:pt x="43994" y="7386"/>
                  </a:cubicBezTo>
                  <a:cubicBezTo>
                    <a:pt x="43994" y="7369"/>
                    <a:pt x="44028" y="7369"/>
                    <a:pt x="44028" y="7386"/>
                  </a:cubicBezTo>
                  <a:lnTo>
                    <a:pt x="44078" y="7436"/>
                  </a:lnTo>
                  <a:cubicBezTo>
                    <a:pt x="44095" y="7436"/>
                    <a:pt x="44095" y="7470"/>
                    <a:pt x="44078" y="7470"/>
                  </a:cubicBezTo>
                  <a:cubicBezTo>
                    <a:pt x="44061" y="7486"/>
                    <a:pt x="44045" y="7486"/>
                    <a:pt x="44028" y="7470"/>
                  </a:cubicBezTo>
                  <a:close/>
                  <a:moveTo>
                    <a:pt x="44278" y="7704"/>
                  </a:moveTo>
                  <a:cubicBezTo>
                    <a:pt x="44262" y="7704"/>
                    <a:pt x="44262" y="7670"/>
                    <a:pt x="44278" y="7670"/>
                  </a:cubicBezTo>
                  <a:cubicBezTo>
                    <a:pt x="44278" y="7653"/>
                    <a:pt x="44312" y="7653"/>
                    <a:pt x="44312" y="7670"/>
                  </a:cubicBezTo>
                  <a:lnTo>
                    <a:pt x="44362" y="7704"/>
                  </a:lnTo>
                  <a:cubicBezTo>
                    <a:pt x="44379" y="7720"/>
                    <a:pt x="44379" y="7737"/>
                    <a:pt x="44362" y="7754"/>
                  </a:cubicBezTo>
                  <a:cubicBezTo>
                    <a:pt x="44345" y="7770"/>
                    <a:pt x="44329" y="7770"/>
                    <a:pt x="44312" y="7754"/>
                  </a:cubicBezTo>
                  <a:close/>
                  <a:moveTo>
                    <a:pt x="44546" y="7988"/>
                  </a:moveTo>
                  <a:cubicBezTo>
                    <a:pt x="44529" y="7988"/>
                    <a:pt x="44529" y="7954"/>
                    <a:pt x="44546" y="7954"/>
                  </a:cubicBezTo>
                  <a:cubicBezTo>
                    <a:pt x="44563" y="7937"/>
                    <a:pt x="44579" y="7937"/>
                    <a:pt x="44596" y="7954"/>
                  </a:cubicBezTo>
                  <a:lnTo>
                    <a:pt x="44646" y="8004"/>
                  </a:lnTo>
                  <a:cubicBezTo>
                    <a:pt x="44663" y="8004"/>
                    <a:pt x="44663" y="8038"/>
                    <a:pt x="44646" y="8038"/>
                  </a:cubicBezTo>
                  <a:cubicBezTo>
                    <a:pt x="44629" y="8054"/>
                    <a:pt x="44613" y="8054"/>
                    <a:pt x="44596" y="8038"/>
                  </a:cubicBezTo>
                  <a:close/>
                  <a:moveTo>
                    <a:pt x="44830" y="8288"/>
                  </a:moveTo>
                  <a:cubicBezTo>
                    <a:pt x="44813" y="8272"/>
                    <a:pt x="44813" y="8255"/>
                    <a:pt x="44830" y="8238"/>
                  </a:cubicBezTo>
                  <a:cubicBezTo>
                    <a:pt x="44847" y="8222"/>
                    <a:pt x="44863" y="8222"/>
                    <a:pt x="44880" y="8238"/>
                  </a:cubicBezTo>
                  <a:lnTo>
                    <a:pt x="44913" y="8288"/>
                  </a:lnTo>
                  <a:cubicBezTo>
                    <a:pt x="44930" y="8305"/>
                    <a:pt x="44930" y="8322"/>
                    <a:pt x="44913" y="8338"/>
                  </a:cubicBezTo>
                  <a:cubicBezTo>
                    <a:pt x="44897" y="8355"/>
                    <a:pt x="44880" y="8355"/>
                    <a:pt x="44863" y="8338"/>
                  </a:cubicBezTo>
                  <a:close/>
                  <a:moveTo>
                    <a:pt x="45097" y="8572"/>
                  </a:moveTo>
                  <a:cubicBezTo>
                    <a:pt x="45080" y="8572"/>
                    <a:pt x="45080" y="8539"/>
                    <a:pt x="45097" y="8539"/>
                  </a:cubicBezTo>
                  <a:cubicBezTo>
                    <a:pt x="45114" y="8522"/>
                    <a:pt x="45131" y="8522"/>
                    <a:pt x="45147" y="8539"/>
                  </a:cubicBezTo>
                  <a:lnTo>
                    <a:pt x="45181" y="8589"/>
                  </a:lnTo>
                  <a:cubicBezTo>
                    <a:pt x="45197" y="8606"/>
                    <a:pt x="45197" y="8623"/>
                    <a:pt x="45181" y="8639"/>
                  </a:cubicBezTo>
                  <a:cubicBezTo>
                    <a:pt x="45164" y="8639"/>
                    <a:pt x="45147" y="8639"/>
                    <a:pt x="45131" y="8623"/>
                  </a:cubicBezTo>
                  <a:close/>
                  <a:moveTo>
                    <a:pt x="45365" y="8873"/>
                  </a:moveTo>
                  <a:cubicBezTo>
                    <a:pt x="45348" y="8856"/>
                    <a:pt x="45348" y="8840"/>
                    <a:pt x="45365" y="8823"/>
                  </a:cubicBezTo>
                  <a:cubicBezTo>
                    <a:pt x="45381" y="8823"/>
                    <a:pt x="45398" y="8823"/>
                    <a:pt x="45415" y="8840"/>
                  </a:cubicBezTo>
                  <a:lnTo>
                    <a:pt x="45448" y="8890"/>
                  </a:lnTo>
                  <a:cubicBezTo>
                    <a:pt x="45465" y="8890"/>
                    <a:pt x="45465" y="8923"/>
                    <a:pt x="45448" y="8923"/>
                  </a:cubicBezTo>
                  <a:cubicBezTo>
                    <a:pt x="45431" y="8940"/>
                    <a:pt x="45415" y="8940"/>
                    <a:pt x="45398" y="8923"/>
                  </a:cubicBezTo>
                  <a:close/>
                  <a:moveTo>
                    <a:pt x="45615" y="9174"/>
                  </a:moveTo>
                  <a:cubicBezTo>
                    <a:pt x="45615" y="9157"/>
                    <a:pt x="45615" y="9140"/>
                    <a:pt x="45615" y="9124"/>
                  </a:cubicBezTo>
                  <a:cubicBezTo>
                    <a:pt x="45632" y="9124"/>
                    <a:pt x="45665" y="9124"/>
                    <a:pt x="45665" y="9140"/>
                  </a:cubicBezTo>
                  <a:lnTo>
                    <a:pt x="45715" y="9191"/>
                  </a:lnTo>
                  <a:cubicBezTo>
                    <a:pt x="45732" y="9207"/>
                    <a:pt x="45715" y="9224"/>
                    <a:pt x="45715" y="9241"/>
                  </a:cubicBezTo>
                  <a:cubicBezTo>
                    <a:pt x="45699" y="9241"/>
                    <a:pt x="45665" y="9241"/>
                    <a:pt x="45665" y="9224"/>
                  </a:cubicBezTo>
                  <a:close/>
                  <a:moveTo>
                    <a:pt x="45866" y="9491"/>
                  </a:moveTo>
                  <a:cubicBezTo>
                    <a:pt x="45866" y="9475"/>
                    <a:pt x="45866" y="9441"/>
                    <a:pt x="45882" y="9441"/>
                  </a:cubicBezTo>
                  <a:cubicBezTo>
                    <a:pt x="45899" y="9425"/>
                    <a:pt x="45916" y="9425"/>
                    <a:pt x="45933" y="9441"/>
                  </a:cubicBezTo>
                  <a:lnTo>
                    <a:pt x="45966" y="9491"/>
                  </a:lnTo>
                  <a:cubicBezTo>
                    <a:pt x="45983" y="9508"/>
                    <a:pt x="45983" y="9525"/>
                    <a:pt x="45966" y="9541"/>
                  </a:cubicBezTo>
                  <a:cubicBezTo>
                    <a:pt x="45949" y="9558"/>
                    <a:pt x="45933" y="9558"/>
                    <a:pt x="45916" y="9541"/>
                  </a:cubicBezTo>
                  <a:close/>
                  <a:moveTo>
                    <a:pt x="46133" y="9792"/>
                  </a:moveTo>
                  <a:cubicBezTo>
                    <a:pt x="46116" y="9775"/>
                    <a:pt x="46116" y="9759"/>
                    <a:pt x="46133" y="9742"/>
                  </a:cubicBezTo>
                  <a:cubicBezTo>
                    <a:pt x="46150" y="9742"/>
                    <a:pt x="46167" y="9742"/>
                    <a:pt x="46183" y="9759"/>
                  </a:cubicBezTo>
                  <a:lnTo>
                    <a:pt x="46217" y="9809"/>
                  </a:lnTo>
                  <a:cubicBezTo>
                    <a:pt x="46233" y="9826"/>
                    <a:pt x="46233" y="9842"/>
                    <a:pt x="46217" y="9859"/>
                  </a:cubicBezTo>
                  <a:cubicBezTo>
                    <a:pt x="46200" y="9859"/>
                    <a:pt x="46183" y="9859"/>
                    <a:pt x="46167" y="9842"/>
                  </a:cubicBezTo>
                  <a:close/>
                  <a:moveTo>
                    <a:pt x="46367" y="10110"/>
                  </a:moveTo>
                  <a:cubicBezTo>
                    <a:pt x="46367" y="10093"/>
                    <a:pt x="46367" y="10076"/>
                    <a:pt x="46384" y="10059"/>
                  </a:cubicBezTo>
                  <a:cubicBezTo>
                    <a:pt x="46400" y="10043"/>
                    <a:pt x="46417" y="10059"/>
                    <a:pt x="46417" y="10059"/>
                  </a:cubicBezTo>
                  <a:lnTo>
                    <a:pt x="46467" y="10126"/>
                  </a:lnTo>
                  <a:cubicBezTo>
                    <a:pt x="46484" y="10126"/>
                    <a:pt x="46467" y="10160"/>
                    <a:pt x="46467" y="10160"/>
                  </a:cubicBezTo>
                  <a:cubicBezTo>
                    <a:pt x="46451" y="10176"/>
                    <a:pt x="46417" y="10176"/>
                    <a:pt x="46417" y="10160"/>
                  </a:cubicBezTo>
                  <a:close/>
                  <a:moveTo>
                    <a:pt x="46618" y="10427"/>
                  </a:moveTo>
                  <a:cubicBezTo>
                    <a:pt x="46601" y="10410"/>
                    <a:pt x="46601" y="10394"/>
                    <a:pt x="46618" y="10377"/>
                  </a:cubicBezTo>
                  <a:cubicBezTo>
                    <a:pt x="46634" y="10360"/>
                    <a:pt x="46651" y="10377"/>
                    <a:pt x="46668" y="10394"/>
                  </a:cubicBezTo>
                  <a:lnTo>
                    <a:pt x="46701" y="10444"/>
                  </a:lnTo>
                  <a:cubicBezTo>
                    <a:pt x="46718" y="10460"/>
                    <a:pt x="46718" y="10477"/>
                    <a:pt x="46701" y="10477"/>
                  </a:cubicBezTo>
                  <a:cubicBezTo>
                    <a:pt x="46684" y="10494"/>
                    <a:pt x="46668" y="10494"/>
                    <a:pt x="46651" y="10477"/>
                  </a:cubicBezTo>
                  <a:close/>
                  <a:moveTo>
                    <a:pt x="46852" y="10745"/>
                  </a:moveTo>
                  <a:cubicBezTo>
                    <a:pt x="46835" y="10728"/>
                    <a:pt x="46835" y="10711"/>
                    <a:pt x="46852" y="10694"/>
                  </a:cubicBezTo>
                  <a:cubicBezTo>
                    <a:pt x="46868" y="10694"/>
                    <a:pt x="46902" y="10694"/>
                    <a:pt x="46902" y="10711"/>
                  </a:cubicBezTo>
                  <a:lnTo>
                    <a:pt x="46935" y="10761"/>
                  </a:lnTo>
                  <a:cubicBezTo>
                    <a:pt x="46952" y="10778"/>
                    <a:pt x="46952" y="10795"/>
                    <a:pt x="46935" y="10811"/>
                  </a:cubicBezTo>
                  <a:cubicBezTo>
                    <a:pt x="46918" y="10811"/>
                    <a:pt x="46902" y="10811"/>
                    <a:pt x="46885" y="10795"/>
                  </a:cubicBezTo>
                  <a:close/>
                  <a:moveTo>
                    <a:pt x="47086" y="11079"/>
                  </a:moveTo>
                  <a:cubicBezTo>
                    <a:pt x="47069" y="11062"/>
                    <a:pt x="47069" y="11029"/>
                    <a:pt x="47086" y="11029"/>
                  </a:cubicBezTo>
                  <a:cubicBezTo>
                    <a:pt x="47102" y="11012"/>
                    <a:pt x="47119" y="11012"/>
                    <a:pt x="47136" y="11029"/>
                  </a:cubicBezTo>
                  <a:lnTo>
                    <a:pt x="47169" y="11095"/>
                  </a:lnTo>
                  <a:cubicBezTo>
                    <a:pt x="47186" y="11095"/>
                    <a:pt x="47186" y="11129"/>
                    <a:pt x="47169" y="11129"/>
                  </a:cubicBezTo>
                  <a:cubicBezTo>
                    <a:pt x="47152" y="11146"/>
                    <a:pt x="47136" y="11146"/>
                    <a:pt x="47119" y="11129"/>
                  </a:cubicBezTo>
                  <a:close/>
                  <a:moveTo>
                    <a:pt x="47303" y="11396"/>
                  </a:moveTo>
                  <a:cubicBezTo>
                    <a:pt x="47303" y="11379"/>
                    <a:pt x="47303" y="11363"/>
                    <a:pt x="47319" y="11346"/>
                  </a:cubicBezTo>
                  <a:cubicBezTo>
                    <a:pt x="47336" y="11346"/>
                    <a:pt x="47353" y="11346"/>
                    <a:pt x="47370" y="11363"/>
                  </a:cubicBezTo>
                  <a:lnTo>
                    <a:pt x="47403" y="11413"/>
                  </a:lnTo>
                  <a:cubicBezTo>
                    <a:pt x="47403" y="11430"/>
                    <a:pt x="47403" y="11446"/>
                    <a:pt x="47386" y="11463"/>
                  </a:cubicBezTo>
                  <a:cubicBezTo>
                    <a:pt x="47370" y="11480"/>
                    <a:pt x="47353" y="11463"/>
                    <a:pt x="47353" y="11446"/>
                  </a:cubicBezTo>
                  <a:close/>
                  <a:moveTo>
                    <a:pt x="47537" y="11730"/>
                  </a:moveTo>
                  <a:cubicBezTo>
                    <a:pt x="47520" y="11714"/>
                    <a:pt x="47520" y="11697"/>
                    <a:pt x="47537" y="11680"/>
                  </a:cubicBezTo>
                  <a:cubicBezTo>
                    <a:pt x="47553" y="11680"/>
                    <a:pt x="47570" y="11680"/>
                    <a:pt x="47587" y="11697"/>
                  </a:cubicBezTo>
                  <a:lnTo>
                    <a:pt x="47620" y="11747"/>
                  </a:lnTo>
                  <a:cubicBezTo>
                    <a:pt x="47637" y="11764"/>
                    <a:pt x="47620" y="11780"/>
                    <a:pt x="47620" y="11797"/>
                  </a:cubicBezTo>
                  <a:cubicBezTo>
                    <a:pt x="47603" y="11814"/>
                    <a:pt x="47570" y="11797"/>
                    <a:pt x="47570" y="11780"/>
                  </a:cubicBezTo>
                  <a:close/>
                  <a:moveTo>
                    <a:pt x="47754" y="12064"/>
                  </a:moveTo>
                  <a:cubicBezTo>
                    <a:pt x="47737" y="12048"/>
                    <a:pt x="47737" y="12031"/>
                    <a:pt x="47754" y="12014"/>
                  </a:cubicBezTo>
                  <a:cubicBezTo>
                    <a:pt x="47771" y="12014"/>
                    <a:pt x="47787" y="12014"/>
                    <a:pt x="47804" y="12031"/>
                  </a:cubicBezTo>
                  <a:lnTo>
                    <a:pt x="47837" y="12081"/>
                  </a:lnTo>
                  <a:cubicBezTo>
                    <a:pt x="47854" y="12098"/>
                    <a:pt x="47837" y="12115"/>
                    <a:pt x="47821" y="12131"/>
                  </a:cubicBezTo>
                  <a:cubicBezTo>
                    <a:pt x="47804" y="12148"/>
                    <a:pt x="47787" y="12131"/>
                    <a:pt x="47787" y="12115"/>
                  </a:cubicBezTo>
                  <a:close/>
                  <a:moveTo>
                    <a:pt x="47954" y="12399"/>
                  </a:moveTo>
                  <a:cubicBezTo>
                    <a:pt x="47954" y="12382"/>
                    <a:pt x="47954" y="12365"/>
                    <a:pt x="47971" y="12365"/>
                  </a:cubicBezTo>
                  <a:cubicBezTo>
                    <a:pt x="47988" y="12349"/>
                    <a:pt x="48004" y="12349"/>
                    <a:pt x="48021" y="12365"/>
                  </a:cubicBezTo>
                  <a:lnTo>
                    <a:pt x="48055" y="12432"/>
                  </a:lnTo>
                  <a:cubicBezTo>
                    <a:pt x="48055" y="12449"/>
                    <a:pt x="48055" y="12465"/>
                    <a:pt x="48038" y="12465"/>
                  </a:cubicBezTo>
                  <a:cubicBezTo>
                    <a:pt x="48021" y="12482"/>
                    <a:pt x="48004" y="12482"/>
                    <a:pt x="47988" y="12465"/>
                  </a:cubicBezTo>
                  <a:close/>
                  <a:moveTo>
                    <a:pt x="48155" y="12750"/>
                  </a:moveTo>
                  <a:cubicBezTo>
                    <a:pt x="48155" y="12733"/>
                    <a:pt x="48155" y="12716"/>
                    <a:pt x="48172" y="12699"/>
                  </a:cubicBezTo>
                  <a:cubicBezTo>
                    <a:pt x="48188" y="12683"/>
                    <a:pt x="48205" y="12699"/>
                    <a:pt x="48222" y="12716"/>
                  </a:cubicBezTo>
                  <a:lnTo>
                    <a:pt x="48255" y="12766"/>
                  </a:lnTo>
                  <a:cubicBezTo>
                    <a:pt x="48255" y="12783"/>
                    <a:pt x="48255" y="12800"/>
                    <a:pt x="48238" y="12816"/>
                  </a:cubicBezTo>
                  <a:cubicBezTo>
                    <a:pt x="48222" y="12816"/>
                    <a:pt x="48205" y="12816"/>
                    <a:pt x="48188" y="12800"/>
                  </a:cubicBezTo>
                  <a:close/>
                  <a:moveTo>
                    <a:pt x="48355" y="13084"/>
                  </a:moveTo>
                  <a:cubicBezTo>
                    <a:pt x="48355" y="13067"/>
                    <a:pt x="48355" y="13050"/>
                    <a:pt x="48372" y="13050"/>
                  </a:cubicBezTo>
                  <a:cubicBezTo>
                    <a:pt x="48389" y="13034"/>
                    <a:pt x="48405" y="13034"/>
                    <a:pt x="48422" y="13050"/>
                  </a:cubicBezTo>
                  <a:lnTo>
                    <a:pt x="48456" y="13117"/>
                  </a:lnTo>
                  <a:cubicBezTo>
                    <a:pt x="48456" y="13134"/>
                    <a:pt x="48456" y="13151"/>
                    <a:pt x="48439" y="13167"/>
                  </a:cubicBezTo>
                  <a:cubicBezTo>
                    <a:pt x="48422" y="13167"/>
                    <a:pt x="48405" y="13167"/>
                    <a:pt x="48389" y="13151"/>
                  </a:cubicBezTo>
                  <a:close/>
                  <a:moveTo>
                    <a:pt x="48556" y="13435"/>
                  </a:moveTo>
                  <a:cubicBezTo>
                    <a:pt x="48556" y="13418"/>
                    <a:pt x="48556" y="13401"/>
                    <a:pt x="48573" y="13384"/>
                  </a:cubicBezTo>
                  <a:cubicBezTo>
                    <a:pt x="48589" y="13384"/>
                    <a:pt x="48606" y="13384"/>
                    <a:pt x="48623" y="13401"/>
                  </a:cubicBezTo>
                  <a:lnTo>
                    <a:pt x="48656" y="13468"/>
                  </a:lnTo>
                  <a:cubicBezTo>
                    <a:pt x="48656" y="13485"/>
                    <a:pt x="48656" y="13501"/>
                    <a:pt x="48639" y="13501"/>
                  </a:cubicBezTo>
                  <a:cubicBezTo>
                    <a:pt x="48623" y="13518"/>
                    <a:pt x="48606" y="13518"/>
                    <a:pt x="48589" y="13501"/>
                  </a:cubicBezTo>
                  <a:close/>
                  <a:moveTo>
                    <a:pt x="48756" y="13785"/>
                  </a:moveTo>
                  <a:cubicBezTo>
                    <a:pt x="48740" y="13769"/>
                    <a:pt x="48740" y="13752"/>
                    <a:pt x="48756" y="13735"/>
                  </a:cubicBezTo>
                  <a:cubicBezTo>
                    <a:pt x="48773" y="13735"/>
                    <a:pt x="48790" y="13735"/>
                    <a:pt x="48806" y="13752"/>
                  </a:cubicBezTo>
                  <a:lnTo>
                    <a:pt x="48840" y="13819"/>
                  </a:lnTo>
                  <a:cubicBezTo>
                    <a:pt x="48840" y="13836"/>
                    <a:pt x="48840" y="13852"/>
                    <a:pt x="48823" y="13852"/>
                  </a:cubicBezTo>
                  <a:cubicBezTo>
                    <a:pt x="48806" y="13869"/>
                    <a:pt x="48790" y="13869"/>
                    <a:pt x="48773" y="13852"/>
                  </a:cubicBezTo>
                  <a:close/>
                  <a:moveTo>
                    <a:pt x="48940" y="14136"/>
                  </a:moveTo>
                  <a:cubicBezTo>
                    <a:pt x="48923" y="14120"/>
                    <a:pt x="48923" y="14103"/>
                    <a:pt x="48940" y="14103"/>
                  </a:cubicBezTo>
                  <a:cubicBezTo>
                    <a:pt x="48957" y="14086"/>
                    <a:pt x="48990" y="14086"/>
                    <a:pt x="48990" y="14103"/>
                  </a:cubicBezTo>
                  <a:lnTo>
                    <a:pt x="49024" y="14170"/>
                  </a:lnTo>
                  <a:cubicBezTo>
                    <a:pt x="49024" y="14186"/>
                    <a:pt x="49024" y="14203"/>
                    <a:pt x="49007" y="14220"/>
                  </a:cubicBezTo>
                  <a:cubicBezTo>
                    <a:pt x="48990" y="14220"/>
                    <a:pt x="48974" y="14220"/>
                    <a:pt x="48957" y="14203"/>
                  </a:cubicBezTo>
                  <a:close/>
                  <a:moveTo>
                    <a:pt x="49107" y="14504"/>
                  </a:moveTo>
                  <a:cubicBezTo>
                    <a:pt x="49107" y="14487"/>
                    <a:pt x="49107" y="14454"/>
                    <a:pt x="49124" y="14454"/>
                  </a:cubicBezTo>
                  <a:cubicBezTo>
                    <a:pt x="49141" y="14437"/>
                    <a:pt x="49157" y="14454"/>
                    <a:pt x="49174" y="14471"/>
                  </a:cubicBezTo>
                  <a:lnTo>
                    <a:pt x="49207" y="14521"/>
                  </a:lnTo>
                  <a:cubicBezTo>
                    <a:pt x="49207" y="14537"/>
                    <a:pt x="49207" y="14571"/>
                    <a:pt x="49191" y="14571"/>
                  </a:cubicBezTo>
                  <a:cubicBezTo>
                    <a:pt x="49174" y="14587"/>
                    <a:pt x="49141" y="14571"/>
                    <a:pt x="49141" y="14554"/>
                  </a:cubicBezTo>
                  <a:close/>
                  <a:moveTo>
                    <a:pt x="49291" y="14855"/>
                  </a:moveTo>
                  <a:cubicBezTo>
                    <a:pt x="49274" y="14838"/>
                    <a:pt x="49291" y="14821"/>
                    <a:pt x="49308" y="14805"/>
                  </a:cubicBezTo>
                  <a:cubicBezTo>
                    <a:pt x="49324" y="14805"/>
                    <a:pt x="49341" y="14805"/>
                    <a:pt x="49341" y="14821"/>
                  </a:cubicBezTo>
                  <a:lnTo>
                    <a:pt x="49375" y="14888"/>
                  </a:lnTo>
                  <a:cubicBezTo>
                    <a:pt x="49375" y="14905"/>
                    <a:pt x="49375" y="14922"/>
                    <a:pt x="49358" y="14938"/>
                  </a:cubicBezTo>
                  <a:cubicBezTo>
                    <a:pt x="49341" y="14938"/>
                    <a:pt x="49324" y="14938"/>
                    <a:pt x="49308" y="14922"/>
                  </a:cubicBezTo>
                  <a:close/>
                  <a:moveTo>
                    <a:pt x="49458" y="15222"/>
                  </a:moveTo>
                  <a:cubicBezTo>
                    <a:pt x="49441" y="15206"/>
                    <a:pt x="49458" y="15189"/>
                    <a:pt x="49475" y="15172"/>
                  </a:cubicBezTo>
                  <a:cubicBezTo>
                    <a:pt x="49492" y="15172"/>
                    <a:pt x="49508" y="15172"/>
                    <a:pt x="49508" y="15189"/>
                  </a:cubicBezTo>
                  <a:lnTo>
                    <a:pt x="49542" y="15256"/>
                  </a:lnTo>
                  <a:cubicBezTo>
                    <a:pt x="49542" y="15273"/>
                    <a:pt x="49542" y="15289"/>
                    <a:pt x="49525" y="15289"/>
                  </a:cubicBezTo>
                  <a:cubicBezTo>
                    <a:pt x="49508" y="15306"/>
                    <a:pt x="49492" y="15289"/>
                    <a:pt x="49475" y="15273"/>
                  </a:cubicBezTo>
                  <a:close/>
                  <a:moveTo>
                    <a:pt x="49608" y="15590"/>
                  </a:moveTo>
                  <a:cubicBezTo>
                    <a:pt x="49608" y="15573"/>
                    <a:pt x="49608" y="15540"/>
                    <a:pt x="49625" y="15540"/>
                  </a:cubicBezTo>
                  <a:cubicBezTo>
                    <a:pt x="49642" y="15523"/>
                    <a:pt x="49675" y="15540"/>
                    <a:pt x="49675" y="15557"/>
                  </a:cubicBezTo>
                  <a:lnTo>
                    <a:pt x="49709" y="15623"/>
                  </a:lnTo>
                  <a:cubicBezTo>
                    <a:pt x="49709" y="15640"/>
                    <a:pt x="49709" y="15657"/>
                    <a:pt x="49692" y="15657"/>
                  </a:cubicBezTo>
                  <a:cubicBezTo>
                    <a:pt x="49675" y="15674"/>
                    <a:pt x="49642" y="15657"/>
                    <a:pt x="49642" y="15640"/>
                  </a:cubicBezTo>
                  <a:close/>
                  <a:moveTo>
                    <a:pt x="49776" y="15941"/>
                  </a:moveTo>
                  <a:cubicBezTo>
                    <a:pt x="49759" y="15924"/>
                    <a:pt x="49776" y="15907"/>
                    <a:pt x="49792" y="15907"/>
                  </a:cubicBezTo>
                  <a:cubicBezTo>
                    <a:pt x="49809" y="15891"/>
                    <a:pt x="49826" y="15907"/>
                    <a:pt x="49826" y="15924"/>
                  </a:cubicBezTo>
                  <a:lnTo>
                    <a:pt x="49859" y="15991"/>
                  </a:lnTo>
                  <a:cubicBezTo>
                    <a:pt x="49859" y="16008"/>
                    <a:pt x="49859" y="16024"/>
                    <a:pt x="49842" y="16024"/>
                  </a:cubicBezTo>
                  <a:cubicBezTo>
                    <a:pt x="49826" y="16041"/>
                    <a:pt x="49809" y="16024"/>
                    <a:pt x="49792" y="16008"/>
                  </a:cubicBezTo>
                  <a:close/>
                  <a:moveTo>
                    <a:pt x="49926" y="16325"/>
                  </a:moveTo>
                  <a:cubicBezTo>
                    <a:pt x="49909" y="16308"/>
                    <a:pt x="49926" y="16275"/>
                    <a:pt x="49943" y="16275"/>
                  </a:cubicBezTo>
                  <a:cubicBezTo>
                    <a:pt x="49959" y="16275"/>
                    <a:pt x="49976" y="16275"/>
                    <a:pt x="49976" y="16292"/>
                  </a:cubicBezTo>
                  <a:lnTo>
                    <a:pt x="50010" y="16359"/>
                  </a:lnTo>
                  <a:cubicBezTo>
                    <a:pt x="50010" y="16375"/>
                    <a:pt x="50010" y="16392"/>
                    <a:pt x="49993" y="16392"/>
                  </a:cubicBezTo>
                  <a:cubicBezTo>
                    <a:pt x="49976" y="16409"/>
                    <a:pt x="49959" y="16392"/>
                    <a:pt x="49943" y="16375"/>
                  </a:cubicBezTo>
                  <a:close/>
                  <a:moveTo>
                    <a:pt x="50060" y="16693"/>
                  </a:moveTo>
                  <a:cubicBezTo>
                    <a:pt x="50060" y="16676"/>
                    <a:pt x="50060" y="16659"/>
                    <a:pt x="50093" y="16643"/>
                  </a:cubicBezTo>
                  <a:cubicBezTo>
                    <a:pt x="50110" y="16643"/>
                    <a:pt x="50126" y="16643"/>
                    <a:pt x="50126" y="16659"/>
                  </a:cubicBezTo>
                  <a:lnTo>
                    <a:pt x="50160" y="16726"/>
                  </a:lnTo>
                  <a:cubicBezTo>
                    <a:pt x="50160" y="16743"/>
                    <a:pt x="50143" y="16760"/>
                    <a:pt x="50126" y="16776"/>
                  </a:cubicBezTo>
                  <a:cubicBezTo>
                    <a:pt x="50110" y="16776"/>
                    <a:pt x="50093" y="16776"/>
                    <a:pt x="50093" y="16743"/>
                  </a:cubicBezTo>
                  <a:close/>
                  <a:moveTo>
                    <a:pt x="50210" y="17060"/>
                  </a:moveTo>
                  <a:cubicBezTo>
                    <a:pt x="50193" y="17044"/>
                    <a:pt x="50210" y="17027"/>
                    <a:pt x="50227" y="17027"/>
                  </a:cubicBezTo>
                  <a:cubicBezTo>
                    <a:pt x="50243" y="17010"/>
                    <a:pt x="50260" y="17027"/>
                    <a:pt x="50260" y="17044"/>
                  </a:cubicBezTo>
                  <a:lnTo>
                    <a:pt x="50294" y="17110"/>
                  </a:lnTo>
                  <a:cubicBezTo>
                    <a:pt x="50294" y="17127"/>
                    <a:pt x="50294" y="17144"/>
                    <a:pt x="50277" y="17144"/>
                  </a:cubicBezTo>
                  <a:cubicBezTo>
                    <a:pt x="50260" y="17144"/>
                    <a:pt x="50227" y="17144"/>
                    <a:pt x="50227" y="17127"/>
                  </a:cubicBezTo>
                  <a:close/>
                  <a:moveTo>
                    <a:pt x="50344" y="17445"/>
                  </a:moveTo>
                  <a:cubicBezTo>
                    <a:pt x="50327" y="17428"/>
                    <a:pt x="50344" y="17394"/>
                    <a:pt x="50360" y="17394"/>
                  </a:cubicBezTo>
                  <a:cubicBezTo>
                    <a:pt x="50377" y="17394"/>
                    <a:pt x="50394" y="17394"/>
                    <a:pt x="50394" y="17411"/>
                  </a:cubicBezTo>
                  <a:lnTo>
                    <a:pt x="50427" y="17478"/>
                  </a:lnTo>
                  <a:cubicBezTo>
                    <a:pt x="50427" y="17495"/>
                    <a:pt x="50411" y="17511"/>
                    <a:pt x="50394" y="17528"/>
                  </a:cubicBezTo>
                  <a:cubicBezTo>
                    <a:pt x="50377" y="17528"/>
                    <a:pt x="50360" y="17511"/>
                    <a:pt x="50360" y="17495"/>
                  </a:cubicBezTo>
                  <a:close/>
                  <a:moveTo>
                    <a:pt x="50461" y="17812"/>
                  </a:moveTo>
                  <a:cubicBezTo>
                    <a:pt x="50461" y="17795"/>
                    <a:pt x="50461" y="17779"/>
                    <a:pt x="50494" y="17779"/>
                  </a:cubicBezTo>
                  <a:cubicBezTo>
                    <a:pt x="50511" y="17762"/>
                    <a:pt x="50527" y="17779"/>
                    <a:pt x="50527" y="17795"/>
                  </a:cubicBezTo>
                  <a:lnTo>
                    <a:pt x="50544" y="17862"/>
                  </a:lnTo>
                  <a:cubicBezTo>
                    <a:pt x="50561" y="17879"/>
                    <a:pt x="50544" y="17896"/>
                    <a:pt x="50527" y="17896"/>
                  </a:cubicBezTo>
                  <a:cubicBezTo>
                    <a:pt x="50511" y="17912"/>
                    <a:pt x="50494" y="17896"/>
                    <a:pt x="50477" y="17879"/>
                  </a:cubicBezTo>
                  <a:close/>
                  <a:moveTo>
                    <a:pt x="50594" y="18197"/>
                  </a:moveTo>
                  <a:cubicBezTo>
                    <a:pt x="50578" y="18180"/>
                    <a:pt x="50594" y="18163"/>
                    <a:pt x="50611" y="18146"/>
                  </a:cubicBezTo>
                  <a:cubicBezTo>
                    <a:pt x="50628" y="18146"/>
                    <a:pt x="50644" y="18163"/>
                    <a:pt x="50644" y="18180"/>
                  </a:cubicBezTo>
                  <a:lnTo>
                    <a:pt x="50661" y="18247"/>
                  </a:lnTo>
                  <a:cubicBezTo>
                    <a:pt x="50678" y="18263"/>
                    <a:pt x="50661" y="18280"/>
                    <a:pt x="50644" y="18280"/>
                  </a:cubicBezTo>
                  <a:cubicBezTo>
                    <a:pt x="50628" y="18280"/>
                    <a:pt x="50611" y="18280"/>
                    <a:pt x="50611" y="18263"/>
                  </a:cubicBezTo>
                  <a:close/>
                  <a:moveTo>
                    <a:pt x="50695" y="18581"/>
                  </a:moveTo>
                  <a:cubicBezTo>
                    <a:pt x="50695" y="18564"/>
                    <a:pt x="50711" y="18547"/>
                    <a:pt x="50728" y="18531"/>
                  </a:cubicBezTo>
                  <a:cubicBezTo>
                    <a:pt x="50745" y="18531"/>
                    <a:pt x="50761" y="18547"/>
                    <a:pt x="50761" y="18564"/>
                  </a:cubicBezTo>
                  <a:lnTo>
                    <a:pt x="50778" y="18631"/>
                  </a:lnTo>
                  <a:cubicBezTo>
                    <a:pt x="50795" y="18648"/>
                    <a:pt x="50778" y="18664"/>
                    <a:pt x="50761" y="18664"/>
                  </a:cubicBezTo>
                  <a:cubicBezTo>
                    <a:pt x="50745" y="18664"/>
                    <a:pt x="50728" y="18664"/>
                    <a:pt x="50711" y="18648"/>
                  </a:cubicBezTo>
                  <a:close/>
                  <a:moveTo>
                    <a:pt x="50812" y="18965"/>
                  </a:moveTo>
                  <a:cubicBezTo>
                    <a:pt x="50812" y="18948"/>
                    <a:pt x="50812" y="18932"/>
                    <a:pt x="50828" y="18915"/>
                  </a:cubicBezTo>
                  <a:cubicBezTo>
                    <a:pt x="50845" y="18915"/>
                    <a:pt x="50878" y="18932"/>
                    <a:pt x="50878" y="18948"/>
                  </a:cubicBezTo>
                  <a:lnTo>
                    <a:pt x="50895" y="18999"/>
                  </a:lnTo>
                  <a:cubicBezTo>
                    <a:pt x="50895" y="19032"/>
                    <a:pt x="50895" y="19049"/>
                    <a:pt x="50862" y="19049"/>
                  </a:cubicBezTo>
                  <a:cubicBezTo>
                    <a:pt x="50845" y="19049"/>
                    <a:pt x="50828" y="19049"/>
                    <a:pt x="50828" y="19032"/>
                  </a:cubicBezTo>
                  <a:close/>
                  <a:moveTo>
                    <a:pt x="50912" y="19349"/>
                  </a:moveTo>
                  <a:cubicBezTo>
                    <a:pt x="50912" y="19333"/>
                    <a:pt x="50912" y="19316"/>
                    <a:pt x="50945" y="19299"/>
                  </a:cubicBezTo>
                  <a:cubicBezTo>
                    <a:pt x="50962" y="19299"/>
                    <a:pt x="50979" y="19316"/>
                    <a:pt x="50979" y="19333"/>
                  </a:cubicBezTo>
                  <a:lnTo>
                    <a:pt x="50995" y="19400"/>
                  </a:lnTo>
                  <a:cubicBezTo>
                    <a:pt x="50995" y="19416"/>
                    <a:pt x="50995" y="19433"/>
                    <a:pt x="50979" y="19433"/>
                  </a:cubicBezTo>
                  <a:cubicBezTo>
                    <a:pt x="50945" y="19433"/>
                    <a:pt x="50928" y="19433"/>
                    <a:pt x="50928" y="19416"/>
                  </a:cubicBezTo>
                  <a:close/>
                  <a:moveTo>
                    <a:pt x="51012" y="19734"/>
                  </a:moveTo>
                  <a:cubicBezTo>
                    <a:pt x="51012" y="19717"/>
                    <a:pt x="51012" y="19700"/>
                    <a:pt x="51029" y="19684"/>
                  </a:cubicBezTo>
                  <a:cubicBezTo>
                    <a:pt x="51062" y="19684"/>
                    <a:pt x="51079" y="19700"/>
                    <a:pt x="51079" y="19717"/>
                  </a:cubicBezTo>
                  <a:lnTo>
                    <a:pt x="51096" y="19784"/>
                  </a:lnTo>
                  <a:cubicBezTo>
                    <a:pt x="51096" y="19801"/>
                    <a:pt x="51079" y="19817"/>
                    <a:pt x="51062" y="19817"/>
                  </a:cubicBezTo>
                  <a:cubicBezTo>
                    <a:pt x="51045" y="19817"/>
                    <a:pt x="51029" y="19817"/>
                    <a:pt x="51029" y="19801"/>
                  </a:cubicBezTo>
                  <a:close/>
                  <a:moveTo>
                    <a:pt x="51096" y="20118"/>
                  </a:moveTo>
                  <a:cubicBezTo>
                    <a:pt x="51096" y="20101"/>
                    <a:pt x="51112" y="20085"/>
                    <a:pt x="51129" y="20085"/>
                  </a:cubicBezTo>
                  <a:cubicBezTo>
                    <a:pt x="51146" y="20068"/>
                    <a:pt x="51162" y="20085"/>
                    <a:pt x="51162" y="20101"/>
                  </a:cubicBezTo>
                  <a:lnTo>
                    <a:pt x="51179" y="20168"/>
                  </a:lnTo>
                  <a:cubicBezTo>
                    <a:pt x="51179" y="20185"/>
                    <a:pt x="51179" y="20202"/>
                    <a:pt x="51162" y="20202"/>
                  </a:cubicBezTo>
                  <a:cubicBezTo>
                    <a:pt x="51146" y="20218"/>
                    <a:pt x="51129" y="20202"/>
                    <a:pt x="51112" y="20185"/>
                  </a:cubicBezTo>
                  <a:close/>
                  <a:moveTo>
                    <a:pt x="51196" y="20502"/>
                  </a:moveTo>
                  <a:cubicBezTo>
                    <a:pt x="51179" y="20486"/>
                    <a:pt x="51196" y="20469"/>
                    <a:pt x="51213" y="20469"/>
                  </a:cubicBezTo>
                  <a:cubicBezTo>
                    <a:pt x="51229" y="20469"/>
                    <a:pt x="51246" y="20486"/>
                    <a:pt x="51246" y="20502"/>
                  </a:cubicBezTo>
                  <a:lnTo>
                    <a:pt x="51263" y="20552"/>
                  </a:lnTo>
                  <a:cubicBezTo>
                    <a:pt x="51263" y="20586"/>
                    <a:pt x="51263" y="20603"/>
                    <a:pt x="51246" y="20603"/>
                  </a:cubicBezTo>
                  <a:cubicBezTo>
                    <a:pt x="51229" y="20603"/>
                    <a:pt x="51213" y="20586"/>
                    <a:pt x="51196" y="20569"/>
                  </a:cubicBezTo>
                  <a:close/>
                  <a:moveTo>
                    <a:pt x="51263" y="20903"/>
                  </a:moveTo>
                  <a:cubicBezTo>
                    <a:pt x="51263" y="20887"/>
                    <a:pt x="51279" y="20870"/>
                    <a:pt x="51296" y="20853"/>
                  </a:cubicBezTo>
                  <a:cubicBezTo>
                    <a:pt x="51313" y="20853"/>
                    <a:pt x="51329" y="20870"/>
                    <a:pt x="51329" y="20887"/>
                  </a:cubicBezTo>
                  <a:lnTo>
                    <a:pt x="51346" y="20953"/>
                  </a:lnTo>
                  <a:cubicBezTo>
                    <a:pt x="51346" y="20970"/>
                    <a:pt x="51329" y="20987"/>
                    <a:pt x="51313" y="20987"/>
                  </a:cubicBezTo>
                  <a:cubicBezTo>
                    <a:pt x="51296" y="20987"/>
                    <a:pt x="51279" y="20987"/>
                    <a:pt x="51279" y="20970"/>
                  </a:cubicBezTo>
                  <a:close/>
                  <a:moveTo>
                    <a:pt x="51346" y="21288"/>
                  </a:moveTo>
                  <a:cubicBezTo>
                    <a:pt x="51329" y="21271"/>
                    <a:pt x="51346" y="21254"/>
                    <a:pt x="51363" y="21254"/>
                  </a:cubicBezTo>
                  <a:cubicBezTo>
                    <a:pt x="51380" y="21254"/>
                    <a:pt x="51396" y="21254"/>
                    <a:pt x="51413" y="21288"/>
                  </a:cubicBezTo>
                  <a:lnTo>
                    <a:pt x="51413" y="21338"/>
                  </a:lnTo>
                  <a:cubicBezTo>
                    <a:pt x="51413" y="21371"/>
                    <a:pt x="51413" y="21388"/>
                    <a:pt x="51396" y="21388"/>
                  </a:cubicBezTo>
                  <a:cubicBezTo>
                    <a:pt x="51380" y="21388"/>
                    <a:pt x="51363" y="21371"/>
                    <a:pt x="51346" y="21354"/>
                  </a:cubicBezTo>
                  <a:close/>
                  <a:moveTo>
                    <a:pt x="51413" y="21689"/>
                  </a:moveTo>
                  <a:cubicBezTo>
                    <a:pt x="51413" y="21672"/>
                    <a:pt x="51413" y="21655"/>
                    <a:pt x="51430" y="21638"/>
                  </a:cubicBezTo>
                  <a:cubicBezTo>
                    <a:pt x="51446" y="21638"/>
                    <a:pt x="51463" y="21655"/>
                    <a:pt x="51480" y="21672"/>
                  </a:cubicBezTo>
                  <a:lnTo>
                    <a:pt x="51480" y="21739"/>
                  </a:lnTo>
                  <a:cubicBezTo>
                    <a:pt x="51480" y="21755"/>
                    <a:pt x="51480" y="21772"/>
                    <a:pt x="51463" y="21772"/>
                  </a:cubicBezTo>
                  <a:cubicBezTo>
                    <a:pt x="51446" y="21772"/>
                    <a:pt x="51413" y="21772"/>
                    <a:pt x="51413" y="21755"/>
                  </a:cubicBezTo>
                  <a:close/>
                  <a:moveTo>
                    <a:pt x="51463" y="22073"/>
                  </a:moveTo>
                  <a:cubicBezTo>
                    <a:pt x="51463" y="22056"/>
                    <a:pt x="51480" y="22039"/>
                    <a:pt x="51497" y="22039"/>
                  </a:cubicBezTo>
                  <a:cubicBezTo>
                    <a:pt x="51513" y="22039"/>
                    <a:pt x="51530" y="22056"/>
                    <a:pt x="51530" y="22073"/>
                  </a:cubicBezTo>
                  <a:lnTo>
                    <a:pt x="51547" y="22140"/>
                  </a:lnTo>
                  <a:cubicBezTo>
                    <a:pt x="51547" y="22156"/>
                    <a:pt x="51530" y="22173"/>
                    <a:pt x="51513" y="22173"/>
                  </a:cubicBezTo>
                  <a:cubicBezTo>
                    <a:pt x="51497" y="22173"/>
                    <a:pt x="51480" y="22156"/>
                    <a:pt x="51480" y="22140"/>
                  </a:cubicBezTo>
                  <a:close/>
                  <a:moveTo>
                    <a:pt x="51530" y="22474"/>
                  </a:moveTo>
                  <a:cubicBezTo>
                    <a:pt x="51513" y="22457"/>
                    <a:pt x="51530" y="22440"/>
                    <a:pt x="51547" y="22440"/>
                  </a:cubicBezTo>
                  <a:cubicBezTo>
                    <a:pt x="51563" y="22424"/>
                    <a:pt x="51580" y="22440"/>
                    <a:pt x="51597" y="22457"/>
                  </a:cubicBezTo>
                  <a:lnTo>
                    <a:pt x="51597" y="22524"/>
                  </a:lnTo>
                  <a:cubicBezTo>
                    <a:pt x="51597" y="22541"/>
                    <a:pt x="51580" y="22557"/>
                    <a:pt x="51563" y="22574"/>
                  </a:cubicBezTo>
                  <a:cubicBezTo>
                    <a:pt x="51547" y="22574"/>
                    <a:pt x="51530" y="22557"/>
                    <a:pt x="51530" y="22541"/>
                  </a:cubicBezTo>
                  <a:close/>
                  <a:moveTo>
                    <a:pt x="51580" y="22875"/>
                  </a:moveTo>
                  <a:cubicBezTo>
                    <a:pt x="51563" y="22841"/>
                    <a:pt x="51580" y="22825"/>
                    <a:pt x="51597" y="22825"/>
                  </a:cubicBezTo>
                  <a:cubicBezTo>
                    <a:pt x="51614" y="22825"/>
                    <a:pt x="51630" y="22841"/>
                    <a:pt x="51647" y="22858"/>
                  </a:cubicBezTo>
                  <a:lnTo>
                    <a:pt x="51647" y="22925"/>
                  </a:lnTo>
                  <a:cubicBezTo>
                    <a:pt x="51647" y="22942"/>
                    <a:pt x="51630" y="22958"/>
                    <a:pt x="51614" y="22958"/>
                  </a:cubicBezTo>
                  <a:cubicBezTo>
                    <a:pt x="51597" y="22958"/>
                    <a:pt x="51580" y="22958"/>
                    <a:pt x="51580" y="22925"/>
                  </a:cubicBezTo>
                  <a:close/>
                  <a:moveTo>
                    <a:pt x="51614" y="23259"/>
                  </a:moveTo>
                  <a:cubicBezTo>
                    <a:pt x="51614" y="23242"/>
                    <a:pt x="51630" y="23226"/>
                    <a:pt x="51647" y="23226"/>
                  </a:cubicBezTo>
                  <a:cubicBezTo>
                    <a:pt x="51664" y="23226"/>
                    <a:pt x="51680" y="23242"/>
                    <a:pt x="51680" y="23259"/>
                  </a:cubicBezTo>
                  <a:lnTo>
                    <a:pt x="51680" y="23326"/>
                  </a:lnTo>
                  <a:cubicBezTo>
                    <a:pt x="51697" y="23343"/>
                    <a:pt x="51680" y="23359"/>
                    <a:pt x="51664" y="23359"/>
                  </a:cubicBezTo>
                  <a:cubicBezTo>
                    <a:pt x="51647" y="23359"/>
                    <a:pt x="51630" y="23343"/>
                    <a:pt x="51614" y="23326"/>
                  </a:cubicBezTo>
                  <a:close/>
                  <a:moveTo>
                    <a:pt x="51647" y="23660"/>
                  </a:moveTo>
                  <a:cubicBezTo>
                    <a:pt x="51647" y="23643"/>
                    <a:pt x="51664" y="23627"/>
                    <a:pt x="51680" y="23627"/>
                  </a:cubicBezTo>
                  <a:cubicBezTo>
                    <a:pt x="51697" y="23627"/>
                    <a:pt x="51714" y="23643"/>
                    <a:pt x="51714" y="23660"/>
                  </a:cubicBezTo>
                  <a:lnTo>
                    <a:pt x="51730" y="23727"/>
                  </a:lnTo>
                  <a:cubicBezTo>
                    <a:pt x="51730" y="23744"/>
                    <a:pt x="51714" y="23760"/>
                    <a:pt x="51697" y="23760"/>
                  </a:cubicBezTo>
                  <a:cubicBezTo>
                    <a:pt x="51680" y="23760"/>
                    <a:pt x="51664" y="23744"/>
                    <a:pt x="51664" y="23727"/>
                  </a:cubicBezTo>
                  <a:close/>
                  <a:moveTo>
                    <a:pt x="51680" y="24061"/>
                  </a:moveTo>
                  <a:cubicBezTo>
                    <a:pt x="51680" y="24044"/>
                    <a:pt x="51697" y="24028"/>
                    <a:pt x="51714" y="24028"/>
                  </a:cubicBezTo>
                  <a:cubicBezTo>
                    <a:pt x="51730" y="24028"/>
                    <a:pt x="51747" y="24028"/>
                    <a:pt x="51747" y="24061"/>
                  </a:cubicBezTo>
                  <a:lnTo>
                    <a:pt x="51747" y="24128"/>
                  </a:lnTo>
                  <a:cubicBezTo>
                    <a:pt x="51747" y="24145"/>
                    <a:pt x="51747" y="24161"/>
                    <a:pt x="51714" y="24161"/>
                  </a:cubicBezTo>
                  <a:cubicBezTo>
                    <a:pt x="51697" y="24161"/>
                    <a:pt x="51680" y="24145"/>
                    <a:pt x="51680" y="24128"/>
                  </a:cubicBezTo>
                  <a:close/>
                  <a:moveTo>
                    <a:pt x="51697" y="24462"/>
                  </a:moveTo>
                  <a:cubicBezTo>
                    <a:pt x="51697" y="24445"/>
                    <a:pt x="51714" y="24429"/>
                    <a:pt x="51730" y="24429"/>
                  </a:cubicBezTo>
                  <a:cubicBezTo>
                    <a:pt x="51764" y="24412"/>
                    <a:pt x="51764" y="24429"/>
                    <a:pt x="51764" y="24445"/>
                  </a:cubicBezTo>
                  <a:lnTo>
                    <a:pt x="51781" y="24512"/>
                  </a:lnTo>
                  <a:cubicBezTo>
                    <a:pt x="51781" y="24546"/>
                    <a:pt x="51764" y="24546"/>
                    <a:pt x="51747" y="24546"/>
                  </a:cubicBezTo>
                  <a:cubicBezTo>
                    <a:pt x="51730" y="24562"/>
                    <a:pt x="51714" y="24546"/>
                    <a:pt x="51714" y="24529"/>
                  </a:cubicBezTo>
                  <a:close/>
                  <a:moveTo>
                    <a:pt x="51730" y="24846"/>
                  </a:moveTo>
                  <a:cubicBezTo>
                    <a:pt x="51730" y="24830"/>
                    <a:pt x="51730" y="24813"/>
                    <a:pt x="51764" y="24813"/>
                  </a:cubicBezTo>
                  <a:cubicBezTo>
                    <a:pt x="51781" y="24813"/>
                    <a:pt x="51797" y="24830"/>
                    <a:pt x="51797" y="24846"/>
                  </a:cubicBezTo>
                  <a:lnTo>
                    <a:pt x="51797" y="24913"/>
                  </a:lnTo>
                  <a:cubicBezTo>
                    <a:pt x="51797" y="24930"/>
                    <a:pt x="51781" y="24947"/>
                    <a:pt x="51764" y="24947"/>
                  </a:cubicBezTo>
                  <a:cubicBezTo>
                    <a:pt x="51747" y="24947"/>
                    <a:pt x="51730" y="24930"/>
                    <a:pt x="51730" y="24913"/>
                  </a:cubicBezTo>
                  <a:close/>
                  <a:moveTo>
                    <a:pt x="51730" y="25247"/>
                  </a:moveTo>
                  <a:cubicBezTo>
                    <a:pt x="51730" y="25231"/>
                    <a:pt x="51747" y="25214"/>
                    <a:pt x="51764" y="25214"/>
                  </a:cubicBezTo>
                  <a:cubicBezTo>
                    <a:pt x="51781" y="25214"/>
                    <a:pt x="51797" y="25231"/>
                    <a:pt x="51797" y="25247"/>
                  </a:cubicBezTo>
                  <a:lnTo>
                    <a:pt x="51797" y="25314"/>
                  </a:lnTo>
                  <a:cubicBezTo>
                    <a:pt x="51797" y="25331"/>
                    <a:pt x="51797" y="25348"/>
                    <a:pt x="51764" y="25348"/>
                  </a:cubicBezTo>
                  <a:cubicBezTo>
                    <a:pt x="51747" y="25348"/>
                    <a:pt x="51730" y="25331"/>
                    <a:pt x="51730" y="25314"/>
                  </a:cubicBezTo>
                  <a:close/>
                  <a:moveTo>
                    <a:pt x="51747" y="25649"/>
                  </a:moveTo>
                  <a:cubicBezTo>
                    <a:pt x="51747" y="25632"/>
                    <a:pt x="51764" y="25615"/>
                    <a:pt x="51781" y="25615"/>
                  </a:cubicBezTo>
                  <a:cubicBezTo>
                    <a:pt x="51797" y="25615"/>
                    <a:pt x="51814" y="25632"/>
                    <a:pt x="51814" y="25649"/>
                  </a:cubicBezTo>
                  <a:lnTo>
                    <a:pt x="51814" y="25715"/>
                  </a:lnTo>
                  <a:cubicBezTo>
                    <a:pt x="51814" y="25732"/>
                    <a:pt x="51797" y="25749"/>
                    <a:pt x="51781" y="25749"/>
                  </a:cubicBezTo>
                  <a:cubicBezTo>
                    <a:pt x="51764" y="25749"/>
                    <a:pt x="51747" y="25732"/>
                    <a:pt x="51747" y="25715"/>
                  </a:cubicBezTo>
                  <a:close/>
                  <a:moveTo>
                    <a:pt x="51747" y="26050"/>
                  </a:moveTo>
                  <a:cubicBezTo>
                    <a:pt x="51747" y="26033"/>
                    <a:pt x="51764" y="26016"/>
                    <a:pt x="51781" y="26016"/>
                  </a:cubicBezTo>
                  <a:cubicBezTo>
                    <a:pt x="51797" y="26016"/>
                    <a:pt x="51814" y="26033"/>
                    <a:pt x="51814" y="26050"/>
                  </a:cubicBezTo>
                  <a:lnTo>
                    <a:pt x="51814" y="26116"/>
                  </a:lnTo>
                  <a:cubicBezTo>
                    <a:pt x="51814" y="26133"/>
                    <a:pt x="51797" y="26150"/>
                    <a:pt x="51781" y="26150"/>
                  </a:cubicBezTo>
                  <a:cubicBezTo>
                    <a:pt x="51764" y="26150"/>
                    <a:pt x="51747" y="26133"/>
                    <a:pt x="51747" y="26116"/>
                  </a:cubicBezTo>
                  <a:close/>
                  <a:moveTo>
                    <a:pt x="51730" y="26451"/>
                  </a:moveTo>
                  <a:cubicBezTo>
                    <a:pt x="51730" y="26434"/>
                    <a:pt x="51747" y="26417"/>
                    <a:pt x="51764" y="26417"/>
                  </a:cubicBezTo>
                  <a:cubicBezTo>
                    <a:pt x="51781" y="26417"/>
                    <a:pt x="51797" y="26434"/>
                    <a:pt x="51797" y="26451"/>
                  </a:cubicBezTo>
                  <a:lnTo>
                    <a:pt x="51797" y="26517"/>
                  </a:lnTo>
                  <a:cubicBezTo>
                    <a:pt x="51797" y="26534"/>
                    <a:pt x="51781" y="26551"/>
                    <a:pt x="51764" y="26551"/>
                  </a:cubicBezTo>
                  <a:cubicBezTo>
                    <a:pt x="51747" y="26551"/>
                    <a:pt x="51730" y="26534"/>
                    <a:pt x="51730" y="26517"/>
                  </a:cubicBezTo>
                  <a:close/>
                  <a:moveTo>
                    <a:pt x="51730" y="26852"/>
                  </a:moveTo>
                  <a:cubicBezTo>
                    <a:pt x="51730" y="26835"/>
                    <a:pt x="51747" y="26818"/>
                    <a:pt x="51764" y="26818"/>
                  </a:cubicBezTo>
                  <a:cubicBezTo>
                    <a:pt x="51781" y="26818"/>
                    <a:pt x="51797" y="26835"/>
                    <a:pt x="51797" y="26852"/>
                  </a:cubicBezTo>
                  <a:lnTo>
                    <a:pt x="51781" y="26918"/>
                  </a:lnTo>
                  <a:cubicBezTo>
                    <a:pt x="51781" y="26935"/>
                    <a:pt x="51764" y="26952"/>
                    <a:pt x="51747" y="26952"/>
                  </a:cubicBezTo>
                  <a:cubicBezTo>
                    <a:pt x="51730" y="26952"/>
                    <a:pt x="51714" y="26935"/>
                    <a:pt x="51714" y="26918"/>
                  </a:cubicBezTo>
                  <a:close/>
                  <a:moveTo>
                    <a:pt x="51697" y="27236"/>
                  </a:moveTo>
                  <a:cubicBezTo>
                    <a:pt x="51714" y="27219"/>
                    <a:pt x="51730" y="27219"/>
                    <a:pt x="51747" y="27219"/>
                  </a:cubicBezTo>
                  <a:cubicBezTo>
                    <a:pt x="51764" y="27219"/>
                    <a:pt x="51781" y="27236"/>
                    <a:pt x="51764" y="27253"/>
                  </a:cubicBezTo>
                  <a:lnTo>
                    <a:pt x="51764" y="27319"/>
                  </a:lnTo>
                  <a:cubicBezTo>
                    <a:pt x="51764" y="27336"/>
                    <a:pt x="51747" y="27353"/>
                    <a:pt x="51730" y="27336"/>
                  </a:cubicBezTo>
                  <a:cubicBezTo>
                    <a:pt x="51714" y="27336"/>
                    <a:pt x="51697" y="27336"/>
                    <a:pt x="51697" y="27303"/>
                  </a:cubicBezTo>
                  <a:close/>
                  <a:moveTo>
                    <a:pt x="51680" y="27637"/>
                  </a:moveTo>
                  <a:cubicBezTo>
                    <a:pt x="51680" y="27620"/>
                    <a:pt x="51697" y="27603"/>
                    <a:pt x="51714" y="27603"/>
                  </a:cubicBezTo>
                  <a:cubicBezTo>
                    <a:pt x="51730" y="27603"/>
                    <a:pt x="51747" y="27620"/>
                    <a:pt x="51747" y="27654"/>
                  </a:cubicBezTo>
                  <a:lnTo>
                    <a:pt x="51747" y="27720"/>
                  </a:lnTo>
                  <a:cubicBezTo>
                    <a:pt x="51747" y="27737"/>
                    <a:pt x="51730" y="27737"/>
                    <a:pt x="51714" y="27737"/>
                  </a:cubicBezTo>
                  <a:cubicBezTo>
                    <a:pt x="51680" y="27737"/>
                    <a:pt x="51680" y="27720"/>
                    <a:pt x="51680" y="27704"/>
                  </a:cubicBezTo>
                  <a:close/>
                  <a:moveTo>
                    <a:pt x="51647" y="28038"/>
                  </a:moveTo>
                  <a:cubicBezTo>
                    <a:pt x="51647" y="28021"/>
                    <a:pt x="51664" y="28004"/>
                    <a:pt x="51680" y="28004"/>
                  </a:cubicBezTo>
                  <a:cubicBezTo>
                    <a:pt x="51697" y="28004"/>
                    <a:pt x="51714" y="28021"/>
                    <a:pt x="51714" y="28038"/>
                  </a:cubicBezTo>
                  <a:lnTo>
                    <a:pt x="51714" y="28105"/>
                  </a:lnTo>
                  <a:cubicBezTo>
                    <a:pt x="51714" y="28121"/>
                    <a:pt x="51697" y="28138"/>
                    <a:pt x="51680" y="28138"/>
                  </a:cubicBezTo>
                  <a:cubicBezTo>
                    <a:pt x="51664" y="28138"/>
                    <a:pt x="51647" y="28121"/>
                    <a:pt x="51647" y="28105"/>
                  </a:cubicBezTo>
                  <a:close/>
                  <a:moveTo>
                    <a:pt x="51614" y="28439"/>
                  </a:moveTo>
                  <a:cubicBezTo>
                    <a:pt x="51614" y="28422"/>
                    <a:pt x="51630" y="28405"/>
                    <a:pt x="51647" y="28405"/>
                  </a:cubicBezTo>
                  <a:cubicBezTo>
                    <a:pt x="51664" y="28405"/>
                    <a:pt x="51680" y="28422"/>
                    <a:pt x="51680" y="28439"/>
                  </a:cubicBezTo>
                  <a:lnTo>
                    <a:pt x="51680" y="28506"/>
                  </a:lnTo>
                  <a:cubicBezTo>
                    <a:pt x="51680" y="28522"/>
                    <a:pt x="51664" y="28539"/>
                    <a:pt x="51630" y="28539"/>
                  </a:cubicBezTo>
                  <a:cubicBezTo>
                    <a:pt x="51614" y="28539"/>
                    <a:pt x="51614" y="28522"/>
                    <a:pt x="51614" y="28506"/>
                  </a:cubicBezTo>
                  <a:close/>
                  <a:moveTo>
                    <a:pt x="51580" y="28823"/>
                  </a:moveTo>
                  <a:cubicBezTo>
                    <a:pt x="51580" y="28806"/>
                    <a:pt x="51597" y="28806"/>
                    <a:pt x="51614" y="28806"/>
                  </a:cubicBezTo>
                  <a:cubicBezTo>
                    <a:pt x="51630" y="28806"/>
                    <a:pt x="51647" y="28823"/>
                    <a:pt x="51630" y="28840"/>
                  </a:cubicBezTo>
                  <a:lnTo>
                    <a:pt x="51630" y="28907"/>
                  </a:lnTo>
                  <a:cubicBezTo>
                    <a:pt x="51630" y="28923"/>
                    <a:pt x="51614" y="28940"/>
                    <a:pt x="51597" y="28940"/>
                  </a:cubicBezTo>
                  <a:cubicBezTo>
                    <a:pt x="51580" y="28940"/>
                    <a:pt x="51563" y="28923"/>
                    <a:pt x="51563" y="28890"/>
                  </a:cubicBezTo>
                  <a:close/>
                  <a:moveTo>
                    <a:pt x="51530" y="29224"/>
                  </a:moveTo>
                  <a:cubicBezTo>
                    <a:pt x="51530" y="29207"/>
                    <a:pt x="51547" y="29191"/>
                    <a:pt x="51563" y="29191"/>
                  </a:cubicBezTo>
                  <a:cubicBezTo>
                    <a:pt x="51580" y="29207"/>
                    <a:pt x="51597" y="29224"/>
                    <a:pt x="51597" y="29241"/>
                  </a:cubicBezTo>
                  <a:lnTo>
                    <a:pt x="51580" y="29308"/>
                  </a:lnTo>
                  <a:cubicBezTo>
                    <a:pt x="51580" y="29324"/>
                    <a:pt x="51563" y="29324"/>
                    <a:pt x="51547" y="29324"/>
                  </a:cubicBezTo>
                  <a:cubicBezTo>
                    <a:pt x="51530" y="29324"/>
                    <a:pt x="51513" y="29308"/>
                    <a:pt x="51513" y="29291"/>
                  </a:cubicBezTo>
                  <a:close/>
                  <a:moveTo>
                    <a:pt x="51463" y="29625"/>
                  </a:moveTo>
                  <a:cubicBezTo>
                    <a:pt x="51463" y="29608"/>
                    <a:pt x="51480" y="29592"/>
                    <a:pt x="51513" y="29592"/>
                  </a:cubicBezTo>
                  <a:cubicBezTo>
                    <a:pt x="51530" y="29592"/>
                    <a:pt x="51530" y="29608"/>
                    <a:pt x="51530" y="29625"/>
                  </a:cubicBezTo>
                  <a:lnTo>
                    <a:pt x="51530" y="29692"/>
                  </a:lnTo>
                  <a:cubicBezTo>
                    <a:pt x="51530" y="29709"/>
                    <a:pt x="51497" y="29725"/>
                    <a:pt x="51480" y="29725"/>
                  </a:cubicBezTo>
                  <a:cubicBezTo>
                    <a:pt x="51463" y="29725"/>
                    <a:pt x="51463" y="29709"/>
                    <a:pt x="51463" y="29692"/>
                  </a:cubicBezTo>
                  <a:close/>
                  <a:moveTo>
                    <a:pt x="51413" y="30009"/>
                  </a:moveTo>
                  <a:cubicBezTo>
                    <a:pt x="51413" y="29993"/>
                    <a:pt x="51430" y="29993"/>
                    <a:pt x="51446" y="29993"/>
                  </a:cubicBezTo>
                  <a:cubicBezTo>
                    <a:pt x="51463" y="29993"/>
                    <a:pt x="51480" y="30009"/>
                    <a:pt x="51480" y="30026"/>
                  </a:cubicBezTo>
                  <a:lnTo>
                    <a:pt x="51463" y="30093"/>
                  </a:lnTo>
                  <a:cubicBezTo>
                    <a:pt x="51463" y="30110"/>
                    <a:pt x="51446" y="30126"/>
                    <a:pt x="51430" y="30126"/>
                  </a:cubicBezTo>
                  <a:cubicBezTo>
                    <a:pt x="51413" y="30110"/>
                    <a:pt x="51396" y="30093"/>
                    <a:pt x="51396" y="30076"/>
                  </a:cubicBezTo>
                  <a:close/>
                  <a:moveTo>
                    <a:pt x="51346" y="30410"/>
                  </a:moveTo>
                  <a:cubicBezTo>
                    <a:pt x="51346" y="30394"/>
                    <a:pt x="51363" y="30377"/>
                    <a:pt x="51380" y="30377"/>
                  </a:cubicBezTo>
                  <a:cubicBezTo>
                    <a:pt x="51396" y="30377"/>
                    <a:pt x="51413" y="30394"/>
                    <a:pt x="51413" y="30427"/>
                  </a:cubicBezTo>
                  <a:lnTo>
                    <a:pt x="51396" y="30477"/>
                  </a:lnTo>
                  <a:cubicBezTo>
                    <a:pt x="51396" y="30511"/>
                    <a:pt x="51380" y="30511"/>
                    <a:pt x="51363" y="30511"/>
                  </a:cubicBezTo>
                  <a:cubicBezTo>
                    <a:pt x="51329" y="30511"/>
                    <a:pt x="51329" y="30494"/>
                    <a:pt x="51329" y="30477"/>
                  </a:cubicBezTo>
                  <a:close/>
                  <a:moveTo>
                    <a:pt x="51263" y="30795"/>
                  </a:moveTo>
                  <a:cubicBezTo>
                    <a:pt x="51263" y="30778"/>
                    <a:pt x="51296" y="30778"/>
                    <a:pt x="51313" y="30778"/>
                  </a:cubicBezTo>
                  <a:cubicBezTo>
                    <a:pt x="51329" y="30778"/>
                    <a:pt x="51329" y="30795"/>
                    <a:pt x="51329" y="30811"/>
                  </a:cubicBezTo>
                  <a:lnTo>
                    <a:pt x="51313" y="30878"/>
                  </a:lnTo>
                  <a:cubicBezTo>
                    <a:pt x="51313" y="30895"/>
                    <a:pt x="51296" y="30912"/>
                    <a:pt x="51279" y="30912"/>
                  </a:cubicBezTo>
                  <a:cubicBezTo>
                    <a:pt x="51263" y="30895"/>
                    <a:pt x="51246" y="30878"/>
                    <a:pt x="51246" y="30862"/>
                  </a:cubicBezTo>
                  <a:close/>
                  <a:moveTo>
                    <a:pt x="51196" y="31196"/>
                  </a:moveTo>
                  <a:cubicBezTo>
                    <a:pt x="51196" y="31179"/>
                    <a:pt x="51213" y="31162"/>
                    <a:pt x="51229" y="31162"/>
                  </a:cubicBezTo>
                  <a:cubicBezTo>
                    <a:pt x="51246" y="31162"/>
                    <a:pt x="51263" y="31179"/>
                    <a:pt x="51246" y="31196"/>
                  </a:cubicBezTo>
                  <a:lnTo>
                    <a:pt x="51246" y="31263"/>
                  </a:lnTo>
                  <a:cubicBezTo>
                    <a:pt x="51229" y="31279"/>
                    <a:pt x="51213" y="31296"/>
                    <a:pt x="51196" y="31296"/>
                  </a:cubicBezTo>
                  <a:cubicBezTo>
                    <a:pt x="51179" y="31296"/>
                    <a:pt x="51162" y="31279"/>
                    <a:pt x="51179" y="31263"/>
                  </a:cubicBezTo>
                  <a:close/>
                  <a:moveTo>
                    <a:pt x="51096" y="31580"/>
                  </a:moveTo>
                  <a:cubicBezTo>
                    <a:pt x="51112" y="31563"/>
                    <a:pt x="51129" y="31547"/>
                    <a:pt x="51146" y="31547"/>
                  </a:cubicBezTo>
                  <a:cubicBezTo>
                    <a:pt x="51162" y="31563"/>
                    <a:pt x="51179" y="31580"/>
                    <a:pt x="51162" y="31597"/>
                  </a:cubicBezTo>
                  <a:lnTo>
                    <a:pt x="51146" y="31664"/>
                  </a:lnTo>
                  <a:cubicBezTo>
                    <a:pt x="51146" y="31680"/>
                    <a:pt x="51129" y="31680"/>
                    <a:pt x="51112" y="31680"/>
                  </a:cubicBezTo>
                  <a:cubicBezTo>
                    <a:pt x="51096" y="31680"/>
                    <a:pt x="51079" y="31664"/>
                    <a:pt x="51096" y="31647"/>
                  </a:cubicBezTo>
                  <a:close/>
                  <a:moveTo>
                    <a:pt x="51012" y="31964"/>
                  </a:moveTo>
                  <a:cubicBezTo>
                    <a:pt x="51012" y="31948"/>
                    <a:pt x="51029" y="31931"/>
                    <a:pt x="51045" y="31948"/>
                  </a:cubicBezTo>
                  <a:cubicBezTo>
                    <a:pt x="51062" y="31948"/>
                    <a:pt x="51079" y="31964"/>
                    <a:pt x="51079" y="31981"/>
                  </a:cubicBezTo>
                  <a:lnTo>
                    <a:pt x="51062" y="32048"/>
                  </a:lnTo>
                  <a:cubicBezTo>
                    <a:pt x="51062" y="32065"/>
                    <a:pt x="51045" y="32081"/>
                    <a:pt x="51012" y="32065"/>
                  </a:cubicBezTo>
                  <a:cubicBezTo>
                    <a:pt x="50995" y="32065"/>
                    <a:pt x="50995" y="32048"/>
                    <a:pt x="50995" y="32031"/>
                  </a:cubicBezTo>
                  <a:close/>
                  <a:moveTo>
                    <a:pt x="50912" y="32349"/>
                  </a:moveTo>
                  <a:cubicBezTo>
                    <a:pt x="50912" y="32332"/>
                    <a:pt x="50928" y="32332"/>
                    <a:pt x="50962" y="32332"/>
                  </a:cubicBezTo>
                  <a:cubicBezTo>
                    <a:pt x="50979" y="32332"/>
                    <a:pt x="50979" y="32349"/>
                    <a:pt x="50979" y="32365"/>
                  </a:cubicBezTo>
                  <a:lnTo>
                    <a:pt x="50962" y="32432"/>
                  </a:lnTo>
                  <a:cubicBezTo>
                    <a:pt x="50962" y="32449"/>
                    <a:pt x="50945" y="32466"/>
                    <a:pt x="50912" y="32466"/>
                  </a:cubicBezTo>
                  <a:cubicBezTo>
                    <a:pt x="50895" y="32449"/>
                    <a:pt x="50895" y="32432"/>
                    <a:pt x="50895" y="32415"/>
                  </a:cubicBezTo>
                  <a:close/>
                  <a:moveTo>
                    <a:pt x="50812" y="32733"/>
                  </a:moveTo>
                  <a:cubicBezTo>
                    <a:pt x="50812" y="32716"/>
                    <a:pt x="50828" y="32716"/>
                    <a:pt x="50845" y="32716"/>
                  </a:cubicBezTo>
                  <a:cubicBezTo>
                    <a:pt x="50862" y="32716"/>
                    <a:pt x="50878" y="32733"/>
                    <a:pt x="50878" y="32750"/>
                  </a:cubicBezTo>
                  <a:lnTo>
                    <a:pt x="50862" y="32816"/>
                  </a:lnTo>
                  <a:cubicBezTo>
                    <a:pt x="50845" y="32833"/>
                    <a:pt x="50828" y="32850"/>
                    <a:pt x="50812" y="32850"/>
                  </a:cubicBezTo>
                  <a:cubicBezTo>
                    <a:pt x="50795" y="32833"/>
                    <a:pt x="50795" y="32816"/>
                    <a:pt x="50795" y="32800"/>
                  </a:cubicBezTo>
                  <a:close/>
                  <a:moveTo>
                    <a:pt x="50695" y="33117"/>
                  </a:moveTo>
                  <a:cubicBezTo>
                    <a:pt x="50711" y="33101"/>
                    <a:pt x="50728" y="33101"/>
                    <a:pt x="50745" y="33101"/>
                  </a:cubicBezTo>
                  <a:cubicBezTo>
                    <a:pt x="50761" y="33101"/>
                    <a:pt x="50761" y="33117"/>
                    <a:pt x="50761" y="33134"/>
                  </a:cubicBezTo>
                  <a:lnTo>
                    <a:pt x="50745" y="33201"/>
                  </a:lnTo>
                  <a:cubicBezTo>
                    <a:pt x="50745" y="33217"/>
                    <a:pt x="50728" y="33234"/>
                    <a:pt x="50711" y="33234"/>
                  </a:cubicBezTo>
                  <a:cubicBezTo>
                    <a:pt x="50695" y="33217"/>
                    <a:pt x="50678" y="33201"/>
                    <a:pt x="50678" y="33184"/>
                  </a:cubicBezTo>
                  <a:close/>
                  <a:moveTo>
                    <a:pt x="50578" y="33502"/>
                  </a:moveTo>
                  <a:cubicBezTo>
                    <a:pt x="50594" y="33485"/>
                    <a:pt x="50611" y="33468"/>
                    <a:pt x="50628" y="33485"/>
                  </a:cubicBezTo>
                  <a:cubicBezTo>
                    <a:pt x="50644" y="33485"/>
                    <a:pt x="50661" y="33502"/>
                    <a:pt x="50644" y="33518"/>
                  </a:cubicBezTo>
                  <a:lnTo>
                    <a:pt x="50628" y="33585"/>
                  </a:lnTo>
                  <a:cubicBezTo>
                    <a:pt x="50628" y="33602"/>
                    <a:pt x="50611" y="33618"/>
                    <a:pt x="50594" y="33602"/>
                  </a:cubicBezTo>
                  <a:cubicBezTo>
                    <a:pt x="50578" y="33602"/>
                    <a:pt x="50561" y="33585"/>
                    <a:pt x="50561" y="33568"/>
                  </a:cubicBezTo>
                  <a:close/>
                  <a:moveTo>
                    <a:pt x="50461" y="33886"/>
                  </a:moveTo>
                  <a:cubicBezTo>
                    <a:pt x="50477" y="33869"/>
                    <a:pt x="50494" y="33852"/>
                    <a:pt x="50511" y="33869"/>
                  </a:cubicBezTo>
                  <a:cubicBezTo>
                    <a:pt x="50527" y="33869"/>
                    <a:pt x="50527" y="33886"/>
                    <a:pt x="50527" y="33903"/>
                  </a:cubicBezTo>
                  <a:lnTo>
                    <a:pt x="50511" y="33969"/>
                  </a:lnTo>
                  <a:cubicBezTo>
                    <a:pt x="50494" y="33986"/>
                    <a:pt x="50477" y="33986"/>
                    <a:pt x="50461" y="33986"/>
                  </a:cubicBezTo>
                  <a:cubicBezTo>
                    <a:pt x="50444" y="33986"/>
                    <a:pt x="50444" y="33969"/>
                    <a:pt x="50444" y="33953"/>
                  </a:cubicBezTo>
                  <a:close/>
                  <a:moveTo>
                    <a:pt x="50344" y="34253"/>
                  </a:moveTo>
                  <a:cubicBezTo>
                    <a:pt x="50344" y="34237"/>
                    <a:pt x="50360" y="34237"/>
                    <a:pt x="50377" y="34237"/>
                  </a:cubicBezTo>
                  <a:cubicBezTo>
                    <a:pt x="50394" y="34253"/>
                    <a:pt x="50411" y="34270"/>
                    <a:pt x="50394" y="34287"/>
                  </a:cubicBezTo>
                  <a:lnTo>
                    <a:pt x="50377" y="34354"/>
                  </a:lnTo>
                  <a:cubicBezTo>
                    <a:pt x="50377" y="34370"/>
                    <a:pt x="50344" y="34370"/>
                    <a:pt x="50327" y="34370"/>
                  </a:cubicBezTo>
                  <a:cubicBezTo>
                    <a:pt x="50310" y="34354"/>
                    <a:pt x="50310" y="34337"/>
                    <a:pt x="50310" y="34320"/>
                  </a:cubicBezTo>
                  <a:close/>
                  <a:moveTo>
                    <a:pt x="50210" y="34638"/>
                  </a:moveTo>
                  <a:cubicBezTo>
                    <a:pt x="50210" y="34621"/>
                    <a:pt x="50227" y="34604"/>
                    <a:pt x="50243" y="34621"/>
                  </a:cubicBezTo>
                  <a:cubicBezTo>
                    <a:pt x="50260" y="34621"/>
                    <a:pt x="50277" y="34638"/>
                    <a:pt x="50260" y="34654"/>
                  </a:cubicBezTo>
                  <a:lnTo>
                    <a:pt x="50243" y="34721"/>
                  </a:lnTo>
                  <a:cubicBezTo>
                    <a:pt x="50243" y="34738"/>
                    <a:pt x="50210" y="34755"/>
                    <a:pt x="50193" y="34738"/>
                  </a:cubicBezTo>
                  <a:cubicBezTo>
                    <a:pt x="50177" y="34738"/>
                    <a:pt x="50177" y="34721"/>
                    <a:pt x="50177" y="34705"/>
                  </a:cubicBezTo>
                  <a:close/>
                  <a:moveTo>
                    <a:pt x="50060" y="35005"/>
                  </a:moveTo>
                  <a:cubicBezTo>
                    <a:pt x="50076" y="34989"/>
                    <a:pt x="50093" y="34989"/>
                    <a:pt x="50110" y="34989"/>
                  </a:cubicBezTo>
                  <a:cubicBezTo>
                    <a:pt x="50126" y="35005"/>
                    <a:pt x="50126" y="35022"/>
                    <a:pt x="50126" y="35039"/>
                  </a:cubicBezTo>
                  <a:lnTo>
                    <a:pt x="50110" y="35089"/>
                  </a:lnTo>
                  <a:cubicBezTo>
                    <a:pt x="50093" y="35106"/>
                    <a:pt x="50076" y="35122"/>
                    <a:pt x="50060" y="35122"/>
                  </a:cubicBezTo>
                  <a:cubicBezTo>
                    <a:pt x="50043" y="35106"/>
                    <a:pt x="50026" y="35089"/>
                    <a:pt x="50043" y="35072"/>
                  </a:cubicBezTo>
                  <a:close/>
                  <a:moveTo>
                    <a:pt x="49926" y="35373"/>
                  </a:moveTo>
                  <a:cubicBezTo>
                    <a:pt x="49926" y="35356"/>
                    <a:pt x="49943" y="35356"/>
                    <a:pt x="49959" y="35356"/>
                  </a:cubicBezTo>
                  <a:cubicBezTo>
                    <a:pt x="49976" y="35373"/>
                    <a:pt x="49993" y="35390"/>
                    <a:pt x="49976" y="35406"/>
                  </a:cubicBezTo>
                  <a:lnTo>
                    <a:pt x="49959" y="35473"/>
                  </a:lnTo>
                  <a:cubicBezTo>
                    <a:pt x="49943" y="35490"/>
                    <a:pt x="49926" y="35490"/>
                    <a:pt x="49909" y="35490"/>
                  </a:cubicBezTo>
                  <a:cubicBezTo>
                    <a:pt x="49893" y="35473"/>
                    <a:pt x="49893" y="35456"/>
                    <a:pt x="49893" y="35440"/>
                  </a:cubicBezTo>
                  <a:close/>
                  <a:moveTo>
                    <a:pt x="49776" y="35757"/>
                  </a:moveTo>
                  <a:cubicBezTo>
                    <a:pt x="49776" y="35740"/>
                    <a:pt x="49792" y="35724"/>
                    <a:pt x="49809" y="35740"/>
                  </a:cubicBezTo>
                  <a:cubicBezTo>
                    <a:pt x="49826" y="35740"/>
                    <a:pt x="49842" y="35757"/>
                    <a:pt x="49826" y="35774"/>
                  </a:cubicBezTo>
                  <a:lnTo>
                    <a:pt x="49809" y="35841"/>
                  </a:lnTo>
                  <a:cubicBezTo>
                    <a:pt x="49792" y="35857"/>
                    <a:pt x="49776" y="35857"/>
                    <a:pt x="49759" y="35857"/>
                  </a:cubicBezTo>
                  <a:cubicBezTo>
                    <a:pt x="49742" y="35841"/>
                    <a:pt x="49742" y="35824"/>
                    <a:pt x="49742" y="35807"/>
                  </a:cubicBezTo>
                  <a:close/>
                  <a:moveTo>
                    <a:pt x="49608" y="36125"/>
                  </a:moveTo>
                  <a:cubicBezTo>
                    <a:pt x="49625" y="36108"/>
                    <a:pt x="49642" y="36091"/>
                    <a:pt x="49659" y="36091"/>
                  </a:cubicBezTo>
                  <a:cubicBezTo>
                    <a:pt x="49675" y="36108"/>
                    <a:pt x="49675" y="36125"/>
                    <a:pt x="49675" y="36141"/>
                  </a:cubicBezTo>
                  <a:lnTo>
                    <a:pt x="49642" y="36208"/>
                  </a:lnTo>
                  <a:cubicBezTo>
                    <a:pt x="49642" y="36225"/>
                    <a:pt x="49625" y="36225"/>
                    <a:pt x="49608" y="36225"/>
                  </a:cubicBezTo>
                  <a:cubicBezTo>
                    <a:pt x="49592" y="36208"/>
                    <a:pt x="49575" y="36192"/>
                    <a:pt x="49592" y="36175"/>
                  </a:cubicBezTo>
                  <a:close/>
                  <a:moveTo>
                    <a:pt x="49458" y="36476"/>
                  </a:moveTo>
                  <a:cubicBezTo>
                    <a:pt x="49458" y="36459"/>
                    <a:pt x="49475" y="36459"/>
                    <a:pt x="49492" y="36459"/>
                  </a:cubicBezTo>
                  <a:cubicBezTo>
                    <a:pt x="49508" y="36476"/>
                    <a:pt x="49525" y="36492"/>
                    <a:pt x="49508" y="36509"/>
                  </a:cubicBezTo>
                  <a:lnTo>
                    <a:pt x="49492" y="36576"/>
                  </a:lnTo>
                  <a:cubicBezTo>
                    <a:pt x="49475" y="36593"/>
                    <a:pt x="49458" y="36593"/>
                    <a:pt x="49441" y="36593"/>
                  </a:cubicBezTo>
                  <a:cubicBezTo>
                    <a:pt x="49425" y="36576"/>
                    <a:pt x="49408" y="36559"/>
                    <a:pt x="49425" y="36542"/>
                  </a:cubicBezTo>
                  <a:close/>
                  <a:moveTo>
                    <a:pt x="49291" y="36843"/>
                  </a:moveTo>
                  <a:cubicBezTo>
                    <a:pt x="49291" y="36827"/>
                    <a:pt x="49308" y="36827"/>
                    <a:pt x="49324" y="36827"/>
                  </a:cubicBezTo>
                  <a:cubicBezTo>
                    <a:pt x="49341" y="36827"/>
                    <a:pt x="49358" y="36860"/>
                    <a:pt x="49341" y="36877"/>
                  </a:cubicBezTo>
                  <a:lnTo>
                    <a:pt x="49308" y="36927"/>
                  </a:lnTo>
                  <a:cubicBezTo>
                    <a:pt x="49308" y="36943"/>
                    <a:pt x="49291" y="36960"/>
                    <a:pt x="49274" y="36943"/>
                  </a:cubicBezTo>
                  <a:cubicBezTo>
                    <a:pt x="49258" y="36943"/>
                    <a:pt x="49241" y="36927"/>
                    <a:pt x="49258" y="36910"/>
                  </a:cubicBezTo>
                  <a:close/>
                  <a:moveTo>
                    <a:pt x="49107" y="37194"/>
                  </a:moveTo>
                  <a:cubicBezTo>
                    <a:pt x="49124" y="37177"/>
                    <a:pt x="49141" y="37177"/>
                    <a:pt x="49157" y="37194"/>
                  </a:cubicBezTo>
                  <a:cubicBezTo>
                    <a:pt x="49174" y="37194"/>
                    <a:pt x="49174" y="37211"/>
                    <a:pt x="49174" y="37228"/>
                  </a:cubicBezTo>
                  <a:lnTo>
                    <a:pt x="49141" y="37294"/>
                  </a:lnTo>
                  <a:cubicBezTo>
                    <a:pt x="49124" y="37311"/>
                    <a:pt x="49107" y="37311"/>
                    <a:pt x="49091" y="37311"/>
                  </a:cubicBezTo>
                  <a:cubicBezTo>
                    <a:pt x="49074" y="37294"/>
                    <a:pt x="49074" y="37278"/>
                    <a:pt x="49074" y="37261"/>
                  </a:cubicBezTo>
                  <a:close/>
                  <a:moveTo>
                    <a:pt x="48923" y="37562"/>
                  </a:moveTo>
                  <a:cubicBezTo>
                    <a:pt x="48940" y="37545"/>
                    <a:pt x="48957" y="37528"/>
                    <a:pt x="48974" y="37545"/>
                  </a:cubicBezTo>
                  <a:cubicBezTo>
                    <a:pt x="48990" y="37545"/>
                    <a:pt x="48990" y="37578"/>
                    <a:pt x="48990" y="37595"/>
                  </a:cubicBezTo>
                  <a:lnTo>
                    <a:pt x="48957" y="37645"/>
                  </a:lnTo>
                  <a:cubicBezTo>
                    <a:pt x="48957" y="37662"/>
                    <a:pt x="48923" y="37662"/>
                    <a:pt x="48907" y="37662"/>
                  </a:cubicBezTo>
                  <a:cubicBezTo>
                    <a:pt x="48907" y="37645"/>
                    <a:pt x="48890" y="37629"/>
                    <a:pt x="48907" y="37612"/>
                  </a:cubicBezTo>
                  <a:close/>
                  <a:moveTo>
                    <a:pt x="48740" y="37913"/>
                  </a:moveTo>
                  <a:cubicBezTo>
                    <a:pt x="48756" y="37896"/>
                    <a:pt x="48773" y="37896"/>
                    <a:pt x="48790" y="37896"/>
                  </a:cubicBezTo>
                  <a:cubicBezTo>
                    <a:pt x="48806" y="37913"/>
                    <a:pt x="48806" y="37929"/>
                    <a:pt x="48806" y="37946"/>
                  </a:cubicBezTo>
                  <a:lnTo>
                    <a:pt x="48773" y="37996"/>
                  </a:lnTo>
                  <a:cubicBezTo>
                    <a:pt x="48773" y="38013"/>
                    <a:pt x="48740" y="38030"/>
                    <a:pt x="48723" y="38013"/>
                  </a:cubicBezTo>
                  <a:cubicBezTo>
                    <a:pt x="48706" y="38013"/>
                    <a:pt x="48706" y="37979"/>
                    <a:pt x="48723" y="37963"/>
                  </a:cubicBezTo>
                  <a:close/>
                  <a:moveTo>
                    <a:pt x="48556" y="38263"/>
                  </a:moveTo>
                  <a:cubicBezTo>
                    <a:pt x="48573" y="38247"/>
                    <a:pt x="48589" y="38247"/>
                    <a:pt x="48606" y="38247"/>
                  </a:cubicBezTo>
                  <a:cubicBezTo>
                    <a:pt x="48623" y="38263"/>
                    <a:pt x="48623" y="38280"/>
                    <a:pt x="48623" y="38297"/>
                  </a:cubicBezTo>
                  <a:lnTo>
                    <a:pt x="48589" y="38347"/>
                  </a:lnTo>
                  <a:cubicBezTo>
                    <a:pt x="48573" y="38364"/>
                    <a:pt x="48556" y="38380"/>
                    <a:pt x="48539" y="38364"/>
                  </a:cubicBezTo>
                  <a:cubicBezTo>
                    <a:pt x="48522" y="38364"/>
                    <a:pt x="48522" y="38330"/>
                    <a:pt x="48522" y="38314"/>
                  </a:cubicBezTo>
                  <a:close/>
                  <a:moveTo>
                    <a:pt x="48355" y="38614"/>
                  </a:moveTo>
                  <a:cubicBezTo>
                    <a:pt x="48372" y="38598"/>
                    <a:pt x="48389" y="38581"/>
                    <a:pt x="48405" y="38598"/>
                  </a:cubicBezTo>
                  <a:cubicBezTo>
                    <a:pt x="48422" y="38614"/>
                    <a:pt x="48422" y="38631"/>
                    <a:pt x="48422" y="38648"/>
                  </a:cubicBezTo>
                  <a:lnTo>
                    <a:pt x="48389" y="38698"/>
                  </a:lnTo>
                  <a:cubicBezTo>
                    <a:pt x="48372" y="38715"/>
                    <a:pt x="48355" y="38715"/>
                    <a:pt x="48339" y="38715"/>
                  </a:cubicBezTo>
                  <a:cubicBezTo>
                    <a:pt x="48322" y="38698"/>
                    <a:pt x="48322" y="38681"/>
                    <a:pt x="48322" y="38664"/>
                  </a:cubicBezTo>
                  <a:close/>
                  <a:moveTo>
                    <a:pt x="48155" y="38948"/>
                  </a:moveTo>
                  <a:cubicBezTo>
                    <a:pt x="48172" y="38932"/>
                    <a:pt x="48188" y="38932"/>
                    <a:pt x="48205" y="38948"/>
                  </a:cubicBezTo>
                  <a:cubicBezTo>
                    <a:pt x="48222" y="38948"/>
                    <a:pt x="48222" y="38965"/>
                    <a:pt x="48222" y="38982"/>
                  </a:cubicBezTo>
                  <a:lnTo>
                    <a:pt x="48188" y="39049"/>
                  </a:lnTo>
                  <a:cubicBezTo>
                    <a:pt x="48172" y="39065"/>
                    <a:pt x="48155" y="39065"/>
                    <a:pt x="48138" y="39049"/>
                  </a:cubicBezTo>
                  <a:cubicBezTo>
                    <a:pt x="48121" y="39049"/>
                    <a:pt x="48121" y="39032"/>
                    <a:pt x="48121" y="39015"/>
                  </a:cubicBezTo>
                  <a:close/>
                  <a:moveTo>
                    <a:pt x="47954" y="39299"/>
                  </a:moveTo>
                  <a:cubicBezTo>
                    <a:pt x="47971" y="39283"/>
                    <a:pt x="47988" y="39283"/>
                    <a:pt x="48004" y="39283"/>
                  </a:cubicBezTo>
                  <a:cubicBezTo>
                    <a:pt x="48021" y="39299"/>
                    <a:pt x="48021" y="39316"/>
                    <a:pt x="48004" y="39333"/>
                  </a:cubicBezTo>
                  <a:close/>
                  <a:moveTo>
                    <a:pt x="47737" y="39634"/>
                  </a:moveTo>
                  <a:cubicBezTo>
                    <a:pt x="47754" y="39617"/>
                    <a:pt x="47771" y="39617"/>
                    <a:pt x="47787" y="39617"/>
                  </a:cubicBezTo>
                  <a:cubicBezTo>
                    <a:pt x="47804" y="39634"/>
                    <a:pt x="47804" y="39650"/>
                    <a:pt x="47804" y="39667"/>
                  </a:cubicBezTo>
                  <a:lnTo>
                    <a:pt x="47771" y="39717"/>
                  </a:lnTo>
                  <a:cubicBezTo>
                    <a:pt x="47754" y="39734"/>
                    <a:pt x="47737" y="39750"/>
                    <a:pt x="47720" y="39734"/>
                  </a:cubicBezTo>
                  <a:cubicBezTo>
                    <a:pt x="47704" y="39717"/>
                    <a:pt x="47704" y="39700"/>
                    <a:pt x="47704" y="39684"/>
                  </a:cubicBezTo>
                  <a:close/>
                  <a:moveTo>
                    <a:pt x="47520" y="39968"/>
                  </a:moveTo>
                  <a:cubicBezTo>
                    <a:pt x="47537" y="39951"/>
                    <a:pt x="47553" y="39951"/>
                    <a:pt x="47570" y="39951"/>
                  </a:cubicBezTo>
                  <a:cubicBezTo>
                    <a:pt x="47587" y="39968"/>
                    <a:pt x="47587" y="39984"/>
                    <a:pt x="47587" y="40001"/>
                  </a:cubicBezTo>
                  <a:lnTo>
                    <a:pt x="47553" y="40068"/>
                  </a:lnTo>
                  <a:cubicBezTo>
                    <a:pt x="47537" y="40068"/>
                    <a:pt x="47520" y="40085"/>
                    <a:pt x="47503" y="40068"/>
                  </a:cubicBezTo>
                  <a:cubicBezTo>
                    <a:pt x="47487" y="40051"/>
                    <a:pt x="47487" y="40035"/>
                    <a:pt x="47487" y="40018"/>
                  </a:cubicBezTo>
                  <a:close/>
                  <a:moveTo>
                    <a:pt x="47303" y="40302"/>
                  </a:moveTo>
                  <a:cubicBezTo>
                    <a:pt x="47319" y="40285"/>
                    <a:pt x="47336" y="40285"/>
                    <a:pt x="47353" y="40285"/>
                  </a:cubicBezTo>
                  <a:cubicBezTo>
                    <a:pt x="47370" y="40302"/>
                    <a:pt x="47370" y="40319"/>
                    <a:pt x="47370" y="40335"/>
                  </a:cubicBezTo>
                  <a:lnTo>
                    <a:pt x="47319" y="40385"/>
                  </a:lnTo>
                  <a:cubicBezTo>
                    <a:pt x="47319" y="40402"/>
                    <a:pt x="47286" y="40419"/>
                    <a:pt x="47286" y="40402"/>
                  </a:cubicBezTo>
                  <a:cubicBezTo>
                    <a:pt x="47269" y="40385"/>
                    <a:pt x="47253" y="40369"/>
                    <a:pt x="47269" y="40352"/>
                  </a:cubicBezTo>
                  <a:close/>
                  <a:moveTo>
                    <a:pt x="47086" y="40636"/>
                  </a:moveTo>
                  <a:cubicBezTo>
                    <a:pt x="47086" y="40619"/>
                    <a:pt x="47119" y="40603"/>
                    <a:pt x="47119" y="40619"/>
                  </a:cubicBezTo>
                  <a:cubicBezTo>
                    <a:pt x="47136" y="40636"/>
                    <a:pt x="47152" y="40653"/>
                    <a:pt x="47136" y="40669"/>
                  </a:cubicBezTo>
                  <a:lnTo>
                    <a:pt x="47102" y="40720"/>
                  </a:lnTo>
                  <a:cubicBezTo>
                    <a:pt x="47086" y="40736"/>
                    <a:pt x="47069" y="40736"/>
                    <a:pt x="47052" y="40736"/>
                  </a:cubicBezTo>
                  <a:cubicBezTo>
                    <a:pt x="47035" y="40720"/>
                    <a:pt x="47035" y="40703"/>
                    <a:pt x="47035" y="40686"/>
                  </a:cubicBezTo>
                  <a:close/>
                  <a:moveTo>
                    <a:pt x="46852" y="40954"/>
                  </a:moveTo>
                  <a:cubicBezTo>
                    <a:pt x="46852" y="40937"/>
                    <a:pt x="46885" y="40937"/>
                    <a:pt x="46902" y="40937"/>
                  </a:cubicBezTo>
                  <a:cubicBezTo>
                    <a:pt x="46902" y="40954"/>
                    <a:pt x="46918" y="40970"/>
                    <a:pt x="46902" y="40987"/>
                  </a:cubicBezTo>
                  <a:lnTo>
                    <a:pt x="46868" y="41037"/>
                  </a:lnTo>
                  <a:cubicBezTo>
                    <a:pt x="46852" y="41054"/>
                    <a:pt x="46835" y="41070"/>
                    <a:pt x="46818" y="41054"/>
                  </a:cubicBezTo>
                  <a:cubicBezTo>
                    <a:pt x="46801" y="41037"/>
                    <a:pt x="46801" y="41020"/>
                    <a:pt x="46801" y="41004"/>
                  </a:cubicBezTo>
                  <a:close/>
                  <a:moveTo>
                    <a:pt x="46618" y="41271"/>
                  </a:moveTo>
                  <a:cubicBezTo>
                    <a:pt x="46618" y="41254"/>
                    <a:pt x="46651" y="41254"/>
                    <a:pt x="46651" y="41271"/>
                  </a:cubicBezTo>
                  <a:cubicBezTo>
                    <a:pt x="46668" y="41271"/>
                    <a:pt x="46684" y="41304"/>
                    <a:pt x="46668" y="41321"/>
                  </a:cubicBezTo>
                  <a:lnTo>
                    <a:pt x="46618" y="41371"/>
                  </a:lnTo>
                  <a:cubicBezTo>
                    <a:pt x="46618" y="41388"/>
                    <a:pt x="46584" y="41388"/>
                    <a:pt x="46584" y="41371"/>
                  </a:cubicBezTo>
                  <a:cubicBezTo>
                    <a:pt x="46568" y="41355"/>
                    <a:pt x="46568" y="41338"/>
                    <a:pt x="46568" y="41321"/>
                  </a:cubicBezTo>
                  <a:close/>
                  <a:moveTo>
                    <a:pt x="46367" y="41588"/>
                  </a:moveTo>
                  <a:cubicBezTo>
                    <a:pt x="46384" y="41572"/>
                    <a:pt x="46400" y="41572"/>
                    <a:pt x="46417" y="41588"/>
                  </a:cubicBezTo>
                  <a:cubicBezTo>
                    <a:pt x="46434" y="41588"/>
                    <a:pt x="46434" y="41622"/>
                    <a:pt x="46417" y="41639"/>
                  </a:cubicBezTo>
                  <a:lnTo>
                    <a:pt x="46384" y="41689"/>
                  </a:lnTo>
                  <a:cubicBezTo>
                    <a:pt x="46367" y="41705"/>
                    <a:pt x="46350" y="41705"/>
                    <a:pt x="46334" y="41689"/>
                  </a:cubicBezTo>
                  <a:cubicBezTo>
                    <a:pt x="46317" y="41672"/>
                    <a:pt x="46317" y="41655"/>
                    <a:pt x="46334" y="41639"/>
                  </a:cubicBezTo>
                  <a:close/>
                  <a:moveTo>
                    <a:pt x="46116" y="41906"/>
                  </a:moveTo>
                  <a:cubicBezTo>
                    <a:pt x="46133" y="41889"/>
                    <a:pt x="46150" y="41889"/>
                    <a:pt x="46167" y="41906"/>
                  </a:cubicBezTo>
                  <a:cubicBezTo>
                    <a:pt x="46183" y="41906"/>
                    <a:pt x="46183" y="41939"/>
                    <a:pt x="46183" y="41939"/>
                  </a:cubicBezTo>
                  <a:lnTo>
                    <a:pt x="46133" y="41989"/>
                  </a:lnTo>
                  <a:cubicBezTo>
                    <a:pt x="46116" y="42006"/>
                    <a:pt x="46100" y="42006"/>
                    <a:pt x="46083" y="42006"/>
                  </a:cubicBezTo>
                  <a:cubicBezTo>
                    <a:pt x="46066" y="41989"/>
                    <a:pt x="46066" y="41973"/>
                    <a:pt x="46083" y="41956"/>
                  </a:cubicBezTo>
                  <a:close/>
                  <a:moveTo>
                    <a:pt x="45866" y="42207"/>
                  </a:moveTo>
                  <a:cubicBezTo>
                    <a:pt x="45882" y="42207"/>
                    <a:pt x="45899" y="42190"/>
                    <a:pt x="45916" y="42207"/>
                  </a:cubicBezTo>
                  <a:cubicBezTo>
                    <a:pt x="45933" y="42223"/>
                    <a:pt x="45933" y="42240"/>
                    <a:pt x="45916" y="42257"/>
                  </a:cubicBezTo>
                  <a:lnTo>
                    <a:pt x="45882" y="42307"/>
                  </a:lnTo>
                  <a:cubicBezTo>
                    <a:pt x="45866" y="42324"/>
                    <a:pt x="45849" y="42324"/>
                    <a:pt x="45832" y="42307"/>
                  </a:cubicBezTo>
                  <a:cubicBezTo>
                    <a:pt x="45816" y="42307"/>
                    <a:pt x="45816" y="42273"/>
                    <a:pt x="45832" y="42273"/>
                  </a:cubicBezTo>
                  <a:close/>
                  <a:moveTo>
                    <a:pt x="45615" y="42524"/>
                  </a:moveTo>
                  <a:cubicBezTo>
                    <a:pt x="45632" y="42507"/>
                    <a:pt x="45649" y="42507"/>
                    <a:pt x="45665" y="42524"/>
                  </a:cubicBezTo>
                  <a:cubicBezTo>
                    <a:pt x="45682" y="42524"/>
                    <a:pt x="45682" y="42541"/>
                    <a:pt x="45665" y="42558"/>
                  </a:cubicBezTo>
                  <a:lnTo>
                    <a:pt x="45632" y="42608"/>
                  </a:lnTo>
                  <a:cubicBezTo>
                    <a:pt x="45615" y="42624"/>
                    <a:pt x="45598" y="42624"/>
                    <a:pt x="45582" y="42624"/>
                  </a:cubicBezTo>
                  <a:cubicBezTo>
                    <a:pt x="45565" y="42608"/>
                    <a:pt x="45565" y="42591"/>
                    <a:pt x="45582" y="42574"/>
                  </a:cubicBezTo>
                  <a:close/>
                  <a:moveTo>
                    <a:pt x="45348" y="42825"/>
                  </a:moveTo>
                  <a:cubicBezTo>
                    <a:pt x="45365" y="42808"/>
                    <a:pt x="45381" y="42808"/>
                    <a:pt x="45398" y="42825"/>
                  </a:cubicBezTo>
                  <a:cubicBezTo>
                    <a:pt x="45415" y="42825"/>
                    <a:pt x="45415" y="42858"/>
                    <a:pt x="45398" y="42858"/>
                  </a:cubicBezTo>
                  <a:lnTo>
                    <a:pt x="45365" y="42908"/>
                  </a:lnTo>
                  <a:cubicBezTo>
                    <a:pt x="45348" y="42925"/>
                    <a:pt x="45331" y="42925"/>
                    <a:pt x="45314" y="42925"/>
                  </a:cubicBezTo>
                  <a:cubicBezTo>
                    <a:pt x="45298" y="42908"/>
                    <a:pt x="45298" y="42892"/>
                    <a:pt x="45314" y="42875"/>
                  </a:cubicBezTo>
                  <a:close/>
                  <a:moveTo>
                    <a:pt x="45097" y="43126"/>
                  </a:moveTo>
                  <a:cubicBezTo>
                    <a:pt x="45097" y="43109"/>
                    <a:pt x="45131" y="43109"/>
                    <a:pt x="45131" y="43109"/>
                  </a:cubicBezTo>
                  <a:cubicBezTo>
                    <a:pt x="45147" y="43126"/>
                    <a:pt x="45147" y="43142"/>
                    <a:pt x="45147" y="43159"/>
                  </a:cubicBezTo>
                  <a:lnTo>
                    <a:pt x="45097" y="43209"/>
                  </a:lnTo>
                  <a:cubicBezTo>
                    <a:pt x="45080" y="43226"/>
                    <a:pt x="45064" y="43226"/>
                    <a:pt x="45047" y="43209"/>
                  </a:cubicBezTo>
                  <a:cubicBezTo>
                    <a:pt x="45030" y="43209"/>
                    <a:pt x="45030" y="43176"/>
                    <a:pt x="45047" y="43176"/>
                  </a:cubicBezTo>
                  <a:close/>
                  <a:moveTo>
                    <a:pt x="44813" y="43410"/>
                  </a:moveTo>
                  <a:cubicBezTo>
                    <a:pt x="44830" y="43393"/>
                    <a:pt x="44847" y="43393"/>
                    <a:pt x="44863" y="43410"/>
                  </a:cubicBezTo>
                  <a:cubicBezTo>
                    <a:pt x="44880" y="43426"/>
                    <a:pt x="44880" y="43443"/>
                    <a:pt x="44863" y="43460"/>
                  </a:cubicBezTo>
                  <a:lnTo>
                    <a:pt x="44830" y="43510"/>
                  </a:lnTo>
                  <a:cubicBezTo>
                    <a:pt x="44813" y="43527"/>
                    <a:pt x="44796" y="43527"/>
                    <a:pt x="44780" y="43510"/>
                  </a:cubicBezTo>
                  <a:cubicBezTo>
                    <a:pt x="44763" y="43493"/>
                    <a:pt x="44763" y="43476"/>
                    <a:pt x="44780" y="43460"/>
                  </a:cubicBezTo>
                  <a:close/>
                  <a:moveTo>
                    <a:pt x="44546" y="43694"/>
                  </a:moveTo>
                  <a:cubicBezTo>
                    <a:pt x="44563" y="43694"/>
                    <a:pt x="44579" y="43694"/>
                    <a:pt x="44596" y="43694"/>
                  </a:cubicBezTo>
                  <a:cubicBezTo>
                    <a:pt x="44613" y="43710"/>
                    <a:pt x="44613" y="43727"/>
                    <a:pt x="44596" y="43744"/>
                  </a:cubicBezTo>
                  <a:lnTo>
                    <a:pt x="44546" y="43794"/>
                  </a:lnTo>
                  <a:cubicBezTo>
                    <a:pt x="44529" y="43811"/>
                    <a:pt x="44512" y="43811"/>
                    <a:pt x="44496" y="43794"/>
                  </a:cubicBezTo>
                  <a:cubicBezTo>
                    <a:pt x="44496" y="43777"/>
                    <a:pt x="44496" y="43761"/>
                    <a:pt x="44496" y="43744"/>
                  </a:cubicBezTo>
                  <a:close/>
                  <a:moveTo>
                    <a:pt x="44262" y="43994"/>
                  </a:moveTo>
                  <a:cubicBezTo>
                    <a:pt x="44278" y="43978"/>
                    <a:pt x="44295" y="43978"/>
                    <a:pt x="44312" y="43994"/>
                  </a:cubicBezTo>
                  <a:cubicBezTo>
                    <a:pt x="44329" y="43994"/>
                    <a:pt x="44329" y="44028"/>
                    <a:pt x="44312" y="44028"/>
                  </a:cubicBezTo>
                  <a:lnTo>
                    <a:pt x="44262" y="44078"/>
                  </a:lnTo>
                  <a:cubicBezTo>
                    <a:pt x="44262" y="44095"/>
                    <a:pt x="44228" y="44095"/>
                    <a:pt x="44228" y="44078"/>
                  </a:cubicBezTo>
                  <a:cubicBezTo>
                    <a:pt x="44212" y="44061"/>
                    <a:pt x="44212" y="44045"/>
                    <a:pt x="44228" y="44028"/>
                  </a:cubicBezTo>
                  <a:close/>
                  <a:moveTo>
                    <a:pt x="43978" y="44262"/>
                  </a:moveTo>
                  <a:cubicBezTo>
                    <a:pt x="43994" y="44262"/>
                    <a:pt x="44011" y="44262"/>
                    <a:pt x="44028" y="44262"/>
                  </a:cubicBezTo>
                  <a:cubicBezTo>
                    <a:pt x="44045" y="44279"/>
                    <a:pt x="44045" y="44295"/>
                    <a:pt x="44028" y="44312"/>
                  </a:cubicBezTo>
                  <a:lnTo>
                    <a:pt x="43978" y="44362"/>
                  </a:lnTo>
                  <a:cubicBezTo>
                    <a:pt x="43978" y="44379"/>
                    <a:pt x="43944" y="44379"/>
                    <a:pt x="43944" y="44362"/>
                  </a:cubicBezTo>
                  <a:cubicBezTo>
                    <a:pt x="43928" y="44345"/>
                    <a:pt x="43928" y="44329"/>
                    <a:pt x="43944" y="44312"/>
                  </a:cubicBezTo>
                  <a:close/>
                  <a:moveTo>
                    <a:pt x="43694" y="44546"/>
                  </a:moveTo>
                  <a:cubicBezTo>
                    <a:pt x="43710" y="44529"/>
                    <a:pt x="43727" y="44529"/>
                    <a:pt x="43744" y="44546"/>
                  </a:cubicBezTo>
                  <a:cubicBezTo>
                    <a:pt x="43760" y="44563"/>
                    <a:pt x="43760" y="44579"/>
                    <a:pt x="43744" y="44596"/>
                  </a:cubicBezTo>
                  <a:lnTo>
                    <a:pt x="43694" y="44646"/>
                  </a:lnTo>
                  <a:cubicBezTo>
                    <a:pt x="43677" y="44646"/>
                    <a:pt x="43660" y="44646"/>
                    <a:pt x="43644" y="44646"/>
                  </a:cubicBezTo>
                  <a:cubicBezTo>
                    <a:pt x="43627" y="44629"/>
                    <a:pt x="43644" y="44596"/>
                    <a:pt x="43644" y="44596"/>
                  </a:cubicBezTo>
                  <a:close/>
                  <a:moveTo>
                    <a:pt x="43410" y="44813"/>
                  </a:moveTo>
                  <a:cubicBezTo>
                    <a:pt x="43426" y="44813"/>
                    <a:pt x="43443" y="44813"/>
                    <a:pt x="43460" y="44813"/>
                  </a:cubicBezTo>
                  <a:cubicBezTo>
                    <a:pt x="43460" y="44830"/>
                    <a:pt x="43460" y="44847"/>
                    <a:pt x="43443" y="44863"/>
                  </a:cubicBezTo>
                  <a:lnTo>
                    <a:pt x="43410" y="44913"/>
                  </a:lnTo>
                  <a:cubicBezTo>
                    <a:pt x="43393" y="44930"/>
                    <a:pt x="43359" y="44930"/>
                    <a:pt x="43359" y="44913"/>
                  </a:cubicBezTo>
                  <a:cubicBezTo>
                    <a:pt x="43343" y="44897"/>
                    <a:pt x="43343" y="44880"/>
                    <a:pt x="43359" y="44863"/>
                  </a:cubicBezTo>
                  <a:close/>
                  <a:moveTo>
                    <a:pt x="43109" y="45081"/>
                  </a:moveTo>
                  <a:cubicBezTo>
                    <a:pt x="43126" y="45081"/>
                    <a:pt x="43142" y="45081"/>
                    <a:pt x="43159" y="45081"/>
                  </a:cubicBezTo>
                  <a:cubicBezTo>
                    <a:pt x="43176" y="45097"/>
                    <a:pt x="43176" y="45131"/>
                    <a:pt x="43159" y="45131"/>
                  </a:cubicBezTo>
                  <a:lnTo>
                    <a:pt x="43109" y="45181"/>
                  </a:lnTo>
                  <a:cubicBezTo>
                    <a:pt x="43092" y="45197"/>
                    <a:pt x="43075" y="45197"/>
                    <a:pt x="43059" y="45181"/>
                  </a:cubicBezTo>
                  <a:cubicBezTo>
                    <a:pt x="43042" y="45164"/>
                    <a:pt x="43042" y="45147"/>
                    <a:pt x="43059" y="45131"/>
                  </a:cubicBezTo>
                  <a:close/>
                  <a:moveTo>
                    <a:pt x="42808" y="45348"/>
                  </a:moveTo>
                  <a:cubicBezTo>
                    <a:pt x="42825" y="45331"/>
                    <a:pt x="42842" y="45331"/>
                    <a:pt x="42858" y="45348"/>
                  </a:cubicBezTo>
                  <a:cubicBezTo>
                    <a:pt x="42875" y="45365"/>
                    <a:pt x="42875" y="45381"/>
                    <a:pt x="42858" y="45398"/>
                  </a:cubicBezTo>
                  <a:lnTo>
                    <a:pt x="42808" y="45448"/>
                  </a:lnTo>
                  <a:cubicBezTo>
                    <a:pt x="42791" y="45448"/>
                    <a:pt x="42775" y="45448"/>
                    <a:pt x="42758" y="45431"/>
                  </a:cubicBezTo>
                  <a:cubicBezTo>
                    <a:pt x="42741" y="45431"/>
                    <a:pt x="42741" y="45398"/>
                    <a:pt x="42758" y="45398"/>
                  </a:cubicBezTo>
                  <a:close/>
                  <a:moveTo>
                    <a:pt x="42507" y="45615"/>
                  </a:moveTo>
                  <a:cubicBezTo>
                    <a:pt x="42524" y="45598"/>
                    <a:pt x="42541" y="45598"/>
                    <a:pt x="42557" y="45615"/>
                  </a:cubicBezTo>
                  <a:cubicBezTo>
                    <a:pt x="42557" y="45632"/>
                    <a:pt x="42557" y="45649"/>
                    <a:pt x="42557" y="45665"/>
                  </a:cubicBezTo>
                  <a:lnTo>
                    <a:pt x="42491" y="45699"/>
                  </a:lnTo>
                  <a:cubicBezTo>
                    <a:pt x="42491" y="45715"/>
                    <a:pt x="42457" y="45715"/>
                    <a:pt x="42457" y="45699"/>
                  </a:cubicBezTo>
                  <a:cubicBezTo>
                    <a:pt x="42441" y="45682"/>
                    <a:pt x="42441" y="45665"/>
                    <a:pt x="42457" y="45649"/>
                  </a:cubicBezTo>
                  <a:close/>
                  <a:moveTo>
                    <a:pt x="42207" y="45866"/>
                  </a:moveTo>
                  <a:cubicBezTo>
                    <a:pt x="42207" y="45849"/>
                    <a:pt x="42240" y="45849"/>
                    <a:pt x="42240" y="45866"/>
                  </a:cubicBezTo>
                  <a:cubicBezTo>
                    <a:pt x="42257" y="45883"/>
                    <a:pt x="42257" y="45899"/>
                    <a:pt x="42240" y="45916"/>
                  </a:cubicBezTo>
                  <a:lnTo>
                    <a:pt x="42190" y="45949"/>
                  </a:lnTo>
                  <a:cubicBezTo>
                    <a:pt x="42173" y="45966"/>
                    <a:pt x="42156" y="45966"/>
                    <a:pt x="42140" y="45949"/>
                  </a:cubicBezTo>
                  <a:cubicBezTo>
                    <a:pt x="42123" y="45933"/>
                    <a:pt x="42140" y="45916"/>
                    <a:pt x="42140" y="45899"/>
                  </a:cubicBezTo>
                  <a:close/>
                  <a:moveTo>
                    <a:pt x="41889" y="46116"/>
                  </a:moveTo>
                  <a:cubicBezTo>
                    <a:pt x="41906" y="46100"/>
                    <a:pt x="41923" y="46100"/>
                    <a:pt x="41939" y="46116"/>
                  </a:cubicBezTo>
                  <a:cubicBezTo>
                    <a:pt x="41939" y="46133"/>
                    <a:pt x="41939" y="46150"/>
                    <a:pt x="41923" y="46167"/>
                  </a:cubicBezTo>
                  <a:lnTo>
                    <a:pt x="41872" y="46200"/>
                  </a:lnTo>
                  <a:cubicBezTo>
                    <a:pt x="41856" y="46217"/>
                    <a:pt x="41839" y="46217"/>
                    <a:pt x="41822" y="46200"/>
                  </a:cubicBezTo>
                  <a:cubicBezTo>
                    <a:pt x="41822" y="46183"/>
                    <a:pt x="41822" y="46167"/>
                    <a:pt x="41839" y="46150"/>
                  </a:cubicBezTo>
                  <a:close/>
                  <a:moveTo>
                    <a:pt x="41572" y="46350"/>
                  </a:moveTo>
                  <a:cubicBezTo>
                    <a:pt x="41588" y="46350"/>
                    <a:pt x="41605" y="46350"/>
                    <a:pt x="41622" y="46367"/>
                  </a:cubicBezTo>
                  <a:cubicBezTo>
                    <a:pt x="41622" y="46367"/>
                    <a:pt x="41622" y="46400"/>
                    <a:pt x="41605" y="46400"/>
                  </a:cubicBezTo>
                  <a:lnTo>
                    <a:pt x="41555" y="46451"/>
                  </a:lnTo>
                  <a:cubicBezTo>
                    <a:pt x="41538" y="46451"/>
                    <a:pt x="41522" y="46451"/>
                    <a:pt x="41505" y="46434"/>
                  </a:cubicBezTo>
                  <a:cubicBezTo>
                    <a:pt x="41505" y="46434"/>
                    <a:pt x="41505" y="46400"/>
                    <a:pt x="41522" y="46400"/>
                  </a:cubicBezTo>
                  <a:close/>
                  <a:moveTo>
                    <a:pt x="41254" y="46601"/>
                  </a:moveTo>
                  <a:cubicBezTo>
                    <a:pt x="41271" y="46584"/>
                    <a:pt x="41288" y="46584"/>
                    <a:pt x="41304" y="46601"/>
                  </a:cubicBezTo>
                  <a:cubicBezTo>
                    <a:pt x="41304" y="46618"/>
                    <a:pt x="41304" y="46634"/>
                    <a:pt x="41288" y="46651"/>
                  </a:cubicBezTo>
                  <a:lnTo>
                    <a:pt x="41238" y="46685"/>
                  </a:lnTo>
                  <a:cubicBezTo>
                    <a:pt x="41221" y="46701"/>
                    <a:pt x="41204" y="46701"/>
                    <a:pt x="41187" y="46685"/>
                  </a:cubicBezTo>
                  <a:cubicBezTo>
                    <a:pt x="41187" y="46668"/>
                    <a:pt x="41187" y="46651"/>
                    <a:pt x="41204" y="46634"/>
                  </a:cubicBezTo>
                  <a:close/>
                  <a:moveTo>
                    <a:pt x="40937" y="46835"/>
                  </a:moveTo>
                  <a:cubicBezTo>
                    <a:pt x="40937" y="46818"/>
                    <a:pt x="40970" y="46818"/>
                    <a:pt x="40970" y="46835"/>
                  </a:cubicBezTo>
                  <a:cubicBezTo>
                    <a:pt x="40987" y="46852"/>
                    <a:pt x="40987" y="46868"/>
                    <a:pt x="40970" y="46885"/>
                  </a:cubicBezTo>
                  <a:lnTo>
                    <a:pt x="40920" y="46918"/>
                  </a:lnTo>
                  <a:cubicBezTo>
                    <a:pt x="40903" y="46935"/>
                    <a:pt x="40870" y="46935"/>
                    <a:pt x="40870" y="46918"/>
                  </a:cubicBezTo>
                  <a:cubicBezTo>
                    <a:pt x="40853" y="46902"/>
                    <a:pt x="40853" y="46885"/>
                    <a:pt x="40870" y="46868"/>
                  </a:cubicBezTo>
                  <a:close/>
                  <a:moveTo>
                    <a:pt x="40603" y="47052"/>
                  </a:moveTo>
                  <a:cubicBezTo>
                    <a:pt x="40619" y="47052"/>
                    <a:pt x="40636" y="47052"/>
                    <a:pt x="40653" y="47069"/>
                  </a:cubicBezTo>
                  <a:cubicBezTo>
                    <a:pt x="40653" y="47086"/>
                    <a:pt x="40653" y="47102"/>
                    <a:pt x="40636" y="47119"/>
                  </a:cubicBezTo>
                  <a:lnTo>
                    <a:pt x="40586" y="47152"/>
                  </a:lnTo>
                  <a:cubicBezTo>
                    <a:pt x="40569" y="47152"/>
                    <a:pt x="40552" y="47152"/>
                    <a:pt x="40536" y="47136"/>
                  </a:cubicBezTo>
                  <a:cubicBezTo>
                    <a:pt x="40536" y="47119"/>
                    <a:pt x="40536" y="47102"/>
                    <a:pt x="40552" y="47102"/>
                  </a:cubicBezTo>
                  <a:close/>
                  <a:moveTo>
                    <a:pt x="40268" y="47286"/>
                  </a:moveTo>
                  <a:cubicBezTo>
                    <a:pt x="40285" y="47269"/>
                    <a:pt x="40302" y="47269"/>
                    <a:pt x="40319" y="47286"/>
                  </a:cubicBezTo>
                  <a:cubicBezTo>
                    <a:pt x="40335" y="47303"/>
                    <a:pt x="40319" y="47319"/>
                    <a:pt x="40302" y="47336"/>
                  </a:cubicBezTo>
                  <a:lnTo>
                    <a:pt x="40252" y="47370"/>
                  </a:lnTo>
                  <a:cubicBezTo>
                    <a:pt x="40235" y="47386"/>
                    <a:pt x="40218" y="47386"/>
                    <a:pt x="40202" y="47370"/>
                  </a:cubicBezTo>
                  <a:cubicBezTo>
                    <a:pt x="40202" y="47353"/>
                    <a:pt x="40202" y="47336"/>
                    <a:pt x="40218" y="47319"/>
                  </a:cubicBezTo>
                  <a:close/>
                  <a:moveTo>
                    <a:pt x="39934" y="47503"/>
                  </a:moveTo>
                  <a:cubicBezTo>
                    <a:pt x="39951" y="47487"/>
                    <a:pt x="39968" y="47503"/>
                    <a:pt x="39984" y="47503"/>
                  </a:cubicBezTo>
                  <a:cubicBezTo>
                    <a:pt x="40001" y="47520"/>
                    <a:pt x="39984" y="47553"/>
                    <a:pt x="39968" y="47553"/>
                  </a:cubicBezTo>
                  <a:lnTo>
                    <a:pt x="39918" y="47587"/>
                  </a:lnTo>
                  <a:cubicBezTo>
                    <a:pt x="39901" y="47603"/>
                    <a:pt x="39884" y="47603"/>
                    <a:pt x="39867" y="47587"/>
                  </a:cubicBezTo>
                  <a:cubicBezTo>
                    <a:pt x="39867" y="47570"/>
                    <a:pt x="39867" y="47553"/>
                    <a:pt x="39884" y="47537"/>
                  </a:cubicBezTo>
                  <a:close/>
                  <a:moveTo>
                    <a:pt x="39600" y="47720"/>
                  </a:moveTo>
                  <a:cubicBezTo>
                    <a:pt x="39617" y="47704"/>
                    <a:pt x="39633" y="47704"/>
                    <a:pt x="39650" y="47720"/>
                  </a:cubicBezTo>
                  <a:cubicBezTo>
                    <a:pt x="39650" y="47737"/>
                    <a:pt x="39650" y="47771"/>
                    <a:pt x="39633" y="47771"/>
                  </a:cubicBezTo>
                  <a:lnTo>
                    <a:pt x="39583" y="47804"/>
                  </a:lnTo>
                  <a:cubicBezTo>
                    <a:pt x="39567" y="47821"/>
                    <a:pt x="39550" y="47804"/>
                    <a:pt x="39533" y="47804"/>
                  </a:cubicBezTo>
                  <a:cubicBezTo>
                    <a:pt x="39533" y="47787"/>
                    <a:pt x="39533" y="47754"/>
                    <a:pt x="39550" y="47754"/>
                  </a:cubicBezTo>
                  <a:close/>
                  <a:moveTo>
                    <a:pt x="39266" y="47921"/>
                  </a:moveTo>
                  <a:cubicBezTo>
                    <a:pt x="39283" y="47921"/>
                    <a:pt x="39299" y="47921"/>
                    <a:pt x="39316" y="47938"/>
                  </a:cubicBezTo>
                  <a:cubicBezTo>
                    <a:pt x="39316" y="47954"/>
                    <a:pt x="39316" y="47971"/>
                    <a:pt x="39299" y="47988"/>
                  </a:cubicBezTo>
                  <a:lnTo>
                    <a:pt x="39232" y="48021"/>
                  </a:lnTo>
                  <a:cubicBezTo>
                    <a:pt x="39232" y="48021"/>
                    <a:pt x="39199" y="48021"/>
                    <a:pt x="39199" y="48005"/>
                  </a:cubicBezTo>
                  <a:cubicBezTo>
                    <a:pt x="39182" y="47988"/>
                    <a:pt x="39182" y="47971"/>
                    <a:pt x="39199" y="47954"/>
                  </a:cubicBezTo>
                  <a:close/>
                  <a:moveTo>
                    <a:pt x="38915" y="48121"/>
                  </a:moveTo>
                  <a:cubicBezTo>
                    <a:pt x="38932" y="48121"/>
                    <a:pt x="38948" y="48121"/>
                    <a:pt x="38965" y="48138"/>
                  </a:cubicBezTo>
                  <a:cubicBezTo>
                    <a:pt x="38982" y="48155"/>
                    <a:pt x="38965" y="48172"/>
                    <a:pt x="38948" y="48188"/>
                  </a:cubicBezTo>
                  <a:lnTo>
                    <a:pt x="38898" y="48222"/>
                  </a:lnTo>
                  <a:cubicBezTo>
                    <a:pt x="38882" y="48222"/>
                    <a:pt x="38865" y="48222"/>
                    <a:pt x="38848" y="48205"/>
                  </a:cubicBezTo>
                  <a:cubicBezTo>
                    <a:pt x="38848" y="48188"/>
                    <a:pt x="38848" y="48172"/>
                    <a:pt x="38865" y="48155"/>
                  </a:cubicBezTo>
                  <a:close/>
                  <a:moveTo>
                    <a:pt x="38581" y="48322"/>
                  </a:moveTo>
                  <a:cubicBezTo>
                    <a:pt x="38598" y="48322"/>
                    <a:pt x="38614" y="48322"/>
                    <a:pt x="38614" y="48339"/>
                  </a:cubicBezTo>
                  <a:cubicBezTo>
                    <a:pt x="38631" y="48355"/>
                    <a:pt x="38614" y="48372"/>
                    <a:pt x="38614" y="48389"/>
                  </a:cubicBezTo>
                  <a:lnTo>
                    <a:pt x="38547" y="48422"/>
                  </a:lnTo>
                  <a:cubicBezTo>
                    <a:pt x="38531" y="48422"/>
                    <a:pt x="38514" y="48422"/>
                    <a:pt x="38497" y="48406"/>
                  </a:cubicBezTo>
                  <a:cubicBezTo>
                    <a:pt x="38497" y="48389"/>
                    <a:pt x="38497" y="48372"/>
                    <a:pt x="38514" y="48355"/>
                  </a:cubicBezTo>
                  <a:close/>
                  <a:moveTo>
                    <a:pt x="38230" y="48522"/>
                  </a:moveTo>
                  <a:cubicBezTo>
                    <a:pt x="38247" y="48506"/>
                    <a:pt x="38263" y="48522"/>
                    <a:pt x="38263" y="48539"/>
                  </a:cubicBezTo>
                  <a:cubicBezTo>
                    <a:pt x="38280" y="48556"/>
                    <a:pt x="38280" y="48573"/>
                    <a:pt x="38263" y="48573"/>
                  </a:cubicBezTo>
                  <a:lnTo>
                    <a:pt x="38197" y="48606"/>
                  </a:lnTo>
                  <a:cubicBezTo>
                    <a:pt x="38180" y="48623"/>
                    <a:pt x="38163" y="48606"/>
                    <a:pt x="38146" y="48589"/>
                  </a:cubicBezTo>
                  <a:cubicBezTo>
                    <a:pt x="38146" y="48573"/>
                    <a:pt x="38146" y="48556"/>
                    <a:pt x="38163" y="48556"/>
                  </a:cubicBezTo>
                  <a:close/>
                  <a:moveTo>
                    <a:pt x="37879" y="48706"/>
                  </a:moveTo>
                  <a:cubicBezTo>
                    <a:pt x="37896" y="48706"/>
                    <a:pt x="37912" y="48706"/>
                    <a:pt x="37912" y="48723"/>
                  </a:cubicBezTo>
                  <a:cubicBezTo>
                    <a:pt x="37929" y="48740"/>
                    <a:pt x="37912" y="48756"/>
                    <a:pt x="37896" y="48773"/>
                  </a:cubicBezTo>
                  <a:lnTo>
                    <a:pt x="37846" y="48790"/>
                  </a:lnTo>
                  <a:cubicBezTo>
                    <a:pt x="37829" y="48807"/>
                    <a:pt x="37812" y="48807"/>
                    <a:pt x="37796" y="48790"/>
                  </a:cubicBezTo>
                  <a:cubicBezTo>
                    <a:pt x="37796" y="48773"/>
                    <a:pt x="37796" y="48740"/>
                    <a:pt x="37812" y="48740"/>
                  </a:cubicBezTo>
                  <a:close/>
                  <a:moveTo>
                    <a:pt x="37511" y="48890"/>
                  </a:moveTo>
                  <a:cubicBezTo>
                    <a:pt x="37528" y="48873"/>
                    <a:pt x="37562" y="48890"/>
                    <a:pt x="37562" y="48907"/>
                  </a:cubicBezTo>
                  <a:cubicBezTo>
                    <a:pt x="37578" y="48923"/>
                    <a:pt x="37562" y="48940"/>
                    <a:pt x="37545" y="48940"/>
                  </a:cubicBezTo>
                  <a:lnTo>
                    <a:pt x="37495" y="48974"/>
                  </a:lnTo>
                  <a:cubicBezTo>
                    <a:pt x="37478" y="48990"/>
                    <a:pt x="37445" y="48974"/>
                    <a:pt x="37445" y="48957"/>
                  </a:cubicBezTo>
                  <a:cubicBezTo>
                    <a:pt x="37428" y="48940"/>
                    <a:pt x="37445" y="48923"/>
                    <a:pt x="37461" y="48923"/>
                  </a:cubicBezTo>
                  <a:close/>
                  <a:moveTo>
                    <a:pt x="37161" y="49057"/>
                  </a:moveTo>
                  <a:cubicBezTo>
                    <a:pt x="37177" y="49057"/>
                    <a:pt x="37194" y="49057"/>
                    <a:pt x="37211" y="49074"/>
                  </a:cubicBezTo>
                  <a:cubicBezTo>
                    <a:pt x="37211" y="49091"/>
                    <a:pt x="37211" y="49124"/>
                    <a:pt x="37194" y="49124"/>
                  </a:cubicBezTo>
                  <a:lnTo>
                    <a:pt x="37127" y="49157"/>
                  </a:lnTo>
                  <a:cubicBezTo>
                    <a:pt x="37110" y="49157"/>
                    <a:pt x="37094" y="49157"/>
                    <a:pt x="37077" y="49141"/>
                  </a:cubicBezTo>
                  <a:cubicBezTo>
                    <a:pt x="37077" y="49124"/>
                    <a:pt x="37077" y="49107"/>
                    <a:pt x="37094" y="49091"/>
                  </a:cubicBezTo>
                  <a:close/>
                  <a:moveTo>
                    <a:pt x="36793" y="49241"/>
                  </a:moveTo>
                  <a:cubicBezTo>
                    <a:pt x="36810" y="49224"/>
                    <a:pt x="36826" y="49241"/>
                    <a:pt x="36843" y="49258"/>
                  </a:cubicBezTo>
                  <a:cubicBezTo>
                    <a:pt x="36843" y="49274"/>
                    <a:pt x="36843" y="49291"/>
                    <a:pt x="36826" y="49291"/>
                  </a:cubicBezTo>
                  <a:lnTo>
                    <a:pt x="36760" y="49324"/>
                  </a:lnTo>
                  <a:cubicBezTo>
                    <a:pt x="36743" y="49324"/>
                    <a:pt x="36726" y="49324"/>
                    <a:pt x="36726" y="49308"/>
                  </a:cubicBezTo>
                  <a:cubicBezTo>
                    <a:pt x="36709" y="49291"/>
                    <a:pt x="36726" y="49274"/>
                    <a:pt x="36743" y="49258"/>
                  </a:cubicBezTo>
                  <a:close/>
                  <a:moveTo>
                    <a:pt x="36442" y="49408"/>
                  </a:moveTo>
                  <a:cubicBezTo>
                    <a:pt x="36459" y="49391"/>
                    <a:pt x="36476" y="49408"/>
                    <a:pt x="36476" y="49425"/>
                  </a:cubicBezTo>
                  <a:cubicBezTo>
                    <a:pt x="36492" y="49441"/>
                    <a:pt x="36476" y="49458"/>
                    <a:pt x="36459" y="49458"/>
                  </a:cubicBezTo>
                  <a:lnTo>
                    <a:pt x="36409" y="49492"/>
                  </a:lnTo>
                  <a:cubicBezTo>
                    <a:pt x="36392" y="49492"/>
                    <a:pt x="36359" y="49492"/>
                    <a:pt x="36359" y="49475"/>
                  </a:cubicBezTo>
                  <a:cubicBezTo>
                    <a:pt x="36342" y="49458"/>
                    <a:pt x="36359" y="49441"/>
                    <a:pt x="36375" y="49425"/>
                  </a:cubicBezTo>
                  <a:close/>
                  <a:moveTo>
                    <a:pt x="36075" y="49558"/>
                  </a:moveTo>
                  <a:cubicBezTo>
                    <a:pt x="36091" y="49558"/>
                    <a:pt x="36108" y="49558"/>
                    <a:pt x="36108" y="49575"/>
                  </a:cubicBezTo>
                  <a:cubicBezTo>
                    <a:pt x="36125" y="49592"/>
                    <a:pt x="36108" y="49609"/>
                    <a:pt x="36091" y="49625"/>
                  </a:cubicBezTo>
                  <a:lnTo>
                    <a:pt x="36041" y="49642"/>
                  </a:lnTo>
                  <a:cubicBezTo>
                    <a:pt x="36024" y="49659"/>
                    <a:pt x="35991" y="49642"/>
                    <a:pt x="35991" y="49625"/>
                  </a:cubicBezTo>
                  <a:cubicBezTo>
                    <a:pt x="35991" y="49609"/>
                    <a:pt x="35991" y="49592"/>
                    <a:pt x="36008" y="49592"/>
                  </a:cubicBezTo>
                  <a:close/>
                  <a:moveTo>
                    <a:pt x="35707" y="49709"/>
                  </a:moveTo>
                  <a:cubicBezTo>
                    <a:pt x="35724" y="49709"/>
                    <a:pt x="35740" y="49709"/>
                    <a:pt x="35740" y="49742"/>
                  </a:cubicBezTo>
                  <a:cubicBezTo>
                    <a:pt x="35757" y="49759"/>
                    <a:pt x="35740" y="49776"/>
                    <a:pt x="35724" y="49776"/>
                  </a:cubicBezTo>
                  <a:lnTo>
                    <a:pt x="35657" y="49809"/>
                  </a:lnTo>
                  <a:cubicBezTo>
                    <a:pt x="35640" y="49809"/>
                    <a:pt x="35623" y="49792"/>
                    <a:pt x="35623" y="49776"/>
                  </a:cubicBezTo>
                  <a:cubicBezTo>
                    <a:pt x="35607" y="49759"/>
                    <a:pt x="35623" y="49742"/>
                    <a:pt x="35640" y="49742"/>
                  </a:cubicBezTo>
                  <a:close/>
                  <a:moveTo>
                    <a:pt x="35323" y="49859"/>
                  </a:moveTo>
                  <a:cubicBezTo>
                    <a:pt x="35339" y="49859"/>
                    <a:pt x="35373" y="49859"/>
                    <a:pt x="35373" y="49876"/>
                  </a:cubicBezTo>
                  <a:cubicBezTo>
                    <a:pt x="35373" y="49893"/>
                    <a:pt x="35373" y="49926"/>
                    <a:pt x="35356" y="49926"/>
                  </a:cubicBezTo>
                  <a:lnTo>
                    <a:pt x="35289" y="49943"/>
                  </a:lnTo>
                  <a:cubicBezTo>
                    <a:pt x="35273" y="49959"/>
                    <a:pt x="35256" y="49943"/>
                    <a:pt x="35256" y="49926"/>
                  </a:cubicBezTo>
                  <a:cubicBezTo>
                    <a:pt x="35239" y="49909"/>
                    <a:pt x="35256" y="49893"/>
                    <a:pt x="35273" y="49893"/>
                  </a:cubicBezTo>
                  <a:close/>
                  <a:moveTo>
                    <a:pt x="34955" y="50010"/>
                  </a:moveTo>
                  <a:cubicBezTo>
                    <a:pt x="34972" y="49993"/>
                    <a:pt x="34988" y="50010"/>
                    <a:pt x="35005" y="50026"/>
                  </a:cubicBezTo>
                  <a:cubicBezTo>
                    <a:pt x="35005" y="50043"/>
                    <a:pt x="35005" y="50060"/>
                    <a:pt x="34988" y="50076"/>
                  </a:cubicBezTo>
                  <a:lnTo>
                    <a:pt x="34922" y="50093"/>
                  </a:lnTo>
                  <a:cubicBezTo>
                    <a:pt x="34905" y="50093"/>
                    <a:pt x="34888" y="50093"/>
                    <a:pt x="34872" y="50076"/>
                  </a:cubicBezTo>
                  <a:cubicBezTo>
                    <a:pt x="34872" y="50060"/>
                    <a:pt x="34872" y="50043"/>
                    <a:pt x="34888" y="50026"/>
                  </a:cubicBezTo>
                  <a:close/>
                  <a:moveTo>
                    <a:pt x="34587" y="50143"/>
                  </a:moveTo>
                  <a:cubicBezTo>
                    <a:pt x="34604" y="50143"/>
                    <a:pt x="34621" y="50143"/>
                    <a:pt x="34621" y="50160"/>
                  </a:cubicBezTo>
                  <a:cubicBezTo>
                    <a:pt x="34638" y="50177"/>
                    <a:pt x="34621" y="50193"/>
                    <a:pt x="34604" y="50210"/>
                  </a:cubicBezTo>
                  <a:lnTo>
                    <a:pt x="34537" y="50227"/>
                  </a:lnTo>
                  <a:cubicBezTo>
                    <a:pt x="34521" y="50227"/>
                    <a:pt x="34504" y="50227"/>
                    <a:pt x="34504" y="50210"/>
                  </a:cubicBezTo>
                  <a:cubicBezTo>
                    <a:pt x="34487" y="50193"/>
                    <a:pt x="34504" y="50177"/>
                    <a:pt x="34521" y="50160"/>
                  </a:cubicBezTo>
                  <a:close/>
                  <a:moveTo>
                    <a:pt x="34203" y="50277"/>
                  </a:moveTo>
                  <a:cubicBezTo>
                    <a:pt x="34220" y="50260"/>
                    <a:pt x="34237" y="50277"/>
                    <a:pt x="34253" y="50294"/>
                  </a:cubicBezTo>
                  <a:cubicBezTo>
                    <a:pt x="34253" y="50310"/>
                    <a:pt x="34237" y="50327"/>
                    <a:pt x="34220" y="50344"/>
                  </a:cubicBezTo>
                  <a:lnTo>
                    <a:pt x="34170" y="50360"/>
                  </a:lnTo>
                  <a:cubicBezTo>
                    <a:pt x="34153" y="50360"/>
                    <a:pt x="34120" y="50360"/>
                    <a:pt x="34120" y="50344"/>
                  </a:cubicBezTo>
                  <a:cubicBezTo>
                    <a:pt x="34120" y="50327"/>
                    <a:pt x="34120" y="50294"/>
                    <a:pt x="34136" y="50294"/>
                  </a:cubicBezTo>
                  <a:close/>
                  <a:moveTo>
                    <a:pt x="33819" y="50394"/>
                  </a:moveTo>
                  <a:cubicBezTo>
                    <a:pt x="33836" y="50394"/>
                    <a:pt x="33869" y="50411"/>
                    <a:pt x="33869" y="50427"/>
                  </a:cubicBezTo>
                  <a:cubicBezTo>
                    <a:pt x="33869" y="50444"/>
                    <a:pt x="33869" y="50461"/>
                    <a:pt x="33852" y="50461"/>
                  </a:cubicBezTo>
                  <a:lnTo>
                    <a:pt x="33785" y="50477"/>
                  </a:lnTo>
                  <a:cubicBezTo>
                    <a:pt x="33769" y="50494"/>
                    <a:pt x="33752" y="50477"/>
                    <a:pt x="33735" y="50461"/>
                  </a:cubicBezTo>
                  <a:cubicBezTo>
                    <a:pt x="33735" y="50444"/>
                    <a:pt x="33752" y="50427"/>
                    <a:pt x="33769" y="50427"/>
                  </a:cubicBezTo>
                  <a:close/>
                  <a:moveTo>
                    <a:pt x="33451" y="50511"/>
                  </a:moveTo>
                  <a:cubicBezTo>
                    <a:pt x="33468" y="50511"/>
                    <a:pt x="33485" y="50527"/>
                    <a:pt x="33485" y="50544"/>
                  </a:cubicBezTo>
                  <a:cubicBezTo>
                    <a:pt x="33485" y="50561"/>
                    <a:pt x="33485" y="50578"/>
                    <a:pt x="33468" y="50578"/>
                  </a:cubicBezTo>
                  <a:lnTo>
                    <a:pt x="33401" y="50594"/>
                  </a:lnTo>
                  <a:cubicBezTo>
                    <a:pt x="33384" y="50611"/>
                    <a:pt x="33368" y="50594"/>
                    <a:pt x="33351" y="50578"/>
                  </a:cubicBezTo>
                  <a:cubicBezTo>
                    <a:pt x="33351" y="50561"/>
                    <a:pt x="33368" y="50544"/>
                    <a:pt x="33384" y="50544"/>
                  </a:cubicBezTo>
                  <a:close/>
                  <a:moveTo>
                    <a:pt x="33067" y="50628"/>
                  </a:moveTo>
                  <a:cubicBezTo>
                    <a:pt x="33084" y="50628"/>
                    <a:pt x="33100" y="50644"/>
                    <a:pt x="33100" y="50661"/>
                  </a:cubicBezTo>
                  <a:cubicBezTo>
                    <a:pt x="33117" y="50678"/>
                    <a:pt x="33100" y="50695"/>
                    <a:pt x="33084" y="50695"/>
                  </a:cubicBezTo>
                  <a:lnTo>
                    <a:pt x="33017" y="50711"/>
                  </a:lnTo>
                  <a:cubicBezTo>
                    <a:pt x="33000" y="50711"/>
                    <a:pt x="32983" y="50711"/>
                    <a:pt x="32983" y="50695"/>
                  </a:cubicBezTo>
                  <a:cubicBezTo>
                    <a:pt x="32967" y="50678"/>
                    <a:pt x="32983" y="50661"/>
                    <a:pt x="33000" y="50644"/>
                  </a:cubicBezTo>
                  <a:close/>
                  <a:moveTo>
                    <a:pt x="32683" y="50745"/>
                  </a:moveTo>
                  <a:cubicBezTo>
                    <a:pt x="32699" y="50728"/>
                    <a:pt x="32716" y="50745"/>
                    <a:pt x="32716" y="50761"/>
                  </a:cubicBezTo>
                  <a:cubicBezTo>
                    <a:pt x="32716" y="50778"/>
                    <a:pt x="32716" y="50795"/>
                    <a:pt x="32699" y="50795"/>
                  </a:cubicBezTo>
                  <a:lnTo>
                    <a:pt x="32633" y="50828"/>
                  </a:lnTo>
                  <a:cubicBezTo>
                    <a:pt x="32616" y="50828"/>
                    <a:pt x="32599" y="50812"/>
                    <a:pt x="32582" y="50795"/>
                  </a:cubicBezTo>
                  <a:cubicBezTo>
                    <a:pt x="32582" y="50778"/>
                    <a:pt x="32599" y="50761"/>
                    <a:pt x="32616" y="50761"/>
                  </a:cubicBezTo>
                  <a:close/>
                  <a:moveTo>
                    <a:pt x="32298" y="50845"/>
                  </a:moveTo>
                  <a:cubicBezTo>
                    <a:pt x="32315" y="50828"/>
                    <a:pt x="32332" y="50845"/>
                    <a:pt x="32332" y="50862"/>
                  </a:cubicBezTo>
                  <a:cubicBezTo>
                    <a:pt x="32332" y="50878"/>
                    <a:pt x="32332" y="50895"/>
                    <a:pt x="32315" y="50912"/>
                  </a:cubicBezTo>
                  <a:lnTo>
                    <a:pt x="32248" y="50928"/>
                  </a:lnTo>
                  <a:cubicBezTo>
                    <a:pt x="32232" y="50928"/>
                    <a:pt x="32215" y="50912"/>
                    <a:pt x="32198" y="50895"/>
                  </a:cubicBezTo>
                  <a:cubicBezTo>
                    <a:pt x="32198" y="50878"/>
                    <a:pt x="32215" y="50862"/>
                    <a:pt x="32232" y="50862"/>
                  </a:cubicBezTo>
                  <a:close/>
                  <a:moveTo>
                    <a:pt x="31897" y="50928"/>
                  </a:moveTo>
                  <a:cubicBezTo>
                    <a:pt x="31914" y="50928"/>
                    <a:pt x="31948" y="50945"/>
                    <a:pt x="31948" y="50962"/>
                  </a:cubicBezTo>
                  <a:cubicBezTo>
                    <a:pt x="31948" y="50979"/>
                    <a:pt x="31931" y="50995"/>
                    <a:pt x="31914" y="50995"/>
                  </a:cubicBezTo>
                  <a:lnTo>
                    <a:pt x="31847" y="51012"/>
                  </a:lnTo>
                  <a:cubicBezTo>
                    <a:pt x="31831" y="51012"/>
                    <a:pt x="31814" y="51012"/>
                    <a:pt x="31814" y="50995"/>
                  </a:cubicBezTo>
                  <a:cubicBezTo>
                    <a:pt x="31814" y="50979"/>
                    <a:pt x="31814" y="50962"/>
                    <a:pt x="31847" y="50945"/>
                  </a:cubicBezTo>
                  <a:close/>
                  <a:moveTo>
                    <a:pt x="31513" y="51029"/>
                  </a:moveTo>
                  <a:cubicBezTo>
                    <a:pt x="31530" y="51029"/>
                    <a:pt x="31547" y="51029"/>
                    <a:pt x="31547" y="51045"/>
                  </a:cubicBezTo>
                  <a:cubicBezTo>
                    <a:pt x="31563" y="51062"/>
                    <a:pt x="31547" y="51079"/>
                    <a:pt x="31530" y="51096"/>
                  </a:cubicBezTo>
                  <a:lnTo>
                    <a:pt x="31463" y="51096"/>
                  </a:lnTo>
                  <a:cubicBezTo>
                    <a:pt x="31446" y="51112"/>
                    <a:pt x="31430" y="51096"/>
                    <a:pt x="31430" y="51079"/>
                  </a:cubicBezTo>
                  <a:cubicBezTo>
                    <a:pt x="31413" y="51062"/>
                    <a:pt x="31430" y="51045"/>
                    <a:pt x="31446" y="51045"/>
                  </a:cubicBezTo>
                  <a:close/>
                  <a:moveTo>
                    <a:pt x="31129" y="51112"/>
                  </a:moveTo>
                  <a:cubicBezTo>
                    <a:pt x="31146" y="51096"/>
                    <a:pt x="31162" y="51112"/>
                    <a:pt x="31162" y="51129"/>
                  </a:cubicBezTo>
                  <a:cubicBezTo>
                    <a:pt x="31162" y="51146"/>
                    <a:pt x="31162" y="51162"/>
                    <a:pt x="31146" y="51179"/>
                  </a:cubicBezTo>
                  <a:lnTo>
                    <a:pt x="31079" y="51179"/>
                  </a:lnTo>
                  <a:cubicBezTo>
                    <a:pt x="31062" y="51196"/>
                    <a:pt x="31029" y="51179"/>
                    <a:pt x="31029" y="51162"/>
                  </a:cubicBezTo>
                  <a:cubicBezTo>
                    <a:pt x="31029" y="51146"/>
                    <a:pt x="31045" y="51129"/>
                    <a:pt x="31062" y="51129"/>
                  </a:cubicBezTo>
                  <a:close/>
                  <a:moveTo>
                    <a:pt x="30728" y="51179"/>
                  </a:moveTo>
                  <a:cubicBezTo>
                    <a:pt x="30745" y="51179"/>
                    <a:pt x="30761" y="51196"/>
                    <a:pt x="30778" y="51213"/>
                  </a:cubicBezTo>
                  <a:cubicBezTo>
                    <a:pt x="30778" y="51229"/>
                    <a:pt x="30761" y="51246"/>
                    <a:pt x="30745" y="51246"/>
                  </a:cubicBezTo>
                  <a:lnTo>
                    <a:pt x="30678" y="51263"/>
                  </a:lnTo>
                  <a:cubicBezTo>
                    <a:pt x="30661" y="51263"/>
                    <a:pt x="30644" y="51246"/>
                    <a:pt x="30644" y="51229"/>
                  </a:cubicBezTo>
                  <a:cubicBezTo>
                    <a:pt x="30644" y="51213"/>
                    <a:pt x="30644" y="51196"/>
                    <a:pt x="30661" y="51196"/>
                  </a:cubicBezTo>
                  <a:close/>
                  <a:moveTo>
                    <a:pt x="30344" y="51263"/>
                  </a:moveTo>
                  <a:cubicBezTo>
                    <a:pt x="30360" y="51246"/>
                    <a:pt x="30377" y="51263"/>
                    <a:pt x="30377" y="51279"/>
                  </a:cubicBezTo>
                  <a:cubicBezTo>
                    <a:pt x="30377" y="51296"/>
                    <a:pt x="30377" y="51313"/>
                    <a:pt x="30344" y="51313"/>
                  </a:cubicBezTo>
                  <a:lnTo>
                    <a:pt x="30277" y="51329"/>
                  </a:lnTo>
                  <a:cubicBezTo>
                    <a:pt x="30260" y="51329"/>
                    <a:pt x="30243" y="51329"/>
                    <a:pt x="30243" y="51313"/>
                  </a:cubicBezTo>
                  <a:cubicBezTo>
                    <a:pt x="30243" y="51279"/>
                    <a:pt x="30260" y="51263"/>
                    <a:pt x="30277" y="51263"/>
                  </a:cubicBezTo>
                  <a:close/>
                  <a:moveTo>
                    <a:pt x="29943" y="51313"/>
                  </a:moveTo>
                  <a:cubicBezTo>
                    <a:pt x="29959" y="51313"/>
                    <a:pt x="29976" y="51329"/>
                    <a:pt x="29976" y="51346"/>
                  </a:cubicBezTo>
                  <a:cubicBezTo>
                    <a:pt x="29993" y="51363"/>
                    <a:pt x="29976" y="51380"/>
                    <a:pt x="29959" y="51380"/>
                  </a:cubicBezTo>
                  <a:lnTo>
                    <a:pt x="29892" y="51396"/>
                  </a:lnTo>
                  <a:cubicBezTo>
                    <a:pt x="29876" y="51396"/>
                    <a:pt x="29859" y="51380"/>
                    <a:pt x="29859" y="51363"/>
                  </a:cubicBezTo>
                  <a:cubicBezTo>
                    <a:pt x="29842" y="51346"/>
                    <a:pt x="29859" y="51329"/>
                    <a:pt x="29876" y="51329"/>
                  </a:cubicBezTo>
                  <a:close/>
                  <a:moveTo>
                    <a:pt x="29558" y="51380"/>
                  </a:moveTo>
                  <a:cubicBezTo>
                    <a:pt x="29575" y="51380"/>
                    <a:pt x="29592" y="51396"/>
                    <a:pt x="29592" y="51413"/>
                  </a:cubicBezTo>
                  <a:cubicBezTo>
                    <a:pt x="29592" y="51430"/>
                    <a:pt x="29575" y="51446"/>
                    <a:pt x="29558" y="51446"/>
                  </a:cubicBezTo>
                  <a:lnTo>
                    <a:pt x="29491" y="51446"/>
                  </a:lnTo>
                  <a:cubicBezTo>
                    <a:pt x="29475" y="51463"/>
                    <a:pt x="29458" y="51446"/>
                    <a:pt x="29458" y="51430"/>
                  </a:cubicBezTo>
                  <a:cubicBezTo>
                    <a:pt x="29458" y="51413"/>
                    <a:pt x="29475" y="51396"/>
                    <a:pt x="29491" y="51380"/>
                  </a:cubicBezTo>
                  <a:close/>
                  <a:moveTo>
                    <a:pt x="29157" y="51430"/>
                  </a:moveTo>
                  <a:cubicBezTo>
                    <a:pt x="29174" y="51430"/>
                    <a:pt x="29191" y="51446"/>
                    <a:pt x="29191" y="51463"/>
                  </a:cubicBezTo>
                  <a:cubicBezTo>
                    <a:pt x="29191" y="51480"/>
                    <a:pt x="29174" y="51497"/>
                    <a:pt x="29157" y="51497"/>
                  </a:cubicBezTo>
                  <a:lnTo>
                    <a:pt x="29090" y="51513"/>
                  </a:lnTo>
                  <a:cubicBezTo>
                    <a:pt x="29074" y="51513"/>
                    <a:pt x="29057" y="51497"/>
                    <a:pt x="29057" y="51480"/>
                  </a:cubicBezTo>
                  <a:cubicBezTo>
                    <a:pt x="29057" y="51463"/>
                    <a:pt x="29074" y="51446"/>
                    <a:pt x="29090" y="51446"/>
                  </a:cubicBezTo>
                  <a:close/>
                  <a:moveTo>
                    <a:pt x="28756" y="51480"/>
                  </a:moveTo>
                  <a:cubicBezTo>
                    <a:pt x="28773" y="51480"/>
                    <a:pt x="28790" y="51497"/>
                    <a:pt x="28790" y="51513"/>
                  </a:cubicBezTo>
                  <a:cubicBezTo>
                    <a:pt x="28790" y="51530"/>
                    <a:pt x="28790" y="51547"/>
                    <a:pt x="28773" y="51547"/>
                  </a:cubicBezTo>
                  <a:lnTo>
                    <a:pt x="28706" y="51547"/>
                  </a:lnTo>
                  <a:cubicBezTo>
                    <a:pt x="28673" y="51547"/>
                    <a:pt x="28673" y="51547"/>
                    <a:pt x="28656" y="51530"/>
                  </a:cubicBezTo>
                  <a:cubicBezTo>
                    <a:pt x="28656" y="51497"/>
                    <a:pt x="28673" y="51480"/>
                    <a:pt x="28689" y="51480"/>
                  </a:cubicBezTo>
                  <a:close/>
                  <a:moveTo>
                    <a:pt x="28355" y="51513"/>
                  </a:moveTo>
                  <a:cubicBezTo>
                    <a:pt x="28372" y="51513"/>
                    <a:pt x="28389" y="51530"/>
                    <a:pt x="28405" y="51547"/>
                  </a:cubicBezTo>
                  <a:cubicBezTo>
                    <a:pt x="28405" y="51563"/>
                    <a:pt x="28389" y="51580"/>
                    <a:pt x="28372" y="51580"/>
                  </a:cubicBezTo>
                  <a:lnTo>
                    <a:pt x="28305" y="51597"/>
                  </a:lnTo>
                  <a:cubicBezTo>
                    <a:pt x="28288" y="51597"/>
                    <a:pt x="28272" y="51580"/>
                    <a:pt x="28272" y="51563"/>
                  </a:cubicBezTo>
                  <a:cubicBezTo>
                    <a:pt x="28272" y="51547"/>
                    <a:pt x="28272" y="51530"/>
                    <a:pt x="28288" y="51530"/>
                  </a:cubicBezTo>
                  <a:close/>
                  <a:moveTo>
                    <a:pt x="27971" y="51547"/>
                  </a:moveTo>
                  <a:cubicBezTo>
                    <a:pt x="27988" y="51547"/>
                    <a:pt x="28004" y="51563"/>
                    <a:pt x="28004" y="51580"/>
                  </a:cubicBezTo>
                  <a:cubicBezTo>
                    <a:pt x="28004" y="51597"/>
                    <a:pt x="27988" y="51614"/>
                    <a:pt x="27971" y="51614"/>
                  </a:cubicBezTo>
                  <a:lnTo>
                    <a:pt x="27904" y="51630"/>
                  </a:lnTo>
                  <a:cubicBezTo>
                    <a:pt x="27887" y="51630"/>
                    <a:pt x="27871" y="51614"/>
                    <a:pt x="27871" y="51597"/>
                  </a:cubicBezTo>
                  <a:cubicBezTo>
                    <a:pt x="27871" y="51580"/>
                    <a:pt x="27871" y="51563"/>
                    <a:pt x="27904" y="51563"/>
                  </a:cubicBezTo>
                  <a:close/>
                  <a:moveTo>
                    <a:pt x="27570" y="51580"/>
                  </a:moveTo>
                  <a:cubicBezTo>
                    <a:pt x="27587" y="51580"/>
                    <a:pt x="27603" y="51597"/>
                    <a:pt x="27603" y="51614"/>
                  </a:cubicBezTo>
                  <a:cubicBezTo>
                    <a:pt x="27603" y="51630"/>
                    <a:pt x="27587" y="51647"/>
                    <a:pt x="27570" y="51647"/>
                  </a:cubicBezTo>
                  <a:lnTo>
                    <a:pt x="27503" y="51647"/>
                  </a:lnTo>
                  <a:cubicBezTo>
                    <a:pt x="27486" y="51647"/>
                    <a:pt x="27470" y="51647"/>
                    <a:pt x="27470" y="51614"/>
                  </a:cubicBezTo>
                  <a:cubicBezTo>
                    <a:pt x="27470" y="51597"/>
                    <a:pt x="27486" y="51580"/>
                    <a:pt x="27503" y="51580"/>
                  </a:cubicBezTo>
                  <a:close/>
                  <a:moveTo>
                    <a:pt x="27169" y="51597"/>
                  </a:moveTo>
                  <a:cubicBezTo>
                    <a:pt x="27186" y="51597"/>
                    <a:pt x="27202" y="51614"/>
                    <a:pt x="27202" y="51630"/>
                  </a:cubicBezTo>
                  <a:cubicBezTo>
                    <a:pt x="27202" y="51647"/>
                    <a:pt x="27186" y="51664"/>
                    <a:pt x="27169" y="51664"/>
                  </a:cubicBezTo>
                  <a:lnTo>
                    <a:pt x="27102" y="51680"/>
                  </a:lnTo>
                  <a:cubicBezTo>
                    <a:pt x="27085" y="51680"/>
                    <a:pt x="27069" y="51664"/>
                    <a:pt x="27069" y="51647"/>
                  </a:cubicBezTo>
                  <a:cubicBezTo>
                    <a:pt x="27069" y="51630"/>
                    <a:pt x="27085" y="51614"/>
                    <a:pt x="27102" y="51614"/>
                  </a:cubicBezTo>
                  <a:close/>
                  <a:moveTo>
                    <a:pt x="26768" y="51614"/>
                  </a:moveTo>
                  <a:cubicBezTo>
                    <a:pt x="26785" y="51614"/>
                    <a:pt x="26801" y="51630"/>
                    <a:pt x="26801" y="51647"/>
                  </a:cubicBezTo>
                  <a:cubicBezTo>
                    <a:pt x="26801" y="51664"/>
                    <a:pt x="26785" y="51680"/>
                    <a:pt x="26768" y="51680"/>
                  </a:cubicBezTo>
                  <a:lnTo>
                    <a:pt x="26701" y="51680"/>
                  </a:lnTo>
                  <a:cubicBezTo>
                    <a:pt x="26684" y="51680"/>
                    <a:pt x="26668" y="51680"/>
                    <a:pt x="26668" y="51664"/>
                  </a:cubicBezTo>
                  <a:cubicBezTo>
                    <a:pt x="26668" y="51630"/>
                    <a:pt x="26684" y="51630"/>
                    <a:pt x="26701" y="51614"/>
                  </a:cubicBezTo>
                  <a:close/>
                  <a:moveTo>
                    <a:pt x="26367" y="51630"/>
                  </a:moveTo>
                  <a:cubicBezTo>
                    <a:pt x="26384" y="51630"/>
                    <a:pt x="26400" y="51647"/>
                    <a:pt x="26400" y="51664"/>
                  </a:cubicBezTo>
                  <a:cubicBezTo>
                    <a:pt x="26400" y="51680"/>
                    <a:pt x="26384" y="51697"/>
                    <a:pt x="26367" y="51697"/>
                  </a:cubicBezTo>
                  <a:lnTo>
                    <a:pt x="26300" y="51697"/>
                  </a:lnTo>
                  <a:cubicBezTo>
                    <a:pt x="26283" y="51697"/>
                    <a:pt x="26267" y="51680"/>
                    <a:pt x="26267" y="51664"/>
                  </a:cubicBezTo>
                  <a:cubicBezTo>
                    <a:pt x="26267" y="51647"/>
                    <a:pt x="26283" y="51630"/>
                    <a:pt x="26300" y="51630"/>
                  </a:cubicBezTo>
                  <a:close/>
                </a:path>
              </a:pathLst>
            </a:custGeom>
            <a:solidFill>
              <a:srgbClr val="FD563E"/>
            </a:solidFill>
            <a:ln w="9360">
              <a:solidFill>
                <a:srgbClr val="FD563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Google Shape;2017;p 2"/>
            <p:cNvSpPr/>
            <p:nvPr/>
          </p:nvSpPr>
          <p:spPr>
            <a:xfrm>
              <a:off x="5018400" y="1251360"/>
              <a:ext cx="3165480" cy="3046680"/>
            </a:xfrm>
            <a:custGeom>
              <a:avLst/>
              <a:gdLst/>
              <a:ahLst/>
              <a:cxnLst/>
              <a:rect l="l" t="t" r="r" b="b"/>
              <a:pathLst>
                <a:path w="49458" h="49358">
                  <a:moveTo>
                    <a:pt x="24729" y="49357"/>
                  </a:moveTo>
                  <a:cubicBezTo>
                    <a:pt x="24729" y="49357"/>
                    <a:pt x="24729" y="49357"/>
                    <a:pt x="24729" y="49357"/>
                  </a:cubicBezTo>
                  <a:cubicBezTo>
                    <a:pt x="24729" y="49357"/>
                    <a:pt x="24712" y="49357"/>
                    <a:pt x="24712" y="49357"/>
                  </a:cubicBezTo>
                  <a:lnTo>
                    <a:pt x="24645" y="49357"/>
                  </a:lnTo>
                  <a:cubicBezTo>
                    <a:pt x="24629" y="49357"/>
                    <a:pt x="24612" y="49341"/>
                    <a:pt x="24612" y="49324"/>
                  </a:cubicBezTo>
                  <a:cubicBezTo>
                    <a:pt x="24612" y="49307"/>
                    <a:pt x="24629" y="49291"/>
                    <a:pt x="24645" y="49291"/>
                  </a:cubicBezTo>
                  <a:lnTo>
                    <a:pt x="24712" y="49291"/>
                  </a:lnTo>
                  <a:cubicBezTo>
                    <a:pt x="24712" y="49291"/>
                    <a:pt x="24729" y="49291"/>
                    <a:pt x="24729" y="49291"/>
                  </a:cubicBezTo>
                  <a:cubicBezTo>
                    <a:pt x="24729" y="49291"/>
                    <a:pt x="24729" y="49291"/>
                    <a:pt x="24729" y="49291"/>
                  </a:cubicBezTo>
                  <a:lnTo>
                    <a:pt x="24796" y="49291"/>
                  </a:lnTo>
                  <a:cubicBezTo>
                    <a:pt x="24813" y="49291"/>
                    <a:pt x="24829" y="49307"/>
                    <a:pt x="24829" y="49324"/>
                  </a:cubicBezTo>
                  <a:cubicBezTo>
                    <a:pt x="24829" y="49341"/>
                    <a:pt x="24813" y="49357"/>
                    <a:pt x="24796" y="49357"/>
                  </a:cubicBezTo>
                  <a:lnTo>
                    <a:pt x="24729" y="49357"/>
                  </a:lnTo>
                  <a:close/>
                  <a:moveTo>
                    <a:pt x="24311" y="49291"/>
                  </a:moveTo>
                  <a:cubicBezTo>
                    <a:pt x="24328" y="49291"/>
                    <a:pt x="24345" y="49307"/>
                    <a:pt x="24345" y="49324"/>
                  </a:cubicBezTo>
                  <a:cubicBezTo>
                    <a:pt x="24345" y="49341"/>
                    <a:pt x="24328" y="49357"/>
                    <a:pt x="24311" y="49357"/>
                  </a:cubicBezTo>
                  <a:lnTo>
                    <a:pt x="24244" y="49357"/>
                  </a:lnTo>
                  <a:cubicBezTo>
                    <a:pt x="24228" y="49357"/>
                    <a:pt x="24211" y="49341"/>
                    <a:pt x="24211" y="49324"/>
                  </a:cubicBezTo>
                  <a:cubicBezTo>
                    <a:pt x="24211" y="49307"/>
                    <a:pt x="24228" y="49291"/>
                    <a:pt x="24244" y="49291"/>
                  </a:cubicBezTo>
                  <a:close/>
                  <a:moveTo>
                    <a:pt x="23910" y="49274"/>
                  </a:moveTo>
                  <a:cubicBezTo>
                    <a:pt x="23944" y="49274"/>
                    <a:pt x="23944" y="49291"/>
                    <a:pt x="23944" y="49307"/>
                  </a:cubicBezTo>
                  <a:cubicBezTo>
                    <a:pt x="23944" y="49324"/>
                    <a:pt x="23927" y="49341"/>
                    <a:pt x="23910" y="49341"/>
                  </a:cubicBezTo>
                  <a:lnTo>
                    <a:pt x="23843" y="49341"/>
                  </a:lnTo>
                  <a:cubicBezTo>
                    <a:pt x="23827" y="49341"/>
                    <a:pt x="23810" y="49324"/>
                    <a:pt x="23810" y="49307"/>
                  </a:cubicBezTo>
                  <a:cubicBezTo>
                    <a:pt x="23810" y="49291"/>
                    <a:pt x="23827" y="49274"/>
                    <a:pt x="23843" y="49274"/>
                  </a:cubicBezTo>
                  <a:close/>
                  <a:moveTo>
                    <a:pt x="23526" y="49257"/>
                  </a:moveTo>
                  <a:cubicBezTo>
                    <a:pt x="23543" y="49257"/>
                    <a:pt x="23543" y="49274"/>
                    <a:pt x="23543" y="49291"/>
                  </a:cubicBezTo>
                  <a:cubicBezTo>
                    <a:pt x="23543" y="49307"/>
                    <a:pt x="23526" y="49324"/>
                    <a:pt x="23509" y="49324"/>
                  </a:cubicBezTo>
                  <a:lnTo>
                    <a:pt x="23442" y="49324"/>
                  </a:lnTo>
                  <a:cubicBezTo>
                    <a:pt x="23426" y="49324"/>
                    <a:pt x="23409" y="49307"/>
                    <a:pt x="23409" y="49291"/>
                  </a:cubicBezTo>
                  <a:cubicBezTo>
                    <a:pt x="23426" y="49274"/>
                    <a:pt x="23426" y="49257"/>
                    <a:pt x="23459" y="49257"/>
                  </a:cubicBezTo>
                  <a:close/>
                  <a:moveTo>
                    <a:pt x="23125" y="49241"/>
                  </a:moveTo>
                  <a:cubicBezTo>
                    <a:pt x="23142" y="49241"/>
                    <a:pt x="23158" y="49257"/>
                    <a:pt x="23158" y="49274"/>
                  </a:cubicBezTo>
                  <a:cubicBezTo>
                    <a:pt x="23142" y="49291"/>
                    <a:pt x="23142" y="49307"/>
                    <a:pt x="23108" y="49307"/>
                  </a:cubicBezTo>
                  <a:lnTo>
                    <a:pt x="23041" y="49307"/>
                  </a:lnTo>
                  <a:cubicBezTo>
                    <a:pt x="23025" y="49307"/>
                    <a:pt x="23025" y="49291"/>
                    <a:pt x="23025" y="49257"/>
                  </a:cubicBezTo>
                  <a:cubicBezTo>
                    <a:pt x="23025" y="49241"/>
                    <a:pt x="23041" y="49241"/>
                    <a:pt x="23058" y="49241"/>
                  </a:cubicBezTo>
                  <a:close/>
                  <a:moveTo>
                    <a:pt x="22724" y="49207"/>
                  </a:moveTo>
                  <a:cubicBezTo>
                    <a:pt x="22741" y="49207"/>
                    <a:pt x="22757" y="49224"/>
                    <a:pt x="22757" y="49241"/>
                  </a:cubicBezTo>
                  <a:cubicBezTo>
                    <a:pt x="22757" y="49257"/>
                    <a:pt x="22741" y="49274"/>
                    <a:pt x="22724" y="49274"/>
                  </a:cubicBezTo>
                  <a:lnTo>
                    <a:pt x="22657" y="49274"/>
                  </a:lnTo>
                  <a:cubicBezTo>
                    <a:pt x="22624" y="49274"/>
                    <a:pt x="22624" y="49257"/>
                    <a:pt x="22624" y="49241"/>
                  </a:cubicBezTo>
                  <a:cubicBezTo>
                    <a:pt x="22624" y="49224"/>
                    <a:pt x="22640" y="49207"/>
                    <a:pt x="22657" y="49207"/>
                  </a:cubicBezTo>
                  <a:close/>
                  <a:moveTo>
                    <a:pt x="22323" y="49174"/>
                  </a:moveTo>
                  <a:cubicBezTo>
                    <a:pt x="22340" y="49174"/>
                    <a:pt x="22356" y="49190"/>
                    <a:pt x="22356" y="49207"/>
                  </a:cubicBezTo>
                  <a:cubicBezTo>
                    <a:pt x="22356" y="49224"/>
                    <a:pt x="22340" y="49241"/>
                    <a:pt x="22323" y="49241"/>
                  </a:cubicBezTo>
                  <a:lnTo>
                    <a:pt x="22256" y="49241"/>
                  </a:lnTo>
                  <a:cubicBezTo>
                    <a:pt x="22239" y="49241"/>
                    <a:pt x="22223" y="49224"/>
                    <a:pt x="22223" y="49207"/>
                  </a:cubicBezTo>
                  <a:cubicBezTo>
                    <a:pt x="22223" y="49174"/>
                    <a:pt x="22239" y="49174"/>
                    <a:pt x="22256" y="49174"/>
                  </a:cubicBezTo>
                  <a:close/>
                  <a:moveTo>
                    <a:pt x="21922" y="49140"/>
                  </a:moveTo>
                  <a:cubicBezTo>
                    <a:pt x="21939" y="49140"/>
                    <a:pt x="21955" y="49157"/>
                    <a:pt x="21955" y="49174"/>
                  </a:cubicBezTo>
                  <a:cubicBezTo>
                    <a:pt x="21955" y="49190"/>
                    <a:pt x="21939" y="49207"/>
                    <a:pt x="21922" y="49207"/>
                  </a:cubicBezTo>
                  <a:lnTo>
                    <a:pt x="21855" y="49190"/>
                  </a:lnTo>
                  <a:cubicBezTo>
                    <a:pt x="21838" y="49190"/>
                    <a:pt x="21822" y="49174"/>
                    <a:pt x="21822" y="49157"/>
                  </a:cubicBezTo>
                  <a:cubicBezTo>
                    <a:pt x="21822" y="49140"/>
                    <a:pt x="21838" y="49124"/>
                    <a:pt x="21855" y="49124"/>
                  </a:cubicBezTo>
                  <a:close/>
                  <a:moveTo>
                    <a:pt x="21538" y="49090"/>
                  </a:moveTo>
                  <a:cubicBezTo>
                    <a:pt x="21554" y="49090"/>
                    <a:pt x="21554" y="49107"/>
                    <a:pt x="21554" y="49124"/>
                  </a:cubicBezTo>
                  <a:cubicBezTo>
                    <a:pt x="21554" y="49140"/>
                    <a:pt x="21538" y="49157"/>
                    <a:pt x="21521" y="49157"/>
                  </a:cubicBezTo>
                  <a:lnTo>
                    <a:pt x="21454" y="49140"/>
                  </a:lnTo>
                  <a:cubicBezTo>
                    <a:pt x="21437" y="49140"/>
                    <a:pt x="21421" y="49124"/>
                    <a:pt x="21421" y="49107"/>
                  </a:cubicBezTo>
                  <a:cubicBezTo>
                    <a:pt x="21437" y="49090"/>
                    <a:pt x="21454" y="49073"/>
                    <a:pt x="21471" y="49073"/>
                  </a:cubicBezTo>
                  <a:close/>
                  <a:moveTo>
                    <a:pt x="21137" y="49023"/>
                  </a:moveTo>
                  <a:cubicBezTo>
                    <a:pt x="21153" y="49040"/>
                    <a:pt x="21170" y="49057"/>
                    <a:pt x="21170" y="49073"/>
                  </a:cubicBezTo>
                  <a:cubicBezTo>
                    <a:pt x="21153" y="49090"/>
                    <a:pt x="21137" y="49107"/>
                    <a:pt x="21120" y="49090"/>
                  </a:cubicBezTo>
                  <a:lnTo>
                    <a:pt x="21053" y="49090"/>
                  </a:lnTo>
                  <a:cubicBezTo>
                    <a:pt x="21036" y="49090"/>
                    <a:pt x="21036" y="49073"/>
                    <a:pt x="21036" y="49057"/>
                  </a:cubicBezTo>
                  <a:cubicBezTo>
                    <a:pt x="21036" y="49023"/>
                    <a:pt x="21053" y="49023"/>
                    <a:pt x="21070" y="49023"/>
                  </a:cubicBezTo>
                  <a:close/>
                  <a:moveTo>
                    <a:pt x="20736" y="48973"/>
                  </a:moveTo>
                  <a:cubicBezTo>
                    <a:pt x="20752" y="48973"/>
                    <a:pt x="20769" y="48990"/>
                    <a:pt x="20769" y="49007"/>
                  </a:cubicBezTo>
                  <a:cubicBezTo>
                    <a:pt x="20769" y="49023"/>
                    <a:pt x="20752" y="49040"/>
                    <a:pt x="20736" y="49040"/>
                  </a:cubicBezTo>
                  <a:lnTo>
                    <a:pt x="20669" y="49023"/>
                  </a:lnTo>
                  <a:cubicBezTo>
                    <a:pt x="20652" y="49023"/>
                    <a:pt x="20635" y="49007"/>
                    <a:pt x="20635" y="48990"/>
                  </a:cubicBezTo>
                  <a:cubicBezTo>
                    <a:pt x="20635" y="48973"/>
                    <a:pt x="20652" y="48956"/>
                    <a:pt x="20669" y="48956"/>
                  </a:cubicBezTo>
                  <a:close/>
                  <a:moveTo>
                    <a:pt x="20351" y="48906"/>
                  </a:moveTo>
                  <a:cubicBezTo>
                    <a:pt x="20368" y="48906"/>
                    <a:pt x="20385" y="48923"/>
                    <a:pt x="20368" y="48940"/>
                  </a:cubicBezTo>
                  <a:cubicBezTo>
                    <a:pt x="20368" y="48956"/>
                    <a:pt x="20351" y="48973"/>
                    <a:pt x="20335" y="48973"/>
                  </a:cubicBezTo>
                  <a:lnTo>
                    <a:pt x="20268" y="48956"/>
                  </a:lnTo>
                  <a:cubicBezTo>
                    <a:pt x="20251" y="48956"/>
                    <a:pt x="20234" y="48940"/>
                    <a:pt x="20234" y="48923"/>
                  </a:cubicBezTo>
                  <a:cubicBezTo>
                    <a:pt x="20251" y="48906"/>
                    <a:pt x="20268" y="48890"/>
                    <a:pt x="20285" y="48890"/>
                  </a:cubicBezTo>
                  <a:close/>
                  <a:moveTo>
                    <a:pt x="19950" y="48823"/>
                  </a:moveTo>
                  <a:cubicBezTo>
                    <a:pt x="19967" y="48840"/>
                    <a:pt x="19984" y="48856"/>
                    <a:pt x="19984" y="48873"/>
                  </a:cubicBezTo>
                  <a:cubicBezTo>
                    <a:pt x="19984" y="48890"/>
                    <a:pt x="19967" y="48906"/>
                    <a:pt x="19934" y="48890"/>
                  </a:cubicBezTo>
                  <a:lnTo>
                    <a:pt x="19884" y="48890"/>
                  </a:lnTo>
                  <a:cubicBezTo>
                    <a:pt x="19850" y="48873"/>
                    <a:pt x="19850" y="48856"/>
                    <a:pt x="19850" y="48840"/>
                  </a:cubicBezTo>
                  <a:cubicBezTo>
                    <a:pt x="19850" y="48823"/>
                    <a:pt x="19867" y="48806"/>
                    <a:pt x="19884" y="48823"/>
                  </a:cubicBezTo>
                  <a:close/>
                  <a:moveTo>
                    <a:pt x="19566" y="48756"/>
                  </a:moveTo>
                  <a:cubicBezTo>
                    <a:pt x="19583" y="48756"/>
                    <a:pt x="19600" y="48773"/>
                    <a:pt x="19583" y="48789"/>
                  </a:cubicBezTo>
                  <a:cubicBezTo>
                    <a:pt x="19583" y="48806"/>
                    <a:pt x="19566" y="48823"/>
                    <a:pt x="19549" y="48823"/>
                  </a:cubicBezTo>
                  <a:lnTo>
                    <a:pt x="19483" y="48806"/>
                  </a:lnTo>
                  <a:cubicBezTo>
                    <a:pt x="19466" y="48789"/>
                    <a:pt x="19449" y="48773"/>
                    <a:pt x="19466" y="48756"/>
                  </a:cubicBezTo>
                  <a:cubicBezTo>
                    <a:pt x="19466" y="48739"/>
                    <a:pt x="19483" y="48739"/>
                    <a:pt x="19499" y="48739"/>
                  </a:cubicBezTo>
                  <a:close/>
                  <a:moveTo>
                    <a:pt x="19165" y="48656"/>
                  </a:moveTo>
                  <a:cubicBezTo>
                    <a:pt x="19198" y="48672"/>
                    <a:pt x="19198" y="48689"/>
                    <a:pt x="19198" y="48706"/>
                  </a:cubicBezTo>
                  <a:cubicBezTo>
                    <a:pt x="19198" y="48723"/>
                    <a:pt x="19182" y="48739"/>
                    <a:pt x="19165" y="48723"/>
                  </a:cubicBezTo>
                  <a:lnTo>
                    <a:pt x="19098" y="48706"/>
                  </a:lnTo>
                  <a:cubicBezTo>
                    <a:pt x="19082" y="48706"/>
                    <a:pt x="19065" y="48689"/>
                    <a:pt x="19065" y="48672"/>
                  </a:cubicBezTo>
                  <a:cubicBezTo>
                    <a:pt x="19065" y="48656"/>
                    <a:pt x="19098" y="48639"/>
                    <a:pt x="19115" y="48656"/>
                  </a:cubicBezTo>
                  <a:close/>
                  <a:moveTo>
                    <a:pt x="18781" y="48572"/>
                  </a:moveTo>
                  <a:cubicBezTo>
                    <a:pt x="18797" y="48572"/>
                    <a:pt x="18814" y="48589"/>
                    <a:pt x="18814" y="48606"/>
                  </a:cubicBezTo>
                  <a:cubicBezTo>
                    <a:pt x="18797" y="48622"/>
                    <a:pt x="18781" y="48639"/>
                    <a:pt x="18764" y="48639"/>
                  </a:cubicBezTo>
                  <a:lnTo>
                    <a:pt x="18697" y="48622"/>
                  </a:lnTo>
                  <a:cubicBezTo>
                    <a:pt x="18681" y="48622"/>
                    <a:pt x="18681" y="48589"/>
                    <a:pt x="18681" y="48572"/>
                  </a:cubicBezTo>
                  <a:cubicBezTo>
                    <a:pt x="18681" y="48555"/>
                    <a:pt x="18697" y="48555"/>
                    <a:pt x="18714" y="48555"/>
                  </a:cubicBezTo>
                  <a:close/>
                  <a:moveTo>
                    <a:pt x="18396" y="48472"/>
                  </a:moveTo>
                  <a:cubicBezTo>
                    <a:pt x="18413" y="48472"/>
                    <a:pt x="18430" y="48489"/>
                    <a:pt x="18430" y="48505"/>
                  </a:cubicBezTo>
                  <a:cubicBezTo>
                    <a:pt x="18413" y="48522"/>
                    <a:pt x="18396" y="48539"/>
                    <a:pt x="18380" y="48539"/>
                  </a:cubicBezTo>
                  <a:lnTo>
                    <a:pt x="18313" y="48522"/>
                  </a:lnTo>
                  <a:cubicBezTo>
                    <a:pt x="18296" y="48522"/>
                    <a:pt x="18296" y="48489"/>
                    <a:pt x="18296" y="48472"/>
                  </a:cubicBezTo>
                  <a:cubicBezTo>
                    <a:pt x="18296" y="48455"/>
                    <a:pt x="18313" y="48455"/>
                    <a:pt x="18330" y="48455"/>
                  </a:cubicBezTo>
                  <a:close/>
                  <a:moveTo>
                    <a:pt x="18012" y="48372"/>
                  </a:moveTo>
                  <a:cubicBezTo>
                    <a:pt x="18029" y="48372"/>
                    <a:pt x="18046" y="48388"/>
                    <a:pt x="18029" y="48405"/>
                  </a:cubicBezTo>
                  <a:cubicBezTo>
                    <a:pt x="18029" y="48422"/>
                    <a:pt x="18012" y="48439"/>
                    <a:pt x="17995" y="48439"/>
                  </a:cubicBezTo>
                  <a:lnTo>
                    <a:pt x="17929" y="48405"/>
                  </a:lnTo>
                  <a:cubicBezTo>
                    <a:pt x="17912" y="48405"/>
                    <a:pt x="17895" y="48388"/>
                    <a:pt x="17912" y="48372"/>
                  </a:cubicBezTo>
                  <a:cubicBezTo>
                    <a:pt x="17912" y="48355"/>
                    <a:pt x="17929" y="48338"/>
                    <a:pt x="17945" y="48355"/>
                  </a:cubicBezTo>
                  <a:close/>
                  <a:moveTo>
                    <a:pt x="17628" y="48255"/>
                  </a:moveTo>
                  <a:cubicBezTo>
                    <a:pt x="17645" y="48255"/>
                    <a:pt x="17661" y="48271"/>
                    <a:pt x="17645" y="48305"/>
                  </a:cubicBezTo>
                  <a:cubicBezTo>
                    <a:pt x="17645" y="48322"/>
                    <a:pt x="17628" y="48322"/>
                    <a:pt x="17611" y="48322"/>
                  </a:cubicBezTo>
                  <a:lnTo>
                    <a:pt x="17544" y="48305"/>
                  </a:lnTo>
                  <a:cubicBezTo>
                    <a:pt x="17528" y="48288"/>
                    <a:pt x="17511" y="48271"/>
                    <a:pt x="17528" y="48255"/>
                  </a:cubicBezTo>
                  <a:cubicBezTo>
                    <a:pt x="17528" y="48238"/>
                    <a:pt x="17544" y="48238"/>
                    <a:pt x="17561" y="48238"/>
                  </a:cubicBezTo>
                  <a:close/>
                  <a:moveTo>
                    <a:pt x="17244" y="48138"/>
                  </a:moveTo>
                  <a:cubicBezTo>
                    <a:pt x="17260" y="48138"/>
                    <a:pt x="17277" y="48154"/>
                    <a:pt x="17277" y="48188"/>
                  </a:cubicBezTo>
                  <a:cubicBezTo>
                    <a:pt x="17260" y="48205"/>
                    <a:pt x="17244" y="48205"/>
                    <a:pt x="17227" y="48205"/>
                  </a:cubicBezTo>
                  <a:lnTo>
                    <a:pt x="17160" y="48188"/>
                  </a:lnTo>
                  <a:cubicBezTo>
                    <a:pt x="17143" y="48171"/>
                    <a:pt x="17143" y="48154"/>
                    <a:pt x="17143" y="48138"/>
                  </a:cubicBezTo>
                  <a:cubicBezTo>
                    <a:pt x="17143" y="48121"/>
                    <a:pt x="17160" y="48104"/>
                    <a:pt x="17177" y="48121"/>
                  </a:cubicBezTo>
                  <a:close/>
                  <a:moveTo>
                    <a:pt x="16876" y="48021"/>
                  </a:moveTo>
                  <a:cubicBezTo>
                    <a:pt x="16893" y="48021"/>
                    <a:pt x="16893" y="48038"/>
                    <a:pt x="16893" y="48054"/>
                  </a:cubicBezTo>
                  <a:cubicBezTo>
                    <a:pt x="16876" y="48071"/>
                    <a:pt x="16859" y="48088"/>
                    <a:pt x="16843" y="48071"/>
                  </a:cubicBezTo>
                  <a:lnTo>
                    <a:pt x="16792" y="48054"/>
                  </a:lnTo>
                  <a:cubicBezTo>
                    <a:pt x="16759" y="48054"/>
                    <a:pt x="16759" y="48038"/>
                    <a:pt x="16759" y="48021"/>
                  </a:cubicBezTo>
                  <a:cubicBezTo>
                    <a:pt x="16776" y="47987"/>
                    <a:pt x="16792" y="47987"/>
                    <a:pt x="16809" y="47987"/>
                  </a:cubicBezTo>
                  <a:close/>
                  <a:moveTo>
                    <a:pt x="16492" y="47887"/>
                  </a:moveTo>
                  <a:cubicBezTo>
                    <a:pt x="16508" y="47887"/>
                    <a:pt x="16525" y="47904"/>
                    <a:pt x="16508" y="47921"/>
                  </a:cubicBezTo>
                  <a:cubicBezTo>
                    <a:pt x="16508" y="47937"/>
                    <a:pt x="16492" y="47954"/>
                    <a:pt x="16475" y="47954"/>
                  </a:cubicBezTo>
                  <a:lnTo>
                    <a:pt x="16408" y="47921"/>
                  </a:lnTo>
                  <a:cubicBezTo>
                    <a:pt x="16391" y="47921"/>
                    <a:pt x="16375" y="47904"/>
                    <a:pt x="16391" y="47887"/>
                  </a:cubicBezTo>
                  <a:cubicBezTo>
                    <a:pt x="16391" y="47870"/>
                    <a:pt x="16408" y="47854"/>
                    <a:pt x="16425" y="47854"/>
                  </a:cubicBezTo>
                  <a:close/>
                  <a:moveTo>
                    <a:pt x="16124" y="47753"/>
                  </a:moveTo>
                  <a:cubicBezTo>
                    <a:pt x="16141" y="47753"/>
                    <a:pt x="16141" y="47770"/>
                    <a:pt x="16141" y="47787"/>
                  </a:cubicBezTo>
                  <a:cubicBezTo>
                    <a:pt x="16124" y="47804"/>
                    <a:pt x="16107" y="47820"/>
                    <a:pt x="16091" y="47804"/>
                  </a:cubicBezTo>
                  <a:lnTo>
                    <a:pt x="16024" y="47787"/>
                  </a:lnTo>
                  <a:cubicBezTo>
                    <a:pt x="16007" y="47787"/>
                    <a:pt x="16007" y="47753"/>
                    <a:pt x="16007" y="47737"/>
                  </a:cubicBezTo>
                  <a:cubicBezTo>
                    <a:pt x="16024" y="47720"/>
                    <a:pt x="16041" y="47720"/>
                    <a:pt x="16057" y="47720"/>
                  </a:cubicBezTo>
                  <a:close/>
                  <a:moveTo>
                    <a:pt x="15740" y="47603"/>
                  </a:moveTo>
                  <a:cubicBezTo>
                    <a:pt x="15757" y="47620"/>
                    <a:pt x="15773" y="47637"/>
                    <a:pt x="15757" y="47653"/>
                  </a:cubicBezTo>
                  <a:cubicBezTo>
                    <a:pt x="15757" y="47670"/>
                    <a:pt x="15740" y="47670"/>
                    <a:pt x="15723" y="47670"/>
                  </a:cubicBezTo>
                  <a:lnTo>
                    <a:pt x="15656" y="47637"/>
                  </a:lnTo>
                  <a:cubicBezTo>
                    <a:pt x="15640" y="47637"/>
                    <a:pt x="15640" y="47620"/>
                    <a:pt x="15640" y="47603"/>
                  </a:cubicBezTo>
                  <a:cubicBezTo>
                    <a:pt x="15640" y="47586"/>
                    <a:pt x="15656" y="47570"/>
                    <a:pt x="15690" y="47586"/>
                  </a:cubicBezTo>
                  <a:close/>
                  <a:moveTo>
                    <a:pt x="15372" y="47453"/>
                  </a:moveTo>
                  <a:cubicBezTo>
                    <a:pt x="15389" y="47469"/>
                    <a:pt x="15406" y="47486"/>
                    <a:pt x="15389" y="47503"/>
                  </a:cubicBezTo>
                  <a:cubicBezTo>
                    <a:pt x="15389" y="47520"/>
                    <a:pt x="15372" y="47520"/>
                    <a:pt x="15356" y="47520"/>
                  </a:cubicBezTo>
                  <a:lnTo>
                    <a:pt x="15289" y="47486"/>
                  </a:lnTo>
                  <a:cubicBezTo>
                    <a:pt x="15272" y="47486"/>
                    <a:pt x="15255" y="47469"/>
                    <a:pt x="15272" y="47453"/>
                  </a:cubicBezTo>
                  <a:cubicBezTo>
                    <a:pt x="15272" y="47436"/>
                    <a:pt x="15289" y="47419"/>
                    <a:pt x="15305" y="47436"/>
                  </a:cubicBezTo>
                  <a:close/>
                  <a:moveTo>
                    <a:pt x="15005" y="47302"/>
                  </a:moveTo>
                  <a:cubicBezTo>
                    <a:pt x="15021" y="47302"/>
                    <a:pt x="15021" y="47336"/>
                    <a:pt x="15021" y="47352"/>
                  </a:cubicBezTo>
                  <a:cubicBezTo>
                    <a:pt x="15021" y="47369"/>
                    <a:pt x="14988" y="47369"/>
                    <a:pt x="14971" y="47369"/>
                  </a:cubicBezTo>
                  <a:lnTo>
                    <a:pt x="14921" y="47336"/>
                  </a:lnTo>
                  <a:cubicBezTo>
                    <a:pt x="14904" y="47336"/>
                    <a:pt x="14888" y="47319"/>
                    <a:pt x="14904" y="47286"/>
                  </a:cubicBezTo>
                  <a:cubicBezTo>
                    <a:pt x="14904" y="47286"/>
                    <a:pt x="14921" y="47269"/>
                    <a:pt x="14938" y="47269"/>
                  </a:cubicBezTo>
                  <a:close/>
                  <a:moveTo>
                    <a:pt x="14637" y="47135"/>
                  </a:moveTo>
                  <a:cubicBezTo>
                    <a:pt x="14654" y="47152"/>
                    <a:pt x="14670" y="47169"/>
                    <a:pt x="14654" y="47185"/>
                  </a:cubicBezTo>
                  <a:cubicBezTo>
                    <a:pt x="14654" y="47202"/>
                    <a:pt x="14620" y="47219"/>
                    <a:pt x="14604" y="47202"/>
                  </a:cubicBezTo>
                  <a:lnTo>
                    <a:pt x="14554" y="47169"/>
                  </a:lnTo>
                  <a:cubicBezTo>
                    <a:pt x="14537" y="47169"/>
                    <a:pt x="14520" y="47152"/>
                    <a:pt x="14537" y="47135"/>
                  </a:cubicBezTo>
                  <a:cubicBezTo>
                    <a:pt x="14537" y="47119"/>
                    <a:pt x="14570" y="47102"/>
                    <a:pt x="14587" y="47119"/>
                  </a:cubicBezTo>
                  <a:close/>
                  <a:moveTo>
                    <a:pt x="14269" y="46985"/>
                  </a:moveTo>
                  <a:cubicBezTo>
                    <a:pt x="14286" y="46985"/>
                    <a:pt x="14303" y="47002"/>
                    <a:pt x="14286" y="47018"/>
                  </a:cubicBezTo>
                  <a:cubicBezTo>
                    <a:pt x="14286" y="47035"/>
                    <a:pt x="14269" y="47052"/>
                    <a:pt x="14253" y="47035"/>
                  </a:cubicBezTo>
                  <a:lnTo>
                    <a:pt x="14186" y="47002"/>
                  </a:lnTo>
                  <a:cubicBezTo>
                    <a:pt x="14169" y="47002"/>
                    <a:pt x="14169" y="46985"/>
                    <a:pt x="14169" y="46968"/>
                  </a:cubicBezTo>
                  <a:cubicBezTo>
                    <a:pt x="14186" y="46951"/>
                    <a:pt x="14203" y="46935"/>
                    <a:pt x="14219" y="46951"/>
                  </a:cubicBezTo>
                  <a:close/>
                  <a:moveTo>
                    <a:pt x="13919" y="46801"/>
                  </a:moveTo>
                  <a:cubicBezTo>
                    <a:pt x="13935" y="46818"/>
                    <a:pt x="13935" y="46835"/>
                    <a:pt x="13935" y="46851"/>
                  </a:cubicBezTo>
                  <a:cubicBezTo>
                    <a:pt x="13919" y="46868"/>
                    <a:pt x="13902" y="46868"/>
                    <a:pt x="13885" y="46868"/>
                  </a:cubicBezTo>
                  <a:lnTo>
                    <a:pt x="13835" y="46835"/>
                  </a:lnTo>
                  <a:cubicBezTo>
                    <a:pt x="13818" y="46835"/>
                    <a:pt x="13802" y="46801"/>
                    <a:pt x="13818" y="46784"/>
                  </a:cubicBezTo>
                  <a:cubicBezTo>
                    <a:pt x="13818" y="46768"/>
                    <a:pt x="13835" y="46768"/>
                    <a:pt x="13852" y="46768"/>
                  </a:cubicBezTo>
                  <a:close/>
                  <a:moveTo>
                    <a:pt x="13551" y="46634"/>
                  </a:moveTo>
                  <a:cubicBezTo>
                    <a:pt x="13568" y="46634"/>
                    <a:pt x="13584" y="46651"/>
                    <a:pt x="13568" y="46667"/>
                  </a:cubicBezTo>
                  <a:cubicBezTo>
                    <a:pt x="13568" y="46684"/>
                    <a:pt x="13551" y="46701"/>
                    <a:pt x="13534" y="46684"/>
                  </a:cubicBezTo>
                  <a:lnTo>
                    <a:pt x="13467" y="46651"/>
                  </a:lnTo>
                  <a:cubicBezTo>
                    <a:pt x="13451" y="46651"/>
                    <a:pt x="13451" y="46634"/>
                    <a:pt x="13451" y="46617"/>
                  </a:cubicBezTo>
                  <a:cubicBezTo>
                    <a:pt x="13467" y="46601"/>
                    <a:pt x="13484" y="46584"/>
                    <a:pt x="13501" y="46601"/>
                  </a:cubicBezTo>
                  <a:close/>
                  <a:moveTo>
                    <a:pt x="13200" y="46450"/>
                  </a:moveTo>
                  <a:cubicBezTo>
                    <a:pt x="13217" y="46450"/>
                    <a:pt x="13234" y="46467"/>
                    <a:pt x="13217" y="46484"/>
                  </a:cubicBezTo>
                  <a:cubicBezTo>
                    <a:pt x="13217" y="46500"/>
                    <a:pt x="13183" y="46517"/>
                    <a:pt x="13167" y="46500"/>
                  </a:cubicBezTo>
                  <a:lnTo>
                    <a:pt x="13117" y="46467"/>
                  </a:lnTo>
                  <a:cubicBezTo>
                    <a:pt x="13100" y="46467"/>
                    <a:pt x="13100" y="46433"/>
                    <a:pt x="13100" y="46433"/>
                  </a:cubicBezTo>
                  <a:cubicBezTo>
                    <a:pt x="13117" y="46417"/>
                    <a:pt x="13133" y="46400"/>
                    <a:pt x="13150" y="46417"/>
                  </a:cubicBezTo>
                  <a:close/>
                  <a:moveTo>
                    <a:pt x="12849" y="46250"/>
                  </a:moveTo>
                  <a:cubicBezTo>
                    <a:pt x="12866" y="46266"/>
                    <a:pt x="12883" y="46283"/>
                    <a:pt x="12866" y="46300"/>
                  </a:cubicBezTo>
                  <a:cubicBezTo>
                    <a:pt x="12849" y="46317"/>
                    <a:pt x="12833" y="46317"/>
                    <a:pt x="12816" y="46317"/>
                  </a:cubicBezTo>
                  <a:lnTo>
                    <a:pt x="12766" y="46283"/>
                  </a:lnTo>
                  <a:cubicBezTo>
                    <a:pt x="12749" y="46266"/>
                    <a:pt x="12749" y="46250"/>
                    <a:pt x="12749" y="46233"/>
                  </a:cubicBezTo>
                  <a:cubicBezTo>
                    <a:pt x="12766" y="46216"/>
                    <a:pt x="12782" y="46216"/>
                    <a:pt x="12799" y="46216"/>
                  </a:cubicBezTo>
                  <a:close/>
                  <a:moveTo>
                    <a:pt x="12498" y="46066"/>
                  </a:moveTo>
                  <a:cubicBezTo>
                    <a:pt x="12515" y="46066"/>
                    <a:pt x="12532" y="46083"/>
                    <a:pt x="12515" y="46099"/>
                  </a:cubicBezTo>
                  <a:cubicBezTo>
                    <a:pt x="12515" y="46116"/>
                    <a:pt x="12482" y="46133"/>
                    <a:pt x="12465" y="46116"/>
                  </a:cubicBezTo>
                  <a:lnTo>
                    <a:pt x="12415" y="46083"/>
                  </a:lnTo>
                  <a:cubicBezTo>
                    <a:pt x="12398" y="46083"/>
                    <a:pt x="12398" y="46049"/>
                    <a:pt x="12398" y="46032"/>
                  </a:cubicBezTo>
                  <a:cubicBezTo>
                    <a:pt x="12415" y="46016"/>
                    <a:pt x="12432" y="46016"/>
                    <a:pt x="12448" y="46032"/>
                  </a:cubicBezTo>
                  <a:close/>
                  <a:moveTo>
                    <a:pt x="12164" y="45865"/>
                  </a:moveTo>
                  <a:cubicBezTo>
                    <a:pt x="12181" y="45865"/>
                    <a:pt x="12181" y="45882"/>
                    <a:pt x="12164" y="45899"/>
                  </a:cubicBezTo>
                  <a:cubicBezTo>
                    <a:pt x="12164" y="45916"/>
                    <a:pt x="12147" y="45932"/>
                    <a:pt x="12131" y="45916"/>
                  </a:cubicBezTo>
                  <a:lnTo>
                    <a:pt x="12064" y="45882"/>
                  </a:lnTo>
                  <a:cubicBezTo>
                    <a:pt x="12047" y="45865"/>
                    <a:pt x="12047" y="45849"/>
                    <a:pt x="12064" y="45832"/>
                  </a:cubicBezTo>
                  <a:cubicBezTo>
                    <a:pt x="12064" y="45815"/>
                    <a:pt x="12081" y="45815"/>
                    <a:pt x="12097" y="45832"/>
                  </a:cubicBezTo>
                  <a:close/>
                  <a:moveTo>
                    <a:pt x="11813" y="45648"/>
                  </a:moveTo>
                  <a:cubicBezTo>
                    <a:pt x="11830" y="45665"/>
                    <a:pt x="11847" y="45682"/>
                    <a:pt x="11830" y="45698"/>
                  </a:cubicBezTo>
                  <a:cubicBezTo>
                    <a:pt x="11813" y="45715"/>
                    <a:pt x="11797" y="45715"/>
                    <a:pt x="11780" y="45715"/>
                  </a:cubicBezTo>
                  <a:lnTo>
                    <a:pt x="11730" y="45682"/>
                  </a:lnTo>
                  <a:cubicBezTo>
                    <a:pt x="11713" y="45665"/>
                    <a:pt x="11713" y="45648"/>
                    <a:pt x="11713" y="45631"/>
                  </a:cubicBezTo>
                  <a:cubicBezTo>
                    <a:pt x="11730" y="45615"/>
                    <a:pt x="11746" y="45615"/>
                    <a:pt x="11763" y="45615"/>
                  </a:cubicBezTo>
                  <a:close/>
                  <a:moveTo>
                    <a:pt x="11479" y="45448"/>
                  </a:moveTo>
                  <a:cubicBezTo>
                    <a:pt x="11496" y="45448"/>
                    <a:pt x="11496" y="45464"/>
                    <a:pt x="11496" y="45481"/>
                  </a:cubicBezTo>
                  <a:cubicBezTo>
                    <a:pt x="11479" y="45498"/>
                    <a:pt x="11462" y="45515"/>
                    <a:pt x="11446" y="45498"/>
                  </a:cubicBezTo>
                  <a:lnTo>
                    <a:pt x="11396" y="45464"/>
                  </a:lnTo>
                  <a:cubicBezTo>
                    <a:pt x="11379" y="45448"/>
                    <a:pt x="11362" y="45431"/>
                    <a:pt x="11379" y="45414"/>
                  </a:cubicBezTo>
                  <a:cubicBezTo>
                    <a:pt x="11396" y="45398"/>
                    <a:pt x="11412" y="45398"/>
                    <a:pt x="11429" y="45398"/>
                  </a:cubicBezTo>
                  <a:close/>
                  <a:moveTo>
                    <a:pt x="11145" y="45230"/>
                  </a:moveTo>
                  <a:cubicBezTo>
                    <a:pt x="11162" y="45230"/>
                    <a:pt x="11162" y="45247"/>
                    <a:pt x="11162" y="45264"/>
                  </a:cubicBezTo>
                  <a:cubicBezTo>
                    <a:pt x="11145" y="45281"/>
                    <a:pt x="11128" y="45281"/>
                    <a:pt x="11112" y="45281"/>
                  </a:cubicBezTo>
                  <a:lnTo>
                    <a:pt x="11045" y="45247"/>
                  </a:lnTo>
                  <a:cubicBezTo>
                    <a:pt x="11045" y="45230"/>
                    <a:pt x="11028" y="45214"/>
                    <a:pt x="11045" y="45197"/>
                  </a:cubicBezTo>
                  <a:cubicBezTo>
                    <a:pt x="11061" y="45180"/>
                    <a:pt x="11078" y="45180"/>
                    <a:pt x="11095" y="45180"/>
                  </a:cubicBezTo>
                  <a:close/>
                  <a:moveTo>
                    <a:pt x="10811" y="44997"/>
                  </a:moveTo>
                  <a:cubicBezTo>
                    <a:pt x="10828" y="45013"/>
                    <a:pt x="10828" y="45030"/>
                    <a:pt x="10828" y="45047"/>
                  </a:cubicBezTo>
                  <a:cubicBezTo>
                    <a:pt x="10811" y="45063"/>
                    <a:pt x="10794" y="45063"/>
                    <a:pt x="10777" y="45063"/>
                  </a:cubicBezTo>
                  <a:lnTo>
                    <a:pt x="10727" y="45013"/>
                  </a:lnTo>
                  <a:cubicBezTo>
                    <a:pt x="10711" y="45013"/>
                    <a:pt x="10711" y="44980"/>
                    <a:pt x="10711" y="44980"/>
                  </a:cubicBezTo>
                  <a:cubicBezTo>
                    <a:pt x="10727" y="44963"/>
                    <a:pt x="10744" y="44946"/>
                    <a:pt x="10761" y="44963"/>
                  </a:cubicBezTo>
                  <a:close/>
                  <a:moveTo>
                    <a:pt x="10493" y="44779"/>
                  </a:moveTo>
                  <a:cubicBezTo>
                    <a:pt x="10493" y="44779"/>
                    <a:pt x="10510" y="44813"/>
                    <a:pt x="10493" y="44813"/>
                  </a:cubicBezTo>
                  <a:cubicBezTo>
                    <a:pt x="10477" y="44829"/>
                    <a:pt x="10460" y="44829"/>
                    <a:pt x="10443" y="44829"/>
                  </a:cubicBezTo>
                  <a:lnTo>
                    <a:pt x="10393" y="44796"/>
                  </a:lnTo>
                  <a:cubicBezTo>
                    <a:pt x="10376" y="44779"/>
                    <a:pt x="10376" y="44763"/>
                    <a:pt x="10393" y="44746"/>
                  </a:cubicBezTo>
                  <a:cubicBezTo>
                    <a:pt x="10393" y="44729"/>
                    <a:pt x="10410" y="44729"/>
                    <a:pt x="10426" y="44729"/>
                  </a:cubicBezTo>
                  <a:close/>
                  <a:moveTo>
                    <a:pt x="10159" y="44545"/>
                  </a:moveTo>
                  <a:cubicBezTo>
                    <a:pt x="10176" y="44545"/>
                    <a:pt x="10176" y="44579"/>
                    <a:pt x="10176" y="44579"/>
                  </a:cubicBezTo>
                  <a:cubicBezTo>
                    <a:pt x="10159" y="44596"/>
                    <a:pt x="10142" y="44612"/>
                    <a:pt x="10126" y="44596"/>
                  </a:cubicBezTo>
                  <a:lnTo>
                    <a:pt x="10076" y="44562"/>
                  </a:lnTo>
                  <a:cubicBezTo>
                    <a:pt x="10059" y="44545"/>
                    <a:pt x="10059" y="44529"/>
                    <a:pt x="10059" y="44512"/>
                  </a:cubicBezTo>
                  <a:cubicBezTo>
                    <a:pt x="10076" y="44495"/>
                    <a:pt x="10092" y="44495"/>
                    <a:pt x="10109" y="44495"/>
                  </a:cubicBezTo>
                  <a:close/>
                  <a:moveTo>
                    <a:pt x="9842" y="44295"/>
                  </a:moveTo>
                  <a:cubicBezTo>
                    <a:pt x="9858" y="44312"/>
                    <a:pt x="9858" y="44328"/>
                    <a:pt x="9842" y="44345"/>
                  </a:cubicBezTo>
                  <a:cubicBezTo>
                    <a:pt x="9842" y="44362"/>
                    <a:pt x="9825" y="44362"/>
                    <a:pt x="9808" y="44362"/>
                  </a:cubicBezTo>
                  <a:lnTo>
                    <a:pt x="9741" y="44312"/>
                  </a:lnTo>
                  <a:cubicBezTo>
                    <a:pt x="9741" y="44295"/>
                    <a:pt x="9725" y="44278"/>
                    <a:pt x="9741" y="44261"/>
                  </a:cubicBezTo>
                  <a:cubicBezTo>
                    <a:pt x="9758" y="44261"/>
                    <a:pt x="9775" y="44245"/>
                    <a:pt x="9792" y="44261"/>
                  </a:cubicBezTo>
                  <a:close/>
                  <a:moveTo>
                    <a:pt x="9524" y="44061"/>
                  </a:moveTo>
                  <a:cubicBezTo>
                    <a:pt x="9541" y="44078"/>
                    <a:pt x="9541" y="44094"/>
                    <a:pt x="9524" y="44111"/>
                  </a:cubicBezTo>
                  <a:cubicBezTo>
                    <a:pt x="9524" y="44128"/>
                    <a:pt x="9508" y="44128"/>
                    <a:pt x="9491" y="44111"/>
                  </a:cubicBezTo>
                  <a:lnTo>
                    <a:pt x="9441" y="44061"/>
                  </a:lnTo>
                  <a:cubicBezTo>
                    <a:pt x="9424" y="44061"/>
                    <a:pt x="9424" y="44044"/>
                    <a:pt x="9424" y="44027"/>
                  </a:cubicBezTo>
                  <a:cubicBezTo>
                    <a:pt x="9441" y="44011"/>
                    <a:pt x="9457" y="44011"/>
                    <a:pt x="9474" y="44011"/>
                  </a:cubicBezTo>
                  <a:close/>
                  <a:moveTo>
                    <a:pt x="9207" y="43810"/>
                  </a:moveTo>
                  <a:cubicBezTo>
                    <a:pt x="9223" y="43827"/>
                    <a:pt x="9223" y="43844"/>
                    <a:pt x="9223" y="43860"/>
                  </a:cubicBezTo>
                  <a:cubicBezTo>
                    <a:pt x="9207" y="43877"/>
                    <a:pt x="9190" y="43877"/>
                    <a:pt x="9173" y="43860"/>
                  </a:cubicBezTo>
                  <a:lnTo>
                    <a:pt x="9123" y="43827"/>
                  </a:lnTo>
                  <a:cubicBezTo>
                    <a:pt x="9107" y="43810"/>
                    <a:pt x="9107" y="43794"/>
                    <a:pt x="9123" y="43777"/>
                  </a:cubicBezTo>
                  <a:cubicBezTo>
                    <a:pt x="9123" y="43760"/>
                    <a:pt x="9140" y="43760"/>
                    <a:pt x="9157" y="43760"/>
                  </a:cubicBezTo>
                  <a:close/>
                  <a:moveTo>
                    <a:pt x="8906" y="43560"/>
                  </a:moveTo>
                  <a:cubicBezTo>
                    <a:pt x="8923" y="43576"/>
                    <a:pt x="8923" y="43593"/>
                    <a:pt x="8906" y="43610"/>
                  </a:cubicBezTo>
                  <a:cubicBezTo>
                    <a:pt x="8906" y="43610"/>
                    <a:pt x="8873" y="43626"/>
                    <a:pt x="8856" y="43610"/>
                  </a:cubicBezTo>
                  <a:lnTo>
                    <a:pt x="8806" y="43560"/>
                  </a:lnTo>
                  <a:cubicBezTo>
                    <a:pt x="8806" y="43560"/>
                    <a:pt x="8789" y="43526"/>
                    <a:pt x="8806" y="43526"/>
                  </a:cubicBezTo>
                  <a:cubicBezTo>
                    <a:pt x="8822" y="43510"/>
                    <a:pt x="8839" y="43510"/>
                    <a:pt x="8856" y="43510"/>
                  </a:cubicBezTo>
                  <a:close/>
                  <a:moveTo>
                    <a:pt x="8605" y="43292"/>
                  </a:moveTo>
                  <a:cubicBezTo>
                    <a:pt x="8622" y="43309"/>
                    <a:pt x="8622" y="43326"/>
                    <a:pt x="8605" y="43342"/>
                  </a:cubicBezTo>
                  <a:cubicBezTo>
                    <a:pt x="8589" y="43359"/>
                    <a:pt x="8572" y="43359"/>
                    <a:pt x="8555" y="43342"/>
                  </a:cubicBezTo>
                  <a:lnTo>
                    <a:pt x="8505" y="43309"/>
                  </a:lnTo>
                  <a:cubicBezTo>
                    <a:pt x="8488" y="43292"/>
                    <a:pt x="8488" y="43276"/>
                    <a:pt x="8505" y="43259"/>
                  </a:cubicBezTo>
                  <a:cubicBezTo>
                    <a:pt x="8522" y="43242"/>
                    <a:pt x="8538" y="43242"/>
                    <a:pt x="8555" y="43259"/>
                  </a:cubicBezTo>
                  <a:close/>
                  <a:moveTo>
                    <a:pt x="8305" y="43042"/>
                  </a:moveTo>
                  <a:cubicBezTo>
                    <a:pt x="8321" y="43042"/>
                    <a:pt x="8321" y="43075"/>
                    <a:pt x="8305" y="43075"/>
                  </a:cubicBezTo>
                  <a:cubicBezTo>
                    <a:pt x="8288" y="43092"/>
                    <a:pt x="8271" y="43092"/>
                    <a:pt x="8254" y="43092"/>
                  </a:cubicBezTo>
                  <a:lnTo>
                    <a:pt x="8204" y="43042"/>
                  </a:lnTo>
                  <a:cubicBezTo>
                    <a:pt x="8188" y="43025"/>
                    <a:pt x="8188" y="43008"/>
                    <a:pt x="8204" y="42992"/>
                  </a:cubicBezTo>
                  <a:cubicBezTo>
                    <a:pt x="8221" y="42975"/>
                    <a:pt x="8238" y="42975"/>
                    <a:pt x="8254" y="42992"/>
                  </a:cubicBezTo>
                  <a:close/>
                  <a:moveTo>
                    <a:pt x="8004" y="42774"/>
                  </a:moveTo>
                  <a:cubicBezTo>
                    <a:pt x="8020" y="42774"/>
                    <a:pt x="8020" y="42808"/>
                    <a:pt x="8004" y="42808"/>
                  </a:cubicBezTo>
                  <a:cubicBezTo>
                    <a:pt x="8004" y="42824"/>
                    <a:pt x="7970" y="42824"/>
                    <a:pt x="7954" y="42824"/>
                  </a:cubicBezTo>
                  <a:lnTo>
                    <a:pt x="7920" y="42774"/>
                  </a:lnTo>
                  <a:cubicBezTo>
                    <a:pt x="7904" y="42758"/>
                    <a:pt x="7904" y="42741"/>
                    <a:pt x="7904" y="42724"/>
                  </a:cubicBezTo>
                  <a:cubicBezTo>
                    <a:pt x="7920" y="42707"/>
                    <a:pt x="7937" y="42707"/>
                    <a:pt x="7954" y="42724"/>
                  </a:cubicBezTo>
                  <a:close/>
                  <a:moveTo>
                    <a:pt x="7720" y="42490"/>
                  </a:moveTo>
                  <a:cubicBezTo>
                    <a:pt x="7736" y="42507"/>
                    <a:pt x="7736" y="42524"/>
                    <a:pt x="7720" y="42540"/>
                  </a:cubicBezTo>
                  <a:cubicBezTo>
                    <a:pt x="7703" y="42557"/>
                    <a:pt x="7686" y="42557"/>
                    <a:pt x="7670" y="42540"/>
                  </a:cubicBezTo>
                  <a:lnTo>
                    <a:pt x="7619" y="42490"/>
                  </a:lnTo>
                  <a:cubicBezTo>
                    <a:pt x="7603" y="42490"/>
                    <a:pt x="7603" y="42457"/>
                    <a:pt x="7619" y="42457"/>
                  </a:cubicBezTo>
                  <a:cubicBezTo>
                    <a:pt x="7636" y="42440"/>
                    <a:pt x="7653" y="42440"/>
                    <a:pt x="7670" y="42457"/>
                  </a:cubicBezTo>
                  <a:close/>
                  <a:moveTo>
                    <a:pt x="7436" y="42223"/>
                  </a:moveTo>
                  <a:cubicBezTo>
                    <a:pt x="7436" y="42223"/>
                    <a:pt x="7436" y="42256"/>
                    <a:pt x="7436" y="42273"/>
                  </a:cubicBezTo>
                  <a:cubicBezTo>
                    <a:pt x="7419" y="42273"/>
                    <a:pt x="7402" y="42273"/>
                    <a:pt x="7386" y="42273"/>
                  </a:cubicBezTo>
                  <a:lnTo>
                    <a:pt x="7335" y="42223"/>
                  </a:lnTo>
                  <a:cubicBezTo>
                    <a:pt x="7319" y="42206"/>
                    <a:pt x="7319" y="42190"/>
                    <a:pt x="7335" y="42173"/>
                  </a:cubicBezTo>
                  <a:cubicBezTo>
                    <a:pt x="7352" y="42156"/>
                    <a:pt x="7369" y="42156"/>
                    <a:pt x="7386" y="42173"/>
                  </a:cubicBezTo>
                  <a:close/>
                  <a:moveTo>
                    <a:pt x="7152" y="41939"/>
                  </a:moveTo>
                  <a:cubicBezTo>
                    <a:pt x="7152" y="41956"/>
                    <a:pt x="7152" y="41972"/>
                    <a:pt x="7152" y="41989"/>
                  </a:cubicBezTo>
                  <a:cubicBezTo>
                    <a:pt x="7135" y="41989"/>
                    <a:pt x="7118" y="41989"/>
                    <a:pt x="7101" y="41989"/>
                  </a:cubicBezTo>
                  <a:lnTo>
                    <a:pt x="7051" y="41939"/>
                  </a:lnTo>
                  <a:cubicBezTo>
                    <a:pt x="7035" y="41922"/>
                    <a:pt x="7035" y="41905"/>
                    <a:pt x="7051" y="41889"/>
                  </a:cubicBezTo>
                  <a:cubicBezTo>
                    <a:pt x="7068" y="41872"/>
                    <a:pt x="7085" y="41872"/>
                    <a:pt x="7101" y="41889"/>
                  </a:cubicBezTo>
                  <a:close/>
                  <a:moveTo>
                    <a:pt x="6868" y="41655"/>
                  </a:moveTo>
                  <a:cubicBezTo>
                    <a:pt x="6884" y="41672"/>
                    <a:pt x="6884" y="41688"/>
                    <a:pt x="6868" y="41705"/>
                  </a:cubicBezTo>
                  <a:cubicBezTo>
                    <a:pt x="6851" y="41705"/>
                    <a:pt x="6834" y="41705"/>
                    <a:pt x="6817" y="41688"/>
                  </a:cubicBezTo>
                  <a:lnTo>
                    <a:pt x="6767" y="41655"/>
                  </a:lnTo>
                  <a:cubicBezTo>
                    <a:pt x="6767" y="41638"/>
                    <a:pt x="6767" y="41621"/>
                    <a:pt x="6784" y="41605"/>
                  </a:cubicBezTo>
                  <a:cubicBezTo>
                    <a:pt x="6784" y="41588"/>
                    <a:pt x="6817" y="41588"/>
                    <a:pt x="6817" y="41605"/>
                  </a:cubicBezTo>
                  <a:close/>
                  <a:moveTo>
                    <a:pt x="6600" y="41354"/>
                  </a:moveTo>
                  <a:cubicBezTo>
                    <a:pt x="6600" y="41371"/>
                    <a:pt x="6600" y="41388"/>
                    <a:pt x="6600" y="41404"/>
                  </a:cubicBezTo>
                  <a:cubicBezTo>
                    <a:pt x="6584" y="41421"/>
                    <a:pt x="6567" y="41421"/>
                    <a:pt x="6550" y="41404"/>
                  </a:cubicBezTo>
                  <a:lnTo>
                    <a:pt x="6500" y="41354"/>
                  </a:lnTo>
                  <a:cubicBezTo>
                    <a:pt x="6483" y="41337"/>
                    <a:pt x="6483" y="41321"/>
                    <a:pt x="6500" y="41304"/>
                  </a:cubicBezTo>
                  <a:cubicBezTo>
                    <a:pt x="6517" y="41304"/>
                    <a:pt x="6533" y="41304"/>
                    <a:pt x="6550" y="41304"/>
                  </a:cubicBezTo>
                  <a:close/>
                  <a:moveTo>
                    <a:pt x="6333" y="41070"/>
                  </a:moveTo>
                  <a:cubicBezTo>
                    <a:pt x="6333" y="41070"/>
                    <a:pt x="6333" y="41103"/>
                    <a:pt x="6333" y="41103"/>
                  </a:cubicBezTo>
                  <a:cubicBezTo>
                    <a:pt x="6316" y="41120"/>
                    <a:pt x="6283" y="41120"/>
                    <a:pt x="6283" y="41103"/>
                  </a:cubicBezTo>
                  <a:lnTo>
                    <a:pt x="6233" y="41053"/>
                  </a:lnTo>
                  <a:cubicBezTo>
                    <a:pt x="6216" y="41053"/>
                    <a:pt x="6216" y="41020"/>
                    <a:pt x="6233" y="41003"/>
                  </a:cubicBezTo>
                  <a:cubicBezTo>
                    <a:pt x="6249" y="41003"/>
                    <a:pt x="6266" y="41003"/>
                    <a:pt x="6283" y="41020"/>
                  </a:cubicBezTo>
                  <a:close/>
                  <a:moveTo>
                    <a:pt x="6066" y="40769"/>
                  </a:moveTo>
                  <a:cubicBezTo>
                    <a:pt x="6082" y="40786"/>
                    <a:pt x="6082" y="40803"/>
                    <a:pt x="6066" y="40819"/>
                  </a:cubicBezTo>
                  <a:cubicBezTo>
                    <a:pt x="6049" y="40819"/>
                    <a:pt x="6032" y="40819"/>
                    <a:pt x="6015" y="40803"/>
                  </a:cubicBezTo>
                  <a:lnTo>
                    <a:pt x="5965" y="40753"/>
                  </a:lnTo>
                  <a:cubicBezTo>
                    <a:pt x="5965" y="40736"/>
                    <a:pt x="5965" y="40719"/>
                    <a:pt x="5982" y="40719"/>
                  </a:cubicBezTo>
                  <a:cubicBezTo>
                    <a:pt x="5982" y="40702"/>
                    <a:pt x="6015" y="40702"/>
                    <a:pt x="6015" y="40719"/>
                  </a:cubicBezTo>
                  <a:close/>
                  <a:moveTo>
                    <a:pt x="5798" y="40469"/>
                  </a:moveTo>
                  <a:cubicBezTo>
                    <a:pt x="5815" y="40469"/>
                    <a:pt x="5815" y="40502"/>
                    <a:pt x="5798" y="40502"/>
                  </a:cubicBezTo>
                  <a:cubicBezTo>
                    <a:pt x="5782" y="40519"/>
                    <a:pt x="5765" y="40519"/>
                    <a:pt x="5748" y="40502"/>
                  </a:cubicBezTo>
                  <a:lnTo>
                    <a:pt x="5715" y="40452"/>
                  </a:lnTo>
                  <a:cubicBezTo>
                    <a:pt x="5698" y="40435"/>
                    <a:pt x="5698" y="40418"/>
                    <a:pt x="5715" y="40402"/>
                  </a:cubicBezTo>
                  <a:cubicBezTo>
                    <a:pt x="5731" y="40402"/>
                    <a:pt x="5748" y="40402"/>
                    <a:pt x="5765" y="40418"/>
                  </a:cubicBezTo>
                  <a:close/>
                  <a:moveTo>
                    <a:pt x="5548" y="40151"/>
                  </a:moveTo>
                  <a:cubicBezTo>
                    <a:pt x="5564" y="40168"/>
                    <a:pt x="5564" y="40185"/>
                    <a:pt x="5548" y="40201"/>
                  </a:cubicBezTo>
                  <a:cubicBezTo>
                    <a:pt x="5531" y="40218"/>
                    <a:pt x="5514" y="40218"/>
                    <a:pt x="5497" y="40201"/>
                  </a:cubicBezTo>
                  <a:lnTo>
                    <a:pt x="5464" y="40151"/>
                  </a:lnTo>
                  <a:cubicBezTo>
                    <a:pt x="5447" y="40134"/>
                    <a:pt x="5447" y="40101"/>
                    <a:pt x="5464" y="40101"/>
                  </a:cubicBezTo>
                  <a:cubicBezTo>
                    <a:pt x="5481" y="40084"/>
                    <a:pt x="5497" y="40084"/>
                    <a:pt x="5514" y="40101"/>
                  </a:cubicBezTo>
                  <a:close/>
                  <a:moveTo>
                    <a:pt x="5297" y="39834"/>
                  </a:moveTo>
                  <a:cubicBezTo>
                    <a:pt x="5314" y="39850"/>
                    <a:pt x="5314" y="39884"/>
                    <a:pt x="5297" y="39884"/>
                  </a:cubicBezTo>
                  <a:cubicBezTo>
                    <a:pt x="5280" y="39900"/>
                    <a:pt x="5264" y="39900"/>
                    <a:pt x="5247" y="39884"/>
                  </a:cubicBezTo>
                  <a:lnTo>
                    <a:pt x="5213" y="39834"/>
                  </a:lnTo>
                  <a:cubicBezTo>
                    <a:pt x="5197" y="39817"/>
                    <a:pt x="5197" y="39800"/>
                    <a:pt x="5213" y="39784"/>
                  </a:cubicBezTo>
                  <a:cubicBezTo>
                    <a:pt x="5230" y="39767"/>
                    <a:pt x="5247" y="39767"/>
                    <a:pt x="5264" y="39784"/>
                  </a:cubicBezTo>
                  <a:close/>
                  <a:moveTo>
                    <a:pt x="5063" y="39533"/>
                  </a:moveTo>
                  <a:cubicBezTo>
                    <a:pt x="5063" y="39533"/>
                    <a:pt x="5063" y="39566"/>
                    <a:pt x="5046" y="39566"/>
                  </a:cubicBezTo>
                  <a:cubicBezTo>
                    <a:pt x="5046" y="39583"/>
                    <a:pt x="5013" y="39583"/>
                    <a:pt x="5013" y="39566"/>
                  </a:cubicBezTo>
                  <a:lnTo>
                    <a:pt x="4963" y="39516"/>
                  </a:lnTo>
                  <a:cubicBezTo>
                    <a:pt x="4963" y="39499"/>
                    <a:pt x="4963" y="39483"/>
                    <a:pt x="4980" y="39466"/>
                  </a:cubicBezTo>
                  <a:cubicBezTo>
                    <a:pt x="4980" y="39449"/>
                    <a:pt x="5013" y="39466"/>
                    <a:pt x="5013" y="39466"/>
                  </a:cubicBezTo>
                  <a:close/>
                  <a:moveTo>
                    <a:pt x="4829" y="39199"/>
                  </a:moveTo>
                  <a:cubicBezTo>
                    <a:pt x="4829" y="39215"/>
                    <a:pt x="4829" y="39249"/>
                    <a:pt x="4812" y="39249"/>
                  </a:cubicBezTo>
                  <a:cubicBezTo>
                    <a:pt x="4796" y="39266"/>
                    <a:pt x="4779" y="39266"/>
                    <a:pt x="4762" y="39249"/>
                  </a:cubicBezTo>
                  <a:lnTo>
                    <a:pt x="4729" y="39199"/>
                  </a:lnTo>
                  <a:cubicBezTo>
                    <a:pt x="4712" y="39182"/>
                    <a:pt x="4712" y="39149"/>
                    <a:pt x="4729" y="39149"/>
                  </a:cubicBezTo>
                  <a:cubicBezTo>
                    <a:pt x="4746" y="39132"/>
                    <a:pt x="4779" y="39132"/>
                    <a:pt x="4779" y="39149"/>
                  </a:cubicBezTo>
                  <a:close/>
                  <a:moveTo>
                    <a:pt x="4595" y="38881"/>
                  </a:moveTo>
                  <a:cubicBezTo>
                    <a:pt x="4595" y="38898"/>
                    <a:pt x="4595" y="38915"/>
                    <a:pt x="4578" y="38931"/>
                  </a:cubicBezTo>
                  <a:cubicBezTo>
                    <a:pt x="4562" y="38948"/>
                    <a:pt x="4545" y="38931"/>
                    <a:pt x="4528" y="38915"/>
                  </a:cubicBezTo>
                  <a:lnTo>
                    <a:pt x="4495" y="38865"/>
                  </a:lnTo>
                  <a:cubicBezTo>
                    <a:pt x="4478" y="38848"/>
                    <a:pt x="4495" y="38831"/>
                    <a:pt x="4495" y="38814"/>
                  </a:cubicBezTo>
                  <a:cubicBezTo>
                    <a:pt x="4512" y="38814"/>
                    <a:pt x="4545" y="38814"/>
                    <a:pt x="4545" y="38831"/>
                  </a:cubicBezTo>
                  <a:close/>
                  <a:moveTo>
                    <a:pt x="4361" y="38564"/>
                  </a:moveTo>
                  <a:cubicBezTo>
                    <a:pt x="4361" y="38564"/>
                    <a:pt x="4361" y="38597"/>
                    <a:pt x="4345" y="38597"/>
                  </a:cubicBezTo>
                  <a:cubicBezTo>
                    <a:pt x="4328" y="38614"/>
                    <a:pt x="4311" y="38614"/>
                    <a:pt x="4311" y="38597"/>
                  </a:cubicBezTo>
                  <a:lnTo>
                    <a:pt x="4261" y="38547"/>
                  </a:lnTo>
                  <a:cubicBezTo>
                    <a:pt x="4261" y="38530"/>
                    <a:pt x="4261" y="38497"/>
                    <a:pt x="4278" y="38497"/>
                  </a:cubicBezTo>
                  <a:cubicBezTo>
                    <a:pt x="4294" y="38480"/>
                    <a:pt x="4311" y="38480"/>
                    <a:pt x="4328" y="38497"/>
                  </a:cubicBezTo>
                  <a:close/>
                  <a:moveTo>
                    <a:pt x="4144" y="38230"/>
                  </a:moveTo>
                  <a:cubicBezTo>
                    <a:pt x="4144" y="38246"/>
                    <a:pt x="4144" y="38263"/>
                    <a:pt x="4127" y="38280"/>
                  </a:cubicBezTo>
                  <a:cubicBezTo>
                    <a:pt x="4111" y="38280"/>
                    <a:pt x="4094" y="38280"/>
                    <a:pt x="4077" y="38263"/>
                  </a:cubicBezTo>
                  <a:lnTo>
                    <a:pt x="4044" y="38213"/>
                  </a:lnTo>
                  <a:cubicBezTo>
                    <a:pt x="4027" y="38196"/>
                    <a:pt x="4044" y="38163"/>
                    <a:pt x="4061" y="38163"/>
                  </a:cubicBezTo>
                  <a:cubicBezTo>
                    <a:pt x="4077" y="38146"/>
                    <a:pt x="4094" y="38163"/>
                    <a:pt x="4094" y="38163"/>
                  </a:cubicBezTo>
                  <a:close/>
                  <a:moveTo>
                    <a:pt x="3927" y="37895"/>
                  </a:moveTo>
                  <a:cubicBezTo>
                    <a:pt x="3927" y="37912"/>
                    <a:pt x="3927" y="37929"/>
                    <a:pt x="3910" y="37946"/>
                  </a:cubicBezTo>
                  <a:cubicBezTo>
                    <a:pt x="3893" y="37946"/>
                    <a:pt x="3877" y="37946"/>
                    <a:pt x="3860" y="37929"/>
                  </a:cubicBezTo>
                  <a:lnTo>
                    <a:pt x="3827" y="37879"/>
                  </a:lnTo>
                  <a:cubicBezTo>
                    <a:pt x="3810" y="37862"/>
                    <a:pt x="3827" y="37829"/>
                    <a:pt x="3843" y="37829"/>
                  </a:cubicBezTo>
                  <a:cubicBezTo>
                    <a:pt x="3860" y="37812"/>
                    <a:pt x="3877" y="37812"/>
                    <a:pt x="3877" y="37829"/>
                  </a:cubicBezTo>
                  <a:close/>
                  <a:moveTo>
                    <a:pt x="3710" y="37561"/>
                  </a:moveTo>
                  <a:cubicBezTo>
                    <a:pt x="3710" y="37578"/>
                    <a:pt x="3710" y="37595"/>
                    <a:pt x="3693" y="37595"/>
                  </a:cubicBezTo>
                  <a:cubicBezTo>
                    <a:pt x="3676" y="37611"/>
                    <a:pt x="3660" y="37611"/>
                    <a:pt x="3643" y="37595"/>
                  </a:cubicBezTo>
                  <a:lnTo>
                    <a:pt x="3609" y="37528"/>
                  </a:lnTo>
                  <a:cubicBezTo>
                    <a:pt x="3609" y="37511"/>
                    <a:pt x="3609" y="37494"/>
                    <a:pt x="3626" y="37478"/>
                  </a:cubicBezTo>
                  <a:cubicBezTo>
                    <a:pt x="3643" y="37478"/>
                    <a:pt x="3660" y="37478"/>
                    <a:pt x="3676" y="37494"/>
                  </a:cubicBezTo>
                  <a:close/>
                  <a:moveTo>
                    <a:pt x="3492" y="37210"/>
                  </a:moveTo>
                  <a:cubicBezTo>
                    <a:pt x="3509" y="37227"/>
                    <a:pt x="3509" y="37244"/>
                    <a:pt x="3492" y="37261"/>
                  </a:cubicBezTo>
                  <a:cubicBezTo>
                    <a:pt x="3476" y="37261"/>
                    <a:pt x="3459" y="37261"/>
                    <a:pt x="3442" y="37244"/>
                  </a:cubicBezTo>
                  <a:lnTo>
                    <a:pt x="3409" y="37194"/>
                  </a:lnTo>
                  <a:cubicBezTo>
                    <a:pt x="3392" y="37177"/>
                    <a:pt x="3409" y="37160"/>
                    <a:pt x="3426" y="37144"/>
                  </a:cubicBezTo>
                  <a:cubicBezTo>
                    <a:pt x="3442" y="37127"/>
                    <a:pt x="3459" y="37144"/>
                    <a:pt x="3459" y="37160"/>
                  </a:cubicBezTo>
                  <a:close/>
                  <a:moveTo>
                    <a:pt x="3292" y="36876"/>
                  </a:moveTo>
                  <a:cubicBezTo>
                    <a:pt x="3309" y="36876"/>
                    <a:pt x="3309" y="36910"/>
                    <a:pt x="3292" y="36910"/>
                  </a:cubicBezTo>
                  <a:cubicBezTo>
                    <a:pt x="3275" y="36926"/>
                    <a:pt x="3259" y="36910"/>
                    <a:pt x="3242" y="36893"/>
                  </a:cubicBezTo>
                  <a:lnTo>
                    <a:pt x="3208" y="36843"/>
                  </a:lnTo>
                  <a:cubicBezTo>
                    <a:pt x="3208" y="36826"/>
                    <a:pt x="3208" y="36809"/>
                    <a:pt x="3225" y="36793"/>
                  </a:cubicBezTo>
                  <a:cubicBezTo>
                    <a:pt x="3242" y="36793"/>
                    <a:pt x="3259" y="36793"/>
                    <a:pt x="3275" y="36809"/>
                  </a:cubicBezTo>
                  <a:close/>
                  <a:moveTo>
                    <a:pt x="3108" y="36525"/>
                  </a:moveTo>
                  <a:cubicBezTo>
                    <a:pt x="3108" y="36542"/>
                    <a:pt x="3108" y="36559"/>
                    <a:pt x="3091" y="36559"/>
                  </a:cubicBezTo>
                  <a:cubicBezTo>
                    <a:pt x="3075" y="36575"/>
                    <a:pt x="3058" y="36575"/>
                    <a:pt x="3041" y="36559"/>
                  </a:cubicBezTo>
                  <a:lnTo>
                    <a:pt x="3008" y="36492"/>
                  </a:lnTo>
                  <a:cubicBezTo>
                    <a:pt x="3008" y="36475"/>
                    <a:pt x="3008" y="36459"/>
                    <a:pt x="3025" y="36442"/>
                  </a:cubicBezTo>
                  <a:cubicBezTo>
                    <a:pt x="3041" y="36442"/>
                    <a:pt x="3058" y="36442"/>
                    <a:pt x="3075" y="36459"/>
                  </a:cubicBezTo>
                  <a:close/>
                  <a:moveTo>
                    <a:pt x="2908" y="36174"/>
                  </a:moveTo>
                  <a:cubicBezTo>
                    <a:pt x="2924" y="36191"/>
                    <a:pt x="2924" y="36208"/>
                    <a:pt x="2908" y="36208"/>
                  </a:cubicBezTo>
                  <a:cubicBezTo>
                    <a:pt x="2891" y="36225"/>
                    <a:pt x="2858" y="36225"/>
                    <a:pt x="2858" y="36208"/>
                  </a:cubicBezTo>
                  <a:lnTo>
                    <a:pt x="2824" y="36141"/>
                  </a:lnTo>
                  <a:cubicBezTo>
                    <a:pt x="2824" y="36124"/>
                    <a:pt x="2824" y="36108"/>
                    <a:pt x="2841" y="36091"/>
                  </a:cubicBezTo>
                  <a:cubicBezTo>
                    <a:pt x="2858" y="36091"/>
                    <a:pt x="2874" y="36091"/>
                    <a:pt x="2891" y="36108"/>
                  </a:cubicBezTo>
                  <a:close/>
                  <a:moveTo>
                    <a:pt x="2724" y="35824"/>
                  </a:moveTo>
                  <a:cubicBezTo>
                    <a:pt x="2741" y="35840"/>
                    <a:pt x="2741" y="35857"/>
                    <a:pt x="2724" y="35857"/>
                  </a:cubicBezTo>
                  <a:cubicBezTo>
                    <a:pt x="2707" y="35874"/>
                    <a:pt x="2674" y="35857"/>
                    <a:pt x="2674" y="35840"/>
                  </a:cubicBezTo>
                  <a:lnTo>
                    <a:pt x="2640" y="35790"/>
                  </a:lnTo>
                  <a:cubicBezTo>
                    <a:pt x="2640" y="35773"/>
                    <a:pt x="2640" y="35757"/>
                    <a:pt x="2657" y="35740"/>
                  </a:cubicBezTo>
                  <a:cubicBezTo>
                    <a:pt x="2674" y="35740"/>
                    <a:pt x="2690" y="35740"/>
                    <a:pt x="2707" y="35757"/>
                  </a:cubicBezTo>
                  <a:close/>
                  <a:moveTo>
                    <a:pt x="2557" y="35456"/>
                  </a:moveTo>
                  <a:cubicBezTo>
                    <a:pt x="2557" y="35473"/>
                    <a:pt x="2557" y="35489"/>
                    <a:pt x="2540" y="35506"/>
                  </a:cubicBezTo>
                  <a:cubicBezTo>
                    <a:pt x="2523" y="35506"/>
                    <a:pt x="2507" y="35506"/>
                    <a:pt x="2490" y="35489"/>
                  </a:cubicBezTo>
                  <a:lnTo>
                    <a:pt x="2457" y="35423"/>
                  </a:lnTo>
                  <a:cubicBezTo>
                    <a:pt x="2457" y="35406"/>
                    <a:pt x="2457" y="35389"/>
                    <a:pt x="2473" y="35389"/>
                  </a:cubicBezTo>
                  <a:cubicBezTo>
                    <a:pt x="2490" y="35372"/>
                    <a:pt x="2523" y="35389"/>
                    <a:pt x="2523" y="35406"/>
                  </a:cubicBezTo>
                  <a:close/>
                  <a:moveTo>
                    <a:pt x="2390" y="35105"/>
                  </a:moveTo>
                  <a:cubicBezTo>
                    <a:pt x="2390" y="35122"/>
                    <a:pt x="2390" y="35139"/>
                    <a:pt x="2373" y="35139"/>
                  </a:cubicBezTo>
                  <a:cubicBezTo>
                    <a:pt x="2356" y="35155"/>
                    <a:pt x="2323" y="35139"/>
                    <a:pt x="2323" y="35122"/>
                  </a:cubicBezTo>
                  <a:lnTo>
                    <a:pt x="2289" y="35072"/>
                  </a:lnTo>
                  <a:cubicBezTo>
                    <a:pt x="2289" y="35055"/>
                    <a:pt x="2289" y="35038"/>
                    <a:pt x="2306" y="35022"/>
                  </a:cubicBezTo>
                  <a:cubicBezTo>
                    <a:pt x="2323" y="35022"/>
                    <a:pt x="2340" y="35022"/>
                    <a:pt x="2356" y="35038"/>
                  </a:cubicBezTo>
                  <a:close/>
                  <a:moveTo>
                    <a:pt x="2223" y="34738"/>
                  </a:moveTo>
                  <a:cubicBezTo>
                    <a:pt x="2223" y="34754"/>
                    <a:pt x="2223" y="34771"/>
                    <a:pt x="2206" y="34788"/>
                  </a:cubicBezTo>
                  <a:cubicBezTo>
                    <a:pt x="2189" y="34788"/>
                    <a:pt x="2156" y="34788"/>
                    <a:pt x="2156" y="34771"/>
                  </a:cubicBezTo>
                  <a:lnTo>
                    <a:pt x="2122" y="34704"/>
                  </a:lnTo>
                  <a:cubicBezTo>
                    <a:pt x="2122" y="34687"/>
                    <a:pt x="2122" y="34671"/>
                    <a:pt x="2139" y="34654"/>
                  </a:cubicBezTo>
                  <a:cubicBezTo>
                    <a:pt x="2156" y="34654"/>
                    <a:pt x="2172" y="34654"/>
                    <a:pt x="2189" y="34671"/>
                  </a:cubicBezTo>
                  <a:close/>
                  <a:moveTo>
                    <a:pt x="2056" y="34370"/>
                  </a:moveTo>
                  <a:cubicBezTo>
                    <a:pt x="2056" y="34387"/>
                    <a:pt x="2056" y="34403"/>
                    <a:pt x="2039" y="34420"/>
                  </a:cubicBezTo>
                  <a:cubicBezTo>
                    <a:pt x="2022" y="34420"/>
                    <a:pt x="2005" y="34420"/>
                    <a:pt x="1989" y="34403"/>
                  </a:cubicBezTo>
                  <a:lnTo>
                    <a:pt x="1972" y="34337"/>
                  </a:lnTo>
                  <a:cubicBezTo>
                    <a:pt x="1955" y="34320"/>
                    <a:pt x="1972" y="34303"/>
                    <a:pt x="1989" y="34286"/>
                  </a:cubicBezTo>
                  <a:cubicBezTo>
                    <a:pt x="2005" y="34286"/>
                    <a:pt x="2022" y="34303"/>
                    <a:pt x="2022" y="34320"/>
                  </a:cubicBezTo>
                  <a:close/>
                  <a:moveTo>
                    <a:pt x="1905" y="34002"/>
                  </a:moveTo>
                  <a:cubicBezTo>
                    <a:pt x="1905" y="34019"/>
                    <a:pt x="1905" y="34036"/>
                    <a:pt x="1888" y="34052"/>
                  </a:cubicBezTo>
                  <a:cubicBezTo>
                    <a:pt x="1872" y="34052"/>
                    <a:pt x="1838" y="34052"/>
                    <a:pt x="1838" y="34036"/>
                  </a:cubicBezTo>
                  <a:lnTo>
                    <a:pt x="1822" y="33969"/>
                  </a:lnTo>
                  <a:cubicBezTo>
                    <a:pt x="1805" y="33952"/>
                    <a:pt x="1822" y="33936"/>
                    <a:pt x="1838" y="33919"/>
                  </a:cubicBezTo>
                  <a:cubicBezTo>
                    <a:pt x="1855" y="33919"/>
                    <a:pt x="1872" y="33936"/>
                    <a:pt x="1872" y="33952"/>
                  </a:cubicBezTo>
                  <a:close/>
                  <a:moveTo>
                    <a:pt x="1755" y="33635"/>
                  </a:moveTo>
                  <a:cubicBezTo>
                    <a:pt x="1755" y="33651"/>
                    <a:pt x="1755" y="33668"/>
                    <a:pt x="1738" y="33685"/>
                  </a:cubicBezTo>
                  <a:cubicBezTo>
                    <a:pt x="1721" y="33685"/>
                    <a:pt x="1705" y="33685"/>
                    <a:pt x="1688" y="33668"/>
                  </a:cubicBezTo>
                  <a:lnTo>
                    <a:pt x="1671" y="33601"/>
                  </a:lnTo>
                  <a:cubicBezTo>
                    <a:pt x="1654" y="33585"/>
                    <a:pt x="1671" y="33568"/>
                    <a:pt x="1688" y="33551"/>
                  </a:cubicBezTo>
                  <a:cubicBezTo>
                    <a:pt x="1705" y="33551"/>
                    <a:pt x="1721" y="33551"/>
                    <a:pt x="1721" y="33568"/>
                  </a:cubicBezTo>
                  <a:close/>
                  <a:moveTo>
                    <a:pt x="1604" y="33267"/>
                  </a:moveTo>
                  <a:cubicBezTo>
                    <a:pt x="1621" y="33284"/>
                    <a:pt x="1604" y="33301"/>
                    <a:pt x="1588" y="33301"/>
                  </a:cubicBezTo>
                  <a:cubicBezTo>
                    <a:pt x="1571" y="33317"/>
                    <a:pt x="1554" y="33301"/>
                    <a:pt x="1554" y="33284"/>
                  </a:cubicBezTo>
                  <a:lnTo>
                    <a:pt x="1521" y="33217"/>
                  </a:lnTo>
                  <a:cubicBezTo>
                    <a:pt x="1521" y="33200"/>
                    <a:pt x="1521" y="33184"/>
                    <a:pt x="1538" y="33184"/>
                  </a:cubicBezTo>
                  <a:cubicBezTo>
                    <a:pt x="1554" y="33184"/>
                    <a:pt x="1588" y="33184"/>
                    <a:pt x="1588" y="33200"/>
                  </a:cubicBezTo>
                  <a:close/>
                  <a:moveTo>
                    <a:pt x="1471" y="32883"/>
                  </a:moveTo>
                  <a:cubicBezTo>
                    <a:pt x="1487" y="32900"/>
                    <a:pt x="1471" y="32933"/>
                    <a:pt x="1454" y="32933"/>
                  </a:cubicBezTo>
                  <a:cubicBezTo>
                    <a:pt x="1437" y="32933"/>
                    <a:pt x="1421" y="32933"/>
                    <a:pt x="1404" y="32916"/>
                  </a:cubicBezTo>
                  <a:lnTo>
                    <a:pt x="1387" y="32849"/>
                  </a:lnTo>
                  <a:cubicBezTo>
                    <a:pt x="1387" y="32833"/>
                    <a:pt x="1387" y="32816"/>
                    <a:pt x="1404" y="32799"/>
                  </a:cubicBezTo>
                  <a:cubicBezTo>
                    <a:pt x="1421" y="32799"/>
                    <a:pt x="1437" y="32816"/>
                    <a:pt x="1454" y="32833"/>
                  </a:cubicBezTo>
                  <a:close/>
                  <a:moveTo>
                    <a:pt x="1337" y="32515"/>
                  </a:moveTo>
                  <a:cubicBezTo>
                    <a:pt x="1354" y="32532"/>
                    <a:pt x="1337" y="32549"/>
                    <a:pt x="1320" y="32549"/>
                  </a:cubicBezTo>
                  <a:cubicBezTo>
                    <a:pt x="1304" y="32565"/>
                    <a:pt x="1287" y="32549"/>
                    <a:pt x="1287" y="32532"/>
                  </a:cubicBezTo>
                  <a:lnTo>
                    <a:pt x="1253" y="32465"/>
                  </a:lnTo>
                  <a:cubicBezTo>
                    <a:pt x="1253" y="32448"/>
                    <a:pt x="1270" y="32432"/>
                    <a:pt x="1287" y="32432"/>
                  </a:cubicBezTo>
                  <a:cubicBezTo>
                    <a:pt x="1304" y="32415"/>
                    <a:pt x="1320" y="32432"/>
                    <a:pt x="1320" y="32448"/>
                  </a:cubicBezTo>
                  <a:close/>
                  <a:moveTo>
                    <a:pt x="1220" y="32131"/>
                  </a:moveTo>
                  <a:cubicBezTo>
                    <a:pt x="1220" y="32148"/>
                    <a:pt x="1220" y="32164"/>
                    <a:pt x="1203" y="32181"/>
                  </a:cubicBezTo>
                  <a:cubicBezTo>
                    <a:pt x="1187" y="32181"/>
                    <a:pt x="1153" y="32164"/>
                    <a:pt x="1153" y="32148"/>
                  </a:cubicBezTo>
                  <a:lnTo>
                    <a:pt x="1137" y="32098"/>
                  </a:lnTo>
                  <a:cubicBezTo>
                    <a:pt x="1137" y="32081"/>
                    <a:pt x="1137" y="32047"/>
                    <a:pt x="1153" y="32047"/>
                  </a:cubicBezTo>
                  <a:cubicBezTo>
                    <a:pt x="1170" y="32047"/>
                    <a:pt x="1187" y="32047"/>
                    <a:pt x="1203" y="32064"/>
                  </a:cubicBezTo>
                  <a:close/>
                  <a:moveTo>
                    <a:pt x="1103" y="31747"/>
                  </a:moveTo>
                  <a:cubicBezTo>
                    <a:pt x="1103" y="31763"/>
                    <a:pt x="1103" y="31797"/>
                    <a:pt x="1086" y="31797"/>
                  </a:cubicBezTo>
                  <a:cubicBezTo>
                    <a:pt x="1053" y="31797"/>
                    <a:pt x="1036" y="31797"/>
                    <a:pt x="1036" y="31780"/>
                  </a:cubicBezTo>
                  <a:lnTo>
                    <a:pt x="1020" y="31713"/>
                  </a:lnTo>
                  <a:cubicBezTo>
                    <a:pt x="1020" y="31697"/>
                    <a:pt x="1020" y="31680"/>
                    <a:pt x="1036" y="31663"/>
                  </a:cubicBezTo>
                  <a:cubicBezTo>
                    <a:pt x="1053" y="31663"/>
                    <a:pt x="1070" y="31680"/>
                    <a:pt x="1086" y="31697"/>
                  </a:cubicBezTo>
                  <a:close/>
                  <a:moveTo>
                    <a:pt x="986" y="31362"/>
                  </a:moveTo>
                  <a:cubicBezTo>
                    <a:pt x="1003" y="31396"/>
                    <a:pt x="986" y="31413"/>
                    <a:pt x="969" y="31413"/>
                  </a:cubicBezTo>
                  <a:cubicBezTo>
                    <a:pt x="953" y="31413"/>
                    <a:pt x="936" y="31413"/>
                    <a:pt x="919" y="31396"/>
                  </a:cubicBezTo>
                  <a:lnTo>
                    <a:pt x="903" y="31329"/>
                  </a:lnTo>
                  <a:cubicBezTo>
                    <a:pt x="903" y="31312"/>
                    <a:pt x="919" y="31296"/>
                    <a:pt x="936" y="31279"/>
                  </a:cubicBezTo>
                  <a:cubicBezTo>
                    <a:pt x="953" y="31279"/>
                    <a:pt x="969" y="31296"/>
                    <a:pt x="969" y="31312"/>
                  </a:cubicBezTo>
                  <a:close/>
                  <a:moveTo>
                    <a:pt x="886" y="30978"/>
                  </a:moveTo>
                  <a:cubicBezTo>
                    <a:pt x="886" y="31012"/>
                    <a:pt x="886" y="31028"/>
                    <a:pt x="869" y="31028"/>
                  </a:cubicBezTo>
                  <a:cubicBezTo>
                    <a:pt x="836" y="31028"/>
                    <a:pt x="819" y="31028"/>
                    <a:pt x="819" y="31012"/>
                  </a:cubicBezTo>
                  <a:lnTo>
                    <a:pt x="802" y="30945"/>
                  </a:lnTo>
                  <a:cubicBezTo>
                    <a:pt x="802" y="30928"/>
                    <a:pt x="802" y="30911"/>
                    <a:pt x="836" y="30895"/>
                  </a:cubicBezTo>
                  <a:cubicBezTo>
                    <a:pt x="852" y="30895"/>
                    <a:pt x="869" y="30911"/>
                    <a:pt x="869" y="30928"/>
                  </a:cubicBezTo>
                  <a:close/>
                  <a:moveTo>
                    <a:pt x="786" y="30594"/>
                  </a:moveTo>
                  <a:cubicBezTo>
                    <a:pt x="786" y="30611"/>
                    <a:pt x="786" y="30644"/>
                    <a:pt x="769" y="30644"/>
                  </a:cubicBezTo>
                  <a:cubicBezTo>
                    <a:pt x="752" y="30644"/>
                    <a:pt x="719" y="30627"/>
                    <a:pt x="719" y="30611"/>
                  </a:cubicBezTo>
                  <a:lnTo>
                    <a:pt x="702" y="30544"/>
                  </a:lnTo>
                  <a:cubicBezTo>
                    <a:pt x="702" y="30527"/>
                    <a:pt x="719" y="30510"/>
                    <a:pt x="736" y="30510"/>
                  </a:cubicBezTo>
                  <a:cubicBezTo>
                    <a:pt x="752" y="30510"/>
                    <a:pt x="769" y="30510"/>
                    <a:pt x="769" y="30544"/>
                  </a:cubicBezTo>
                  <a:close/>
                  <a:moveTo>
                    <a:pt x="685" y="30210"/>
                  </a:moveTo>
                  <a:cubicBezTo>
                    <a:pt x="702" y="30226"/>
                    <a:pt x="685" y="30243"/>
                    <a:pt x="669" y="30260"/>
                  </a:cubicBezTo>
                  <a:cubicBezTo>
                    <a:pt x="652" y="30260"/>
                    <a:pt x="635" y="30243"/>
                    <a:pt x="635" y="30226"/>
                  </a:cubicBezTo>
                  <a:lnTo>
                    <a:pt x="619" y="30159"/>
                  </a:lnTo>
                  <a:cubicBezTo>
                    <a:pt x="602" y="30143"/>
                    <a:pt x="619" y="30126"/>
                    <a:pt x="635" y="30126"/>
                  </a:cubicBezTo>
                  <a:cubicBezTo>
                    <a:pt x="652" y="30126"/>
                    <a:pt x="669" y="30126"/>
                    <a:pt x="685" y="30143"/>
                  </a:cubicBezTo>
                  <a:close/>
                  <a:moveTo>
                    <a:pt x="602" y="29825"/>
                  </a:moveTo>
                  <a:cubicBezTo>
                    <a:pt x="619" y="29842"/>
                    <a:pt x="602" y="29859"/>
                    <a:pt x="585" y="29859"/>
                  </a:cubicBezTo>
                  <a:cubicBezTo>
                    <a:pt x="568" y="29875"/>
                    <a:pt x="552" y="29859"/>
                    <a:pt x="535" y="29842"/>
                  </a:cubicBezTo>
                  <a:lnTo>
                    <a:pt x="535" y="29775"/>
                  </a:lnTo>
                  <a:cubicBezTo>
                    <a:pt x="518" y="29758"/>
                    <a:pt x="535" y="29742"/>
                    <a:pt x="552" y="29725"/>
                  </a:cubicBezTo>
                  <a:cubicBezTo>
                    <a:pt x="568" y="29725"/>
                    <a:pt x="585" y="29742"/>
                    <a:pt x="585" y="29758"/>
                  </a:cubicBezTo>
                  <a:close/>
                  <a:moveTo>
                    <a:pt x="535" y="29441"/>
                  </a:moveTo>
                  <a:cubicBezTo>
                    <a:pt x="535" y="29458"/>
                    <a:pt x="518" y="29474"/>
                    <a:pt x="502" y="29474"/>
                  </a:cubicBezTo>
                  <a:cubicBezTo>
                    <a:pt x="485" y="29474"/>
                    <a:pt x="468" y="29458"/>
                    <a:pt x="468" y="29441"/>
                  </a:cubicBezTo>
                  <a:lnTo>
                    <a:pt x="451" y="29374"/>
                  </a:lnTo>
                  <a:cubicBezTo>
                    <a:pt x="451" y="29357"/>
                    <a:pt x="451" y="29341"/>
                    <a:pt x="468" y="29341"/>
                  </a:cubicBezTo>
                  <a:cubicBezTo>
                    <a:pt x="502" y="29341"/>
                    <a:pt x="518" y="29357"/>
                    <a:pt x="518" y="29374"/>
                  </a:cubicBezTo>
                  <a:close/>
                  <a:moveTo>
                    <a:pt x="451" y="29040"/>
                  </a:moveTo>
                  <a:cubicBezTo>
                    <a:pt x="451" y="29057"/>
                    <a:pt x="451" y="29073"/>
                    <a:pt x="435" y="29073"/>
                  </a:cubicBezTo>
                  <a:cubicBezTo>
                    <a:pt x="401" y="29090"/>
                    <a:pt x="385" y="29073"/>
                    <a:pt x="385" y="29057"/>
                  </a:cubicBezTo>
                  <a:lnTo>
                    <a:pt x="385" y="28990"/>
                  </a:lnTo>
                  <a:cubicBezTo>
                    <a:pt x="368" y="28973"/>
                    <a:pt x="385" y="28956"/>
                    <a:pt x="401" y="28956"/>
                  </a:cubicBezTo>
                  <a:cubicBezTo>
                    <a:pt x="418" y="28940"/>
                    <a:pt x="435" y="28956"/>
                    <a:pt x="435" y="28973"/>
                  </a:cubicBezTo>
                  <a:close/>
                  <a:moveTo>
                    <a:pt x="385" y="28656"/>
                  </a:moveTo>
                  <a:cubicBezTo>
                    <a:pt x="385" y="28672"/>
                    <a:pt x="385" y="28689"/>
                    <a:pt x="351" y="28689"/>
                  </a:cubicBezTo>
                  <a:cubicBezTo>
                    <a:pt x="335" y="28689"/>
                    <a:pt x="318" y="28672"/>
                    <a:pt x="318" y="28656"/>
                  </a:cubicBezTo>
                  <a:lnTo>
                    <a:pt x="318" y="28589"/>
                  </a:lnTo>
                  <a:cubicBezTo>
                    <a:pt x="301" y="28572"/>
                    <a:pt x="318" y="28555"/>
                    <a:pt x="335" y="28555"/>
                  </a:cubicBezTo>
                  <a:cubicBezTo>
                    <a:pt x="351" y="28555"/>
                    <a:pt x="368" y="28572"/>
                    <a:pt x="368" y="28589"/>
                  </a:cubicBezTo>
                  <a:close/>
                  <a:moveTo>
                    <a:pt x="318" y="28255"/>
                  </a:moveTo>
                  <a:cubicBezTo>
                    <a:pt x="335" y="28271"/>
                    <a:pt x="318" y="28288"/>
                    <a:pt x="301" y="28288"/>
                  </a:cubicBezTo>
                  <a:cubicBezTo>
                    <a:pt x="284" y="28288"/>
                    <a:pt x="268" y="28288"/>
                    <a:pt x="268" y="28271"/>
                  </a:cubicBezTo>
                  <a:lnTo>
                    <a:pt x="251" y="28205"/>
                  </a:lnTo>
                  <a:cubicBezTo>
                    <a:pt x="251" y="28188"/>
                    <a:pt x="268" y="28171"/>
                    <a:pt x="284" y="28154"/>
                  </a:cubicBezTo>
                  <a:cubicBezTo>
                    <a:pt x="301" y="28154"/>
                    <a:pt x="318" y="28171"/>
                    <a:pt x="318" y="28188"/>
                  </a:cubicBezTo>
                  <a:close/>
                  <a:moveTo>
                    <a:pt x="268" y="27854"/>
                  </a:moveTo>
                  <a:cubicBezTo>
                    <a:pt x="268" y="27887"/>
                    <a:pt x="268" y="27904"/>
                    <a:pt x="251" y="27904"/>
                  </a:cubicBezTo>
                  <a:cubicBezTo>
                    <a:pt x="218" y="27904"/>
                    <a:pt x="201" y="27887"/>
                    <a:pt x="201" y="27870"/>
                  </a:cubicBezTo>
                  <a:lnTo>
                    <a:pt x="201" y="27803"/>
                  </a:lnTo>
                  <a:cubicBezTo>
                    <a:pt x="201" y="27787"/>
                    <a:pt x="201" y="27770"/>
                    <a:pt x="234" y="27770"/>
                  </a:cubicBezTo>
                  <a:cubicBezTo>
                    <a:pt x="251" y="27770"/>
                    <a:pt x="268" y="27770"/>
                    <a:pt x="268" y="27787"/>
                  </a:cubicBezTo>
                  <a:close/>
                  <a:moveTo>
                    <a:pt x="218" y="27469"/>
                  </a:moveTo>
                  <a:cubicBezTo>
                    <a:pt x="218" y="27486"/>
                    <a:pt x="218" y="27503"/>
                    <a:pt x="201" y="27503"/>
                  </a:cubicBezTo>
                  <a:cubicBezTo>
                    <a:pt x="167" y="27503"/>
                    <a:pt x="167" y="27486"/>
                    <a:pt x="151" y="27469"/>
                  </a:cubicBezTo>
                  <a:lnTo>
                    <a:pt x="151" y="27402"/>
                  </a:lnTo>
                  <a:cubicBezTo>
                    <a:pt x="151" y="27386"/>
                    <a:pt x="167" y="27369"/>
                    <a:pt x="184" y="27369"/>
                  </a:cubicBezTo>
                  <a:cubicBezTo>
                    <a:pt x="201" y="27369"/>
                    <a:pt x="218" y="27386"/>
                    <a:pt x="218" y="27402"/>
                  </a:cubicBezTo>
                  <a:close/>
                  <a:moveTo>
                    <a:pt x="184" y="27068"/>
                  </a:moveTo>
                  <a:cubicBezTo>
                    <a:pt x="184" y="27085"/>
                    <a:pt x="167" y="27102"/>
                    <a:pt x="151" y="27102"/>
                  </a:cubicBezTo>
                  <a:cubicBezTo>
                    <a:pt x="134" y="27102"/>
                    <a:pt x="117" y="27102"/>
                    <a:pt x="117" y="27068"/>
                  </a:cubicBezTo>
                  <a:lnTo>
                    <a:pt x="117" y="27001"/>
                  </a:lnTo>
                  <a:cubicBezTo>
                    <a:pt x="101" y="26985"/>
                    <a:pt x="117" y="26968"/>
                    <a:pt x="134" y="26968"/>
                  </a:cubicBezTo>
                  <a:cubicBezTo>
                    <a:pt x="151" y="26968"/>
                    <a:pt x="167" y="26985"/>
                    <a:pt x="184" y="27001"/>
                  </a:cubicBezTo>
                  <a:close/>
                  <a:moveTo>
                    <a:pt x="151" y="26667"/>
                  </a:moveTo>
                  <a:cubicBezTo>
                    <a:pt x="151" y="26684"/>
                    <a:pt x="134" y="26701"/>
                    <a:pt x="117" y="26701"/>
                  </a:cubicBezTo>
                  <a:cubicBezTo>
                    <a:pt x="101" y="26717"/>
                    <a:pt x="84" y="26701"/>
                    <a:pt x="84" y="26684"/>
                  </a:cubicBezTo>
                  <a:lnTo>
                    <a:pt x="84" y="26617"/>
                  </a:lnTo>
                  <a:cubicBezTo>
                    <a:pt x="67" y="26600"/>
                    <a:pt x="84" y="26584"/>
                    <a:pt x="101" y="26584"/>
                  </a:cubicBezTo>
                  <a:cubicBezTo>
                    <a:pt x="117" y="26567"/>
                    <a:pt x="134" y="26584"/>
                    <a:pt x="134" y="26600"/>
                  </a:cubicBezTo>
                  <a:close/>
                  <a:moveTo>
                    <a:pt x="117" y="26283"/>
                  </a:moveTo>
                  <a:cubicBezTo>
                    <a:pt x="117" y="26300"/>
                    <a:pt x="101" y="26316"/>
                    <a:pt x="84" y="26316"/>
                  </a:cubicBezTo>
                  <a:cubicBezTo>
                    <a:pt x="67" y="26316"/>
                    <a:pt x="50" y="26300"/>
                    <a:pt x="50" y="26283"/>
                  </a:cubicBezTo>
                  <a:lnTo>
                    <a:pt x="50" y="26216"/>
                  </a:lnTo>
                  <a:cubicBezTo>
                    <a:pt x="50" y="26199"/>
                    <a:pt x="67" y="26183"/>
                    <a:pt x="84" y="26183"/>
                  </a:cubicBezTo>
                  <a:cubicBezTo>
                    <a:pt x="101" y="26183"/>
                    <a:pt x="117" y="26183"/>
                    <a:pt x="117" y="26216"/>
                  </a:cubicBezTo>
                  <a:close/>
                  <a:moveTo>
                    <a:pt x="101" y="25882"/>
                  </a:moveTo>
                  <a:cubicBezTo>
                    <a:pt x="101" y="25899"/>
                    <a:pt x="84" y="25915"/>
                    <a:pt x="67" y="25915"/>
                  </a:cubicBezTo>
                  <a:cubicBezTo>
                    <a:pt x="50" y="25915"/>
                    <a:pt x="34" y="25899"/>
                    <a:pt x="34" y="25882"/>
                  </a:cubicBezTo>
                  <a:lnTo>
                    <a:pt x="34" y="25815"/>
                  </a:lnTo>
                  <a:cubicBezTo>
                    <a:pt x="34" y="25798"/>
                    <a:pt x="34" y="25782"/>
                    <a:pt x="50" y="25782"/>
                  </a:cubicBezTo>
                  <a:cubicBezTo>
                    <a:pt x="84" y="25782"/>
                    <a:pt x="84" y="25798"/>
                    <a:pt x="101" y="25815"/>
                  </a:cubicBezTo>
                  <a:close/>
                  <a:moveTo>
                    <a:pt x="84" y="25481"/>
                  </a:moveTo>
                  <a:cubicBezTo>
                    <a:pt x="84" y="25498"/>
                    <a:pt x="67" y="25514"/>
                    <a:pt x="50" y="25514"/>
                  </a:cubicBezTo>
                  <a:cubicBezTo>
                    <a:pt x="34" y="25514"/>
                    <a:pt x="17" y="25498"/>
                    <a:pt x="17" y="25481"/>
                  </a:cubicBezTo>
                  <a:lnTo>
                    <a:pt x="17" y="25414"/>
                  </a:lnTo>
                  <a:cubicBezTo>
                    <a:pt x="17" y="25397"/>
                    <a:pt x="34" y="25381"/>
                    <a:pt x="50" y="25381"/>
                  </a:cubicBezTo>
                  <a:cubicBezTo>
                    <a:pt x="67" y="25381"/>
                    <a:pt x="84" y="25397"/>
                    <a:pt x="84" y="25414"/>
                  </a:cubicBezTo>
                  <a:close/>
                  <a:moveTo>
                    <a:pt x="67" y="25080"/>
                  </a:moveTo>
                  <a:cubicBezTo>
                    <a:pt x="67" y="25097"/>
                    <a:pt x="50" y="25113"/>
                    <a:pt x="34" y="25113"/>
                  </a:cubicBezTo>
                  <a:cubicBezTo>
                    <a:pt x="17" y="25113"/>
                    <a:pt x="0" y="25097"/>
                    <a:pt x="0" y="25080"/>
                  </a:cubicBezTo>
                  <a:lnTo>
                    <a:pt x="0" y="25013"/>
                  </a:lnTo>
                  <a:cubicBezTo>
                    <a:pt x="0" y="24996"/>
                    <a:pt x="17" y="24980"/>
                    <a:pt x="34" y="24980"/>
                  </a:cubicBezTo>
                  <a:cubicBezTo>
                    <a:pt x="50" y="24980"/>
                    <a:pt x="67" y="24996"/>
                    <a:pt x="67" y="25013"/>
                  </a:cubicBezTo>
                  <a:close/>
                  <a:moveTo>
                    <a:pt x="67" y="24679"/>
                  </a:moveTo>
                  <a:cubicBezTo>
                    <a:pt x="67" y="24696"/>
                    <a:pt x="50" y="24712"/>
                    <a:pt x="34" y="24712"/>
                  </a:cubicBezTo>
                  <a:cubicBezTo>
                    <a:pt x="17" y="24712"/>
                    <a:pt x="0" y="24696"/>
                    <a:pt x="0" y="24679"/>
                  </a:cubicBezTo>
                  <a:lnTo>
                    <a:pt x="0" y="24612"/>
                  </a:lnTo>
                  <a:cubicBezTo>
                    <a:pt x="0" y="24595"/>
                    <a:pt x="17" y="24579"/>
                    <a:pt x="34" y="24579"/>
                  </a:cubicBezTo>
                  <a:cubicBezTo>
                    <a:pt x="50" y="24579"/>
                    <a:pt x="67" y="24595"/>
                    <a:pt x="67" y="24612"/>
                  </a:cubicBezTo>
                  <a:close/>
                  <a:moveTo>
                    <a:pt x="67" y="24278"/>
                  </a:moveTo>
                  <a:cubicBezTo>
                    <a:pt x="67" y="24295"/>
                    <a:pt x="50" y="24311"/>
                    <a:pt x="34" y="24311"/>
                  </a:cubicBezTo>
                  <a:cubicBezTo>
                    <a:pt x="17" y="24311"/>
                    <a:pt x="0" y="24295"/>
                    <a:pt x="0" y="24278"/>
                  </a:cubicBezTo>
                  <a:lnTo>
                    <a:pt x="0" y="24211"/>
                  </a:lnTo>
                  <a:cubicBezTo>
                    <a:pt x="0" y="24194"/>
                    <a:pt x="17" y="24178"/>
                    <a:pt x="34" y="24178"/>
                  </a:cubicBezTo>
                  <a:cubicBezTo>
                    <a:pt x="50" y="24178"/>
                    <a:pt x="67" y="24194"/>
                    <a:pt x="67" y="24211"/>
                  </a:cubicBezTo>
                  <a:close/>
                  <a:moveTo>
                    <a:pt x="84" y="23877"/>
                  </a:moveTo>
                  <a:cubicBezTo>
                    <a:pt x="84" y="23910"/>
                    <a:pt x="67" y="23910"/>
                    <a:pt x="50" y="23910"/>
                  </a:cubicBezTo>
                  <a:cubicBezTo>
                    <a:pt x="34" y="23910"/>
                    <a:pt x="17" y="23894"/>
                    <a:pt x="17" y="23877"/>
                  </a:cubicBezTo>
                  <a:lnTo>
                    <a:pt x="17" y="23810"/>
                  </a:lnTo>
                  <a:cubicBezTo>
                    <a:pt x="17" y="23793"/>
                    <a:pt x="34" y="23777"/>
                    <a:pt x="50" y="23777"/>
                  </a:cubicBezTo>
                  <a:cubicBezTo>
                    <a:pt x="67" y="23777"/>
                    <a:pt x="84" y="23793"/>
                    <a:pt x="84" y="23827"/>
                  </a:cubicBezTo>
                  <a:close/>
                  <a:moveTo>
                    <a:pt x="101" y="23493"/>
                  </a:moveTo>
                  <a:cubicBezTo>
                    <a:pt x="101" y="23509"/>
                    <a:pt x="84" y="23526"/>
                    <a:pt x="67" y="23526"/>
                  </a:cubicBezTo>
                  <a:cubicBezTo>
                    <a:pt x="50" y="23509"/>
                    <a:pt x="34" y="23509"/>
                    <a:pt x="34" y="23476"/>
                  </a:cubicBezTo>
                  <a:lnTo>
                    <a:pt x="34" y="23409"/>
                  </a:lnTo>
                  <a:cubicBezTo>
                    <a:pt x="34" y="23392"/>
                    <a:pt x="50" y="23392"/>
                    <a:pt x="67" y="23392"/>
                  </a:cubicBezTo>
                  <a:cubicBezTo>
                    <a:pt x="84" y="23392"/>
                    <a:pt x="101" y="23409"/>
                    <a:pt x="101" y="23426"/>
                  </a:cubicBezTo>
                  <a:close/>
                  <a:moveTo>
                    <a:pt x="117" y="23092"/>
                  </a:moveTo>
                  <a:cubicBezTo>
                    <a:pt x="117" y="23108"/>
                    <a:pt x="101" y="23125"/>
                    <a:pt x="84" y="23125"/>
                  </a:cubicBezTo>
                  <a:cubicBezTo>
                    <a:pt x="67" y="23125"/>
                    <a:pt x="50" y="23108"/>
                    <a:pt x="50" y="23092"/>
                  </a:cubicBezTo>
                  <a:lnTo>
                    <a:pt x="50" y="23025"/>
                  </a:lnTo>
                  <a:cubicBezTo>
                    <a:pt x="50" y="23008"/>
                    <a:pt x="67" y="22991"/>
                    <a:pt x="84" y="22991"/>
                  </a:cubicBezTo>
                  <a:cubicBezTo>
                    <a:pt x="117" y="22991"/>
                    <a:pt x="117" y="23008"/>
                    <a:pt x="117" y="23025"/>
                  </a:cubicBezTo>
                  <a:close/>
                  <a:moveTo>
                    <a:pt x="151" y="22691"/>
                  </a:moveTo>
                  <a:cubicBezTo>
                    <a:pt x="151" y="22707"/>
                    <a:pt x="134" y="22724"/>
                    <a:pt x="117" y="22724"/>
                  </a:cubicBezTo>
                  <a:cubicBezTo>
                    <a:pt x="84" y="22724"/>
                    <a:pt x="84" y="22707"/>
                    <a:pt x="84" y="22691"/>
                  </a:cubicBezTo>
                  <a:lnTo>
                    <a:pt x="84" y="22624"/>
                  </a:lnTo>
                  <a:cubicBezTo>
                    <a:pt x="84" y="22607"/>
                    <a:pt x="101" y="22590"/>
                    <a:pt x="117" y="22590"/>
                  </a:cubicBezTo>
                  <a:cubicBezTo>
                    <a:pt x="134" y="22590"/>
                    <a:pt x="151" y="22607"/>
                    <a:pt x="151" y="22624"/>
                  </a:cubicBezTo>
                  <a:close/>
                  <a:moveTo>
                    <a:pt x="184" y="22290"/>
                  </a:moveTo>
                  <a:cubicBezTo>
                    <a:pt x="184" y="22306"/>
                    <a:pt x="167" y="22323"/>
                    <a:pt x="151" y="22323"/>
                  </a:cubicBezTo>
                  <a:cubicBezTo>
                    <a:pt x="134" y="22323"/>
                    <a:pt x="117" y="22306"/>
                    <a:pt x="117" y="22290"/>
                  </a:cubicBezTo>
                  <a:lnTo>
                    <a:pt x="117" y="22223"/>
                  </a:lnTo>
                  <a:cubicBezTo>
                    <a:pt x="117" y="22206"/>
                    <a:pt x="134" y="22189"/>
                    <a:pt x="151" y="22189"/>
                  </a:cubicBezTo>
                  <a:cubicBezTo>
                    <a:pt x="184" y="22189"/>
                    <a:pt x="184" y="22206"/>
                    <a:pt x="184" y="22223"/>
                  </a:cubicBezTo>
                  <a:close/>
                  <a:moveTo>
                    <a:pt x="218" y="21905"/>
                  </a:moveTo>
                  <a:cubicBezTo>
                    <a:pt x="218" y="21922"/>
                    <a:pt x="201" y="21922"/>
                    <a:pt x="184" y="21922"/>
                  </a:cubicBezTo>
                  <a:cubicBezTo>
                    <a:pt x="167" y="21922"/>
                    <a:pt x="151" y="21905"/>
                    <a:pt x="151" y="21889"/>
                  </a:cubicBezTo>
                  <a:lnTo>
                    <a:pt x="167" y="21822"/>
                  </a:lnTo>
                  <a:cubicBezTo>
                    <a:pt x="167" y="21805"/>
                    <a:pt x="184" y="21788"/>
                    <a:pt x="201" y="21788"/>
                  </a:cubicBezTo>
                  <a:cubicBezTo>
                    <a:pt x="218" y="21805"/>
                    <a:pt x="234" y="21822"/>
                    <a:pt x="234" y="21839"/>
                  </a:cubicBezTo>
                  <a:close/>
                  <a:moveTo>
                    <a:pt x="268" y="21504"/>
                  </a:moveTo>
                  <a:cubicBezTo>
                    <a:pt x="268" y="21521"/>
                    <a:pt x="251" y="21538"/>
                    <a:pt x="234" y="21538"/>
                  </a:cubicBezTo>
                  <a:cubicBezTo>
                    <a:pt x="218" y="21521"/>
                    <a:pt x="201" y="21521"/>
                    <a:pt x="201" y="21488"/>
                  </a:cubicBezTo>
                  <a:lnTo>
                    <a:pt x="218" y="21421"/>
                  </a:lnTo>
                  <a:cubicBezTo>
                    <a:pt x="218" y="21404"/>
                    <a:pt x="234" y="21404"/>
                    <a:pt x="251" y="21404"/>
                  </a:cubicBezTo>
                  <a:cubicBezTo>
                    <a:pt x="268" y="21404"/>
                    <a:pt x="284" y="21421"/>
                    <a:pt x="284" y="21438"/>
                  </a:cubicBezTo>
                  <a:close/>
                  <a:moveTo>
                    <a:pt x="318" y="21103"/>
                  </a:moveTo>
                  <a:cubicBezTo>
                    <a:pt x="318" y="21120"/>
                    <a:pt x="301" y="21137"/>
                    <a:pt x="284" y="21137"/>
                  </a:cubicBezTo>
                  <a:cubicBezTo>
                    <a:pt x="268" y="21137"/>
                    <a:pt x="251" y="21120"/>
                    <a:pt x="251" y="21103"/>
                  </a:cubicBezTo>
                  <a:lnTo>
                    <a:pt x="268" y="21037"/>
                  </a:lnTo>
                  <a:cubicBezTo>
                    <a:pt x="268" y="21020"/>
                    <a:pt x="284" y="21003"/>
                    <a:pt x="301" y="21003"/>
                  </a:cubicBezTo>
                  <a:cubicBezTo>
                    <a:pt x="318" y="21003"/>
                    <a:pt x="335" y="21020"/>
                    <a:pt x="335" y="21037"/>
                  </a:cubicBezTo>
                  <a:close/>
                  <a:moveTo>
                    <a:pt x="385" y="20719"/>
                  </a:moveTo>
                  <a:cubicBezTo>
                    <a:pt x="385" y="20736"/>
                    <a:pt x="368" y="20753"/>
                    <a:pt x="351" y="20736"/>
                  </a:cubicBezTo>
                  <a:cubicBezTo>
                    <a:pt x="335" y="20736"/>
                    <a:pt x="318" y="20719"/>
                    <a:pt x="318" y="20702"/>
                  </a:cubicBezTo>
                  <a:lnTo>
                    <a:pt x="335" y="20636"/>
                  </a:lnTo>
                  <a:cubicBezTo>
                    <a:pt x="335" y="20619"/>
                    <a:pt x="351" y="20602"/>
                    <a:pt x="368" y="20619"/>
                  </a:cubicBezTo>
                  <a:cubicBezTo>
                    <a:pt x="385" y="20619"/>
                    <a:pt x="401" y="20636"/>
                    <a:pt x="401" y="20652"/>
                  </a:cubicBezTo>
                  <a:close/>
                  <a:moveTo>
                    <a:pt x="451" y="20318"/>
                  </a:moveTo>
                  <a:cubicBezTo>
                    <a:pt x="451" y="20335"/>
                    <a:pt x="435" y="20351"/>
                    <a:pt x="418" y="20351"/>
                  </a:cubicBezTo>
                  <a:cubicBezTo>
                    <a:pt x="401" y="20351"/>
                    <a:pt x="385" y="20335"/>
                    <a:pt x="385" y="20318"/>
                  </a:cubicBezTo>
                  <a:lnTo>
                    <a:pt x="401" y="20251"/>
                  </a:lnTo>
                  <a:cubicBezTo>
                    <a:pt x="401" y="20235"/>
                    <a:pt x="418" y="20218"/>
                    <a:pt x="435" y="20218"/>
                  </a:cubicBezTo>
                  <a:cubicBezTo>
                    <a:pt x="451" y="20218"/>
                    <a:pt x="468" y="20235"/>
                    <a:pt x="468" y="20251"/>
                  </a:cubicBezTo>
                  <a:close/>
                  <a:moveTo>
                    <a:pt x="518" y="19934"/>
                  </a:moveTo>
                  <a:cubicBezTo>
                    <a:pt x="518" y="19950"/>
                    <a:pt x="502" y="19967"/>
                    <a:pt x="485" y="19950"/>
                  </a:cubicBezTo>
                  <a:cubicBezTo>
                    <a:pt x="468" y="19950"/>
                    <a:pt x="451" y="19934"/>
                    <a:pt x="468" y="19917"/>
                  </a:cubicBezTo>
                  <a:lnTo>
                    <a:pt x="468" y="19850"/>
                  </a:lnTo>
                  <a:cubicBezTo>
                    <a:pt x="485" y="19834"/>
                    <a:pt x="502" y="19817"/>
                    <a:pt x="518" y="19834"/>
                  </a:cubicBezTo>
                  <a:cubicBezTo>
                    <a:pt x="535" y="19834"/>
                    <a:pt x="535" y="19850"/>
                    <a:pt x="535" y="19867"/>
                  </a:cubicBezTo>
                  <a:close/>
                  <a:moveTo>
                    <a:pt x="602" y="19533"/>
                  </a:moveTo>
                  <a:cubicBezTo>
                    <a:pt x="602" y="19566"/>
                    <a:pt x="585" y="19566"/>
                    <a:pt x="568" y="19566"/>
                  </a:cubicBezTo>
                  <a:cubicBezTo>
                    <a:pt x="552" y="19566"/>
                    <a:pt x="535" y="19549"/>
                    <a:pt x="535" y="19533"/>
                  </a:cubicBezTo>
                  <a:lnTo>
                    <a:pt x="552" y="19466"/>
                  </a:lnTo>
                  <a:cubicBezTo>
                    <a:pt x="552" y="19449"/>
                    <a:pt x="568" y="19433"/>
                    <a:pt x="602" y="19433"/>
                  </a:cubicBezTo>
                  <a:cubicBezTo>
                    <a:pt x="619" y="19433"/>
                    <a:pt x="619" y="19449"/>
                    <a:pt x="619" y="19483"/>
                  </a:cubicBezTo>
                  <a:close/>
                  <a:moveTo>
                    <a:pt x="685" y="19148"/>
                  </a:moveTo>
                  <a:cubicBezTo>
                    <a:pt x="685" y="19165"/>
                    <a:pt x="669" y="19182"/>
                    <a:pt x="652" y="19182"/>
                  </a:cubicBezTo>
                  <a:cubicBezTo>
                    <a:pt x="635" y="19165"/>
                    <a:pt x="619" y="19148"/>
                    <a:pt x="619" y="19132"/>
                  </a:cubicBezTo>
                  <a:lnTo>
                    <a:pt x="635" y="19065"/>
                  </a:lnTo>
                  <a:cubicBezTo>
                    <a:pt x="652" y="19048"/>
                    <a:pt x="669" y="19048"/>
                    <a:pt x="685" y="19048"/>
                  </a:cubicBezTo>
                  <a:cubicBezTo>
                    <a:pt x="702" y="19048"/>
                    <a:pt x="719" y="19065"/>
                    <a:pt x="702" y="19082"/>
                  </a:cubicBezTo>
                  <a:close/>
                  <a:moveTo>
                    <a:pt x="786" y="18764"/>
                  </a:moveTo>
                  <a:cubicBezTo>
                    <a:pt x="786" y="18781"/>
                    <a:pt x="769" y="18798"/>
                    <a:pt x="736" y="18781"/>
                  </a:cubicBezTo>
                  <a:cubicBezTo>
                    <a:pt x="719" y="18781"/>
                    <a:pt x="719" y="18764"/>
                    <a:pt x="719" y="18747"/>
                  </a:cubicBezTo>
                  <a:lnTo>
                    <a:pt x="736" y="18681"/>
                  </a:lnTo>
                  <a:cubicBezTo>
                    <a:pt x="736" y="18664"/>
                    <a:pt x="752" y="18647"/>
                    <a:pt x="769" y="18664"/>
                  </a:cubicBezTo>
                  <a:cubicBezTo>
                    <a:pt x="786" y="18664"/>
                    <a:pt x="802" y="18681"/>
                    <a:pt x="802" y="18697"/>
                  </a:cubicBezTo>
                  <a:close/>
                  <a:moveTo>
                    <a:pt x="886" y="18380"/>
                  </a:moveTo>
                  <a:cubicBezTo>
                    <a:pt x="886" y="18397"/>
                    <a:pt x="852" y="18413"/>
                    <a:pt x="836" y="18397"/>
                  </a:cubicBezTo>
                  <a:cubicBezTo>
                    <a:pt x="819" y="18397"/>
                    <a:pt x="819" y="18380"/>
                    <a:pt x="819" y="18363"/>
                  </a:cubicBezTo>
                  <a:lnTo>
                    <a:pt x="836" y="18296"/>
                  </a:lnTo>
                  <a:cubicBezTo>
                    <a:pt x="836" y="18280"/>
                    <a:pt x="852" y="18263"/>
                    <a:pt x="869" y="18280"/>
                  </a:cubicBezTo>
                  <a:cubicBezTo>
                    <a:pt x="903" y="18280"/>
                    <a:pt x="903" y="18296"/>
                    <a:pt x="903" y="18313"/>
                  </a:cubicBezTo>
                  <a:close/>
                  <a:moveTo>
                    <a:pt x="986" y="17996"/>
                  </a:moveTo>
                  <a:cubicBezTo>
                    <a:pt x="986" y="18012"/>
                    <a:pt x="969" y="18012"/>
                    <a:pt x="953" y="18012"/>
                  </a:cubicBezTo>
                  <a:cubicBezTo>
                    <a:pt x="936" y="18012"/>
                    <a:pt x="919" y="17996"/>
                    <a:pt x="919" y="17979"/>
                  </a:cubicBezTo>
                  <a:lnTo>
                    <a:pt x="936" y="17912"/>
                  </a:lnTo>
                  <a:cubicBezTo>
                    <a:pt x="953" y="17895"/>
                    <a:pt x="969" y="17879"/>
                    <a:pt x="986" y="17895"/>
                  </a:cubicBezTo>
                  <a:cubicBezTo>
                    <a:pt x="1003" y="17895"/>
                    <a:pt x="1003" y="17912"/>
                    <a:pt x="1003" y="17929"/>
                  </a:cubicBezTo>
                  <a:close/>
                  <a:moveTo>
                    <a:pt x="1103" y="17611"/>
                  </a:moveTo>
                  <a:cubicBezTo>
                    <a:pt x="1086" y="17628"/>
                    <a:pt x="1070" y="17645"/>
                    <a:pt x="1053" y="17628"/>
                  </a:cubicBezTo>
                  <a:cubicBezTo>
                    <a:pt x="1036" y="17628"/>
                    <a:pt x="1036" y="17611"/>
                    <a:pt x="1036" y="17595"/>
                  </a:cubicBezTo>
                  <a:lnTo>
                    <a:pt x="1053" y="17528"/>
                  </a:lnTo>
                  <a:cubicBezTo>
                    <a:pt x="1053" y="17511"/>
                    <a:pt x="1086" y="17494"/>
                    <a:pt x="1103" y="17511"/>
                  </a:cubicBezTo>
                  <a:cubicBezTo>
                    <a:pt x="1120" y="17511"/>
                    <a:pt x="1120" y="17528"/>
                    <a:pt x="1120" y="17544"/>
                  </a:cubicBezTo>
                  <a:close/>
                  <a:moveTo>
                    <a:pt x="1220" y="17227"/>
                  </a:moveTo>
                  <a:cubicBezTo>
                    <a:pt x="1203" y="17244"/>
                    <a:pt x="1187" y="17260"/>
                    <a:pt x="1170" y="17244"/>
                  </a:cubicBezTo>
                  <a:cubicBezTo>
                    <a:pt x="1153" y="17244"/>
                    <a:pt x="1153" y="17227"/>
                    <a:pt x="1153" y="17210"/>
                  </a:cubicBezTo>
                  <a:lnTo>
                    <a:pt x="1170" y="17143"/>
                  </a:lnTo>
                  <a:cubicBezTo>
                    <a:pt x="1187" y="17127"/>
                    <a:pt x="1203" y="17127"/>
                    <a:pt x="1220" y="17127"/>
                  </a:cubicBezTo>
                  <a:cubicBezTo>
                    <a:pt x="1237" y="17127"/>
                    <a:pt x="1237" y="17143"/>
                    <a:pt x="1237" y="17160"/>
                  </a:cubicBezTo>
                  <a:close/>
                  <a:moveTo>
                    <a:pt x="1337" y="16843"/>
                  </a:moveTo>
                  <a:cubicBezTo>
                    <a:pt x="1337" y="16876"/>
                    <a:pt x="1320" y="16876"/>
                    <a:pt x="1304" y="16876"/>
                  </a:cubicBezTo>
                  <a:cubicBezTo>
                    <a:pt x="1287" y="16859"/>
                    <a:pt x="1270" y="16843"/>
                    <a:pt x="1270" y="16826"/>
                  </a:cubicBezTo>
                  <a:lnTo>
                    <a:pt x="1304" y="16759"/>
                  </a:lnTo>
                  <a:cubicBezTo>
                    <a:pt x="1304" y="16742"/>
                    <a:pt x="1320" y="16742"/>
                    <a:pt x="1337" y="16742"/>
                  </a:cubicBezTo>
                  <a:cubicBezTo>
                    <a:pt x="1354" y="16759"/>
                    <a:pt x="1370" y="16776"/>
                    <a:pt x="1354" y="16793"/>
                  </a:cubicBezTo>
                  <a:close/>
                  <a:moveTo>
                    <a:pt x="1471" y="16475"/>
                  </a:moveTo>
                  <a:cubicBezTo>
                    <a:pt x="1471" y="16492"/>
                    <a:pt x="1437" y="16492"/>
                    <a:pt x="1421" y="16492"/>
                  </a:cubicBezTo>
                  <a:cubicBezTo>
                    <a:pt x="1404" y="16492"/>
                    <a:pt x="1404" y="16475"/>
                    <a:pt x="1404" y="16458"/>
                  </a:cubicBezTo>
                  <a:lnTo>
                    <a:pt x="1437" y="16392"/>
                  </a:lnTo>
                  <a:cubicBezTo>
                    <a:pt x="1437" y="16375"/>
                    <a:pt x="1454" y="16358"/>
                    <a:pt x="1471" y="16375"/>
                  </a:cubicBezTo>
                  <a:cubicBezTo>
                    <a:pt x="1487" y="16375"/>
                    <a:pt x="1504" y="16392"/>
                    <a:pt x="1487" y="16408"/>
                  </a:cubicBezTo>
                  <a:close/>
                  <a:moveTo>
                    <a:pt x="1604" y="16108"/>
                  </a:moveTo>
                  <a:cubicBezTo>
                    <a:pt x="1604" y="16124"/>
                    <a:pt x="1588" y="16124"/>
                    <a:pt x="1571" y="16124"/>
                  </a:cubicBezTo>
                  <a:cubicBezTo>
                    <a:pt x="1554" y="16108"/>
                    <a:pt x="1538" y="16091"/>
                    <a:pt x="1538" y="16074"/>
                  </a:cubicBezTo>
                  <a:lnTo>
                    <a:pt x="1571" y="16007"/>
                  </a:lnTo>
                  <a:cubicBezTo>
                    <a:pt x="1571" y="15991"/>
                    <a:pt x="1588" y="15991"/>
                    <a:pt x="1604" y="15991"/>
                  </a:cubicBezTo>
                  <a:cubicBezTo>
                    <a:pt x="1621" y="16007"/>
                    <a:pt x="1638" y="16024"/>
                    <a:pt x="1638" y="16041"/>
                  </a:cubicBezTo>
                  <a:close/>
                  <a:moveTo>
                    <a:pt x="1755" y="15723"/>
                  </a:moveTo>
                  <a:cubicBezTo>
                    <a:pt x="1738" y="15740"/>
                    <a:pt x="1721" y="15757"/>
                    <a:pt x="1705" y="15740"/>
                  </a:cubicBezTo>
                  <a:cubicBezTo>
                    <a:pt x="1688" y="15740"/>
                    <a:pt x="1688" y="15723"/>
                    <a:pt x="1688" y="15707"/>
                  </a:cubicBezTo>
                  <a:lnTo>
                    <a:pt x="1705" y="15640"/>
                  </a:lnTo>
                  <a:cubicBezTo>
                    <a:pt x="1721" y="15623"/>
                    <a:pt x="1738" y="15623"/>
                    <a:pt x="1755" y="15623"/>
                  </a:cubicBezTo>
                  <a:cubicBezTo>
                    <a:pt x="1771" y="15623"/>
                    <a:pt x="1771" y="15656"/>
                    <a:pt x="1771" y="15673"/>
                  </a:cubicBezTo>
                  <a:close/>
                  <a:moveTo>
                    <a:pt x="1905" y="15356"/>
                  </a:moveTo>
                  <a:cubicBezTo>
                    <a:pt x="1888" y="15372"/>
                    <a:pt x="1872" y="15389"/>
                    <a:pt x="1855" y="15372"/>
                  </a:cubicBezTo>
                  <a:cubicBezTo>
                    <a:pt x="1838" y="15372"/>
                    <a:pt x="1822" y="15356"/>
                    <a:pt x="1838" y="15339"/>
                  </a:cubicBezTo>
                  <a:lnTo>
                    <a:pt x="1855" y="15272"/>
                  </a:lnTo>
                  <a:cubicBezTo>
                    <a:pt x="1872" y="15255"/>
                    <a:pt x="1888" y="15239"/>
                    <a:pt x="1905" y="15255"/>
                  </a:cubicBezTo>
                  <a:cubicBezTo>
                    <a:pt x="1922" y="15255"/>
                    <a:pt x="1922" y="15272"/>
                    <a:pt x="1922" y="15289"/>
                  </a:cubicBezTo>
                  <a:close/>
                  <a:moveTo>
                    <a:pt x="2056" y="14988"/>
                  </a:moveTo>
                  <a:cubicBezTo>
                    <a:pt x="2039" y="15005"/>
                    <a:pt x="2022" y="15021"/>
                    <a:pt x="2005" y="15005"/>
                  </a:cubicBezTo>
                  <a:cubicBezTo>
                    <a:pt x="1989" y="15005"/>
                    <a:pt x="1989" y="14988"/>
                    <a:pt x="1989" y="14971"/>
                  </a:cubicBezTo>
                  <a:lnTo>
                    <a:pt x="2022" y="14905"/>
                  </a:lnTo>
                  <a:cubicBezTo>
                    <a:pt x="2022" y="14888"/>
                    <a:pt x="2039" y="14871"/>
                    <a:pt x="2056" y="14888"/>
                  </a:cubicBezTo>
                  <a:cubicBezTo>
                    <a:pt x="2072" y="14888"/>
                    <a:pt x="2089" y="14905"/>
                    <a:pt x="2072" y="14921"/>
                  </a:cubicBezTo>
                  <a:close/>
                  <a:moveTo>
                    <a:pt x="2206" y="14620"/>
                  </a:moveTo>
                  <a:cubicBezTo>
                    <a:pt x="2206" y="14637"/>
                    <a:pt x="2189" y="14654"/>
                    <a:pt x="2172" y="14637"/>
                  </a:cubicBezTo>
                  <a:cubicBezTo>
                    <a:pt x="2156" y="14637"/>
                    <a:pt x="2139" y="14620"/>
                    <a:pt x="2156" y="14604"/>
                  </a:cubicBezTo>
                  <a:lnTo>
                    <a:pt x="2172" y="14537"/>
                  </a:lnTo>
                  <a:cubicBezTo>
                    <a:pt x="2189" y="14520"/>
                    <a:pt x="2206" y="14520"/>
                    <a:pt x="2223" y="14520"/>
                  </a:cubicBezTo>
                  <a:cubicBezTo>
                    <a:pt x="2239" y="14520"/>
                    <a:pt x="2239" y="14554"/>
                    <a:pt x="2239" y="14570"/>
                  </a:cubicBezTo>
                  <a:close/>
                  <a:moveTo>
                    <a:pt x="2373" y="14270"/>
                  </a:moveTo>
                  <a:cubicBezTo>
                    <a:pt x="2373" y="14286"/>
                    <a:pt x="2356" y="14286"/>
                    <a:pt x="2340" y="14286"/>
                  </a:cubicBezTo>
                  <a:cubicBezTo>
                    <a:pt x="2323" y="14270"/>
                    <a:pt x="2306" y="14253"/>
                    <a:pt x="2323" y="14236"/>
                  </a:cubicBezTo>
                  <a:lnTo>
                    <a:pt x="2340" y="14169"/>
                  </a:lnTo>
                  <a:cubicBezTo>
                    <a:pt x="2356" y="14153"/>
                    <a:pt x="2373" y="14153"/>
                    <a:pt x="2390" y="14153"/>
                  </a:cubicBezTo>
                  <a:cubicBezTo>
                    <a:pt x="2406" y="14169"/>
                    <a:pt x="2406" y="14186"/>
                    <a:pt x="2406" y="14203"/>
                  </a:cubicBezTo>
                  <a:close/>
                  <a:moveTo>
                    <a:pt x="2557" y="13902"/>
                  </a:moveTo>
                  <a:cubicBezTo>
                    <a:pt x="2540" y="13919"/>
                    <a:pt x="2523" y="13919"/>
                    <a:pt x="2507" y="13919"/>
                  </a:cubicBezTo>
                  <a:cubicBezTo>
                    <a:pt x="2490" y="13902"/>
                    <a:pt x="2490" y="13885"/>
                    <a:pt x="2490" y="13869"/>
                  </a:cubicBezTo>
                  <a:lnTo>
                    <a:pt x="2523" y="13818"/>
                  </a:lnTo>
                  <a:cubicBezTo>
                    <a:pt x="2523" y="13802"/>
                    <a:pt x="2540" y="13785"/>
                    <a:pt x="2557" y="13802"/>
                  </a:cubicBezTo>
                  <a:cubicBezTo>
                    <a:pt x="2573" y="13802"/>
                    <a:pt x="2590" y="13818"/>
                    <a:pt x="2573" y="13852"/>
                  </a:cubicBezTo>
                  <a:close/>
                  <a:moveTo>
                    <a:pt x="2724" y="13551"/>
                  </a:moveTo>
                  <a:cubicBezTo>
                    <a:pt x="2724" y="13568"/>
                    <a:pt x="2707" y="13568"/>
                    <a:pt x="2690" y="13568"/>
                  </a:cubicBezTo>
                  <a:cubicBezTo>
                    <a:pt x="2674" y="13551"/>
                    <a:pt x="2657" y="13534"/>
                    <a:pt x="2674" y="13518"/>
                  </a:cubicBezTo>
                  <a:lnTo>
                    <a:pt x="2690" y="13451"/>
                  </a:lnTo>
                  <a:cubicBezTo>
                    <a:pt x="2707" y="13434"/>
                    <a:pt x="2724" y="13434"/>
                    <a:pt x="2741" y="13451"/>
                  </a:cubicBezTo>
                  <a:cubicBezTo>
                    <a:pt x="2757" y="13451"/>
                    <a:pt x="2774" y="13468"/>
                    <a:pt x="2757" y="13484"/>
                  </a:cubicBezTo>
                  <a:close/>
                  <a:moveTo>
                    <a:pt x="2908" y="13200"/>
                  </a:moveTo>
                  <a:cubicBezTo>
                    <a:pt x="2908" y="13217"/>
                    <a:pt x="2891" y="13217"/>
                    <a:pt x="2874" y="13200"/>
                  </a:cubicBezTo>
                  <a:cubicBezTo>
                    <a:pt x="2858" y="13200"/>
                    <a:pt x="2841" y="13184"/>
                    <a:pt x="2858" y="13167"/>
                  </a:cubicBezTo>
                  <a:lnTo>
                    <a:pt x="2891" y="13100"/>
                  </a:lnTo>
                  <a:cubicBezTo>
                    <a:pt x="2891" y="13083"/>
                    <a:pt x="2908" y="13083"/>
                    <a:pt x="2924" y="13083"/>
                  </a:cubicBezTo>
                  <a:cubicBezTo>
                    <a:pt x="2941" y="13100"/>
                    <a:pt x="2958" y="13117"/>
                    <a:pt x="2941" y="13133"/>
                  </a:cubicBezTo>
                  <a:close/>
                  <a:moveTo>
                    <a:pt x="3108" y="12849"/>
                  </a:moveTo>
                  <a:cubicBezTo>
                    <a:pt x="3091" y="12866"/>
                    <a:pt x="3075" y="12866"/>
                    <a:pt x="3058" y="12849"/>
                  </a:cubicBezTo>
                  <a:cubicBezTo>
                    <a:pt x="3041" y="12849"/>
                    <a:pt x="3041" y="12833"/>
                    <a:pt x="3041" y="12816"/>
                  </a:cubicBezTo>
                  <a:lnTo>
                    <a:pt x="3075" y="12749"/>
                  </a:lnTo>
                  <a:cubicBezTo>
                    <a:pt x="3091" y="12732"/>
                    <a:pt x="3108" y="12732"/>
                    <a:pt x="3125" y="12732"/>
                  </a:cubicBezTo>
                  <a:cubicBezTo>
                    <a:pt x="3142" y="12749"/>
                    <a:pt x="3142" y="12766"/>
                    <a:pt x="3125" y="12783"/>
                  </a:cubicBezTo>
                  <a:close/>
                  <a:moveTo>
                    <a:pt x="3292" y="12498"/>
                  </a:moveTo>
                  <a:cubicBezTo>
                    <a:pt x="3292" y="12515"/>
                    <a:pt x="3259" y="12515"/>
                    <a:pt x="3259" y="12498"/>
                  </a:cubicBezTo>
                  <a:cubicBezTo>
                    <a:pt x="3242" y="12498"/>
                    <a:pt x="3225" y="12482"/>
                    <a:pt x="3242" y="12465"/>
                  </a:cubicBezTo>
                  <a:lnTo>
                    <a:pt x="3275" y="12398"/>
                  </a:lnTo>
                  <a:cubicBezTo>
                    <a:pt x="3275" y="12382"/>
                    <a:pt x="3309" y="12382"/>
                    <a:pt x="3309" y="12398"/>
                  </a:cubicBezTo>
                  <a:cubicBezTo>
                    <a:pt x="3325" y="12398"/>
                    <a:pt x="3342" y="12415"/>
                    <a:pt x="3325" y="12432"/>
                  </a:cubicBezTo>
                  <a:close/>
                  <a:moveTo>
                    <a:pt x="3492" y="12148"/>
                  </a:moveTo>
                  <a:cubicBezTo>
                    <a:pt x="3492" y="12164"/>
                    <a:pt x="3459" y="12164"/>
                    <a:pt x="3459" y="12164"/>
                  </a:cubicBezTo>
                  <a:cubicBezTo>
                    <a:pt x="3442" y="12148"/>
                    <a:pt x="3426" y="12131"/>
                    <a:pt x="3442" y="12114"/>
                  </a:cubicBezTo>
                  <a:lnTo>
                    <a:pt x="3476" y="12064"/>
                  </a:lnTo>
                  <a:cubicBezTo>
                    <a:pt x="3476" y="12047"/>
                    <a:pt x="3509" y="12031"/>
                    <a:pt x="3526" y="12047"/>
                  </a:cubicBezTo>
                  <a:cubicBezTo>
                    <a:pt x="3543" y="12064"/>
                    <a:pt x="3543" y="12081"/>
                    <a:pt x="3526" y="12097"/>
                  </a:cubicBezTo>
                  <a:close/>
                  <a:moveTo>
                    <a:pt x="3710" y="11813"/>
                  </a:moveTo>
                  <a:cubicBezTo>
                    <a:pt x="3693" y="11830"/>
                    <a:pt x="3676" y="11830"/>
                    <a:pt x="3660" y="11813"/>
                  </a:cubicBezTo>
                  <a:cubicBezTo>
                    <a:pt x="3643" y="11813"/>
                    <a:pt x="3643" y="11797"/>
                    <a:pt x="3643" y="11780"/>
                  </a:cubicBezTo>
                  <a:lnTo>
                    <a:pt x="3676" y="11713"/>
                  </a:lnTo>
                  <a:cubicBezTo>
                    <a:pt x="3693" y="11696"/>
                    <a:pt x="3710" y="11696"/>
                    <a:pt x="3726" y="11713"/>
                  </a:cubicBezTo>
                  <a:cubicBezTo>
                    <a:pt x="3743" y="11713"/>
                    <a:pt x="3743" y="11730"/>
                    <a:pt x="3743" y="11747"/>
                  </a:cubicBezTo>
                  <a:close/>
                  <a:moveTo>
                    <a:pt x="3910" y="11479"/>
                  </a:moveTo>
                  <a:cubicBezTo>
                    <a:pt x="3910" y="11479"/>
                    <a:pt x="3877" y="11496"/>
                    <a:pt x="3877" y="11479"/>
                  </a:cubicBezTo>
                  <a:cubicBezTo>
                    <a:pt x="3860" y="11479"/>
                    <a:pt x="3843" y="11446"/>
                    <a:pt x="3860" y="11429"/>
                  </a:cubicBezTo>
                  <a:lnTo>
                    <a:pt x="3893" y="11379"/>
                  </a:lnTo>
                  <a:cubicBezTo>
                    <a:pt x="3910" y="11362"/>
                    <a:pt x="3927" y="11362"/>
                    <a:pt x="3944" y="11362"/>
                  </a:cubicBezTo>
                  <a:cubicBezTo>
                    <a:pt x="3960" y="11379"/>
                    <a:pt x="3960" y="11396"/>
                    <a:pt x="3944" y="11412"/>
                  </a:cubicBezTo>
                  <a:close/>
                  <a:moveTo>
                    <a:pt x="4127" y="11128"/>
                  </a:moveTo>
                  <a:cubicBezTo>
                    <a:pt x="4127" y="11145"/>
                    <a:pt x="4094" y="11162"/>
                    <a:pt x="4094" y="11145"/>
                  </a:cubicBezTo>
                  <a:cubicBezTo>
                    <a:pt x="4077" y="11128"/>
                    <a:pt x="4061" y="11112"/>
                    <a:pt x="4077" y="11095"/>
                  </a:cubicBezTo>
                  <a:lnTo>
                    <a:pt x="4111" y="11045"/>
                  </a:lnTo>
                  <a:cubicBezTo>
                    <a:pt x="4127" y="11028"/>
                    <a:pt x="4144" y="11028"/>
                    <a:pt x="4161" y="11028"/>
                  </a:cubicBezTo>
                  <a:cubicBezTo>
                    <a:pt x="4177" y="11045"/>
                    <a:pt x="4177" y="11062"/>
                    <a:pt x="4161" y="11078"/>
                  </a:cubicBezTo>
                  <a:close/>
                  <a:moveTo>
                    <a:pt x="4361" y="10811"/>
                  </a:moveTo>
                  <a:cubicBezTo>
                    <a:pt x="4345" y="10828"/>
                    <a:pt x="4328" y="10828"/>
                    <a:pt x="4311" y="10811"/>
                  </a:cubicBezTo>
                  <a:cubicBezTo>
                    <a:pt x="4294" y="10811"/>
                    <a:pt x="4294" y="10778"/>
                    <a:pt x="4294" y="10761"/>
                  </a:cubicBezTo>
                  <a:lnTo>
                    <a:pt x="4345" y="10711"/>
                  </a:lnTo>
                  <a:cubicBezTo>
                    <a:pt x="4345" y="10694"/>
                    <a:pt x="4361" y="10694"/>
                    <a:pt x="4378" y="10711"/>
                  </a:cubicBezTo>
                  <a:cubicBezTo>
                    <a:pt x="4395" y="10711"/>
                    <a:pt x="4395" y="10744"/>
                    <a:pt x="4395" y="10744"/>
                  </a:cubicBezTo>
                  <a:close/>
                  <a:moveTo>
                    <a:pt x="4578" y="10477"/>
                  </a:moveTo>
                  <a:cubicBezTo>
                    <a:pt x="4578" y="10493"/>
                    <a:pt x="4545" y="10493"/>
                    <a:pt x="4528" y="10493"/>
                  </a:cubicBezTo>
                  <a:cubicBezTo>
                    <a:pt x="4528" y="10477"/>
                    <a:pt x="4512" y="10460"/>
                    <a:pt x="4528" y="10443"/>
                  </a:cubicBezTo>
                  <a:lnTo>
                    <a:pt x="4562" y="10393"/>
                  </a:lnTo>
                  <a:cubicBezTo>
                    <a:pt x="4578" y="10377"/>
                    <a:pt x="4595" y="10360"/>
                    <a:pt x="4612" y="10377"/>
                  </a:cubicBezTo>
                  <a:cubicBezTo>
                    <a:pt x="4629" y="10393"/>
                    <a:pt x="4629" y="10410"/>
                    <a:pt x="4629" y="10427"/>
                  </a:cubicBezTo>
                  <a:close/>
                  <a:moveTo>
                    <a:pt x="4812" y="10159"/>
                  </a:moveTo>
                  <a:cubicBezTo>
                    <a:pt x="4812" y="10176"/>
                    <a:pt x="4779" y="10176"/>
                    <a:pt x="4762" y="10159"/>
                  </a:cubicBezTo>
                  <a:cubicBezTo>
                    <a:pt x="4762" y="10159"/>
                    <a:pt x="4746" y="10126"/>
                    <a:pt x="4762" y="10109"/>
                  </a:cubicBezTo>
                  <a:lnTo>
                    <a:pt x="4796" y="10059"/>
                  </a:lnTo>
                  <a:cubicBezTo>
                    <a:pt x="4812" y="10042"/>
                    <a:pt x="4829" y="10042"/>
                    <a:pt x="4846" y="10059"/>
                  </a:cubicBezTo>
                  <a:cubicBezTo>
                    <a:pt x="4863" y="10059"/>
                    <a:pt x="4863" y="10092"/>
                    <a:pt x="4863" y="10109"/>
                  </a:cubicBezTo>
                  <a:close/>
                  <a:moveTo>
                    <a:pt x="5046" y="9842"/>
                  </a:moveTo>
                  <a:cubicBezTo>
                    <a:pt x="5046" y="9859"/>
                    <a:pt x="5030" y="9859"/>
                    <a:pt x="5013" y="9842"/>
                  </a:cubicBezTo>
                  <a:cubicBezTo>
                    <a:pt x="4996" y="9825"/>
                    <a:pt x="4996" y="9808"/>
                    <a:pt x="4996" y="9792"/>
                  </a:cubicBezTo>
                  <a:lnTo>
                    <a:pt x="5046" y="9742"/>
                  </a:lnTo>
                  <a:cubicBezTo>
                    <a:pt x="5046" y="9725"/>
                    <a:pt x="5080" y="9725"/>
                    <a:pt x="5096" y="9742"/>
                  </a:cubicBezTo>
                  <a:cubicBezTo>
                    <a:pt x="5096" y="9742"/>
                    <a:pt x="5113" y="9775"/>
                    <a:pt x="5096" y="9775"/>
                  </a:cubicBezTo>
                  <a:close/>
                  <a:moveTo>
                    <a:pt x="5297" y="9524"/>
                  </a:moveTo>
                  <a:cubicBezTo>
                    <a:pt x="5280" y="9541"/>
                    <a:pt x="5264" y="9541"/>
                    <a:pt x="5247" y="9524"/>
                  </a:cubicBezTo>
                  <a:cubicBezTo>
                    <a:pt x="5230" y="9508"/>
                    <a:pt x="5230" y="9491"/>
                    <a:pt x="5247" y="9474"/>
                  </a:cubicBezTo>
                  <a:lnTo>
                    <a:pt x="5280" y="9424"/>
                  </a:lnTo>
                  <a:cubicBezTo>
                    <a:pt x="5297" y="9407"/>
                    <a:pt x="5314" y="9407"/>
                    <a:pt x="5330" y="9424"/>
                  </a:cubicBezTo>
                  <a:cubicBezTo>
                    <a:pt x="5347" y="9441"/>
                    <a:pt x="5347" y="9458"/>
                    <a:pt x="5347" y="9474"/>
                  </a:cubicBezTo>
                  <a:close/>
                  <a:moveTo>
                    <a:pt x="5548" y="9207"/>
                  </a:moveTo>
                  <a:cubicBezTo>
                    <a:pt x="5531" y="9224"/>
                    <a:pt x="5514" y="9224"/>
                    <a:pt x="5497" y="9207"/>
                  </a:cubicBezTo>
                  <a:cubicBezTo>
                    <a:pt x="5481" y="9207"/>
                    <a:pt x="5481" y="9173"/>
                    <a:pt x="5497" y="9173"/>
                  </a:cubicBezTo>
                  <a:lnTo>
                    <a:pt x="5531" y="9107"/>
                  </a:lnTo>
                  <a:cubicBezTo>
                    <a:pt x="5548" y="9107"/>
                    <a:pt x="5564" y="9107"/>
                    <a:pt x="5581" y="9107"/>
                  </a:cubicBezTo>
                  <a:cubicBezTo>
                    <a:pt x="5598" y="9123"/>
                    <a:pt x="5598" y="9140"/>
                    <a:pt x="5581" y="9157"/>
                  </a:cubicBezTo>
                  <a:close/>
                  <a:moveTo>
                    <a:pt x="5798" y="8906"/>
                  </a:moveTo>
                  <a:cubicBezTo>
                    <a:pt x="5782" y="8923"/>
                    <a:pt x="5765" y="8923"/>
                    <a:pt x="5748" y="8906"/>
                  </a:cubicBezTo>
                  <a:cubicBezTo>
                    <a:pt x="5731" y="8889"/>
                    <a:pt x="5731" y="8873"/>
                    <a:pt x="5748" y="8856"/>
                  </a:cubicBezTo>
                  <a:lnTo>
                    <a:pt x="5798" y="8806"/>
                  </a:lnTo>
                  <a:cubicBezTo>
                    <a:pt x="5798" y="8789"/>
                    <a:pt x="5832" y="8789"/>
                    <a:pt x="5832" y="8806"/>
                  </a:cubicBezTo>
                  <a:cubicBezTo>
                    <a:pt x="5848" y="8823"/>
                    <a:pt x="5848" y="8839"/>
                    <a:pt x="5848" y="8856"/>
                  </a:cubicBezTo>
                  <a:close/>
                  <a:moveTo>
                    <a:pt x="6066" y="8605"/>
                  </a:moveTo>
                  <a:cubicBezTo>
                    <a:pt x="6049" y="8605"/>
                    <a:pt x="6032" y="8605"/>
                    <a:pt x="6015" y="8605"/>
                  </a:cubicBezTo>
                  <a:cubicBezTo>
                    <a:pt x="5999" y="8589"/>
                    <a:pt x="5999" y="8572"/>
                    <a:pt x="6015" y="8555"/>
                  </a:cubicBezTo>
                  <a:lnTo>
                    <a:pt x="6049" y="8505"/>
                  </a:lnTo>
                  <a:cubicBezTo>
                    <a:pt x="6066" y="8488"/>
                    <a:pt x="6082" y="8488"/>
                    <a:pt x="6099" y="8505"/>
                  </a:cubicBezTo>
                  <a:cubicBezTo>
                    <a:pt x="6116" y="8505"/>
                    <a:pt x="6116" y="8539"/>
                    <a:pt x="6099" y="8555"/>
                  </a:cubicBezTo>
                  <a:close/>
                  <a:moveTo>
                    <a:pt x="6316" y="8305"/>
                  </a:moveTo>
                  <a:cubicBezTo>
                    <a:pt x="6316" y="8305"/>
                    <a:pt x="6283" y="8305"/>
                    <a:pt x="6283" y="8305"/>
                  </a:cubicBezTo>
                  <a:cubicBezTo>
                    <a:pt x="6266" y="8288"/>
                    <a:pt x="6266" y="8271"/>
                    <a:pt x="6266" y="8255"/>
                  </a:cubicBezTo>
                  <a:lnTo>
                    <a:pt x="6316" y="8204"/>
                  </a:lnTo>
                  <a:cubicBezTo>
                    <a:pt x="6333" y="8188"/>
                    <a:pt x="6350" y="8188"/>
                    <a:pt x="6366" y="8204"/>
                  </a:cubicBezTo>
                  <a:cubicBezTo>
                    <a:pt x="6383" y="8221"/>
                    <a:pt x="6383" y="8238"/>
                    <a:pt x="6366" y="8255"/>
                  </a:cubicBezTo>
                  <a:close/>
                  <a:moveTo>
                    <a:pt x="6584" y="8004"/>
                  </a:moveTo>
                  <a:cubicBezTo>
                    <a:pt x="6584" y="8021"/>
                    <a:pt x="6550" y="8021"/>
                    <a:pt x="6550" y="8004"/>
                  </a:cubicBezTo>
                  <a:cubicBezTo>
                    <a:pt x="6533" y="7987"/>
                    <a:pt x="6533" y="7970"/>
                    <a:pt x="6533" y="7954"/>
                  </a:cubicBezTo>
                  <a:lnTo>
                    <a:pt x="6584" y="7904"/>
                  </a:lnTo>
                  <a:cubicBezTo>
                    <a:pt x="6600" y="7887"/>
                    <a:pt x="6617" y="7887"/>
                    <a:pt x="6634" y="7904"/>
                  </a:cubicBezTo>
                  <a:cubicBezTo>
                    <a:pt x="6650" y="7920"/>
                    <a:pt x="6650" y="7937"/>
                    <a:pt x="6634" y="7954"/>
                  </a:cubicBezTo>
                  <a:close/>
                  <a:moveTo>
                    <a:pt x="6868" y="7720"/>
                  </a:moveTo>
                  <a:cubicBezTo>
                    <a:pt x="6851" y="7720"/>
                    <a:pt x="6834" y="7720"/>
                    <a:pt x="6817" y="7720"/>
                  </a:cubicBezTo>
                  <a:cubicBezTo>
                    <a:pt x="6801" y="7703"/>
                    <a:pt x="6801" y="7686"/>
                    <a:pt x="6817" y="7670"/>
                  </a:cubicBezTo>
                  <a:lnTo>
                    <a:pt x="6868" y="7620"/>
                  </a:lnTo>
                  <a:cubicBezTo>
                    <a:pt x="6868" y="7603"/>
                    <a:pt x="6901" y="7603"/>
                    <a:pt x="6901" y="7620"/>
                  </a:cubicBezTo>
                  <a:cubicBezTo>
                    <a:pt x="6918" y="7636"/>
                    <a:pt x="6918" y="7653"/>
                    <a:pt x="6901" y="7670"/>
                  </a:cubicBezTo>
                  <a:close/>
                  <a:moveTo>
                    <a:pt x="7135" y="7419"/>
                  </a:moveTo>
                  <a:cubicBezTo>
                    <a:pt x="7135" y="7436"/>
                    <a:pt x="7101" y="7436"/>
                    <a:pt x="7101" y="7419"/>
                  </a:cubicBezTo>
                  <a:cubicBezTo>
                    <a:pt x="7085" y="7419"/>
                    <a:pt x="7085" y="7386"/>
                    <a:pt x="7101" y="7386"/>
                  </a:cubicBezTo>
                  <a:lnTo>
                    <a:pt x="7135" y="7336"/>
                  </a:lnTo>
                  <a:cubicBezTo>
                    <a:pt x="7152" y="7319"/>
                    <a:pt x="7168" y="7319"/>
                    <a:pt x="7185" y="7336"/>
                  </a:cubicBezTo>
                  <a:cubicBezTo>
                    <a:pt x="7202" y="7352"/>
                    <a:pt x="7202" y="7369"/>
                    <a:pt x="7185" y="7386"/>
                  </a:cubicBezTo>
                  <a:close/>
                  <a:moveTo>
                    <a:pt x="7419" y="7152"/>
                  </a:moveTo>
                  <a:cubicBezTo>
                    <a:pt x="7402" y="7152"/>
                    <a:pt x="7386" y="7152"/>
                    <a:pt x="7369" y="7135"/>
                  </a:cubicBezTo>
                  <a:cubicBezTo>
                    <a:pt x="7369" y="7135"/>
                    <a:pt x="7369" y="7102"/>
                    <a:pt x="7369" y="7102"/>
                  </a:cubicBezTo>
                  <a:lnTo>
                    <a:pt x="7419" y="7052"/>
                  </a:lnTo>
                  <a:cubicBezTo>
                    <a:pt x="7436" y="7035"/>
                    <a:pt x="7452" y="7035"/>
                    <a:pt x="7469" y="7052"/>
                  </a:cubicBezTo>
                  <a:cubicBezTo>
                    <a:pt x="7486" y="7068"/>
                    <a:pt x="7486" y="7085"/>
                    <a:pt x="7469" y="7102"/>
                  </a:cubicBezTo>
                  <a:close/>
                  <a:moveTo>
                    <a:pt x="7703" y="6868"/>
                  </a:moveTo>
                  <a:cubicBezTo>
                    <a:pt x="7703" y="6884"/>
                    <a:pt x="7670" y="6884"/>
                    <a:pt x="7670" y="6868"/>
                  </a:cubicBezTo>
                  <a:cubicBezTo>
                    <a:pt x="7653" y="6851"/>
                    <a:pt x="7653" y="6834"/>
                    <a:pt x="7670" y="6818"/>
                  </a:cubicBezTo>
                  <a:lnTo>
                    <a:pt x="7720" y="6767"/>
                  </a:lnTo>
                  <a:cubicBezTo>
                    <a:pt x="7720" y="6767"/>
                    <a:pt x="7753" y="6767"/>
                    <a:pt x="7753" y="6767"/>
                  </a:cubicBezTo>
                  <a:cubicBezTo>
                    <a:pt x="7770" y="6784"/>
                    <a:pt x="7770" y="6801"/>
                    <a:pt x="7753" y="6818"/>
                  </a:cubicBezTo>
                  <a:close/>
                  <a:moveTo>
                    <a:pt x="8004" y="6600"/>
                  </a:moveTo>
                  <a:cubicBezTo>
                    <a:pt x="7987" y="6600"/>
                    <a:pt x="7970" y="6600"/>
                    <a:pt x="7954" y="6584"/>
                  </a:cubicBezTo>
                  <a:cubicBezTo>
                    <a:pt x="7937" y="6584"/>
                    <a:pt x="7937" y="6550"/>
                    <a:pt x="7954" y="6550"/>
                  </a:cubicBezTo>
                  <a:lnTo>
                    <a:pt x="8004" y="6500"/>
                  </a:lnTo>
                  <a:cubicBezTo>
                    <a:pt x="8020" y="6483"/>
                    <a:pt x="8037" y="6483"/>
                    <a:pt x="8054" y="6500"/>
                  </a:cubicBezTo>
                  <a:cubicBezTo>
                    <a:pt x="8071" y="6517"/>
                    <a:pt x="8071" y="6534"/>
                    <a:pt x="8054" y="6550"/>
                  </a:cubicBezTo>
                  <a:close/>
                  <a:moveTo>
                    <a:pt x="8305" y="6333"/>
                  </a:moveTo>
                  <a:cubicBezTo>
                    <a:pt x="8288" y="6333"/>
                    <a:pt x="8254" y="6333"/>
                    <a:pt x="8254" y="6316"/>
                  </a:cubicBezTo>
                  <a:cubicBezTo>
                    <a:pt x="8238" y="6316"/>
                    <a:pt x="8238" y="6283"/>
                    <a:pt x="8254" y="6283"/>
                  </a:cubicBezTo>
                  <a:lnTo>
                    <a:pt x="8305" y="6233"/>
                  </a:lnTo>
                  <a:cubicBezTo>
                    <a:pt x="8321" y="6216"/>
                    <a:pt x="8338" y="6216"/>
                    <a:pt x="8355" y="6233"/>
                  </a:cubicBezTo>
                  <a:cubicBezTo>
                    <a:pt x="8355" y="6250"/>
                    <a:pt x="8355" y="6266"/>
                    <a:pt x="8338" y="6283"/>
                  </a:cubicBezTo>
                  <a:close/>
                  <a:moveTo>
                    <a:pt x="8589" y="6066"/>
                  </a:moveTo>
                  <a:cubicBezTo>
                    <a:pt x="8589" y="6082"/>
                    <a:pt x="8555" y="6066"/>
                    <a:pt x="8555" y="6066"/>
                  </a:cubicBezTo>
                  <a:cubicBezTo>
                    <a:pt x="8538" y="6049"/>
                    <a:pt x="8538" y="6016"/>
                    <a:pt x="8555" y="6016"/>
                  </a:cubicBezTo>
                  <a:lnTo>
                    <a:pt x="8605" y="5965"/>
                  </a:lnTo>
                  <a:cubicBezTo>
                    <a:pt x="8622" y="5949"/>
                    <a:pt x="8639" y="5965"/>
                    <a:pt x="8655" y="5965"/>
                  </a:cubicBezTo>
                  <a:cubicBezTo>
                    <a:pt x="8655" y="5982"/>
                    <a:pt x="8655" y="5999"/>
                    <a:pt x="8639" y="6016"/>
                  </a:cubicBezTo>
                  <a:close/>
                  <a:moveTo>
                    <a:pt x="8906" y="5798"/>
                  </a:moveTo>
                  <a:cubicBezTo>
                    <a:pt x="8889" y="5815"/>
                    <a:pt x="8873" y="5815"/>
                    <a:pt x="8856" y="5798"/>
                  </a:cubicBezTo>
                  <a:cubicBezTo>
                    <a:pt x="8839" y="5782"/>
                    <a:pt x="8839" y="5765"/>
                    <a:pt x="8856" y="5748"/>
                  </a:cubicBezTo>
                  <a:lnTo>
                    <a:pt x="8906" y="5715"/>
                  </a:lnTo>
                  <a:cubicBezTo>
                    <a:pt x="8923" y="5698"/>
                    <a:pt x="8939" y="5698"/>
                    <a:pt x="8956" y="5715"/>
                  </a:cubicBezTo>
                  <a:cubicBezTo>
                    <a:pt x="8973" y="5732"/>
                    <a:pt x="8973" y="5748"/>
                    <a:pt x="8956" y="5765"/>
                  </a:cubicBezTo>
                  <a:close/>
                  <a:moveTo>
                    <a:pt x="9207" y="5548"/>
                  </a:moveTo>
                  <a:cubicBezTo>
                    <a:pt x="9190" y="5564"/>
                    <a:pt x="9173" y="5564"/>
                    <a:pt x="9157" y="5548"/>
                  </a:cubicBezTo>
                  <a:cubicBezTo>
                    <a:pt x="9157" y="5531"/>
                    <a:pt x="9157" y="5514"/>
                    <a:pt x="9173" y="5498"/>
                  </a:cubicBezTo>
                  <a:lnTo>
                    <a:pt x="9223" y="5464"/>
                  </a:lnTo>
                  <a:cubicBezTo>
                    <a:pt x="9240" y="5447"/>
                    <a:pt x="9257" y="5447"/>
                    <a:pt x="9257" y="5464"/>
                  </a:cubicBezTo>
                  <a:cubicBezTo>
                    <a:pt x="9274" y="5481"/>
                    <a:pt x="9274" y="5498"/>
                    <a:pt x="9257" y="5514"/>
                  </a:cubicBezTo>
                  <a:close/>
                  <a:moveTo>
                    <a:pt x="9524" y="5297"/>
                  </a:moveTo>
                  <a:cubicBezTo>
                    <a:pt x="9508" y="5314"/>
                    <a:pt x="9491" y="5314"/>
                    <a:pt x="9474" y="5297"/>
                  </a:cubicBezTo>
                  <a:cubicBezTo>
                    <a:pt x="9457" y="5280"/>
                    <a:pt x="9457" y="5264"/>
                    <a:pt x="9474" y="5247"/>
                  </a:cubicBezTo>
                  <a:lnTo>
                    <a:pt x="9524" y="5214"/>
                  </a:lnTo>
                  <a:cubicBezTo>
                    <a:pt x="9541" y="5197"/>
                    <a:pt x="9574" y="5197"/>
                    <a:pt x="9574" y="5214"/>
                  </a:cubicBezTo>
                  <a:cubicBezTo>
                    <a:pt x="9591" y="5230"/>
                    <a:pt x="9591" y="5247"/>
                    <a:pt x="9574" y="5264"/>
                  </a:cubicBezTo>
                  <a:close/>
                  <a:moveTo>
                    <a:pt x="9842" y="5063"/>
                  </a:moveTo>
                  <a:cubicBezTo>
                    <a:pt x="9825" y="5063"/>
                    <a:pt x="9808" y="5063"/>
                    <a:pt x="9792" y="5046"/>
                  </a:cubicBezTo>
                  <a:cubicBezTo>
                    <a:pt x="9775" y="5030"/>
                    <a:pt x="9775" y="5013"/>
                    <a:pt x="9792" y="5013"/>
                  </a:cubicBezTo>
                  <a:lnTo>
                    <a:pt x="9842" y="4963"/>
                  </a:lnTo>
                  <a:cubicBezTo>
                    <a:pt x="9858" y="4963"/>
                    <a:pt x="9892" y="4963"/>
                    <a:pt x="9892" y="4980"/>
                  </a:cubicBezTo>
                  <a:cubicBezTo>
                    <a:pt x="9909" y="4980"/>
                    <a:pt x="9909" y="5013"/>
                    <a:pt x="9892" y="5013"/>
                  </a:cubicBezTo>
                  <a:close/>
                  <a:moveTo>
                    <a:pt x="10159" y="4813"/>
                  </a:moveTo>
                  <a:cubicBezTo>
                    <a:pt x="10142" y="4829"/>
                    <a:pt x="10126" y="4829"/>
                    <a:pt x="10109" y="4813"/>
                  </a:cubicBezTo>
                  <a:cubicBezTo>
                    <a:pt x="10092" y="4796"/>
                    <a:pt x="10109" y="4779"/>
                    <a:pt x="10109" y="4762"/>
                  </a:cubicBezTo>
                  <a:lnTo>
                    <a:pt x="10176" y="4729"/>
                  </a:lnTo>
                  <a:cubicBezTo>
                    <a:pt x="10193" y="4712"/>
                    <a:pt x="10209" y="4712"/>
                    <a:pt x="10209" y="4729"/>
                  </a:cubicBezTo>
                  <a:cubicBezTo>
                    <a:pt x="10226" y="4746"/>
                    <a:pt x="10226" y="4762"/>
                    <a:pt x="10209" y="4779"/>
                  </a:cubicBezTo>
                  <a:close/>
                  <a:moveTo>
                    <a:pt x="10477" y="4595"/>
                  </a:moveTo>
                  <a:cubicBezTo>
                    <a:pt x="10460" y="4595"/>
                    <a:pt x="10443" y="4595"/>
                    <a:pt x="10426" y="4579"/>
                  </a:cubicBezTo>
                  <a:cubicBezTo>
                    <a:pt x="10426" y="4562"/>
                    <a:pt x="10426" y="4545"/>
                    <a:pt x="10443" y="4529"/>
                  </a:cubicBezTo>
                  <a:lnTo>
                    <a:pt x="10493" y="4495"/>
                  </a:lnTo>
                  <a:cubicBezTo>
                    <a:pt x="10510" y="4478"/>
                    <a:pt x="10527" y="4495"/>
                    <a:pt x="10543" y="4495"/>
                  </a:cubicBezTo>
                  <a:cubicBezTo>
                    <a:pt x="10560" y="4512"/>
                    <a:pt x="10543" y="4545"/>
                    <a:pt x="10527" y="4545"/>
                  </a:cubicBezTo>
                  <a:close/>
                  <a:moveTo>
                    <a:pt x="10811" y="4361"/>
                  </a:moveTo>
                  <a:cubicBezTo>
                    <a:pt x="10794" y="4378"/>
                    <a:pt x="10777" y="4361"/>
                    <a:pt x="10761" y="4345"/>
                  </a:cubicBezTo>
                  <a:cubicBezTo>
                    <a:pt x="10744" y="4328"/>
                    <a:pt x="10761" y="4311"/>
                    <a:pt x="10777" y="4311"/>
                  </a:cubicBezTo>
                  <a:lnTo>
                    <a:pt x="10828" y="4261"/>
                  </a:lnTo>
                  <a:cubicBezTo>
                    <a:pt x="10844" y="4261"/>
                    <a:pt x="10861" y="4261"/>
                    <a:pt x="10878" y="4278"/>
                  </a:cubicBezTo>
                  <a:cubicBezTo>
                    <a:pt x="10878" y="4295"/>
                    <a:pt x="10878" y="4311"/>
                    <a:pt x="10861" y="4328"/>
                  </a:cubicBezTo>
                  <a:close/>
                  <a:moveTo>
                    <a:pt x="11145" y="4144"/>
                  </a:moveTo>
                  <a:cubicBezTo>
                    <a:pt x="11128" y="4144"/>
                    <a:pt x="11095" y="4144"/>
                    <a:pt x="11095" y="4128"/>
                  </a:cubicBezTo>
                  <a:cubicBezTo>
                    <a:pt x="11078" y="4111"/>
                    <a:pt x="11078" y="4094"/>
                    <a:pt x="11095" y="4077"/>
                  </a:cubicBezTo>
                  <a:lnTo>
                    <a:pt x="11162" y="4044"/>
                  </a:lnTo>
                  <a:cubicBezTo>
                    <a:pt x="11178" y="4027"/>
                    <a:pt x="11195" y="4044"/>
                    <a:pt x="11212" y="4061"/>
                  </a:cubicBezTo>
                  <a:cubicBezTo>
                    <a:pt x="11212" y="4077"/>
                    <a:pt x="11212" y="4094"/>
                    <a:pt x="11195" y="4094"/>
                  </a:cubicBezTo>
                  <a:close/>
                  <a:moveTo>
                    <a:pt x="11479" y="3927"/>
                  </a:moveTo>
                  <a:cubicBezTo>
                    <a:pt x="11462" y="3927"/>
                    <a:pt x="11429" y="3927"/>
                    <a:pt x="11429" y="3910"/>
                  </a:cubicBezTo>
                  <a:cubicBezTo>
                    <a:pt x="11412" y="3894"/>
                    <a:pt x="11429" y="3877"/>
                    <a:pt x="11446" y="3860"/>
                  </a:cubicBezTo>
                  <a:lnTo>
                    <a:pt x="11496" y="3827"/>
                  </a:lnTo>
                  <a:cubicBezTo>
                    <a:pt x="11513" y="3810"/>
                    <a:pt x="11529" y="3827"/>
                    <a:pt x="11546" y="3843"/>
                  </a:cubicBezTo>
                  <a:cubicBezTo>
                    <a:pt x="11546" y="3860"/>
                    <a:pt x="11546" y="3877"/>
                    <a:pt x="11529" y="3877"/>
                  </a:cubicBezTo>
                  <a:close/>
                  <a:moveTo>
                    <a:pt x="11813" y="3710"/>
                  </a:moveTo>
                  <a:cubicBezTo>
                    <a:pt x="11797" y="3710"/>
                    <a:pt x="11780" y="3710"/>
                    <a:pt x="11763" y="3693"/>
                  </a:cubicBezTo>
                  <a:cubicBezTo>
                    <a:pt x="11763" y="3676"/>
                    <a:pt x="11763" y="3660"/>
                    <a:pt x="11780" y="3643"/>
                  </a:cubicBezTo>
                  <a:lnTo>
                    <a:pt x="11830" y="3610"/>
                  </a:lnTo>
                  <a:cubicBezTo>
                    <a:pt x="11847" y="3610"/>
                    <a:pt x="11863" y="3610"/>
                    <a:pt x="11880" y="3626"/>
                  </a:cubicBezTo>
                  <a:cubicBezTo>
                    <a:pt x="11897" y="3643"/>
                    <a:pt x="11880" y="3660"/>
                    <a:pt x="11863" y="3676"/>
                  </a:cubicBezTo>
                  <a:close/>
                  <a:moveTo>
                    <a:pt x="12147" y="3509"/>
                  </a:moveTo>
                  <a:cubicBezTo>
                    <a:pt x="12131" y="3509"/>
                    <a:pt x="12114" y="3509"/>
                    <a:pt x="12114" y="3493"/>
                  </a:cubicBezTo>
                  <a:cubicBezTo>
                    <a:pt x="12097" y="3476"/>
                    <a:pt x="12097" y="3459"/>
                    <a:pt x="12114" y="3442"/>
                  </a:cubicBezTo>
                  <a:lnTo>
                    <a:pt x="12181" y="3409"/>
                  </a:lnTo>
                  <a:cubicBezTo>
                    <a:pt x="12198" y="3409"/>
                    <a:pt x="12214" y="3409"/>
                    <a:pt x="12214" y="3426"/>
                  </a:cubicBezTo>
                  <a:cubicBezTo>
                    <a:pt x="12231" y="3442"/>
                    <a:pt x="12231" y="3459"/>
                    <a:pt x="12214" y="3476"/>
                  </a:cubicBezTo>
                  <a:close/>
                  <a:moveTo>
                    <a:pt x="12498" y="3309"/>
                  </a:moveTo>
                  <a:cubicBezTo>
                    <a:pt x="12482" y="3309"/>
                    <a:pt x="12465" y="3309"/>
                    <a:pt x="12448" y="3292"/>
                  </a:cubicBezTo>
                  <a:cubicBezTo>
                    <a:pt x="12448" y="3275"/>
                    <a:pt x="12448" y="3259"/>
                    <a:pt x="12465" y="3242"/>
                  </a:cubicBezTo>
                  <a:lnTo>
                    <a:pt x="12515" y="3209"/>
                  </a:lnTo>
                  <a:cubicBezTo>
                    <a:pt x="12532" y="3209"/>
                    <a:pt x="12565" y="3209"/>
                    <a:pt x="12565" y="3225"/>
                  </a:cubicBezTo>
                  <a:cubicBezTo>
                    <a:pt x="12582" y="3242"/>
                    <a:pt x="12565" y="3259"/>
                    <a:pt x="12548" y="3275"/>
                  </a:cubicBezTo>
                  <a:close/>
                  <a:moveTo>
                    <a:pt x="12849" y="3108"/>
                  </a:moveTo>
                  <a:cubicBezTo>
                    <a:pt x="12833" y="3108"/>
                    <a:pt x="12816" y="3108"/>
                    <a:pt x="12799" y="3092"/>
                  </a:cubicBezTo>
                  <a:cubicBezTo>
                    <a:pt x="12799" y="3075"/>
                    <a:pt x="12799" y="3058"/>
                    <a:pt x="12816" y="3041"/>
                  </a:cubicBezTo>
                  <a:lnTo>
                    <a:pt x="12866" y="3008"/>
                  </a:lnTo>
                  <a:cubicBezTo>
                    <a:pt x="12883" y="3008"/>
                    <a:pt x="12916" y="3008"/>
                    <a:pt x="12916" y="3025"/>
                  </a:cubicBezTo>
                  <a:cubicBezTo>
                    <a:pt x="12933" y="3041"/>
                    <a:pt x="12916" y="3058"/>
                    <a:pt x="12899" y="3075"/>
                  </a:cubicBezTo>
                  <a:close/>
                  <a:moveTo>
                    <a:pt x="13200" y="2925"/>
                  </a:moveTo>
                  <a:cubicBezTo>
                    <a:pt x="13183" y="2925"/>
                    <a:pt x="13167" y="2925"/>
                    <a:pt x="13150" y="2908"/>
                  </a:cubicBezTo>
                  <a:cubicBezTo>
                    <a:pt x="13150" y="2891"/>
                    <a:pt x="13150" y="2874"/>
                    <a:pt x="13167" y="2858"/>
                  </a:cubicBezTo>
                  <a:lnTo>
                    <a:pt x="13234" y="2824"/>
                  </a:lnTo>
                  <a:cubicBezTo>
                    <a:pt x="13234" y="2824"/>
                    <a:pt x="13267" y="2824"/>
                    <a:pt x="13267" y="2841"/>
                  </a:cubicBezTo>
                  <a:cubicBezTo>
                    <a:pt x="13284" y="2858"/>
                    <a:pt x="13267" y="2874"/>
                    <a:pt x="13250" y="2891"/>
                  </a:cubicBezTo>
                  <a:close/>
                  <a:moveTo>
                    <a:pt x="13551" y="2741"/>
                  </a:moveTo>
                  <a:cubicBezTo>
                    <a:pt x="13534" y="2741"/>
                    <a:pt x="13518" y="2741"/>
                    <a:pt x="13501" y="2724"/>
                  </a:cubicBezTo>
                  <a:cubicBezTo>
                    <a:pt x="13501" y="2707"/>
                    <a:pt x="13501" y="2674"/>
                    <a:pt x="13518" y="2674"/>
                  </a:cubicBezTo>
                  <a:lnTo>
                    <a:pt x="13584" y="2640"/>
                  </a:lnTo>
                  <a:cubicBezTo>
                    <a:pt x="13601" y="2640"/>
                    <a:pt x="13618" y="2640"/>
                    <a:pt x="13618" y="2657"/>
                  </a:cubicBezTo>
                  <a:cubicBezTo>
                    <a:pt x="13635" y="2674"/>
                    <a:pt x="13635" y="2691"/>
                    <a:pt x="13618" y="2707"/>
                  </a:cubicBezTo>
                  <a:close/>
                  <a:moveTo>
                    <a:pt x="13902" y="2557"/>
                  </a:moveTo>
                  <a:cubicBezTo>
                    <a:pt x="13885" y="2557"/>
                    <a:pt x="13868" y="2557"/>
                    <a:pt x="13868" y="2540"/>
                  </a:cubicBezTo>
                  <a:cubicBezTo>
                    <a:pt x="13852" y="2524"/>
                    <a:pt x="13868" y="2507"/>
                    <a:pt x="13885" y="2490"/>
                  </a:cubicBezTo>
                  <a:lnTo>
                    <a:pt x="13935" y="2473"/>
                  </a:lnTo>
                  <a:cubicBezTo>
                    <a:pt x="13952" y="2457"/>
                    <a:pt x="13969" y="2457"/>
                    <a:pt x="13985" y="2473"/>
                  </a:cubicBezTo>
                  <a:cubicBezTo>
                    <a:pt x="13985" y="2490"/>
                    <a:pt x="13985" y="2524"/>
                    <a:pt x="13969" y="2524"/>
                  </a:cubicBezTo>
                  <a:close/>
                  <a:moveTo>
                    <a:pt x="14269" y="2390"/>
                  </a:moveTo>
                  <a:cubicBezTo>
                    <a:pt x="14253" y="2390"/>
                    <a:pt x="14236" y="2390"/>
                    <a:pt x="14219" y="2373"/>
                  </a:cubicBezTo>
                  <a:cubicBezTo>
                    <a:pt x="14219" y="2356"/>
                    <a:pt x="14219" y="2323"/>
                    <a:pt x="14236" y="2323"/>
                  </a:cubicBezTo>
                  <a:lnTo>
                    <a:pt x="14303" y="2290"/>
                  </a:lnTo>
                  <a:cubicBezTo>
                    <a:pt x="14320" y="2290"/>
                    <a:pt x="14336" y="2290"/>
                    <a:pt x="14353" y="2306"/>
                  </a:cubicBezTo>
                  <a:cubicBezTo>
                    <a:pt x="14353" y="2323"/>
                    <a:pt x="14353" y="2340"/>
                    <a:pt x="14336" y="2356"/>
                  </a:cubicBezTo>
                  <a:close/>
                  <a:moveTo>
                    <a:pt x="14637" y="2223"/>
                  </a:moveTo>
                  <a:cubicBezTo>
                    <a:pt x="14620" y="2223"/>
                    <a:pt x="14587" y="2223"/>
                    <a:pt x="14587" y="2206"/>
                  </a:cubicBezTo>
                  <a:cubicBezTo>
                    <a:pt x="14587" y="2189"/>
                    <a:pt x="14587" y="2156"/>
                    <a:pt x="14604" y="2156"/>
                  </a:cubicBezTo>
                  <a:lnTo>
                    <a:pt x="14670" y="2123"/>
                  </a:lnTo>
                  <a:cubicBezTo>
                    <a:pt x="14687" y="2123"/>
                    <a:pt x="14704" y="2123"/>
                    <a:pt x="14704" y="2139"/>
                  </a:cubicBezTo>
                  <a:cubicBezTo>
                    <a:pt x="14721" y="2156"/>
                    <a:pt x="14704" y="2189"/>
                    <a:pt x="14687" y="2189"/>
                  </a:cubicBezTo>
                  <a:close/>
                  <a:moveTo>
                    <a:pt x="15005" y="2056"/>
                  </a:moveTo>
                  <a:cubicBezTo>
                    <a:pt x="14988" y="2056"/>
                    <a:pt x="14955" y="2056"/>
                    <a:pt x="14955" y="2039"/>
                  </a:cubicBezTo>
                  <a:cubicBezTo>
                    <a:pt x="14955" y="2022"/>
                    <a:pt x="14955" y="2006"/>
                    <a:pt x="14971" y="1989"/>
                  </a:cubicBezTo>
                  <a:lnTo>
                    <a:pt x="15038" y="1972"/>
                  </a:lnTo>
                  <a:cubicBezTo>
                    <a:pt x="15055" y="1955"/>
                    <a:pt x="15071" y="1972"/>
                    <a:pt x="15071" y="1989"/>
                  </a:cubicBezTo>
                  <a:cubicBezTo>
                    <a:pt x="15088" y="2006"/>
                    <a:pt x="15071" y="2022"/>
                    <a:pt x="15055" y="2022"/>
                  </a:cubicBezTo>
                  <a:close/>
                  <a:moveTo>
                    <a:pt x="15372" y="1905"/>
                  </a:moveTo>
                  <a:cubicBezTo>
                    <a:pt x="15356" y="1905"/>
                    <a:pt x="15322" y="1905"/>
                    <a:pt x="15322" y="1889"/>
                  </a:cubicBezTo>
                  <a:cubicBezTo>
                    <a:pt x="15322" y="1872"/>
                    <a:pt x="15322" y="1855"/>
                    <a:pt x="15339" y="1838"/>
                  </a:cubicBezTo>
                  <a:lnTo>
                    <a:pt x="15406" y="1822"/>
                  </a:lnTo>
                  <a:cubicBezTo>
                    <a:pt x="15422" y="1805"/>
                    <a:pt x="15439" y="1822"/>
                    <a:pt x="15439" y="1838"/>
                  </a:cubicBezTo>
                  <a:cubicBezTo>
                    <a:pt x="15456" y="1855"/>
                    <a:pt x="15439" y="1872"/>
                    <a:pt x="15422" y="1872"/>
                  </a:cubicBezTo>
                  <a:close/>
                  <a:moveTo>
                    <a:pt x="15740" y="1755"/>
                  </a:moveTo>
                  <a:cubicBezTo>
                    <a:pt x="15723" y="1755"/>
                    <a:pt x="15706" y="1755"/>
                    <a:pt x="15690" y="1738"/>
                  </a:cubicBezTo>
                  <a:cubicBezTo>
                    <a:pt x="15690" y="1721"/>
                    <a:pt x="15690" y="1705"/>
                    <a:pt x="15706" y="1688"/>
                  </a:cubicBezTo>
                  <a:lnTo>
                    <a:pt x="15773" y="1671"/>
                  </a:lnTo>
                  <a:cubicBezTo>
                    <a:pt x="15790" y="1655"/>
                    <a:pt x="15807" y="1671"/>
                    <a:pt x="15823" y="1688"/>
                  </a:cubicBezTo>
                  <a:cubicBezTo>
                    <a:pt x="15823" y="1705"/>
                    <a:pt x="15823" y="1721"/>
                    <a:pt x="15790" y="1721"/>
                  </a:cubicBezTo>
                  <a:close/>
                  <a:moveTo>
                    <a:pt x="16107" y="1605"/>
                  </a:moveTo>
                  <a:cubicBezTo>
                    <a:pt x="16091" y="1621"/>
                    <a:pt x="16074" y="1605"/>
                    <a:pt x="16074" y="1588"/>
                  </a:cubicBezTo>
                  <a:cubicBezTo>
                    <a:pt x="16057" y="1571"/>
                    <a:pt x="16074" y="1554"/>
                    <a:pt x="16091" y="1554"/>
                  </a:cubicBezTo>
                  <a:lnTo>
                    <a:pt x="16141" y="1521"/>
                  </a:lnTo>
                  <a:cubicBezTo>
                    <a:pt x="16158" y="1521"/>
                    <a:pt x="16191" y="1521"/>
                    <a:pt x="16191" y="1538"/>
                  </a:cubicBezTo>
                  <a:cubicBezTo>
                    <a:pt x="16191" y="1554"/>
                    <a:pt x="16191" y="1588"/>
                    <a:pt x="16174" y="1588"/>
                  </a:cubicBezTo>
                  <a:close/>
                  <a:moveTo>
                    <a:pt x="16492" y="1471"/>
                  </a:moveTo>
                  <a:cubicBezTo>
                    <a:pt x="16458" y="1488"/>
                    <a:pt x="16442" y="1471"/>
                    <a:pt x="16442" y="1454"/>
                  </a:cubicBezTo>
                  <a:cubicBezTo>
                    <a:pt x="16442" y="1437"/>
                    <a:pt x="16442" y="1421"/>
                    <a:pt x="16458" y="1404"/>
                  </a:cubicBezTo>
                  <a:lnTo>
                    <a:pt x="16525" y="1387"/>
                  </a:lnTo>
                  <a:cubicBezTo>
                    <a:pt x="16542" y="1387"/>
                    <a:pt x="16559" y="1387"/>
                    <a:pt x="16575" y="1404"/>
                  </a:cubicBezTo>
                  <a:cubicBezTo>
                    <a:pt x="16575" y="1421"/>
                    <a:pt x="16559" y="1454"/>
                    <a:pt x="16542" y="1454"/>
                  </a:cubicBezTo>
                  <a:close/>
                  <a:moveTo>
                    <a:pt x="16859" y="1337"/>
                  </a:moveTo>
                  <a:cubicBezTo>
                    <a:pt x="16843" y="1354"/>
                    <a:pt x="16826" y="1337"/>
                    <a:pt x="16826" y="1320"/>
                  </a:cubicBezTo>
                  <a:cubicBezTo>
                    <a:pt x="16809" y="1304"/>
                    <a:pt x="16826" y="1287"/>
                    <a:pt x="16843" y="1287"/>
                  </a:cubicBezTo>
                  <a:lnTo>
                    <a:pt x="16909" y="1254"/>
                  </a:lnTo>
                  <a:cubicBezTo>
                    <a:pt x="16926" y="1254"/>
                    <a:pt x="16943" y="1270"/>
                    <a:pt x="16943" y="1287"/>
                  </a:cubicBezTo>
                  <a:cubicBezTo>
                    <a:pt x="16960" y="1304"/>
                    <a:pt x="16943" y="1320"/>
                    <a:pt x="16926" y="1320"/>
                  </a:cubicBezTo>
                  <a:close/>
                  <a:moveTo>
                    <a:pt x="17244" y="1220"/>
                  </a:moveTo>
                  <a:cubicBezTo>
                    <a:pt x="17227" y="1220"/>
                    <a:pt x="17210" y="1220"/>
                    <a:pt x="17193" y="1204"/>
                  </a:cubicBezTo>
                  <a:cubicBezTo>
                    <a:pt x="17193" y="1187"/>
                    <a:pt x="17210" y="1170"/>
                    <a:pt x="17227" y="1153"/>
                  </a:cubicBezTo>
                  <a:lnTo>
                    <a:pt x="17277" y="1137"/>
                  </a:lnTo>
                  <a:cubicBezTo>
                    <a:pt x="17294" y="1137"/>
                    <a:pt x="17327" y="1137"/>
                    <a:pt x="17327" y="1153"/>
                  </a:cubicBezTo>
                  <a:cubicBezTo>
                    <a:pt x="17327" y="1170"/>
                    <a:pt x="17327" y="1204"/>
                    <a:pt x="17310" y="1204"/>
                  </a:cubicBezTo>
                  <a:close/>
                  <a:moveTo>
                    <a:pt x="17628" y="1103"/>
                  </a:moveTo>
                  <a:cubicBezTo>
                    <a:pt x="17611" y="1103"/>
                    <a:pt x="17578" y="1103"/>
                    <a:pt x="17578" y="1087"/>
                  </a:cubicBezTo>
                  <a:cubicBezTo>
                    <a:pt x="17578" y="1070"/>
                    <a:pt x="17578" y="1036"/>
                    <a:pt x="17611" y="1036"/>
                  </a:cubicBezTo>
                  <a:lnTo>
                    <a:pt x="17661" y="1020"/>
                  </a:lnTo>
                  <a:cubicBezTo>
                    <a:pt x="17678" y="1020"/>
                    <a:pt x="17695" y="1020"/>
                    <a:pt x="17711" y="1036"/>
                  </a:cubicBezTo>
                  <a:cubicBezTo>
                    <a:pt x="17711" y="1053"/>
                    <a:pt x="17711" y="1087"/>
                    <a:pt x="17678" y="1087"/>
                  </a:cubicBezTo>
                  <a:close/>
                  <a:moveTo>
                    <a:pt x="18012" y="986"/>
                  </a:moveTo>
                  <a:cubicBezTo>
                    <a:pt x="17995" y="1003"/>
                    <a:pt x="17962" y="986"/>
                    <a:pt x="17962" y="970"/>
                  </a:cubicBezTo>
                  <a:cubicBezTo>
                    <a:pt x="17962" y="953"/>
                    <a:pt x="17962" y="936"/>
                    <a:pt x="17995" y="919"/>
                  </a:cubicBezTo>
                  <a:lnTo>
                    <a:pt x="18046" y="903"/>
                  </a:lnTo>
                  <a:cubicBezTo>
                    <a:pt x="18062" y="903"/>
                    <a:pt x="18096" y="919"/>
                    <a:pt x="18096" y="936"/>
                  </a:cubicBezTo>
                  <a:cubicBezTo>
                    <a:pt x="18096" y="953"/>
                    <a:pt x="18079" y="970"/>
                    <a:pt x="18062" y="970"/>
                  </a:cubicBezTo>
                  <a:close/>
                  <a:moveTo>
                    <a:pt x="18396" y="886"/>
                  </a:moveTo>
                  <a:cubicBezTo>
                    <a:pt x="18380" y="886"/>
                    <a:pt x="18363" y="886"/>
                    <a:pt x="18346" y="869"/>
                  </a:cubicBezTo>
                  <a:cubicBezTo>
                    <a:pt x="18346" y="853"/>
                    <a:pt x="18363" y="819"/>
                    <a:pt x="18380" y="819"/>
                  </a:cubicBezTo>
                  <a:lnTo>
                    <a:pt x="18430" y="803"/>
                  </a:lnTo>
                  <a:cubicBezTo>
                    <a:pt x="18463" y="803"/>
                    <a:pt x="18480" y="803"/>
                    <a:pt x="18480" y="836"/>
                  </a:cubicBezTo>
                  <a:cubicBezTo>
                    <a:pt x="18480" y="853"/>
                    <a:pt x="18480" y="869"/>
                    <a:pt x="18447" y="869"/>
                  </a:cubicBezTo>
                  <a:close/>
                  <a:moveTo>
                    <a:pt x="18781" y="786"/>
                  </a:moveTo>
                  <a:cubicBezTo>
                    <a:pt x="18764" y="786"/>
                    <a:pt x="18747" y="786"/>
                    <a:pt x="18731" y="769"/>
                  </a:cubicBezTo>
                  <a:cubicBezTo>
                    <a:pt x="18731" y="752"/>
                    <a:pt x="18747" y="719"/>
                    <a:pt x="18764" y="719"/>
                  </a:cubicBezTo>
                  <a:lnTo>
                    <a:pt x="18831" y="702"/>
                  </a:lnTo>
                  <a:cubicBezTo>
                    <a:pt x="18848" y="702"/>
                    <a:pt x="18864" y="719"/>
                    <a:pt x="18864" y="736"/>
                  </a:cubicBezTo>
                  <a:cubicBezTo>
                    <a:pt x="18864" y="752"/>
                    <a:pt x="18864" y="769"/>
                    <a:pt x="18848" y="769"/>
                  </a:cubicBezTo>
                  <a:close/>
                  <a:moveTo>
                    <a:pt x="19165" y="702"/>
                  </a:moveTo>
                  <a:cubicBezTo>
                    <a:pt x="19148" y="702"/>
                    <a:pt x="19132" y="686"/>
                    <a:pt x="19132" y="669"/>
                  </a:cubicBezTo>
                  <a:cubicBezTo>
                    <a:pt x="19115" y="652"/>
                    <a:pt x="19132" y="635"/>
                    <a:pt x="19148" y="635"/>
                  </a:cubicBezTo>
                  <a:lnTo>
                    <a:pt x="19215" y="619"/>
                  </a:lnTo>
                  <a:cubicBezTo>
                    <a:pt x="19232" y="619"/>
                    <a:pt x="19249" y="619"/>
                    <a:pt x="19249" y="635"/>
                  </a:cubicBezTo>
                  <a:cubicBezTo>
                    <a:pt x="19265" y="652"/>
                    <a:pt x="19249" y="669"/>
                    <a:pt x="19232" y="686"/>
                  </a:cubicBezTo>
                  <a:close/>
                  <a:moveTo>
                    <a:pt x="19549" y="602"/>
                  </a:moveTo>
                  <a:cubicBezTo>
                    <a:pt x="19533" y="619"/>
                    <a:pt x="19516" y="602"/>
                    <a:pt x="19516" y="585"/>
                  </a:cubicBezTo>
                  <a:cubicBezTo>
                    <a:pt x="19516" y="569"/>
                    <a:pt x="19516" y="552"/>
                    <a:pt x="19549" y="535"/>
                  </a:cubicBezTo>
                  <a:lnTo>
                    <a:pt x="19600" y="535"/>
                  </a:lnTo>
                  <a:cubicBezTo>
                    <a:pt x="19633" y="518"/>
                    <a:pt x="19650" y="535"/>
                    <a:pt x="19650" y="552"/>
                  </a:cubicBezTo>
                  <a:cubicBezTo>
                    <a:pt x="19650" y="569"/>
                    <a:pt x="19633" y="585"/>
                    <a:pt x="19616" y="602"/>
                  </a:cubicBezTo>
                  <a:close/>
                  <a:moveTo>
                    <a:pt x="19950" y="535"/>
                  </a:moveTo>
                  <a:cubicBezTo>
                    <a:pt x="19934" y="535"/>
                    <a:pt x="19917" y="518"/>
                    <a:pt x="19900" y="502"/>
                  </a:cubicBezTo>
                  <a:cubicBezTo>
                    <a:pt x="19900" y="485"/>
                    <a:pt x="19917" y="468"/>
                    <a:pt x="19934" y="468"/>
                  </a:cubicBezTo>
                  <a:lnTo>
                    <a:pt x="20001" y="452"/>
                  </a:lnTo>
                  <a:cubicBezTo>
                    <a:pt x="20017" y="452"/>
                    <a:pt x="20034" y="452"/>
                    <a:pt x="20034" y="468"/>
                  </a:cubicBezTo>
                  <a:cubicBezTo>
                    <a:pt x="20034" y="502"/>
                    <a:pt x="20034" y="518"/>
                    <a:pt x="20017" y="518"/>
                  </a:cubicBezTo>
                  <a:close/>
                  <a:moveTo>
                    <a:pt x="20335" y="452"/>
                  </a:moveTo>
                  <a:cubicBezTo>
                    <a:pt x="20318" y="452"/>
                    <a:pt x="20301" y="452"/>
                    <a:pt x="20301" y="435"/>
                  </a:cubicBezTo>
                  <a:cubicBezTo>
                    <a:pt x="20301" y="402"/>
                    <a:pt x="20301" y="385"/>
                    <a:pt x="20335" y="385"/>
                  </a:cubicBezTo>
                  <a:lnTo>
                    <a:pt x="20385" y="385"/>
                  </a:lnTo>
                  <a:cubicBezTo>
                    <a:pt x="20418" y="368"/>
                    <a:pt x="20435" y="385"/>
                    <a:pt x="20435" y="402"/>
                  </a:cubicBezTo>
                  <a:cubicBezTo>
                    <a:pt x="20435" y="418"/>
                    <a:pt x="20418" y="435"/>
                    <a:pt x="20402" y="435"/>
                  </a:cubicBezTo>
                  <a:close/>
                  <a:moveTo>
                    <a:pt x="20736" y="385"/>
                  </a:moveTo>
                  <a:cubicBezTo>
                    <a:pt x="20719" y="385"/>
                    <a:pt x="20702" y="385"/>
                    <a:pt x="20686" y="351"/>
                  </a:cubicBezTo>
                  <a:cubicBezTo>
                    <a:pt x="20686" y="335"/>
                    <a:pt x="20702" y="318"/>
                    <a:pt x="20719" y="318"/>
                  </a:cubicBezTo>
                  <a:lnTo>
                    <a:pt x="20786" y="318"/>
                  </a:lnTo>
                  <a:cubicBezTo>
                    <a:pt x="20803" y="301"/>
                    <a:pt x="20819" y="318"/>
                    <a:pt x="20819" y="335"/>
                  </a:cubicBezTo>
                  <a:cubicBezTo>
                    <a:pt x="20836" y="351"/>
                    <a:pt x="20819" y="368"/>
                    <a:pt x="20803" y="368"/>
                  </a:cubicBezTo>
                  <a:close/>
                  <a:moveTo>
                    <a:pt x="21120" y="318"/>
                  </a:moveTo>
                  <a:cubicBezTo>
                    <a:pt x="21103" y="335"/>
                    <a:pt x="21087" y="318"/>
                    <a:pt x="21087" y="301"/>
                  </a:cubicBezTo>
                  <a:cubicBezTo>
                    <a:pt x="21087" y="285"/>
                    <a:pt x="21103" y="268"/>
                    <a:pt x="21120" y="268"/>
                  </a:cubicBezTo>
                  <a:lnTo>
                    <a:pt x="21187" y="251"/>
                  </a:lnTo>
                  <a:cubicBezTo>
                    <a:pt x="21204" y="251"/>
                    <a:pt x="21220" y="268"/>
                    <a:pt x="21220" y="285"/>
                  </a:cubicBezTo>
                  <a:cubicBezTo>
                    <a:pt x="21220" y="301"/>
                    <a:pt x="21204" y="318"/>
                    <a:pt x="21187" y="318"/>
                  </a:cubicBezTo>
                  <a:close/>
                  <a:moveTo>
                    <a:pt x="21521" y="268"/>
                  </a:moveTo>
                  <a:cubicBezTo>
                    <a:pt x="21504" y="268"/>
                    <a:pt x="21488" y="268"/>
                    <a:pt x="21488" y="234"/>
                  </a:cubicBezTo>
                  <a:cubicBezTo>
                    <a:pt x="21488" y="218"/>
                    <a:pt x="21488" y="201"/>
                    <a:pt x="21521" y="201"/>
                  </a:cubicBezTo>
                  <a:lnTo>
                    <a:pt x="21588" y="201"/>
                  </a:lnTo>
                  <a:cubicBezTo>
                    <a:pt x="21605" y="201"/>
                    <a:pt x="21621" y="201"/>
                    <a:pt x="21621" y="218"/>
                  </a:cubicBezTo>
                  <a:cubicBezTo>
                    <a:pt x="21621" y="251"/>
                    <a:pt x="21605" y="268"/>
                    <a:pt x="21588" y="268"/>
                  </a:cubicBezTo>
                  <a:close/>
                  <a:moveTo>
                    <a:pt x="21922" y="218"/>
                  </a:moveTo>
                  <a:cubicBezTo>
                    <a:pt x="21905" y="218"/>
                    <a:pt x="21889" y="218"/>
                    <a:pt x="21889" y="201"/>
                  </a:cubicBezTo>
                  <a:cubicBezTo>
                    <a:pt x="21872" y="168"/>
                    <a:pt x="21889" y="151"/>
                    <a:pt x="21905" y="151"/>
                  </a:cubicBezTo>
                  <a:lnTo>
                    <a:pt x="21972" y="151"/>
                  </a:lnTo>
                  <a:cubicBezTo>
                    <a:pt x="21989" y="151"/>
                    <a:pt x="22006" y="168"/>
                    <a:pt x="22022" y="184"/>
                  </a:cubicBezTo>
                  <a:cubicBezTo>
                    <a:pt x="22022" y="201"/>
                    <a:pt x="22006" y="218"/>
                    <a:pt x="21989" y="218"/>
                  </a:cubicBezTo>
                  <a:close/>
                  <a:moveTo>
                    <a:pt x="22323" y="184"/>
                  </a:moveTo>
                  <a:cubicBezTo>
                    <a:pt x="22290" y="184"/>
                    <a:pt x="22290" y="168"/>
                    <a:pt x="22273" y="151"/>
                  </a:cubicBezTo>
                  <a:cubicBezTo>
                    <a:pt x="22273" y="134"/>
                    <a:pt x="22290" y="117"/>
                    <a:pt x="22306" y="117"/>
                  </a:cubicBezTo>
                  <a:lnTo>
                    <a:pt x="22373" y="101"/>
                  </a:lnTo>
                  <a:cubicBezTo>
                    <a:pt x="22390" y="101"/>
                    <a:pt x="22407" y="117"/>
                    <a:pt x="22407" y="134"/>
                  </a:cubicBezTo>
                  <a:cubicBezTo>
                    <a:pt x="22407" y="151"/>
                    <a:pt x="22407" y="168"/>
                    <a:pt x="22390" y="168"/>
                  </a:cubicBezTo>
                  <a:close/>
                  <a:moveTo>
                    <a:pt x="22707" y="151"/>
                  </a:moveTo>
                  <a:cubicBezTo>
                    <a:pt x="22691" y="151"/>
                    <a:pt x="22674" y="134"/>
                    <a:pt x="22674" y="117"/>
                  </a:cubicBezTo>
                  <a:cubicBezTo>
                    <a:pt x="22674" y="101"/>
                    <a:pt x="22691" y="84"/>
                    <a:pt x="22707" y="84"/>
                  </a:cubicBezTo>
                  <a:lnTo>
                    <a:pt x="22774" y="67"/>
                  </a:lnTo>
                  <a:cubicBezTo>
                    <a:pt x="22791" y="67"/>
                    <a:pt x="22808" y="84"/>
                    <a:pt x="22808" y="101"/>
                  </a:cubicBezTo>
                  <a:cubicBezTo>
                    <a:pt x="22808" y="117"/>
                    <a:pt x="22791" y="134"/>
                    <a:pt x="22774" y="134"/>
                  </a:cubicBezTo>
                  <a:close/>
                  <a:moveTo>
                    <a:pt x="23108" y="117"/>
                  </a:moveTo>
                  <a:cubicBezTo>
                    <a:pt x="23092" y="117"/>
                    <a:pt x="23075" y="101"/>
                    <a:pt x="23075" y="84"/>
                  </a:cubicBezTo>
                  <a:cubicBezTo>
                    <a:pt x="23075" y="67"/>
                    <a:pt x="23092" y="51"/>
                    <a:pt x="23108" y="51"/>
                  </a:cubicBezTo>
                  <a:lnTo>
                    <a:pt x="23175" y="51"/>
                  </a:lnTo>
                  <a:cubicBezTo>
                    <a:pt x="23192" y="51"/>
                    <a:pt x="23209" y="67"/>
                    <a:pt x="23209" y="84"/>
                  </a:cubicBezTo>
                  <a:cubicBezTo>
                    <a:pt x="23209" y="101"/>
                    <a:pt x="23192" y="117"/>
                    <a:pt x="23175" y="117"/>
                  </a:cubicBezTo>
                  <a:close/>
                  <a:moveTo>
                    <a:pt x="23509" y="101"/>
                  </a:moveTo>
                  <a:cubicBezTo>
                    <a:pt x="23493" y="101"/>
                    <a:pt x="23476" y="84"/>
                    <a:pt x="23476" y="67"/>
                  </a:cubicBezTo>
                  <a:cubicBezTo>
                    <a:pt x="23476" y="51"/>
                    <a:pt x="23493" y="34"/>
                    <a:pt x="23509" y="34"/>
                  </a:cubicBezTo>
                  <a:lnTo>
                    <a:pt x="23576" y="17"/>
                  </a:lnTo>
                  <a:cubicBezTo>
                    <a:pt x="23593" y="17"/>
                    <a:pt x="23610" y="34"/>
                    <a:pt x="23610" y="51"/>
                  </a:cubicBezTo>
                  <a:cubicBezTo>
                    <a:pt x="23610" y="67"/>
                    <a:pt x="23593" y="84"/>
                    <a:pt x="23576" y="84"/>
                  </a:cubicBezTo>
                  <a:close/>
                  <a:moveTo>
                    <a:pt x="23910" y="84"/>
                  </a:moveTo>
                  <a:cubicBezTo>
                    <a:pt x="23894" y="84"/>
                    <a:pt x="23877" y="67"/>
                    <a:pt x="23877" y="51"/>
                  </a:cubicBezTo>
                  <a:cubicBezTo>
                    <a:pt x="23877" y="34"/>
                    <a:pt x="23894" y="17"/>
                    <a:pt x="23910" y="17"/>
                  </a:cubicBezTo>
                  <a:lnTo>
                    <a:pt x="23977" y="17"/>
                  </a:lnTo>
                  <a:cubicBezTo>
                    <a:pt x="23994" y="17"/>
                    <a:pt x="24011" y="17"/>
                    <a:pt x="24011" y="34"/>
                  </a:cubicBezTo>
                  <a:cubicBezTo>
                    <a:pt x="24011" y="67"/>
                    <a:pt x="23994" y="84"/>
                    <a:pt x="23977" y="84"/>
                  </a:cubicBezTo>
                  <a:close/>
                  <a:moveTo>
                    <a:pt x="24311" y="67"/>
                  </a:moveTo>
                  <a:cubicBezTo>
                    <a:pt x="24295" y="67"/>
                    <a:pt x="24278" y="51"/>
                    <a:pt x="24278" y="34"/>
                  </a:cubicBezTo>
                  <a:cubicBezTo>
                    <a:pt x="24278" y="17"/>
                    <a:pt x="24295" y="1"/>
                    <a:pt x="24311" y="1"/>
                  </a:cubicBezTo>
                  <a:lnTo>
                    <a:pt x="24378" y="1"/>
                  </a:lnTo>
                  <a:cubicBezTo>
                    <a:pt x="24395" y="1"/>
                    <a:pt x="24412" y="17"/>
                    <a:pt x="24412" y="34"/>
                  </a:cubicBezTo>
                  <a:cubicBezTo>
                    <a:pt x="24412" y="51"/>
                    <a:pt x="24395" y="67"/>
                    <a:pt x="24378" y="67"/>
                  </a:cubicBezTo>
                  <a:close/>
                  <a:moveTo>
                    <a:pt x="24712" y="67"/>
                  </a:moveTo>
                  <a:cubicBezTo>
                    <a:pt x="24696" y="67"/>
                    <a:pt x="24679" y="51"/>
                    <a:pt x="24679" y="34"/>
                  </a:cubicBezTo>
                  <a:cubicBezTo>
                    <a:pt x="24679" y="17"/>
                    <a:pt x="24696" y="1"/>
                    <a:pt x="24712" y="1"/>
                  </a:cubicBezTo>
                  <a:lnTo>
                    <a:pt x="24779" y="1"/>
                  </a:lnTo>
                  <a:cubicBezTo>
                    <a:pt x="24796" y="1"/>
                    <a:pt x="24813" y="17"/>
                    <a:pt x="24813" y="34"/>
                  </a:cubicBezTo>
                  <a:cubicBezTo>
                    <a:pt x="24813" y="51"/>
                    <a:pt x="24796" y="67"/>
                    <a:pt x="24779" y="67"/>
                  </a:cubicBezTo>
                  <a:close/>
                  <a:moveTo>
                    <a:pt x="25113" y="67"/>
                  </a:moveTo>
                  <a:cubicBezTo>
                    <a:pt x="25080" y="67"/>
                    <a:pt x="25080" y="51"/>
                    <a:pt x="25080" y="34"/>
                  </a:cubicBezTo>
                  <a:cubicBezTo>
                    <a:pt x="25080" y="17"/>
                    <a:pt x="25097" y="1"/>
                    <a:pt x="25113" y="1"/>
                  </a:cubicBezTo>
                  <a:lnTo>
                    <a:pt x="25180" y="1"/>
                  </a:lnTo>
                  <a:cubicBezTo>
                    <a:pt x="25197" y="1"/>
                    <a:pt x="25214" y="17"/>
                    <a:pt x="25214" y="34"/>
                  </a:cubicBezTo>
                  <a:cubicBezTo>
                    <a:pt x="25214" y="51"/>
                    <a:pt x="25197" y="67"/>
                    <a:pt x="25180" y="67"/>
                  </a:cubicBezTo>
                  <a:close/>
                  <a:moveTo>
                    <a:pt x="25514" y="84"/>
                  </a:moveTo>
                  <a:cubicBezTo>
                    <a:pt x="25481" y="84"/>
                    <a:pt x="25481" y="67"/>
                    <a:pt x="25481" y="51"/>
                  </a:cubicBezTo>
                  <a:cubicBezTo>
                    <a:pt x="25481" y="17"/>
                    <a:pt x="25498" y="17"/>
                    <a:pt x="25514" y="17"/>
                  </a:cubicBezTo>
                  <a:lnTo>
                    <a:pt x="25581" y="17"/>
                  </a:lnTo>
                  <a:cubicBezTo>
                    <a:pt x="25598" y="17"/>
                    <a:pt x="25615" y="34"/>
                    <a:pt x="25615" y="51"/>
                  </a:cubicBezTo>
                  <a:cubicBezTo>
                    <a:pt x="25615" y="67"/>
                    <a:pt x="25598" y="84"/>
                    <a:pt x="25564" y="84"/>
                  </a:cubicBezTo>
                  <a:close/>
                  <a:moveTo>
                    <a:pt x="25899" y="84"/>
                  </a:moveTo>
                  <a:cubicBezTo>
                    <a:pt x="25882" y="84"/>
                    <a:pt x="25865" y="67"/>
                    <a:pt x="25865" y="51"/>
                  </a:cubicBezTo>
                  <a:cubicBezTo>
                    <a:pt x="25882" y="34"/>
                    <a:pt x="25882" y="17"/>
                    <a:pt x="25915" y="17"/>
                  </a:cubicBezTo>
                  <a:lnTo>
                    <a:pt x="25982" y="34"/>
                  </a:lnTo>
                  <a:cubicBezTo>
                    <a:pt x="25999" y="34"/>
                    <a:pt x="25999" y="51"/>
                    <a:pt x="25999" y="67"/>
                  </a:cubicBezTo>
                  <a:cubicBezTo>
                    <a:pt x="25999" y="84"/>
                    <a:pt x="25982" y="101"/>
                    <a:pt x="25965" y="101"/>
                  </a:cubicBezTo>
                  <a:close/>
                  <a:moveTo>
                    <a:pt x="26300" y="117"/>
                  </a:moveTo>
                  <a:cubicBezTo>
                    <a:pt x="26283" y="117"/>
                    <a:pt x="26266" y="101"/>
                    <a:pt x="26266" y="84"/>
                  </a:cubicBezTo>
                  <a:cubicBezTo>
                    <a:pt x="26266" y="67"/>
                    <a:pt x="26283" y="51"/>
                    <a:pt x="26300" y="51"/>
                  </a:cubicBezTo>
                  <a:lnTo>
                    <a:pt x="26366" y="51"/>
                  </a:lnTo>
                  <a:cubicBezTo>
                    <a:pt x="26400" y="51"/>
                    <a:pt x="26400" y="67"/>
                    <a:pt x="26400" y="84"/>
                  </a:cubicBezTo>
                  <a:cubicBezTo>
                    <a:pt x="26400" y="101"/>
                    <a:pt x="26383" y="117"/>
                    <a:pt x="26366" y="117"/>
                  </a:cubicBezTo>
                  <a:close/>
                  <a:moveTo>
                    <a:pt x="26701" y="134"/>
                  </a:moveTo>
                  <a:cubicBezTo>
                    <a:pt x="26684" y="134"/>
                    <a:pt x="26667" y="117"/>
                    <a:pt x="26667" y="101"/>
                  </a:cubicBezTo>
                  <a:cubicBezTo>
                    <a:pt x="26667" y="84"/>
                    <a:pt x="26684" y="67"/>
                    <a:pt x="26701" y="67"/>
                  </a:cubicBezTo>
                  <a:lnTo>
                    <a:pt x="26767" y="84"/>
                  </a:lnTo>
                  <a:cubicBezTo>
                    <a:pt x="26784" y="84"/>
                    <a:pt x="26801" y="101"/>
                    <a:pt x="26801" y="117"/>
                  </a:cubicBezTo>
                  <a:cubicBezTo>
                    <a:pt x="26801" y="134"/>
                    <a:pt x="26784" y="151"/>
                    <a:pt x="26767" y="151"/>
                  </a:cubicBezTo>
                  <a:close/>
                  <a:moveTo>
                    <a:pt x="27102" y="184"/>
                  </a:moveTo>
                  <a:cubicBezTo>
                    <a:pt x="27085" y="168"/>
                    <a:pt x="27068" y="151"/>
                    <a:pt x="27068" y="134"/>
                  </a:cubicBezTo>
                  <a:cubicBezTo>
                    <a:pt x="27068" y="117"/>
                    <a:pt x="27085" y="101"/>
                    <a:pt x="27102" y="117"/>
                  </a:cubicBezTo>
                  <a:lnTo>
                    <a:pt x="27168" y="117"/>
                  </a:lnTo>
                  <a:cubicBezTo>
                    <a:pt x="27185" y="117"/>
                    <a:pt x="27202" y="134"/>
                    <a:pt x="27202" y="151"/>
                  </a:cubicBezTo>
                  <a:cubicBezTo>
                    <a:pt x="27202" y="168"/>
                    <a:pt x="27185" y="184"/>
                    <a:pt x="27168" y="184"/>
                  </a:cubicBezTo>
                  <a:close/>
                  <a:moveTo>
                    <a:pt x="27503" y="218"/>
                  </a:moveTo>
                  <a:cubicBezTo>
                    <a:pt x="27486" y="218"/>
                    <a:pt x="27469" y="201"/>
                    <a:pt x="27469" y="184"/>
                  </a:cubicBezTo>
                  <a:cubicBezTo>
                    <a:pt x="27469" y="168"/>
                    <a:pt x="27486" y="151"/>
                    <a:pt x="27503" y="151"/>
                  </a:cubicBezTo>
                  <a:lnTo>
                    <a:pt x="27569" y="151"/>
                  </a:lnTo>
                  <a:cubicBezTo>
                    <a:pt x="27586" y="168"/>
                    <a:pt x="27603" y="184"/>
                    <a:pt x="27603" y="201"/>
                  </a:cubicBezTo>
                  <a:cubicBezTo>
                    <a:pt x="27603" y="218"/>
                    <a:pt x="27586" y="234"/>
                    <a:pt x="27569" y="218"/>
                  </a:cubicBezTo>
                  <a:close/>
                  <a:moveTo>
                    <a:pt x="27887" y="268"/>
                  </a:moveTo>
                  <a:cubicBezTo>
                    <a:pt x="27870" y="268"/>
                    <a:pt x="27854" y="251"/>
                    <a:pt x="27870" y="234"/>
                  </a:cubicBezTo>
                  <a:cubicBezTo>
                    <a:pt x="27870" y="201"/>
                    <a:pt x="27887" y="201"/>
                    <a:pt x="27904" y="201"/>
                  </a:cubicBezTo>
                  <a:lnTo>
                    <a:pt x="27970" y="201"/>
                  </a:lnTo>
                  <a:cubicBezTo>
                    <a:pt x="27987" y="218"/>
                    <a:pt x="28004" y="234"/>
                    <a:pt x="28004" y="251"/>
                  </a:cubicBezTo>
                  <a:cubicBezTo>
                    <a:pt x="27987" y="268"/>
                    <a:pt x="27970" y="268"/>
                    <a:pt x="27954" y="268"/>
                  </a:cubicBezTo>
                  <a:close/>
                  <a:moveTo>
                    <a:pt x="28288" y="318"/>
                  </a:moveTo>
                  <a:cubicBezTo>
                    <a:pt x="28271" y="318"/>
                    <a:pt x="28255" y="301"/>
                    <a:pt x="28255" y="285"/>
                  </a:cubicBezTo>
                  <a:cubicBezTo>
                    <a:pt x="28271" y="268"/>
                    <a:pt x="28288" y="251"/>
                    <a:pt x="28305" y="251"/>
                  </a:cubicBezTo>
                  <a:lnTo>
                    <a:pt x="28372" y="268"/>
                  </a:lnTo>
                  <a:cubicBezTo>
                    <a:pt x="28388" y="268"/>
                    <a:pt x="28388" y="285"/>
                    <a:pt x="28388" y="301"/>
                  </a:cubicBezTo>
                  <a:cubicBezTo>
                    <a:pt x="28388" y="318"/>
                    <a:pt x="28372" y="335"/>
                    <a:pt x="28355" y="335"/>
                  </a:cubicBezTo>
                  <a:close/>
                  <a:moveTo>
                    <a:pt x="28689" y="385"/>
                  </a:moveTo>
                  <a:cubicBezTo>
                    <a:pt x="28672" y="368"/>
                    <a:pt x="28656" y="351"/>
                    <a:pt x="28656" y="335"/>
                  </a:cubicBezTo>
                  <a:cubicBezTo>
                    <a:pt x="28656" y="318"/>
                    <a:pt x="28672" y="318"/>
                    <a:pt x="28689" y="318"/>
                  </a:cubicBezTo>
                  <a:lnTo>
                    <a:pt x="28756" y="318"/>
                  </a:lnTo>
                  <a:cubicBezTo>
                    <a:pt x="28773" y="335"/>
                    <a:pt x="28789" y="351"/>
                    <a:pt x="28789" y="368"/>
                  </a:cubicBezTo>
                  <a:cubicBezTo>
                    <a:pt x="28789" y="385"/>
                    <a:pt x="28773" y="385"/>
                    <a:pt x="28756" y="385"/>
                  </a:cubicBezTo>
                  <a:close/>
                  <a:moveTo>
                    <a:pt x="29073" y="452"/>
                  </a:moveTo>
                  <a:cubicBezTo>
                    <a:pt x="29057" y="435"/>
                    <a:pt x="29040" y="418"/>
                    <a:pt x="29057" y="402"/>
                  </a:cubicBezTo>
                  <a:cubicBezTo>
                    <a:pt x="29057" y="385"/>
                    <a:pt x="29073" y="385"/>
                    <a:pt x="29090" y="385"/>
                  </a:cubicBezTo>
                  <a:lnTo>
                    <a:pt x="29157" y="385"/>
                  </a:lnTo>
                  <a:cubicBezTo>
                    <a:pt x="29174" y="402"/>
                    <a:pt x="29190" y="418"/>
                    <a:pt x="29174" y="435"/>
                  </a:cubicBezTo>
                  <a:cubicBezTo>
                    <a:pt x="29174" y="452"/>
                    <a:pt x="29157" y="468"/>
                    <a:pt x="29140" y="452"/>
                  </a:cubicBezTo>
                  <a:close/>
                  <a:moveTo>
                    <a:pt x="29474" y="518"/>
                  </a:moveTo>
                  <a:cubicBezTo>
                    <a:pt x="29458" y="518"/>
                    <a:pt x="29441" y="502"/>
                    <a:pt x="29441" y="485"/>
                  </a:cubicBezTo>
                  <a:cubicBezTo>
                    <a:pt x="29441" y="468"/>
                    <a:pt x="29458" y="452"/>
                    <a:pt x="29474" y="452"/>
                  </a:cubicBezTo>
                  <a:lnTo>
                    <a:pt x="29541" y="468"/>
                  </a:lnTo>
                  <a:cubicBezTo>
                    <a:pt x="29558" y="468"/>
                    <a:pt x="29575" y="485"/>
                    <a:pt x="29575" y="502"/>
                  </a:cubicBezTo>
                  <a:cubicBezTo>
                    <a:pt x="29575" y="518"/>
                    <a:pt x="29558" y="535"/>
                    <a:pt x="29541" y="535"/>
                  </a:cubicBezTo>
                  <a:close/>
                  <a:moveTo>
                    <a:pt x="29859" y="602"/>
                  </a:moveTo>
                  <a:cubicBezTo>
                    <a:pt x="29842" y="585"/>
                    <a:pt x="29825" y="569"/>
                    <a:pt x="29842" y="552"/>
                  </a:cubicBezTo>
                  <a:cubicBezTo>
                    <a:pt x="29842" y="535"/>
                    <a:pt x="29859" y="535"/>
                    <a:pt x="29875" y="535"/>
                  </a:cubicBezTo>
                  <a:lnTo>
                    <a:pt x="29942" y="552"/>
                  </a:lnTo>
                  <a:cubicBezTo>
                    <a:pt x="29959" y="552"/>
                    <a:pt x="29976" y="569"/>
                    <a:pt x="29959" y="585"/>
                  </a:cubicBezTo>
                  <a:cubicBezTo>
                    <a:pt x="29959" y="602"/>
                    <a:pt x="29942" y="619"/>
                    <a:pt x="29925" y="619"/>
                  </a:cubicBezTo>
                  <a:close/>
                  <a:moveTo>
                    <a:pt x="30243" y="686"/>
                  </a:moveTo>
                  <a:cubicBezTo>
                    <a:pt x="30226" y="686"/>
                    <a:pt x="30226" y="669"/>
                    <a:pt x="30226" y="635"/>
                  </a:cubicBezTo>
                  <a:cubicBezTo>
                    <a:pt x="30226" y="619"/>
                    <a:pt x="30243" y="619"/>
                    <a:pt x="30260" y="619"/>
                  </a:cubicBezTo>
                  <a:lnTo>
                    <a:pt x="30326" y="635"/>
                  </a:lnTo>
                  <a:cubicBezTo>
                    <a:pt x="30343" y="635"/>
                    <a:pt x="30360" y="652"/>
                    <a:pt x="30360" y="669"/>
                  </a:cubicBezTo>
                  <a:cubicBezTo>
                    <a:pt x="30343" y="686"/>
                    <a:pt x="30326" y="702"/>
                    <a:pt x="30310" y="702"/>
                  </a:cubicBezTo>
                  <a:close/>
                  <a:moveTo>
                    <a:pt x="30644" y="769"/>
                  </a:moveTo>
                  <a:cubicBezTo>
                    <a:pt x="30627" y="769"/>
                    <a:pt x="30610" y="752"/>
                    <a:pt x="30610" y="736"/>
                  </a:cubicBezTo>
                  <a:cubicBezTo>
                    <a:pt x="30627" y="719"/>
                    <a:pt x="30644" y="702"/>
                    <a:pt x="30661" y="702"/>
                  </a:cubicBezTo>
                  <a:lnTo>
                    <a:pt x="30727" y="719"/>
                  </a:lnTo>
                  <a:cubicBezTo>
                    <a:pt x="30744" y="736"/>
                    <a:pt x="30744" y="752"/>
                    <a:pt x="30744" y="769"/>
                  </a:cubicBezTo>
                  <a:cubicBezTo>
                    <a:pt x="30744" y="786"/>
                    <a:pt x="30727" y="803"/>
                    <a:pt x="30711" y="786"/>
                  </a:cubicBezTo>
                  <a:close/>
                  <a:moveTo>
                    <a:pt x="31028" y="869"/>
                  </a:moveTo>
                  <a:cubicBezTo>
                    <a:pt x="31011" y="869"/>
                    <a:pt x="30995" y="853"/>
                    <a:pt x="30995" y="836"/>
                  </a:cubicBezTo>
                  <a:cubicBezTo>
                    <a:pt x="31011" y="819"/>
                    <a:pt x="31028" y="803"/>
                    <a:pt x="31045" y="803"/>
                  </a:cubicBezTo>
                  <a:lnTo>
                    <a:pt x="31112" y="819"/>
                  </a:lnTo>
                  <a:cubicBezTo>
                    <a:pt x="31128" y="836"/>
                    <a:pt x="31128" y="853"/>
                    <a:pt x="31128" y="869"/>
                  </a:cubicBezTo>
                  <a:cubicBezTo>
                    <a:pt x="31128" y="886"/>
                    <a:pt x="31112" y="903"/>
                    <a:pt x="31095" y="886"/>
                  </a:cubicBezTo>
                  <a:close/>
                  <a:moveTo>
                    <a:pt x="31412" y="970"/>
                  </a:moveTo>
                  <a:cubicBezTo>
                    <a:pt x="31396" y="970"/>
                    <a:pt x="31379" y="953"/>
                    <a:pt x="31396" y="936"/>
                  </a:cubicBezTo>
                  <a:cubicBezTo>
                    <a:pt x="31396" y="919"/>
                    <a:pt x="31412" y="903"/>
                    <a:pt x="31429" y="919"/>
                  </a:cubicBezTo>
                  <a:lnTo>
                    <a:pt x="31496" y="936"/>
                  </a:lnTo>
                  <a:cubicBezTo>
                    <a:pt x="31513" y="936"/>
                    <a:pt x="31529" y="953"/>
                    <a:pt x="31513" y="970"/>
                  </a:cubicBezTo>
                  <a:cubicBezTo>
                    <a:pt x="31513" y="986"/>
                    <a:pt x="31496" y="1003"/>
                    <a:pt x="31479" y="1003"/>
                  </a:cubicBezTo>
                  <a:close/>
                  <a:moveTo>
                    <a:pt x="31797" y="1087"/>
                  </a:moveTo>
                  <a:cubicBezTo>
                    <a:pt x="31780" y="1087"/>
                    <a:pt x="31763" y="1070"/>
                    <a:pt x="31780" y="1053"/>
                  </a:cubicBezTo>
                  <a:cubicBezTo>
                    <a:pt x="31780" y="1036"/>
                    <a:pt x="31797" y="1020"/>
                    <a:pt x="31813" y="1020"/>
                  </a:cubicBezTo>
                  <a:lnTo>
                    <a:pt x="31880" y="1036"/>
                  </a:lnTo>
                  <a:cubicBezTo>
                    <a:pt x="31897" y="1053"/>
                    <a:pt x="31914" y="1070"/>
                    <a:pt x="31897" y="1087"/>
                  </a:cubicBezTo>
                  <a:cubicBezTo>
                    <a:pt x="31897" y="1103"/>
                    <a:pt x="31880" y="1120"/>
                    <a:pt x="31864" y="1103"/>
                  </a:cubicBezTo>
                  <a:close/>
                  <a:moveTo>
                    <a:pt x="32181" y="1204"/>
                  </a:moveTo>
                  <a:cubicBezTo>
                    <a:pt x="32164" y="1204"/>
                    <a:pt x="32148" y="1187"/>
                    <a:pt x="32148" y="1170"/>
                  </a:cubicBezTo>
                  <a:cubicBezTo>
                    <a:pt x="32164" y="1153"/>
                    <a:pt x="32181" y="1137"/>
                    <a:pt x="32198" y="1137"/>
                  </a:cubicBezTo>
                  <a:lnTo>
                    <a:pt x="32265" y="1170"/>
                  </a:lnTo>
                  <a:cubicBezTo>
                    <a:pt x="32281" y="1170"/>
                    <a:pt x="32281" y="1187"/>
                    <a:pt x="32281" y="1204"/>
                  </a:cubicBezTo>
                  <a:cubicBezTo>
                    <a:pt x="32281" y="1220"/>
                    <a:pt x="32265" y="1237"/>
                    <a:pt x="32248" y="1220"/>
                  </a:cubicBezTo>
                  <a:close/>
                  <a:moveTo>
                    <a:pt x="32549" y="1320"/>
                  </a:moveTo>
                  <a:cubicBezTo>
                    <a:pt x="32532" y="1320"/>
                    <a:pt x="32532" y="1304"/>
                    <a:pt x="32532" y="1287"/>
                  </a:cubicBezTo>
                  <a:cubicBezTo>
                    <a:pt x="32549" y="1270"/>
                    <a:pt x="32565" y="1254"/>
                    <a:pt x="32582" y="1270"/>
                  </a:cubicBezTo>
                  <a:lnTo>
                    <a:pt x="32632" y="1287"/>
                  </a:lnTo>
                  <a:cubicBezTo>
                    <a:pt x="32666" y="1287"/>
                    <a:pt x="32666" y="1304"/>
                    <a:pt x="32666" y="1337"/>
                  </a:cubicBezTo>
                  <a:cubicBezTo>
                    <a:pt x="32649" y="1354"/>
                    <a:pt x="32632" y="1354"/>
                    <a:pt x="32615" y="1354"/>
                  </a:cubicBezTo>
                  <a:close/>
                  <a:moveTo>
                    <a:pt x="32933" y="1454"/>
                  </a:moveTo>
                  <a:cubicBezTo>
                    <a:pt x="32916" y="1454"/>
                    <a:pt x="32900" y="1437"/>
                    <a:pt x="32916" y="1421"/>
                  </a:cubicBezTo>
                  <a:cubicBezTo>
                    <a:pt x="32916" y="1404"/>
                    <a:pt x="32933" y="1387"/>
                    <a:pt x="32950" y="1387"/>
                  </a:cubicBezTo>
                  <a:lnTo>
                    <a:pt x="33016" y="1421"/>
                  </a:lnTo>
                  <a:cubicBezTo>
                    <a:pt x="33033" y="1421"/>
                    <a:pt x="33050" y="1437"/>
                    <a:pt x="33033" y="1454"/>
                  </a:cubicBezTo>
                  <a:cubicBezTo>
                    <a:pt x="33033" y="1471"/>
                    <a:pt x="33016" y="1488"/>
                    <a:pt x="33000" y="1488"/>
                  </a:cubicBezTo>
                  <a:close/>
                  <a:moveTo>
                    <a:pt x="33317" y="1588"/>
                  </a:moveTo>
                  <a:cubicBezTo>
                    <a:pt x="33301" y="1588"/>
                    <a:pt x="33284" y="1571"/>
                    <a:pt x="33284" y="1554"/>
                  </a:cubicBezTo>
                  <a:cubicBezTo>
                    <a:pt x="33301" y="1538"/>
                    <a:pt x="33317" y="1521"/>
                    <a:pt x="33334" y="1538"/>
                  </a:cubicBezTo>
                  <a:lnTo>
                    <a:pt x="33401" y="1554"/>
                  </a:lnTo>
                  <a:cubicBezTo>
                    <a:pt x="33417" y="1554"/>
                    <a:pt x="33417" y="1588"/>
                    <a:pt x="33417" y="1605"/>
                  </a:cubicBezTo>
                  <a:cubicBezTo>
                    <a:pt x="33401" y="1621"/>
                    <a:pt x="33384" y="1621"/>
                    <a:pt x="33367" y="1621"/>
                  </a:cubicBezTo>
                  <a:close/>
                  <a:moveTo>
                    <a:pt x="33685" y="1738"/>
                  </a:moveTo>
                  <a:cubicBezTo>
                    <a:pt x="33668" y="1721"/>
                    <a:pt x="33651" y="1705"/>
                    <a:pt x="33668" y="1688"/>
                  </a:cubicBezTo>
                  <a:cubicBezTo>
                    <a:pt x="33668" y="1671"/>
                    <a:pt x="33685" y="1671"/>
                    <a:pt x="33702" y="1671"/>
                  </a:cubicBezTo>
                  <a:lnTo>
                    <a:pt x="33768" y="1705"/>
                  </a:lnTo>
                  <a:cubicBezTo>
                    <a:pt x="33785" y="1705"/>
                    <a:pt x="33802" y="1721"/>
                    <a:pt x="33785" y="1738"/>
                  </a:cubicBezTo>
                  <a:cubicBezTo>
                    <a:pt x="33785" y="1755"/>
                    <a:pt x="33768" y="1772"/>
                    <a:pt x="33752" y="1755"/>
                  </a:cubicBezTo>
                  <a:close/>
                  <a:moveTo>
                    <a:pt x="34052" y="1889"/>
                  </a:moveTo>
                  <a:cubicBezTo>
                    <a:pt x="34036" y="1872"/>
                    <a:pt x="34036" y="1855"/>
                    <a:pt x="34036" y="1838"/>
                  </a:cubicBezTo>
                  <a:cubicBezTo>
                    <a:pt x="34036" y="1822"/>
                    <a:pt x="34069" y="1822"/>
                    <a:pt x="34086" y="1822"/>
                  </a:cubicBezTo>
                  <a:lnTo>
                    <a:pt x="34136" y="1838"/>
                  </a:lnTo>
                  <a:cubicBezTo>
                    <a:pt x="34153" y="1855"/>
                    <a:pt x="34169" y="1872"/>
                    <a:pt x="34153" y="1889"/>
                  </a:cubicBezTo>
                  <a:cubicBezTo>
                    <a:pt x="34153" y="1905"/>
                    <a:pt x="34136" y="1922"/>
                    <a:pt x="34119" y="1905"/>
                  </a:cubicBezTo>
                  <a:close/>
                  <a:moveTo>
                    <a:pt x="34420" y="2039"/>
                  </a:moveTo>
                  <a:cubicBezTo>
                    <a:pt x="34403" y="2022"/>
                    <a:pt x="34403" y="2006"/>
                    <a:pt x="34403" y="1989"/>
                  </a:cubicBezTo>
                  <a:cubicBezTo>
                    <a:pt x="34403" y="1972"/>
                    <a:pt x="34437" y="1972"/>
                    <a:pt x="34453" y="1972"/>
                  </a:cubicBezTo>
                  <a:lnTo>
                    <a:pt x="34504" y="2006"/>
                  </a:lnTo>
                  <a:cubicBezTo>
                    <a:pt x="34520" y="2006"/>
                    <a:pt x="34537" y="2022"/>
                    <a:pt x="34520" y="2039"/>
                  </a:cubicBezTo>
                  <a:cubicBezTo>
                    <a:pt x="34520" y="2056"/>
                    <a:pt x="34504" y="2072"/>
                    <a:pt x="34487" y="2056"/>
                  </a:cubicBezTo>
                  <a:close/>
                  <a:moveTo>
                    <a:pt x="34788" y="2189"/>
                  </a:moveTo>
                  <a:cubicBezTo>
                    <a:pt x="34771" y="2189"/>
                    <a:pt x="34771" y="2173"/>
                    <a:pt x="34771" y="2156"/>
                  </a:cubicBezTo>
                  <a:cubicBezTo>
                    <a:pt x="34771" y="2139"/>
                    <a:pt x="34804" y="2123"/>
                    <a:pt x="34821" y="2139"/>
                  </a:cubicBezTo>
                  <a:lnTo>
                    <a:pt x="34871" y="2156"/>
                  </a:lnTo>
                  <a:cubicBezTo>
                    <a:pt x="34888" y="2173"/>
                    <a:pt x="34905" y="2189"/>
                    <a:pt x="34888" y="2206"/>
                  </a:cubicBezTo>
                  <a:cubicBezTo>
                    <a:pt x="34888" y="2223"/>
                    <a:pt x="34871" y="2223"/>
                    <a:pt x="34854" y="2223"/>
                  </a:cubicBezTo>
                  <a:close/>
                  <a:moveTo>
                    <a:pt x="35155" y="2356"/>
                  </a:moveTo>
                  <a:cubicBezTo>
                    <a:pt x="35138" y="2356"/>
                    <a:pt x="35122" y="2340"/>
                    <a:pt x="35138" y="2323"/>
                  </a:cubicBezTo>
                  <a:cubicBezTo>
                    <a:pt x="35138" y="2306"/>
                    <a:pt x="35155" y="2290"/>
                    <a:pt x="35172" y="2306"/>
                  </a:cubicBezTo>
                  <a:lnTo>
                    <a:pt x="35239" y="2323"/>
                  </a:lnTo>
                  <a:cubicBezTo>
                    <a:pt x="35255" y="2340"/>
                    <a:pt x="35272" y="2356"/>
                    <a:pt x="35255" y="2373"/>
                  </a:cubicBezTo>
                  <a:cubicBezTo>
                    <a:pt x="35255" y="2390"/>
                    <a:pt x="35222" y="2390"/>
                    <a:pt x="35205" y="2390"/>
                  </a:cubicBezTo>
                  <a:close/>
                  <a:moveTo>
                    <a:pt x="35506" y="2540"/>
                  </a:moveTo>
                  <a:cubicBezTo>
                    <a:pt x="35489" y="2524"/>
                    <a:pt x="35489" y="2507"/>
                    <a:pt x="35489" y="2490"/>
                  </a:cubicBezTo>
                  <a:cubicBezTo>
                    <a:pt x="35506" y="2473"/>
                    <a:pt x="35523" y="2473"/>
                    <a:pt x="35539" y="2473"/>
                  </a:cubicBezTo>
                  <a:lnTo>
                    <a:pt x="35606" y="2507"/>
                  </a:lnTo>
                  <a:cubicBezTo>
                    <a:pt x="35623" y="2507"/>
                    <a:pt x="35623" y="2524"/>
                    <a:pt x="35623" y="2540"/>
                  </a:cubicBezTo>
                  <a:cubicBezTo>
                    <a:pt x="35606" y="2557"/>
                    <a:pt x="35590" y="2574"/>
                    <a:pt x="35573" y="2557"/>
                  </a:cubicBezTo>
                  <a:close/>
                  <a:moveTo>
                    <a:pt x="35874" y="2707"/>
                  </a:moveTo>
                  <a:cubicBezTo>
                    <a:pt x="35857" y="2707"/>
                    <a:pt x="35840" y="2674"/>
                    <a:pt x="35857" y="2674"/>
                  </a:cubicBezTo>
                  <a:cubicBezTo>
                    <a:pt x="35857" y="2657"/>
                    <a:pt x="35890" y="2640"/>
                    <a:pt x="35890" y="2657"/>
                  </a:cubicBezTo>
                  <a:lnTo>
                    <a:pt x="35957" y="2674"/>
                  </a:lnTo>
                  <a:cubicBezTo>
                    <a:pt x="35974" y="2691"/>
                    <a:pt x="35974" y="2707"/>
                    <a:pt x="35974" y="2724"/>
                  </a:cubicBezTo>
                  <a:cubicBezTo>
                    <a:pt x="35957" y="2741"/>
                    <a:pt x="35940" y="2741"/>
                    <a:pt x="35924" y="2741"/>
                  </a:cubicBezTo>
                  <a:close/>
                  <a:moveTo>
                    <a:pt x="36225" y="2891"/>
                  </a:moveTo>
                  <a:cubicBezTo>
                    <a:pt x="36208" y="2891"/>
                    <a:pt x="36208" y="2858"/>
                    <a:pt x="36208" y="2841"/>
                  </a:cubicBezTo>
                  <a:cubicBezTo>
                    <a:pt x="36225" y="2824"/>
                    <a:pt x="36241" y="2824"/>
                    <a:pt x="36258" y="2841"/>
                  </a:cubicBezTo>
                  <a:lnTo>
                    <a:pt x="36308" y="2858"/>
                  </a:lnTo>
                  <a:cubicBezTo>
                    <a:pt x="36325" y="2874"/>
                    <a:pt x="36341" y="2891"/>
                    <a:pt x="36325" y="2908"/>
                  </a:cubicBezTo>
                  <a:cubicBezTo>
                    <a:pt x="36325" y="2925"/>
                    <a:pt x="36291" y="2941"/>
                    <a:pt x="36275" y="2925"/>
                  </a:cubicBezTo>
                  <a:close/>
                  <a:moveTo>
                    <a:pt x="36575" y="3075"/>
                  </a:moveTo>
                  <a:cubicBezTo>
                    <a:pt x="36559" y="3075"/>
                    <a:pt x="36559" y="3058"/>
                    <a:pt x="36559" y="3041"/>
                  </a:cubicBezTo>
                  <a:cubicBezTo>
                    <a:pt x="36575" y="3025"/>
                    <a:pt x="36592" y="3008"/>
                    <a:pt x="36609" y="3025"/>
                  </a:cubicBezTo>
                  <a:lnTo>
                    <a:pt x="36659" y="3058"/>
                  </a:lnTo>
                  <a:cubicBezTo>
                    <a:pt x="36676" y="3058"/>
                    <a:pt x="36692" y="3092"/>
                    <a:pt x="36676" y="3108"/>
                  </a:cubicBezTo>
                  <a:cubicBezTo>
                    <a:pt x="36676" y="3125"/>
                    <a:pt x="36642" y="3125"/>
                    <a:pt x="36626" y="3108"/>
                  </a:cubicBezTo>
                  <a:close/>
                  <a:moveTo>
                    <a:pt x="36926" y="3275"/>
                  </a:moveTo>
                  <a:cubicBezTo>
                    <a:pt x="36910" y="3275"/>
                    <a:pt x="36910" y="3242"/>
                    <a:pt x="36910" y="3225"/>
                  </a:cubicBezTo>
                  <a:cubicBezTo>
                    <a:pt x="36926" y="3209"/>
                    <a:pt x="36943" y="3209"/>
                    <a:pt x="36960" y="3225"/>
                  </a:cubicBezTo>
                  <a:lnTo>
                    <a:pt x="37010" y="3259"/>
                  </a:lnTo>
                  <a:cubicBezTo>
                    <a:pt x="37027" y="3259"/>
                    <a:pt x="37043" y="3275"/>
                    <a:pt x="37027" y="3292"/>
                  </a:cubicBezTo>
                  <a:cubicBezTo>
                    <a:pt x="37010" y="3309"/>
                    <a:pt x="36993" y="3326"/>
                    <a:pt x="36976" y="3309"/>
                  </a:cubicBezTo>
                  <a:close/>
                  <a:moveTo>
                    <a:pt x="37277" y="3476"/>
                  </a:moveTo>
                  <a:cubicBezTo>
                    <a:pt x="37260" y="3459"/>
                    <a:pt x="37244" y="3442"/>
                    <a:pt x="37260" y="3426"/>
                  </a:cubicBezTo>
                  <a:cubicBezTo>
                    <a:pt x="37260" y="3409"/>
                    <a:pt x="37294" y="3409"/>
                    <a:pt x="37311" y="3426"/>
                  </a:cubicBezTo>
                  <a:lnTo>
                    <a:pt x="37361" y="3459"/>
                  </a:lnTo>
                  <a:cubicBezTo>
                    <a:pt x="37377" y="3459"/>
                    <a:pt x="37377" y="3476"/>
                    <a:pt x="37377" y="3493"/>
                  </a:cubicBezTo>
                  <a:cubicBezTo>
                    <a:pt x="37361" y="3509"/>
                    <a:pt x="37344" y="3526"/>
                    <a:pt x="37327" y="3509"/>
                  </a:cubicBezTo>
                  <a:close/>
                  <a:moveTo>
                    <a:pt x="37611" y="3676"/>
                  </a:moveTo>
                  <a:cubicBezTo>
                    <a:pt x="37595" y="3676"/>
                    <a:pt x="37595" y="3660"/>
                    <a:pt x="37595" y="3643"/>
                  </a:cubicBezTo>
                  <a:cubicBezTo>
                    <a:pt x="37611" y="3626"/>
                    <a:pt x="37628" y="3610"/>
                    <a:pt x="37645" y="3626"/>
                  </a:cubicBezTo>
                  <a:lnTo>
                    <a:pt x="37695" y="3660"/>
                  </a:lnTo>
                  <a:cubicBezTo>
                    <a:pt x="37712" y="3676"/>
                    <a:pt x="37728" y="3693"/>
                    <a:pt x="37712" y="3710"/>
                  </a:cubicBezTo>
                  <a:cubicBezTo>
                    <a:pt x="37712" y="3727"/>
                    <a:pt x="37678" y="3727"/>
                    <a:pt x="37661" y="3710"/>
                  </a:cubicBezTo>
                  <a:close/>
                  <a:moveTo>
                    <a:pt x="37946" y="3894"/>
                  </a:moveTo>
                  <a:cubicBezTo>
                    <a:pt x="37929" y="3877"/>
                    <a:pt x="37929" y="3860"/>
                    <a:pt x="37946" y="3843"/>
                  </a:cubicBezTo>
                  <a:cubicBezTo>
                    <a:pt x="37946" y="3827"/>
                    <a:pt x="37962" y="3827"/>
                    <a:pt x="37979" y="3843"/>
                  </a:cubicBezTo>
                  <a:lnTo>
                    <a:pt x="38046" y="3877"/>
                  </a:lnTo>
                  <a:cubicBezTo>
                    <a:pt x="38062" y="3877"/>
                    <a:pt x="38062" y="3910"/>
                    <a:pt x="38046" y="3927"/>
                  </a:cubicBezTo>
                  <a:cubicBezTo>
                    <a:pt x="38046" y="3927"/>
                    <a:pt x="38012" y="3944"/>
                    <a:pt x="38012" y="3927"/>
                  </a:cubicBezTo>
                  <a:close/>
                  <a:moveTo>
                    <a:pt x="38280" y="4111"/>
                  </a:moveTo>
                  <a:cubicBezTo>
                    <a:pt x="38263" y="4094"/>
                    <a:pt x="38263" y="4077"/>
                    <a:pt x="38280" y="4061"/>
                  </a:cubicBezTo>
                  <a:cubicBezTo>
                    <a:pt x="38280" y="4044"/>
                    <a:pt x="38313" y="4044"/>
                    <a:pt x="38313" y="4061"/>
                  </a:cubicBezTo>
                  <a:lnTo>
                    <a:pt x="38380" y="4094"/>
                  </a:lnTo>
                  <a:cubicBezTo>
                    <a:pt x="38397" y="4094"/>
                    <a:pt x="38397" y="4128"/>
                    <a:pt x="38380" y="4144"/>
                  </a:cubicBezTo>
                  <a:cubicBezTo>
                    <a:pt x="38380" y="4144"/>
                    <a:pt x="38363" y="4161"/>
                    <a:pt x="38347" y="4144"/>
                  </a:cubicBezTo>
                  <a:close/>
                  <a:moveTo>
                    <a:pt x="38614" y="4328"/>
                  </a:moveTo>
                  <a:cubicBezTo>
                    <a:pt x="38597" y="4328"/>
                    <a:pt x="38597" y="4295"/>
                    <a:pt x="38614" y="4278"/>
                  </a:cubicBezTo>
                  <a:cubicBezTo>
                    <a:pt x="38614" y="4278"/>
                    <a:pt x="38647" y="4261"/>
                    <a:pt x="38647" y="4278"/>
                  </a:cubicBezTo>
                  <a:lnTo>
                    <a:pt x="38714" y="4311"/>
                  </a:lnTo>
                  <a:cubicBezTo>
                    <a:pt x="38731" y="4328"/>
                    <a:pt x="38731" y="4345"/>
                    <a:pt x="38714" y="4361"/>
                  </a:cubicBezTo>
                  <a:cubicBezTo>
                    <a:pt x="38714" y="4378"/>
                    <a:pt x="38681" y="4378"/>
                    <a:pt x="38664" y="4361"/>
                  </a:cubicBezTo>
                  <a:close/>
                  <a:moveTo>
                    <a:pt x="38948" y="4562"/>
                  </a:moveTo>
                  <a:cubicBezTo>
                    <a:pt x="38931" y="4545"/>
                    <a:pt x="38931" y="4529"/>
                    <a:pt x="38931" y="4512"/>
                  </a:cubicBezTo>
                  <a:cubicBezTo>
                    <a:pt x="38948" y="4495"/>
                    <a:pt x="38965" y="4495"/>
                    <a:pt x="38981" y="4512"/>
                  </a:cubicBezTo>
                  <a:lnTo>
                    <a:pt x="39032" y="4545"/>
                  </a:lnTo>
                  <a:cubicBezTo>
                    <a:pt x="39048" y="4562"/>
                    <a:pt x="39048" y="4579"/>
                    <a:pt x="39048" y="4595"/>
                  </a:cubicBezTo>
                  <a:cubicBezTo>
                    <a:pt x="39032" y="4612"/>
                    <a:pt x="39015" y="4612"/>
                    <a:pt x="38998" y="4595"/>
                  </a:cubicBezTo>
                  <a:close/>
                  <a:moveTo>
                    <a:pt x="39265" y="4796"/>
                  </a:moveTo>
                  <a:cubicBezTo>
                    <a:pt x="39249" y="4779"/>
                    <a:pt x="39249" y="4762"/>
                    <a:pt x="39265" y="4746"/>
                  </a:cubicBezTo>
                  <a:cubicBezTo>
                    <a:pt x="39265" y="4729"/>
                    <a:pt x="39299" y="4729"/>
                    <a:pt x="39316" y="4746"/>
                  </a:cubicBezTo>
                  <a:lnTo>
                    <a:pt x="39366" y="4779"/>
                  </a:lnTo>
                  <a:cubicBezTo>
                    <a:pt x="39382" y="4796"/>
                    <a:pt x="39382" y="4813"/>
                    <a:pt x="39366" y="4829"/>
                  </a:cubicBezTo>
                  <a:cubicBezTo>
                    <a:pt x="39366" y="4846"/>
                    <a:pt x="39332" y="4846"/>
                    <a:pt x="39316" y="4829"/>
                  </a:cubicBezTo>
                  <a:close/>
                  <a:moveTo>
                    <a:pt x="39583" y="5030"/>
                  </a:moveTo>
                  <a:cubicBezTo>
                    <a:pt x="39566" y="5013"/>
                    <a:pt x="39566" y="4996"/>
                    <a:pt x="39583" y="4980"/>
                  </a:cubicBezTo>
                  <a:cubicBezTo>
                    <a:pt x="39600" y="4963"/>
                    <a:pt x="39616" y="4963"/>
                    <a:pt x="39633" y="4980"/>
                  </a:cubicBezTo>
                  <a:lnTo>
                    <a:pt x="39683" y="5013"/>
                  </a:lnTo>
                  <a:cubicBezTo>
                    <a:pt x="39700" y="5030"/>
                    <a:pt x="39700" y="5046"/>
                    <a:pt x="39683" y="5063"/>
                  </a:cubicBezTo>
                  <a:cubicBezTo>
                    <a:pt x="39683" y="5080"/>
                    <a:pt x="39650" y="5080"/>
                    <a:pt x="39650" y="5063"/>
                  </a:cubicBezTo>
                  <a:close/>
                  <a:moveTo>
                    <a:pt x="39900" y="5264"/>
                  </a:moveTo>
                  <a:cubicBezTo>
                    <a:pt x="39884" y="5264"/>
                    <a:pt x="39884" y="5247"/>
                    <a:pt x="39900" y="5230"/>
                  </a:cubicBezTo>
                  <a:cubicBezTo>
                    <a:pt x="39917" y="5214"/>
                    <a:pt x="39934" y="5214"/>
                    <a:pt x="39951" y="5214"/>
                  </a:cubicBezTo>
                  <a:lnTo>
                    <a:pt x="40001" y="5264"/>
                  </a:lnTo>
                  <a:cubicBezTo>
                    <a:pt x="40017" y="5264"/>
                    <a:pt x="40017" y="5297"/>
                    <a:pt x="40001" y="5314"/>
                  </a:cubicBezTo>
                  <a:cubicBezTo>
                    <a:pt x="40001" y="5314"/>
                    <a:pt x="39967" y="5331"/>
                    <a:pt x="39951" y="5314"/>
                  </a:cubicBezTo>
                  <a:close/>
                  <a:moveTo>
                    <a:pt x="40218" y="5514"/>
                  </a:moveTo>
                  <a:cubicBezTo>
                    <a:pt x="40201" y="5514"/>
                    <a:pt x="40201" y="5481"/>
                    <a:pt x="40218" y="5464"/>
                  </a:cubicBezTo>
                  <a:cubicBezTo>
                    <a:pt x="40218" y="5464"/>
                    <a:pt x="40251" y="5464"/>
                    <a:pt x="40268" y="5464"/>
                  </a:cubicBezTo>
                  <a:lnTo>
                    <a:pt x="40318" y="5514"/>
                  </a:lnTo>
                  <a:cubicBezTo>
                    <a:pt x="40335" y="5514"/>
                    <a:pt x="40335" y="5548"/>
                    <a:pt x="40318" y="5564"/>
                  </a:cubicBezTo>
                  <a:cubicBezTo>
                    <a:pt x="40301" y="5564"/>
                    <a:pt x="40285" y="5564"/>
                    <a:pt x="40268" y="5564"/>
                  </a:cubicBezTo>
                  <a:close/>
                  <a:moveTo>
                    <a:pt x="40519" y="5765"/>
                  </a:moveTo>
                  <a:cubicBezTo>
                    <a:pt x="40519" y="5765"/>
                    <a:pt x="40519" y="5732"/>
                    <a:pt x="40519" y="5732"/>
                  </a:cubicBezTo>
                  <a:cubicBezTo>
                    <a:pt x="40535" y="5715"/>
                    <a:pt x="40552" y="5715"/>
                    <a:pt x="40569" y="5715"/>
                  </a:cubicBezTo>
                  <a:lnTo>
                    <a:pt x="40619" y="5765"/>
                  </a:lnTo>
                  <a:cubicBezTo>
                    <a:pt x="40636" y="5782"/>
                    <a:pt x="40636" y="5798"/>
                    <a:pt x="40619" y="5815"/>
                  </a:cubicBezTo>
                  <a:cubicBezTo>
                    <a:pt x="40619" y="5832"/>
                    <a:pt x="40585" y="5832"/>
                    <a:pt x="40585" y="5815"/>
                  </a:cubicBezTo>
                  <a:close/>
                  <a:moveTo>
                    <a:pt x="40836" y="6032"/>
                  </a:moveTo>
                  <a:cubicBezTo>
                    <a:pt x="40819" y="6016"/>
                    <a:pt x="40819" y="5999"/>
                    <a:pt x="40836" y="5982"/>
                  </a:cubicBezTo>
                  <a:cubicBezTo>
                    <a:pt x="40836" y="5965"/>
                    <a:pt x="40853" y="5965"/>
                    <a:pt x="40870" y="5982"/>
                  </a:cubicBezTo>
                  <a:lnTo>
                    <a:pt x="40920" y="6016"/>
                  </a:lnTo>
                  <a:cubicBezTo>
                    <a:pt x="40936" y="6032"/>
                    <a:pt x="40936" y="6049"/>
                    <a:pt x="40936" y="6066"/>
                  </a:cubicBezTo>
                  <a:cubicBezTo>
                    <a:pt x="40920" y="6082"/>
                    <a:pt x="40903" y="6082"/>
                    <a:pt x="40886" y="6066"/>
                  </a:cubicBezTo>
                  <a:close/>
                  <a:moveTo>
                    <a:pt x="41137" y="6300"/>
                  </a:moveTo>
                  <a:cubicBezTo>
                    <a:pt x="41120" y="6283"/>
                    <a:pt x="41120" y="6266"/>
                    <a:pt x="41137" y="6250"/>
                  </a:cubicBezTo>
                  <a:cubicBezTo>
                    <a:pt x="41137" y="6233"/>
                    <a:pt x="41154" y="6233"/>
                    <a:pt x="41170" y="6250"/>
                  </a:cubicBezTo>
                  <a:lnTo>
                    <a:pt x="41220" y="6283"/>
                  </a:lnTo>
                  <a:cubicBezTo>
                    <a:pt x="41237" y="6300"/>
                    <a:pt x="41237" y="6316"/>
                    <a:pt x="41220" y="6333"/>
                  </a:cubicBezTo>
                  <a:cubicBezTo>
                    <a:pt x="41220" y="6350"/>
                    <a:pt x="41187" y="6350"/>
                    <a:pt x="41187" y="6333"/>
                  </a:cubicBezTo>
                  <a:close/>
                  <a:moveTo>
                    <a:pt x="41421" y="6567"/>
                  </a:moveTo>
                  <a:cubicBezTo>
                    <a:pt x="41421" y="6550"/>
                    <a:pt x="41421" y="6534"/>
                    <a:pt x="41421" y="6517"/>
                  </a:cubicBezTo>
                  <a:cubicBezTo>
                    <a:pt x="41438" y="6500"/>
                    <a:pt x="41454" y="6500"/>
                    <a:pt x="41471" y="6517"/>
                  </a:cubicBezTo>
                  <a:lnTo>
                    <a:pt x="41521" y="6550"/>
                  </a:lnTo>
                  <a:cubicBezTo>
                    <a:pt x="41538" y="6567"/>
                    <a:pt x="41538" y="6584"/>
                    <a:pt x="41521" y="6600"/>
                  </a:cubicBezTo>
                  <a:cubicBezTo>
                    <a:pt x="41504" y="6617"/>
                    <a:pt x="41488" y="6617"/>
                    <a:pt x="41471" y="6600"/>
                  </a:cubicBezTo>
                  <a:close/>
                  <a:moveTo>
                    <a:pt x="41722" y="6834"/>
                  </a:moveTo>
                  <a:cubicBezTo>
                    <a:pt x="41705" y="6818"/>
                    <a:pt x="41705" y="6801"/>
                    <a:pt x="41722" y="6784"/>
                  </a:cubicBezTo>
                  <a:cubicBezTo>
                    <a:pt x="41738" y="6767"/>
                    <a:pt x="41755" y="6767"/>
                    <a:pt x="41772" y="6784"/>
                  </a:cubicBezTo>
                  <a:lnTo>
                    <a:pt x="41822" y="6834"/>
                  </a:lnTo>
                  <a:cubicBezTo>
                    <a:pt x="41822" y="6851"/>
                    <a:pt x="41822" y="6868"/>
                    <a:pt x="41822" y="6884"/>
                  </a:cubicBezTo>
                  <a:cubicBezTo>
                    <a:pt x="41805" y="6884"/>
                    <a:pt x="41788" y="6884"/>
                    <a:pt x="41772" y="6884"/>
                  </a:cubicBezTo>
                  <a:close/>
                  <a:moveTo>
                    <a:pt x="42006" y="7102"/>
                  </a:moveTo>
                  <a:cubicBezTo>
                    <a:pt x="41989" y="7102"/>
                    <a:pt x="41989" y="7068"/>
                    <a:pt x="42006" y="7068"/>
                  </a:cubicBezTo>
                  <a:cubicBezTo>
                    <a:pt x="42022" y="7052"/>
                    <a:pt x="42039" y="7052"/>
                    <a:pt x="42056" y="7068"/>
                  </a:cubicBezTo>
                  <a:lnTo>
                    <a:pt x="42106" y="7102"/>
                  </a:lnTo>
                  <a:cubicBezTo>
                    <a:pt x="42106" y="7118"/>
                    <a:pt x="42106" y="7135"/>
                    <a:pt x="42106" y="7152"/>
                  </a:cubicBezTo>
                  <a:cubicBezTo>
                    <a:pt x="42089" y="7168"/>
                    <a:pt x="42073" y="7168"/>
                    <a:pt x="42056" y="7152"/>
                  </a:cubicBezTo>
                  <a:close/>
                  <a:moveTo>
                    <a:pt x="42290" y="7386"/>
                  </a:moveTo>
                  <a:cubicBezTo>
                    <a:pt x="42273" y="7369"/>
                    <a:pt x="42273" y="7352"/>
                    <a:pt x="42290" y="7336"/>
                  </a:cubicBezTo>
                  <a:cubicBezTo>
                    <a:pt x="42306" y="7336"/>
                    <a:pt x="42323" y="7336"/>
                    <a:pt x="42340" y="7336"/>
                  </a:cubicBezTo>
                  <a:lnTo>
                    <a:pt x="42390" y="7386"/>
                  </a:lnTo>
                  <a:cubicBezTo>
                    <a:pt x="42390" y="7402"/>
                    <a:pt x="42390" y="7419"/>
                    <a:pt x="42390" y="7436"/>
                  </a:cubicBezTo>
                  <a:cubicBezTo>
                    <a:pt x="42373" y="7453"/>
                    <a:pt x="42357" y="7453"/>
                    <a:pt x="42340" y="7436"/>
                  </a:cubicBezTo>
                  <a:close/>
                  <a:moveTo>
                    <a:pt x="42574" y="7670"/>
                  </a:moveTo>
                  <a:cubicBezTo>
                    <a:pt x="42557" y="7670"/>
                    <a:pt x="42557" y="7636"/>
                    <a:pt x="42574" y="7636"/>
                  </a:cubicBezTo>
                  <a:cubicBezTo>
                    <a:pt x="42590" y="7620"/>
                    <a:pt x="42607" y="7620"/>
                    <a:pt x="42624" y="7636"/>
                  </a:cubicBezTo>
                  <a:lnTo>
                    <a:pt x="42657" y="7686"/>
                  </a:lnTo>
                  <a:cubicBezTo>
                    <a:pt x="42674" y="7686"/>
                    <a:pt x="42674" y="7720"/>
                    <a:pt x="42657" y="7720"/>
                  </a:cubicBezTo>
                  <a:cubicBezTo>
                    <a:pt x="42641" y="7737"/>
                    <a:pt x="42624" y="7737"/>
                    <a:pt x="42607" y="7720"/>
                  </a:cubicBezTo>
                  <a:close/>
                  <a:moveTo>
                    <a:pt x="42841" y="7970"/>
                  </a:moveTo>
                  <a:cubicBezTo>
                    <a:pt x="42824" y="7954"/>
                    <a:pt x="42824" y="7937"/>
                    <a:pt x="42841" y="7920"/>
                  </a:cubicBezTo>
                  <a:cubicBezTo>
                    <a:pt x="42858" y="7904"/>
                    <a:pt x="42875" y="7904"/>
                    <a:pt x="42891" y="7920"/>
                  </a:cubicBezTo>
                  <a:lnTo>
                    <a:pt x="42941" y="7970"/>
                  </a:lnTo>
                  <a:cubicBezTo>
                    <a:pt x="42941" y="7987"/>
                    <a:pt x="42941" y="8004"/>
                    <a:pt x="42925" y="8021"/>
                  </a:cubicBezTo>
                  <a:cubicBezTo>
                    <a:pt x="42925" y="8037"/>
                    <a:pt x="42891" y="8021"/>
                    <a:pt x="42891" y="8021"/>
                  </a:cubicBezTo>
                  <a:close/>
                  <a:moveTo>
                    <a:pt x="43108" y="8255"/>
                  </a:moveTo>
                  <a:cubicBezTo>
                    <a:pt x="43092" y="8255"/>
                    <a:pt x="43092" y="8221"/>
                    <a:pt x="43108" y="8221"/>
                  </a:cubicBezTo>
                  <a:cubicBezTo>
                    <a:pt x="43125" y="8204"/>
                    <a:pt x="43142" y="8204"/>
                    <a:pt x="43159" y="8221"/>
                  </a:cubicBezTo>
                  <a:lnTo>
                    <a:pt x="43209" y="8271"/>
                  </a:lnTo>
                  <a:cubicBezTo>
                    <a:pt x="43209" y="8288"/>
                    <a:pt x="43209" y="8305"/>
                    <a:pt x="43209" y="8305"/>
                  </a:cubicBezTo>
                  <a:cubicBezTo>
                    <a:pt x="43192" y="8321"/>
                    <a:pt x="43159" y="8321"/>
                    <a:pt x="43159" y="8305"/>
                  </a:cubicBezTo>
                  <a:close/>
                  <a:moveTo>
                    <a:pt x="43376" y="8555"/>
                  </a:moveTo>
                  <a:cubicBezTo>
                    <a:pt x="43359" y="8539"/>
                    <a:pt x="43359" y="8522"/>
                    <a:pt x="43376" y="8505"/>
                  </a:cubicBezTo>
                  <a:cubicBezTo>
                    <a:pt x="43393" y="8505"/>
                    <a:pt x="43409" y="8505"/>
                    <a:pt x="43426" y="8522"/>
                  </a:cubicBezTo>
                  <a:lnTo>
                    <a:pt x="43476" y="8572"/>
                  </a:lnTo>
                  <a:cubicBezTo>
                    <a:pt x="43476" y="8572"/>
                    <a:pt x="43476" y="8605"/>
                    <a:pt x="43459" y="8605"/>
                  </a:cubicBezTo>
                  <a:cubicBezTo>
                    <a:pt x="43443" y="8622"/>
                    <a:pt x="43426" y="8622"/>
                    <a:pt x="43409" y="8605"/>
                  </a:cubicBezTo>
                  <a:close/>
                  <a:moveTo>
                    <a:pt x="43626" y="8856"/>
                  </a:moveTo>
                  <a:cubicBezTo>
                    <a:pt x="43626" y="8856"/>
                    <a:pt x="43626" y="8823"/>
                    <a:pt x="43643" y="8823"/>
                  </a:cubicBezTo>
                  <a:cubicBezTo>
                    <a:pt x="43660" y="8806"/>
                    <a:pt x="43677" y="8806"/>
                    <a:pt x="43677" y="8823"/>
                  </a:cubicBezTo>
                  <a:lnTo>
                    <a:pt x="43727" y="8873"/>
                  </a:lnTo>
                  <a:cubicBezTo>
                    <a:pt x="43743" y="8889"/>
                    <a:pt x="43743" y="8906"/>
                    <a:pt x="43727" y="8923"/>
                  </a:cubicBezTo>
                  <a:cubicBezTo>
                    <a:pt x="43710" y="8923"/>
                    <a:pt x="43693" y="8923"/>
                    <a:pt x="43677" y="8906"/>
                  </a:cubicBezTo>
                  <a:close/>
                  <a:moveTo>
                    <a:pt x="43894" y="9173"/>
                  </a:moveTo>
                  <a:cubicBezTo>
                    <a:pt x="43877" y="9157"/>
                    <a:pt x="43877" y="9140"/>
                    <a:pt x="43894" y="9123"/>
                  </a:cubicBezTo>
                  <a:cubicBezTo>
                    <a:pt x="43910" y="9107"/>
                    <a:pt x="43927" y="9107"/>
                    <a:pt x="43944" y="9123"/>
                  </a:cubicBezTo>
                  <a:lnTo>
                    <a:pt x="43977" y="9173"/>
                  </a:lnTo>
                  <a:cubicBezTo>
                    <a:pt x="43994" y="9190"/>
                    <a:pt x="43994" y="9207"/>
                    <a:pt x="43977" y="9224"/>
                  </a:cubicBezTo>
                  <a:cubicBezTo>
                    <a:pt x="43961" y="9240"/>
                    <a:pt x="43944" y="9240"/>
                    <a:pt x="43927" y="9224"/>
                  </a:cubicBezTo>
                  <a:close/>
                  <a:moveTo>
                    <a:pt x="44128" y="9474"/>
                  </a:moveTo>
                  <a:cubicBezTo>
                    <a:pt x="44128" y="9474"/>
                    <a:pt x="44128" y="9441"/>
                    <a:pt x="44144" y="9441"/>
                  </a:cubicBezTo>
                  <a:cubicBezTo>
                    <a:pt x="44161" y="9424"/>
                    <a:pt x="44178" y="9424"/>
                    <a:pt x="44195" y="9441"/>
                  </a:cubicBezTo>
                  <a:lnTo>
                    <a:pt x="44228" y="9491"/>
                  </a:lnTo>
                  <a:cubicBezTo>
                    <a:pt x="44245" y="9508"/>
                    <a:pt x="44245" y="9524"/>
                    <a:pt x="44228" y="9541"/>
                  </a:cubicBezTo>
                  <a:cubicBezTo>
                    <a:pt x="44211" y="9558"/>
                    <a:pt x="44195" y="9541"/>
                    <a:pt x="44178" y="9541"/>
                  </a:cubicBezTo>
                  <a:close/>
                  <a:moveTo>
                    <a:pt x="44378" y="9792"/>
                  </a:moveTo>
                  <a:cubicBezTo>
                    <a:pt x="44362" y="9775"/>
                    <a:pt x="44378" y="9758"/>
                    <a:pt x="44395" y="9742"/>
                  </a:cubicBezTo>
                  <a:cubicBezTo>
                    <a:pt x="44395" y="9742"/>
                    <a:pt x="44428" y="9742"/>
                    <a:pt x="44428" y="9758"/>
                  </a:cubicBezTo>
                  <a:lnTo>
                    <a:pt x="44479" y="9808"/>
                  </a:lnTo>
                  <a:cubicBezTo>
                    <a:pt x="44479" y="9825"/>
                    <a:pt x="44479" y="9842"/>
                    <a:pt x="44462" y="9859"/>
                  </a:cubicBezTo>
                  <a:cubicBezTo>
                    <a:pt x="44445" y="9859"/>
                    <a:pt x="44428" y="9859"/>
                    <a:pt x="44428" y="9842"/>
                  </a:cubicBezTo>
                  <a:close/>
                  <a:moveTo>
                    <a:pt x="44612" y="10109"/>
                  </a:moveTo>
                  <a:cubicBezTo>
                    <a:pt x="44612" y="10092"/>
                    <a:pt x="44612" y="10076"/>
                    <a:pt x="44629" y="10076"/>
                  </a:cubicBezTo>
                  <a:cubicBezTo>
                    <a:pt x="44646" y="10059"/>
                    <a:pt x="44662" y="10059"/>
                    <a:pt x="44679" y="10076"/>
                  </a:cubicBezTo>
                  <a:lnTo>
                    <a:pt x="44712" y="10126"/>
                  </a:lnTo>
                  <a:cubicBezTo>
                    <a:pt x="44729" y="10143"/>
                    <a:pt x="44712" y="10159"/>
                    <a:pt x="44712" y="10176"/>
                  </a:cubicBezTo>
                  <a:cubicBezTo>
                    <a:pt x="44696" y="10193"/>
                    <a:pt x="44662" y="10176"/>
                    <a:pt x="44662" y="10176"/>
                  </a:cubicBezTo>
                  <a:close/>
                  <a:moveTo>
                    <a:pt x="44846" y="10443"/>
                  </a:moveTo>
                  <a:cubicBezTo>
                    <a:pt x="44846" y="10427"/>
                    <a:pt x="44846" y="10410"/>
                    <a:pt x="44863" y="10393"/>
                  </a:cubicBezTo>
                  <a:cubicBezTo>
                    <a:pt x="44880" y="10377"/>
                    <a:pt x="44896" y="10393"/>
                    <a:pt x="44913" y="10393"/>
                  </a:cubicBezTo>
                  <a:lnTo>
                    <a:pt x="44946" y="10460"/>
                  </a:lnTo>
                  <a:cubicBezTo>
                    <a:pt x="44963" y="10477"/>
                    <a:pt x="44946" y="10493"/>
                    <a:pt x="44946" y="10493"/>
                  </a:cubicBezTo>
                  <a:cubicBezTo>
                    <a:pt x="44930" y="10510"/>
                    <a:pt x="44896" y="10510"/>
                    <a:pt x="44896" y="10493"/>
                  </a:cubicBezTo>
                  <a:close/>
                  <a:moveTo>
                    <a:pt x="45080" y="10761"/>
                  </a:moveTo>
                  <a:cubicBezTo>
                    <a:pt x="45080" y="10744"/>
                    <a:pt x="45080" y="10727"/>
                    <a:pt x="45097" y="10711"/>
                  </a:cubicBezTo>
                  <a:cubicBezTo>
                    <a:pt x="45113" y="10711"/>
                    <a:pt x="45130" y="10711"/>
                    <a:pt x="45130" y="10727"/>
                  </a:cubicBezTo>
                  <a:lnTo>
                    <a:pt x="45180" y="10778"/>
                  </a:lnTo>
                  <a:cubicBezTo>
                    <a:pt x="45180" y="10794"/>
                    <a:pt x="45180" y="10811"/>
                    <a:pt x="45164" y="10828"/>
                  </a:cubicBezTo>
                  <a:cubicBezTo>
                    <a:pt x="45147" y="10844"/>
                    <a:pt x="45130" y="10828"/>
                    <a:pt x="45113" y="10828"/>
                  </a:cubicBezTo>
                  <a:close/>
                  <a:moveTo>
                    <a:pt x="45297" y="11095"/>
                  </a:moveTo>
                  <a:cubicBezTo>
                    <a:pt x="45297" y="11078"/>
                    <a:pt x="45297" y="11062"/>
                    <a:pt x="45314" y="11045"/>
                  </a:cubicBezTo>
                  <a:cubicBezTo>
                    <a:pt x="45331" y="11045"/>
                    <a:pt x="45347" y="11045"/>
                    <a:pt x="45364" y="11062"/>
                  </a:cubicBezTo>
                  <a:lnTo>
                    <a:pt x="45398" y="11112"/>
                  </a:lnTo>
                  <a:cubicBezTo>
                    <a:pt x="45414" y="11128"/>
                    <a:pt x="45398" y="11145"/>
                    <a:pt x="45381" y="11162"/>
                  </a:cubicBezTo>
                  <a:cubicBezTo>
                    <a:pt x="45381" y="11162"/>
                    <a:pt x="45347" y="11162"/>
                    <a:pt x="45347" y="11145"/>
                  </a:cubicBezTo>
                  <a:close/>
                  <a:moveTo>
                    <a:pt x="45531" y="11429"/>
                  </a:moveTo>
                  <a:cubicBezTo>
                    <a:pt x="45514" y="11412"/>
                    <a:pt x="45514" y="11396"/>
                    <a:pt x="45531" y="11379"/>
                  </a:cubicBezTo>
                  <a:cubicBezTo>
                    <a:pt x="45548" y="11379"/>
                    <a:pt x="45565" y="11379"/>
                    <a:pt x="45581" y="11396"/>
                  </a:cubicBezTo>
                  <a:lnTo>
                    <a:pt x="45615" y="11446"/>
                  </a:lnTo>
                  <a:cubicBezTo>
                    <a:pt x="45631" y="11463"/>
                    <a:pt x="45615" y="11479"/>
                    <a:pt x="45598" y="11496"/>
                  </a:cubicBezTo>
                  <a:cubicBezTo>
                    <a:pt x="45581" y="11513"/>
                    <a:pt x="45565" y="11496"/>
                    <a:pt x="45565" y="11479"/>
                  </a:cubicBezTo>
                  <a:close/>
                  <a:moveTo>
                    <a:pt x="45732" y="11763"/>
                  </a:moveTo>
                  <a:cubicBezTo>
                    <a:pt x="45732" y="11747"/>
                    <a:pt x="45732" y="11730"/>
                    <a:pt x="45748" y="11713"/>
                  </a:cubicBezTo>
                  <a:cubicBezTo>
                    <a:pt x="45765" y="11713"/>
                    <a:pt x="45782" y="11713"/>
                    <a:pt x="45799" y="11730"/>
                  </a:cubicBezTo>
                  <a:lnTo>
                    <a:pt x="45832" y="11797"/>
                  </a:lnTo>
                  <a:cubicBezTo>
                    <a:pt x="45832" y="11797"/>
                    <a:pt x="45832" y="11830"/>
                    <a:pt x="45815" y="11830"/>
                  </a:cubicBezTo>
                  <a:cubicBezTo>
                    <a:pt x="45799" y="11847"/>
                    <a:pt x="45782" y="11847"/>
                    <a:pt x="45765" y="11830"/>
                  </a:cubicBezTo>
                  <a:close/>
                  <a:moveTo>
                    <a:pt x="45949" y="12114"/>
                  </a:moveTo>
                  <a:cubicBezTo>
                    <a:pt x="45932" y="12097"/>
                    <a:pt x="45932" y="12064"/>
                    <a:pt x="45949" y="12064"/>
                  </a:cubicBezTo>
                  <a:cubicBezTo>
                    <a:pt x="45966" y="12047"/>
                    <a:pt x="45982" y="12064"/>
                    <a:pt x="45999" y="12081"/>
                  </a:cubicBezTo>
                  <a:lnTo>
                    <a:pt x="46032" y="12131"/>
                  </a:lnTo>
                  <a:cubicBezTo>
                    <a:pt x="46049" y="12148"/>
                    <a:pt x="46032" y="12164"/>
                    <a:pt x="46016" y="12181"/>
                  </a:cubicBezTo>
                  <a:cubicBezTo>
                    <a:pt x="45999" y="12181"/>
                    <a:pt x="45982" y="12181"/>
                    <a:pt x="45982" y="12164"/>
                  </a:cubicBezTo>
                  <a:close/>
                  <a:moveTo>
                    <a:pt x="46149" y="12448"/>
                  </a:moveTo>
                  <a:cubicBezTo>
                    <a:pt x="46133" y="12432"/>
                    <a:pt x="46133" y="12415"/>
                    <a:pt x="46149" y="12398"/>
                  </a:cubicBezTo>
                  <a:cubicBezTo>
                    <a:pt x="46166" y="12398"/>
                    <a:pt x="46200" y="12398"/>
                    <a:pt x="46200" y="12415"/>
                  </a:cubicBezTo>
                  <a:lnTo>
                    <a:pt x="46233" y="12482"/>
                  </a:lnTo>
                  <a:cubicBezTo>
                    <a:pt x="46250" y="12498"/>
                    <a:pt x="46233" y="12515"/>
                    <a:pt x="46216" y="12515"/>
                  </a:cubicBezTo>
                  <a:cubicBezTo>
                    <a:pt x="46200" y="12532"/>
                    <a:pt x="46183" y="12532"/>
                    <a:pt x="46183" y="12515"/>
                  </a:cubicBezTo>
                  <a:close/>
                  <a:moveTo>
                    <a:pt x="46333" y="12799"/>
                  </a:moveTo>
                  <a:cubicBezTo>
                    <a:pt x="46333" y="12783"/>
                    <a:pt x="46333" y="12766"/>
                    <a:pt x="46350" y="12749"/>
                  </a:cubicBezTo>
                  <a:cubicBezTo>
                    <a:pt x="46367" y="12749"/>
                    <a:pt x="46383" y="12749"/>
                    <a:pt x="46400" y="12766"/>
                  </a:cubicBezTo>
                  <a:lnTo>
                    <a:pt x="46433" y="12833"/>
                  </a:lnTo>
                  <a:cubicBezTo>
                    <a:pt x="46433" y="12833"/>
                    <a:pt x="46433" y="12866"/>
                    <a:pt x="46417" y="12866"/>
                  </a:cubicBezTo>
                  <a:cubicBezTo>
                    <a:pt x="46400" y="12883"/>
                    <a:pt x="46383" y="12866"/>
                    <a:pt x="46367" y="12849"/>
                  </a:cubicBezTo>
                  <a:close/>
                  <a:moveTo>
                    <a:pt x="46534" y="13150"/>
                  </a:moveTo>
                  <a:cubicBezTo>
                    <a:pt x="46517" y="13133"/>
                    <a:pt x="46534" y="13117"/>
                    <a:pt x="46550" y="13100"/>
                  </a:cubicBezTo>
                  <a:cubicBezTo>
                    <a:pt x="46567" y="13100"/>
                    <a:pt x="46584" y="13100"/>
                    <a:pt x="46584" y="13117"/>
                  </a:cubicBezTo>
                  <a:lnTo>
                    <a:pt x="46617" y="13184"/>
                  </a:lnTo>
                  <a:cubicBezTo>
                    <a:pt x="46634" y="13200"/>
                    <a:pt x="46617" y="13217"/>
                    <a:pt x="46601" y="13217"/>
                  </a:cubicBezTo>
                  <a:cubicBezTo>
                    <a:pt x="46584" y="13234"/>
                    <a:pt x="46567" y="13217"/>
                    <a:pt x="46567" y="13200"/>
                  </a:cubicBezTo>
                  <a:close/>
                  <a:moveTo>
                    <a:pt x="46718" y="13501"/>
                  </a:moveTo>
                  <a:cubicBezTo>
                    <a:pt x="46701" y="13484"/>
                    <a:pt x="46718" y="13468"/>
                    <a:pt x="46734" y="13451"/>
                  </a:cubicBezTo>
                  <a:cubicBezTo>
                    <a:pt x="46751" y="13451"/>
                    <a:pt x="46768" y="13451"/>
                    <a:pt x="46768" y="13468"/>
                  </a:cubicBezTo>
                  <a:lnTo>
                    <a:pt x="46801" y="13534"/>
                  </a:lnTo>
                  <a:cubicBezTo>
                    <a:pt x="46818" y="13551"/>
                    <a:pt x="46801" y="13568"/>
                    <a:pt x="46784" y="13568"/>
                  </a:cubicBezTo>
                  <a:cubicBezTo>
                    <a:pt x="46768" y="13585"/>
                    <a:pt x="46751" y="13585"/>
                    <a:pt x="46751" y="13568"/>
                  </a:cubicBezTo>
                  <a:close/>
                  <a:moveTo>
                    <a:pt x="46885" y="13852"/>
                  </a:moveTo>
                  <a:cubicBezTo>
                    <a:pt x="46885" y="13835"/>
                    <a:pt x="46885" y="13818"/>
                    <a:pt x="46901" y="13818"/>
                  </a:cubicBezTo>
                  <a:cubicBezTo>
                    <a:pt x="46918" y="13802"/>
                    <a:pt x="46951" y="13818"/>
                    <a:pt x="46951" y="13835"/>
                  </a:cubicBezTo>
                  <a:lnTo>
                    <a:pt x="46985" y="13885"/>
                  </a:lnTo>
                  <a:cubicBezTo>
                    <a:pt x="46985" y="13902"/>
                    <a:pt x="46985" y="13919"/>
                    <a:pt x="46968" y="13935"/>
                  </a:cubicBezTo>
                  <a:cubicBezTo>
                    <a:pt x="46951" y="13935"/>
                    <a:pt x="46935" y="13935"/>
                    <a:pt x="46918" y="13919"/>
                  </a:cubicBezTo>
                  <a:close/>
                  <a:moveTo>
                    <a:pt x="47068" y="14219"/>
                  </a:moveTo>
                  <a:cubicBezTo>
                    <a:pt x="47052" y="14203"/>
                    <a:pt x="47068" y="14186"/>
                    <a:pt x="47085" y="14169"/>
                  </a:cubicBezTo>
                  <a:cubicBezTo>
                    <a:pt x="47102" y="14169"/>
                    <a:pt x="47119" y="14169"/>
                    <a:pt x="47119" y="14186"/>
                  </a:cubicBezTo>
                  <a:lnTo>
                    <a:pt x="47152" y="14253"/>
                  </a:lnTo>
                  <a:cubicBezTo>
                    <a:pt x="47169" y="14270"/>
                    <a:pt x="47152" y="14286"/>
                    <a:pt x="47135" y="14286"/>
                  </a:cubicBezTo>
                  <a:cubicBezTo>
                    <a:pt x="47119" y="14303"/>
                    <a:pt x="47102" y="14286"/>
                    <a:pt x="47102" y="14270"/>
                  </a:cubicBezTo>
                  <a:close/>
                  <a:moveTo>
                    <a:pt x="47235" y="14587"/>
                  </a:moveTo>
                  <a:cubicBezTo>
                    <a:pt x="47219" y="14570"/>
                    <a:pt x="47235" y="14537"/>
                    <a:pt x="47252" y="14537"/>
                  </a:cubicBezTo>
                  <a:cubicBezTo>
                    <a:pt x="47269" y="14520"/>
                    <a:pt x="47286" y="14537"/>
                    <a:pt x="47286" y="14554"/>
                  </a:cubicBezTo>
                  <a:lnTo>
                    <a:pt x="47319" y="14620"/>
                  </a:lnTo>
                  <a:cubicBezTo>
                    <a:pt x="47336" y="14637"/>
                    <a:pt x="47319" y="14654"/>
                    <a:pt x="47302" y="14654"/>
                  </a:cubicBezTo>
                  <a:cubicBezTo>
                    <a:pt x="47286" y="14671"/>
                    <a:pt x="47269" y="14654"/>
                    <a:pt x="47252" y="14637"/>
                  </a:cubicBezTo>
                  <a:close/>
                  <a:moveTo>
                    <a:pt x="47386" y="14938"/>
                  </a:moveTo>
                  <a:cubicBezTo>
                    <a:pt x="47386" y="14921"/>
                    <a:pt x="47403" y="14905"/>
                    <a:pt x="47403" y="14905"/>
                  </a:cubicBezTo>
                  <a:cubicBezTo>
                    <a:pt x="47436" y="14888"/>
                    <a:pt x="47453" y="14905"/>
                    <a:pt x="47453" y="14921"/>
                  </a:cubicBezTo>
                  <a:lnTo>
                    <a:pt x="47486" y="14971"/>
                  </a:lnTo>
                  <a:cubicBezTo>
                    <a:pt x="47486" y="14988"/>
                    <a:pt x="47486" y="15021"/>
                    <a:pt x="47469" y="15021"/>
                  </a:cubicBezTo>
                  <a:cubicBezTo>
                    <a:pt x="47453" y="15038"/>
                    <a:pt x="47419" y="15021"/>
                    <a:pt x="47419" y="15005"/>
                  </a:cubicBezTo>
                  <a:close/>
                  <a:moveTo>
                    <a:pt x="47553" y="15306"/>
                  </a:moveTo>
                  <a:cubicBezTo>
                    <a:pt x="47536" y="15289"/>
                    <a:pt x="47553" y="15272"/>
                    <a:pt x="47570" y="15272"/>
                  </a:cubicBezTo>
                  <a:cubicBezTo>
                    <a:pt x="47586" y="15255"/>
                    <a:pt x="47603" y="15272"/>
                    <a:pt x="47603" y="15289"/>
                  </a:cubicBezTo>
                  <a:lnTo>
                    <a:pt x="47636" y="15356"/>
                  </a:lnTo>
                  <a:cubicBezTo>
                    <a:pt x="47636" y="15372"/>
                    <a:pt x="47636" y="15389"/>
                    <a:pt x="47620" y="15389"/>
                  </a:cubicBezTo>
                  <a:cubicBezTo>
                    <a:pt x="47603" y="15406"/>
                    <a:pt x="47586" y="15389"/>
                    <a:pt x="47570" y="15372"/>
                  </a:cubicBezTo>
                  <a:close/>
                  <a:moveTo>
                    <a:pt x="47703" y="15673"/>
                  </a:moveTo>
                  <a:cubicBezTo>
                    <a:pt x="47687" y="15656"/>
                    <a:pt x="47703" y="15640"/>
                    <a:pt x="47720" y="15640"/>
                  </a:cubicBezTo>
                  <a:cubicBezTo>
                    <a:pt x="47737" y="15640"/>
                    <a:pt x="47753" y="15640"/>
                    <a:pt x="47753" y="15656"/>
                  </a:cubicBezTo>
                  <a:lnTo>
                    <a:pt x="47787" y="15723"/>
                  </a:lnTo>
                  <a:cubicBezTo>
                    <a:pt x="47787" y="15740"/>
                    <a:pt x="47787" y="15757"/>
                    <a:pt x="47770" y="15757"/>
                  </a:cubicBezTo>
                  <a:cubicBezTo>
                    <a:pt x="47753" y="15773"/>
                    <a:pt x="47737" y="15757"/>
                    <a:pt x="47720" y="15740"/>
                  </a:cubicBezTo>
                  <a:close/>
                  <a:moveTo>
                    <a:pt x="47837" y="16057"/>
                  </a:moveTo>
                  <a:cubicBezTo>
                    <a:pt x="47837" y="16041"/>
                    <a:pt x="47837" y="16024"/>
                    <a:pt x="47854" y="16007"/>
                  </a:cubicBezTo>
                  <a:cubicBezTo>
                    <a:pt x="47870" y="16007"/>
                    <a:pt x="47904" y="16007"/>
                    <a:pt x="47904" y="16024"/>
                  </a:cubicBezTo>
                  <a:lnTo>
                    <a:pt x="47921" y="16091"/>
                  </a:lnTo>
                  <a:cubicBezTo>
                    <a:pt x="47937" y="16108"/>
                    <a:pt x="47921" y="16124"/>
                    <a:pt x="47904" y="16141"/>
                  </a:cubicBezTo>
                  <a:cubicBezTo>
                    <a:pt x="47887" y="16141"/>
                    <a:pt x="47870" y="16124"/>
                    <a:pt x="47870" y="16108"/>
                  </a:cubicBezTo>
                  <a:close/>
                  <a:moveTo>
                    <a:pt x="47971" y="16425"/>
                  </a:moveTo>
                  <a:cubicBezTo>
                    <a:pt x="47971" y="16408"/>
                    <a:pt x="47987" y="16392"/>
                    <a:pt x="48004" y="16392"/>
                  </a:cubicBezTo>
                  <a:cubicBezTo>
                    <a:pt x="48021" y="16375"/>
                    <a:pt x="48037" y="16392"/>
                    <a:pt x="48037" y="16408"/>
                  </a:cubicBezTo>
                  <a:lnTo>
                    <a:pt x="48071" y="16475"/>
                  </a:lnTo>
                  <a:cubicBezTo>
                    <a:pt x="48071" y="16492"/>
                    <a:pt x="48054" y="16509"/>
                    <a:pt x="48037" y="16509"/>
                  </a:cubicBezTo>
                  <a:cubicBezTo>
                    <a:pt x="48021" y="16509"/>
                    <a:pt x="48004" y="16509"/>
                    <a:pt x="48004" y="16492"/>
                  </a:cubicBezTo>
                  <a:close/>
                  <a:moveTo>
                    <a:pt x="48104" y="16809"/>
                  </a:moveTo>
                  <a:cubicBezTo>
                    <a:pt x="48104" y="16793"/>
                    <a:pt x="48104" y="16759"/>
                    <a:pt x="48138" y="16759"/>
                  </a:cubicBezTo>
                  <a:cubicBezTo>
                    <a:pt x="48154" y="16759"/>
                    <a:pt x="48171" y="16759"/>
                    <a:pt x="48171" y="16776"/>
                  </a:cubicBezTo>
                  <a:lnTo>
                    <a:pt x="48188" y="16843"/>
                  </a:lnTo>
                  <a:cubicBezTo>
                    <a:pt x="48205" y="16859"/>
                    <a:pt x="48188" y="16876"/>
                    <a:pt x="48171" y="16893"/>
                  </a:cubicBezTo>
                  <a:cubicBezTo>
                    <a:pt x="48154" y="16893"/>
                    <a:pt x="48138" y="16876"/>
                    <a:pt x="48138" y="16859"/>
                  </a:cubicBezTo>
                  <a:close/>
                  <a:moveTo>
                    <a:pt x="48238" y="17177"/>
                  </a:moveTo>
                  <a:cubicBezTo>
                    <a:pt x="48221" y="17160"/>
                    <a:pt x="48238" y="17143"/>
                    <a:pt x="48255" y="17143"/>
                  </a:cubicBezTo>
                  <a:cubicBezTo>
                    <a:pt x="48271" y="17127"/>
                    <a:pt x="48288" y="17143"/>
                    <a:pt x="48288" y="17160"/>
                  </a:cubicBezTo>
                  <a:lnTo>
                    <a:pt x="48322" y="17227"/>
                  </a:lnTo>
                  <a:cubicBezTo>
                    <a:pt x="48322" y="17244"/>
                    <a:pt x="48305" y="17260"/>
                    <a:pt x="48288" y="17260"/>
                  </a:cubicBezTo>
                  <a:cubicBezTo>
                    <a:pt x="48271" y="17277"/>
                    <a:pt x="48255" y="17260"/>
                    <a:pt x="48255" y="17244"/>
                  </a:cubicBezTo>
                  <a:close/>
                  <a:moveTo>
                    <a:pt x="48355" y="17561"/>
                  </a:moveTo>
                  <a:cubicBezTo>
                    <a:pt x="48338" y="17544"/>
                    <a:pt x="48355" y="17528"/>
                    <a:pt x="48372" y="17528"/>
                  </a:cubicBezTo>
                  <a:cubicBezTo>
                    <a:pt x="48388" y="17511"/>
                    <a:pt x="48405" y="17528"/>
                    <a:pt x="48422" y="17544"/>
                  </a:cubicBezTo>
                  <a:lnTo>
                    <a:pt x="48438" y="17611"/>
                  </a:lnTo>
                  <a:cubicBezTo>
                    <a:pt x="48438" y="17628"/>
                    <a:pt x="48422" y="17645"/>
                    <a:pt x="48405" y="17645"/>
                  </a:cubicBezTo>
                  <a:cubicBezTo>
                    <a:pt x="48388" y="17661"/>
                    <a:pt x="48372" y="17645"/>
                    <a:pt x="48372" y="17628"/>
                  </a:cubicBezTo>
                  <a:close/>
                  <a:moveTo>
                    <a:pt x="48455" y="17945"/>
                  </a:moveTo>
                  <a:cubicBezTo>
                    <a:pt x="48455" y="17929"/>
                    <a:pt x="48472" y="17912"/>
                    <a:pt x="48489" y="17912"/>
                  </a:cubicBezTo>
                  <a:cubicBezTo>
                    <a:pt x="48505" y="17895"/>
                    <a:pt x="48522" y="17912"/>
                    <a:pt x="48522" y="17929"/>
                  </a:cubicBezTo>
                  <a:lnTo>
                    <a:pt x="48539" y="17996"/>
                  </a:lnTo>
                  <a:cubicBezTo>
                    <a:pt x="48555" y="18012"/>
                    <a:pt x="48539" y="18029"/>
                    <a:pt x="48522" y="18029"/>
                  </a:cubicBezTo>
                  <a:cubicBezTo>
                    <a:pt x="48505" y="18029"/>
                    <a:pt x="48489" y="18029"/>
                    <a:pt x="48489" y="18012"/>
                  </a:cubicBezTo>
                  <a:close/>
                  <a:moveTo>
                    <a:pt x="48572" y="18330"/>
                  </a:moveTo>
                  <a:cubicBezTo>
                    <a:pt x="48572" y="18313"/>
                    <a:pt x="48572" y="18296"/>
                    <a:pt x="48589" y="18296"/>
                  </a:cubicBezTo>
                  <a:cubicBezTo>
                    <a:pt x="48606" y="18280"/>
                    <a:pt x="48622" y="18296"/>
                    <a:pt x="48639" y="18313"/>
                  </a:cubicBezTo>
                  <a:lnTo>
                    <a:pt x="48656" y="18380"/>
                  </a:lnTo>
                  <a:cubicBezTo>
                    <a:pt x="48656" y="18397"/>
                    <a:pt x="48639" y="18413"/>
                    <a:pt x="48622" y="18413"/>
                  </a:cubicBezTo>
                  <a:cubicBezTo>
                    <a:pt x="48606" y="18413"/>
                    <a:pt x="48589" y="18413"/>
                    <a:pt x="48589" y="18397"/>
                  </a:cubicBezTo>
                  <a:close/>
                  <a:moveTo>
                    <a:pt x="48672" y="18714"/>
                  </a:moveTo>
                  <a:cubicBezTo>
                    <a:pt x="48672" y="18697"/>
                    <a:pt x="48672" y="18681"/>
                    <a:pt x="48689" y="18681"/>
                  </a:cubicBezTo>
                  <a:cubicBezTo>
                    <a:pt x="48706" y="18664"/>
                    <a:pt x="48723" y="18681"/>
                    <a:pt x="48739" y="18697"/>
                  </a:cubicBezTo>
                  <a:lnTo>
                    <a:pt x="48756" y="18764"/>
                  </a:lnTo>
                  <a:cubicBezTo>
                    <a:pt x="48756" y="18781"/>
                    <a:pt x="48739" y="18798"/>
                    <a:pt x="48723" y="18798"/>
                  </a:cubicBezTo>
                  <a:cubicBezTo>
                    <a:pt x="48706" y="18814"/>
                    <a:pt x="48689" y="18798"/>
                    <a:pt x="48689" y="18781"/>
                  </a:cubicBezTo>
                  <a:close/>
                  <a:moveTo>
                    <a:pt x="48756" y="19098"/>
                  </a:moveTo>
                  <a:cubicBezTo>
                    <a:pt x="48756" y="19082"/>
                    <a:pt x="48773" y="19065"/>
                    <a:pt x="48789" y="19065"/>
                  </a:cubicBezTo>
                  <a:cubicBezTo>
                    <a:pt x="48806" y="19065"/>
                    <a:pt x="48823" y="19065"/>
                    <a:pt x="48823" y="19082"/>
                  </a:cubicBezTo>
                  <a:lnTo>
                    <a:pt x="48840" y="19148"/>
                  </a:lnTo>
                  <a:cubicBezTo>
                    <a:pt x="48840" y="19165"/>
                    <a:pt x="48840" y="19182"/>
                    <a:pt x="48823" y="19199"/>
                  </a:cubicBezTo>
                  <a:cubicBezTo>
                    <a:pt x="48806" y="19199"/>
                    <a:pt x="48789" y="19182"/>
                    <a:pt x="48773" y="19165"/>
                  </a:cubicBezTo>
                  <a:close/>
                  <a:moveTo>
                    <a:pt x="48856" y="19499"/>
                  </a:moveTo>
                  <a:cubicBezTo>
                    <a:pt x="48840" y="19466"/>
                    <a:pt x="48856" y="19449"/>
                    <a:pt x="48873" y="19449"/>
                  </a:cubicBezTo>
                  <a:cubicBezTo>
                    <a:pt x="48890" y="19449"/>
                    <a:pt x="48906" y="19466"/>
                    <a:pt x="48906" y="19483"/>
                  </a:cubicBezTo>
                  <a:lnTo>
                    <a:pt x="48923" y="19549"/>
                  </a:lnTo>
                  <a:cubicBezTo>
                    <a:pt x="48940" y="19566"/>
                    <a:pt x="48923" y="19583"/>
                    <a:pt x="48906" y="19583"/>
                  </a:cubicBezTo>
                  <a:cubicBezTo>
                    <a:pt x="48890" y="19583"/>
                    <a:pt x="48873" y="19566"/>
                    <a:pt x="48856" y="19549"/>
                  </a:cubicBezTo>
                  <a:close/>
                  <a:moveTo>
                    <a:pt x="48923" y="19884"/>
                  </a:moveTo>
                  <a:cubicBezTo>
                    <a:pt x="48923" y="19867"/>
                    <a:pt x="48940" y="19850"/>
                    <a:pt x="48956" y="19850"/>
                  </a:cubicBezTo>
                  <a:cubicBezTo>
                    <a:pt x="48973" y="19834"/>
                    <a:pt x="48990" y="19850"/>
                    <a:pt x="48990" y="19867"/>
                  </a:cubicBezTo>
                  <a:lnTo>
                    <a:pt x="49007" y="19934"/>
                  </a:lnTo>
                  <a:cubicBezTo>
                    <a:pt x="49007" y="19950"/>
                    <a:pt x="49007" y="19967"/>
                    <a:pt x="48990" y="19967"/>
                  </a:cubicBezTo>
                  <a:cubicBezTo>
                    <a:pt x="48956" y="19984"/>
                    <a:pt x="48940" y="19967"/>
                    <a:pt x="48940" y="19950"/>
                  </a:cubicBezTo>
                  <a:close/>
                  <a:moveTo>
                    <a:pt x="49007" y="20268"/>
                  </a:moveTo>
                  <a:cubicBezTo>
                    <a:pt x="49007" y="20251"/>
                    <a:pt x="49007" y="20235"/>
                    <a:pt x="49023" y="20235"/>
                  </a:cubicBezTo>
                  <a:cubicBezTo>
                    <a:pt x="49040" y="20235"/>
                    <a:pt x="49073" y="20251"/>
                    <a:pt x="49073" y="20268"/>
                  </a:cubicBezTo>
                  <a:lnTo>
                    <a:pt x="49073" y="20335"/>
                  </a:lnTo>
                  <a:cubicBezTo>
                    <a:pt x="49090" y="20351"/>
                    <a:pt x="49073" y="20368"/>
                    <a:pt x="49057" y="20368"/>
                  </a:cubicBezTo>
                  <a:cubicBezTo>
                    <a:pt x="49040" y="20368"/>
                    <a:pt x="49023" y="20351"/>
                    <a:pt x="49023" y="20335"/>
                  </a:cubicBezTo>
                  <a:close/>
                  <a:moveTo>
                    <a:pt x="49073" y="20669"/>
                  </a:moveTo>
                  <a:cubicBezTo>
                    <a:pt x="49073" y="20652"/>
                    <a:pt x="49073" y="20636"/>
                    <a:pt x="49107" y="20636"/>
                  </a:cubicBezTo>
                  <a:cubicBezTo>
                    <a:pt x="49124" y="20619"/>
                    <a:pt x="49140" y="20636"/>
                    <a:pt x="49140" y="20652"/>
                  </a:cubicBezTo>
                  <a:lnTo>
                    <a:pt x="49140" y="20719"/>
                  </a:lnTo>
                  <a:cubicBezTo>
                    <a:pt x="49157" y="20736"/>
                    <a:pt x="49140" y="20753"/>
                    <a:pt x="49124" y="20753"/>
                  </a:cubicBezTo>
                  <a:cubicBezTo>
                    <a:pt x="49107" y="20769"/>
                    <a:pt x="49090" y="20753"/>
                    <a:pt x="49090" y="20736"/>
                  </a:cubicBezTo>
                  <a:close/>
                  <a:moveTo>
                    <a:pt x="49140" y="21053"/>
                  </a:moveTo>
                  <a:cubicBezTo>
                    <a:pt x="49124" y="21037"/>
                    <a:pt x="49140" y="21020"/>
                    <a:pt x="49157" y="21020"/>
                  </a:cubicBezTo>
                  <a:cubicBezTo>
                    <a:pt x="49174" y="21020"/>
                    <a:pt x="49190" y="21037"/>
                    <a:pt x="49207" y="21053"/>
                  </a:cubicBezTo>
                  <a:lnTo>
                    <a:pt x="49207" y="21120"/>
                  </a:lnTo>
                  <a:cubicBezTo>
                    <a:pt x="49207" y="21137"/>
                    <a:pt x="49190" y="21154"/>
                    <a:pt x="49174" y="21154"/>
                  </a:cubicBezTo>
                  <a:cubicBezTo>
                    <a:pt x="49157" y="21154"/>
                    <a:pt x="49140" y="21137"/>
                    <a:pt x="49140" y="21120"/>
                  </a:cubicBezTo>
                  <a:close/>
                  <a:moveTo>
                    <a:pt x="49190" y="21454"/>
                  </a:moveTo>
                  <a:cubicBezTo>
                    <a:pt x="49190" y="21438"/>
                    <a:pt x="49190" y="21421"/>
                    <a:pt x="49224" y="21421"/>
                  </a:cubicBezTo>
                  <a:cubicBezTo>
                    <a:pt x="49241" y="21421"/>
                    <a:pt x="49257" y="21421"/>
                    <a:pt x="49257" y="21438"/>
                  </a:cubicBezTo>
                  <a:lnTo>
                    <a:pt x="49257" y="21504"/>
                  </a:lnTo>
                  <a:cubicBezTo>
                    <a:pt x="49257" y="21521"/>
                    <a:pt x="49257" y="21555"/>
                    <a:pt x="49241" y="21555"/>
                  </a:cubicBezTo>
                  <a:cubicBezTo>
                    <a:pt x="49224" y="21555"/>
                    <a:pt x="49207" y="21538"/>
                    <a:pt x="49190" y="21521"/>
                  </a:cubicBezTo>
                  <a:close/>
                  <a:moveTo>
                    <a:pt x="49241" y="21855"/>
                  </a:moveTo>
                  <a:cubicBezTo>
                    <a:pt x="49241" y="21839"/>
                    <a:pt x="49241" y="21822"/>
                    <a:pt x="49257" y="21805"/>
                  </a:cubicBezTo>
                  <a:cubicBezTo>
                    <a:pt x="49291" y="21805"/>
                    <a:pt x="49307" y="21822"/>
                    <a:pt x="49307" y="21839"/>
                  </a:cubicBezTo>
                  <a:lnTo>
                    <a:pt x="49307" y="21905"/>
                  </a:lnTo>
                  <a:cubicBezTo>
                    <a:pt x="49307" y="21922"/>
                    <a:pt x="49291" y="21939"/>
                    <a:pt x="49274" y="21939"/>
                  </a:cubicBezTo>
                  <a:cubicBezTo>
                    <a:pt x="49257" y="21939"/>
                    <a:pt x="49241" y="21939"/>
                    <a:pt x="49241" y="21922"/>
                  </a:cubicBezTo>
                  <a:close/>
                  <a:moveTo>
                    <a:pt x="49274" y="22240"/>
                  </a:moveTo>
                  <a:cubicBezTo>
                    <a:pt x="49274" y="22223"/>
                    <a:pt x="49291" y="22206"/>
                    <a:pt x="49307" y="22206"/>
                  </a:cubicBezTo>
                  <a:cubicBezTo>
                    <a:pt x="49324" y="22206"/>
                    <a:pt x="49341" y="22223"/>
                    <a:pt x="49341" y="22240"/>
                  </a:cubicBezTo>
                  <a:lnTo>
                    <a:pt x="49357" y="22306"/>
                  </a:lnTo>
                  <a:cubicBezTo>
                    <a:pt x="49357" y="22323"/>
                    <a:pt x="49341" y="22340"/>
                    <a:pt x="49324" y="22340"/>
                  </a:cubicBezTo>
                  <a:cubicBezTo>
                    <a:pt x="49307" y="22340"/>
                    <a:pt x="49291" y="22323"/>
                    <a:pt x="49291" y="22306"/>
                  </a:cubicBezTo>
                  <a:close/>
                  <a:moveTo>
                    <a:pt x="49307" y="22641"/>
                  </a:moveTo>
                  <a:cubicBezTo>
                    <a:pt x="49307" y="22624"/>
                    <a:pt x="49324" y="22607"/>
                    <a:pt x="49341" y="22607"/>
                  </a:cubicBezTo>
                  <a:cubicBezTo>
                    <a:pt x="49357" y="22607"/>
                    <a:pt x="49374" y="22624"/>
                    <a:pt x="49374" y="22641"/>
                  </a:cubicBezTo>
                  <a:lnTo>
                    <a:pt x="49391" y="22707"/>
                  </a:lnTo>
                  <a:cubicBezTo>
                    <a:pt x="49391" y="22724"/>
                    <a:pt x="49374" y="22741"/>
                    <a:pt x="49357" y="22741"/>
                  </a:cubicBezTo>
                  <a:cubicBezTo>
                    <a:pt x="49341" y="22741"/>
                    <a:pt x="49324" y="22724"/>
                    <a:pt x="49324" y="22707"/>
                  </a:cubicBezTo>
                  <a:close/>
                  <a:moveTo>
                    <a:pt x="49341" y="23042"/>
                  </a:moveTo>
                  <a:cubicBezTo>
                    <a:pt x="49341" y="23025"/>
                    <a:pt x="49357" y="23008"/>
                    <a:pt x="49374" y="23008"/>
                  </a:cubicBezTo>
                  <a:cubicBezTo>
                    <a:pt x="49391" y="23008"/>
                    <a:pt x="49408" y="23025"/>
                    <a:pt x="49408" y="23042"/>
                  </a:cubicBezTo>
                  <a:lnTo>
                    <a:pt x="49408" y="23108"/>
                  </a:lnTo>
                  <a:cubicBezTo>
                    <a:pt x="49408" y="23125"/>
                    <a:pt x="49408" y="23142"/>
                    <a:pt x="49391" y="23142"/>
                  </a:cubicBezTo>
                  <a:cubicBezTo>
                    <a:pt x="49357" y="23142"/>
                    <a:pt x="49357" y="23125"/>
                    <a:pt x="49341" y="23108"/>
                  </a:cubicBezTo>
                  <a:close/>
                  <a:moveTo>
                    <a:pt x="49374" y="23443"/>
                  </a:moveTo>
                  <a:cubicBezTo>
                    <a:pt x="49357" y="23426"/>
                    <a:pt x="49374" y="23409"/>
                    <a:pt x="49391" y="23409"/>
                  </a:cubicBezTo>
                  <a:cubicBezTo>
                    <a:pt x="49424" y="23409"/>
                    <a:pt x="49424" y="23409"/>
                    <a:pt x="49441" y="23443"/>
                  </a:cubicBezTo>
                  <a:lnTo>
                    <a:pt x="49441" y="23493"/>
                  </a:lnTo>
                  <a:cubicBezTo>
                    <a:pt x="49441" y="23526"/>
                    <a:pt x="49424" y="23526"/>
                    <a:pt x="49408" y="23543"/>
                  </a:cubicBezTo>
                  <a:cubicBezTo>
                    <a:pt x="49391" y="23543"/>
                    <a:pt x="49374" y="23526"/>
                    <a:pt x="49374" y="23509"/>
                  </a:cubicBezTo>
                  <a:close/>
                  <a:moveTo>
                    <a:pt x="49391" y="23844"/>
                  </a:moveTo>
                  <a:cubicBezTo>
                    <a:pt x="49391" y="23810"/>
                    <a:pt x="49391" y="23810"/>
                    <a:pt x="49408" y="23793"/>
                  </a:cubicBezTo>
                  <a:cubicBezTo>
                    <a:pt x="49441" y="23793"/>
                    <a:pt x="49441" y="23810"/>
                    <a:pt x="49458" y="23827"/>
                  </a:cubicBezTo>
                  <a:lnTo>
                    <a:pt x="49458" y="23894"/>
                  </a:lnTo>
                  <a:cubicBezTo>
                    <a:pt x="49458" y="23910"/>
                    <a:pt x="49441" y="23927"/>
                    <a:pt x="49424" y="23927"/>
                  </a:cubicBezTo>
                  <a:cubicBezTo>
                    <a:pt x="49408" y="23927"/>
                    <a:pt x="49391" y="23927"/>
                    <a:pt x="49391" y="23894"/>
                  </a:cubicBezTo>
                  <a:close/>
                  <a:moveTo>
                    <a:pt x="49391" y="24228"/>
                  </a:moveTo>
                  <a:cubicBezTo>
                    <a:pt x="49391" y="24211"/>
                    <a:pt x="49408" y="24194"/>
                    <a:pt x="49424" y="24194"/>
                  </a:cubicBezTo>
                  <a:cubicBezTo>
                    <a:pt x="49441" y="24194"/>
                    <a:pt x="49458" y="24211"/>
                    <a:pt x="49458" y="24228"/>
                  </a:cubicBezTo>
                  <a:lnTo>
                    <a:pt x="49458" y="24295"/>
                  </a:lnTo>
                  <a:cubicBezTo>
                    <a:pt x="49458" y="24311"/>
                    <a:pt x="49441" y="24328"/>
                    <a:pt x="49424" y="24328"/>
                  </a:cubicBezTo>
                  <a:cubicBezTo>
                    <a:pt x="49408" y="24328"/>
                    <a:pt x="49391" y="24311"/>
                    <a:pt x="49391" y="24295"/>
                  </a:cubicBezTo>
                  <a:close/>
                  <a:moveTo>
                    <a:pt x="49391" y="24629"/>
                  </a:moveTo>
                  <a:cubicBezTo>
                    <a:pt x="49391" y="24612"/>
                    <a:pt x="49408" y="24595"/>
                    <a:pt x="49424" y="24595"/>
                  </a:cubicBezTo>
                  <a:cubicBezTo>
                    <a:pt x="49441" y="24595"/>
                    <a:pt x="49458" y="24612"/>
                    <a:pt x="49458" y="24629"/>
                  </a:cubicBezTo>
                  <a:lnTo>
                    <a:pt x="49458" y="24696"/>
                  </a:lnTo>
                  <a:cubicBezTo>
                    <a:pt x="49458" y="24712"/>
                    <a:pt x="49441" y="24729"/>
                    <a:pt x="49424" y="24729"/>
                  </a:cubicBezTo>
                  <a:cubicBezTo>
                    <a:pt x="49408" y="24729"/>
                    <a:pt x="49391" y="24712"/>
                    <a:pt x="49391" y="24696"/>
                  </a:cubicBezTo>
                  <a:close/>
                  <a:moveTo>
                    <a:pt x="49391" y="25030"/>
                  </a:moveTo>
                  <a:cubicBezTo>
                    <a:pt x="49391" y="25013"/>
                    <a:pt x="49408" y="24996"/>
                    <a:pt x="49424" y="24996"/>
                  </a:cubicBezTo>
                  <a:cubicBezTo>
                    <a:pt x="49441" y="24996"/>
                    <a:pt x="49458" y="25013"/>
                    <a:pt x="49458" y="25030"/>
                  </a:cubicBezTo>
                  <a:lnTo>
                    <a:pt x="49458" y="25097"/>
                  </a:lnTo>
                  <a:cubicBezTo>
                    <a:pt x="49458" y="25113"/>
                    <a:pt x="49441" y="25130"/>
                    <a:pt x="49424" y="25130"/>
                  </a:cubicBezTo>
                  <a:cubicBezTo>
                    <a:pt x="49408" y="25130"/>
                    <a:pt x="49391" y="25113"/>
                    <a:pt x="49391" y="25097"/>
                  </a:cubicBezTo>
                  <a:close/>
                  <a:moveTo>
                    <a:pt x="49391" y="25431"/>
                  </a:moveTo>
                  <a:cubicBezTo>
                    <a:pt x="49391" y="25414"/>
                    <a:pt x="49408" y="25397"/>
                    <a:pt x="49424" y="25397"/>
                  </a:cubicBezTo>
                  <a:cubicBezTo>
                    <a:pt x="49441" y="25397"/>
                    <a:pt x="49458" y="25414"/>
                    <a:pt x="49458" y="25431"/>
                  </a:cubicBezTo>
                  <a:lnTo>
                    <a:pt x="49458" y="25498"/>
                  </a:lnTo>
                  <a:cubicBezTo>
                    <a:pt x="49458" y="25514"/>
                    <a:pt x="49441" y="25531"/>
                    <a:pt x="49424" y="25531"/>
                  </a:cubicBezTo>
                  <a:cubicBezTo>
                    <a:pt x="49391" y="25531"/>
                    <a:pt x="49391" y="25514"/>
                    <a:pt x="49391" y="25498"/>
                  </a:cubicBezTo>
                  <a:close/>
                  <a:moveTo>
                    <a:pt x="49374" y="25832"/>
                  </a:moveTo>
                  <a:cubicBezTo>
                    <a:pt x="49374" y="25815"/>
                    <a:pt x="49391" y="25798"/>
                    <a:pt x="49408" y="25798"/>
                  </a:cubicBezTo>
                  <a:cubicBezTo>
                    <a:pt x="49424" y="25798"/>
                    <a:pt x="49441" y="25815"/>
                    <a:pt x="49441" y="25832"/>
                  </a:cubicBezTo>
                  <a:lnTo>
                    <a:pt x="49441" y="25899"/>
                  </a:lnTo>
                  <a:cubicBezTo>
                    <a:pt x="49441" y="25915"/>
                    <a:pt x="49424" y="25932"/>
                    <a:pt x="49408" y="25932"/>
                  </a:cubicBezTo>
                  <a:cubicBezTo>
                    <a:pt x="49374" y="25932"/>
                    <a:pt x="49374" y="25915"/>
                    <a:pt x="49374" y="25899"/>
                  </a:cubicBezTo>
                  <a:close/>
                  <a:moveTo>
                    <a:pt x="49357" y="26233"/>
                  </a:moveTo>
                  <a:cubicBezTo>
                    <a:pt x="49357" y="26199"/>
                    <a:pt x="49374" y="26199"/>
                    <a:pt x="49391" y="26199"/>
                  </a:cubicBezTo>
                  <a:cubicBezTo>
                    <a:pt x="49408" y="26199"/>
                    <a:pt x="49424" y="26216"/>
                    <a:pt x="49424" y="26233"/>
                  </a:cubicBezTo>
                  <a:lnTo>
                    <a:pt x="49408" y="26300"/>
                  </a:lnTo>
                  <a:cubicBezTo>
                    <a:pt x="49408" y="26316"/>
                    <a:pt x="49391" y="26333"/>
                    <a:pt x="49374" y="26333"/>
                  </a:cubicBezTo>
                  <a:cubicBezTo>
                    <a:pt x="49357" y="26333"/>
                    <a:pt x="49341" y="26316"/>
                    <a:pt x="49341" y="26283"/>
                  </a:cubicBezTo>
                  <a:close/>
                  <a:moveTo>
                    <a:pt x="49324" y="26617"/>
                  </a:moveTo>
                  <a:cubicBezTo>
                    <a:pt x="49324" y="26600"/>
                    <a:pt x="49341" y="26584"/>
                    <a:pt x="49357" y="26584"/>
                  </a:cubicBezTo>
                  <a:cubicBezTo>
                    <a:pt x="49374" y="26600"/>
                    <a:pt x="49391" y="26617"/>
                    <a:pt x="49391" y="26634"/>
                  </a:cubicBezTo>
                  <a:lnTo>
                    <a:pt x="49391" y="26701"/>
                  </a:lnTo>
                  <a:cubicBezTo>
                    <a:pt x="49374" y="26717"/>
                    <a:pt x="49357" y="26717"/>
                    <a:pt x="49341" y="26717"/>
                  </a:cubicBezTo>
                  <a:cubicBezTo>
                    <a:pt x="49324" y="26717"/>
                    <a:pt x="49307" y="26701"/>
                    <a:pt x="49324" y="26684"/>
                  </a:cubicBezTo>
                  <a:close/>
                  <a:moveTo>
                    <a:pt x="49291" y="27018"/>
                  </a:moveTo>
                  <a:cubicBezTo>
                    <a:pt x="49291" y="27001"/>
                    <a:pt x="49307" y="26985"/>
                    <a:pt x="49324" y="26985"/>
                  </a:cubicBezTo>
                  <a:cubicBezTo>
                    <a:pt x="49341" y="26985"/>
                    <a:pt x="49357" y="27001"/>
                    <a:pt x="49357" y="27018"/>
                  </a:cubicBezTo>
                  <a:lnTo>
                    <a:pt x="49341" y="27085"/>
                  </a:lnTo>
                  <a:cubicBezTo>
                    <a:pt x="49341" y="27118"/>
                    <a:pt x="49324" y="27118"/>
                    <a:pt x="49307" y="27118"/>
                  </a:cubicBezTo>
                  <a:cubicBezTo>
                    <a:pt x="49291" y="27118"/>
                    <a:pt x="49274" y="27102"/>
                    <a:pt x="49274" y="27085"/>
                  </a:cubicBezTo>
                  <a:close/>
                  <a:moveTo>
                    <a:pt x="49241" y="27419"/>
                  </a:moveTo>
                  <a:cubicBezTo>
                    <a:pt x="49241" y="27402"/>
                    <a:pt x="49257" y="27386"/>
                    <a:pt x="49291" y="27386"/>
                  </a:cubicBezTo>
                  <a:cubicBezTo>
                    <a:pt x="49307" y="27386"/>
                    <a:pt x="49307" y="27402"/>
                    <a:pt x="49307" y="27419"/>
                  </a:cubicBezTo>
                  <a:lnTo>
                    <a:pt x="49307" y="27486"/>
                  </a:lnTo>
                  <a:cubicBezTo>
                    <a:pt x="49307" y="27503"/>
                    <a:pt x="49291" y="27519"/>
                    <a:pt x="49274" y="27519"/>
                  </a:cubicBezTo>
                  <a:cubicBezTo>
                    <a:pt x="49257" y="27519"/>
                    <a:pt x="49241" y="27503"/>
                    <a:pt x="49241" y="27486"/>
                  </a:cubicBezTo>
                  <a:close/>
                  <a:moveTo>
                    <a:pt x="49207" y="27803"/>
                  </a:moveTo>
                  <a:cubicBezTo>
                    <a:pt x="49207" y="27787"/>
                    <a:pt x="49224" y="27787"/>
                    <a:pt x="49241" y="27787"/>
                  </a:cubicBezTo>
                  <a:cubicBezTo>
                    <a:pt x="49257" y="27787"/>
                    <a:pt x="49274" y="27803"/>
                    <a:pt x="49274" y="27820"/>
                  </a:cubicBezTo>
                  <a:lnTo>
                    <a:pt x="49257" y="27887"/>
                  </a:lnTo>
                  <a:cubicBezTo>
                    <a:pt x="49257" y="27904"/>
                    <a:pt x="49241" y="27920"/>
                    <a:pt x="49224" y="27920"/>
                  </a:cubicBezTo>
                  <a:cubicBezTo>
                    <a:pt x="49207" y="27920"/>
                    <a:pt x="49190" y="27887"/>
                    <a:pt x="49190" y="27870"/>
                  </a:cubicBezTo>
                  <a:close/>
                  <a:moveTo>
                    <a:pt x="49140" y="28205"/>
                  </a:moveTo>
                  <a:cubicBezTo>
                    <a:pt x="49157" y="28188"/>
                    <a:pt x="49174" y="28171"/>
                    <a:pt x="49190" y="28171"/>
                  </a:cubicBezTo>
                  <a:cubicBezTo>
                    <a:pt x="49207" y="28188"/>
                    <a:pt x="49207" y="28205"/>
                    <a:pt x="49207" y="28221"/>
                  </a:cubicBezTo>
                  <a:lnTo>
                    <a:pt x="49207" y="28288"/>
                  </a:lnTo>
                  <a:cubicBezTo>
                    <a:pt x="49207" y="28305"/>
                    <a:pt x="49190" y="28305"/>
                    <a:pt x="49157" y="28305"/>
                  </a:cubicBezTo>
                  <a:cubicBezTo>
                    <a:pt x="49140" y="28305"/>
                    <a:pt x="49140" y="28288"/>
                    <a:pt x="49140" y="28271"/>
                  </a:cubicBezTo>
                  <a:close/>
                  <a:moveTo>
                    <a:pt x="49090" y="28606"/>
                  </a:moveTo>
                  <a:cubicBezTo>
                    <a:pt x="49090" y="28589"/>
                    <a:pt x="49107" y="28572"/>
                    <a:pt x="49124" y="28572"/>
                  </a:cubicBezTo>
                  <a:cubicBezTo>
                    <a:pt x="49140" y="28572"/>
                    <a:pt x="49157" y="28589"/>
                    <a:pt x="49157" y="28606"/>
                  </a:cubicBezTo>
                  <a:lnTo>
                    <a:pt x="49140" y="28672"/>
                  </a:lnTo>
                  <a:cubicBezTo>
                    <a:pt x="49140" y="28689"/>
                    <a:pt x="49124" y="28706"/>
                    <a:pt x="49107" y="28706"/>
                  </a:cubicBezTo>
                  <a:cubicBezTo>
                    <a:pt x="49090" y="28706"/>
                    <a:pt x="49073" y="28689"/>
                    <a:pt x="49073" y="28672"/>
                  </a:cubicBezTo>
                  <a:close/>
                  <a:moveTo>
                    <a:pt x="49023" y="28990"/>
                  </a:moveTo>
                  <a:cubicBezTo>
                    <a:pt x="49023" y="28973"/>
                    <a:pt x="49040" y="28956"/>
                    <a:pt x="49057" y="28973"/>
                  </a:cubicBezTo>
                  <a:cubicBezTo>
                    <a:pt x="49073" y="28973"/>
                    <a:pt x="49090" y="28990"/>
                    <a:pt x="49090" y="29007"/>
                  </a:cubicBezTo>
                  <a:lnTo>
                    <a:pt x="49073" y="29073"/>
                  </a:lnTo>
                  <a:cubicBezTo>
                    <a:pt x="49073" y="29090"/>
                    <a:pt x="49057" y="29107"/>
                    <a:pt x="49040" y="29090"/>
                  </a:cubicBezTo>
                  <a:cubicBezTo>
                    <a:pt x="49023" y="29090"/>
                    <a:pt x="49007" y="29073"/>
                    <a:pt x="49007" y="29057"/>
                  </a:cubicBezTo>
                  <a:close/>
                  <a:moveTo>
                    <a:pt x="48940" y="29391"/>
                  </a:moveTo>
                  <a:cubicBezTo>
                    <a:pt x="48956" y="29374"/>
                    <a:pt x="48973" y="29357"/>
                    <a:pt x="48990" y="29357"/>
                  </a:cubicBezTo>
                  <a:cubicBezTo>
                    <a:pt x="49007" y="29357"/>
                    <a:pt x="49023" y="29374"/>
                    <a:pt x="49007" y="29391"/>
                  </a:cubicBezTo>
                  <a:lnTo>
                    <a:pt x="49007" y="29458"/>
                  </a:lnTo>
                  <a:cubicBezTo>
                    <a:pt x="48990" y="29474"/>
                    <a:pt x="48973" y="29491"/>
                    <a:pt x="48956" y="29491"/>
                  </a:cubicBezTo>
                  <a:cubicBezTo>
                    <a:pt x="48940" y="29491"/>
                    <a:pt x="48923" y="29474"/>
                    <a:pt x="48940" y="29458"/>
                  </a:cubicBezTo>
                  <a:close/>
                  <a:moveTo>
                    <a:pt x="48873" y="29775"/>
                  </a:moveTo>
                  <a:cubicBezTo>
                    <a:pt x="48873" y="29758"/>
                    <a:pt x="48890" y="29742"/>
                    <a:pt x="48906" y="29742"/>
                  </a:cubicBezTo>
                  <a:cubicBezTo>
                    <a:pt x="48923" y="29758"/>
                    <a:pt x="48940" y="29775"/>
                    <a:pt x="48940" y="29792"/>
                  </a:cubicBezTo>
                  <a:lnTo>
                    <a:pt x="48923" y="29859"/>
                  </a:lnTo>
                  <a:cubicBezTo>
                    <a:pt x="48923" y="29875"/>
                    <a:pt x="48890" y="29892"/>
                    <a:pt x="48873" y="29875"/>
                  </a:cubicBezTo>
                  <a:cubicBezTo>
                    <a:pt x="48856" y="29875"/>
                    <a:pt x="48856" y="29859"/>
                    <a:pt x="48856" y="29842"/>
                  </a:cubicBezTo>
                  <a:close/>
                  <a:moveTo>
                    <a:pt x="48789" y="30159"/>
                  </a:moveTo>
                  <a:cubicBezTo>
                    <a:pt x="48789" y="30143"/>
                    <a:pt x="48806" y="30143"/>
                    <a:pt x="48823" y="30143"/>
                  </a:cubicBezTo>
                  <a:cubicBezTo>
                    <a:pt x="48840" y="30143"/>
                    <a:pt x="48856" y="30159"/>
                    <a:pt x="48840" y="30176"/>
                  </a:cubicBezTo>
                  <a:lnTo>
                    <a:pt x="48840" y="30243"/>
                  </a:lnTo>
                  <a:cubicBezTo>
                    <a:pt x="48823" y="30260"/>
                    <a:pt x="48806" y="30276"/>
                    <a:pt x="48789" y="30276"/>
                  </a:cubicBezTo>
                  <a:cubicBezTo>
                    <a:pt x="48773" y="30260"/>
                    <a:pt x="48756" y="30243"/>
                    <a:pt x="48773" y="30226"/>
                  </a:cubicBezTo>
                  <a:close/>
                  <a:moveTo>
                    <a:pt x="48689" y="30544"/>
                  </a:moveTo>
                  <a:cubicBezTo>
                    <a:pt x="48689" y="30527"/>
                    <a:pt x="48706" y="30527"/>
                    <a:pt x="48739" y="30527"/>
                  </a:cubicBezTo>
                  <a:cubicBezTo>
                    <a:pt x="48756" y="30527"/>
                    <a:pt x="48756" y="30544"/>
                    <a:pt x="48756" y="30560"/>
                  </a:cubicBezTo>
                  <a:lnTo>
                    <a:pt x="48739" y="30627"/>
                  </a:lnTo>
                  <a:cubicBezTo>
                    <a:pt x="48739" y="30644"/>
                    <a:pt x="48723" y="30661"/>
                    <a:pt x="48706" y="30661"/>
                  </a:cubicBezTo>
                  <a:cubicBezTo>
                    <a:pt x="48689" y="30661"/>
                    <a:pt x="48672" y="30627"/>
                    <a:pt x="48672" y="30611"/>
                  </a:cubicBezTo>
                  <a:close/>
                  <a:moveTo>
                    <a:pt x="48589" y="30945"/>
                  </a:moveTo>
                  <a:cubicBezTo>
                    <a:pt x="48606" y="30928"/>
                    <a:pt x="48622" y="30911"/>
                    <a:pt x="48639" y="30911"/>
                  </a:cubicBezTo>
                  <a:cubicBezTo>
                    <a:pt x="48656" y="30911"/>
                    <a:pt x="48656" y="30945"/>
                    <a:pt x="48656" y="30961"/>
                  </a:cubicBezTo>
                  <a:lnTo>
                    <a:pt x="48639" y="31028"/>
                  </a:lnTo>
                  <a:cubicBezTo>
                    <a:pt x="48639" y="31045"/>
                    <a:pt x="48622" y="31045"/>
                    <a:pt x="48606" y="31045"/>
                  </a:cubicBezTo>
                  <a:cubicBezTo>
                    <a:pt x="48589" y="31045"/>
                    <a:pt x="48572" y="31028"/>
                    <a:pt x="48572" y="30995"/>
                  </a:cubicBezTo>
                  <a:close/>
                  <a:moveTo>
                    <a:pt x="48489" y="31329"/>
                  </a:moveTo>
                  <a:cubicBezTo>
                    <a:pt x="48489" y="31312"/>
                    <a:pt x="48505" y="31296"/>
                    <a:pt x="48522" y="31296"/>
                  </a:cubicBezTo>
                  <a:cubicBezTo>
                    <a:pt x="48539" y="31312"/>
                    <a:pt x="48555" y="31329"/>
                    <a:pt x="48555" y="31346"/>
                  </a:cubicBezTo>
                  <a:lnTo>
                    <a:pt x="48539" y="31413"/>
                  </a:lnTo>
                  <a:cubicBezTo>
                    <a:pt x="48522" y="31429"/>
                    <a:pt x="48505" y="31429"/>
                    <a:pt x="48489" y="31429"/>
                  </a:cubicBezTo>
                  <a:cubicBezTo>
                    <a:pt x="48472" y="31429"/>
                    <a:pt x="48472" y="31413"/>
                    <a:pt x="48472" y="31379"/>
                  </a:cubicBezTo>
                  <a:close/>
                  <a:moveTo>
                    <a:pt x="48372" y="31713"/>
                  </a:moveTo>
                  <a:cubicBezTo>
                    <a:pt x="48388" y="31680"/>
                    <a:pt x="48405" y="31680"/>
                    <a:pt x="48422" y="31680"/>
                  </a:cubicBezTo>
                  <a:cubicBezTo>
                    <a:pt x="48438" y="31697"/>
                    <a:pt x="48438" y="31713"/>
                    <a:pt x="48438" y="31730"/>
                  </a:cubicBezTo>
                  <a:lnTo>
                    <a:pt x="48422" y="31780"/>
                  </a:lnTo>
                  <a:cubicBezTo>
                    <a:pt x="48422" y="31814"/>
                    <a:pt x="48405" y="31814"/>
                    <a:pt x="48388" y="31814"/>
                  </a:cubicBezTo>
                  <a:cubicBezTo>
                    <a:pt x="48355" y="31814"/>
                    <a:pt x="48355" y="31780"/>
                    <a:pt x="48355" y="31763"/>
                  </a:cubicBezTo>
                  <a:close/>
                  <a:moveTo>
                    <a:pt x="48255" y="32081"/>
                  </a:moveTo>
                  <a:cubicBezTo>
                    <a:pt x="48271" y="32064"/>
                    <a:pt x="48288" y="32064"/>
                    <a:pt x="48305" y="32064"/>
                  </a:cubicBezTo>
                  <a:cubicBezTo>
                    <a:pt x="48322" y="32064"/>
                    <a:pt x="48338" y="32081"/>
                    <a:pt x="48322" y="32114"/>
                  </a:cubicBezTo>
                  <a:lnTo>
                    <a:pt x="48305" y="32164"/>
                  </a:lnTo>
                  <a:cubicBezTo>
                    <a:pt x="48305" y="32181"/>
                    <a:pt x="48271" y="32198"/>
                    <a:pt x="48255" y="32198"/>
                  </a:cubicBezTo>
                  <a:cubicBezTo>
                    <a:pt x="48238" y="32181"/>
                    <a:pt x="48238" y="32164"/>
                    <a:pt x="48238" y="32148"/>
                  </a:cubicBezTo>
                  <a:close/>
                  <a:moveTo>
                    <a:pt x="48138" y="32465"/>
                  </a:moveTo>
                  <a:cubicBezTo>
                    <a:pt x="48138" y="32448"/>
                    <a:pt x="48154" y="32432"/>
                    <a:pt x="48171" y="32448"/>
                  </a:cubicBezTo>
                  <a:cubicBezTo>
                    <a:pt x="48205" y="32448"/>
                    <a:pt x="48205" y="32465"/>
                    <a:pt x="48205" y="32482"/>
                  </a:cubicBezTo>
                  <a:lnTo>
                    <a:pt x="48171" y="32549"/>
                  </a:lnTo>
                  <a:cubicBezTo>
                    <a:pt x="48171" y="32565"/>
                    <a:pt x="48154" y="32582"/>
                    <a:pt x="48138" y="32565"/>
                  </a:cubicBezTo>
                  <a:cubicBezTo>
                    <a:pt x="48121" y="32565"/>
                    <a:pt x="48104" y="32549"/>
                    <a:pt x="48121" y="32532"/>
                  </a:cubicBezTo>
                  <a:close/>
                  <a:moveTo>
                    <a:pt x="48004" y="32849"/>
                  </a:moveTo>
                  <a:cubicBezTo>
                    <a:pt x="48021" y="32833"/>
                    <a:pt x="48037" y="32816"/>
                    <a:pt x="48054" y="32816"/>
                  </a:cubicBezTo>
                  <a:cubicBezTo>
                    <a:pt x="48071" y="32833"/>
                    <a:pt x="48071" y="32849"/>
                    <a:pt x="48071" y="32866"/>
                  </a:cubicBezTo>
                  <a:lnTo>
                    <a:pt x="48054" y="32933"/>
                  </a:lnTo>
                  <a:cubicBezTo>
                    <a:pt x="48037" y="32950"/>
                    <a:pt x="48021" y="32950"/>
                    <a:pt x="48004" y="32950"/>
                  </a:cubicBezTo>
                  <a:cubicBezTo>
                    <a:pt x="47987" y="32950"/>
                    <a:pt x="47987" y="32916"/>
                    <a:pt x="47987" y="32900"/>
                  </a:cubicBezTo>
                  <a:close/>
                  <a:moveTo>
                    <a:pt x="47870" y="33217"/>
                  </a:moveTo>
                  <a:cubicBezTo>
                    <a:pt x="47887" y="33200"/>
                    <a:pt x="47904" y="33184"/>
                    <a:pt x="47921" y="33200"/>
                  </a:cubicBezTo>
                  <a:cubicBezTo>
                    <a:pt x="47937" y="33200"/>
                    <a:pt x="47937" y="33217"/>
                    <a:pt x="47937" y="33234"/>
                  </a:cubicBezTo>
                  <a:lnTo>
                    <a:pt x="47921" y="33301"/>
                  </a:lnTo>
                  <a:cubicBezTo>
                    <a:pt x="47904" y="33317"/>
                    <a:pt x="47887" y="33334"/>
                    <a:pt x="47870" y="33317"/>
                  </a:cubicBezTo>
                  <a:cubicBezTo>
                    <a:pt x="47854" y="33317"/>
                    <a:pt x="47837" y="33301"/>
                    <a:pt x="47854" y="33284"/>
                  </a:cubicBezTo>
                  <a:close/>
                  <a:moveTo>
                    <a:pt x="47737" y="33585"/>
                  </a:moveTo>
                  <a:cubicBezTo>
                    <a:pt x="47737" y="33568"/>
                    <a:pt x="47753" y="33568"/>
                    <a:pt x="47770" y="33568"/>
                  </a:cubicBezTo>
                  <a:cubicBezTo>
                    <a:pt x="47787" y="33585"/>
                    <a:pt x="47804" y="33601"/>
                    <a:pt x="47787" y="33618"/>
                  </a:cubicBezTo>
                  <a:lnTo>
                    <a:pt x="47770" y="33668"/>
                  </a:lnTo>
                  <a:cubicBezTo>
                    <a:pt x="47770" y="33685"/>
                    <a:pt x="47737" y="33702"/>
                    <a:pt x="47720" y="33702"/>
                  </a:cubicBezTo>
                  <a:cubicBezTo>
                    <a:pt x="47703" y="33685"/>
                    <a:pt x="47703" y="33668"/>
                    <a:pt x="47703" y="33651"/>
                  </a:cubicBezTo>
                  <a:close/>
                  <a:moveTo>
                    <a:pt x="47586" y="33952"/>
                  </a:moveTo>
                  <a:cubicBezTo>
                    <a:pt x="47586" y="33936"/>
                    <a:pt x="47603" y="33936"/>
                    <a:pt x="47620" y="33936"/>
                  </a:cubicBezTo>
                  <a:cubicBezTo>
                    <a:pt x="47636" y="33952"/>
                    <a:pt x="47653" y="33969"/>
                    <a:pt x="47653" y="33986"/>
                  </a:cubicBezTo>
                  <a:lnTo>
                    <a:pt x="47620" y="34052"/>
                  </a:lnTo>
                  <a:cubicBezTo>
                    <a:pt x="47620" y="34069"/>
                    <a:pt x="47586" y="34069"/>
                    <a:pt x="47570" y="34069"/>
                  </a:cubicBezTo>
                  <a:cubicBezTo>
                    <a:pt x="47553" y="34052"/>
                    <a:pt x="47553" y="34036"/>
                    <a:pt x="47553" y="34019"/>
                  </a:cubicBezTo>
                  <a:close/>
                  <a:moveTo>
                    <a:pt x="47436" y="34320"/>
                  </a:moveTo>
                  <a:cubicBezTo>
                    <a:pt x="47436" y="34303"/>
                    <a:pt x="47453" y="34303"/>
                    <a:pt x="47469" y="34303"/>
                  </a:cubicBezTo>
                  <a:cubicBezTo>
                    <a:pt x="47486" y="34320"/>
                    <a:pt x="47503" y="34337"/>
                    <a:pt x="47486" y="34353"/>
                  </a:cubicBezTo>
                  <a:lnTo>
                    <a:pt x="47469" y="34420"/>
                  </a:lnTo>
                  <a:cubicBezTo>
                    <a:pt x="47453" y="34437"/>
                    <a:pt x="47436" y="34437"/>
                    <a:pt x="47419" y="34437"/>
                  </a:cubicBezTo>
                  <a:cubicBezTo>
                    <a:pt x="47403" y="34420"/>
                    <a:pt x="47403" y="34403"/>
                    <a:pt x="47403" y="34387"/>
                  </a:cubicBezTo>
                  <a:close/>
                  <a:moveTo>
                    <a:pt x="47269" y="34687"/>
                  </a:moveTo>
                  <a:cubicBezTo>
                    <a:pt x="47286" y="34671"/>
                    <a:pt x="47302" y="34671"/>
                    <a:pt x="47319" y="34671"/>
                  </a:cubicBezTo>
                  <a:cubicBezTo>
                    <a:pt x="47336" y="34687"/>
                    <a:pt x="47336" y="34704"/>
                    <a:pt x="47336" y="34721"/>
                  </a:cubicBezTo>
                  <a:lnTo>
                    <a:pt x="47302" y="34788"/>
                  </a:lnTo>
                  <a:cubicBezTo>
                    <a:pt x="47302" y="34804"/>
                    <a:pt x="47269" y="34804"/>
                    <a:pt x="47252" y="34804"/>
                  </a:cubicBezTo>
                  <a:cubicBezTo>
                    <a:pt x="47235" y="34788"/>
                    <a:pt x="47235" y="34771"/>
                    <a:pt x="47235" y="34754"/>
                  </a:cubicBezTo>
                  <a:close/>
                  <a:moveTo>
                    <a:pt x="47102" y="35055"/>
                  </a:moveTo>
                  <a:cubicBezTo>
                    <a:pt x="47119" y="35038"/>
                    <a:pt x="47135" y="35038"/>
                    <a:pt x="47152" y="35038"/>
                  </a:cubicBezTo>
                  <a:cubicBezTo>
                    <a:pt x="47169" y="35055"/>
                    <a:pt x="47169" y="35072"/>
                    <a:pt x="47169" y="35088"/>
                  </a:cubicBezTo>
                  <a:lnTo>
                    <a:pt x="47135" y="35139"/>
                  </a:lnTo>
                  <a:cubicBezTo>
                    <a:pt x="47135" y="35155"/>
                    <a:pt x="47102" y="35172"/>
                    <a:pt x="47085" y="35155"/>
                  </a:cubicBezTo>
                  <a:cubicBezTo>
                    <a:pt x="47068" y="35155"/>
                    <a:pt x="47068" y="35139"/>
                    <a:pt x="47068" y="35122"/>
                  </a:cubicBezTo>
                  <a:close/>
                  <a:moveTo>
                    <a:pt x="46935" y="35423"/>
                  </a:moveTo>
                  <a:cubicBezTo>
                    <a:pt x="46935" y="35406"/>
                    <a:pt x="46968" y="35389"/>
                    <a:pt x="46985" y="35406"/>
                  </a:cubicBezTo>
                  <a:cubicBezTo>
                    <a:pt x="47002" y="35406"/>
                    <a:pt x="47002" y="35423"/>
                    <a:pt x="47002" y="35439"/>
                  </a:cubicBezTo>
                  <a:lnTo>
                    <a:pt x="46968" y="35506"/>
                  </a:lnTo>
                  <a:cubicBezTo>
                    <a:pt x="46951" y="35523"/>
                    <a:pt x="46935" y="35523"/>
                    <a:pt x="46918" y="35523"/>
                  </a:cubicBezTo>
                  <a:cubicBezTo>
                    <a:pt x="46901" y="35506"/>
                    <a:pt x="46901" y="35489"/>
                    <a:pt x="46901" y="35473"/>
                  </a:cubicBezTo>
                  <a:close/>
                  <a:moveTo>
                    <a:pt x="46751" y="35773"/>
                  </a:moveTo>
                  <a:cubicBezTo>
                    <a:pt x="46768" y="35757"/>
                    <a:pt x="46784" y="35757"/>
                    <a:pt x="46801" y="35757"/>
                  </a:cubicBezTo>
                  <a:cubicBezTo>
                    <a:pt x="46818" y="35773"/>
                    <a:pt x="46818" y="35790"/>
                    <a:pt x="46818" y="35807"/>
                  </a:cubicBezTo>
                  <a:lnTo>
                    <a:pt x="46784" y="35857"/>
                  </a:lnTo>
                  <a:cubicBezTo>
                    <a:pt x="46784" y="35874"/>
                    <a:pt x="46751" y="35890"/>
                    <a:pt x="46734" y="35874"/>
                  </a:cubicBezTo>
                  <a:cubicBezTo>
                    <a:pt x="46718" y="35874"/>
                    <a:pt x="46718" y="35840"/>
                    <a:pt x="46718" y="35824"/>
                  </a:cubicBezTo>
                  <a:close/>
                  <a:moveTo>
                    <a:pt x="46567" y="36124"/>
                  </a:moveTo>
                  <a:cubicBezTo>
                    <a:pt x="46584" y="36108"/>
                    <a:pt x="46601" y="36108"/>
                    <a:pt x="46617" y="36108"/>
                  </a:cubicBezTo>
                  <a:cubicBezTo>
                    <a:pt x="46634" y="36124"/>
                    <a:pt x="46634" y="36141"/>
                    <a:pt x="46634" y="36158"/>
                  </a:cubicBezTo>
                  <a:lnTo>
                    <a:pt x="46601" y="36208"/>
                  </a:lnTo>
                  <a:cubicBezTo>
                    <a:pt x="46584" y="36225"/>
                    <a:pt x="46567" y="36241"/>
                    <a:pt x="46550" y="36225"/>
                  </a:cubicBezTo>
                  <a:cubicBezTo>
                    <a:pt x="46534" y="36225"/>
                    <a:pt x="46534" y="36208"/>
                    <a:pt x="46534" y="36191"/>
                  </a:cubicBezTo>
                  <a:close/>
                  <a:moveTo>
                    <a:pt x="46383" y="36475"/>
                  </a:moveTo>
                  <a:cubicBezTo>
                    <a:pt x="46400" y="36459"/>
                    <a:pt x="46417" y="36459"/>
                    <a:pt x="46433" y="36459"/>
                  </a:cubicBezTo>
                  <a:cubicBezTo>
                    <a:pt x="46450" y="36475"/>
                    <a:pt x="46450" y="36492"/>
                    <a:pt x="46450" y="36509"/>
                  </a:cubicBezTo>
                  <a:lnTo>
                    <a:pt x="46417" y="36575"/>
                  </a:lnTo>
                  <a:cubicBezTo>
                    <a:pt x="46400" y="36575"/>
                    <a:pt x="46383" y="36592"/>
                    <a:pt x="46367" y="36575"/>
                  </a:cubicBezTo>
                  <a:cubicBezTo>
                    <a:pt x="46350" y="36575"/>
                    <a:pt x="46350" y="36559"/>
                    <a:pt x="46350" y="36542"/>
                  </a:cubicBezTo>
                  <a:close/>
                  <a:moveTo>
                    <a:pt x="46183" y="36826"/>
                  </a:moveTo>
                  <a:cubicBezTo>
                    <a:pt x="46200" y="36809"/>
                    <a:pt x="46216" y="36809"/>
                    <a:pt x="46233" y="36809"/>
                  </a:cubicBezTo>
                  <a:cubicBezTo>
                    <a:pt x="46250" y="36826"/>
                    <a:pt x="46250" y="36843"/>
                    <a:pt x="46250" y="36860"/>
                  </a:cubicBezTo>
                  <a:lnTo>
                    <a:pt x="46216" y="36910"/>
                  </a:lnTo>
                  <a:cubicBezTo>
                    <a:pt x="46200" y="36926"/>
                    <a:pt x="46183" y="36943"/>
                    <a:pt x="46166" y="36926"/>
                  </a:cubicBezTo>
                  <a:cubicBezTo>
                    <a:pt x="46149" y="36926"/>
                    <a:pt x="46149" y="36893"/>
                    <a:pt x="46149" y="36876"/>
                  </a:cubicBezTo>
                  <a:close/>
                  <a:moveTo>
                    <a:pt x="45982" y="37177"/>
                  </a:moveTo>
                  <a:cubicBezTo>
                    <a:pt x="45999" y="37160"/>
                    <a:pt x="46016" y="37144"/>
                    <a:pt x="46032" y="37160"/>
                  </a:cubicBezTo>
                  <a:cubicBezTo>
                    <a:pt x="46049" y="37160"/>
                    <a:pt x="46049" y="37194"/>
                    <a:pt x="46049" y="37210"/>
                  </a:cubicBezTo>
                  <a:lnTo>
                    <a:pt x="46016" y="37261"/>
                  </a:lnTo>
                  <a:cubicBezTo>
                    <a:pt x="45999" y="37277"/>
                    <a:pt x="45982" y="37277"/>
                    <a:pt x="45966" y="37277"/>
                  </a:cubicBezTo>
                  <a:cubicBezTo>
                    <a:pt x="45949" y="37261"/>
                    <a:pt x="45949" y="37244"/>
                    <a:pt x="45949" y="37227"/>
                  </a:cubicBezTo>
                  <a:close/>
                  <a:moveTo>
                    <a:pt x="45782" y="37511"/>
                  </a:moveTo>
                  <a:cubicBezTo>
                    <a:pt x="45799" y="37494"/>
                    <a:pt x="45815" y="37494"/>
                    <a:pt x="45832" y="37494"/>
                  </a:cubicBezTo>
                  <a:cubicBezTo>
                    <a:pt x="45849" y="37511"/>
                    <a:pt x="45849" y="37528"/>
                    <a:pt x="45832" y="37545"/>
                  </a:cubicBezTo>
                  <a:lnTo>
                    <a:pt x="45799" y="37611"/>
                  </a:lnTo>
                  <a:cubicBezTo>
                    <a:pt x="45799" y="37611"/>
                    <a:pt x="45782" y="37628"/>
                    <a:pt x="45765" y="37611"/>
                  </a:cubicBezTo>
                  <a:cubicBezTo>
                    <a:pt x="45748" y="37611"/>
                    <a:pt x="45732" y="37578"/>
                    <a:pt x="45748" y="37561"/>
                  </a:cubicBezTo>
                  <a:close/>
                  <a:moveTo>
                    <a:pt x="45565" y="37845"/>
                  </a:moveTo>
                  <a:cubicBezTo>
                    <a:pt x="45581" y="37829"/>
                    <a:pt x="45598" y="37829"/>
                    <a:pt x="45615" y="37845"/>
                  </a:cubicBezTo>
                  <a:cubicBezTo>
                    <a:pt x="45631" y="37845"/>
                    <a:pt x="45631" y="37862"/>
                    <a:pt x="45631" y="37879"/>
                  </a:cubicBezTo>
                  <a:lnTo>
                    <a:pt x="45598" y="37946"/>
                  </a:lnTo>
                  <a:cubicBezTo>
                    <a:pt x="45581" y="37962"/>
                    <a:pt x="45565" y="37962"/>
                    <a:pt x="45548" y="37946"/>
                  </a:cubicBezTo>
                  <a:cubicBezTo>
                    <a:pt x="45531" y="37946"/>
                    <a:pt x="45531" y="37929"/>
                    <a:pt x="45531" y="37912"/>
                  </a:cubicBezTo>
                  <a:close/>
                  <a:moveTo>
                    <a:pt x="45364" y="38179"/>
                  </a:moveTo>
                  <a:cubicBezTo>
                    <a:pt x="45364" y="38163"/>
                    <a:pt x="45381" y="38163"/>
                    <a:pt x="45398" y="38179"/>
                  </a:cubicBezTo>
                  <a:cubicBezTo>
                    <a:pt x="45414" y="38179"/>
                    <a:pt x="45414" y="38213"/>
                    <a:pt x="45414" y="38213"/>
                  </a:cubicBezTo>
                  <a:lnTo>
                    <a:pt x="45381" y="38280"/>
                  </a:lnTo>
                  <a:cubicBezTo>
                    <a:pt x="45364" y="38296"/>
                    <a:pt x="45347" y="38296"/>
                    <a:pt x="45331" y="38280"/>
                  </a:cubicBezTo>
                  <a:cubicBezTo>
                    <a:pt x="45314" y="38280"/>
                    <a:pt x="45314" y="38263"/>
                    <a:pt x="45314" y="38246"/>
                  </a:cubicBezTo>
                  <a:close/>
                  <a:moveTo>
                    <a:pt x="45130" y="38514"/>
                  </a:moveTo>
                  <a:cubicBezTo>
                    <a:pt x="45147" y="38497"/>
                    <a:pt x="45164" y="38497"/>
                    <a:pt x="45180" y="38514"/>
                  </a:cubicBezTo>
                  <a:cubicBezTo>
                    <a:pt x="45197" y="38514"/>
                    <a:pt x="45197" y="38530"/>
                    <a:pt x="45180" y="38547"/>
                  </a:cubicBezTo>
                  <a:lnTo>
                    <a:pt x="45147" y="38614"/>
                  </a:lnTo>
                  <a:cubicBezTo>
                    <a:pt x="45147" y="38631"/>
                    <a:pt x="45113" y="38631"/>
                    <a:pt x="45097" y="38614"/>
                  </a:cubicBezTo>
                  <a:cubicBezTo>
                    <a:pt x="45097" y="38614"/>
                    <a:pt x="45080" y="38580"/>
                    <a:pt x="45097" y="38564"/>
                  </a:cubicBezTo>
                  <a:close/>
                  <a:moveTo>
                    <a:pt x="44913" y="38848"/>
                  </a:moveTo>
                  <a:cubicBezTo>
                    <a:pt x="44913" y="38831"/>
                    <a:pt x="44930" y="38831"/>
                    <a:pt x="44946" y="38831"/>
                  </a:cubicBezTo>
                  <a:cubicBezTo>
                    <a:pt x="44963" y="38848"/>
                    <a:pt x="44963" y="38865"/>
                    <a:pt x="44963" y="38881"/>
                  </a:cubicBezTo>
                  <a:lnTo>
                    <a:pt x="44930" y="38931"/>
                  </a:lnTo>
                  <a:cubicBezTo>
                    <a:pt x="44913" y="38948"/>
                    <a:pt x="44896" y="38948"/>
                    <a:pt x="44880" y="38948"/>
                  </a:cubicBezTo>
                  <a:cubicBezTo>
                    <a:pt x="44863" y="38931"/>
                    <a:pt x="44863" y="38915"/>
                    <a:pt x="44863" y="38898"/>
                  </a:cubicBezTo>
                  <a:close/>
                  <a:moveTo>
                    <a:pt x="44679" y="39165"/>
                  </a:moveTo>
                  <a:cubicBezTo>
                    <a:pt x="44679" y="39149"/>
                    <a:pt x="44712" y="39149"/>
                    <a:pt x="44712" y="39165"/>
                  </a:cubicBezTo>
                  <a:cubicBezTo>
                    <a:pt x="44729" y="39165"/>
                    <a:pt x="44746" y="39199"/>
                    <a:pt x="44729" y="39199"/>
                  </a:cubicBezTo>
                  <a:lnTo>
                    <a:pt x="44696" y="39266"/>
                  </a:lnTo>
                  <a:cubicBezTo>
                    <a:pt x="44679" y="39282"/>
                    <a:pt x="44662" y="39282"/>
                    <a:pt x="44646" y="39266"/>
                  </a:cubicBezTo>
                  <a:cubicBezTo>
                    <a:pt x="44629" y="39249"/>
                    <a:pt x="44629" y="39232"/>
                    <a:pt x="44629" y="39215"/>
                  </a:cubicBezTo>
                  <a:close/>
                  <a:moveTo>
                    <a:pt x="44428" y="39483"/>
                  </a:moveTo>
                  <a:cubicBezTo>
                    <a:pt x="44445" y="39466"/>
                    <a:pt x="44462" y="39466"/>
                    <a:pt x="44479" y="39483"/>
                  </a:cubicBezTo>
                  <a:cubicBezTo>
                    <a:pt x="44495" y="39483"/>
                    <a:pt x="44495" y="39516"/>
                    <a:pt x="44495" y="39533"/>
                  </a:cubicBezTo>
                  <a:lnTo>
                    <a:pt x="44445" y="39583"/>
                  </a:lnTo>
                  <a:cubicBezTo>
                    <a:pt x="44445" y="39600"/>
                    <a:pt x="44412" y="39600"/>
                    <a:pt x="44395" y="39583"/>
                  </a:cubicBezTo>
                  <a:cubicBezTo>
                    <a:pt x="44395" y="39566"/>
                    <a:pt x="44378" y="39550"/>
                    <a:pt x="44395" y="39533"/>
                  </a:cubicBezTo>
                  <a:close/>
                  <a:moveTo>
                    <a:pt x="44195" y="39800"/>
                  </a:moveTo>
                  <a:cubicBezTo>
                    <a:pt x="44211" y="39784"/>
                    <a:pt x="44228" y="39784"/>
                    <a:pt x="44245" y="39800"/>
                  </a:cubicBezTo>
                  <a:cubicBezTo>
                    <a:pt x="44261" y="39800"/>
                    <a:pt x="44261" y="39834"/>
                    <a:pt x="44245" y="39850"/>
                  </a:cubicBezTo>
                  <a:lnTo>
                    <a:pt x="44211" y="39900"/>
                  </a:lnTo>
                  <a:cubicBezTo>
                    <a:pt x="44195" y="39917"/>
                    <a:pt x="44178" y="39917"/>
                    <a:pt x="44161" y="39900"/>
                  </a:cubicBezTo>
                  <a:cubicBezTo>
                    <a:pt x="44144" y="39884"/>
                    <a:pt x="44144" y="39867"/>
                    <a:pt x="44144" y="39850"/>
                  </a:cubicBezTo>
                  <a:close/>
                  <a:moveTo>
                    <a:pt x="43944" y="40118"/>
                  </a:moveTo>
                  <a:cubicBezTo>
                    <a:pt x="43961" y="40101"/>
                    <a:pt x="43977" y="40101"/>
                    <a:pt x="43994" y="40118"/>
                  </a:cubicBezTo>
                  <a:cubicBezTo>
                    <a:pt x="44011" y="40118"/>
                    <a:pt x="44011" y="40151"/>
                    <a:pt x="43994" y="40151"/>
                  </a:cubicBezTo>
                  <a:lnTo>
                    <a:pt x="43961" y="40201"/>
                  </a:lnTo>
                  <a:cubicBezTo>
                    <a:pt x="43944" y="40218"/>
                    <a:pt x="43927" y="40218"/>
                    <a:pt x="43910" y="40218"/>
                  </a:cubicBezTo>
                  <a:cubicBezTo>
                    <a:pt x="43894" y="40201"/>
                    <a:pt x="43894" y="40185"/>
                    <a:pt x="43910" y="40168"/>
                  </a:cubicBezTo>
                  <a:close/>
                  <a:moveTo>
                    <a:pt x="43693" y="40418"/>
                  </a:moveTo>
                  <a:cubicBezTo>
                    <a:pt x="43710" y="40402"/>
                    <a:pt x="43727" y="40402"/>
                    <a:pt x="43743" y="40418"/>
                  </a:cubicBezTo>
                  <a:cubicBezTo>
                    <a:pt x="43760" y="40435"/>
                    <a:pt x="43760" y="40452"/>
                    <a:pt x="43743" y="40469"/>
                  </a:cubicBezTo>
                  <a:lnTo>
                    <a:pt x="43693" y="40519"/>
                  </a:lnTo>
                  <a:cubicBezTo>
                    <a:pt x="43693" y="40535"/>
                    <a:pt x="43660" y="40535"/>
                    <a:pt x="43660" y="40519"/>
                  </a:cubicBezTo>
                  <a:cubicBezTo>
                    <a:pt x="43643" y="40502"/>
                    <a:pt x="43643" y="40485"/>
                    <a:pt x="43643" y="40469"/>
                  </a:cubicBezTo>
                  <a:close/>
                  <a:moveTo>
                    <a:pt x="43426" y="40719"/>
                  </a:moveTo>
                  <a:cubicBezTo>
                    <a:pt x="43443" y="40719"/>
                    <a:pt x="43459" y="40719"/>
                    <a:pt x="43476" y="40719"/>
                  </a:cubicBezTo>
                  <a:cubicBezTo>
                    <a:pt x="43493" y="40736"/>
                    <a:pt x="43493" y="40753"/>
                    <a:pt x="43476" y="40769"/>
                  </a:cubicBezTo>
                  <a:lnTo>
                    <a:pt x="43443" y="40819"/>
                  </a:lnTo>
                  <a:cubicBezTo>
                    <a:pt x="43426" y="40836"/>
                    <a:pt x="43409" y="40836"/>
                    <a:pt x="43393" y="40819"/>
                  </a:cubicBezTo>
                  <a:cubicBezTo>
                    <a:pt x="43376" y="40819"/>
                    <a:pt x="43376" y="40786"/>
                    <a:pt x="43393" y="40786"/>
                  </a:cubicBezTo>
                  <a:close/>
                  <a:moveTo>
                    <a:pt x="43175" y="41020"/>
                  </a:moveTo>
                  <a:cubicBezTo>
                    <a:pt x="43175" y="41020"/>
                    <a:pt x="43209" y="41020"/>
                    <a:pt x="43225" y="41020"/>
                  </a:cubicBezTo>
                  <a:cubicBezTo>
                    <a:pt x="43225" y="41037"/>
                    <a:pt x="43225" y="41053"/>
                    <a:pt x="43225" y="41070"/>
                  </a:cubicBezTo>
                  <a:lnTo>
                    <a:pt x="43175" y="41120"/>
                  </a:lnTo>
                  <a:cubicBezTo>
                    <a:pt x="43159" y="41137"/>
                    <a:pt x="43142" y="41137"/>
                    <a:pt x="43125" y="41120"/>
                  </a:cubicBezTo>
                  <a:cubicBezTo>
                    <a:pt x="43108" y="41103"/>
                    <a:pt x="43108" y="41087"/>
                    <a:pt x="43125" y="41070"/>
                  </a:cubicBezTo>
                  <a:close/>
                  <a:moveTo>
                    <a:pt x="42908" y="41321"/>
                  </a:moveTo>
                  <a:cubicBezTo>
                    <a:pt x="42908" y="41304"/>
                    <a:pt x="42941" y="41304"/>
                    <a:pt x="42958" y="41321"/>
                  </a:cubicBezTo>
                  <a:cubicBezTo>
                    <a:pt x="42958" y="41337"/>
                    <a:pt x="42958" y="41354"/>
                    <a:pt x="42958" y="41371"/>
                  </a:cubicBezTo>
                  <a:lnTo>
                    <a:pt x="42908" y="41421"/>
                  </a:lnTo>
                  <a:cubicBezTo>
                    <a:pt x="42891" y="41438"/>
                    <a:pt x="42875" y="41438"/>
                    <a:pt x="42858" y="41421"/>
                  </a:cubicBezTo>
                  <a:cubicBezTo>
                    <a:pt x="42841" y="41404"/>
                    <a:pt x="42841" y="41388"/>
                    <a:pt x="42858" y="41371"/>
                  </a:cubicBezTo>
                  <a:close/>
                  <a:moveTo>
                    <a:pt x="42624" y="41621"/>
                  </a:moveTo>
                  <a:cubicBezTo>
                    <a:pt x="42641" y="41605"/>
                    <a:pt x="42657" y="41605"/>
                    <a:pt x="42674" y="41605"/>
                  </a:cubicBezTo>
                  <a:cubicBezTo>
                    <a:pt x="42691" y="41621"/>
                    <a:pt x="42691" y="41638"/>
                    <a:pt x="42674" y="41655"/>
                  </a:cubicBezTo>
                  <a:lnTo>
                    <a:pt x="42624" y="41705"/>
                  </a:lnTo>
                  <a:cubicBezTo>
                    <a:pt x="42624" y="41722"/>
                    <a:pt x="42590" y="41722"/>
                    <a:pt x="42590" y="41705"/>
                  </a:cubicBezTo>
                  <a:cubicBezTo>
                    <a:pt x="42574" y="41688"/>
                    <a:pt x="42574" y="41672"/>
                    <a:pt x="42590" y="41655"/>
                  </a:cubicBezTo>
                  <a:close/>
                  <a:moveTo>
                    <a:pt x="42357" y="41905"/>
                  </a:moveTo>
                  <a:cubicBezTo>
                    <a:pt x="42373" y="41889"/>
                    <a:pt x="42390" y="41889"/>
                    <a:pt x="42407" y="41905"/>
                  </a:cubicBezTo>
                  <a:cubicBezTo>
                    <a:pt x="42407" y="41905"/>
                    <a:pt x="42407" y="41939"/>
                    <a:pt x="42407" y="41956"/>
                  </a:cubicBezTo>
                  <a:lnTo>
                    <a:pt x="42357" y="41989"/>
                  </a:lnTo>
                  <a:cubicBezTo>
                    <a:pt x="42340" y="42006"/>
                    <a:pt x="42323" y="42006"/>
                    <a:pt x="42306" y="41989"/>
                  </a:cubicBezTo>
                  <a:cubicBezTo>
                    <a:pt x="42290" y="41989"/>
                    <a:pt x="42290" y="41956"/>
                    <a:pt x="42306" y="41956"/>
                  </a:cubicBezTo>
                  <a:close/>
                  <a:moveTo>
                    <a:pt x="42073" y="42190"/>
                  </a:moveTo>
                  <a:cubicBezTo>
                    <a:pt x="42089" y="42173"/>
                    <a:pt x="42106" y="42173"/>
                    <a:pt x="42123" y="42190"/>
                  </a:cubicBezTo>
                  <a:cubicBezTo>
                    <a:pt x="42139" y="42190"/>
                    <a:pt x="42139" y="42223"/>
                    <a:pt x="42123" y="42223"/>
                  </a:cubicBezTo>
                  <a:lnTo>
                    <a:pt x="42073" y="42273"/>
                  </a:lnTo>
                  <a:cubicBezTo>
                    <a:pt x="42056" y="42290"/>
                    <a:pt x="42039" y="42290"/>
                    <a:pt x="42022" y="42273"/>
                  </a:cubicBezTo>
                  <a:cubicBezTo>
                    <a:pt x="42006" y="42256"/>
                    <a:pt x="42006" y="42240"/>
                    <a:pt x="42022" y="42223"/>
                  </a:cubicBezTo>
                  <a:close/>
                  <a:moveTo>
                    <a:pt x="41788" y="42457"/>
                  </a:moveTo>
                  <a:cubicBezTo>
                    <a:pt x="41805" y="42440"/>
                    <a:pt x="41822" y="42440"/>
                    <a:pt x="41839" y="42457"/>
                  </a:cubicBezTo>
                  <a:cubicBezTo>
                    <a:pt x="41839" y="42474"/>
                    <a:pt x="41839" y="42490"/>
                    <a:pt x="41839" y="42507"/>
                  </a:cubicBezTo>
                  <a:lnTo>
                    <a:pt x="41788" y="42557"/>
                  </a:lnTo>
                  <a:cubicBezTo>
                    <a:pt x="41772" y="42574"/>
                    <a:pt x="41755" y="42574"/>
                    <a:pt x="41738" y="42557"/>
                  </a:cubicBezTo>
                  <a:cubicBezTo>
                    <a:pt x="41722" y="42540"/>
                    <a:pt x="41722" y="42524"/>
                    <a:pt x="41738" y="42507"/>
                  </a:cubicBezTo>
                  <a:close/>
                  <a:moveTo>
                    <a:pt x="41488" y="42741"/>
                  </a:moveTo>
                  <a:cubicBezTo>
                    <a:pt x="41504" y="42724"/>
                    <a:pt x="41538" y="42724"/>
                    <a:pt x="41538" y="42741"/>
                  </a:cubicBezTo>
                  <a:cubicBezTo>
                    <a:pt x="41555" y="42758"/>
                    <a:pt x="41555" y="42774"/>
                    <a:pt x="41538" y="42791"/>
                  </a:cubicBezTo>
                  <a:lnTo>
                    <a:pt x="41488" y="42824"/>
                  </a:lnTo>
                  <a:cubicBezTo>
                    <a:pt x="41471" y="42841"/>
                    <a:pt x="41454" y="42841"/>
                    <a:pt x="41438" y="42824"/>
                  </a:cubicBezTo>
                  <a:cubicBezTo>
                    <a:pt x="41438" y="42808"/>
                    <a:pt x="41438" y="42791"/>
                    <a:pt x="41454" y="42774"/>
                  </a:cubicBezTo>
                  <a:close/>
                  <a:moveTo>
                    <a:pt x="41204" y="43008"/>
                  </a:moveTo>
                  <a:cubicBezTo>
                    <a:pt x="41220" y="42992"/>
                    <a:pt x="41237" y="42992"/>
                    <a:pt x="41254" y="43008"/>
                  </a:cubicBezTo>
                  <a:cubicBezTo>
                    <a:pt x="41254" y="43025"/>
                    <a:pt x="41254" y="43042"/>
                    <a:pt x="41237" y="43058"/>
                  </a:cubicBezTo>
                  <a:lnTo>
                    <a:pt x="41187" y="43092"/>
                  </a:lnTo>
                  <a:cubicBezTo>
                    <a:pt x="41187" y="43109"/>
                    <a:pt x="41154" y="43109"/>
                    <a:pt x="41154" y="43092"/>
                  </a:cubicBezTo>
                  <a:cubicBezTo>
                    <a:pt x="41137" y="43075"/>
                    <a:pt x="41137" y="43058"/>
                    <a:pt x="41154" y="43042"/>
                  </a:cubicBezTo>
                  <a:close/>
                  <a:moveTo>
                    <a:pt x="40903" y="43259"/>
                  </a:moveTo>
                  <a:cubicBezTo>
                    <a:pt x="40920" y="43259"/>
                    <a:pt x="40936" y="43259"/>
                    <a:pt x="40953" y="43276"/>
                  </a:cubicBezTo>
                  <a:cubicBezTo>
                    <a:pt x="40953" y="43276"/>
                    <a:pt x="40953" y="43309"/>
                    <a:pt x="40936" y="43309"/>
                  </a:cubicBezTo>
                  <a:lnTo>
                    <a:pt x="40886" y="43359"/>
                  </a:lnTo>
                  <a:cubicBezTo>
                    <a:pt x="40886" y="43376"/>
                    <a:pt x="40853" y="43376"/>
                    <a:pt x="40853" y="43359"/>
                  </a:cubicBezTo>
                  <a:cubicBezTo>
                    <a:pt x="40836" y="43342"/>
                    <a:pt x="40836" y="43326"/>
                    <a:pt x="40853" y="43309"/>
                  </a:cubicBezTo>
                  <a:close/>
                  <a:moveTo>
                    <a:pt x="40602" y="43526"/>
                  </a:moveTo>
                  <a:cubicBezTo>
                    <a:pt x="40619" y="43510"/>
                    <a:pt x="40636" y="43510"/>
                    <a:pt x="40636" y="43526"/>
                  </a:cubicBezTo>
                  <a:cubicBezTo>
                    <a:pt x="40652" y="43543"/>
                    <a:pt x="40652" y="43560"/>
                    <a:pt x="40636" y="43576"/>
                  </a:cubicBezTo>
                  <a:lnTo>
                    <a:pt x="40585" y="43626"/>
                  </a:lnTo>
                  <a:cubicBezTo>
                    <a:pt x="40569" y="43626"/>
                    <a:pt x="40552" y="43626"/>
                    <a:pt x="40535" y="43610"/>
                  </a:cubicBezTo>
                  <a:cubicBezTo>
                    <a:pt x="40535" y="43593"/>
                    <a:pt x="40535" y="43576"/>
                    <a:pt x="40552" y="43560"/>
                  </a:cubicBezTo>
                  <a:close/>
                  <a:moveTo>
                    <a:pt x="40285" y="43777"/>
                  </a:moveTo>
                  <a:cubicBezTo>
                    <a:pt x="40301" y="43760"/>
                    <a:pt x="40318" y="43777"/>
                    <a:pt x="40335" y="43777"/>
                  </a:cubicBezTo>
                  <a:cubicBezTo>
                    <a:pt x="40352" y="43794"/>
                    <a:pt x="40352" y="43827"/>
                    <a:pt x="40335" y="43827"/>
                  </a:cubicBezTo>
                  <a:lnTo>
                    <a:pt x="40285" y="43877"/>
                  </a:lnTo>
                  <a:cubicBezTo>
                    <a:pt x="40268" y="43877"/>
                    <a:pt x="40251" y="43877"/>
                    <a:pt x="40235" y="43860"/>
                  </a:cubicBezTo>
                  <a:cubicBezTo>
                    <a:pt x="40218" y="43860"/>
                    <a:pt x="40218" y="43827"/>
                    <a:pt x="40235" y="43827"/>
                  </a:cubicBezTo>
                  <a:close/>
                  <a:moveTo>
                    <a:pt x="39984" y="44027"/>
                  </a:moveTo>
                  <a:cubicBezTo>
                    <a:pt x="39984" y="44011"/>
                    <a:pt x="40017" y="44011"/>
                    <a:pt x="40017" y="44027"/>
                  </a:cubicBezTo>
                  <a:cubicBezTo>
                    <a:pt x="40034" y="44044"/>
                    <a:pt x="40034" y="44061"/>
                    <a:pt x="40017" y="44078"/>
                  </a:cubicBezTo>
                  <a:lnTo>
                    <a:pt x="39967" y="44128"/>
                  </a:lnTo>
                  <a:cubicBezTo>
                    <a:pt x="39951" y="44128"/>
                    <a:pt x="39934" y="44128"/>
                    <a:pt x="39917" y="44111"/>
                  </a:cubicBezTo>
                  <a:cubicBezTo>
                    <a:pt x="39900" y="44094"/>
                    <a:pt x="39917" y="44078"/>
                    <a:pt x="39917" y="44078"/>
                  </a:cubicBezTo>
                  <a:close/>
                  <a:moveTo>
                    <a:pt x="39666" y="44278"/>
                  </a:moveTo>
                  <a:cubicBezTo>
                    <a:pt x="39683" y="44261"/>
                    <a:pt x="39700" y="44261"/>
                    <a:pt x="39717" y="44278"/>
                  </a:cubicBezTo>
                  <a:cubicBezTo>
                    <a:pt x="39717" y="44295"/>
                    <a:pt x="39717" y="44312"/>
                    <a:pt x="39700" y="44328"/>
                  </a:cubicBezTo>
                  <a:lnTo>
                    <a:pt x="39650" y="44362"/>
                  </a:lnTo>
                  <a:cubicBezTo>
                    <a:pt x="39633" y="44378"/>
                    <a:pt x="39616" y="44378"/>
                    <a:pt x="39600" y="44362"/>
                  </a:cubicBezTo>
                  <a:cubicBezTo>
                    <a:pt x="39600" y="44345"/>
                    <a:pt x="39600" y="44328"/>
                    <a:pt x="39616" y="44312"/>
                  </a:cubicBezTo>
                  <a:close/>
                  <a:moveTo>
                    <a:pt x="39349" y="44512"/>
                  </a:moveTo>
                  <a:cubicBezTo>
                    <a:pt x="39349" y="44495"/>
                    <a:pt x="39382" y="44495"/>
                    <a:pt x="39382" y="44512"/>
                  </a:cubicBezTo>
                  <a:cubicBezTo>
                    <a:pt x="39399" y="44529"/>
                    <a:pt x="39399" y="44562"/>
                    <a:pt x="39382" y="44562"/>
                  </a:cubicBezTo>
                  <a:lnTo>
                    <a:pt x="39332" y="44596"/>
                  </a:lnTo>
                  <a:cubicBezTo>
                    <a:pt x="39316" y="44612"/>
                    <a:pt x="39299" y="44612"/>
                    <a:pt x="39282" y="44596"/>
                  </a:cubicBezTo>
                  <a:cubicBezTo>
                    <a:pt x="39265" y="44579"/>
                    <a:pt x="39282" y="44562"/>
                    <a:pt x="39282" y="44545"/>
                  </a:cubicBezTo>
                  <a:close/>
                  <a:moveTo>
                    <a:pt x="39015" y="44746"/>
                  </a:moveTo>
                  <a:cubicBezTo>
                    <a:pt x="39032" y="44729"/>
                    <a:pt x="39048" y="44729"/>
                    <a:pt x="39065" y="44746"/>
                  </a:cubicBezTo>
                  <a:cubicBezTo>
                    <a:pt x="39082" y="44763"/>
                    <a:pt x="39065" y="44796"/>
                    <a:pt x="39065" y="44796"/>
                  </a:cubicBezTo>
                  <a:lnTo>
                    <a:pt x="38998" y="44829"/>
                  </a:lnTo>
                  <a:cubicBezTo>
                    <a:pt x="38981" y="44846"/>
                    <a:pt x="38965" y="44846"/>
                    <a:pt x="38948" y="44829"/>
                  </a:cubicBezTo>
                  <a:cubicBezTo>
                    <a:pt x="38948" y="44813"/>
                    <a:pt x="38948" y="44796"/>
                    <a:pt x="38965" y="44779"/>
                  </a:cubicBezTo>
                  <a:close/>
                  <a:moveTo>
                    <a:pt x="38697" y="44980"/>
                  </a:moveTo>
                  <a:cubicBezTo>
                    <a:pt x="38714" y="44963"/>
                    <a:pt x="38731" y="44963"/>
                    <a:pt x="38731" y="44980"/>
                  </a:cubicBezTo>
                  <a:cubicBezTo>
                    <a:pt x="38748" y="44997"/>
                    <a:pt x="38748" y="45013"/>
                    <a:pt x="38731" y="45030"/>
                  </a:cubicBezTo>
                  <a:lnTo>
                    <a:pt x="38681" y="45063"/>
                  </a:lnTo>
                  <a:cubicBezTo>
                    <a:pt x="38664" y="45080"/>
                    <a:pt x="38631" y="45080"/>
                    <a:pt x="38631" y="45063"/>
                  </a:cubicBezTo>
                  <a:cubicBezTo>
                    <a:pt x="38614" y="45047"/>
                    <a:pt x="38614" y="45013"/>
                    <a:pt x="38631" y="45013"/>
                  </a:cubicBezTo>
                  <a:close/>
                  <a:moveTo>
                    <a:pt x="38363" y="45197"/>
                  </a:moveTo>
                  <a:cubicBezTo>
                    <a:pt x="38380" y="45180"/>
                    <a:pt x="38397" y="45197"/>
                    <a:pt x="38413" y="45214"/>
                  </a:cubicBezTo>
                  <a:cubicBezTo>
                    <a:pt x="38413" y="45214"/>
                    <a:pt x="38413" y="45247"/>
                    <a:pt x="38397" y="45247"/>
                  </a:cubicBezTo>
                  <a:lnTo>
                    <a:pt x="38347" y="45281"/>
                  </a:lnTo>
                  <a:cubicBezTo>
                    <a:pt x="38330" y="45297"/>
                    <a:pt x="38313" y="45297"/>
                    <a:pt x="38296" y="45281"/>
                  </a:cubicBezTo>
                  <a:cubicBezTo>
                    <a:pt x="38280" y="45264"/>
                    <a:pt x="38296" y="45247"/>
                    <a:pt x="38313" y="45230"/>
                  </a:cubicBezTo>
                  <a:close/>
                  <a:moveTo>
                    <a:pt x="38029" y="45414"/>
                  </a:moveTo>
                  <a:cubicBezTo>
                    <a:pt x="38046" y="45398"/>
                    <a:pt x="38062" y="45414"/>
                    <a:pt x="38079" y="45431"/>
                  </a:cubicBezTo>
                  <a:cubicBezTo>
                    <a:pt x="38079" y="45448"/>
                    <a:pt x="38079" y="45464"/>
                    <a:pt x="38062" y="45464"/>
                  </a:cubicBezTo>
                  <a:lnTo>
                    <a:pt x="38012" y="45498"/>
                  </a:lnTo>
                  <a:cubicBezTo>
                    <a:pt x="37996" y="45515"/>
                    <a:pt x="37962" y="45515"/>
                    <a:pt x="37962" y="45498"/>
                  </a:cubicBezTo>
                  <a:cubicBezTo>
                    <a:pt x="37946" y="45481"/>
                    <a:pt x="37962" y="45464"/>
                    <a:pt x="37979" y="45448"/>
                  </a:cubicBezTo>
                  <a:close/>
                  <a:moveTo>
                    <a:pt x="37695" y="45631"/>
                  </a:moveTo>
                  <a:cubicBezTo>
                    <a:pt x="37712" y="45615"/>
                    <a:pt x="37728" y="45615"/>
                    <a:pt x="37728" y="45631"/>
                  </a:cubicBezTo>
                  <a:cubicBezTo>
                    <a:pt x="37745" y="45648"/>
                    <a:pt x="37745" y="45665"/>
                    <a:pt x="37728" y="45682"/>
                  </a:cubicBezTo>
                  <a:lnTo>
                    <a:pt x="37661" y="45715"/>
                  </a:lnTo>
                  <a:cubicBezTo>
                    <a:pt x="37645" y="45732"/>
                    <a:pt x="37628" y="45715"/>
                    <a:pt x="37628" y="45698"/>
                  </a:cubicBezTo>
                  <a:cubicBezTo>
                    <a:pt x="37611" y="45698"/>
                    <a:pt x="37611" y="45665"/>
                    <a:pt x="37628" y="45665"/>
                  </a:cubicBezTo>
                  <a:close/>
                  <a:moveTo>
                    <a:pt x="37344" y="45832"/>
                  </a:moveTo>
                  <a:cubicBezTo>
                    <a:pt x="37361" y="45815"/>
                    <a:pt x="37377" y="45832"/>
                    <a:pt x="37394" y="45849"/>
                  </a:cubicBezTo>
                  <a:cubicBezTo>
                    <a:pt x="37394" y="45865"/>
                    <a:pt x="37394" y="45882"/>
                    <a:pt x="37377" y="45882"/>
                  </a:cubicBezTo>
                  <a:lnTo>
                    <a:pt x="37327" y="45932"/>
                  </a:lnTo>
                  <a:cubicBezTo>
                    <a:pt x="37311" y="45932"/>
                    <a:pt x="37294" y="45932"/>
                    <a:pt x="37277" y="45916"/>
                  </a:cubicBezTo>
                  <a:cubicBezTo>
                    <a:pt x="37277" y="45899"/>
                    <a:pt x="37277" y="45882"/>
                    <a:pt x="37294" y="45865"/>
                  </a:cubicBezTo>
                  <a:close/>
                  <a:moveTo>
                    <a:pt x="37010" y="46032"/>
                  </a:moveTo>
                  <a:cubicBezTo>
                    <a:pt x="37027" y="46032"/>
                    <a:pt x="37043" y="46032"/>
                    <a:pt x="37043" y="46049"/>
                  </a:cubicBezTo>
                  <a:cubicBezTo>
                    <a:pt x="37060" y="46066"/>
                    <a:pt x="37060" y="46083"/>
                    <a:pt x="37043" y="46099"/>
                  </a:cubicBezTo>
                  <a:lnTo>
                    <a:pt x="36976" y="46133"/>
                  </a:lnTo>
                  <a:cubicBezTo>
                    <a:pt x="36960" y="46133"/>
                    <a:pt x="36943" y="46133"/>
                    <a:pt x="36926" y="46116"/>
                  </a:cubicBezTo>
                  <a:cubicBezTo>
                    <a:pt x="36926" y="46099"/>
                    <a:pt x="36926" y="46083"/>
                    <a:pt x="36943" y="46066"/>
                  </a:cubicBezTo>
                  <a:close/>
                  <a:moveTo>
                    <a:pt x="36659" y="46233"/>
                  </a:moveTo>
                  <a:cubicBezTo>
                    <a:pt x="36676" y="46216"/>
                    <a:pt x="36692" y="46233"/>
                    <a:pt x="36709" y="46250"/>
                  </a:cubicBezTo>
                  <a:cubicBezTo>
                    <a:pt x="36709" y="46266"/>
                    <a:pt x="36709" y="46283"/>
                    <a:pt x="36692" y="46283"/>
                  </a:cubicBezTo>
                  <a:lnTo>
                    <a:pt x="36626" y="46317"/>
                  </a:lnTo>
                  <a:cubicBezTo>
                    <a:pt x="36609" y="46333"/>
                    <a:pt x="36592" y="46317"/>
                    <a:pt x="36575" y="46300"/>
                  </a:cubicBezTo>
                  <a:cubicBezTo>
                    <a:pt x="36575" y="46283"/>
                    <a:pt x="36575" y="46266"/>
                    <a:pt x="36592" y="46266"/>
                  </a:cubicBezTo>
                  <a:close/>
                  <a:moveTo>
                    <a:pt x="36308" y="46417"/>
                  </a:moveTo>
                  <a:cubicBezTo>
                    <a:pt x="36325" y="46417"/>
                    <a:pt x="36341" y="46417"/>
                    <a:pt x="36341" y="46433"/>
                  </a:cubicBezTo>
                  <a:cubicBezTo>
                    <a:pt x="36358" y="46450"/>
                    <a:pt x="36358" y="46467"/>
                    <a:pt x="36341" y="46484"/>
                  </a:cubicBezTo>
                  <a:lnTo>
                    <a:pt x="36275" y="46517"/>
                  </a:lnTo>
                  <a:cubicBezTo>
                    <a:pt x="36258" y="46517"/>
                    <a:pt x="36241" y="46517"/>
                    <a:pt x="36225" y="46500"/>
                  </a:cubicBezTo>
                  <a:cubicBezTo>
                    <a:pt x="36225" y="46484"/>
                    <a:pt x="36225" y="46467"/>
                    <a:pt x="36241" y="46450"/>
                  </a:cubicBezTo>
                  <a:close/>
                  <a:moveTo>
                    <a:pt x="35957" y="46601"/>
                  </a:moveTo>
                  <a:cubicBezTo>
                    <a:pt x="35974" y="46601"/>
                    <a:pt x="35991" y="46601"/>
                    <a:pt x="35991" y="46617"/>
                  </a:cubicBezTo>
                  <a:cubicBezTo>
                    <a:pt x="36007" y="46634"/>
                    <a:pt x="35991" y="46651"/>
                    <a:pt x="35974" y="46667"/>
                  </a:cubicBezTo>
                  <a:lnTo>
                    <a:pt x="35924" y="46701"/>
                  </a:lnTo>
                  <a:cubicBezTo>
                    <a:pt x="35907" y="46701"/>
                    <a:pt x="35890" y="46701"/>
                    <a:pt x="35874" y="46684"/>
                  </a:cubicBezTo>
                  <a:cubicBezTo>
                    <a:pt x="35874" y="46667"/>
                    <a:pt x="35874" y="46651"/>
                    <a:pt x="35890" y="46634"/>
                  </a:cubicBezTo>
                  <a:close/>
                  <a:moveTo>
                    <a:pt x="35590" y="46784"/>
                  </a:moveTo>
                  <a:cubicBezTo>
                    <a:pt x="35606" y="46768"/>
                    <a:pt x="35623" y="46784"/>
                    <a:pt x="35640" y="46801"/>
                  </a:cubicBezTo>
                  <a:cubicBezTo>
                    <a:pt x="35640" y="46818"/>
                    <a:pt x="35640" y="46835"/>
                    <a:pt x="35623" y="46835"/>
                  </a:cubicBezTo>
                  <a:lnTo>
                    <a:pt x="35556" y="46868"/>
                  </a:lnTo>
                  <a:cubicBezTo>
                    <a:pt x="35539" y="46885"/>
                    <a:pt x="35523" y="46868"/>
                    <a:pt x="35523" y="46851"/>
                  </a:cubicBezTo>
                  <a:cubicBezTo>
                    <a:pt x="35506" y="46835"/>
                    <a:pt x="35523" y="46818"/>
                    <a:pt x="35539" y="46818"/>
                  </a:cubicBezTo>
                  <a:close/>
                  <a:moveTo>
                    <a:pt x="35239" y="46951"/>
                  </a:moveTo>
                  <a:cubicBezTo>
                    <a:pt x="35255" y="46951"/>
                    <a:pt x="35272" y="46951"/>
                    <a:pt x="35272" y="46968"/>
                  </a:cubicBezTo>
                  <a:cubicBezTo>
                    <a:pt x="35289" y="46985"/>
                    <a:pt x="35272" y="47002"/>
                    <a:pt x="35255" y="47018"/>
                  </a:cubicBezTo>
                  <a:lnTo>
                    <a:pt x="35205" y="47035"/>
                  </a:lnTo>
                  <a:cubicBezTo>
                    <a:pt x="35189" y="47052"/>
                    <a:pt x="35172" y="47052"/>
                    <a:pt x="35155" y="47035"/>
                  </a:cubicBezTo>
                  <a:cubicBezTo>
                    <a:pt x="35155" y="47018"/>
                    <a:pt x="35155" y="46985"/>
                    <a:pt x="35172" y="46985"/>
                  </a:cubicBezTo>
                  <a:close/>
                  <a:moveTo>
                    <a:pt x="34871" y="47119"/>
                  </a:moveTo>
                  <a:cubicBezTo>
                    <a:pt x="34888" y="47119"/>
                    <a:pt x="34905" y="47119"/>
                    <a:pt x="34921" y="47135"/>
                  </a:cubicBezTo>
                  <a:cubicBezTo>
                    <a:pt x="34921" y="47152"/>
                    <a:pt x="34921" y="47169"/>
                    <a:pt x="34905" y="47185"/>
                  </a:cubicBezTo>
                  <a:lnTo>
                    <a:pt x="34838" y="47219"/>
                  </a:lnTo>
                  <a:cubicBezTo>
                    <a:pt x="34821" y="47219"/>
                    <a:pt x="34804" y="47202"/>
                    <a:pt x="34788" y="47202"/>
                  </a:cubicBezTo>
                  <a:cubicBezTo>
                    <a:pt x="34788" y="47169"/>
                    <a:pt x="34788" y="47152"/>
                    <a:pt x="34804" y="47152"/>
                  </a:cubicBezTo>
                  <a:close/>
                  <a:moveTo>
                    <a:pt x="34504" y="47286"/>
                  </a:moveTo>
                  <a:cubicBezTo>
                    <a:pt x="34520" y="47269"/>
                    <a:pt x="34537" y="47286"/>
                    <a:pt x="34554" y="47302"/>
                  </a:cubicBezTo>
                  <a:cubicBezTo>
                    <a:pt x="34554" y="47319"/>
                    <a:pt x="34554" y="47336"/>
                    <a:pt x="34537" y="47336"/>
                  </a:cubicBezTo>
                  <a:lnTo>
                    <a:pt x="34470" y="47369"/>
                  </a:lnTo>
                  <a:cubicBezTo>
                    <a:pt x="34453" y="47386"/>
                    <a:pt x="34437" y="47369"/>
                    <a:pt x="34420" y="47352"/>
                  </a:cubicBezTo>
                  <a:cubicBezTo>
                    <a:pt x="34420" y="47336"/>
                    <a:pt x="34420" y="47319"/>
                    <a:pt x="34453" y="47302"/>
                  </a:cubicBezTo>
                  <a:close/>
                  <a:moveTo>
                    <a:pt x="34136" y="47436"/>
                  </a:moveTo>
                  <a:cubicBezTo>
                    <a:pt x="34153" y="47436"/>
                    <a:pt x="34169" y="47436"/>
                    <a:pt x="34186" y="47453"/>
                  </a:cubicBezTo>
                  <a:cubicBezTo>
                    <a:pt x="34186" y="47469"/>
                    <a:pt x="34186" y="47486"/>
                    <a:pt x="34169" y="47503"/>
                  </a:cubicBezTo>
                  <a:lnTo>
                    <a:pt x="34103" y="47520"/>
                  </a:lnTo>
                  <a:cubicBezTo>
                    <a:pt x="34086" y="47536"/>
                    <a:pt x="34069" y="47520"/>
                    <a:pt x="34052" y="47503"/>
                  </a:cubicBezTo>
                  <a:cubicBezTo>
                    <a:pt x="34052" y="47486"/>
                    <a:pt x="34052" y="47469"/>
                    <a:pt x="34069" y="47469"/>
                  </a:cubicBezTo>
                  <a:close/>
                  <a:moveTo>
                    <a:pt x="33768" y="47586"/>
                  </a:moveTo>
                  <a:cubicBezTo>
                    <a:pt x="33785" y="47586"/>
                    <a:pt x="33802" y="47586"/>
                    <a:pt x="33818" y="47603"/>
                  </a:cubicBezTo>
                  <a:cubicBezTo>
                    <a:pt x="33818" y="47620"/>
                    <a:pt x="33802" y="47637"/>
                    <a:pt x="33785" y="47653"/>
                  </a:cubicBezTo>
                  <a:lnTo>
                    <a:pt x="33735" y="47670"/>
                  </a:lnTo>
                  <a:cubicBezTo>
                    <a:pt x="33718" y="47687"/>
                    <a:pt x="33702" y="47670"/>
                    <a:pt x="33685" y="47653"/>
                  </a:cubicBezTo>
                  <a:cubicBezTo>
                    <a:pt x="33685" y="47637"/>
                    <a:pt x="33685" y="47620"/>
                    <a:pt x="33702" y="47620"/>
                  </a:cubicBezTo>
                  <a:close/>
                  <a:moveTo>
                    <a:pt x="33401" y="47737"/>
                  </a:moveTo>
                  <a:cubicBezTo>
                    <a:pt x="33417" y="47720"/>
                    <a:pt x="33434" y="47737"/>
                    <a:pt x="33434" y="47753"/>
                  </a:cubicBezTo>
                  <a:cubicBezTo>
                    <a:pt x="33451" y="47770"/>
                    <a:pt x="33434" y="47787"/>
                    <a:pt x="33417" y="47787"/>
                  </a:cubicBezTo>
                  <a:lnTo>
                    <a:pt x="33351" y="47820"/>
                  </a:lnTo>
                  <a:cubicBezTo>
                    <a:pt x="33334" y="47820"/>
                    <a:pt x="33317" y="47820"/>
                    <a:pt x="33317" y="47804"/>
                  </a:cubicBezTo>
                  <a:cubicBezTo>
                    <a:pt x="33301" y="47787"/>
                    <a:pt x="33317" y="47753"/>
                    <a:pt x="33334" y="47753"/>
                  </a:cubicBezTo>
                  <a:close/>
                  <a:moveTo>
                    <a:pt x="33016" y="47870"/>
                  </a:moveTo>
                  <a:cubicBezTo>
                    <a:pt x="33033" y="47854"/>
                    <a:pt x="33050" y="47870"/>
                    <a:pt x="33067" y="47887"/>
                  </a:cubicBezTo>
                  <a:cubicBezTo>
                    <a:pt x="33067" y="47904"/>
                    <a:pt x="33067" y="47921"/>
                    <a:pt x="33050" y="47937"/>
                  </a:cubicBezTo>
                  <a:lnTo>
                    <a:pt x="32983" y="47954"/>
                  </a:lnTo>
                  <a:cubicBezTo>
                    <a:pt x="32966" y="47954"/>
                    <a:pt x="32950" y="47954"/>
                    <a:pt x="32933" y="47937"/>
                  </a:cubicBezTo>
                  <a:cubicBezTo>
                    <a:pt x="32933" y="47921"/>
                    <a:pt x="32933" y="47887"/>
                    <a:pt x="32950" y="47887"/>
                  </a:cubicBezTo>
                  <a:close/>
                  <a:moveTo>
                    <a:pt x="32649" y="48004"/>
                  </a:moveTo>
                  <a:cubicBezTo>
                    <a:pt x="32666" y="47987"/>
                    <a:pt x="32682" y="48004"/>
                    <a:pt x="32682" y="48021"/>
                  </a:cubicBezTo>
                  <a:cubicBezTo>
                    <a:pt x="32699" y="48038"/>
                    <a:pt x="32682" y="48054"/>
                    <a:pt x="32666" y="48054"/>
                  </a:cubicBezTo>
                  <a:lnTo>
                    <a:pt x="32599" y="48088"/>
                  </a:lnTo>
                  <a:cubicBezTo>
                    <a:pt x="32582" y="48088"/>
                    <a:pt x="32565" y="48071"/>
                    <a:pt x="32565" y="48054"/>
                  </a:cubicBezTo>
                  <a:cubicBezTo>
                    <a:pt x="32549" y="48038"/>
                    <a:pt x="32565" y="48021"/>
                    <a:pt x="32582" y="48021"/>
                  </a:cubicBezTo>
                  <a:close/>
                  <a:moveTo>
                    <a:pt x="32265" y="48121"/>
                  </a:moveTo>
                  <a:cubicBezTo>
                    <a:pt x="32281" y="48121"/>
                    <a:pt x="32298" y="48121"/>
                    <a:pt x="32298" y="48138"/>
                  </a:cubicBezTo>
                  <a:cubicBezTo>
                    <a:pt x="32315" y="48154"/>
                    <a:pt x="32298" y="48188"/>
                    <a:pt x="32281" y="48188"/>
                  </a:cubicBezTo>
                  <a:lnTo>
                    <a:pt x="32214" y="48205"/>
                  </a:lnTo>
                  <a:cubicBezTo>
                    <a:pt x="32198" y="48205"/>
                    <a:pt x="32181" y="48205"/>
                    <a:pt x="32181" y="48188"/>
                  </a:cubicBezTo>
                  <a:cubicBezTo>
                    <a:pt x="32181" y="48171"/>
                    <a:pt x="32181" y="48154"/>
                    <a:pt x="32198" y="48138"/>
                  </a:cubicBezTo>
                  <a:close/>
                  <a:moveTo>
                    <a:pt x="31880" y="48238"/>
                  </a:moveTo>
                  <a:cubicBezTo>
                    <a:pt x="31897" y="48238"/>
                    <a:pt x="31914" y="48238"/>
                    <a:pt x="31930" y="48271"/>
                  </a:cubicBezTo>
                  <a:cubicBezTo>
                    <a:pt x="31930" y="48288"/>
                    <a:pt x="31914" y="48305"/>
                    <a:pt x="31897" y="48305"/>
                  </a:cubicBezTo>
                  <a:lnTo>
                    <a:pt x="31830" y="48322"/>
                  </a:lnTo>
                  <a:cubicBezTo>
                    <a:pt x="31813" y="48322"/>
                    <a:pt x="31797" y="48322"/>
                    <a:pt x="31797" y="48305"/>
                  </a:cubicBezTo>
                  <a:cubicBezTo>
                    <a:pt x="31797" y="48288"/>
                    <a:pt x="31797" y="48271"/>
                    <a:pt x="31813" y="48255"/>
                  </a:cubicBezTo>
                  <a:close/>
                  <a:moveTo>
                    <a:pt x="31496" y="48355"/>
                  </a:moveTo>
                  <a:cubicBezTo>
                    <a:pt x="31513" y="48355"/>
                    <a:pt x="31529" y="48355"/>
                    <a:pt x="31546" y="48372"/>
                  </a:cubicBezTo>
                  <a:cubicBezTo>
                    <a:pt x="31546" y="48388"/>
                    <a:pt x="31529" y="48405"/>
                    <a:pt x="31513" y="48422"/>
                  </a:cubicBezTo>
                  <a:lnTo>
                    <a:pt x="31446" y="48439"/>
                  </a:lnTo>
                  <a:cubicBezTo>
                    <a:pt x="31429" y="48439"/>
                    <a:pt x="31412" y="48422"/>
                    <a:pt x="31412" y="48405"/>
                  </a:cubicBezTo>
                  <a:cubicBezTo>
                    <a:pt x="31412" y="48388"/>
                    <a:pt x="31412" y="48372"/>
                    <a:pt x="31429" y="48372"/>
                  </a:cubicBezTo>
                  <a:close/>
                  <a:moveTo>
                    <a:pt x="31112" y="48455"/>
                  </a:moveTo>
                  <a:cubicBezTo>
                    <a:pt x="31128" y="48455"/>
                    <a:pt x="31145" y="48472"/>
                    <a:pt x="31162" y="48489"/>
                  </a:cubicBezTo>
                  <a:cubicBezTo>
                    <a:pt x="31162" y="48505"/>
                    <a:pt x="31145" y="48522"/>
                    <a:pt x="31128" y="48522"/>
                  </a:cubicBezTo>
                  <a:lnTo>
                    <a:pt x="31062" y="48539"/>
                  </a:lnTo>
                  <a:cubicBezTo>
                    <a:pt x="31045" y="48539"/>
                    <a:pt x="31028" y="48539"/>
                    <a:pt x="31028" y="48522"/>
                  </a:cubicBezTo>
                  <a:cubicBezTo>
                    <a:pt x="31028" y="48505"/>
                    <a:pt x="31028" y="48489"/>
                    <a:pt x="31045" y="48472"/>
                  </a:cubicBezTo>
                  <a:close/>
                  <a:moveTo>
                    <a:pt x="30727" y="48555"/>
                  </a:moveTo>
                  <a:cubicBezTo>
                    <a:pt x="30744" y="48555"/>
                    <a:pt x="30761" y="48572"/>
                    <a:pt x="30761" y="48589"/>
                  </a:cubicBezTo>
                  <a:cubicBezTo>
                    <a:pt x="30778" y="48606"/>
                    <a:pt x="30761" y="48622"/>
                    <a:pt x="30744" y="48622"/>
                  </a:cubicBezTo>
                  <a:lnTo>
                    <a:pt x="30677" y="48639"/>
                  </a:lnTo>
                  <a:cubicBezTo>
                    <a:pt x="30661" y="48639"/>
                    <a:pt x="30644" y="48639"/>
                    <a:pt x="30644" y="48622"/>
                  </a:cubicBezTo>
                  <a:cubicBezTo>
                    <a:pt x="30627" y="48589"/>
                    <a:pt x="30644" y="48572"/>
                    <a:pt x="30661" y="48572"/>
                  </a:cubicBezTo>
                  <a:close/>
                  <a:moveTo>
                    <a:pt x="30343" y="48656"/>
                  </a:moveTo>
                  <a:cubicBezTo>
                    <a:pt x="30360" y="48656"/>
                    <a:pt x="30377" y="48656"/>
                    <a:pt x="30377" y="48672"/>
                  </a:cubicBezTo>
                  <a:cubicBezTo>
                    <a:pt x="30377" y="48689"/>
                    <a:pt x="30377" y="48706"/>
                    <a:pt x="30360" y="48723"/>
                  </a:cubicBezTo>
                  <a:lnTo>
                    <a:pt x="30293" y="48739"/>
                  </a:lnTo>
                  <a:cubicBezTo>
                    <a:pt x="30276" y="48739"/>
                    <a:pt x="30260" y="48723"/>
                    <a:pt x="30243" y="48706"/>
                  </a:cubicBezTo>
                  <a:cubicBezTo>
                    <a:pt x="30243" y="48689"/>
                    <a:pt x="30260" y="48672"/>
                    <a:pt x="30276" y="48672"/>
                  </a:cubicBezTo>
                  <a:close/>
                  <a:moveTo>
                    <a:pt x="29959" y="48739"/>
                  </a:moveTo>
                  <a:cubicBezTo>
                    <a:pt x="29976" y="48739"/>
                    <a:pt x="29992" y="48739"/>
                    <a:pt x="29992" y="48773"/>
                  </a:cubicBezTo>
                  <a:cubicBezTo>
                    <a:pt x="29992" y="48789"/>
                    <a:pt x="29976" y="48806"/>
                    <a:pt x="29959" y="48806"/>
                  </a:cubicBezTo>
                  <a:lnTo>
                    <a:pt x="29892" y="48823"/>
                  </a:lnTo>
                  <a:cubicBezTo>
                    <a:pt x="29875" y="48823"/>
                    <a:pt x="29859" y="48806"/>
                    <a:pt x="29859" y="48789"/>
                  </a:cubicBezTo>
                  <a:cubicBezTo>
                    <a:pt x="29859" y="48773"/>
                    <a:pt x="29859" y="48756"/>
                    <a:pt x="29892" y="48756"/>
                  </a:cubicBezTo>
                  <a:close/>
                  <a:moveTo>
                    <a:pt x="29558" y="48823"/>
                  </a:moveTo>
                  <a:cubicBezTo>
                    <a:pt x="29575" y="48823"/>
                    <a:pt x="29591" y="48823"/>
                    <a:pt x="29591" y="48840"/>
                  </a:cubicBezTo>
                  <a:cubicBezTo>
                    <a:pt x="29608" y="48856"/>
                    <a:pt x="29591" y="48890"/>
                    <a:pt x="29575" y="48890"/>
                  </a:cubicBezTo>
                  <a:lnTo>
                    <a:pt x="29508" y="48906"/>
                  </a:lnTo>
                  <a:cubicBezTo>
                    <a:pt x="29491" y="48906"/>
                    <a:pt x="29474" y="48890"/>
                    <a:pt x="29474" y="48873"/>
                  </a:cubicBezTo>
                  <a:cubicBezTo>
                    <a:pt x="29458" y="48856"/>
                    <a:pt x="29474" y="48840"/>
                    <a:pt x="29491" y="48840"/>
                  </a:cubicBezTo>
                  <a:close/>
                  <a:moveTo>
                    <a:pt x="29174" y="48890"/>
                  </a:moveTo>
                  <a:cubicBezTo>
                    <a:pt x="29190" y="48890"/>
                    <a:pt x="29207" y="48906"/>
                    <a:pt x="29207" y="48923"/>
                  </a:cubicBezTo>
                  <a:cubicBezTo>
                    <a:pt x="29207" y="48940"/>
                    <a:pt x="29190" y="48956"/>
                    <a:pt x="29174" y="48956"/>
                  </a:cubicBezTo>
                  <a:lnTo>
                    <a:pt x="29107" y="48973"/>
                  </a:lnTo>
                  <a:cubicBezTo>
                    <a:pt x="29090" y="48973"/>
                    <a:pt x="29073" y="48956"/>
                    <a:pt x="29073" y="48940"/>
                  </a:cubicBezTo>
                  <a:cubicBezTo>
                    <a:pt x="29073" y="48923"/>
                    <a:pt x="29090" y="48906"/>
                    <a:pt x="29107" y="48906"/>
                  </a:cubicBezTo>
                  <a:close/>
                  <a:moveTo>
                    <a:pt x="28773" y="48956"/>
                  </a:moveTo>
                  <a:cubicBezTo>
                    <a:pt x="28789" y="48956"/>
                    <a:pt x="28806" y="48973"/>
                    <a:pt x="28806" y="48990"/>
                  </a:cubicBezTo>
                  <a:cubicBezTo>
                    <a:pt x="28823" y="49007"/>
                    <a:pt x="28806" y="49023"/>
                    <a:pt x="28789" y="49023"/>
                  </a:cubicBezTo>
                  <a:lnTo>
                    <a:pt x="28722" y="49040"/>
                  </a:lnTo>
                  <a:cubicBezTo>
                    <a:pt x="28706" y="49040"/>
                    <a:pt x="28689" y="49023"/>
                    <a:pt x="28689" y="49007"/>
                  </a:cubicBezTo>
                  <a:cubicBezTo>
                    <a:pt x="28672" y="48990"/>
                    <a:pt x="28689" y="48973"/>
                    <a:pt x="28706" y="48973"/>
                  </a:cubicBezTo>
                  <a:close/>
                  <a:moveTo>
                    <a:pt x="28372" y="49023"/>
                  </a:moveTo>
                  <a:cubicBezTo>
                    <a:pt x="28405" y="49023"/>
                    <a:pt x="28422" y="49040"/>
                    <a:pt x="28422" y="49057"/>
                  </a:cubicBezTo>
                  <a:cubicBezTo>
                    <a:pt x="28422" y="49073"/>
                    <a:pt x="28405" y="49090"/>
                    <a:pt x="28388" y="49090"/>
                  </a:cubicBezTo>
                  <a:lnTo>
                    <a:pt x="28321" y="49107"/>
                  </a:lnTo>
                  <a:cubicBezTo>
                    <a:pt x="28305" y="49107"/>
                    <a:pt x="28288" y="49090"/>
                    <a:pt x="28288" y="49073"/>
                  </a:cubicBezTo>
                  <a:cubicBezTo>
                    <a:pt x="28288" y="49057"/>
                    <a:pt x="28288" y="49040"/>
                    <a:pt x="28321" y="49040"/>
                  </a:cubicBezTo>
                  <a:close/>
                  <a:moveTo>
                    <a:pt x="27987" y="49073"/>
                  </a:moveTo>
                  <a:cubicBezTo>
                    <a:pt x="28004" y="49073"/>
                    <a:pt x="28021" y="49090"/>
                    <a:pt x="28021" y="49107"/>
                  </a:cubicBezTo>
                  <a:cubicBezTo>
                    <a:pt x="28021" y="49124"/>
                    <a:pt x="28004" y="49140"/>
                    <a:pt x="27987" y="49140"/>
                  </a:cubicBezTo>
                  <a:lnTo>
                    <a:pt x="27920" y="49157"/>
                  </a:lnTo>
                  <a:cubicBezTo>
                    <a:pt x="27904" y="49157"/>
                    <a:pt x="27887" y="49140"/>
                    <a:pt x="27887" y="49124"/>
                  </a:cubicBezTo>
                  <a:cubicBezTo>
                    <a:pt x="27887" y="49107"/>
                    <a:pt x="27904" y="49090"/>
                    <a:pt x="27920" y="49090"/>
                  </a:cubicBezTo>
                  <a:close/>
                  <a:moveTo>
                    <a:pt x="27586" y="49124"/>
                  </a:moveTo>
                  <a:cubicBezTo>
                    <a:pt x="27603" y="49124"/>
                    <a:pt x="27620" y="49140"/>
                    <a:pt x="27620" y="49157"/>
                  </a:cubicBezTo>
                  <a:cubicBezTo>
                    <a:pt x="27620" y="49174"/>
                    <a:pt x="27620" y="49190"/>
                    <a:pt x="27603" y="49190"/>
                  </a:cubicBezTo>
                  <a:lnTo>
                    <a:pt x="27536" y="49207"/>
                  </a:lnTo>
                  <a:cubicBezTo>
                    <a:pt x="27503" y="49207"/>
                    <a:pt x="27486" y="49190"/>
                    <a:pt x="27486" y="49174"/>
                  </a:cubicBezTo>
                  <a:cubicBezTo>
                    <a:pt x="27486" y="49157"/>
                    <a:pt x="27503" y="49140"/>
                    <a:pt x="27519" y="49140"/>
                  </a:cubicBezTo>
                  <a:close/>
                  <a:moveTo>
                    <a:pt x="27185" y="49174"/>
                  </a:moveTo>
                  <a:cubicBezTo>
                    <a:pt x="27202" y="49174"/>
                    <a:pt x="27219" y="49174"/>
                    <a:pt x="27219" y="49207"/>
                  </a:cubicBezTo>
                  <a:cubicBezTo>
                    <a:pt x="27235" y="49224"/>
                    <a:pt x="27219" y="49241"/>
                    <a:pt x="27202" y="49241"/>
                  </a:cubicBezTo>
                  <a:lnTo>
                    <a:pt x="27135" y="49241"/>
                  </a:lnTo>
                  <a:cubicBezTo>
                    <a:pt x="27118" y="49241"/>
                    <a:pt x="27102" y="49224"/>
                    <a:pt x="27102" y="49207"/>
                  </a:cubicBezTo>
                  <a:cubicBezTo>
                    <a:pt x="27085" y="49190"/>
                    <a:pt x="27102" y="49174"/>
                    <a:pt x="27118" y="49174"/>
                  </a:cubicBezTo>
                  <a:close/>
                  <a:moveTo>
                    <a:pt x="26801" y="49207"/>
                  </a:moveTo>
                  <a:cubicBezTo>
                    <a:pt x="26818" y="49207"/>
                    <a:pt x="26834" y="49224"/>
                    <a:pt x="26834" y="49241"/>
                  </a:cubicBezTo>
                  <a:cubicBezTo>
                    <a:pt x="26834" y="49257"/>
                    <a:pt x="26818" y="49274"/>
                    <a:pt x="26801" y="49274"/>
                  </a:cubicBezTo>
                  <a:lnTo>
                    <a:pt x="26734" y="49274"/>
                  </a:lnTo>
                  <a:cubicBezTo>
                    <a:pt x="26717" y="49274"/>
                    <a:pt x="26701" y="49257"/>
                    <a:pt x="26701" y="49241"/>
                  </a:cubicBezTo>
                  <a:cubicBezTo>
                    <a:pt x="26701" y="49224"/>
                    <a:pt x="26701" y="49207"/>
                    <a:pt x="26734" y="49207"/>
                  </a:cubicBezTo>
                  <a:close/>
                  <a:moveTo>
                    <a:pt x="26400" y="49241"/>
                  </a:moveTo>
                  <a:cubicBezTo>
                    <a:pt x="26417" y="49241"/>
                    <a:pt x="26433" y="49241"/>
                    <a:pt x="26433" y="49274"/>
                  </a:cubicBezTo>
                  <a:cubicBezTo>
                    <a:pt x="26433" y="49291"/>
                    <a:pt x="26417" y="49307"/>
                    <a:pt x="26400" y="49307"/>
                  </a:cubicBezTo>
                  <a:lnTo>
                    <a:pt x="26333" y="49307"/>
                  </a:lnTo>
                  <a:cubicBezTo>
                    <a:pt x="26316" y="49307"/>
                    <a:pt x="26300" y="49291"/>
                    <a:pt x="26300" y="49274"/>
                  </a:cubicBezTo>
                  <a:cubicBezTo>
                    <a:pt x="26300" y="49257"/>
                    <a:pt x="26316" y="49241"/>
                    <a:pt x="26333" y="49241"/>
                  </a:cubicBezTo>
                  <a:close/>
                  <a:moveTo>
                    <a:pt x="25999" y="49257"/>
                  </a:moveTo>
                  <a:cubicBezTo>
                    <a:pt x="26016" y="49257"/>
                    <a:pt x="26032" y="49274"/>
                    <a:pt x="26032" y="49291"/>
                  </a:cubicBezTo>
                  <a:cubicBezTo>
                    <a:pt x="26032" y="49307"/>
                    <a:pt x="26016" y="49324"/>
                    <a:pt x="25999" y="49324"/>
                  </a:cubicBezTo>
                  <a:lnTo>
                    <a:pt x="25932" y="49324"/>
                  </a:lnTo>
                  <a:cubicBezTo>
                    <a:pt x="25915" y="49324"/>
                    <a:pt x="25899" y="49324"/>
                    <a:pt x="25899" y="49291"/>
                  </a:cubicBezTo>
                  <a:cubicBezTo>
                    <a:pt x="25899" y="49274"/>
                    <a:pt x="25915" y="49257"/>
                    <a:pt x="25932" y="49257"/>
                  </a:cubicBezTo>
                  <a:close/>
                  <a:moveTo>
                    <a:pt x="25598" y="49274"/>
                  </a:moveTo>
                  <a:cubicBezTo>
                    <a:pt x="25615" y="49274"/>
                    <a:pt x="25631" y="49291"/>
                    <a:pt x="25631" y="49307"/>
                  </a:cubicBezTo>
                  <a:cubicBezTo>
                    <a:pt x="25631" y="49324"/>
                    <a:pt x="25615" y="49341"/>
                    <a:pt x="25598" y="49341"/>
                  </a:cubicBezTo>
                  <a:lnTo>
                    <a:pt x="25531" y="49341"/>
                  </a:lnTo>
                  <a:cubicBezTo>
                    <a:pt x="25514" y="49341"/>
                    <a:pt x="25498" y="49324"/>
                    <a:pt x="25498" y="49307"/>
                  </a:cubicBezTo>
                  <a:cubicBezTo>
                    <a:pt x="25498" y="49291"/>
                    <a:pt x="25514" y="49274"/>
                    <a:pt x="25531" y="49274"/>
                  </a:cubicBezTo>
                  <a:close/>
                  <a:moveTo>
                    <a:pt x="25197" y="49291"/>
                  </a:moveTo>
                  <a:cubicBezTo>
                    <a:pt x="25214" y="49291"/>
                    <a:pt x="25230" y="49307"/>
                    <a:pt x="25230" y="49324"/>
                  </a:cubicBezTo>
                  <a:cubicBezTo>
                    <a:pt x="25230" y="49341"/>
                    <a:pt x="25214" y="49357"/>
                    <a:pt x="25197" y="49357"/>
                  </a:cubicBezTo>
                  <a:lnTo>
                    <a:pt x="25130" y="49357"/>
                  </a:lnTo>
                  <a:cubicBezTo>
                    <a:pt x="25113" y="49357"/>
                    <a:pt x="25097" y="49341"/>
                    <a:pt x="25097" y="49324"/>
                  </a:cubicBezTo>
                  <a:cubicBezTo>
                    <a:pt x="25097" y="49307"/>
                    <a:pt x="25113" y="49291"/>
                    <a:pt x="25130" y="49291"/>
                  </a:cubicBezTo>
                  <a:close/>
                </a:path>
              </a:pathLst>
            </a:custGeom>
            <a:solidFill>
              <a:srgbClr val="FD563E"/>
            </a:solidFill>
            <a:ln w="9360">
              <a:solidFill>
                <a:srgbClr val="FD563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Google Shape;2018;p 2"/>
            <p:cNvSpPr/>
            <p:nvPr/>
          </p:nvSpPr>
          <p:spPr>
            <a:xfrm>
              <a:off x="4982040" y="1216440"/>
              <a:ext cx="3238200" cy="3116880"/>
            </a:xfrm>
            <a:custGeom>
              <a:avLst/>
              <a:gdLst/>
              <a:ahLst/>
              <a:cxnLst/>
              <a:rect l="l" t="t" r="r" b="b"/>
              <a:pathLst>
                <a:path w="50594" h="50494">
                  <a:moveTo>
                    <a:pt x="25297" y="50494"/>
                  </a:moveTo>
                  <a:lnTo>
                    <a:pt x="25264" y="50494"/>
                  </a:lnTo>
                  <a:cubicBezTo>
                    <a:pt x="25247" y="50494"/>
                    <a:pt x="25230" y="50477"/>
                    <a:pt x="25230" y="50460"/>
                  </a:cubicBezTo>
                  <a:cubicBezTo>
                    <a:pt x="25230" y="50443"/>
                    <a:pt x="25247" y="50427"/>
                    <a:pt x="25264" y="50427"/>
                  </a:cubicBezTo>
                  <a:lnTo>
                    <a:pt x="25297" y="50427"/>
                  </a:lnTo>
                  <a:lnTo>
                    <a:pt x="25364" y="50427"/>
                  </a:lnTo>
                  <a:cubicBezTo>
                    <a:pt x="25381" y="50427"/>
                    <a:pt x="25397" y="50443"/>
                    <a:pt x="25397" y="50460"/>
                  </a:cubicBezTo>
                  <a:cubicBezTo>
                    <a:pt x="25397" y="50477"/>
                    <a:pt x="25381" y="50494"/>
                    <a:pt x="25364" y="50494"/>
                  </a:cubicBezTo>
                  <a:close/>
                  <a:moveTo>
                    <a:pt x="25264" y="50477"/>
                  </a:moveTo>
                  <a:lnTo>
                    <a:pt x="25264" y="50494"/>
                  </a:lnTo>
                  <a:close/>
                  <a:moveTo>
                    <a:pt x="24929" y="50427"/>
                  </a:moveTo>
                  <a:cubicBezTo>
                    <a:pt x="24963" y="50427"/>
                    <a:pt x="24963" y="50427"/>
                    <a:pt x="24963" y="50460"/>
                  </a:cubicBezTo>
                  <a:cubicBezTo>
                    <a:pt x="24963" y="50477"/>
                    <a:pt x="24963" y="50494"/>
                    <a:pt x="24929" y="50494"/>
                  </a:cubicBezTo>
                  <a:lnTo>
                    <a:pt x="24863" y="50494"/>
                  </a:lnTo>
                  <a:cubicBezTo>
                    <a:pt x="24846" y="50477"/>
                    <a:pt x="24829" y="50477"/>
                    <a:pt x="24829" y="50443"/>
                  </a:cubicBezTo>
                  <a:cubicBezTo>
                    <a:pt x="24829" y="50427"/>
                    <a:pt x="24846" y="50427"/>
                    <a:pt x="24879" y="50427"/>
                  </a:cubicBezTo>
                  <a:close/>
                  <a:moveTo>
                    <a:pt x="24545" y="50410"/>
                  </a:moveTo>
                  <a:cubicBezTo>
                    <a:pt x="24562" y="50410"/>
                    <a:pt x="24579" y="50427"/>
                    <a:pt x="24579" y="50443"/>
                  </a:cubicBezTo>
                  <a:cubicBezTo>
                    <a:pt x="24562" y="50460"/>
                    <a:pt x="24562" y="50477"/>
                    <a:pt x="24528" y="50477"/>
                  </a:cubicBezTo>
                  <a:lnTo>
                    <a:pt x="24462" y="50477"/>
                  </a:lnTo>
                  <a:cubicBezTo>
                    <a:pt x="24445" y="50477"/>
                    <a:pt x="24428" y="50460"/>
                    <a:pt x="24445" y="50443"/>
                  </a:cubicBezTo>
                  <a:cubicBezTo>
                    <a:pt x="24445" y="50427"/>
                    <a:pt x="24445" y="50410"/>
                    <a:pt x="24478" y="50410"/>
                  </a:cubicBezTo>
                  <a:close/>
                  <a:moveTo>
                    <a:pt x="24144" y="50393"/>
                  </a:moveTo>
                  <a:cubicBezTo>
                    <a:pt x="24161" y="50393"/>
                    <a:pt x="24178" y="50410"/>
                    <a:pt x="24178" y="50427"/>
                  </a:cubicBezTo>
                  <a:cubicBezTo>
                    <a:pt x="24178" y="50443"/>
                    <a:pt x="24161" y="50460"/>
                    <a:pt x="24127" y="50460"/>
                  </a:cubicBezTo>
                  <a:lnTo>
                    <a:pt x="24077" y="50460"/>
                  </a:lnTo>
                  <a:cubicBezTo>
                    <a:pt x="24044" y="50460"/>
                    <a:pt x="24044" y="50443"/>
                    <a:pt x="24044" y="50427"/>
                  </a:cubicBezTo>
                  <a:cubicBezTo>
                    <a:pt x="24044" y="50410"/>
                    <a:pt x="24061" y="50393"/>
                    <a:pt x="24077" y="50393"/>
                  </a:cubicBezTo>
                  <a:close/>
                  <a:moveTo>
                    <a:pt x="23743" y="50377"/>
                  </a:moveTo>
                  <a:cubicBezTo>
                    <a:pt x="23760" y="50377"/>
                    <a:pt x="23777" y="50393"/>
                    <a:pt x="23777" y="50410"/>
                  </a:cubicBezTo>
                  <a:cubicBezTo>
                    <a:pt x="23777" y="50427"/>
                    <a:pt x="23760" y="50443"/>
                    <a:pt x="23743" y="50443"/>
                  </a:cubicBezTo>
                  <a:lnTo>
                    <a:pt x="23676" y="50443"/>
                  </a:lnTo>
                  <a:cubicBezTo>
                    <a:pt x="23643" y="50443"/>
                    <a:pt x="23643" y="50427"/>
                    <a:pt x="23643" y="50393"/>
                  </a:cubicBezTo>
                  <a:cubicBezTo>
                    <a:pt x="23643" y="50377"/>
                    <a:pt x="23660" y="50377"/>
                    <a:pt x="23676" y="50377"/>
                  </a:cubicBezTo>
                  <a:close/>
                  <a:moveTo>
                    <a:pt x="23342" y="50343"/>
                  </a:moveTo>
                  <a:cubicBezTo>
                    <a:pt x="23359" y="50343"/>
                    <a:pt x="23376" y="50360"/>
                    <a:pt x="23376" y="50377"/>
                  </a:cubicBezTo>
                  <a:cubicBezTo>
                    <a:pt x="23376" y="50410"/>
                    <a:pt x="23359" y="50410"/>
                    <a:pt x="23342" y="50410"/>
                  </a:cubicBezTo>
                  <a:lnTo>
                    <a:pt x="23275" y="50410"/>
                  </a:lnTo>
                  <a:cubicBezTo>
                    <a:pt x="23259" y="50410"/>
                    <a:pt x="23242" y="50393"/>
                    <a:pt x="23242" y="50377"/>
                  </a:cubicBezTo>
                  <a:cubicBezTo>
                    <a:pt x="23242" y="50360"/>
                    <a:pt x="23259" y="50343"/>
                    <a:pt x="23275" y="50343"/>
                  </a:cubicBezTo>
                  <a:close/>
                  <a:moveTo>
                    <a:pt x="22941" y="50310"/>
                  </a:moveTo>
                  <a:cubicBezTo>
                    <a:pt x="22958" y="50310"/>
                    <a:pt x="22975" y="50326"/>
                    <a:pt x="22975" y="50343"/>
                  </a:cubicBezTo>
                  <a:cubicBezTo>
                    <a:pt x="22975" y="50377"/>
                    <a:pt x="22958" y="50377"/>
                    <a:pt x="22941" y="50377"/>
                  </a:cubicBezTo>
                  <a:lnTo>
                    <a:pt x="22874" y="50377"/>
                  </a:lnTo>
                  <a:cubicBezTo>
                    <a:pt x="22858" y="50377"/>
                    <a:pt x="22841" y="50360"/>
                    <a:pt x="22841" y="50343"/>
                  </a:cubicBezTo>
                  <a:cubicBezTo>
                    <a:pt x="22841" y="50326"/>
                    <a:pt x="22858" y="50310"/>
                    <a:pt x="22874" y="50310"/>
                  </a:cubicBezTo>
                  <a:close/>
                  <a:moveTo>
                    <a:pt x="22540" y="50276"/>
                  </a:moveTo>
                  <a:cubicBezTo>
                    <a:pt x="22574" y="50276"/>
                    <a:pt x="22574" y="50293"/>
                    <a:pt x="22574" y="50310"/>
                  </a:cubicBezTo>
                  <a:cubicBezTo>
                    <a:pt x="22574" y="50326"/>
                    <a:pt x="22557" y="50343"/>
                    <a:pt x="22540" y="50343"/>
                  </a:cubicBezTo>
                  <a:lnTo>
                    <a:pt x="22473" y="50326"/>
                  </a:lnTo>
                  <a:cubicBezTo>
                    <a:pt x="22457" y="50326"/>
                    <a:pt x="22440" y="50310"/>
                    <a:pt x="22440" y="50293"/>
                  </a:cubicBezTo>
                  <a:cubicBezTo>
                    <a:pt x="22440" y="50276"/>
                    <a:pt x="22457" y="50260"/>
                    <a:pt x="22473" y="50260"/>
                  </a:cubicBezTo>
                  <a:close/>
                  <a:moveTo>
                    <a:pt x="22156" y="50226"/>
                  </a:moveTo>
                  <a:cubicBezTo>
                    <a:pt x="22173" y="50226"/>
                    <a:pt x="22189" y="50243"/>
                    <a:pt x="22173" y="50260"/>
                  </a:cubicBezTo>
                  <a:cubicBezTo>
                    <a:pt x="22173" y="50276"/>
                    <a:pt x="22156" y="50293"/>
                    <a:pt x="22139" y="50293"/>
                  </a:cubicBezTo>
                  <a:lnTo>
                    <a:pt x="22072" y="50293"/>
                  </a:lnTo>
                  <a:cubicBezTo>
                    <a:pt x="22056" y="50276"/>
                    <a:pt x="22039" y="50260"/>
                    <a:pt x="22039" y="50243"/>
                  </a:cubicBezTo>
                  <a:cubicBezTo>
                    <a:pt x="22056" y="50226"/>
                    <a:pt x="22072" y="50210"/>
                    <a:pt x="22089" y="50226"/>
                  </a:cubicBezTo>
                  <a:close/>
                  <a:moveTo>
                    <a:pt x="21755" y="50176"/>
                  </a:moveTo>
                  <a:cubicBezTo>
                    <a:pt x="21772" y="50176"/>
                    <a:pt x="21788" y="50193"/>
                    <a:pt x="21788" y="50210"/>
                  </a:cubicBezTo>
                  <a:cubicBezTo>
                    <a:pt x="21788" y="50226"/>
                    <a:pt x="21772" y="50243"/>
                    <a:pt x="21738" y="50243"/>
                  </a:cubicBezTo>
                  <a:lnTo>
                    <a:pt x="21671" y="50226"/>
                  </a:lnTo>
                  <a:cubicBezTo>
                    <a:pt x="21655" y="50226"/>
                    <a:pt x="21655" y="50210"/>
                    <a:pt x="21655" y="50193"/>
                  </a:cubicBezTo>
                  <a:cubicBezTo>
                    <a:pt x="21655" y="50176"/>
                    <a:pt x="21671" y="50159"/>
                    <a:pt x="21688" y="50159"/>
                  </a:cubicBezTo>
                  <a:close/>
                  <a:moveTo>
                    <a:pt x="21354" y="50109"/>
                  </a:moveTo>
                  <a:cubicBezTo>
                    <a:pt x="21371" y="50126"/>
                    <a:pt x="21387" y="50143"/>
                    <a:pt x="21387" y="50159"/>
                  </a:cubicBezTo>
                  <a:cubicBezTo>
                    <a:pt x="21387" y="50176"/>
                    <a:pt x="21371" y="50193"/>
                    <a:pt x="21354" y="50176"/>
                  </a:cubicBezTo>
                  <a:lnTo>
                    <a:pt x="21287" y="50176"/>
                  </a:lnTo>
                  <a:cubicBezTo>
                    <a:pt x="21270" y="50176"/>
                    <a:pt x="21254" y="50159"/>
                    <a:pt x="21254" y="50126"/>
                  </a:cubicBezTo>
                  <a:cubicBezTo>
                    <a:pt x="21254" y="50109"/>
                    <a:pt x="21270" y="50109"/>
                    <a:pt x="21287" y="50109"/>
                  </a:cubicBezTo>
                  <a:close/>
                  <a:moveTo>
                    <a:pt x="20970" y="50059"/>
                  </a:moveTo>
                  <a:cubicBezTo>
                    <a:pt x="20986" y="50059"/>
                    <a:pt x="21003" y="50076"/>
                    <a:pt x="20986" y="50093"/>
                  </a:cubicBezTo>
                  <a:cubicBezTo>
                    <a:pt x="20986" y="50109"/>
                    <a:pt x="20970" y="50126"/>
                    <a:pt x="20953" y="50109"/>
                  </a:cubicBezTo>
                  <a:lnTo>
                    <a:pt x="20886" y="50109"/>
                  </a:lnTo>
                  <a:cubicBezTo>
                    <a:pt x="20869" y="50109"/>
                    <a:pt x="20853" y="50093"/>
                    <a:pt x="20869" y="50059"/>
                  </a:cubicBezTo>
                  <a:cubicBezTo>
                    <a:pt x="20869" y="50042"/>
                    <a:pt x="20886" y="50042"/>
                    <a:pt x="20903" y="50042"/>
                  </a:cubicBezTo>
                  <a:close/>
                  <a:moveTo>
                    <a:pt x="20569" y="49976"/>
                  </a:moveTo>
                  <a:cubicBezTo>
                    <a:pt x="20585" y="49992"/>
                    <a:pt x="20602" y="50009"/>
                    <a:pt x="20602" y="50026"/>
                  </a:cubicBezTo>
                  <a:cubicBezTo>
                    <a:pt x="20602" y="50042"/>
                    <a:pt x="20585" y="50042"/>
                    <a:pt x="20569" y="50042"/>
                  </a:cubicBezTo>
                  <a:lnTo>
                    <a:pt x="20502" y="50026"/>
                  </a:lnTo>
                  <a:cubicBezTo>
                    <a:pt x="20468" y="50026"/>
                    <a:pt x="20468" y="50009"/>
                    <a:pt x="20468" y="49992"/>
                  </a:cubicBezTo>
                  <a:cubicBezTo>
                    <a:pt x="20468" y="49976"/>
                    <a:pt x="20485" y="49959"/>
                    <a:pt x="20502" y="49976"/>
                  </a:cubicBezTo>
                  <a:close/>
                  <a:moveTo>
                    <a:pt x="20184" y="49909"/>
                  </a:moveTo>
                  <a:cubicBezTo>
                    <a:pt x="20201" y="49909"/>
                    <a:pt x="20218" y="49925"/>
                    <a:pt x="20201" y="49942"/>
                  </a:cubicBezTo>
                  <a:cubicBezTo>
                    <a:pt x="20201" y="49959"/>
                    <a:pt x="20184" y="49976"/>
                    <a:pt x="20168" y="49976"/>
                  </a:cubicBezTo>
                  <a:lnTo>
                    <a:pt x="20101" y="49959"/>
                  </a:lnTo>
                  <a:cubicBezTo>
                    <a:pt x="20084" y="49959"/>
                    <a:pt x="20067" y="49925"/>
                    <a:pt x="20084" y="49909"/>
                  </a:cubicBezTo>
                  <a:cubicBezTo>
                    <a:pt x="20084" y="49892"/>
                    <a:pt x="20101" y="49892"/>
                    <a:pt x="20117" y="49892"/>
                  </a:cubicBezTo>
                  <a:close/>
                  <a:moveTo>
                    <a:pt x="19783" y="49825"/>
                  </a:moveTo>
                  <a:cubicBezTo>
                    <a:pt x="19817" y="49825"/>
                    <a:pt x="19817" y="49842"/>
                    <a:pt x="19817" y="49859"/>
                  </a:cubicBezTo>
                  <a:cubicBezTo>
                    <a:pt x="19817" y="49875"/>
                    <a:pt x="19800" y="49892"/>
                    <a:pt x="19783" y="49892"/>
                  </a:cubicBezTo>
                  <a:lnTo>
                    <a:pt x="19716" y="49875"/>
                  </a:lnTo>
                  <a:cubicBezTo>
                    <a:pt x="19700" y="49859"/>
                    <a:pt x="19683" y="49842"/>
                    <a:pt x="19683" y="49825"/>
                  </a:cubicBezTo>
                  <a:cubicBezTo>
                    <a:pt x="19683" y="49809"/>
                    <a:pt x="19716" y="49809"/>
                    <a:pt x="19733" y="49809"/>
                  </a:cubicBezTo>
                  <a:close/>
                  <a:moveTo>
                    <a:pt x="19399" y="49725"/>
                  </a:moveTo>
                  <a:cubicBezTo>
                    <a:pt x="19416" y="49742"/>
                    <a:pt x="19432" y="49758"/>
                    <a:pt x="19432" y="49775"/>
                  </a:cubicBezTo>
                  <a:cubicBezTo>
                    <a:pt x="19416" y="49792"/>
                    <a:pt x="19399" y="49792"/>
                    <a:pt x="19382" y="49792"/>
                  </a:cubicBezTo>
                  <a:lnTo>
                    <a:pt x="19315" y="49775"/>
                  </a:lnTo>
                  <a:cubicBezTo>
                    <a:pt x="19299" y="49775"/>
                    <a:pt x="19299" y="49758"/>
                    <a:pt x="19299" y="49742"/>
                  </a:cubicBezTo>
                  <a:cubicBezTo>
                    <a:pt x="19299" y="49725"/>
                    <a:pt x="19315" y="49708"/>
                    <a:pt x="19332" y="49708"/>
                  </a:cubicBezTo>
                  <a:close/>
                  <a:moveTo>
                    <a:pt x="19015" y="49641"/>
                  </a:moveTo>
                  <a:cubicBezTo>
                    <a:pt x="19031" y="49641"/>
                    <a:pt x="19048" y="49658"/>
                    <a:pt x="19031" y="49675"/>
                  </a:cubicBezTo>
                  <a:cubicBezTo>
                    <a:pt x="19031" y="49692"/>
                    <a:pt x="19015" y="49708"/>
                    <a:pt x="18998" y="49692"/>
                  </a:cubicBezTo>
                  <a:lnTo>
                    <a:pt x="18931" y="49675"/>
                  </a:lnTo>
                  <a:cubicBezTo>
                    <a:pt x="18914" y="49675"/>
                    <a:pt x="18898" y="49658"/>
                    <a:pt x="18914" y="49641"/>
                  </a:cubicBezTo>
                  <a:cubicBezTo>
                    <a:pt x="18914" y="49625"/>
                    <a:pt x="18931" y="49608"/>
                    <a:pt x="18948" y="49625"/>
                  </a:cubicBezTo>
                  <a:close/>
                  <a:moveTo>
                    <a:pt x="18630" y="49524"/>
                  </a:moveTo>
                  <a:cubicBezTo>
                    <a:pt x="18647" y="49541"/>
                    <a:pt x="18664" y="49558"/>
                    <a:pt x="18647" y="49575"/>
                  </a:cubicBezTo>
                  <a:cubicBezTo>
                    <a:pt x="18647" y="49591"/>
                    <a:pt x="18630" y="49608"/>
                    <a:pt x="18614" y="49591"/>
                  </a:cubicBezTo>
                  <a:lnTo>
                    <a:pt x="18547" y="49575"/>
                  </a:lnTo>
                  <a:cubicBezTo>
                    <a:pt x="18530" y="49575"/>
                    <a:pt x="18513" y="49558"/>
                    <a:pt x="18530" y="49541"/>
                  </a:cubicBezTo>
                  <a:cubicBezTo>
                    <a:pt x="18530" y="49524"/>
                    <a:pt x="18547" y="49508"/>
                    <a:pt x="18563" y="49508"/>
                  </a:cubicBezTo>
                  <a:close/>
                  <a:moveTo>
                    <a:pt x="18246" y="49424"/>
                  </a:moveTo>
                  <a:cubicBezTo>
                    <a:pt x="18263" y="49424"/>
                    <a:pt x="18279" y="49441"/>
                    <a:pt x="18263" y="49458"/>
                  </a:cubicBezTo>
                  <a:cubicBezTo>
                    <a:pt x="18263" y="49491"/>
                    <a:pt x="18246" y="49491"/>
                    <a:pt x="18229" y="49491"/>
                  </a:cubicBezTo>
                  <a:lnTo>
                    <a:pt x="18162" y="49474"/>
                  </a:lnTo>
                  <a:cubicBezTo>
                    <a:pt x="18146" y="49458"/>
                    <a:pt x="18129" y="49441"/>
                    <a:pt x="18146" y="49424"/>
                  </a:cubicBezTo>
                  <a:cubicBezTo>
                    <a:pt x="18146" y="49408"/>
                    <a:pt x="18162" y="49408"/>
                    <a:pt x="18179" y="49408"/>
                  </a:cubicBezTo>
                  <a:close/>
                  <a:moveTo>
                    <a:pt x="17862" y="49307"/>
                  </a:moveTo>
                  <a:cubicBezTo>
                    <a:pt x="17878" y="49307"/>
                    <a:pt x="17895" y="49341"/>
                    <a:pt x="17878" y="49357"/>
                  </a:cubicBezTo>
                  <a:cubicBezTo>
                    <a:pt x="17878" y="49374"/>
                    <a:pt x="17862" y="49374"/>
                    <a:pt x="17845" y="49374"/>
                  </a:cubicBezTo>
                  <a:lnTo>
                    <a:pt x="17778" y="49357"/>
                  </a:lnTo>
                  <a:cubicBezTo>
                    <a:pt x="17761" y="49357"/>
                    <a:pt x="17745" y="49324"/>
                    <a:pt x="17761" y="49307"/>
                  </a:cubicBezTo>
                  <a:cubicBezTo>
                    <a:pt x="17761" y="49291"/>
                    <a:pt x="17778" y="49291"/>
                    <a:pt x="17795" y="49291"/>
                  </a:cubicBezTo>
                  <a:close/>
                  <a:moveTo>
                    <a:pt x="17477" y="49190"/>
                  </a:moveTo>
                  <a:cubicBezTo>
                    <a:pt x="17494" y="49190"/>
                    <a:pt x="17511" y="49207"/>
                    <a:pt x="17494" y="49224"/>
                  </a:cubicBezTo>
                  <a:cubicBezTo>
                    <a:pt x="17494" y="49257"/>
                    <a:pt x="17477" y="49257"/>
                    <a:pt x="17461" y="49257"/>
                  </a:cubicBezTo>
                  <a:lnTo>
                    <a:pt x="17394" y="49224"/>
                  </a:lnTo>
                  <a:cubicBezTo>
                    <a:pt x="17377" y="49224"/>
                    <a:pt x="17377" y="49207"/>
                    <a:pt x="17377" y="49190"/>
                  </a:cubicBezTo>
                  <a:cubicBezTo>
                    <a:pt x="17377" y="49174"/>
                    <a:pt x="17394" y="49157"/>
                    <a:pt x="17411" y="49174"/>
                  </a:cubicBezTo>
                  <a:close/>
                  <a:moveTo>
                    <a:pt x="17110" y="49057"/>
                  </a:moveTo>
                  <a:cubicBezTo>
                    <a:pt x="17127" y="49073"/>
                    <a:pt x="17127" y="49090"/>
                    <a:pt x="17127" y="49107"/>
                  </a:cubicBezTo>
                  <a:cubicBezTo>
                    <a:pt x="17110" y="49123"/>
                    <a:pt x="17093" y="49140"/>
                    <a:pt x="17076" y="49123"/>
                  </a:cubicBezTo>
                  <a:lnTo>
                    <a:pt x="17010" y="49107"/>
                  </a:lnTo>
                  <a:cubicBezTo>
                    <a:pt x="16993" y="49090"/>
                    <a:pt x="16993" y="49073"/>
                    <a:pt x="16993" y="49057"/>
                  </a:cubicBezTo>
                  <a:cubicBezTo>
                    <a:pt x="17010" y="49040"/>
                    <a:pt x="17026" y="49040"/>
                    <a:pt x="17043" y="49040"/>
                  </a:cubicBezTo>
                  <a:close/>
                  <a:moveTo>
                    <a:pt x="16726" y="48923"/>
                  </a:moveTo>
                  <a:cubicBezTo>
                    <a:pt x="16742" y="48940"/>
                    <a:pt x="16759" y="48956"/>
                    <a:pt x="16742" y="48973"/>
                  </a:cubicBezTo>
                  <a:cubicBezTo>
                    <a:pt x="16742" y="48990"/>
                    <a:pt x="16726" y="49007"/>
                    <a:pt x="16709" y="48990"/>
                  </a:cubicBezTo>
                  <a:lnTo>
                    <a:pt x="16642" y="48973"/>
                  </a:lnTo>
                  <a:cubicBezTo>
                    <a:pt x="16625" y="48956"/>
                    <a:pt x="16609" y="48940"/>
                    <a:pt x="16625" y="48923"/>
                  </a:cubicBezTo>
                  <a:cubicBezTo>
                    <a:pt x="16625" y="48906"/>
                    <a:pt x="16642" y="48906"/>
                    <a:pt x="16659" y="48906"/>
                  </a:cubicBezTo>
                  <a:close/>
                  <a:moveTo>
                    <a:pt x="16358" y="48789"/>
                  </a:moveTo>
                  <a:cubicBezTo>
                    <a:pt x="16375" y="48806"/>
                    <a:pt x="16375" y="48823"/>
                    <a:pt x="16375" y="48839"/>
                  </a:cubicBezTo>
                  <a:cubicBezTo>
                    <a:pt x="16358" y="48856"/>
                    <a:pt x="16341" y="48856"/>
                    <a:pt x="16325" y="48856"/>
                  </a:cubicBezTo>
                  <a:lnTo>
                    <a:pt x="16258" y="48823"/>
                  </a:lnTo>
                  <a:cubicBezTo>
                    <a:pt x="16241" y="48823"/>
                    <a:pt x="16241" y="48806"/>
                    <a:pt x="16241" y="48789"/>
                  </a:cubicBezTo>
                  <a:cubicBezTo>
                    <a:pt x="16258" y="48773"/>
                    <a:pt x="16274" y="48756"/>
                    <a:pt x="16291" y="48773"/>
                  </a:cubicBezTo>
                  <a:close/>
                  <a:moveTo>
                    <a:pt x="15974" y="48656"/>
                  </a:moveTo>
                  <a:cubicBezTo>
                    <a:pt x="15990" y="48656"/>
                    <a:pt x="16007" y="48672"/>
                    <a:pt x="15990" y="48689"/>
                  </a:cubicBezTo>
                  <a:cubicBezTo>
                    <a:pt x="15990" y="48706"/>
                    <a:pt x="15974" y="48722"/>
                    <a:pt x="15957" y="48706"/>
                  </a:cubicBezTo>
                  <a:lnTo>
                    <a:pt x="15890" y="48689"/>
                  </a:lnTo>
                  <a:cubicBezTo>
                    <a:pt x="15873" y="48672"/>
                    <a:pt x="15873" y="48656"/>
                    <a:pt x="15873" y="48639"/>
                  </a:cubicBezTo>
                  <a:cubicBezTo>
                    <a:pt x="15873" y="48622"/>
                    <a:pt x="15907" y="48622"/>
                    <a:pt x="15924" y="48622"/>
                  </a:cubicBezTo>
                  <a:close/>
                  <a:moveTo>
                    <a:pt x="15606" y="48505"/>
                  </a:moveTo>
                  <a:cubicBezTo>
                    <a:pt x="15623" y="48505"/>
                    <a:pt x="15639" y="48522"/>
                    <a:pt x="15623" y="48539"/>
                  </a:cubicBezTo>
                  <a:cubicBezTo>
                    <a:pt x="15623" y="48555"/>
                    <a:pt x="15606" y="48572"/>
                    <a:pt x="15589" y="48555"/>
                  </a:cubicBezTo>
                  <a:lnTo>
                    <a:pt x="15523" y="48539"/>
                  </a:lnTo>
                  <a:cubicBezTo>
                    <a:pt x="15506" y="48522"/>
                    <a:pt x="15489" y="48505"/>
                    <a:pt x="15506" y="48489"/>
                  </a:cubicBezTo>
                  <a:cubicBezTo>
                    <a:pt x="15506" y="48472"/>
                    <a:pt x="15539" y="48472"/>
                    <a:pt x="15556" y="48472"/>
                  </a:cubicBezTo>
                  <a:close/>
                  <a:moveTo>
                    <a:pt x="15238" y="48338"/>
                  </a:moveTo>
                  <a:cubicBezTo>
                    <a:pt x="15255" y="48355"/>
                    <a:pt x="15272" y="48372"/>
                    <a:pt x="15255" y="48388"/>
                  </a:cubicBezTo>
                  <a:cubicBezTo>
                    <a:pt x="15255" y="48405"/>
                    <a:pt x="15238" y="48405"/>
                    <a:pt x="15222" y="48405"/>
                  </a:cubicBezTo>
                  <a:lnTo>
                    <a:pt x="15155" y="48372"/>
                  </a:lnTo>
                  <a:cubicBezTo>
                    <a:pt x="15138" y="48372"/>
                    <a:pt x="15122" y="48355"/>
                    <a:pt x="15138" y="48338"/>
                  </a:cubicBezTo>
                  <a:cubicBezTo>
                    <a:pt x="15138" y="48321"/>
                    <a:pt x="15172" y="48305"/>
                    <a:pt x="15188" y="48321"/>
                  </a:cubicBezTo>
                  <a:close/>
                  <a:moveTo>
                    <a:pt x="14871" y="48188"/>
                  </a:moveTo>
                  <a:cubicBezTo>
                    <a:pt x="14888" y="48188"/>
                    <a:pt x="14904" y="48205"/>
                    <a:pt x="14888" y="48221"/>
                  </a:cubicBezTo>
                  <a:cubicBezTo>
                    <a:pt x="14888" y="48238"/>
                    <a:pt x="14871" y="48255"/>
                    <a:pt x="14854" y="48238"/>
                  </a:cubicBezTo>
                  <a:lnTo>
                    <a:pt x="14787" y="48205"/>
                  </a:lnTo>
                  <a:cubicBezTo>
                    <a:pt x="14771" y="48205"/>
                    <a:pt x="14771" y="48188"/>
                    <a:pt x="14771" y="48171"/>
                  </a:cubicBezTo>
                  <a:cubicBezTo>
                    <a:pt x="14787" y="48154"/>
                    <a:pt x="14804" y="48138"/>
                    <a:pt x="14821" y="48154"/>
                  </a:cubicBezTo>
                  <a:close/>
                  <a:moveTo>
                    <a:pt x="14520" y="48021"/>
                  </a:moveTo>
                  <a:cubicBezTo>
                    <a:pt x="14537" y="48021"/>
                    <a:pt x="14537" y="48037"/>
                    <a:pt x="14537" y="48054"/>
                  </a:cubicBezTo>
                  <a:cubicBezTo>
                    <a:pt x="14520" y="48071"/>
                    <a:pt x="14503" y="48088"/>
                    <a:pt x="14487" y="48071"/>
                  </a:cubicBezTo>
                  <a:lnTo>
                    <a:pt x="14420" y="48037"/>
                  </a:lnTo>
                  <a:cubicBezTo>
                    <a:pt x="14403" y="48037"/>
                    <a:pt x="14403" y="48021"/>
                    <a:pt x="14403" y="48004"/>
                  </a:cubicBezTo>
                  <a:cubicBezTo>
                    <a:pt x="14420" y="47987"/>
                    <a:pt x="14436" y="47971"/>
                    <a:pt x="14453" y="47987"/>
                  </a:cubicBezTo>
                  <a:close/>
                  <a:moveTo>
                    <a:pt x="14152" y="47837"/>
                  </a:moveTo>
                  <a:cubicBezTo>
                    <a:pt x="14169" y="47854"/>
                    <a:pt x="14186" y="47870"/>
                    <a:pt x="14169" y="47887"/>
                  </a:cubicBezTo>
                  <a:cubicBezTo>
                    <a:pt x="14169" y="47904"/>
                    <a:pt x="14136" y="47904"/>
                    <a:pt x="14119" y="47904"/>
                  </a:cubicBezTo>
                  <a:lnTo>
                    <a:pt x="14069" y="47870"/>
                  </a:lnTo>
                  <a:cubicBezTo>
                    <a:pt x="14052" y="47854"/>
                    <a:pt x="14035" y="47837"/>
                    <a:pt x="14052" y="47820"/>
                  </a:cubicBezTo>
                  <a:cubicBezTo>
                    <a:pt x="14052" y="47804"/>
                    <a:pt x="14086" y="47804"/>
                    <a:pt x="14102" y="47804"/>
                  </a:cubicBezTo>
                  <a:close/>
                  <a:moveTo>
                    <a:pt x="13802" y="47653"/>
                  </a:moveTo>
                  <a:cubicBezTo>
                    <a:pt x="13818" y="47670"/>
                    <a:pt x="13818" y="47687"/>
                    <a:pt x="13818" y="47703"/>
                  </a:cubicBezTo>
                  <a:cubicBezTo>
                    <a:pt x="13802" y="47720"/>
                    <a:pt x="13785" y="47720"/>
                    <a:pt x="13768" y="47720"/>
                  </a:cubicBezTo>
                  <a:lnTo>
                    <a:pt x="13701" y="47687"/>
                  </a:lnTo>
                  <a:cubicBezTo>
                    <a:pt x="13685" y="47687"/>
                    <a:pt x="13685" y="47653"/>
                    <a:pt x="13701" y="47636"/>
                  </a:cubicBezTo>
                  <a:cubicBezTo>
                    <a:pt x="13701" y="47620"/>
                    <a:pt x="13718" y="47620"/>
                    <a:pt x="13735" y="47636"/>
                  </a:cubicBezTo>
                  <a:close/>
                  <a:moveTo>
                    <a:pt x="13451" y="47469"/>
                  </a:moveTo>
                  <a:cubicBezTo>
                    <a:pt x="13467" y="47486"/>
                    <a:pt x="13467" y="47503"/>
                    <a:pt x="13451" y="47519"/>
                  </a:cubicBezTo>
                  <a:cubicBezTo>
                    <a:pt x="13451" y="47536"/>
                    <a:pt x="13434" y="47536"/>
                    <a:pt x="13417" y="47536"/>
                  </a:cubicBezTo>
                  <a:lnTo>
                    <a:pt x="13350" y="47503"/>
                  </a:lnTo>
                  <a:cubicBezTo>
                    <a:pt x="13334" y="47486"/>
                    <a:pt x="13334" y="47469"/>
                    <a:pt x="13334" y="47453"/>
                  </a:cubicBezTo>
                  <a:cubicBezTo>
                    <a:pt x="13350" y="47436"/>
                    <a:pt x="13367" y="47436"/>
                    <a:pt x="13384" y="47436"/>
                  </a:cubicBezTo>
                  <a:close/>
                  <a:moveTo>
                    <a:pt x="13100" y="47286"/>
                  </a:moveTo>
                  <a:cubicBezTo>
                    <a:pt x="13116" y="47302"/>
                    <a:pt x="13116" y="47319"/>
                    <a:pt x="13100" y="47336"/>
                  </a:cubicBezTo>
                  <a:cubicBezTo>
                    <a:pt x="13100" y="47352"/>
                    <a:pt x="13083" y="47352"/>
                    <a:pt x="13066" y="47336"/>
                  </a:cubicBezTo>
                  <a:lnTo>
                    <a:pt x="13000" y="47302"/>
                  </a:lnTo>
                  <a:cubicBezTo>
                    <a:pt x="12983" y="47302"/>
                    <a:pt x="12983" y="47286"/>
                    <a:pt x="12983" y="47269"/>
                  </a:cubicBezTo>
                  <a:cubicBezTo>
                    <a:pt x="13000" y="47252"/>
                    <a:pt x="13016" y="47235"/>
                    <a:pt x="13033" y="47252"/>
                  </a:cubicBezTo>
                  <a:close/>
                  <a:moveTo>
                    <a:pt x="12749" y="47085"/>
                  </a:moveTo>
                  <a:cubicBezTo>
                    <a:pt x="12766" y="47102"/>
                    <a:pt x="12766" y="47118"/>
                    <a:pt x="12766" y="47135"/>
                  </a:cubicBezTo>
                  <a:cubicBezTo>
                    <a:pt x="12749" y="47152"/>
                    <a:pt x="12732" y="47152"/>
                    <a:pt x="12715" y="47152"/>
                  </a:cubicBezTo>
                  <a:lnTo>
                    <a:pt x="12649" y="47118"/>
                  </a:lnTo>
                  <a:cubicBezTo>
                    <a:pt x="12632" y="47102"/>
                    <a:pt x="12632" y="47085"/>
                    <a:pt x="12649" y="47068"/>
                  </a:cubicBezTo>
                  <a:cubicBezTo>
                    <a:pt x="12649" y="47052"/>
                    <a:pt x="12665" y="47052"/>
                    <a:pt x="12682" y="47052"/>
                  </a:cubicBezTo>
                  <a:close/>
                  <a:moveTo>
                    <a:pt x="12398" y="46885"/>
                  </a:moveTo>
                  <a:cubicBezTo>
                    <a:pt x="12415" y="46901"/>
                    <a:pt x="12415" y="46918"/>
                    <a:pt x="12415" y="46935"/>
                  </a:cubicBezTo>
                  <a:cubicBezTo>
                    <a:pt x="12398" y="46951"/>
                    <a:pt x="12381" y="46951"/>
                    <a:pt x="12365" y="46951"/>
                  </a:cubicBezTo>
                  <a:lnTo>
                    <a:pt x="12314" y="46918"/>
                  </a:lnTo>
                  <a:cubicBezTo>
                    <a:pt x="12298" y="46901"/>
                    <a:pt x="12298" y="46885"/>
                    <a:pt x="12298" y="46868"/>
                  </a:cubicBezTo>
                  <a:cubicBezTo>
                    <a:pt x="12314" y="46851"/>
                    <a:pt x="12331" y="46851"/>
                    <a:pt x="12348" y="46851"/>
                  </a:cubicBezTo>
                  <a:close/>
                  <a:moveTo>
                    <a:pt x="12064" y="46684"/>
                  </a:moveTo>
                  <a:cubicBezTo>
                    <a:pt x="12081" y="46684"/>
                    <a:pt x="12081" y="46717"/>
                    <a:pt x="12064" y="46734"/>
                  </a:cubicBezTo>
                  <a:cubicBezTo>
                    <a:pt x="12064" y="46734"/>
                    <a:pt x="12047" y="46751"/>
                    <a:pt x="12030" y="46734"/>
                  </a:cubicBezTo>
                  <a:lnTo>
                    <a:pt x="11964" y="46701"/>
                  </a:lnTo>
                  <a:cubicBezTo>
                    <a:pt x="11947" y="46701"/>
                    <a:pt x="11947" y="46667"/>
                    <a:pt x="11964" y="46651"/>
                  </a:cubicBezTo>
                  <a:cubicBezTo>
                    <a:pt x="11964" y="46634"/>
                    <a:pt x="11997" y="46634"/>
                    <a:pt x="11997" y="46651"/>
                  </a:cubicBezTo>
                  <a:close/>
                  <a:moveTo>
                    <a:pt x="11730" y="46467"/>
                  </a:moveTo>
                  <a:cubicBezTo>
                    <a:pt x="11730" y="46484"/>
                    <a:pt x="11746" y="46500"/>
                    <a:pt x="11730" y="46517"/>
                  </a:cubicBezTo>
                  <a:cubicBezTo>
                    <a:pt x="11730" y="46534"/>
                    <a:pt x="11696" y="46534"/>
                    <a:pt x="11680" y="46517"/>
                  </a:cubicBezTo>
                  <a:lnTo>
                    <a:pt x="11629" y="46484"/>
                  </a:lnTo>
                  <a:cubicBezTo>
                    <a:pt x="11613" y="46484"/>
                    <a:pt x="11613" y="46450"/>
                    <a:pt x="11613" y="46450"/>
                  </a:cubicBezTo>
                  <a:cubicBezTo>
                    <a:pt x="11629" y="46433"/>
                    <a:pt x="11646" y="46417"/>
                    <a:pt x="11663" y="46433"/>
                  </a:cubicBezTo>
                  <a:close/>
                  <a:moveTo>
                    <a:pt x="11396" y="46250"/>
                  </a:moveTo>
                  <a:cubicBezTo>
                    <a:pt x="11396" y="46266"/>
                    <a:pt x="11412" y="46283"/>
                    <a:pt x="11396" y="46300"/>
                  </a:cubicBezTo>
                  <a:cubicBezTo>
                    <a:pt x="11396" y="46316"/>
                    <a:pt x="11362" y="46316"/>
                    <a:pt x="11345" y="46300"/>
                  </a:cubicBezTo>
                  <a:lnTo>
                    <a:pt x="11295" y="46266"/>
                  </a:lnTo>
                  <a:cubicBezTo>
                    <a:pt x="11279" y="46266"/>
                    <a:pt x="11279" y="46233"/>
                    <a:pt x="11279" y="46216"/>
                  </a:cubicBezTo>
                  <a:cubicBezTo>
                    <a:pt x="11295" y="46216"/>
                    <a:pt x="11312" y="46199"/>
                    <a:pt x="11329" y="46216"/>
                  </a:cubicBezTo>
                  <a:close/>
                  <a:moveTo>
                    <a:pt x="11061" y="46032"/>
                  </a:moveTo>
                  <a:cubicBezTo>
                    <a:pt x="11078" y="46032"/>
                    <a:pt x="11078" y="46066"/>
                    <a:pt x="11061" y="46083"/>
                  </a:cubicBezTo>
                  <a:cubicBezTo>
                    <a:pt x="11061" y="46083"/>
                    <a:pt x="11028" y="46099"/>
                    <a:pt x="11011" y="46083"/>
                  </a:cubicBezTo>
                  <a:lnTo>
                    <a:pt x="10961" y="46049"/>
                  </a:lnTo>
                  <a:cubicBezTo>
                    <a:pt x="10944" y="46032"/>
                    <a:pt x="10944" y="46016"/>
                    <a:pt x="10961" y="45999"/>
                  </a:cubicBezTo>
                  <a:cubicBezTo>
                    <a:pt x="10961" y="45982"/>
                    <a:pt x="10994" y="45982"/>
                    <a:pt x="10994" y="45999"/>
                  </a:cubicBezTo>
                  <a:close/>
                  <a:moveTo>
                    <a:pt x="10727" y="45798"/>
                  </a:moveTo>
                  <a:cubicBezTo>
                    <a:pt x="10744" y="45815"/>
                    <a:pt x="10744" y="45832"/>
                    <a:pt x="10744" y="45849"/>
                  </a:cubicBezTo>
                  <a:cubicBezTo>
                    <a:pt x="10727" y="45865"/>
                    <a:pt x="10710" y="45865"/>
                    <a:pt x="10694" y="45849"/>
                  </a:cubicBezTo>
                  <a:lnTo>
                    <a:pt x="10644" y="45815"/>
                  </a:lnTo>
                  <a:cubicBezTo>
                    <a:pt x="10627" y="45798"/>
                    <a:pt x="10610" y="45782"/>
                    <a:pt x="10627" y="45765"/>
                  </a:cubicBezTo>
                  <a:cubicBezTo>
                    <a:pt x="10644" y="45748"/>
                    <a:pt x="10660" y="45748"/>
                    <a:pt x="10677" y="45765"/>
                  </a:cubicBezTo>
                  <a:close/>
                  <a:moveTo>
                    <a:pt x="10410" y="45565"/>
                  </a:moveTo>
                  <a:cubicBezTo>
                    <a:pt x="10426" y="45581"/>
                    <a:pt x="10426" y="45598"/>
                    <a:pt x="10410" y="45615"/>
                  </a:cubicBezTo>
                  <a:cubicBezTo>
                    <a:pt x="10393" y="45631"/>
                    <a:pt x="10376" y="45631"/>
                    <a:pt x="10360" y="45615"/>
                  </a:cubicBezTo>
                  <a:lnTo>
                    <a:pt x="10309" y="45581"/>
                  </a:lnTo>
                  <a:cubicBezTo>
                    <a:pt x="10293" y="45565"/>
                    <a:pt x="10293" y="45548"/>
                    <a:pt x="10309" y="45531"/>
                  </a:cubicBezTo>
                  <a:cubicBezTo>
                    <a:pt x="10309" y="45514"/>
                    <a:pt x="10343" y="45514"/>
                    <a:pt x="10360" y="45531"/>
                  </a:cubicBezTo>
                  <a:close/>
                  <a:moveTo>
                    <a:pt x="10092" y="45331"/>
                  </a:moveTo>
                  <a:cubicBezTo>
                    <a:pt x="10092" y="45347"/>
                    <a:pt x="10109" y="45364"/>
                    <a:pt x="10092" y="45381"/>
                  </a:cubicBezTo>
                  <a:cubicBezTo>
                    <a:pt x="10076" y="45397"/>
                    <a:pt x="10059" y="45397"/>
                    <a:pt x="10042" y="45381"/>
                  </a:cubicBezTo>
                  <a:lnTo>
                    <a:pt x="9992" y="45347"/>
                  </a:lnTo>
                  <a:cubicBezTo>
                    <a:pt x="9975" y="45331"/>
                    <a:pt x="9975" y="45314"/>
                    <a:pt x="9992" y="45297"/>
                  </a:cubicBezTo>
                  <a:cubicBezTo>
                    <a:pt x="9992" y="45281"/>
                    <a:pt x="10025" y="45281"/>
                    <a:pt x="10025" y="45297"/>
                  </a:cubicBezTo>
                  <a:close/>
                  <a:moveTo>
                    <a:pt x="9775" y="45080"/>
                  </a:moveTo>
                  <a:cubicBezTo>
                    <a:pt x="9791" y="45097"/>
                    <a:pt x="9791" y="45113"/>
                    <a:pt x="9775" y="45130"/>
                  </a:cubicBezTo>
                  <a:cubicBezTo>
                    <a:pt x="9758" y="45147"/>
                    <a:pt x="9741" y="45147"/>
                    <a:pt x="9725" y="45147"/>
                  </a:cubicBezTo>
                  <a:lnTo>
                    <a:pt x="9675" y="45097"/>
                  </a:lnTo>
                  <a:cubicBezTo>
                    <a:pt x="9658" y="45080"/>
                    <a:pt x="9658" y="45063"/>
                    <a:pt x="9675" y="45047"/>
                  </a:cubicBezTo>
                  <a:cubicBezTo>
                    <a:pt x="9675" y="45030"/>
                    <a:pt x="9708" y="45030"/>
                    <a:pt x="9725" y="45047"/>
                  </a:cubicBezTo>
                  <a:close/>
                  <a:moveTo>
                    <a:pt x="9457" y="44846"/>
                  </a:moveTo>
                  <a:cubicBezTo>
                    <a:pt x="9474" y="44846"/>
                    <a:pt x="9474" y="44880"/>
                    <a:pt x="9457" y="44880"/>
                  </a:cubicBezTo>
                  <a:cubicBezTo>
                    <a:pt x="9457" y="44896"/>
                    <a:pt x="9424" y="44896"/>
                    <a:pt x="9407" y="44896"/>
                  </a:cubicBezTo>
                  <a:lnTo>
                    <a:pt x="9357" y="44846"/>
                  </a:lnTo>
                  <a:cubicBezTo>
                    <a:pt x="9340" y="44829"/>
                    <a:pt x="9340" y="44813"/>
                    <a:pt x="9357" y="44796"/>
                  </a:cubicBezTo>
                  <a:cubicBezTo>
                    <a:pt x="9374" y="44779"/>
                    <a:pt x="9390" y="44779"/>
                    <a:pt x="9407" y="44796"/>
                  </a:cubicBezTo>
                  <a:close/>
                  <a:moveTo>
                    <a:pt x="9140" y="44579"/>
                  </a:moveTo>
                  <a:cubicBezTo>
                    <a:pt x="9157" y="44595"/>
                    <a:pt x="9157" y="44612"/>
                    <a:pt x="9157" y="44629"/>
                  </a:cubicBezTo>
                  <a:cubicBezTo>
                    <a:pt x="9140" y="44646"/>
                    <a:pt x="9123" y="44646"/>
                    <a:pt x="9106" y="44646"/>
                  </a:cubicBezTo>
                  <a:lnTo>
                    <a:pt x="9056" y="44595"/>
                  </a:lnTo>
                  <a:cubicBezTo>
                    <a:pt x="9040" y="44579"/>
                    <a:pt x="9040" y="44562"/>
                    <a:pt x="9056" y="44545"/>
                  </a:cubicBezTo>
                  <a:cubicBezTo>
                    <a:pt x="9056" y="44529"/>
                    <a:pt x="9090" y="44529"/>
                    <a:pt x="9090" y="44545"/>
                  </a:cubicBezTo>
                  <a:close/>
                  <a:moveTo>
                    <a:pt x="8839" y="44328"/>
                  </a:moveTo>
                  <a:cubicBezTo>
                    <a:pt x="8856" y="44345"/>
                    <a:pt x="8856" y="44362"/>
                    <a:pt x="8839" y="44378"/>
                  </a:cubicBezTo>
                  <a:cubicBezTo>
                    <a:pt x="8839" y="44395"/>
                    <a:pt x="8806" y="44395"/>
                    <a:pt x="8806" y="44378"/>
                  </a:cubicBezTo>
                  <a:lnTo>
                    <a:pt x="8756" y="44328"/>
                  </a:lnTo>
                  <a:cubicBezTo>
                    <a:pt x="8739" y="44328"/>
                    <a:pt x="8739" y="44295"/>
                    <a:pt x="8739" y="44295"/>
                  </a:cubicBezTo>
                  <a:cubicBezTo>
                    <a:pt x="8756" y="44278"/>
                    <a:pt x="8772" y="44278"/>
                    <a:pt x="8789" y="44278"/>
                  </a:cubicBezTo>
                  <a:close/>
                  <a:moveTo>
                    <a:pt x="8538" y="44061"/>
                  </a:moveTo>
                  <a:cubicBezTo>
                    <a:pt x="8555" y="44078"/>
                    <a:pt x="8555" y="44094"/>
                    <a:pt x="8538" y="44111"/>
                  </a:cubicBezTo>
                  <a:cubicBezTo>
                    <a:pt x="8538" y="44128"/>
                    <a:pt x="8505" y="44128"/>
                    <a:pt x="8505" y="44111"/>
                  </a:cubicBezTo>
                  <a:lnTo>
                    <a:pt x="8455" y="44078"/>
                  </a:lnTo>
                  <a:cubicBezTo>
                    <a:pt x="8438" y="44061"/>
                    <a:pt x="8438" y="44044"/>
                    <a:pt x="8438" y="44027"/>
                  </a:cubicBezTo>
                  <a:cubicBezTo>
                    <a:pt x="8455" y="44011"/>
                    <a:pt x="8472" y="44011"/>
                    <a:pt x="8488" y="44027"/>
                  </a:cubicBezTo>
                  <a:close/>
                  <a:moveTo>
                    <a:pt x="8254" y="43793"/>
                  </a:moveTo>
                  <a:cubicBezTo>
                    <a:pt x="8254" y="43810"/>
                    <a:pt x="8254" y="43827"/>
                    <a:pt x="8254" y="43844"/>
                  </a:cubicBezTo>
                  <a:cubicBezTo>
                    <a:pt x="8238" y="43860"/>
                    <a:pt x="8221" y="43860"/>
                    <a:pt x="8204" y="43844"/>
                  </a:cubicBezTo>
                  <a:lnTo>
                    <a:pt x="8154" y="43810"/>
                  </a:lnTo>
                  <a:cubicBezTo>
                    <a:pt x="8137" y="43793"/>
                    <a:pt x="8137" y="43777"/>
                    <a:pt x="8154" y="43760"/>
                  </a:cubicBezTo>
                  <a:cubicBezTo>
                    <a:pt x="8171" y="43743"/>
                    <a:pt x="8187" y="43743"/>
                    <a:pt x="8204" y="43760"/>
                  </a:cubicBezTo>
                  <a:close/>
                  <a:moveTo>
                    <a:pt x="7954" y="43526"/>
                  </a:moveTo>
                  <a:cubicBezTo>
                    <a:pt x="7970" y="43543"/>
                    <a:pt x="7970" y="43560"/>
                    <a:pt x="7954" y="43576"/>
                  </a:cubicBezTo>
                  <a:cubicBezTo>
                    <a:pt x="7937" y="43593"/>
                    <a:pt x="7920" y="43593"/>
                    <a:pt x="7903" y="43576"/>
                  </a:cubicBezTo>
                  <a:lnTo>
                    <a:pt x="7853" y="43526"/>
                  </a:lnTo>
                  <a:cubicBezTo>
                    <a:pt x="7853" y="43509"/>
                    <a:pt x="7853" y="43493"/>
                    <a:pt x="7853" y="43476"/>
                  </a:cubicBezTo>
                  <a:cubicBezTo>
                    <a:pt x="7870" y="43476"/>
                    <a:pt x="7887" y="43476"/>
                    <a:pt x="7903" y="43476"/>
                  </a:cubicBezTo>
                  <a:close/>
                  <a:moveTo>
                    <a:pt x="7669" y="43259"/>
                  </a:moveTo>
                  <a:cubicBezTo>
                    <a:pt x="7686" y="43259"/>
                    <a:pt x="7686" y="43292"/>
                    <a:pt x="7669" y="43292"/>
                  </a:cubicBezTo>
                  <a:cubicBezTo>
                    <a:pt x="7653" y="43309"/>
                    <a:pt x="7636" y="43309"/>
                    <a:pt x="7619" y="43292"/>
                  </a:cubicBezTo>
                  <a:lnTo>
                    <a:pt x="7569" y="43259"/>
                  </a:lnTo>
                  <a:cubicBezTo>
                    <a:pt x="7553" y="43242"/>
                    <a:pt x="7553" y="43225"/>
                    <a:pt x="7569" y="43209"/>
                  </a:cubicBezTo>
                  <a:cubicBezTo>
                    <a:pt x="7586" y="43192"/>
                    <a:pt x="7603" y="43192"/>
                    <a:pt x="7619" y="43209"/>
                  </a:cubicBezTo>
                  <a:close/>
                  <a:moveTo>
                    <a:pt x="7385" y="42975"/>
                  </a:moveTo>
                  <a:cubicBezTo>
                    <a:pt x="7402" y="42991"/>
                    <a:pt x="7402" y="43008"/>
                    <a:pt x="7385" y="43025"/>
                  </a:cubicBezTo>
                  <a:cubicBezTo>
                    <a:pt x="7369" y="43025"/>
                    <a:pt x="7352" y="43025"/>
                    <a:pt x="7335" y="43025"/>
                  </a:cubicBezTo>
                  <a:lnTo>
                    <a:pt x="7285" y="42975"/>
                  </a:lnTo>
                  <a:cubicBezTo>
                    <a:pt x="7268" y="42958"/>
                    <a:pt x="7268" y="42941"/>
                    <a:pt x="7285" y="42925"/>
                  </a:cubicBezTo>
                  <a:cubicBezTo>
                    <a:pt x="7302" y="42908"/>
                    <a:pt x="7319" y="42908"/>
                    <a:pt x="7335" y="42925"/>
                  </a:cubicBezTo>
                  <a:close/>
                  <a:moveTo>
                    <a:pt x="7101" y="42691"/>
                  </a:moveTo>
                  <a:cubicBezTo>
                    <a:pt x="7118" y="42691"/>
                    <a:pt x="7118" y="42724"/>
                    <a:pt x="7101" y="42724"/>
                  </a:cubicBezTo>
                  <a:cubicBezTo>
                    <a:pt x="7085" y="42741"/>
                    <a:pt x="7068" y="42741"/>
                    <a:pt x="7051" y="42724"/>
                  </a:cubicBezTo>
                  <a:lnTo>
                    <a:pt x="7018" y="42691"/>
                  </a:lnTo>
                  <a:cubicBezTo>
                    <a:pt x="7001" y="42674"/>
                    <a:pt x="7001" y="42657"/>
                    <a:pt x="7018" y="42641"/>
                  </a:cubicBezTo>
                  <a:cubicBezTo>
                    <a:pt x="7018" y="42624"/>
                    <a:pt x="7051" y="42624"/>
                    <a:pt x="7051" y="42641"/>
                  </a:cubicBezTo>
                  <a:close/>
                  <a:moveTo>
                    <a:pt x="6834" y="42390"/>
                  </a:moveTo>
                  <a:cubicBezTo>
                    <a:pt x="6851" y="42407"/>
                    <a:pt x="6834" y="42423"/>
                    <a:pt x="6834" y="42440"/>
                  </a:cubicBezTo>
                  <a:cubicBezTo>
                    <a:pt x="6817" y="42457"/>
                    <a:pt x="6801" y="42457"/>
                    <a:pt x="6784" y="42440"/>
                  </a:cubicBezTo>
                  <a:lnTo>
                    <a:pt x="6734" y="42390"/>
                  </a:lnTo>
                  <a:cubicBezTo>
                    <a:pt x="6717" y="42373"/>
                    <a:pt x="6717" y="42357"/>
                    <a:pt x="6734" y="42340"/>
                  </a:cubicBezTo>
                  <a:cubicBezTo>
                    <a:pt x="6751" y="42340"/>
                    <a:pt x="6767" y="42340"/>
                    <a:pt x="6784" y="42340"/>
                  </a:cubicBezTo>
                  <a:close/>
                  <a:moveTo>
                    <a:pt x="6567" y="42106"/>
                  </a:moveTo>
                  <a:cubicBezTo>
                    <a:pt x="6567" y="42123"/>
                    <a:pt x="6567" y="42139"/>
                    <a:pt x="6550" y="42156"/>
                  </a:cubicBezTo>
                  <a:cubicBezTo>
                    <a:pt x="6550" y="42156"/>
                    <a:pt x="6517" y="42156"/>
                    <a:pt x="6517" y="42139"/>
                  </a:cubicBezTo>
                  <a:lnTo>
                    <a:pt x="6466" y="42089"/>
                  </a:lnTo>
                  <a:cubicBezTo>
                    <a:pt x="6450" y="42089"/>
                    <a:pt x="6450" y="42056"/>
                    <a:pt x="6466" y="42056"/>
                  </a:cubicBezTo>
                  <a:cubicBezTo>
                    <a:pt x="6483" y="42039"/>
                    <a:pt x="6500" y="42039"/>
                    <a:pt x="6517" y="42056"/>
                  </a:cubicBezTo>
                  <a:close/>
                  <a:moveTo>
                    <a:pt x="6299" y="41805"/>
                  </a:moveTo>
                  <a:cubicBezTo>
                    <a:pt x="6299" y="41822"/>
                    <a:pt x="6299" y="41839"/>
                    <a:pt x="6299" y="41855"/>
                  </a:cubicBezTo>
                  <a:cubicBezTo>
                    <a:pt x="6283" y="41855"/>
                    <a:pt x="6249" y="41855"/>
                    <a:pt x="6249" y="41855"/>
                  </a:cubicBezTo>
                  <a:lnTo>
                    <a:pt x="6199" y="41805"/>
                  </a:lnTo>
                  <a:cubicBezTo>
                    <a:pt x="6182" y="41788"/>
                    <a:pt x="6182" y="41755"/>
                    <a:pt x="6199" y="41755"/>
                  </a:cubicBezTo>
                  <a:cubicBezTo>
                    <a:pt x="6216" y="41738"/>
                    <a:pt x="6233" y="41738"/>
                    <a:pt x="6249" y="41755"/>
                  </a:cubicBezTo>
                  <a:close/>
                  <a:moveTo>
                    <a:pt x="6032" y="41504"/>
                  </a:moveTo>
                  <a:cubicBezTo>
                    <a:pt x="6049" y="41521"/>
                    <a:pt x="6049" y="41538"/>
                    <a:pt x="6032" y="41555"/>
                  </a:cubicBezTo>
                  <a:cubicBezTo>
                    <a:pt x="6015" y="41555"/>
                    <a:pt x="5999" y="41555"/>
                    <a:pt x="5982" y="41538"/>
                  </a:cubicBezTo>
                  <a:lnTo>
                    <a:pt x="5949" y="41488"/>
                  </a:lnTo>
                  <a:cubicBezTo>
                    <a:pt x="5932" y="41488"/>
                    <a:pt x="5932" y="41454"/>
                    <a:pt x="5949" y="41454"/>
                  </a:cubicBezTo>
                  <a:cubicBezTo>
                    <a:pt x="5965" y="41438"/>
                    <a:pt x="5982" y="41438"/>
                    <a:pt x="5999" y="41454"/>
                  </a:cubicBezTo>
                  <a:close/>
                  <a:moveTo>
                    <a:pt x="5781" y="41204"/>
                  </a:moveTo>
                  <a:cubicBezTo>
                    <a:pt x="5798" y="41204"/>
                    <a:pt x="5781" y="41237"/>
                    <a:pt x="5781" y="41237"/>
                  </a:cubicBezTo>
                  <a:cubicBezTo>
                    <a:pt x="5765" y="41254"/>
                    <a:pt x="5731" y="41254"/>
                    <a:pt x="5731" y="41237"/>
                  </a:cubicBezTo>
                  <a:lnTo>
                    <a:pt x="5681" y="41187"/>
                  </a:lnTo>
                  <a:cubicBezTo>
                    <a:pt x="5681" y="41170"/>
                    <a:pt x="5681" y="41154"/>
                    <a:pt x="5698" y="41137"/>
                  </a:cubicBezTo>
                  <a:cubicBezTo>
                    <a:pt x="5698" y="41120"/>
                    <a:pt x="5731" y="41137"/>
                    <a:pt x="5731" y="41137"/>
                  </a:cubicBezTo>
                  <a:close/>
                  <a:moveTo>
                    <a:pt x="5531" y="40886"/>
                  </a:moveTo>
                  <a:cubicBezTo>
                    <a:pt x="5548" y="40903"/>
                    <a:pt x="5531" y="40920"/>
                    <a:pt x="5531" y="40936"/>
                  </a:cubicBezTo>
                  <a:cubicBezTo>
                    <a:pt x="5514" y="40936"/>
                    <a:pt x="5481" y="40936"/>
                    <a:pt x="5481" y="40920"/>
                  </a:cubicBezTo>
                  <a:lnTo>
                    <a:pt x="5431" y="40869"/>
                  </a:lnTo>
                  <a:cubicBezTo>
                    <a:pt x="5431" y="40853"/>
                    <a:pt x="5431" y="40836"/>
                    <a:pt x="5447" y="40836"/>
                  </a:cubicBezTo>
                  <a:cubicBezTo>
                    <a:pt x="5447" y="40819"/>
                    <a:pt x="5481" y="40819"/>
                    <a:pt x="5481" y="40836"/>
                  </a:cubicBezTo>
                  <a:close/>
                  <a:moveTo>
                    <a:pt x="5280" y="40569"/>
                  </a:moveTo>
                  <a:cubicBezTo>
                    <a:pt x="5297" y="40585"/>
                    <a:pt x="5297" y="40602"/>
                    <a:pt x="5280" y="40619"/>
                  </a:cubicBezTo>
                  <a:cubicBezTo>
                    <a:pt x="5263" y="40636"/>
                    <a:pt x="5247" y="40636"/>
                    <a:pt x="5230" y="40619"/>
                  </a:cubicBezTo>
                  <a:lnTo>
                    <a:pt x="5197" y="40552"/>
                  </a:lnTo>
                  <a:cubicBezTo>
                    <a:pt x="5180" y="40552"/>
                    <a:pt x="5180" y="40519"/>
                    <a:pt x="5197" y="40519"/>
                  </a:cubicBezTo>
                  <a:cubicBezTo>
                    <a:pt x="5213" y="40502"/>
                    <a:pt x="5230" y="40502"/>
                    <a:pt x="5247" y="40519"/>
                  </a:cubicBezTo>
                  <a:close/>
                  <a:moveTo>
                    <a:pt x="5046" y="40251"/>
                  </a:moveTo>
                  <a:cubicBezTo>
                    <a:pt x="5046" y="40268"/>
                    <a:pt x="5046" y="40285"/>
                    <a:pt x="5030" y="40301"/>
                  </a:cubicBezTo>
                  <a:cubicBezTo>
                    <a:pt x="5013" y="40318"/>
                    <a:pt x="4996" y="40301"/>
                    <a:pt x="4996" y="40301"/>
                  </a:cubicBezTo>
                  <a:lnTo>
                    <a:pt x="4946" y="40235"/>
                  </a:lnTo>
                  <a:cubicBezTo>
                    <a:pt x="4946" y="40218"/>
                    <a:pt x="4946" y="40201"/>
                    <a:pt x="4963" y="40201"/>
                  </a:cubicBezTo>
                  <a:cubicBezTo>
                    <a:pt x="4963" y="40184"/>
                    <a:pt x="4996" y="40184"/>
                    <a:pt x="4996" y="40201"/>
                  </a:cubicBezTo>
                  <a:close/>
                  <a:moveTo>
                    <a:pt x="4812" y="39934"/>
                  </a:moveTo>
                  <a:cubicBezTo>
                    <a:pt x="4812" y="39951"/>
                    <a:pt x="4812" y="39967"/>
                    <a:pt x="4796" y="39984"/>
                  </a:cubicBezTo>
                  <a:cubicBezTo>
                    <a:pt x="4779" y="39984"/>
                    <a:pt x="4762" y="39984"/>
                    <a:pt x="4745" y="39967"/>
                  </a:cubicBezTo>
                  <a:lnTo>
                    <a:pt x="4712" y="39917"/>
                  </a:lnTo>
                  <a:cubicBezTo>
                    <a:pt x="4695" y="39900"/>
                    <a:pt x="4712" y="39884"/>
                    <a:pt x="4729" y="39867"/>
                  </a:cubicBezTo>
                  <a:cubicBezTo>
                    <a:pt x="4729" y="39867"/>
                    <a:pt x="4762" y="39867"/>
                    <a:pt x="4762" y="39884"/>
                  </a:cubicBezTo>
                  <a:close/>
                  <a:moveTo>
                    <a:pt x="4578" y="39600"/>
                  </a:moveTo>
                  <a:cubicBezTo>
                    <a:pt x="4578" y="39616"/>
                    <a:pt x="4578" y="39650"/>
                    <a:pt x="4562" y="39650"/>
                  </a:cubicBezTo>
                  <a:cubicBezTo>
                    <a:pt x="4545" y="39666"/>
                    <a:pt x="4528" y="39666"/>
                    <a:pt x="4528" y="39650"/>
                  </a:cubicBezTo>
                  <a:lnTo>
                    <a:pt x="4478" y="39583"/>
                  </a:lnTo>
                  <a:cubicBezTo>
                    <a:pt x="4478" y="39583"/>
                    <a:pt x="4478" y="39549"/>
                    <a:pt x="4495" y="39549"/>
                  </a:cubicBezTo>
                  <a:cubicBezTo>
                    <a:pt x="4512" y="39533"/>
                    <a:pt x="4528" y="39533"/>
                    <a:pt x="4545" y="39549"/>
                  </a:cubicBezTo>
                  <a:close/>
                  <a:moveTo>
                    <a:pt x="4344" y="39282"/>
                  </a:moveTo>
                  <a:cubicBezTo>
                    <a:pt x="4361" y="39299"/>
                    <a:pt x="4361" y="39316"/>
                    <a:pt x="4344" y="39332"/>
                  </a:cubicBezTo>
                  <a:cubicBezTo>
                    <a:pt x="4328" y="39332"/>
                    <a:pt x="4311" y="39332"/>
                    <a:pt x="4294" y="39316"/>
                  </a:cubicBezTo>
                  <a:lnTo>
                    <a:pt x="4261" y="39265"/>
                  </a:lnTo>
                  <a:cubicBezTo>
                    <a:pt x="4244" y="39249"/>
                    <a:pt x="4244" y="39232"/>
                    <a:pt x="4261" y="39215"/>
                  </a:cubicBezTo>
                  <a:cubicBezTo>
                    <a:pt x="4278" y="39199"/>
                    <a:pt x="4311" y="39215"/>
                    <a:pt x="4311" y="39215"/>
                  </a:cubicBezTo>
                  <a:close/>
                  <a:moveTo>
                    <a:pt x="4127" y="38948"/>
                  </a:moveTo>
                  <a:cubicBezTo>
                    <a:pt x="4144" y="38965"/>
                    <a:pt x="4127" y="38981"/>
                    <a:pt x="4127" y="38998"/>
                  </a:cubicBezTo>
                  <a:cubicBezTo>
                    <a:pt x="4111" y="38998"/>
                    <a:pt x="4077" y="38998"/>
                    <a:pt x="4077" y="38981"/>
                  </a:cubicBezTo>
                  <a:lnTo>
                    <a:pt x="4044" y="38931"/>
                  </a:lnTo>
                  <a:cubicBezTo>
                    <a:pt x="4027" y="38915"/>
                    <a:pt x="4027" y="38898"/>
                    <a:pt x="4044" y="38881"/>
                  </a:cubicBezTo>
                  <a:cubicBezTo>
                    <a:pt x="4060" y="38864"/>
                    <a:pt x="4077" y="38881"/>
                    <a:pt x="4094" y="38898"/>
                  </a:cubicBezTo>
                  <a:close/>
                  <a:moveTo>
                    <a:pt x="3910" y="38614"/>
                  </a:moveTo>
                  <a:cubicBezTo>
                    <a:pt x="3927" y="38631"/>
                    <a:pt x="3927" y="38647"/>
                    <a:pt x="3910" y="38664"/>
                  </a:cubicBezTo>
                  <a:cubicBezTo>
                    <a:pt x="3893" y="38664"/>
                    <a:pt x="3877" y="38664"/>
                    <a:pt x="3860" y="38647"/>
                  </a:cubicBezTo>
                  <a:lnTo>
                    <a:pt x="3827" y="38597"/>
                  </a:lnTo>
                  <a:cubicBezTo>
                    <a:pt x="3810" y="38580"/>
                    <a:pt x="3827" y="38547"/>
                    <a:pt x="3827" y="38547"/>
                  </a:cubicBezTo>
                  <a:cubicBezTo>
                    <a:pt x="3843" y="38530"/>
                    <a:pt x="3877" y="38530"/>
                    <a:pt x="3877" y="38547"/>
                  </a:cubicBezTo>
                  <a:close/>
                  <a:moveTo>
                    <a:pt x="3710" y="38263"/>
                  </a:moveTo>
                  <a:cubicBezTo>
                    <a:pt x="3710" y="38280"/>
                    <a:pt x="3710" y="38313"/>
                    <a:pt x="3693" y="38313"/>
                  </a:cubicBezTo>
                  <a:cubicBezTo>
                    <a:pt x="3676" y="38330"/>
                    <a:pt x="3659" y="38313"/>
                    <a:pt x="3643" y="38313"/>
                  </a:cubicBezTo>
                  <a:lnTo>
                    <a:pt x="3609" y="38246"/>
                  </a:lnTo>
                  <a:cubicBezTo>
                    <a:pt x="3609" y="38230"/>
                    <a:pt x="3609" y="38213"/>
                    <a:pt x="3626" y="38196"/>
                  </a:cubicBezTo>
                  <a:cubicBezTo>
                    <a:pt x="3643" y="38196"/>
                    <a:pt x="3659" y="38196"/>
                    <a:pt x="3676" y="38213"/>
                  </a:cubicBezTo>
                  <a:close/>
                  <a:moveTo>
                    <a:pt x="3509" y="37929"/>
                  </a:moveTo>
                  <a:cubicBezTo>
                    <a:pt x="3509" y="37945"/>
                    <a:pt x="3509" y="37962"/>
                    <a:pt x="3492" y="37979"/>
                  </a:cubicBezTo>
                  <a:cubicBezTo>
                    <a:pt x="3476" y="37979"/>
                    <a:pt x="3459" y="37979"/>
                    <a:pt x="3442" y="37962"/>
                  </a:cubicBezTo>
                  <a:lnTo>
                    <a:pt x="3409" y="37912"/>
                  </a:lnTo>
                  <a:cubicBezTo>
                    <a:pt x="3409" y="37895"/>
                    <a:pt x="3409" y="37862"/>
                    <a:pt x="3426" y="37862"/>
                  </a:cubicBezTo>
                  <a:cubicBezTo>
                    <a:pt x="3442" y="37845"/>
                    <a:pt x="3459" y="37862"/>
                    <a:pt x="3476" y="37879"/>
                  </a:cubicBezTo>
                  <a:close/>
                  <a:moveTo>
                    <a:pt x="3309" y="37578"/>
                  </a:moveTo>
                  <a:cubicBezTo>
                    <a:pt x="3309" y="37595"/>
                    <a:pt x="3309" y="37611"/>
                    <a:pt x="3292" y="37628"/>
                  </a:cubicBezTo>
                  <a:cubicBezTo>
                    <a:pt x="3275" y="37645"/>
                    <a:pt x="3258" y="37628"/>
                    <a:pt x="3242" y="37611"/>
                  </a:cubicBezTo>
                  <a:lnTo>
                    <a:pt x="3208" y="37561"/>
                  </a:lnTo>
                  <a:cubicBezTo>
                    <a:pt x="3208" y="37544"/>
                    <a:pt x="3208" y="37528"/>
                    <a:pt x="3225" y="37511"/>
                  </a:cubicBezTo>
                  <a:cubicBezTo>
                    <a:pt x="3242" y="37511"/>
                    <a:pt x="3258" y="37511"/>
                    <a:pt x="3275" y="37528"/>
                  </a:cubicBezTo>
                  <a:close/>
                  <a:moveTo>
                    <a:pt x="3108" y="37227"/>
                  </a:moveTo>
                  <a:cubicBezTo>
                    <a:pt x="3125" y="37244"/>
                    <a:pt x="3108" y="37277"/>
                    <a:pt x="3091" y="37277"/>
                  </a:cubicBezTo>
                  <a:cubicBezTo>
                    <a:pt x="3075" y="37294"/>
                    <a:pt x="3058" y="37277"/>
                    <a:pt x="3058" y="37260"/>
                  </a:cubicBezTo>
                  <a:lnTo>
                    <a:pt x="3025" y="37210"/>
                  </a:lnTo>
                  <a:cubicBezTo>
                    <a:pt x="3008" y="37194"/>
                    <a:pt x="3025" y="37177"/>
                    <a:pt x="3041" y="37160"/>
                  </a:cubicBezTo>
                  <a:cubicBezTo>
                    <a:pt x="3041" y="37160"/>
                    <a:pt x="3075" y="37160"/>
                    <a:pt x="3075" y="37177"/>
                  </a:cubicBezTo>
                  <a:close/>
                  <a:moveTo>
                    <a:pt x="2924" y="36876"/>
                  </a:moveTo>
                  <a:cubicBezTo>
                    <a:pt x="2924" y="36893"/>
                    <a:pt x="2924" y="36926"/>
                    <a:pt x="2908" y="36926"/>
                  </a:cubicBezTo>
                  <a:cubicBezTo>
                    <a:pt x="2891" y="36943"/>
                    <a:pt x="2874" y="36926"/>
                    <a:pt x="2857" y="36910"/>
                  </a:cubicBezTo>
                  <a:lnTo>
                    <a:pt x="2824" y="36859"/>
                  </a:lnTo>
                  <a:cubicBezTo>
                    <a:pt x="2824" y="36843"/>
                    <a:pt x="2824" y="36826"/>
                    <a:pt x="2841" y="36809"/>
                  </a:cubicBezTo>
                  <a:cubicBezTo>
                    <a:pt x="2857" y="36809"/>
                    <a:pt x="2891" y="36809"/>
                    <a:pt x="2891" y="36826"/>
                  </a:cubicBezTo>
                  <a:close/>
                  <a:moveTo>
                    <a:pt x="2740" y="36525"/>
                  </a:moveTo>
                  <a:cubicBezTo>
                    <a:pt x="2740" y="36542"/>
                    <a:pt x="2740" y="36559"/>
                    <a:pt x="2724" y="36575"/>
                  </a:cubicBezTo>
                  <a:cubicBezTo>
                    <a:pt x="2707" y="36575"/>
                    <a:pt x="2690" y="36575"/>
                    <a:pt x="2674" y="36559"/>
                  </a:cubicBezTo>
                  <a:lnTo>
                    <a:pt x="2657" y="36492"/>
                  </a:lnTo>
                  <a:cubicBezTo>
                    <a:pt x="2640" y="36475"/>
                    <a:pt x="2657" y="36458"/>
                    <a:pt x="2674" y="36458"/>
                  </a:cubicBezTo>
                  <a:cubicBezTo>
                    <a:pt x="2690" y="36442"/>
                    <a:pt x="2707" y="36458"/>
                    <a:pt x="2707" y="36475"/>
                  </a:cubicBezTo>
                  <a:close/>
                  <a:moveTo>
                    <a:pt x="2557" y="36174"/>
                  </a:moveTo>
                  <a:cubicBezTo>
                    <a:pt x="2573" y="36191"/>
                    <a:pt x="2557" y="36208"/>
                    <a:pt x="2540" y="36208"/>
                  </a:cubicBezTo>
                  <a:cubicBezTo>
                    <a:pt x="2523" y="36225"/>
                    <a:pt x="2507" y="36208"/>
                    <a:pt x="2507" y="36191"/>
                  </a:cubicBezTo>
                  <a:lnTo>
                    <a:pt x="2473" y="36141"/>
                  </a:lnTo>
                  <a:cubicBezTo>
                    <a:pt x="2473" y="36124"/>
                    <a:pt x="2473" y="36108"/>
                    <a:pt x="2490" y="36091"/>
                  </a:cubicBezTo>
                  <a:cubicBezTo>
                    <a:pt x="2507" y="36091"/>
                    <a:pt x="2523" y="36091"/>
                    <a:pt x="2540" y="36108"/>
                  </a:cubicBezTo>
                  <a:close/>
                  <a:moveTo>
                    <a:pt x="2390" y="35807"/>
                  </a:moveTo>
                  <a:cubicBezTo>
                    <a:pt x="2406" y="35823"/>
                    <a:pt x="2390" y="35840"/>
                    <a:pt x="2373" y="35857"/>
                  </a:cubicBezTo>
                  <a:cubicBezTo>
                    <a:pt x="2356" y="35857"/>
                    <a:pt x="2339" y="35857"/>
                    <a:pt x="2339" y="35840"/>
                  </a:cubicBezTo>
                  <a:lnTo>
                    <a:pt x="2306" y="35773"/>
                  </a:lnTo>
                  <a:cubicBezTo>
                    <a:pt x="2289" y="35757"/>
                    <a:pt x="2306" y="35740"/>
                    <a:pt x="2323" y="35740"/>
                  </a:cubicBezTo>
                  <a:cubicBezTo>
                    <a:pt x="2339" y="35723"/>
                    <a:pt x="2356" y="35740"/>
                    <a:pt x="2373" y="35757"/>
                  </a:cubicBezTo>
                  <a:close/>
                  <a:moveTo>
                    <a:pt x="2222" y="35439"/>
                  </a:moveTo>
                  <a:cubicBezTo>
                    <a:pt x="2239" y="35473"/>
                    <a:pt x="2222" y="35489"/>
                    <a:pt x="2206" y="35489"/>
                  </a:cubicBezTo>
                  <a:cubicBezTo>
                    <a:pt x="2189" y="35506"/>
                    <a:pt x="2172" y="35489"/>
                    <a:pt x="2172" y="35473"/>
                  </a:cubicBezTo>
                  <a:lnTo>
                    <a:pt x="2139" y="35406"/>
                  </a:lnTo>
                  <a:cubicBezTo>
                    <a:pt x="2139" y="35389"/>
                    <a:pt x="2139" y="35372"/>
                    <a:pt x="2156" y="35372"/>
                  </a:cubicBezTo>
                  <a:cubicBezTo>
                    <a:pt x="2172" y="35356"/>
                    <a:pt x="2189" y="35372"/>
                    <a:pt x="2206" y="35389"/>
                  </a:cubicBezTo>
                  <a:close/>
                  <a:moveTo>
                    <a:pt x="2072" y="35088"/>
                  </a:moveTo>
                  <a:cubicBezTo>
                    <a:pt x="2072" y="35105"/>
                    <a:pt x="2072" y="35122"/>
                    <a:pt x="2055" y="35122"/>
                  </a:cubicBezTo>
                  <a:cubicBezTo>
                    <a:pt x="2039" y="35138"/>
                    <a:pt x="2022" y="35122"/>
                    <a:pt x="2005" y="35105"/>
                  </a:cubicBezTo>
                  <a:lnTo>
                    <a:pt x="1989" y="35038"/>
                  </a:lnTo>
                  <a:cubicBezTo>
                    <a:pt x="1972" y="35021"/>
                    <a:pt x="1989" y="35005"/>
                    <a:pt x="2005" y="35005"/>
                  </a:cubicBezTo>
                  <a:cubicBezTo>
                    <a:pt x="2022" y="34988"/>
                    <a:pt x="2039" y="35005"/>
                    <a:pt x="2039" y="35021"/>
                  </a:cubicBezTo>
                  <a:close/>
                  <a:moveTo>
                    <a:pt x="1922" y="34721"/>
                  </a:moveTo>
                  <a:cubicBezTo>
                    <a:pt x="1922" y="34737"/>
                    <a:pt x="1922" y="34754"/>
                    <a:pt x="1905" y="34754"/>
                  </a:cubicBezTo>
                  <a:cubicBezTo>
                    <a:pt x="1888" y="34771"/>
                    <a:pt x="1855" y="34754"/>
                    <a:pt x="1855" y="34737"/>
                  </a:cubicBezTo>
                  <a:lnTo>
                    <a:pt x="1821" y="34671"/>
                  </a:lnTo>
                  <a:cubicBezTo>
                    <a:pt x="1821" y="34654"/>
                    <a:pt x="1838" y="34637"/>
                    <a:pt x="1855" y="34637"/>
                  </a:cubicBezTo>
                  <a:cubicBezTo>
                    <a:pt x="1872" y="34620"/>
                    <a:pt x="1888" y="34637"/>
                    <a:pt x="1888" y="34654"/>
                  </a:cubicBezTo>
                  <a:close/>
                  <a:moveTo>
                    <a:pt x="1771" y="34336"/>
                  </a:moveTo>
                  <a:cubicBezTo>
                    <a:pt x="1771" y="34353"/>
                    <a:pt x="1771" y="34387"/>
                    <a:pt x="1755" y="34387"/>
                  </a:cubicBezTo>
                  <a:cubicBezTo>
                    <a:pt x="1738" y="34387"/>
                    <a:pt x="1721" y="34387"/>
                    <a:pt x="1705" y="34370"/>
                  </a:cubicBezTo>
                  <a:lnTo>
                    <a:pt x="1688" y="34303"/>
                  </a:lnTo>
                  <a:cubicBezTo>
                    <a:pt x="1671" y="34286"/>
                    <a:pt x="1688" y="34270"/>
                    <a:pt x="1705" y="34270"/>
                  </a:cubicBezTo>
                  <a:cubicBezTo>
                    <a:pt x="1721" y="34253"/>
                    <a:pt x="1738" y="34270"/>
                    <a:pt x="1738" y="34286"/>
                  </a:cubicBezTo>
                  <a:close/>
                  <a:moveTo>
                    <a:pt x="1621" y="33969"/>
                  </a:moveTo>
                  <a:cubicBezTo>
                    <a:pt x="1638" y="33986"/>
                    <a:pt x="1621" y="34002"/>
                    <a:pt x="1604" y="34019"/>
                  </a:cubicBezTo>
                  <a:cubicBezTo>
                    <a:pt x="1588" y="34019"/>
                    <a:pt x="1571" y="34019"/>
                    <a:pt x="1571" y="34002"/>
                  </a:cubicBezTo>
                  <a:lnTo>
                    <a:pt x="1537" y="33935"/>
                  </a:lnTo>
                  <a:cubicBezTo>
                    <a:pt x="1537" y="33919"/>
                    <a:pt x="1537" y="33902"/>
                    <a:pt x="1554" y="33885"/>
                  </a:cubicBezTo>
                  <a:cubicBezTo>
                    <a:pt x="1571" y="33885"/>
                    <a:pt x="1604" y="33885"/>
                    <a:pt x="1604" y="33902"/>
                  </a:cubicBezTo>
                  <a:close/>
                  <a:moveTo>
                    <a:pt x="1487" y="33601"/>
                  </a:moveTo>
                  <a:cubicBezTo>
                    <a:pt x="1504" y="33618"/>
                    <a:pt x="1487" y="33635"/>
                    <a:pt x="1471" y="33635"/>
                  </a:cubicBezTo>
                  <a:cubicBezTo>
                    <a:pt x="1454" y="33651"/>
                    <a:pt x="1437" y="33635"/>
                    <a:pt x="1437" y="33618"/>
                  </a:cubicBezTo>
                  <a:lnTo>
                    <a:pt x="1404" y="33551"/>
                  </a:lnTo>
                  <a:cubicBezTo>
                    <a:pt x="1404" y="33534"/>
                    <a:pt x="1404" y="33518"/>
                    <a:pt x="1420" y="33518"/>
                  </a:cubicBezTo>
                  <a:cubicBezTo>
                    <a:pt x="1437" y="33501"/>
                    <a:pt x="1471" y="33518"/>
                    <a:pt x="1471" y="33534"/>
                  </a:cubicBezTo>
                  <a:close/>
                  <a:moveTo>
                    <a:pt x="1370" y="33217"/>
                  </a:moveTo>
                  <a:cubicBezTo>
                    <a:pt x="1370" y="33234"/>
                    <a:pt x="1354" y="33250"/>
                    <a:pt x="1337" y="33267"/>
                  </a:cubicBezTo>
                  <a:cubicBezTo>
                    <a:pt x="1320" y="33267"/>
                    <a:pt x="1304" y="33250"/>
                    <a:pt x="1304" y="33234"/>
                  </a:cubicBezTo>
                  <a:lnTo>
                    <a:pt x="1270" y="33184"/>
                  </a:lnTo>
                  <a:cubicBezTo>
                    <a:pt x="1270" y="33167"/>
                    <a:pt x="1287" y="33133"/>
                    <a:pt x="1304" y="33133"/>
                  </a:cubicBezTo>
                  <a:cubicBezTo>
                    <a:pt x="1320" y="33133"/>
                    <a:pt x="1337" y="33133"/>
                    <a:pt x="1337" y="33150"/>
                  </a:cubicBezTo>
                  <a:close/>
                  <a:moveTo>
                    <a:pt x="1237" y="32833"/>
                  </a:moveTo>
                  <a:cubicBezTo>
                    <a:pt x="1237" y="32866"/>
                    <a:pt x="1237" y="32883"/>
                    <a:pt x="1220" y="32883"/>
                  </a:cubicBezTo>
                  <a:cubicBezTo>
                    <a:pt x="1203" y="32883"/>
                    <a:pt x="1187" y="32883"/>
                    <a:pt x="1170" y="32866"/>
                  </a:cubicBezTo>
                  <a:lnTo>
                    <a:pt x="1153" y="32799"/>
                  </a:lnTo>
                  <a:cubicBezTo>
                    <a:pt x="1153" y="32783"/>
                    <a:pt x="1153" y="32766"/>
                    <a:pt x="1170" y="32749"/>
                  </a:cubicBezTo>
                  <a:cubicBezTo>
                    <a:pt x="1203" y="32749"/>
                    <a:pt x="1220" y="32766"/>
                    <a:pt x="1220" y="32783"/>
                  </a:cubicBezTo>
                  <a:close/>
                  <a:moveTo>
                    <a:pt x="1120" y="32465"/>
                  </a:moveTo>
                  <a:cubicBezTo>
                    <a:pt x="1120" y="32482"/>
                    <a:pt x="1120" y="32499"/>
                    <a:pt x="1103" y="32499"/>
                  </a:cubicBezTo>
                  <a:cubicBezTo>
                    <a:pt x="1086" y="32499"/>
                    <a:pt x="1070" y="32499"/>
                    <a:pt x="1053" y="32482"/>
                  </a:cubicBezTo>
                  <a:lnTo>
                    <a:pt x="1036" y="32415"/>
                  </a:lnTo>
                  <a:cubicBezTo>
                    <a:pt x="1036" y="32398"/>
                    <a:pt x="1036" y="32382"/>
                    <a:pt x="1070" y="32382"/>
                  </a:cubicBezTo>
                  <a:cubicBezTo>
                    <a:pt x="1086" y="32365"/>
                    <a:pt x="1103" y="32382"/>
                    <a:pt x="1103" y="32398"/>
                  </a:cubicBezTo>
                  <a:close/>
                  <a:moveTo>
                    <a:pt x="1003" y="32081"/>
                  </a:moveTo>
                  <a:cubicBezTo>
                    <a:pt x="1019" y="32097"/>
                    <a:pt x="1003" y="32114"/>
                    <a:pt x="986" y="32114"/>
                  </a:cubicBezTo>
                  <a:cubicBezTo>
                    <a:pt x="969" y="32131"/>
                    <a:pt x="953" y="32114"/>
                    <a:pt x="953" y="32097"/>
                  </a:cubicBezTo>
                  <a:lnTo>
                    <a:pt x="936" y="32031"/>
                  </a:lnTo>
                  <a:cubicBezTo>
                    <a:pt x="919" y="32014"/>
                    <a:pt x="936" y="31997"/>
                    <a:pt x="953" y="31997"/>
                  </a:cubicBezTo>
                  <a:cubicBezTo>
                    <a:pt x="969" y="31981"/>
                    <a:pt x="986" y="31997"/>
                    <a:pt x="986" y="32014"/>
                  </a:cubicBezTo>
                  <a:close/>
                  <a:moveTo>
                    <a:pt x="903" y="31696"/>
                  </a:moveTo>
                  <a:cubicBezTo>
                    <a:pt x="903" y="31713"/>
                    <a:pt x="903" y="31730"/>
                    <a:pt x="886" y="31730"/>
                  </a:cubicBezTo>
                  <a:cubicBezTo>
                    <a:pt x="869" y="31730"/>
                    <a:pt x="852" y="31730"/>
                    <a:pt x="836" y="31713"/>
                  </a:cubicBezTo>
                  <a:lnTo>
                    <a:pt x="819" y="31646"/>
                  </a:lnTo>
                  <a:cubicBezTo>
                    <a:pt x="819" y="31630"/>
                    <a:pt x="836" y="31613"/>
                    <a:pt x="852" y="31596"/>
                  </a:cubicBezTo>
                  <a:cubicBezTo>
                    <a:pt x="869" y="31596"/>
                    <a:pt x="886" y="31613"/>
                    <a:pt x="886" y="31630"/>
                  </a:cubicBezTo>
                  <a:close/>
                  <a:moveTo>
                    <a:pt x="802" y="31312"/>
                  </a:moveTo>
                  <a:cubicBezTo>
                    <a:pt x="819" y="31329"/>
                    <a:pt x="802" y="31346"/>
                    <a:pt x="786" y="31346"/>
                  </a:cubicBezTo>
                  <a:cubicBezTo>
                    <a:pt x="769" y="31346"/>
                    <a:pt x="752" y="31346"/>
                    <a:pt x="735" y="31329"/>
                  </a:cubicBezTo>
                  <a:lnTo>
                    <a:pt x="719" y="31262"/>
                  </a:lnTo>
                  <a:cubicBezTo>
                    <a:pt x="719" y="31245"/>
                    <a:pt x="735" y="31229"/>
                    <a:pt x="752" y="31212"/>
                  </a:cubicBezTo>
                  <a:cubicBezTo>
                    <a:pt x="769" y="31212"/>
                    <a:pt x="786" y="31229"/>
                    <a:pt x="786" y="31245"/>
                  </a:cubicBezTo>
                  <a:close/>
                  <a:moveTo>
                    <a:pt x="719" y="30911"/>
                  </a:moveTo>
                  <a:cubicBezTo>
                    <a:pt x="719" y="30945"/>
                    <a:pt x="702" y="30961"/>
                    <a:pt x="685" y="30961"/>
                  </a:cubicBezTo>
                  <a:cubicBezTo>
                    <a:pt x="669" y="30961"/>
                    <a:pt x="652" y="30945"/>
                    <a:pt x="652" y="30928"/>
                  </a:cubicBezTo>
                  <a:lnTo>
                    <a:pt x="635" y="30861"/>
                  </a:lnTo>
                  <a:cubicBezTo>
                    <a:pt x="635" y="30844"/>
                    <a:pt x="635" y="30828"/>
                    <a:pt x="652" y="30828"/>
                  </a:cubicBezTo>
                  <a:cubicBezTo>
                    <a:pt x="685" y="30828"/>
                    <a:pt x="702" y="30828"/>
                    <a:pt x="702" y="30861"/>
                  </a:cubicBezTo>
                  <a:close/>
                  <a:moveTo>
                    <a:pt x="635" y="30527"/>
                  </a:moveTo>
                  <a:cubicBezTo>
                    <a:pt x="635" y="30544"/>
                    <a:pt x="618" y="30560"/>
                    <a:pt x="602" y="30577"/>
                  </a:cubicBezTo>
                  <a:cubicBezTo>
                    <a:pt x="585" y="30577"/>
                    <a:pt x="568" y="30560"/>
                    <a:pt x="568" y="30544"/>
                  </a:cubicBezTo>
                  <a:lnTo>
                    <a:pt x="552" y="30477"/>
                  </a:lnTo>
                  <a:cubicBezTo>
                    <a:pt x="552" y="30460"/>
                    <a:pt x="552" y="30443"/>
                    <a:pt x="568" y="30443"/>
                  </a:cubicBezTo>
                  <a:cubicBezTo>
                    <a:pt x="585" y="30443"/>
                    <a:pt x="602" y="30443"/>
                    <a:pt x="618" y="30460"/>
                  </a:cubicBezTo>
                  <a:close/>
                  <a:moveTo>
                    <a:pt x="552" y="30143"/>
                  </a:moveTo>
                  <a:cubicBezTo>
                    <a:pt x="552" y="30159"/>
                    <a:pt x="535" y="30176"/>
                    <a:pt x="518" y="30176"/>
                  </a:cubicBezTo>
                  <a:cubicBezTo>
                    <a:pt x="502" y="30176"/>
                    <a:pt x="485" y="30176"/>
                    <a:pt x="485" y="30159"/>
                  </a:cubicBezTo>
                  <a:lnTo>
                    <a:pt x="468" y="30092"/>
                  </a:lnTo>
                  <a:cubicBezTo>
                    <a:pt x="468" y="30076"/>
                    <a:pt x="485" y="30059"/>
                    <a:pt x="502" y="30042"/>
                  </a:cubicBezTo>
                  <a:cubicBezTo>
                    <a:pt x="518" y="30042"/>
                    <a:pt x="535" y="30059"/>
                    <a:pt x="535" y="30076"/>
                  </a:cubicBezTo>
                  <a:close/>
                  <a:moveTo>
                    <a:pt x="468" y="29742"/>
                  </a:moveTo>
                  <a:cubicBezTo>
                    <a:pt x="485" y="29758"/>
                    <a:pt x="468" y="29775"/>
                    <a:pt x="451" y="29792"/>
                  </a:cubicBezTo>
                  <a:cubicBezTo>
                    <a:pt x="435" y="29792"/>
                    <a:pt x="418" y="29775"/>
                    <a:pt x="401" y="29758"/>
                  </a:cubicBezTo>
                  <a:lnTo>
                    <a:pt x="401" y="29691"/>
                  </a:lnTo>
                  <a:cubicBezTo>
                    <a:pt x="401" y="29675"/>
                    <a:pt x="401" y="29658"/>
                    <a:pt x="418" y="29658"/>
                  </a:cubicBezTo>
                  <a:cubicBezTo>
                    <a:pt x="435" y="29658"/>
                    <a:pt x="451" y="29658"/>
                    <a:pt x="468" y="29675"/>
                  </a:cubicBezTo>
                  <a:close/>
                  <a:moveTo>
                    <a:pt x="401" y="29357"/>
                  </a:moveTo>
                  <a:cubicBezTo>
                    <a:pt x="401" y="29374"/>
                    <a:pt x="401" y="29391"/>
                    <a:pt x="385" y="29391"/>
                  </a:cubicBezTo>
                  <a:cubicBezTo>
                    <a:pt x="368" y="29391"/>
                    <a:pt x="351" y="29391"/>
                    <a:pt x="334" y="29374"/>
                  </a:cubicBezTo>
                  <a:lnTo>
                    <a:pt x="334" y="29307"/>
                  </a:lnTo>
                  <a:cubicBezTo>
                    <a:pt x="334" y="29290"/>
                    <a:pt x="334" y="29274"/>
                    <a:pt x="351" y="29257"/>
                  </a:cubicBezTo>
                  <a:cubicBezTo>
                    <a:pt x="368" y="29257"/>
                    <a:pt x="385" y="29274"/>
                    <a:pt x="401" y="29290"/>
                  </a:cubicBezTo>
                  <a:close/>
                  <a:moveTo>
                    <a:pt x="351" y="28956"/>
                  </a:moveTo>
                  <a:cubicBezTo>
                    <a:pt x="351" y="28973"/>
                    <a:pt x="334" y="28990"/>
                    <a:pt x="318" y="29006"/>
                  </a:cubicBezTo>
                  <a:cubicBezTo>
                    <a:pt x="301" y="29006"/>
                    <a:pt x="284" y="28990"/>
                    <a:pt x="284" y="28973"/>
                  </a:cubicBezTo>
                  <a:lnTo>
                    <a:pt x="268" y="28906"/>
                  </a:lnTo>
                  <a:cubicBezTo>
                    <a:pt x="268" y="28889"/>
                    <a:pt x="284" y="28873"/>
                    <a:pt x="301" y="28873"/>
                  </a:cubicBezTo>
                  <a:cubicBezTo>
                    <a:pt x="318" y="28873"/>
                    <a:pt x="334" y="28873"/>
                    <a:pt x="334" y="28889"/>
                  </a:cubicBezTo>
                  <a:close/>
                  <a:moveTo>
                    <a:pt x="284" y="28572"/>
                  </a:moveTo>
                  <a:cubicBezTo>
                    <a:pt x="284" y="28589"/>
                    <a:pt x="284" y="28605"/>
                    <a:pt x="268" y="28605"/>
                  </a:cubicBezTo>
                  <a:cubicBezTo>
                    <a:pt x="234" y="28605"/>
                    <a:pt x="217" y="28589"/>
                    <a:pt x="217" y="28572"/>
                  </a:cubicBezTo>
                  <a:lnTo>
                    <a:pt x="217" y="28505"/>
                  </a:lnTo>
                  <a:cubicBezTo>
                    <a:pt x="217" y="28488"/>
                    <a:pt x="217" y="28472"/>
                    <a:pt x="251" y="28472"/>
                  </a:cubicBezTo>
                  <a:cubicBezTo>
                    <a:pt x="268" y="28472"/>
                    <a:pt x="284" y="28488"/>
                    <a:pt x="284" y="28505"/>
                  </a:cubicBezTo>
                  <a:close/>
                  <a:moveTo>
                    <a:pt x="234" y="28171"/>
                  </a:moveTo>
                  <a:cubicBezTo>
                    <a:pt x="234" y="28188"/>
                    <a:pt x="234" y="28204"/>
                    <a:pt x="217" y="28204"/>
                  </a:cubicBezTo>
                  <a:cubicBezTo>
                    <a:pt x="184" y="28204"/>
                    <a:pt x="184" y="28204"/>
                    <a:pt x="167" y="28171"/>
                  </a:cubicBezTo>
                  <a:lnTo>
                    <a:pt x="167" y="28121"/>
                  </a:lnTo>
                  <a:cubicBezTo>
                    <a:pt x="167" y="28087"/>
                    <a:pt x="184" y="28071"/>
                    <a:pt x="201" y="28071"/>
                  </a:cubicBezTo>
                  <a:cubicBezTo>
                    <a:pt x="217" y="28071"/>
                    <a:pt x="234" y="28087"/>
                    <a:pt x="234" y="28104"/>
                  </a:cubicBezTo>
                  <a:close/>
                  <a:moveTo>
                    <a:pt x="201" y="27770"/>
                  </a:moveTo>
                  <a:cubicBezTo>
                    <a:pt x="201" y="27787"/>
                    <a:pt x="184" y="27803"/>
                    <a:pt x="167" y="27820"/>
                  </a:cubicBezTo>
                  <a:cubicBezTo>
                    <a:pt x="151" y="27820"/>
                    <a:pt x="134" y="27803"/>
                    <a:pt x="134" y="27787"/>
                  </a:cubicBezTo>
                  <a:lnTo>
                    <a:pt x="117" y="27720"/>
                  </a:lnTo>
                  <a:cubicBezTo>
                    <a:pt x="117" y="27703"/>
                    <a:pt x="134" y="27686"/>
                    <a:pt x="151" y="27686"/>
                  </a:cubicBezTo>
                  <a:cubicBezTo>
                    <a:pt x="167" y="27686"/>
                    <a:pt x="184" y="27686"/>
                    <a:pt x="184" y="27703"/>
                  </a:cubicBezTo>
                  <a:close/>
                  <a:moveTo>
                    <a:pt x="167" y="27386"/>
                  </a:moveTo>
                  <a:cubicBezTo>
                    <a:pt x="167" y="27402"/>
                    <a:pt x="151" y="27419"/>
                    <a:pt x="134" y="27419"/>
                  </a:cubicBezTo>
                  <a:cubicBezTo>
                    <a:pt x="117" y="27419"/>
                    <a:pt x="101" y="27402"/>
                    <a:pt x="101" y="27386"/>
                  </a:cubicBezTo>
                  <a:lnTo>
                    <a:pt x="84" y="27319"/>
                  </a:lnTo>
                  <a:cubicBezTo>
                    <a:pt x="84" y="27302"/>
                    <a:pt x="101" y="27285"/>
                    <a:pt x="117" y="27285"/>
                  </a:cubicBezTo>
                  <a:cubicBezTo>
                    <a:pt x="134" y="27285"/>
                    <a:pt x="151" y="27302"/>
                    <a:pt x="151" y="27319"/>
                  </a:cubicBezTo>
                  <a:close/>
                  <a:moveTo>
                    <a:pt x="134" y="26985"/>
                  </a:moveTo>
                  <a:cubicBezTo>
                    <a:pt x="134" y="27001"/>
                    <a:pt x="117" y="27018"/>
                    <a:pt x="101" y="27018"/>
                  </a:cubicBezTo>
                  <a:cubicBezTo>
                    <a:pt x="84" y="27018"/>
                    <a:pt x="67" y="27001"/>
                    <a:pt x="67" y="26985"/>
                  </a:cubicBezTo>
                  <a:lnTo>
                    <a:pt x="67" y="26918"/>
                  </a:lnTo>
                  <a:cubicBezTo>
                    <a:pt x="50" y="26901"/>
                    <a:pt x="67" y="26884"/>
                    <a:pt x="84" y="26884"/>
                  </a:cubicBezTo>
                  <a:cubicBezTo>
                    <a:pt x="117" y="26884"/>
                    <a:pt x="117" y="26901"/>
                    <a:pt x="134" y="26918"/>
                  </a:cubicBezTo>
                  <a:close/>
                  <a:moveTo>
                    <a:pt x="101" y="26584"/>
                  </a:moveTo>
                  <a:cubicBezTo>
                    <a:pt x="101" y="26600"/>
                    <a:pt x="101" y="26617"/>
                    <a:pt x="67" y="26617"/>
                  </a:cubicBezTo>
                  <a:cubicBezTo>
                    <a:pt x="50" y="26617"/>
                    <a:pt x="34" y="26600"/>
                    <a:pt x="34" y="26584"/>
                  </a:cubicBezTo>
                  <a:lnTo>
                    <a:pt x="34" y="26517"/>
                  </a:lnTo>
                  <a:cubicBezTo>
                    <a:pt x="34" y="26500"/>
                    <a:pt x="50" y="26483"/>
                    <a:pt x="67" y="26483"/>
                  </a:cubicBezTo>
                  <a:cubicBezTo>
                    <a:pt x="84" y="26483"/>
                    <a:pt x="101" y="26500"/>
                    <a:pt x="101" y="26517"/>
                  </a:cubicBezTo>
                  <a:close/>
                  <a:moveTo>
                    <a:pt x="84" y="26183"/>
                  </a:moveTo>
                  <a:cubicBezTo>
                    <a:pt x="84" y="26199"/>
                    <a:pt x="67" y="26216"/>
                    <a:pt x="50" y="26216"/>
                  </a:cubicBezTo>
                  <a:cubicBezTo>
                    <a:pt x="34" y="26216"/>
                    <a:pt x="17" y="26199"/>
                    <a:pt x="17" y="26183"/>
                  </a:cubicBezTo>
                  <a:lnTo>
                    <a:pt x="17" y="26116"/>
                  </a:lnTo>
                  <a:cubicBezTo>
                    <a:pt x="17" y="26099"/>
                    <a:pt x="34" y="26082"/>
                    <a:pt x="50" y="26082"/>
                  </a:cubicBezTo>
                  <a:cubicBezTo>
                    <a:pt x="67" y="26082"/>
                    <a:pt x="84" y="26099"/>
                    <a:pt x="84" y="26116"/>
                  </a:cubicBezTo>
                  <a:close/>
                  <a:moveTo>
                    <a:pt x="84" y="25782"/>
                  </a:moveTo>
                  <a:cubicBezTo>
                    <a:pt x="84" y="25798"/>
                    <a:pt x="67" y="25815"/>
                    <a:pt x="50" y="25815"/>
                  </a:cubicBezTo>
                  <a:cubicBezTo>
                    <a:pt x="34" y="25815"/>
                    <a:pt x="17" y="25815"/>
                    <a:pt x="17" y="25782"/>
                  </a:cubicBezTo>
                  <a:lnTo>
                    <a:pt x="17" y="25715"/>
                  </a:lnTo>
                  <a:cubicBezTo>
                    <a:pt x="17" y="25698"/>
                    <a:pt x="17" y="25681"/>
                    <a:pt x="34" y="25681"/>
                  </a:cubicBezTo>
                  <a:cubicBezTo>
                    <a:pt x="67" y="25681"/>
                    <a:pt x="67" y="25698"/>
                    <a:pt x="84" y="25715"/>
                  </a:cubicBezTo>
                  <a:close/>
                  <a:moveTo>
                    <a:pt x="67" y="25397"/>
                  </a:moveTo>
                  <a:cubicBezTo>
                    <a:pt x="67" y="25414"/>
                    <a:pt x="50" y="25431"/>
                    <a:pt x="34" y="25431"/>
                  </a:cubicBezTo>
                  <a:cubicBezTo>
                    <a:pt x="17" y="25431"/>
                    <a:pt x="0" y="25414"/>
                    <a:pt x="0" y="25397"/>
                  </a:cubicBezTo>
                  <a:lnTo>
                    <a:pt x="0" y="25331"/>
                  </a:lnTo>
                  <a:cubicBezTo>
                    <a:pt x="0" y="25297"/>
                    <a:pt x="17" y="25297"/>
                    <a:pt x="34" y="25297"/>
                  </a:cubicBezTo>
                  <a:cubicBezTo>
                    <a:pt x="50" y="25297"/>
                    <a:pt x="67" y="25297"/>
                    <a:pt x="67" y="25331"/>
                  </a:cubicBezTo>
                  <a:close/>
                  <a:moveTo>
                    <a:pt x="67" y="24996"/>
                  </a:moveTo>
                  <a:cubicBezTo>
                    <a:pt x="67" y="25013"/>
                    <a:pt x="50" y="25030"/>
                    <a:pt x="34" y="25030"/>
                  </a:cubicBezTo>
                  <a:cubicBezTo>
                    <a:pt x="17" y="25030"/>
                    <a:pt x="0" y="25013"/>
                    <a:pt x="0" y="24996"/>
                  </a:cubicBezTo>
                  <a:lnTo>
                    <a:pt x="0" y="24930"/>
                  </a:lnTo>
                  <a:cubicBezTo>
                    <a:pt x="0" y="24913"/>
                    <a:pt x="17" y="24896"/>
                    <a:pt x="34" y="24896"/>
                  </a:cubicBezTo>
                  <a:cubicBezTo>
                    <a:pt x="50" y="24896"/>
                    <a:pt x="67" y="24913"/>
                    <a:pt x="67" y="24930"/>
                  </a:cubicBezTo>
                  <a:close/>
                  <a:moveTo>
                    <a:pt x="84" y="24595"/>
                  </a:moveTo>
                  <a:cubicBezTo>
                    <a:pt x="84" y="24612"/>
                    <a:pt x="67" y="24629"/>
                    <a:pt x="50" y="24629"/>
                  </a:cubicBezTo>
                  <a:cubicBezTo>
                    <a:pt x="34" y="24629"/>
                    <a:pt x="17" y="24612"/>
                    <a:pt x="17" y="24595"/>
                  </a:cubicBezTo>
                  <a:lnTo>
                    <a:pt x="17" y="24529"/>
                  </a:lnTo>
                  <a:cubicBezTo>
                    <a:pt x="17" y="24512"/>
                    <a:pt x="34" y="24495"/>
                    <a:pt x="50" y="24495"/>
                  </a:cubicBezTo>
                  <a:cubicBezTo>
                    <a:pt x="67" y="24495"/>
                    <a:pt x="84" y="24512"/>
                    <a:pt x="84" y="24529"/>
                  </a:cubicBezTo>
                  <a:close/>
                  <a:moveTo>
                    <a:pt x="101" y="24194"/>
                  </a:moveTo>
                  <a:cubicBezTo>
                    <a:pt x="84" y="24211"/>
                    <a:pt x="84" y="24228"/>
                    <a:pt x="50" y="24228"/>
                  </a:cubicBezTo>
                  <a:cubicBezTo>
                    <a:pt x="34" y="24228"/>
                    <a:pt x="34" y="24211"/>
                    <a:pt x="34" y="24194"/>
                  </a:cubicBezTo>
                  <a:lnTo>
                    <a:pt x="34" y="24128"/>
                  </a:lnTo>
                  <a:cubicBezTo>
                    <a:pt x="34" y="24111"/>
                    <a:pt x="50" y="24094"/>
                    <a:pt x="67" y="24094"/>
                  </a:cubicBezTo>
                  <a:cubicBezTo>
                    <a:pt x="84" y="24094"/>
                    <a:pt x="101" y="24111"/>
                    <a:pt x="101" y="24128"/>
                  </a:cubicBezTo>
                  <a:close/>
                  <a:moveTo>
                    <a:pt x="117" y="23793"/>
                  </a:moveTo>
                  <a:cubicBezTo>
                    <a:pt x="117" y="23810"/>
                    <a:pt x="101" y="23827"/>
                    <a:pt x="84" y="23827"/>
                  </a:cubicBezTo>
                  <a:cubicBezTo>
                    <a:pt x="67" y="23827"/>
                    <a:pt x="50" y="23810"/>
                    <a:pt x="50" y="23793"/>
                  </a:cubicBezTo>
                  <a:lnTo>
                    <a:pt x="50" y="23727"/>
                  </a:lnTo>
                  <a:cubicBezTo>
                    <a:pt x="50" y="23710"/>
                    <a:pt x="67" y="23693"/>
                    <a:pt x="84" y="23693"/>
                  </a:cubicBezTo>
                  <a:cubicBezTo>
                    <a:pt x="101" y="23693"/>
                    <a:pt x="117" y="23710"/>
                    <a:pt x="117" y="23727"/>
                  </a:cubicBezTo>
                  <a:close/>
                  <a:moveTo>
                    <a:pt x="134" y="23392"/>
                  </a:moveTo>
                  <a:cubicBezTo>
                    <a:pt x="134" y="23409"/>
                    <a:pt x="117" y="23426"/>
                    <a:pt x="101" y="23426"/>
                  </a:cubicBezTo>
                  <a:cubicBezTo>
                    <a:pt x="84" y="23426"/>
                    <a:pt x="67" y="23409"/>
                    <a:pt x="67" y="23392"/>
                  </a:cubicBezTo>
                  <a:lnTo>
                    <a:pt x="84" y="23326"/>
                  </a:lnTo>
                  <a:cubicBezTo>
                    <a:pt x="84" y="23309"/>
                    <a:pt x="101" y="23292"/>
                    <a:pt x="117" y="23292"/>
                  </a:cubicBezTo>
                  <a:cubicBezTo>
                    <a:pt x="134" y="23292"/>
                    <a:pt x="151" y="23309"/>
                    <a:pt x="151" y="23326"/>
                  </a:cubicBezTo>
                  <a:close/>
                  <a:moveTo>
                    <a:pt x="167" y="23008"/>
                  </a:moveTo>
                  <a:cubicBezTo>
                    <a:pt x="167" y="23025"/>
                    <a:pt x="151" y="23041"/>
                    <a:pt x="134" y="23025"/>
                  </a:cubicBezTo>
                  <a:cubicBezTo>
                    <a:pt x="117" y="23025"/>
                    <a:pt x="101" y="23008"/>
                    <a:pt x="101" y="22991"/>
                  </a:cubicBezTo>
                  <a:lnTo>
                    <a:pt x="117" y="22925"/>
                  </a:lnTo>
                  <a:cubicBezTo>
                    <a:pt x="117" y="22908"/>
                    <a:pt x="134" y="22891"/>
                    <a:pt x="151" y="22891"/>
                  </a:cubicBezTo>
                  <a:cubicBezTo>
                    <a:pt x="167" y="22908"/>
                    <a:pt x="184" y="22925"/>
                    <a:pt x="184" y="22941"/>
                  </a:cubicBezTo>
                  <a:close/>
                  <a:moveTo>
                    <a:pt x="201" y="22607"/>
                  </a:moveTo>
                  <a:cubicBezTo>
                    <a:pt x="201" y="22624"/>
                    <a:pt x="184" y="22640"/>
                    <a:pt x="167" y="22640"/>
                  </a:cubicBezTo>
                  <a:cubicBezTo>
                    <a:pt x="151" y="22640"/>
                    <a:pt x="134" y="22624"/>
                    <a:pt x="134" y="22590"/>
                  </a:cubicBezTo>
                  <a:lnTo>
                    <a:pt x="151" y="22524"/>
                  </a:lnTo>
                  <a:cubicBezTo>
                    <a:pt x="151" y="22507"/>
                    <a:pt x="167" y="22507"/>
                    <a:pt x="184" y="22507"/>
                  </a:cubicBezTo>
                  <a:cubicBezTo>
                    <a:pt x="201" y="22507"/>
                    <a:pt x="217" y="22524"/>
                    <a:pt x="217" y="22540"/>
                  </a:cubicBezTo>
                  <a:close/>
                  <a:moveTo>
                    <a:pt x="251" y="22206"/>
                  </a:moveTo>
                  <a:cubicBezTo>
                    <a:pt x="251" y="22223"/>
                    <a:pt x="234" y="22239"/>
                    <a:pt x="217" y="22239"/>
                  </a:cubicBezTo>
                  <a:cubicBezTo>
                    <a:pt x="201" y="22239"/>
                    <a:pt x="184" y="22223"/>
                    <a:pt x="184" y="22206"/>
                  </a:cubicBezTo>
                  <a:lnTo>
                    <a:pt x="201" y="22139"/>
                  </a:lnTo>
                  <a:cubicBezTo>
                    <a:pt x="201" y="22123"/>
                    <a:pt x="217" y="22106"/>
                    <a:pt x="234" y="22106"/>
                  </a:cubicBezTo>
                  <a:cubicBezTo>
                    <a:pt x="251" y="22106"/>
                    <a:pt x="268" y="22123"/>
                    <a:pt x="268" y="22139"/>
                  </a:cubicBezTo>
                  <a:close/>
                  <a:moveTo>
                    <a:pt x="301" y="21822"/>
                  </a:moveTo>
                  <a:cubicBezTo>
                    <a:pt x="301" y="21838"/>
                    <a:pt x="284" y="21838"/>
                    <a:pt x="268" y="21838"/>
                  </a:cubicBezTo>
                  <a:cubicBezTo>
                    <a:pt x="251" y="21838"/>
                    <a:pt x="234" y="21822"/>
                    <a:pt x="234" y="21805"/>
                  </a:cubicBezTo>
                  <a:lnTo>
                    <a:pt x="251" y="21738"/>
                  </a:lnTo>
                  <a:cubicBezTo>
                    <a:pt x="251" y="21722"/>
                    <a:pt x="268" y="21705"/>
                    <a:pt x="284" y="21705"/>
                  </a:cubicBezTo>
                  <a:cubicBezTo>
                    <a:pt x="301" y="21705"/>
                    <a:pt x="318" y="21722"/>
                    <a:pt x="318" y="21755"/>
                  </a:cubicBezTo>
                  <a:close/>
                  <a:moveTo>
                    <a:pt x="368" y="21421"/>
                  </a:moveTo>
                  <a:cubicBezTo>
                    <a:pt x="351" y="21437"/>
                    <a:pt x="334" y="21454"/>
                    <a:pt x="318" y="21454"/>
                  </a:cubicBezTo>
                  <a:cubicBezTo>
                    <a:pt x="301" y="21437"/>
                    <a:pt x="284" y="21421"/>
                    <a:pt x="301" y="21404"/>
                  </a:cubicBezTo>
                  <a:lnTo>
                    <a:pt x="301" y="21337"/>
                  </a:lnTo>
                  <a:cubicBezTo>
                    <a:pt x="301" y="21321"/>
                    <a:pt x="318" y="21321"/>
                    <a:pt x="351" y="21321"/>
                  </a:cubicBezTo>
                  <a:cubicBezTo>
                    <a:pt x="368" y="21321"/>
                    <a:pt x="368" y="21337"/>
                    <a:pt x="368" y="21354"/>
                  </a:cubicBezTo>
                  <a:close/>
                  <a:moveTo>
                    <a:pt x="418" y="21020"/>
                  </a:moveTo>
                  <a:cubicBezTo>
                    <a:pt x="418" y="21036"/>
                    <a:pt x="401" y="21053"/>
                    <a:pt x="385" y="21053"/>
                  </a:cubicBezTo>
                  <a:cubicBezTo>
                    <a:pt x="368" y="21053"/>
                    <a:pt x="351" y="21036"/>
                    <a:pt x="351" y="21020"/>
                  </a:cubicBezTo>
                  <a:lnTo>
                    <a:pt x="368" y="20953"/>
                  </a:lnTo>
                  <a:cubicBezTo>
                    <a:pt x="368" y="20936"/>
                    <a:pt x="385" y="20919"/>
                    <a:pt x="401" y="20919"/>
                  </a:cubicBezTo>
                  <a:cubicBezTo>
                    <a:pt x="418" y="20919"/>
                    <a:pt x="435" y="20936"/>
                    <a:pt x="435" y="20953"/>
                  </a:cubicBezTo>
                  <a:close/>
                  <a:moveTo>
                    <a:pt x="502" y="20635"/>
                  </a:moveTo>
                  <a:cubicBezTo>
                    <a:pt x="485" y="20652"/>
                    <a:pt x="468" y="20669"/>
                    <a:pt x="451" y="20652"/>
                  </a:cubicBezTo>
                  <a:cubicBezTo>
                    <a:pt x="435" y="20652"/>
                    <a:pt x="418" y="20635"/>
                    <a:pt x="435" y="20619"/>
                  </a:cubicBezTo>
                  <a:lnTo>
                    <a:pt x="435" y="20552"/>
                  </a:lnTo>
                  <a:cubicBezTo>
                    <a:pt x="451" y="20535"/>
                    <a:pt x="468" y="20518"/>
                    <a:pt x="485" y="20535"/>
                  </a:cubicBezTo>
                  <a:cubicBezTo>
                    <a:pt x="502" y="20535"/>
                    <a:pt x="502" y="20552"/>
                    <a:pt x="502" y="20569"/>
                  </a:cubicBezTo>
                  <a:close/>
                  <a:moveTo>
                    <a:pt x="568" y="20234"/>
                  </a:moveTo>
                  <a:cubicBezTo>
                    <a:pt x="568" y="20268"/>
                    <a:pt x="552" y="20268"/>
                    <a:pt x="535" y="20268"/>
                  </a:cubicBezTo>
                  <a:cubicBezTo>
                    <a:pt x="518" y="20268"/>
                    <a:pt x="502" y="20251"/>
                    <a:pt x="502" y="20234"/>
                  </a:cubicBezTo>
                  <a:lnTo>
                    <a:pt x="518" y="20168"/>
                  </a:lnTo>
                  <a:cubicBezTo>
                    <a:pt x="518" y="20151"/>
                    <a:pt x="535" y="20134"/>
                    <a:pt x="552" y="20134"/>
                  </a:cubicBezTo>
                  <a:cubicBezTo>
                    <a:pt x="568" y="20134"/>
                    <a:pt x="585" y="20168"/>
                    <a:pt x="585" y="20184"/>
                  </a:cubicBezTo>
                  <a:close/>
                  <a:moveTo>
                    <a:pt x="652" y="19850"/>
                  </a:moveTo>
                  <a:cubicBezTo>
                    <a:pt x="652" y="19867"/>
                    <a:pt x="635" y="19884"/>
                    <a:pt x="618" y="19884"/>
                  </a:cubicBezTo>
                  <a:cubicBezTo>
                    <a:pt x="602" y="19867"/>
                    <a:pt x="585" y="19850"/>
                    <a:pt x="585" y="19833"/>
                  </a:cubicBezTo>
                  <a:lnTo>
                    <a:pt x="602" y="19767"/>
                  </a:lnTo>
                  <a:cubicBezTo>
                    <a:pt x="602" y="19750"/>
                    <a:pt x="618" y="19750"/>
                    <a:pt x="635" y="19750"/>
                  </a:cubicBezTo>
                  <a:cubicBezTo>
                    <a:pt x="652" y="19750"/>
                    <a:pt x="669" y="19767"/>
                    <a:pt x="669" y="19783"/>
                  </a:cubicBezTo>
                  <a:close/>
                  <a:moveTo>
                    <a:pt x="735" y="19466"/>
                  </a:moveTo>
                  <a:cubicBezTo>
                    <a:pt x="735" y="19483"/>
                    <a:pt x="719" y="19499"/>
                    <a:pt x="702" y="19483"/>
                  </a:cubicBezTo>
                  <a:cubicBezTo>
                    <a:pt x="685" y="19483"/>
                    <a:pt x="669" y="19466"/>
                    <a:pt x="669" y="19449"/>
                  </a:cubicBezTo>
                  <a:lnTo>
                    <a:pt x="685" y="19382"/>
                  </a:lnTo>
                  <a:cubicBezTo>
                    <a:pt x="702" y="19366"/>
                    <a:pt x="719" y="19349"/>
                    <a:pt x="735" y="19366"/>
                  </a:cubicBezTo>
                  <a:cubicBezTo>
                    <a:pt x="752" y="19366"/>
                    <a:pt x="752" y="19382"/>
                    <a:pt x="752" y="19399"/>
                  </a:cubicBezTo>
                  <a:close/>
                  <a:moveTo>
                    <a:pt x="836" y="19082"/>
                  </a:moveTo>
                  <a:cubicBezTo>
                    <a:pt x="836" y="19098"/>
                    <a:pt x="819" y="19098"/>
                    <a:pt x="786" y="19098"/>
                  </a:cubicBezTo>
                  <a:cubicBezTo>
                    <a:pt x="769" y="19098"/>
                    <a:pt x="769" y="19082"/>
                    <a:pt x="769" y="19065"/>
                  </a:cubicBezTo>
                  <a:lnTo>
                    <a:pt x="786" y="18998"/>
                  </a:lnTo>
                  <a:cubicBezTo>
                    <a:pt x="786" y="18981"/>
                    <a:pt x="802" y="18965"/>
                    <a:pt x="819" y="18965"/>
                  </a:cubicBezTo>
                  <a:cubicBezTo>
                    <a:pt x="836" y="18981"/>
                    <a:pt x="852" y="18998"/>
                    <a:pt x="852" y="19015"/>
                  </a:cubicBezTo>
                  <a:close/>
                  <a:moveTo>
                    <a:pt x="936" y="18697"/>
                  </a:moveTo>
                  <a:cubicBezTo>
                    <a:pt x="936" y="18714"/>
                    <a:pt x="919" y="18714"/>
                    <a:pt x="886" y="18714"/>
                  </a:cubicBezTo>
                  <a:cubicBezTo>
                    <a:pt x="869" y="18714"/>
                    <a:pt x="869" y="18697"/>
                    <a:pt x="869" y="18681"/>
                  </a:cubicBezTo>
                  <a:lnTo>
                    <a:pt x="886" y="18614"/>
                  </a:lnTo>
                  <a:cubicBezTo>
                    <a:pt x="886" y="18597"/>
                    <a:pt x="903" y="18580"/>
                    <a:pt x="936" y="18580"/>
                  </a:cubicBezTo>
                  <a:cubicBezTo>
                    <a:pt x="953" y="18597"/>
                    <a:pt x="953" y="18614"/>
                    <a:pt x="953" y="18630"/>
                  </a:cubicBezTo>
                  <a:close/>
                  <a:moveTo>
                    <a:pt x="1036" y="18313"/>
                  </a:moveTo>
                  <a:cubicBezTo>
                    <a:pt x="1036" y="18330"/>
                    <a:pt x="1019" y="18330"/>
                    <a:pt x="1003" y="18330"/>
                  </a:cubicBezTo>
                  <a:cubicBezTo>
                    <a:pt x="986" y="18330"/>
                    <a:pt x="969" y="18313"/>
                    <a:pt x="969" y="18296"/>
                  </a:cubicBezTo>
                  <a:lnTo>
                    <a:pt x="1003" y="18229"/>
                  </a:lnTo>
                  <a:cubicBezTo>
                    <a:pt x="1003" y="18213"/>
                    <a:pt x="1019" y="18196"/>
                    <a:pt x="1036" y="18196"/>
                  </a:cubicBezTo>
                  <a:cubicBezTo>
                    <a:pt x="1053" y="18213"/>
                    <a:pt x="1070" y="18229"/>
                    <a:pt x="1053" y="18246"/>
                  </a:cubicBezTo>
                  <a:close/>
                  <a:moveTo>
                    <a:pt x="1153" y="17929"/>
                  </a:moveTo>
                  <a:cubicBezTo>
                    <a:pt x="1153" y="17945"/>
                    <a:pt x="1136" y="17945"/>
                    <a:pt x="1120" y="17945"/>
                  </a:cubicBezTo>
                  <a:cubicBezTo>
                    <a:pt x="1103" y="17945"/>
                    <a:pt x="1086" y="17929"/>
                    <a:pt x="1086" y="17912"/>
                  </a:cubicBezTo>
                  <a:lnTo>
                    <a:pt x="1103" y="17845"/>
                  </a:lnTo>
                  <a:cubicBezTo>
                    <a:pt x="1120" y="17828"/>
                    <a:pt x="1136" y="17812"/>
                    <a:pt x="1153" y="17828"/>
                  </a:cubicBezTo>
                  <a:cubicBezTo>
                    <a:pt x="1170" y="17828"/>
                    <a:pt x="1187" y="17845"/>
                    <a:pt x="1170" y="17862"/>
                  </a:cubicBezTo>
                  <a:close/>
                  <a:moveTo>
                    <a:pt x="1270" y="17544"/>
                  </a:moveTo>
                  <a:cubicBezTo>
                    <a:pt x="1270" y="17561"/>
                    <a:pt x="1253" y="17578"/>
                    <a:pt x="1237" y="17561"/>
                  </a:cubicBezTo>
                  <a:cubicBezTo>
                    <a:pt x="1220" y="17561"/>
                    <a:pt x="1203" y="17544"/>
                    <a:pt x="1203" y="17528"/>
                  </a:cubicBezTo>
                  <a:lnTo>
                    <a:pt x="1237" y="17461"/>
                  </a:lnTo>
                  <a:cubicBezTo>
                    <a:pt x="1237" y="17444"/>
                    <a:pt x="1253" y="17427"/>
                    <a:pt x="1270" y="17444"/>
                  </a:cubicBezTo>
                  <a:cubicBezTo>
                    <a:pt x="1287" y="17444"/>
                    <a:pt x="1304" y="17461"/>
                    <a:pt x="1287" y="17478"/>
                  </a:cubicBezTo>
                  <a:close/>
                  <a:moveTo>
                    <a:pt x="1404" y="17160"/>
                  </a:moveTo>
                  <a:cubicBezTo>
                    <a:pt x="1387" y="17177"/>
                    <a:pt x="1370" y="17193"/>
                    <a:pt x="1354" y="17193"/>
                  </a:cubicBezTo>
                  <a:cubicBezTo>
                    <a:pt x="1337" y="17177"/>
                    <a:pt x="1337" y="17160"/>
                    <a:pt x="1337" y="17143"/>
                  </a:cubicBezTo>
                  <a:lnTo>
                    <a:pt x="1354" y="17077"/>
                  </a:lnTo>
                  <a:cubicBezTo>
                    <a:pt x="1370" y="17060"/>
                    <a:pt x="1387" y="17060"/>
                    <a:pt x="1404" y="17060"/>
                  </a:cubicBezTo>
                  <a:cubicBezTo>
                    <a:pt x="1420" y="17060"/>
                    <a:pt x="1420" y="17093"/>
                    <a:pt x="1420" y="17110"/>
                  </a:cubicBezTo>
                  <a:close/>
                  <a:moveTo>
                    <a:pt x="1537" y="16792"/>
                  </a:moveTo>
                  <a:cubicBezTo>
                    <a:pt x="1521" y="16809"/>
                    <a:pt x="1504" y="16809"/>
                    <a:pt x="1487" y="16809"/>
                  </a:cubicBezTo>
                  <a:cubicBezTo>
                    <a:pt x="1471" y="16809"/>
                    <a:pt x="1454" y="16792"/>
                    <a:pt x="1471" y="16776"/>
                  </a:cubicBezTo>
                  <a:lnTo>
                    <a:pt x="1487" y="16709"/>
                  </a:lnTo>
                  <a:cubicBezTo>
                    <a:pt x="1487" y="16692"/>
                    <a:pt x="1521" y="16676"/>
                    <a:pt x="1537" y="16692"/>
                  </a:cubicBezTo>
                  <a:cubicBezTo>
                    <a:pt x="1554" y="16692"/>
                    <a:pt x="1554" y="16709"/>
                    <a:pt x="1554" y="16726"/>
                  </a:cubicBezTo>
                  <a:close/>
                  <a:moveTo>
                    <a:pt x="1671" y="16408"/>
                  </a:moveTo>
                  <a:cubicBezTo>
                    <a:pt x="1654" y="16425"/>
                    <a:pt x="1638" y="16442"/>
                    <a:pt x="1621" y="16442"/>
                  </a:cubicBezTo>
                  <a:cubicBezTo>
                    <a:pt x="1604" y="16425"/>
                    <a:pt x="1604" y="16408"/>
                    <a:pt x="1604" y="16391"/>
                  </a:cubicBezTo>
                  <a:lnTo>
                    <a:pt x="1621" y="16325"/>
                  </a:lnTo>
                  <a:cubicBezTo>
                    <a:pt x="1638" y="16308"/>
                    <a:pt x="1654" y="16308"/>
                    <a:pt x="1671" y="16308"/>
                  </a:cubicBezTo>
                  <a:cubicBezTo>
                    <a:pt x="1688" y="16325"/>
                    <a:pt x="1705" y="16341"/>
                    <a:pt x="1688" y="16358"/>
                  </a:cubicBezTo>
                  <a:close/>
                  <a:moveTo>
                    <a:pt x="1805" y="16041"/>
                  </a:moveTo>
                  <a:cubicBezTo>
                    <a:pt x="1805" y="16057"/>
                    <a:pt x="1788" y="16074"/>
                    <a:pt x="1771" y="16057"/>
                  </a:cubicBezTo>
                  <a:cubicBezTo>
                    <a:pt x="1755" y="16057"/>
                    <a:pt x="1738" y="16041"/>
                    <a:pt x="1755" y="16024"/>
                  </a:cubicBezTo>
                  <a:lnTo>
                    <a:pt x="1771" y="15957"/>
                  </a:lnTo>
                  <a:cubicBezTo>
                    <a:pt x="1771" y="15940"/>
                    <a:pt x="1805" y="15940"/>
                    <a:pt x="1821" y="15940"/>
                  </a:cubicBezTo>
                  <a:cubicBezTo>
                    <a:pt x="1838" y="15940"/>
                    <a:pt x="1838" y="15957"/>
                    <a:pt x="1838" y="15990"/>
                  </a:cubicBezTo>
                  <a:close/>
                  <a:moveTo>
                    <a:pt x="1955" y="15673"/>
                  </a:moveTo>
                  <a:cubicBezTo>
                    <a:pt x="1955" y="15690"/>
                    <a:pt x="1938" y="15706"/>
                    <a:pt x="1922" y="15690"/>
                  </a:cubicBezTo>
                  <a:cubicBezTo>
                    <a:pt x="1905" y="15690"/>
                    <a:pt x="1888" y="15673"/>
                    <a:pt x="1905" y="15656"/>
                  </a:cubicBezTo>
                  <a:lnTo>
                    <a:pt x="1922" y="15589"/>
                  </a:lnTo>
                  <a:cubicBezTo>
                    <a:pt x="1922" y="15573"/>
                    <a:pt x="1955" y="15556"/>
                    <a:pt x="1972" y="15573"/>
                  </a:cubicBezTo>
                  <a:cubicBezTo>
                    <a:pt x="1989" y="15573"/>
                    <a:pt x="1989" y="15589"/>
                    <a:pt x="1989" y="15606"/>
                  </a:cubicBezTo>
                  <a:close/>
                  <a:moveTo>
                    <a:pt x="2106" y="15305"/>
                  </a:moveTo>
                  <a:cubicBezTo>
                    <a:pt x="2106" y="15322"/>
                    <a:pt x="2089" y="15339"/>
                    <a:pt x="2072" y="15322"/>
                  </a:cubicBezTo>
                  <a:cubicBezTo>
                    <a:pt x="2055" y="15322"/>
                    <a:pt x="2039" y="15305"/>
                    <a:pt x="2055" y="15272"/>
                  </a:cubicBezTo>
                  <a:lnTo>
                    <a:pt x="2072" y="15222"/>
                  </a:lnTo>
                  <a:cubicBezTo>
                    <a:pt x="2089" y="15205"/>
                    <a:pt x="2106" y="15188"/>
                    <a:pt x="2122" y="15205"/>
                  </a:cubicBezTo>
                  <a:cubicBezTo>
                    <a:pt x="2139" y="15205"/>
                    <a:pt x="2139" y="15222"/>
                    <a:pt x="2139" y="15239"/>
                  </a:cubicBezTo>
                  <a:close/>
                  <a:moveTo>
                    <a:pt x="2273" y="14938"/>
                  </a:moveTo>
                  <a:cubicBezTo>
                    <a:pt x="2273" y="14955"/>
                    <a:pt x="2239" y="14971"/>
                    <a:pt x="2222" y="14955"/>
                  </a:cubicBezTo>
                  <a:cubicBezTo>
                    <a:pt x="2206" y="14955"/>
                    <a:pt x="2206" y="14938"/>
                    <a:pt x="2206" y="14921"/>
                  </a:cubicBezTo>
                  <a:lnTo>
                    <a:pt x="2239" y="14854"/>
                  </a:lnTo>
                  <a:cubicBezTo>
                    <a:pt x="2256" y="14838"/>
                    <a:pt x="2273" y="14838"/>
                    <a:pt x="2289" y="14838"/>
                  </a:cubicBezTo>
                  <a:cubicBezTo>
                    <a:pt x="2306" y="14838"/>
                    <a:pt x="2306" y="14871"/>
                    <a:pt x="2306" y="14888"/>
                  </a:cubicBezTo>
                  <a:close/>
                  <a:moveTo>
                    <a:pt x="2440" y="14587"/>
                  </a:moveTo>
                  <a:cubicBezTo>
                    <a:pt x="2440" y="14604"/>
                    <a:pt x="2406" y="14604"/>
                    <a:pt x="2390" y="14604"/>
                  </a:cubicBezTo>
                  <a:cubicBezTo>
                    <a:pt x="2373" y="14587"/>
                    <a:pt x="2373" y="14570"/>
                    <a:pt x="2373" y="14554"/>
                  </a:cubicBezTo>
                  <a:lnTo>
                    <a:pt x="2406" y="14487"/>
                  </a:lnTo>
                  <a:cubicBezTo>
                    <a:pt x="2423" y="14470"/>
                    <a:pt x="2440" y="14470"/>
                    <a:pt x="2456" y="14470"/>
                  </a:cubicBezTo>
                  <a:cubicBezTo>
                    <a:pt x="2473" y="14487"/>
                    <a:pt x="2473" y="14503"/>
                    <a:pt x="2473" y="14520"/>
                  </a:cubicBezTo>
                  <a:close/>
                  <a:moveTo>
                    <a:pt x="2607" y="14219"/>
                  </a:moveTo>
                  <a:cubicBezTo>
                    <a:pt x="2607" y="14236"/>
                    <a:pt x="2590" y="14236"/>
                    <a:pt x="2573" y="14236"/>
                  </a:cubicBezTo>
                  <a:cubicBezTo>
                    <a:pt x="2557" y="14236"/>
                    <a:pt x="2540" y="14203"/>
                    <a:pt x="2557" y="14186"/>
                  </a:cubicBezTo>
                  <a:lnTo>
                    <a:pt x="2590" y="14136"/>
                  </a:lnTo>
                  <a:cubicBezTo>
                    <a:pt x="2590" y="14119"/>
                    <a:pt x="2607" y="14102"/>
                    <a:pt x="2624" y="14119"/>
                  </a:cubicBezTo>
                  <a:cubicBezTo>
                    <a:pt x="2640" y="14119"/>
                    <a:pt x="2657" y="14153"/>
                    <a:pt x="2640" y="14169"/>
                  </a:cubicBezTo>
                  <a:close/>
                  <a:moveTo>
                    <a:pt x="2791" y="13869"/>
                  </a:moveTo>
                  <a:cubicBezTo>
                    <a:pt x="2774" y="13885"/>
                    <a:pt x="2757" y="13885"/>
                    <a:pt x="2740" y="13885"/>
                  </a:cubicBezTo>
                  <a:cubicBezTo>
                    <a:pt x="2724" y="13869"/>
                    <a:pt x="2724" y="13852"/>
                    <a:pt x="2724" y="13835"/>
                  </a:cubicBezTo>
                  <a:lnTo>
                    <a:pt x="2757" y="13768"/>
                  </a:lnTo>
                  <a:cubicBezTo>
                    <a:pt x="2774" y="13752"/>
                    <a:pt x="2791" y="13752"/>
                    <a:pt x="2807" y="13752"/>
                  </a:cubicBezTo>
                  <a:cubicBezTo>
                    <a:pt x="2824" y="13768"/>
                    <a:pt x="2824" y="13785"/>
                    <a:pt x="2824" y="13802"/>
                  </a:cubicBezTo>
                  <a:close/>
                  <a:moveTo>
                    <a:pt x="2974" y="13518"/>
                  </a:moveTo>
                  <a:cubicBezTo>
                    <a:pt x="2958" y="13534"/>
                    <a:pt x="2941" y="13534"/>
                    <a:pt x="2924" y="13518"/>
                  </a:cubicBezTo>
                  <a:cubicBezTo>
                    <a:pt x="2908" y="13518"/>
                    <a:pt x="2908" y="13501"/>
                    <a:pt x="2908" y="13484"/>
                  </a:cubicBezTo>
                  <a:lnTo>
                    <a:pt x="2941" y="13417"/>
                  </a:lnTo>
                  <a:cubicBezTo>
                    <a:pt x="2958" y="13401"/>
                    <a:pt x="2974" y="13401"/>
                    <a:pt x="2991" y="13401"/>
                  </a:cubicBezTo>
                  <a:cubicBezTo>
                    <a:pt x="3008" y="13417"/>
                    <a:pt x="3008" y="13434"/>
                    <a:pt x="3008" y="13451"/>
                  </a:cubicBezTo>
                  <a:close/>
                  <a:moveTo>
                    <a:pt x="3158" y="13167"/>
                  </a:moveTo>
                  <a:cubicBezTo>
                    <a:pt x="3158" y="13183"/>
                    <a:pt x="3141" y="13183"/>
                    <a:pt x="3125" y="13167"/>
                  </a:cubicBezTo>
                  <a:cubicBezTo>
                    <a:pt x="3108" y="13167"/>
                    <a:pt x="3091" y="13150"/>
                    <a:pt x="3108" y="13133"/>
                  </a:cubicBezTo>
                  <a:lnTo>
                    <a:pt x="3141" y="13066"/>
                  </a:lnTo>
                  <a:cubicBezTo>
                    <a:pt x="3141" y="13050"/>
                    <a:pt x="3158" y="13050"/>
                    <a:pt x="3175" y="13050"/>
                  </a:cubicBezTo>
                  <a:cubicBezTo>
                    <a:pt x="3192" y="13066"/>
                    <a:pt x="3208" y="13083"/>
                    <a:pt x="3192" y="13100"/>
                  </a:cubicBezTo>
                  <a:close/>
                  <a:moveTo>
                    <a:pt x="3359" y="12816"/>
                  </a:moveTo>
                  <a:cubicBezTo>
                    <a:pt x="3342" y="12833"/>
                    <a:pt x="3325" y="12833"/>
                    <a:pt x="3309" y="12816"/>
                  </a:cubicBezTo>
                  <a:cubicBezTo>
                    <a:pt x="3292" y="12816"/>
                    <a:pt x="3292" y="12799"/>
                    <a:pt x="3309" y="12782"/>
                  </a:cubicBezTo>
                  <a:lnTo>
                    <a:pt x="3325" y="12716"/>
                  </a:lnTo>
                  <a:cubicBezTo>
                    <a:pt x="3342" y="12699"/>
                    <a:pt x="3359" y="12699"/>
                    <a:pt x="3375" y="12716"/>
                  </a:cubicBezTo>
                  <a:cubicBezTo>
                    <a:pt x="3392" y="12716"/>
                    <a:pt x="3392" y="12732"/>
                    <a:pt x="3392" y="12749"/>
                  </a:cubicBezTo>
                  <a:close/>
                  <a:moveTo>
                    <a:pt x="3559" y="12465"/>
                  </a:moveTo>
                  <a:cubicBezTo>
                    <a:pt x="3542" y="12482"/>
                    <a:pt x="3526" y="12482"/>
                    <a:pt x="3509" y="12482"/>
                  </a:cubicBezTo>
                  <a:cubicBezTo>
                    <a:pt x="3492" y="12465"/>
                    <a:pt x="3492" y="12448"/>
                    <a:pt x="3509" y="12432"/>
                  </a:cubicBezTo>
                  <a:lnTo>
                    <a:pt x="3542" y="12381"/>
                  </a:lnTo>
                  <a:cubicBezTo>
                    <a:pt x="3542" y="12365"/>
                    <a:pt x="3559" y="12348"/>
                    <a:pt x="3576" y="12365"/>
                  </a:cubicBezTo>
                  <a:cubicBezTo>
                    <a:pt x="3593" y="12381"/>
                    <a:pt x="3609" y="12398"/>
                    <a:pt x="3593" y="12415"/>
                  </a:cubicBezTo>
                  <a:close/>
                  <a:moveTo>
                    <a:pt x="3760" y="12131"/>
                  </a:moveTo>
                  <a:cubicBezTo>
                    <a:pt x="3760" y="12148"/>
                    <a:pt x="3726" y="12148"/>
                    <a:pt x="3726" y="12131"/>
                  </a:cubicBezTo>
                  <a:cubicBezTo>
                    <a:pt x="3710" y="12131"/>
                    <a:pt x="3693" y="12114"/>
                    <a:pt x="3710" y="12097"/>
                  </a:cubicBezTo>
                  <a:lnTo>
                    <a:pt x="3743" y="12031"/>
                  </a:lnTo>
                  <a:cubicBezTo>
                    <a:pt x="3760" y="12014"/>
                    <a:pt x="3776" y="12014"/>
                    <a:pt x="3793" y="12031"/>
                  </a:cubicBezTo>
                  <a:cubicBezTo>
                    <a:pt x="3810" y="12031"/>
                    <a:pt x="3810" y="12047"/>
                    <a:pt x="3793" y="12064"/>
                  </a:cubicBezTo>
                  <a:close/>
                  <a:moveTo>
                    <a:pt x="3977" y="11780"/>
                  </a:moveTo>
                  <a:cubicBezTo>
                    <a:pt x="3960" y="11797"/>
                    <a:pt x="3943" y="11813"/>
                    <a:pt x="3927" y="11797"/>
                  </a:cubicBezTo>
                  <a:cubicBezTo>
                    <a:pt x="3910" y="11780"/>
                    <a:pt x="3910" y="11763"/>
                    <a:pt x="3927" y="11747"/>
                  </a:cubicBezTo>
                  <a:lnTo>
                    <a:pt x="3960" y="11696"/>
                  </a:lnTo>
                  <a:cubicBezTo>
                    <a:pt x="3960" y="11680"/>
                    <a:pt x="3977" y="11680"/>
                    <a:pt x="3994" y="11680"/>
                  </a:cubicBezTo>
                  <a:cubicBezTo>
                    <a:pt x="4010" y="11696"/>
                    <a:pt x="4027" y="11713"/>
                    <a:pt x="4010" y="11730"/>
                  </a:cubicBezTo>
                  <a:close/>
                  <a:moveTo>
                    <a:pt x="4194" y="11446"/>
                  </a:moveTo>
                  <a:cubicBezTo>
                    <a:pt x="4177" y="11462"/>
                    <a:pt x="4161" y="11479"/>
                    <a:pt x="4144" y="11462"/>
                  </a:cubicBezTo>
                  <a:cubicBezTo>
                    <a:pt x="4127" y="11446"/>
                    <a:pt x="4127" y="11429"/>
                    <a:pt x="4144" y="11412"/>
                  </a:cubicBezTo>
                  <a:lnTo>
                    <a:pt x="4177" y="11362"/>
                  </a:lnTo>
                  <a:cubicBezTo>
                    <a:pt x="4177" y="11346"/>
                    <a:pt x="4211" y="11346"/>
                    <a:pt x="4211" y="11346"/>
                  </a:cubicBezTo>
                  <a:cubicBezTo>
                    <a:pt x="4228" y="11362"/>
                    <a:pt x="4244" y="11379"/>
                    <a:pt x="4228" y="11396"/>
                  </a:cubicBezTo>
                  <a:close/>
                  <a:moveTo>
                    <a:pt x="4411" y="11128"/>
                  </a:moveTo>
                  <a:cubicBezTo>
                    <a:pt x="4395" y="11128"/>
                    <a:pt x="4378" y="11145"/>
                    <a:pt x="4361" y="11128"/>
                  </a:cubicBezTo>
                  <a:cubicBezTo>
                    <a:pt x="4344" y="11112"/>
                    <a:pt x="4344" y="11095"/>
                    <a:pt x="4361" y="11078"/>
                  </a:cubicBezTo>
                  <a:lnTo>
                    <a:pt x="4395" y="11028"/>
                  </a:lnTo>
                  <a:cubicBezTo>
                    <a:pt x="4411" y="11011"/>
                    <a:pt x="4428" y="11011"/>
                    <a:pt x="4445" y="11028"/>
                  </a:cubicBezTo>
                  <a:cubicBezTo>
                    <a:pt x="4461" y="11028"/>
                    <a:pt x="4461" y="11045"/>
                    <a:pt x="4445" y="11061"/>
                  </a:cubicBezTo>
                  <a:close/>
                  <a:moveTo>
                    <a:pt x="4645" y="10794"/>
                  </a:moveTo>
                  <a:cubicBezTo>
                    <a:pt x="4629" y="10811"/>
                    <a:pt x="4612" y="10811"/>
                    <a:pt x="4595" y="10794"/>
                  </a:cubicBezTo>
                  <a:cubicBezTo>
                    <a:pt x="4578" y="10794"/>
                    <a:pt x="4578" y="10777"/>
                    <a:pt x="4578" y="10761"/>
                  </a:cubicBezTo>
                  <a:lnTo>
                    <a:pt x="4629" y="10694"/>
                  </a:lnTo>
                  <a:cubicBezTo>
                    <a:pt x="4629" y="10677"/>
                    <a:pt x="4662" y="10677"/>
                    <a:pt x="4679" y="10694"/>
                  </a:cubicBezTo>
                  <a:cubicBezTo>
                    <a:pt x="4679" y="10711"/>
                    <a:pt x="4695" y="10727"/>
                    <a:pt x="4679" y="10744"/>
                  </a:cubicBezTo>
                  <a:close/>
                  <a:moveTo>
                    <a:pt x="4879" y="10477"/>
                  </a:moveTo>
                  <a:cubicBezTo>
                    <a:pt x="4862" y="10477"/>
                    <a:pt x="4846" y="10493"/>
                    <a:pt x="4829" y="10477"/>
                  </a:cubicBezTo>
                  <a:cubicBezTo>
                    <a:pt x="4812" y="10460"/>
                    <a:pt x="4812" y="10443"/>
                    <a:pt x="4812" y="10427"/>
                  </a:cubicBezTo>
                  <a:lnTo>
                    <a:pt x="4862" y="10376"/>
                  </a:lnTo>
                  <a:cubicBezTo>
                    <a:pt x="4862" y="10360"/>
                    <a:pt x="4896" y="10360"/>
                    <a:pt x="4896" y="10376"/>
                  </a:cubicBezTo>
                  <a:cubicBezTo>
                    <a:pt x="4913" y="10376"/>
                    <a:pt x="4929" y="10393"/>
                    <a:pt x="4913" y="10410"/>
                  </a:cubicBezTo>
                  <a:close/>
                  <a:moveTo>
                    <a:pt x="5113" y="10143"/>
                  </a:moveTo>
                  <a:cubicBezTo>
                    <a:pt x="5096" y="10159"/>
                    <a:pt x="5080" y="10159"/>
                    <a:pt x="5063" y="10159"/>
                  </a:cubicBezTo>
                  <a:cubicBezTo>
                    <a:pt x="5046" y="10143"/>
                    <a:pt x="5046" y="10126"/>
                    <a:pt x="5063" y="10109"/>
                  </a:cubicBezTo>
                  <a:lnTo>
                    <a:pt x="5096" y="10059"/>
                  </a:lnTo>
                  <a:cubicBezTo>
                    <a:pt x="5113" y="10042"/>
                    <a:pt x="5130" y="10042"/>
                    <a:pt x="5146" y="10042"/>
                  </a:cubicBezTo>
                  <a:cubicBezTo>
                    <a:pt x="5163" y="10059"/>
                    <a:pt x="5163" y="10076"/>
                    <a:pt x="5146" y="10092"/>
                  </a:cubicBezTo>
                  <a:close/>
                  <a:moveTo>
                    <a:pt x="5347" y="9825"/>
                  </a:moveTo>
                  <a:cubicBezTo>
                    <a:pt x="5347" y="9842"/>
                    <a:pt x="5314" y="9842"/>
                    <a:pt x="5297" y="9842"/>
                  </a:cubicBezTo>
                  <a:cubicBezTo>
                    <a:pt x="5297" y="9825"/>
                    <a:pt x="5280" y="9808"/>
                    <a:pt x="5297" y="9792"/>
                  </a:cubicBezTo>
                  <a:lnTo>
                    <a:pt x="5347" y="9741"/>
                  </a:lnTo>
                  <a:cubicBezTo>
                    <a:pt x="5347" y="9725"/>
                    <a:pt x="5364" y="9725"/>
                    <a:pt x="5380" y="9725"/>
                  </a:cubicBezTo>
                  <a:cubicBezTo>
                    <a:pt x="5397" y="9741"/>
                    <a:pt x="5397" y="9758"/>
                    <a:pt x="5397" y="9775"/>
                  </a:cubicBezTo>
                  <a:close/>
                  <a:moveTo>
                    <a:pt x="5598" y="9524"/>
                  </a:moveTo>
                  <a:cubicBezTo>
                    <a:pt x="5581" y="9541"/>
                    <a:pt x="5564" y="9541"/>
                    <a:pt x="5548" y="9524"/>
                  </a:cubicBezTo>
                  <a:cubicBezTo>
                    <a:pt x="5531" y="9508"/>
                    <a:pt x="5531" y="9491"/>
                    <a:pt x="5548" y="9474"/>
                  </a:cubicBezTo>
                  <a:lnTo>
                    <a:pt x="5581" y="9424"/>
                  </a:lnTo>
                  <a:cubicBezTo>
                    <a:pt x="5598" y="9407"/>
                    <a:pt x="5614" y="9407"/>
                    <a:pt x="5631" y="9424"/>
                  </a:cubicBezTo>
                  <a:cubicBezTo>
                    <a:pt x="5648" y="9424"/>
                    <a:pt x="5648" y="9457"/>
                    <a:pt x="5648" y="9474"/>
                  </a:cubicBezTo>
                  <a:close/>
                  <a:moveTo>
                    <a:pt x="5848" y="9207"/>
                  </a:moveTo>
                  <a:cubicBezTo>
                    <a:pt x="5832" y="9224"/>
                    <a:pt x="5815" y="9224"/>
                    <a:pt x="5798" y="9207"/>
                  </a:cubicBezTo>
                  <a:cubicBezTo>
                    <a:pt x="5781" y="9207"/>
                    <a:pt x="5781" y="9173"/>
                    <a:pt x="5798" y="9173"/>
                  </a:cubicBezTo>
                  <a:lnTo>
                    <a:pt x="5848" y="9123"/>
                  </a:lnTo>
                  <a:cubicBezTo>
                    <a:pt x="5848" y="9107"/>
                    <a:pt x="5882" y="9107"/>
                    <a:pt x="5882" y="9107"/>
                  </a:cubicBezTo>
                  <a:cubicBezTo>
                    <a:pt x="5898" y="9123"/>
                    <a:pt x="5898" y="9140"/>
                    <a:pt x="5898" y="9157"/>
                  </a:cubicBezTo>
                  <a:close/>
                  <a:moveTo>
                    <a:pt x="6116" y="8906"/>
                  </a:moveTo>
                  <a:cubicBezTo>
                    <a:pt x="6099" y="8923"/>
                    <a:pt x="6082" y="8923"/>
                    <a:pt x="6065" y="8906"/>
                  </a:cubicBezTo>
                  <a:cubicBezTo>
                    <a:pt x="6049" y="8889"/>
                    <a:pt x="6049" y="8873"/>
                    <a:pt x="6049" y="8856"/>
                  </a:cubicBezTo>
                  <a:lnTo>
                    <a:pt x="6099" y="8806"/>
                  </a:lnTo>
                  <a:cubicBezTo>
                    <a:pt x="6116" y="8789"/>
                    <a:pt x="6132" y="8789"/>
                    <a:pt x="6149" y="8806"/>
                  </a:cubicBezTo>
                  <a:cubicBezTo>
                    <a:pt x="6166" y="8823"/>
                    <a:pt x="6166" y="8839"/>
                    <a:pt x="6149" y="8856"/>
                  </a:cubicBezTo>
                  <a:close/>
                  <a:moveTo>
                    <a:pt x="6366" y="8605"/>
                  </a:moveTo>
                  <a:cubicBezTo>
                    <a:pt x="6350" y="8622"/>
                    <a:pt x="6333" y="8622"/>
                    <a:pt x="6316" y="8605"/>
                  </a:cubicBezTo>
                  <a:cubicBezTo>
                    <a:pt x="6316" y="8589"/>
                    <a:pt x="6299" y="8572"/>
                    <a:pt x="6316" y="8555"/>
                  </a:cubicBezTo>
                  <a:lnTo>
                    <a:pt x="6366" y="8505"/>
                  </a:lnTo>
                  <a:cubicBezTo>
                    <a:pt x="6383" y="8488"/>
                    <a:pt x="6400" y="8488"/>
                    <a:pt x="6416" y="8505"/>
                  </a:cubicBezTo>
                  <a:cubicBezTo>
                    <a:pt x="6416" y="8522"/>
                    <a:pt x="6433" y="8538"/>
                    <a:pt x="6416" y="8555"/>
                  </a:cubicBezTo>
                  <a:close/>
                  <a:moveTo>
                    <a:pt x="6634" y="8305"/>
                  </a:moveTo>
                  <a:cubicBezTo>
                    <a:pt x="6617" y="8321"/>
                    <a:pt x="6600" y="8321"/>
                    <a:pt x="6583" y="8305"/>
                  </a:cubicBezTo>
                  <a:cubicBezTo>
                    <a:pt x="6567" y="8288"/>
                    <a:pt x="6567" y="8271"/>
                    <a:pt x="6583" y="8254"/>
                  </a:cubicBezTo>
                  <a:lnTo>
                    <a:pt x="6634" y="8221"/>
                  </a:lnTo>
                  <a:cubicBezTo>
                    <a:pt x="6650" y="8204"/>
                    <a:pt x="6667" y="8204"/>
                    <a:pt x="6684" y="8204"/>
                  </a:cubicBezTo>
                  <a:cubicBezTo>
                    <a:pt x="6700" y="8221"/>
                    <a:pt x="6700" y="8238"/>
                    <a:pt x="6684" y="8254"/>
                  </a:cubicBezTo>
                  <a:close/>
                  <a:moveTo>
                    <a:pt x="6901" y="8021"/>
                  </a:moveTo>
                  <a:cubicBezTo>
                    <a:pt x="6901" y="8021"/>
                    <a:pt x="6867" y="8021"/>
                    <a:pt x="6867" y="8021"/>
                  </a:cubicBezTo>
                  <a:cubicBezTo>
                    <a:pt x="6851" y="8004"/>
                    <a:pt x="6851" y="7987"/>
                    <a:pt x="6851" y="7970"/>
                  </a:cubicBezTo>
                  <a:lnTo>
                    <a:pt x="6901" y="7920"/>
                  </a:lnTo>
                  <a:cubicBezTo>
                    <a:pt x="6918" y="7904"/>
                    <a:pt x="6934" y="7904"/>
                    <a:pt x="6951" y="7920"/>
                  </a:cubicBezTo>
                  <a:cubicBezTo>
                    <a:pt x="6968" y="7937"/>
                    <a:pt x="6968" y="7954"/>
                    <a:pt x="6951" y="7970"/>
                  </a:cubicBezTo>
                  <a:close/>
                  <a:moveTo>
                    <a:pt x="7185" y="7720"/>
                  </a:moveTo>
                  <a:cubicBezTo>
                    <a:pt x="7168" y="7736"/>
                    <a:pt x="7152" y="7736"/>
                    <a:pt x="7135" y="7720"/>
                  </a:cubicBezTo>
                  <a:cubicBezTo>
                    <a:pt x="7118" y="7720"/>
                    <a:pt x="7118" y="7686"/>
                    <a:pt x="7135" y="7686"/>
                  </a:cubicBezTo>
                  <a:lnTo>
                    <a:pt x="7185" y="7636"/>
                  </a:lnTo>
                  <a:cubicBezTo>
                    <a:pt x="7185" y="7620"/>
                    <a:pt x="7218" y="7620"/>
                    <a:pt x="7235" y="7636"/>
                  </a:cubicBezTo>
                  <a:cubicBezTo>
                    <a:pt x="7235" y="7636"/>
                    <a:pt x="7235" y="7670"/>
                    <a:pt x="7235" y="7686"/>
                  </a:cubicBezTo>
                  <a:close/>
                  <a:moveTo>
                    <a:pt x="7469" y="7436"/>
                  </a:moveTo>
                  <a:cubicBezTo>
                    <a:pt x="7452" y="7452"/>
                    <a:pt x="7436" y="7452"/>
                    <a:pt x="7419" y="7436"/>
                  </a:cubicBezTo>
                  <a:cubicBezTo>
                    <a:pt x="7402" y="7436"/>
                    <a:pt x="7402" y="7402"/>
                    <a:pt x="7419" y="7402"/>
                  </a:cubicBezTo>
                  <a:lnTo>
                    <a:pt x="7469" y="7352"/>
                  </a:lnTo>
                  <a:cubicBezTo>
                    <a:pt x="7469" y="7335"/>
                    <a:pt x="7502" y="7335"/>
                    <a:pt x="7502" y="7352"/>
                  </a:cubicBezTo>
                  <a:cubicBezTo>
                    <a:pt x="7519" y="7369"/>
                    <a:pt x="7519" y="7386"/>
                    <a:pt x="7502" y="7402"/>
                  </a:cubicBezTo>
                  <a:close/>
                  <a:moveTo>
                    <a:pt x="7753" y="7168"/>
                  </a:moveTo>
                  <a:cubicBezTo>
                    <a:pt x="7736" y="7168"/>
                    <a:pt x="7720" y="7168"/>
                    <a:pt x="7703" y="7168"/>
                  </a:cubicBezTo>
                  <a:cubicBezTo>
                    <a:pt x="7686" y="7152"/>
                    <a:pt x="7686" y="7135"/>
                    <a:pt x="7703" y="7118"/>
                  </a:cubicBezTo>
                  <a:lnTo>
                    <a:pt x="7753" y="7068"/>
                  </a:lnTo>
                  <a:cubicBezTo>
                    <a:pt x="7770" y="7051"/>
                    <a:pt x="7786" y="7051"/>
                    <a:pt x="7803" y="7068"/>
                  </a:cubicBezTo>
                  <a:cubicBezTo>
                    <a:pt x="7803" y="7085"/>
                    <a:pt x="7803" y="7102"/>
                    <a:pt x="7786" y="7118"/>
                  </a:cubicBezTo>
                  <a:close/>
                  <a:moveTo>
                    <a:pt x="8037" y="6884"/>
                  </a:moveTo>
                  <a:cubicBezTo>
                    <a:pt x="8020" y="6901"/>
                    <a:pt x="8004" y="6901"/>
                    <a:pt x="7987" y="6884"/>
                  </a:cubicBezTo>
                  <a:cubicBezTo>
                    <a:pt x="7970" y="6868"/>
                    <a:pt x="7970" y="6851"/>
                    <a:pt x="7987" y="6834"/>
                  </a:cubicBezTo>
                  <a:lnTo>
                    <a:pt x="8037" y="6801"/>
                  </a:lnTo>
                  <a:cubicBezTo>
                    <a:pt x="8054" y="6784"/>
                    <a:pt x="8070" y="6784"/>
                    <a:pt x="8087" y="6801"/>
                  </a:cubicBezTo>
                  <a:cubicBezTo>
                    <a:pt x="8104" y="6801"/>
                    <a:pt x="8104" y="6834"/>
                    <a:pt x="8087" y="6834"/>
                  </a:cubicBezTo>
                  <a:close/>
                  <a:moveTo>
                    <a:pt x="8321" y="6617"/>
                  </a:moveTo>
                  <a:cubicBezTo>
                    <a:pt x="8321" y="6634"/>
                    <a:pt x="8288" y="6634"/>
                    <a:pt x="8288" y="6617"/>
                  </a:cubicBezTo>
                  <a:cubicBezTo>
                    <a:pt x="8271" y="6600"/>
                    <a:pt x="8271" y="6584"/>
                    <a:pt x="8288" y="6567"/>
                  </a:cubicBezTo>
                  <a:lnTo>
                    <a:pt x="8338" y="6517"/>
                  </a:lnTo>
                  <a:cubicBezTo>
                    <a:pt x="8355" y="6517"/>
                    <a:pt x="8371" y="6517"/>
                    <a:pt x="8388" y="6533"/>
                  </a:cubicBezTo>
                  <a:cubicBezTo>
                    <a:pt x="8388" y="6533"/>
                    <a:pt x="8388" y="6567"/>
                    <a:pt x="8371" y="6567"/>
                  </a:cubicBezTo>
                  <a:close/>
                  <a:moveTo>
                    <a:pt x="8622" y="6350"/>
                  </a:moveTo>
                  <a:cubicBezTo>
                    <a:pt x="8605" y="6366"/>
                    <a:pt x="8588" y="6366"/>
                    <a:pt x="8572" y="6350"/>
                  </a:cubicBezTo>
                  <a:cubicBezTo>
                    <a:pt x="8572" y="6333"/>
                    <a:pt x="8572" y="6316"/>
                    <a:pt x="8588" y="6300"/>
                  </a:cubicBezTo>
                  <a:lnTo>
                    <a:pt x="8639" y="6249"/>
                  </a:lnTo>
                  <a:cubicBezTo>
                    <a:pt x="8639" y="6249"/>
                    <a:pt x="8672" y="6249"/>
                    <a:pt x="8672" y="6266"/>
                  </a:cubicBezTo>
                  <a:cubicBezTo>
                    <a:pt x="8689" y="6283"/>
                    <a:pt x="8689" y="6300"/>
                    <a:pt x="8672" y="6300"/>
                  </a:cubicBezTo>
                  <a:close/>
                  <a:moveTo>
                    <a:pt x="8923" y="6082"/>
                  </a:moveTo>
                  <a:cubicBezTo>
                    <a:pt x="8906" y="6099"/>
                    <a:pt x="8889" y="6099"/>
                    <a:pt x="8873" y="6082"/>
                  </a:cubicBezTo>
                  <a:cubicBezTo>
                    <a:pt x="8873" y="6066"/>
                    <a:pt x="8873" y="6049"/>
                    <a:pt x="8889" y="6032"/>
                  </a:cubicBezTo>
                  <a:lnTo>
                    <a:pt x="8939" y="5999"/>
                  </a:lnTo>
                  <a:cubicBezTo>
                    <a:pt x="8956" y="5982"/>
                    <a:pt x="8973" y="5982"/>
                    <a:pt x="8989" y="5999"/>
                  </a:cubicBezTo>
                  <a:cubicBezTo>
                    <a:pt x="8989" y="6015"/>
                    <a:pt x="8989" y="6032"/>
                    <a:pt x="8973" y="6049"/>
                  </a:cubicBezTo>
                  <a:close/>
                  <a:moveTo>
                    <a:pt x="9240" y="5832"/>
                  </a:moveTo>
                  <a:cubicBezTo>
                    <a:pt x="9223" y="5848"/>
                    <a:pt x="9207" y="5848"/>
                    <a:pt x="9190" y="5832"/>
                  </a:cubicBezTo>
                  <a:cubicBezTo>
                    <a:pt x="9173" y="5815"/>
                    <a:pt x="9173" y="5798"/>
                    <a:pt x="9190" y="5782"/>
                  </a:cubicBezTo>
                  <a:lnTo>
                    <a:pt x="9240" y="5748"/>
                  </a:lnTo>
                  <a:cubicBezTo>
                    <a:pt x="9257" y="5731"/>
                    <a:pt x="9274" y="5731"/>
                    <a:pt x="9290" y="5748"/>
                  </a:cubicBezTo>
                  <a:cubicBezTo>
                    <a:pt x="9307" y="5765"/>
                    <a:pt x="9307" y="5782"/>
                    <a:pt x="9290" y="5798"/>
                  </a:cubicBezTo>
                  <a:close/>
                  <a:moveTo>
                    <a:pt x="9541" y="5581"/>
                  </a:moveTo>
                  <a:cubicBezTo>
                    <a:pt x="9524" y="5598"/>
                    <a:pt x="9507" y="5598"/>
                    <a:pt x="9491" y="5581"/>
                  </a:cubicBezTo>
                  <a:cubicBezTo>
                    <a:pt x="9491" y="5564"/>
                    <a:pt x="9491" y="5548"/>
                    <a:pt x="9507" y="5531"/>
                  </a:cubicBezTo>
                  <a:lnTo>
                    <a:pt x="9558" y="5481"/>
                  </a:lnTo>
                  <a:cubicBezTo>
                    <a:pt x="9574" y="5481"/>
                    <a:pt x="9591" y="5481"/>
                    <a:pt x="9608" y="5498"/>
                  </a:cubicBezTo>
                  <a:cubicBezTo>
                    <a:pt x="9608" y="5514"/>
                    <a:pt x="9608" y="5531"/>
                    <a:pt x="9591" y="5548"/>
                  </a:cubicBezTo>
                  <a:close/>
                  <a:moveTo>
                    <a:pt x="9858" y="5330"/>
                  </a:moveTo>
                  <a:cubicBezTo>
                    <a:pt x="9842" y="5347"/>
                    <a:pt x="9825" y="5347"/>
                    <a:pt x="9808" y="5330"/>
                  </a:cubicBezTo>
                  <a:cubicBezTo>
                    <a:pt x="9791" y="5314"/>
                    <a:pt x="9808" y="5297"/>
                    <a:pt x="9808" y="5280"/>
                  </a:cubicBezTo>
                  <a:lnTo>
                    <a:pt x="9875" y="5247"/>
                  </a:lnTo>
                  <a:cubicBezTo>
                    <a:pt x="9892" y="5230"/>
                    <a:pt x="9908" y="5230"/>
                    <a:pt x="9908" y="5247"/>
                  </a:cubicBezTo>
                  <a:cubicBezTo>
                    <a:pt x="9925" y="5264"/>
                    <a:pt x="9925" y="5280"/>
                    <a:pt x="9908" y="5297"/>
                  </a:cubicBezTo>
                  <a:close/>
                  <a:moveTo>
                    <a:pt x="10176" y="5097"/>
                  </a:moveTo>
                  <a:cubicBezTo>
                    <a:pt x="10159" y="5113"/>
                    <a:pt x="10142" y="5097"/>
                    <a:pt x="10126" y="5080"/>
                  </a:cubicBezTo>
                  <a:cubicBezTo>
                    <a:pt x="10109" y="5080"/>
                    <a:pt x="10126" y="5046"/>
                    <a:pt x="10142" y="5046"/>
                  </a:cubicBezTo>
                  <a:lnTo>
                    <a:pt x="10192" y="4996"/>
                  </a:lnTo>
                  <a:cubicBezTo>
                    <a:pt x="10209" y="4996"/>
                    <a:pt x="10226" y="4996"/>
                    <a:pt x="10243" y="5013"/>
                  </a:cubicBezTo>
                  <a:cubicBezTo>
                    <a:pt x="10243" y="5030"/>
                    <a:pt x="10243" y="5046"/>
                    <a:pt x="10226" y="5046"/>
                  </a:cubicBezTo>
                  <a:close/>
                  <a:moveTo>
                    <a:pt x="10493" y="4863"/>
                  </a:moveTo>
                  <a:cubicBezTo>
                    <a:pt x="10477" y="4863"/>
                    <a:pt x="10460" y="4863"/>
                    <a:pt x="10443" y="4846"/>
                  </a:cubicBezTo>
                  <a:cubicBezTo>
                    <a:pt x="10443" y="4829"/>
                    <a:pt x="10443" y="4812"/>
                    <a:pt x="10460" y="4796"/>
                  </a:cubicBezTo>
                  <a:lnTo>
                    <a:pt x="10510" y="4762"/>
                  </a:lnTo>
                  <a:cubicBezTo>
                    <a:pt x="10527" y="4762"/>
                    <a:pt x="10543" y="4762"/>
                    <a:pt x="10560" y="4779"/>
                  </a:cubicBezTo>
                  <a:cubicBezTo>
                    <a:pt x="10560" y="4779"/>
                    <a:pt x="10560" y="4812"/>
                    <a:pt x="10543" y="4812"/>
                  </a:cubicBezTo>
                  <a:close/>
                  <a:moveTo>
                    <a:pt x="10827" y="4629"/>
                  </a:moveTo>
                  <a:cubicBezTo>
                    <a:pt x="10811" y="4629"/>
                    <a:pt x="10777" y="4629"/>
                    <a:pt x="10777" y="4612"/>
                  </a:cubicBezTo>
                  <a:cubicBezTo>
                    <a:pt x="10761" y="4595"/>
                    <a:pt x="10761" y="4579"/>
                    <a:pt x="10777" y="4579"/>
                  </a:cubicBezTo>
                  <a:lnTo>
                    <a:pt x="10844" y="4528"/>
                  </a:lnTo>
                  <a:cubicBezTo>
                    <a:pt x="10844" y="4528"/>
                    <a:pt x="10878" y="4528"/>
                    <a:pt x="10878" y="4545"/>
                  </a:cubicBezTo>
                  <a:cubicBezTo>
                    <a:pt x="10894" y="4562"/>
                    <a:pt x="10894" y="4579"/>
                    <a:pt x="10878" y="4595"/>
                  </a:cubicBezTo>
                  <a:close/>
                  <a:moveTo>
                    <a:pt x="11145" y="4395"/>
                  </a:moveTo>
                  <a:cubicBezTo>
                    <a:pt x="11128" y="4411"/>
                    <a:pt x="11111" y="4411"/>
                    <a:pt x="11111" y="4395"/>
                  </a:cubicBezTo>
                  <a:cubicBezTo>
                    <a:pt x="11095" y="4378"/>
                    <a:pt x="11095" y="4361"/>
                    <a:pt x="11111" y="4345"/>
                  </a:cubicBezTo>
                  <a:lnTo>
                    <a:pt x="11162" y="4311"/>
                  </a:lnTo>
                  <a:cubicBezTo>
                    <a:pt x="11178" y="4295"/>
                    <a:pt x="11212" y="4295"/>
                    <a:pt x="11212" y="4311"/>
                  </a:cubicBezTo>
                  <a:cubicBezTo>
                    <a:pt x="11228" y="4328"/>
                    <a:pt x="11212" y="4345"/>
                    <a:pt x="11212" y="4361"/>
                  </a:cubicBezTo>
                  <a:close/>
                  <a:moveTo>
                    <a:pt x="11479" y="4178"/>
                  </a:moveTo>
                  <a:cubicBezTo>
                    <a:pt x="11462" y="4194"/>
                    <a:pt x="11446" y="4178"/>
                    <a:pt x="11429" y="4161"/>
                  </a:cubicBezTo>
                  <a:cubicBezTo>
                    <a:pt x="11429" y="4161"/>
                    <a:pt x="11429" y="4127"/>
                    <a:pt x="11446" y="4127"/>
                  </a:cubicBezTo>
                  <a:lnTo>
                    <a:pt x="11496" y="4094"/>
                  </a:lnTo>
                  <a:cubicBezTo>
                    <a:pt x="11512" y="4077"/>
                    <a:pt x="11529" y="4077"/>
                    <a:pt x="11546" y="4094"/>
                  </a:cubicBezTo>
                  <a:cubicBezTo>
                    <a:pt x="11563" y="4111"/>
                    <a:pt x="11546" y="4127"/>
                    <a:pt x="11529" y="4144"/>
                  </a:cubicBezTo>
                  <a:close/>
                  <a:moveTo>
                    <a:pt x="11813" y="3960"/>
                  </a:moveTo>
                  <a:cubicBezTo>
                    <a:pt x="11797" y="3977"/>
                    <a:pt x="11780" y="3960"/>
                    <a:pt x="11763" y="3960"/>
                  </a:cubicBezTo>
                  <a:cubicBezTo>
                    <a:pt x="11763" y="3944"/>
                    <a:pt x="11763" y="3910"/>
                    <a:pt x="11780" y="3910"/>
                  </a:cubicBezTo>
                  <a:lnTo>
                    <a:pt x="11830" y="3877"/>
                  </a:lnTo>
                  <a:cubicBezTo>
                    <a:pt x="11847" y="3860"/>
                    <a:pt x="11880" y="3860"/>
                    <a:pt x="11880" y="3877"/>
                  </a:cubicBezTo>
                  <a:cubicBezTo>
                    <a:pt x="11897" y="3894"/>
                    <a:pt x="11897" y="3910"/>
                    <a:pt x="11880" y="3927"/>
                  </a:cubicBezTo>
                  <a:close/>
                  <a:moveTo>
                    <a:pt x="12164" y="3760"/>
                  </a:moveTo>
                  <a:cubicBezTo>
                    <a:pt x="12147" y="3760"/>
                    <a:pt x="12114" y="3760"/>
                    <a:pt x="12114" y="3743"/>
                  </a:cubicBezTo>
                  <a:cubicBezTo>
                    <a:pt x="12097" y="3726"/>
                    <a:pt x="12097" y="3710"/>
                    <a:pt x="12114" y="3693"/>
                  </a:cubicBezTo>
                  <a:lnTo>
                    <a:pt x="12181" y="3660"/>
                  </a:lnTo>
                  <a:cubicBezTo>
                    <a:pt x="12198" y="3660"/>
                    <a:pt x="12214" y="3660"/>
                    <a:pt x="12231" y="3676"/>
                  </a:cubicBezTo>
                  <a:cubicBezTo>
                    <a:pt x="12231" y="3693"/>
                    <a:pt x="12231" y="3710"/>
                    <a:pt x="12214" y="3710"/>
                  </a:cubicBezTo>
                  <a:close/>
                  <a:moveTo>
                    <a:pt x="12498" y="3543"/>
                  </a:moveTo>
                  <a:cubicBezTo>
                    <a:pt x="12482" y="3559"/>
                    <a:pt x="12465" y="3559"/>
                    <a:pt x="12448" y="3543"/>
                  </a:cubicBezTo>
                  <a:cubicBezTo>
                    <a:pt x="12448" y="3526"/>
                    <a:pt x="12448" y="3493"/>
                    <a:pt x="12465" y="3493"/>
                  </a:cubicBezTo>
                  <a:lnTo>
                    <a:pt x="12515" y="3459"/>
                  </a:lnTo>
                  <a:cubicBezTo>
                    <a:pt x="12532" y="3442"/>
                    <a:pt x="12565" y="3459"/>
                    <a:pt x="12565" y="3476"/>
                  </a:cubicBezTo>
                  <a:cubicBezTo>
                    <a:pt x="12582" y="3493"/>
                    <a:pt x="12565" y="3509"/>
                    <a:pt x="12548" y="3509"/>
                  </a:cubicBezTo>
                  <a:close/>
                  <a:moveTo>
                    <a:pt x="12849" y="3342"/>
                  </a:moveTo>
                  <a:cubicBezTo>
                    <a:pt x="12832" y="3359"/>
                    <a:pt x="12816" y="3359"/>
                    <a:pt x="12799" y="3342"/>
                  </a:cubicBezTo>
                  <a:cubicBezTo>
                    <a:pt x="12782" y="3325"/>
                    <a:pt x="12799" y="3292"/>
                    <a:pt x="12816" y="3292"/>
                  </a:cubicBezTo>
                  <a:lnTo>
                    <a:pt x="12866" y="3259"/>
                  </a:lnTo>
                  <a:cubicBezTo>
                    <a:pt x="12883" y="3242"/>
                    <a:pt x="12899" y="3259"/>
                    <a:pt x="12916" y="3275"/>
                  </a:cubicBezTo>
                  <a:cubicBezTo>
                    <a:pt x="12916" y="3292"/>
                    <a:pt x="12916" y="3309"/>
                    <a:pt x="12899" y="3309"/>
                  </a:cubicBezTo>
                  <a:close/>
                  <a:moveTo>
                    <a:pt x="13200" y="3158"/>
                  </a:moveTo>
                  <a:cubicBezTo>
                    <a:pt x="13183" y="3158"/>
                    <a:pt x="13150" y="3158"/>
                    <a:pt x="13150" y="3142"/>
                  </a:cubicBezTo>
                  <a:cubicBezTo>
                    <a:pt x="13133" y="3125"/>
                    <a:pt x="13150" y="3108"/>
                    <a:pt x="13167" y="3092"/>
                  </a:cubicBezTo>
                  <a:lnTo>
                    <a:pt x="13217" y="3058"/>
                  </a:lnTo>
                  <a:cubicBezTo>
                    <a:pt x="13233" y="3058"/>
                    <a:pt x="13250" y="3058"/>
                    <a:pt x="13267" y="3075"/>
                  </a:cubicBezTo>
                  <a:cubicBezTo>
                    <a:pt x="13267" y="3092"/>
                    <a:pt x="13267" y="3108"/>
                    <a:pt x="13250" y="3125"/>
                  </a:cubicBezTo>
                  <a:close/>
                  <a:moveTo>
                    <a:pt x="13551" y="2958"/>
                  </a:moveTo>
                  <a:cubicBezTo>
                    <a:pt x="13534" y="2975"/>
                    <a:pt x="13501" y="2975"/>
                    <a:pt x="13501" y="2958"/>
                  </a:cubicBezTo>
                  <a:cubicBezTo>
                    <a:pt x="13484" y="2941"/>
                    <a:pt x="13501" y="2908"/>
                    <a:pt x="13517" y="2908"/>
                  </a:cubicBezTo>
                  <a:lnTo>
                    <a:pt x="13568" y="2874"/>
                  </a:lnTo>
                  <a:cubicBezTo>
                    <a:pt x="13584" y="2874"/>
                    <a:pt x="13601" y="2874"/>
                    <a:pt x="13618" y="2891"/>
                  </a:cubicBezTo>
                  <a:cubicBezTo>
                    <a:pt x="13618" y="2908"/>
                    <a:pt x="13618" y="2924"/>
                    <a:pt x="13601" y="2941"/>
                  </a:cubicBezTo>
                  <a:close/>
                  <a:moveTo>
                    <a:pt x="13902" y="2774"/>
                  </a:moveTo>
                  <a:cubicBezTo>
                    <a:pt x="13885" y="2791"/>
                    <a:pt x="13868" y="2791"/>
                    <a:pt x="13852" y="2774"/>
                  </a:cubicBezTo>
                  <a:cubicBezTo>
                    <a:pt x="13852" y="2757"/>
                    <a:pt x="13852" y="2724"/>
                    <a:pt x="13868" y="2724"/>
                  </a:cubicBezTo>
                  <a:lnTo>
                    <a:pt x="13935" y="2691"/>
                  </a:lnTo>
                  <a:cubicBezTo>
                    <a:pt x="13952" y="2691"/>
                    <a:pt x="13969" y="2691"/>
                    <a:pt x="13969" y="2707"/>
                  </a:cubicBezTo>
                  <a:cubicBezTo>
                    <a:pt x="13985" y="2724"/>
                    <a:pt x="13969" y="2741"/>
                    <a:pt x="13952" y="2757"/>
                  </a:cubicBezTo>
                  <a:close/>
                  <a:moveTo>
                    <a:pt x="14253" y="2607"/>
                  </a:moveTo>
                  <a:cubicBezTo>
                    <a:pt x="14236" y="2607"/>
                    <a:pt x="14219" y="2607"/>
                    <a:pt x="14219" y="2590"/>
                  </a:cubicBezTo>
                  <a:cubicBezTo>
                    <a:pt x="14203" y="2574"/>
                    <a:pt x="14203" y="2557"/>
                    <a:pt x="14219" y="2540"/>
                  </a:cubicBezTo>
                  <a:lnTo>
                    <a:pt x="14286" y="2507"/>
                  </a:lnTo>
                  <a:cubicBezTo>
                    <a:pt x="14303" y="2507"/>
                    <a:pt x="14320" y="2507"/>
                    <a:pt x="14336" y="2523"/>
                  </a:cubicBezTo>
                  <a:cubicBezTo>
                    <a:pt x="14336" y="2540"/>
                    <a:pt x="14336" y="2574"/>
                    <a:pt x="14320" y="2574"/>
                  </a:cubicBezTo>
                  <a:close/>
                  <a:moveTo>
                    <a:pt x="14620" y="2440"/>
                  </a:moveTo>
                  <a:cubicBezTo>
                    <a:pt x="14604" y="2440"/>
                    <a:pt x="14587" y="2440"/>
                    <a:pt x="14570" y="2423"/>
                  </a:cubicBezTo>
                  <a:cubicBezTo>
                    <a:pt x="14570" y="2406"/>
                    <a:pt x="14570" y="2373"/>
                    <a:pt x="14587" y="2373"/>
                  </a:cubicBezTo>
                  <a:lnTo>
                    <a:pt x="14654" y="2340"/>
                  </a:lnTo>
                  <a:cubicBezTo>
                    <a:pt x="14670" y="2340"/>
                    <a:pt x="14687" y="2340"/>
                    <a:pt x="14687" y="2356"/>
                  </a:cubicBezTo>
                  <a:cubicBezTo>
                    <a:pt x="14704" y="2373"/>
                    <a:pt x="14687" y="2390"/>
                    <a:pt x="14670" y="2406"/>
                  </a:cubicBezTo>
                  <a:close/>
                  <a:moveTo>
                    <a:pt x="14971" y="2273"/>
                  </a:moveTo>
                  <a:cubicBezTo>
                    <a:pt x="14954" y="2273"/>
                    <a:pt x="14938" y="2273"/>
                    <a:pt x="14938" y="2256"/>
                  </a:cubicBezTo>
                  <a:cubicBezTo>
                    <a:pt x="14921" y="2239"/>
                    <a:pt x="14938" y="2206"/>
                    <a:pt x="14954" y="2206"/>
                  </a:cubicBezTo>
                  <a:lnTo>
                    <a:pt x="15005" y="2173"/>
                  </a:lnTo>
                  <a:cubicBezTo>
                    <a:pt x="15021" y="2173"/>
                    <a:pt x="15055" y="2173"/>
                    <a:pt x="15055" y="2189"/>
                  </a:cubicBezTo>
                  <a:cubicBezTo>
                    <a:pt x="15071" y="2206"/>
                    <a:pt x="15055" y="2239"/>
                    <a:pt x="15038" y="2239"/>
                  </a:cubicBezTo>
                  <a:close/>
                  <a:moveTo>
                    <a:pt x="15339" y="2106"/>
                  </a:moveTo>
                  <a:cubicBezTo>
                    <a:pt x="15322" y="2106"/>
                    <a:pt x="15305" y="2106"/>
                    <a:pt x="15305" y="2089"/>
                  </a:cubicBezTo>
                  <a:cubicBezTo>
                    <a:pt x="15289" y="2072"/>
                    <a:pt x="15305" y="2056"/>
                    <a:pt x="15322" y="2039"/>
                  </a:cubicBezTo>
                  <a:lnTo>
                    <a:pt x="15372" y="2022"/>
                  </a:lnTo>
                  <a:cubicBezTo>
                    <a:pt x="15389" y="2005"/>
                    <a:pt x="15422" y="2022"/>
                    <a:pt x="15422" y="2039"/>
                  </a:cubicBezTo>
                  <a:cubicBezTo>
                    <a:pt x="15422" y="2056"/>
                    <a:pt x="15422" y="2072"/>
                    <a:pt x="15406" y="2072"/>
                  </a:cubicBezTo>
                  <a:close/>
                  <a:moveTo>
                    <a:pt x="15706" y="1955"/>
                  </a:moveTo>
                  <a:cubicBezTo>
                    <a:pt x="15690" y="1955"/>
                    <a:pt x="15673" y="1955"/>
                    <a:pt x="15673" y="1939"/>
                  </a:cubicBezTo>
                  <a:cubicBezTo>
                    <a:pt x="15656" y="1922"/>
                    <a:pt x="15673" y="1888"/>
                    <a:pt x="15690" y="1888"/>
                  </a:cubicBezTo>
                  <a:lnTo>
                    <a:pt x="15756" y="1872"/>
                  </a:lnTo>
                  <a:cubicBezTo>
                    <a:pt x="15773" y="1855"/>
                    <a:pt x="15790" y="1872"/>
                    <a:pt x="15790" y="1888"/>
                  </a:cubicBezTo>
                  <a:cubicBezTo>
                    <a:pt x="15807" y="1905"/>
                    <a:pt x="15790" y="1922"/>
                    <a:pt x="15773" y="1922"/>
                  </a:cubicBezTo>
                  <a:close/>
                  <a:moveTo>
                    <a:pt x="16091" y="1805"/>
                  </a:moveTo>
                  <a:cubicBezTo>
                    <a:pt x="16074" y="1805"/>
                    <a:pt x="16040" y="1805"/>
                    <a:pt x="16040" y="1788"/>
                  </a:cubicBezTo>
                  <a:cubicBezTo>
                    <a:pt x="16040" y="1772"/>
                    <a:pt x="16040" y="1755"/>
                    <a:pt x="16057" y="1738"/>
                  </a:cubicBezTo>
                  <a:lnTo>
                    <a:pt x="16124" y="1721"/>
                  </a:lnTo>
                  <a:cubicBezTo>
                    <a:pt x="16141" y="1705"/>
                    <a:pt x="16157" y="1721"/>
                    <a:pt x="16157" y="1738"/>
                  </a:cubicBezTo>
                  <a:cubicBezTo>
                    <a:pt x="16174" y="1755"/>
                    <a:pt x="16157" y="1772"/>
                    <a:pt x="16141" y="1772"/>
                  </a:cubicBezTo>
                  <a:close/>
                  <a:moveTo>
                    <a:pt x="16458" y="1655"/>
                  </a:moveTo>
                  <a:cubicBezTo>
                    <a:pt x="16441" y="1671"/>
                    <a:pt x="16425" y="1655"/>
                    <a:pt x="16408" y="1638"/>
                  </a:cubicBezTo>
                  <a:cubicBezTo>
                    <a:pt x="16408" y="1621"/>
                    <a:pt x="16408" y="1604"/>
                    <a:pt x="16425" y="1604"/>
                  </a:cubicBezTo>
                  <a:lnTo>
                    <a:pt x="16492" y="1571"/>
                  </a:lnTo>
                  <a:cubicBezTo>
                    <a:pt x="16508" y="1571"/>
                    <a:pt x="16525" y="1571"/>
                    <a:pt x="16542" y="1588"/>
                  </a:cubicBezTo>
                  <a:cubicBezTo>
                    <a:pt x="16542" y="1604"/>
                    <a:pt x="16542" y="1638"/>
                    <a:pt x="16525" y="1638"/>
                  </a:cubicBezTo>
                  <a:close/>
                  <a:moveTo>
                    <a:pt x="16826" y="1521"/>
                  </a:moveTo>
                  <a:cubicBezTo>
                    <a:pt x="16809" y="1538"/>
                    <a:pt x="16792" y="1521"/>
                    <a:pt x="16792" y="1504"/>
                  </a:cubicBezTo>
                  <a:cubicBezTo>
                    <a:pt x="16776" y="1487"/>
                    <a:pt x="16792" y="1471"/>
                    <a:pt x="16809" y="1454"/>
                  </a:cubicBezTo>
                  <a:lnTo>
                    <a:pt x="16876" y="1437"/>
                  </a:lnTo>
                  <a:cubicBezTo>
                    <a:pt x="16893" y="1437"/>
                    <a:pt x="16909" y="1437"/>
                    <a:pt x="16909" y="1454"/>
                  </a:cubicBezTo>
                  <a:cubicBezTo>
                    <a:pt x="16926" y="1471"/>
                    <a:pt x="16909" y="1487"/>
                    <a:pt x="16893" y="1504"/>
                  </a:cubicBezTo>
                  <a:close/>
                  <a:moveTo>
                    <a:pt x="17210" y="1387"/>
                  </a:moveTo>
                  <a:cubicBezTo>
                    <a:pt x="17193" y="1404"/>
                    <a:pt x="17177" y="1387"/>
                    <a:pt x="17160" y="1371"/>
                  </a:cubicBezTo>
                  <a:cubicBezTo>
                    <a:pt x="17160" y="1354"/>
                    <a:pt x="17177" y="1337"/>
                    <a:pt x="17193" y="1337"/>
                  </a:cubicBezTo>
                  <a:lnTo>
                    <a:pt x="17244" y="1304"/>
                  </a:lnTo>
                  <a:cubicBezTo>
                    <a:pt x="17260" y="1304"/>
                    <a:pt x="17294" y="1320"/>
                    <a:pt x="17294" y="1337"/>
                  </a:cubicBezTo>
                  <a:cubicBezTo>
                    <a:pt x="17294" y="1354"/>
                    <a:pt x="17294" y="1371"/>
                    <a:pt x="17277" y="1371"/>
                  </a:cubicBezTo>
                  <a:close/>
                  <a:moveTo>
                    <a:pt x="17594" y="1270"/>
                  </a:moveTo>
                  <a:cubicBezTo>
                    <a:pt x="17578" y="1270"/>
                    <a:pt x="17544" y="1270"/>
                    <a:pt x="17544" y="1254"/>
                  </a:cubicBezTo>
                  <a:cubicBezTo>
                    <a:pt x="17544" y="1237"/>
                    <a:pt x="17544" y="1203"/>
                    <a:pt x="17561" y="1203"/>
                  </a:cubicBezTo>
                  <a:lnTo>
                    <a:pt x="17628" y="1187"/>
                  </a:lnTo>
                  <a:cubicBezTo>
                    <a:pt x="17645" y="1187"/>
                    <a:pt x="17661" y="1187"/>
                    <a:pt x="17678" y="1203"/>
                  </a:cubicBezTo>
                  <a:cubicBezTo>
                    <a:pt x="17678" y="1220"/>
                    <a:pt x="17661" y="1237"/>
                    <a:pt x="17645" y="1254"/>
                  </a:cubicBezTo>
                  <a:close/>
                  <a:moveTo>
                    <a:pt x="17962" y="1153"/>
                  </a:moveTo>
                  <a:cubicBezTo>
                    <a:pt x="17945" y="1153"/>
                    <a:pt x="17929" y="1137"/>
                    <a:pt x="17929" y="1120"/>
                  </a:cubicBezTo>
                  <a:cubicBezTo>
                    <a:pt x="17929" y="1103"/>
                    <a:pt x="17929" y="1086"/>
                    <a:pt x="17945" y="1086"/>
                  </a:cubicBezTo>
                  <a:lnTo>
                    <a:pt x="18012" y="1070"/>
                  </a:lnTo>
                  <a:cubicBezTo>
                    <a:pt x="18029" y="1053"/>
                    <a:pt x="18046" y="1070"/>
                    <a:pt x="18062" y="1086"/>
                  </a:cubicBezTo>
                  <a:cubicBezTo>
                    <a:pt x="18062" y="1103"/>
                    <a:pt x="18046" y="1120"/>
                    <a:pt x="18029" y="1137"/>
                  </a:cubicBezTo>
                  <a:close/>
                  <a:moveTo>
                    <a:pt x="18346" y="1036"/>
                  </a:moveTo>
                  <a:cubicBezTo>
                    <a:pt x="18330" y="1036"/>
                    <a:pt x="18313" y="1036"/>
                    <a:pt x="18313" y="1020"/>
                  </a:cubicBezTo>
                  <a:cubicBezTo>
                    <a:pt x="18313" y="1003"/>
                    <a:pt x="18313" y="970"/>
                    <a:pt x="18330" y="970"/>
                  </a:cubicBezTo>
                  <a:lnTo>
                    <a:pt x="18396" y="953"/>
                  </a:lnTo>
                  <a:cubicBezTo>
                    <a:pt x="18413" y="953"/>
                    <a:pt x="18430" y="953"/>
                    <a:pt x="18447" y="970"/>
                  </a:cubicBezTo>
                  <a:cubicBezTo>
                    <a:pt x="18447" y="1003"/>
                    <a:pt x="18430" y="1020"/>
                    <a:pt x="18413" y="1020"/>
                  </a:cubicBezTo>
                  <a:close/>
                  <a:moveTo>
                    <a:pt x="18731" y="936"/>
                  </a:moveTo>
                  <a:cubicBezTo>
                    <a:pt x="18714" y="936"/>
                    <a:pt x="18697" y="919"/>
                    <a:pt x="18697" y="903"/>
                  </a:cubicBezTo>
                  <a:cubicBezTo>
                    <a:pt x="18697" y="886"/>
                    <a:pt x="18697" y="869"/>
                    <a:pt x="18714" y="869"/>
                  </a:cubicBezTo>
                  <a:lnTo>
                    <a:pt x="18781" y="853"/>
                  </a:lnTo>
                  <a:cubicBezTo>
                    <a:pt x="18797" y="836"/>
                    <a:pt x="18814" y="853"/>
                    <a:pt x="18831" y="869"/>
                  </a:cubicBezTo>
                  <a:cubicBezTo>
                    <a:pt x="18831" y="886"/>
                    <a:pt x="18814" y="903"/>
                    <a:pt x="18797" y="919"/>
                  </a:cubicBezTo>
                  <a:close/>
                  <a:moveTo>
                    <a:pt x="19115" y="836"/>
                  </a:moveTo>
                  <a:cubicBezTo>
                    <a:pt x="19098" y="836"/>
                    <a:pt x="19081" y="819"/>
                    <a:pt x="19081" y="802"/>
                  </a:cubicBezTo>
                  <a:cubicBezTo>
                    <a:pt x="19081" y="786"/>
                    <a:pt x="19081" y="769"/>
                    <a:pt x="19115" y="769"/>
                  </a:cubicBezTo>
                  <a:lnTo>
                    <a:pt x="19165" y="752"/>
                  </a:lnTo>
                  <a:cubicBezTo>
                    <a:pt x="19182" y="752"/>
                    <a:pt x="19215" y="752"/>
                    <a:pt x="19215" y="769"/>
                  </a:cubicBezTo>
                  <a:cubicBezTo>
                    <a:pt x="19215" y="786"/>
                    <a:pt x="19198" y="802"/>
                    <a:pt x="19182" y="819"/>
                  </a:cubicBezTo>
                  <a:close/>
                  <a:moveTo>
                    <a:pt x="19516" y="736"/>
                  </a:moveTo>
                  <a:cubicBezTo>
                    <a:pt x="19499" y="736"/>
                    <a:pt x="19482" y="736"/>
                    <a:pt x="19466" y="719"/>
                  </a:cubicBezTo>
                  <a:cubicBezTo>
                    <a:pt x="19466" y="685"/>
                    <a:pt x="19482" y="669"/>
                    <a:pt x="19499" y="669"/>
                  </a:cubicBezTo>
                  <a:lnTo>
                    <a:pt x="19566" y="652"/>
                  </a:lnTo>
                  <a:cubicBezTo>
                    <a:pt x="19583" y="652"/>
                    <a:pt x="19599" y="669"/>
                    <a:pt x="19599" y="685"/>
                  </a:cubicBezTo>
                  <a:cubicBezTo>
                    <a:pt x="19599" y="702"/>
                    <a:pt x="19599" y="719"/>
                    <a:pt x="19583" y="719"/>
                  </a:cubicBezTo>
                  <a:close/>
                  <a:moveTo>
                    <a:pt x="19900" y="652"/>
                  </a:moveTo>
                  <a:cubicBezTo>
                    <a:pt x="19883" y="652"/>
                    <a:pt x="19867" y="635"/>
                    <a:pt x="19867" y="619"/>
                  </a:cubicBezTo>
                  <a:cubicBezTo>
                    <a:pt x="19850" y="602"/>
                    <a:pt x="19867" y="585"/>
                    <a:pt x="19883" y="585"/>
                  </a:cubicBezTo>
                  <a:lnTo>
                    <a:pt x="19950" y="569"/>
                  </a:lnTo>
                  <a:cubicBezTo>
                    <a:pt x="19967" y="569"/>
                    <a:pt x="19984" y="569"/>
                    <a:pt x="19984" y="602"/>
                  </a:cubicBezTo>
                  <a:cubicBezTo>
                    <a:pt x="20000" y="619"/>
                    <a:pt x="19984" y="635"/>
                    <a:pt x="19967" y="635"/>
                  </a:cubicBezTo>
                  <a:close/>
                  <a:moveTo>
                    <a:pt x="20284" y="569"/>
                  </a:moveTo>
                  <a:cubicBezTo>
                    <a:pt x="20268" y="569"/>
                    <a:pt x="20251" y="552"/>
                    <a:pt x="20251" y="535"/>
                  </a:cubicBezTo>
                  <a:cubicBezTo>
                    <a:pt x="20251" y="518"/>
                    <a:pt x="20268" y="502"/>
                    <a:pt x="20284" y="502"/>
                  </a:cubicBezTo>
                  <a:lnTo>
                    <a:pt x="20351" y="485"/>
                  </a:lnTo>
                  <a:cubicBezTo>
                    <a:pt x="20368" y="485"/>
                    <a:pt x="20385" y="502"/>
                    <a:pt x="20385" y="518"/>
                  </a:cubicBezTo>
                  <a:cubicBezTo>
                    <a:pt x="20385" y="535"/>
                    <a:pt x="20368" y="552"/>
                    <a:pt x="20351" y="552"/>
                  </a:cubicBezTo>
                  <a:close/>
                  <a:moveTo>
                    <a:pt x="20685" y="485"/>
                  </a:moveTo>
                  <a:cubicBezTo>
                    <a:pt x="20669" y="502"/>
                    <a:pt x="20652" y="485"/>
                    <a:pt x="20652" y="468"/>
                  </a:cubicBezTo>
                  <a:cubicBezTo>
                    <a:pt x="20635" y="452"/>
                    <a:pt x="20652" y="435"/>
                    <a:pt x="20669" y="418"/>
                  </a:cubicBezTo>
                  <a:lnTo>
                    <a:pt x="20736" y="418"/>
                  </a:lnTo>
                  <a:cubicBezTo>
                    <a:pt x="20752" y="401"/>
                    <a:pt x="20769" y="418"/>
                    <a:pt x="20769" y="435"/>
                  </a:cubicBezTo>
                  <a:cubicBezTo>
                    <a:pt x="20786" y="452"/>
                    <a:pt x="20769" y="468"/>
                    <a:pt x="20752" y="485"/>
                  </a:cubicBezTo>
                  <a:close/>
                  <a:moveTo>
                    <a:pt x="21070" y="418"/>
                  </a:moveTo>
                  <a:cubicBezTo>
                    <a:pt x="21053" y="418"/>
                    <a:pt x="21036" y="418"/>
                    <a:pt x="21036" y="401"/>
                  </a:cubicBezTo>
                  <a:cubicBezTo>
                    <a:pt x="21036" y="368"/>
                    <a:pt x="21053" y="351"/>
                    <a:pt x="21070" y="351"/>
                  </a:cubicBezTo>
                  <a:lnTo>
                    <a:pt x="21137" y="351"/>
                  </a:lnTo>
                  <a:cubicBezTo>
                    <a:pt x="21153" y="335"/>
                    <a:pt x="21170" y="351"/>
                    <a:pt x="21170" y="368"/>
                  </a:cubicBezTo>
                  <a:cubicBezTo>
                    <a:pt x="21170" y="385"/>
                    <a:pt x="21153" y="401"/>
                    <a:pt x="21137" y="401"/>
                  </a:cubicBezTo>
                  <a:close/>
                  <a:moveTo>
                    <a:pt x="21471" y="351"/>
                  </a:moveTo>
                  <a:cubicBezTo>
                    <a:pt x="21454" y="368"/>
                    <a:pt x="21437" y="351"/>
                    <a:pt x="21437" y="335"/>
                  </a:cubicBezTo>
                  <a:cubicBezTo>
                    <a:pt x="21437" y="318"/>
                    <a:pt x="21437" y="301"/>
                    <a:pt x="21454" y="284"/>
                  </a:cubicBezTo>
                  <a:lnTo>
                    <a:pt x="21521" y="284"/>
                  </a:lnTo>
                  <a:cubicBezTo>
                    <a:pt x="21538" y="284"/>
                    <a:pt x="21554" y="284"/>
                    <a:pt x="21571" y="318"/>
                  </a:cubicBezTo>
                  <a:cubicBezTo>
                    <a:pt x="21571" y="335"/>
                    <a:pt x="21554" y="351"/>
                    <a:pt x="21538" y="351"/>
                  </a:cubicBezTo>
                  <a:close/>
                  <a:moveTo>
                    <a:pt x="21872" y="301"/>
                  </a:moveTo>
                  <a:cubicBezTo>
                    <a:pt x="21855" y="301"/>
                    <a:pt x="21838" y="284"/>
                    <a:pt x="21822" y="268"/>
                  </a:cubicBezTo>
                  <a:cubicBezTo>
                    <a:pt x="21822" y="251"/>
                    <a:pt x="21838" y="234"/>
                    <a:pt x="21855" y="234"/>
                  </a:cubicBezTo>
                  <a:lnTo>
                    <a:pt x="21922" y="234"/>
                  </a:lnTo>
                  <a:cubicBezTo>
                    <a:pt x="21939" y="218"/>
                    <a:pt x="21955" y="234"/>
                    <a:pt x="21955" y="251"/>
                  </a:cubicBezTo>
                  <a:cubicBezTo>
                    <a:pt x="21955" y="268"/>
                    <a:pt x="21955" y="284"/>
                    <a:pt x="21939" y="284"/>
                  </a:cubicBezTo>
                  <a:close/>
                  <a:moveTo>
                    <a:pt x="22256" y="251"/>
                  </a:moveTo>
                  <a:cubicBezTo>
                    <a:pt x="22239" y="251"/>
                    <a:pt x="22223" y="234"/>
                    <a:pt x="22223" y="218"/>
                  </a:cubicBezTo>
                  <a:cubicBezTo>
                    <a:pt x="22223" y="201"/>
                    <a:pt x="22239" y="184"/>
                    <a:pt x="22256" y="184"/>
                  </a:cubicBezTo>
                  <a:lnTo>
                    <a:pt x="22323" y="184"/>
                  </a:lnTo>
                  <a:cubicBezTo>
                    <a:pt x="22340" y="168"/>
                    <a:pt x="22356" y="184"/>
                    <a:pt x="22356" y="201"/>
                  </a:cubicBezTo>
                  <a:cubicBezTo>
                    <a:pt x="22356" y="218"/>
                    <a:pt x="22340" y="234"/>
                    <a:pt x="22323" y="234"/>
                  </a:cubicBezTo>
                  <a:close/>
                  <a:moveTo>
                    <a:pt x="22657" y="201"/>
                  </a:moveTo>
                  <a:cubicBezTo>
                    <a:pt x="22640" y="201"/>
                    <a:pt x="22624" y="201"/>
                    <a:pt x="22624" y="184"/>
                  </a:cubicBezTo>
                  <a:cubicBezTo>
                    <a:pt x="22624" y="151"/>
                    <a:pt x="22640" y="134"/>
                    <a:pt x="22657" y="134"/>
                  </a:cubicBezTo>
                  <a:lnTo>
                    <a:pt x="22724" y="134"/>
                  </a:lnTo>
                  <a:cubicBezTo>
                    <a:pt x="22741" y="134"/>
                    <a:pt x="22757" y="151"/>
                    <a:pt x="22757" y="168"/>
                  </a:cubicBezTo>
                  <a:cubicBezTo>
                    <a:pt x="22757" y="184"/>
                    <a:pt x="22741" y="201"/>
                    <a:pt x="22724" y="201"/>
                  </a:cubicBezTo>
                  <a:close/>
                  <a:moveTo>
                    <a:pt x="23058" y="168"/>
                  </a:moveTo>
                  <a:cubicBezTo>
                    <a:pt x="23041" y="168"/>
                    <a:pt x="23025" y="151"/>
                    <a:pt x="23025" y="134"/>
                  </a:cubicBezTo>
                  <a:cubicBezTo>
                    <a:pt x="23025" y="117"/>
                    <a:pt x="23025" y="101"/>
                    <a:pt x="23058" y="101"/>
                  </a:cubicBezTo>
                  <a:lnTo>
                    <a:pt x="23108" y="101"/>
                  </a:lnTo>
                  <a:cubicBezTo>
                    <a:pt x="23142" y="101"/>
                    <a:pt x="23158" y="101"/>
                    <a:pt x="23158" y="134"/>
                  </a:cubicBezTo>
                  <a:cubicBezTo>
                    <a:pt x="23158" y="151"/>
                    <a:pt x="23142" y="168"/>
                    <a:pt x="23125" y="168"/>
                  </a:cubicBezTo>
                  <a:close/>
                  <a:moveTo>
                    <a:pt x="23459" y="134"/>
                  </a:moveTo>
                  <a:cubicBezTo>
                    <a:pt x="23442" y="134"/>
                    <a:pt x="23426" y="117"/>
                    <a:pt x="23426" y="101"/>
                  </a:cubicBezTo>
                  <a:cubicBezTo>
                    <a:pt x="23409" y="84"/>
                    <a:pt x="23426" y="67"/>
                    <a:pt x="23442" y="67"/>
                  </a:cubicBezTo>
                  <a:lnTo>
                    <a:pt x="23509" y="67"/>
                  </a:lnTo>
                  <a:cubicBezTo>
                    <a:pt x="23543" y="67"/>
                    <a:pt x="23543" y="84"/>
                    <a:pt x="23543" y="101"/>
                  </a:cubicBezTo>
                  <a:cubicBezTo>
                    <a:pt x="23559" y="117"/>
                    <a:pt x="23543" y="134"/>
                    <a:pt x="23526" y="134"/>
                  </a:cubicBezTo>
                  <a:close/>
                  <a:moveTo>
                    <a:pt x="23860" y="117"/>
                  </a:moveTo>
                  <a:cubicBezTo>
                    <a:pt x="23827" y="117"/>
                    <a:pt x="23810" y="101"/>
                    <a:pt x="23810" y="84"/>
                  </a:cubicBezTo>
                  <a:cubicBezTo>
                    <a:pt x="23810" y="67"/>
                    <a:pt x="23827" y="51"/>
                    <a:pt x="23843" y="51"/>
                  </a:cubicBezTo>
                  <a:lnTo>
                    <a:pt x="23910" y="34"/>
                  </a:lnTo>
                  <a:cubicBezTo>
                    <a:pt x="23927" y="34"/>
                    <a:pt x="23944" y="51"/>
                    <a:pt x="23944" y="67"/>
                  </a:cubicBezTo>
                  <a:cubicBezTo>
                    <a:pt x="23944" y="84"/>
                    <a:pt x="23944" y="101"/>
                    <a:pt x="23927" y="101"/>
                  </a:cubicBezTo>
                  <a:close/>
                  <a:moveTo>
                    <a:pt x="24244" y="84"/>
                  </a:moveTo>
                  <a:cubicBezTo>
                    <a:pt x="24228" y="84"/>
                    <a:pt x="24211" y="84"/>
                    <a:pt x="24211" y="67"/>
                  </a:cubicBezTo>
                  <a:cubicBezTo>
                    <a:pt x="24211" y="34"/>
                    <a:pt x="24228" y="17"/>
                    <a:pt x="24244" y="17"/>
                  </a:cubicBezTo>
                  <a:lnTo>
                    <a:pt x="24311" y="17"/>
                  </a:lnTo>
                  <a:cubicBezTo>
                    <a:pt x="24328" y="17"/>
                    <a:pt x="24345" y="34"/>
                    <a:pt x="24345" y="51"/>
                  </a:cubicBezTo>
                  <a:cubicBezTo>
                    <a:pt x="24345" y="67"/>
                    <a:pt x="24328" y="84"/>
                    <a:pt x="24311" y="84"/>
                  </a:cubicBezTo>
                  <a:close/>
                  <a:moveTo>
                    <a:pt x="24645" y="84"/>
                  </a:moveTo>
                  <a:cubicBezTo>
                    <a:pt x="24629" y="84"/>
                    <a:pt x="24612" y="67"/>
                    <a:pt x="24612" y="51"/>
                  </a:cubicBezTo>
                  <a:cubicBezTo>
                    <a:pt x="24612" y="34"/>
                    <a:pt x="24629" y="17"/>
                    <a:pt x="24645" y="17"/>
                  </a:cubicBezTo>
                  <a:lnTo>
                    <a:pt x="24712" y="17"/>
                  </a:lnTo>
                  <a:cubicBezTo>
                    <a:pt x="24729" y="17"/>
                    <a:pt x="24746" y="17"/>
                    <a:pt x="24746" y="51"/>
                  </a:cubicBezTo>
                  <a:cubicBezTo>
                    <a:pt x="24746" y="67"/>
                    <a:pt x="24729" y="84"/>
                    <a:pt x="24712" y="84"/>
                  </a:cubicBezTo>
                  <a:close/>
                  <a:moveTo>
                    <a:pt x="25046" y="67"/>
                  </a:moveTo>
                  <a:cubicBezTo>
                    <a:pt x="25030" y="67"/>
                    <a:pt x="25013" y="51"/>
                    <a:pt x="25013" y="34"/>
                  </a:cubicBezTo>
                  <a:cubicBezTo>
                    <a:pt x="25013" y="17"/>
                    <a:pt x="25030" y="0"/>
                    <a:pt x="25046" y="0"/>
                  </a:cubicBezTo>
                  <a:lnTo>
                    <a:pt x="25113" y="0"/>
                  </a:lnTo>
                  <a:cubicBezTo>
                    <a:pt x="25130" y="0"/>
                    <a:pt x="25147" y="17"/>
                    <a:pt x="25147" y="34"/>
                  </a:cubicBezTo>
                  <a:cubicBezTo>
                    <a:pt x="25147" y="51"/>
                    <a:pt x="25130" y="67"/>
                    <a:pt x="25113" y="67"/>
                  </a:cubicBezTo>
                  <a:close/>
                  <a:moveTo>
                    <a:pt x="25447" y="67"/>
                  </a:moveTo>
                  <a:cubicBezTo>
                    <a:pt x="25431" y="67"/>
                    <a:pt x="25414" y="51"/>
                    <a:pt x="25414" y="34"/>
                  </a:cubicBezTo>
                  <a:cubicBezTo>
                    <a:pt x="25414" y="17"/>
                    <a:pt x="25431" y="0"/>
                    <a:pt x="25447" y="0"/>
                  </a:cubicBezTo>
                  <a:lnTo>
                    <a:pt x="25514" y="0"/>
                  </a:lnTo>
                  <a:cubicBezTo>
                    <a:pt x="25531" y="0"/>
                    <a:pt x="25548" y="17"/>
                    <a:pt x="25548" y="34"/>
                  </a:cubicBezTo>
                  <a:cubicBezTo>
                    <a:pt x="25548" y="51"/>
                    <a:pt x="25531" y="67"/>
                    <a:pt x="25514" y="67"/>
                  </a:cubicBezTo>
                  <a:close/>
                  <a:moveTo>
                    <a:pt x="25848" y="67"/>
                  </a:moveTo>
                  <a:cubicBezTo>
                    <a:pt x="25832" y="67"/>
                    <a:pt x="25815" y="67"/>
                    <a:pt x="25815" y="34"/>
                  </a:cubicBezTo>
                  <a:cubicBezTo>
                    <a:pt x="25815" y="17"/>
                    <a:pt x="25832" y="17"/>
                    <a:pt x="25848" y="17"/>
                  </a:cubicBezTo>
                  <a:lnTo>
                    <a:pt x="25915" y="17"/>
                  </a:lnTo>
                  <a:cubicBezTo>
                    <a:pt x="25932" y="17"/>
                    <a:pt x="25949" y="34"/>
                    <a:pt x="25949" y="51"/>
                  </a:cubicBezTo>
                  <a:cubicBezTo>
                    <a:pt x="25949" y="67"/>
                    <a:pt x="25932" y="84"/>
                    <a:pt x="25915" y="84"/>
                  </a:cubicBezTo>
                  <a:close/>
                  <a:moveTo>
                    <a:pt x="26249" y="84"/>
                  </a:moveTo>
                  <a:cubicBezTo>
                    <a:pt x="26233" y="84"/>
                    <a:pt x="26216" y="67"/>
                    <a:pt x="26216" y="51"/>
                  </a:cubicBezTo>
                  <a:cubicBezTo>
                    <a:pt x="26216" y="34"/>
                    <a:pt x="26233" y="17"/>
                    <a:pt x="26249" y="17"/>
                  </a:cubicBezTo>
                  <a:lnTo>
                    <a:pt x="26316" y="17"/>
                  </a:lnTo>
                  <a:cubicBezTo>
                    <a:pt x="26333" y="17"/>
                    <a:pt x="26350" y="34"/>
                    <a:pt x="26350" y="51"/>
                  </a:cubicBezTo>
                  <a:cubicBezTo>
                    <a:pt x="26350" y="84"/>
                    <a:pt x="26333" y="84"/>
                    <a:pt x="26316" y="84"/>
                  </a:cubicBezTo>
                  <a:close/>
                  <a:moveTo>
                    <a:pt x="26650" y="101"/>
                  </a:moveTo>
                  <a:cubicBezTo>
                    <a:pt x="26634" y="101"/>
                    <a:pt x="26617" y="84"/>
                    <a:pt x="26617" y="67"/>
                  </a:cubicBezTo>
                  <a:cubicBezTo>
                    <a:pt x="26617" y="51"/>
                    <a:pt x="26634" y="34"/>
                    <a:pt x="26650" y="34"/>
                  </a:cubicBezTo>
                  <a:lnTo>
                    <a:pt x="26717" y="34"/>
                  </a:lnTo>
                  <a:cubicBezTo>
                    <a:pt x="26734" y="51"/>
                    <a:pt x="26751" y="67"/>
                    <a:pt x="26751" y="84"/>
                  </a:cubicBezTo>
                  <a:cubicBezTo>
                    <a:pt x="26751" y="101"/>
                    <a:pt x="26734" y="117"/>
                    <a:pt x="26717" y="101"/>
                  </a:cubicBezTo>
                  <a:close/>
                  <a:moveTo>
                    <a:pt x="27051" y="134"/>
                  </a:moveTo>
                  <a:cubicBezTo>
                    <a:pt x="27035" y="134"/>
                    <a:pt x="27018" y="117"/>
                    <a:pt x="27018" y="101"/>
                  </a:cubicBezTo>
                  <a:cubicBezTo>
                    <a:pt x="27018" y="67"/>
                    <a:pt x="27035" y="67"/>
                    <a:pt x="27051" y="67"/>
                  </a:cubicBezTo>
                  <a:lnTo>
                    <a:pt x="27118" y="67"/>
                  </a:lnTo>
                  <a:cubicBezTo>
                    <a:pt x="27135" y="67"/>
                    <a:pt x="27152" y="84"/>
                    <a:pt x="27152" y="101"/>
                  </a:cubicBezTo>
                  <a:cubicBezTo>
                    <a:pt x="27152" y="117"/>
                    <a:pt x="27135" y="134"/>
                    <a:pt x="27118" y="134"/>
                  </a:cubicBezTo>
                  <a:close/>
                  <a:moveTo>
                    <a:pt x="27436" y="151"/>
                  </a:moveTo>
                  <a:cubicBezTo>
                    <a:pt x="27419" y="151"/>
                    <a:pt x="27402" y="134"/>
                    <a:pt x="27419" y="117"/>
                  </a:cubicBezTo>
                  <a:cubicBezTo>
                    <a:pt x="27419" y="101"/>
                    <a:pt x="27436" y="84"/>
                    <a:pt x="27452" y="101"/>
                  </a:cubicBezTo>
                  <a:lnTo>
                    <a:pt x="27519" y="101"/>
                  </a:lnTo>
                  <a:cubicBezTo>
                    <a:pt x="27536" y="101"/>
                    <a:pt x="27553" y="117"/>
                    <a:pt x="27553" y="134"/>
                  </a:cubicBezTo>
                  <a:cubicBezTo>
                    <a:pt x="27536" y="151"/>
                    <a:pt x="27519" y="168"/>
                    <a:pt x="27503" y="168"/>
                  </a:cubicBezTo>
                  <a:close/>
                  <a:moveTo>
                    <a:pt x="27837" y="201"/>
                  </a:moveTo>
                  <a:cubicBezTo>
                    <a:pt x="27820" y="201"/>
                    <a:pt x="27803" y="184"/>
                    <a:pt x="27803" y="151"/>
                  </a:cubicBezTo>
                  <a:cubicBezTo>
                    <a:pt x="27803" y="134"/>
                    <a:pt x="27837" y="134"/>
                    <a:pt x="27853" y="134"/>
                  </a:cubicBezTo>
                  <a:lnTo>
                    <a:pt x="27920" y="134"/>
                  </a:lnTo>
                  <a:cubicBezTo>
                    <a:pt x="27937" y="134"/>
                    <a:pt x="27937" y="151"/>
                    <a:pt x="27937" y="168"/>
                  </a:cubicBezTo>
                  <a:cubicBezTo>
                    <a:pt x="27937" y="184"/>
                    <a:pt x="27920" y="201"/>
                    <a:pt x="27904" y="201"/>
                  </a:cubicBezTo>
                  <a:close/>
                  <a:moveTo>
                    <a:pt x="28238" y="234"/>
                  </a:moveTo>
                  <a:cubicBezTo>
                    <a:pt x="28221" y="234"/>
                    <a:pt x="28204" y="218"/>
                    <a:pt x="28204" y="201"/>
                  </a:cubicBezTo>
                  <a:cubicBezTo>
                    <a:pt x="28204" y="184"/>
                    <a:pt x="28221" y="168"/>
                    <a:pt x="28238" y="168"/>
                  </a:cubicBezTo>
                  <a:lnTo>
                    <a:pt x="28305" y="184"/>
                  </a:lnTo>
                  <a:cubicBezTo>
                    <a:pt x="28321" y="184"/>
                    <a:pt x="28338" y="201"/>
                    <a:pt x="28338" y="218"/>
                  </a:cubicBezTo>
                  <a:cubicBezTo>
                    <a:pt x="28338" y="234"/>
                    <a:pt x="28321" y="251"/>
                    <a:pt x="28305" y="251"/>
                  </a:cubicBezTo>
                  <a:close/>
                  <a:moveTo>
                    <a:pt x="28639" y="284"/>
                  </a:moveTo>
                  <a:cubicBezTo>
                    <a:pt x="28622" y="284"/>
                    <a:pt x="28605" y="268"/>
                    <a:pt x="28605" y="251"/>
                  </a:cubicBezTo>
                  <a:cubicBezTo>
                    <a:pt x="28605" y="234"/>
                    <a:pt x="28622" y="218"/>
                    <a:pt x="28639" y="218"/>
                  </a:cubicBezTo>
                  <a:lnTo>
                    <a:pt x="28706" y="234"/>
                  </a:lnTo>
                  <a:cubicBezTo>
                    <a:pt x="28722" y="234"/>
                    <a:pt x="28739" y="251"/>
                    <a:pt x="28739" y="268"/>
                  </a:cubicBezTo>
                  <a:cubicBezTo>
                    <a:pt x="28739" y="284"/>
                    <a:pt x="28722" y="301"/>
                    <a:pt x="28706" y="301"/>
                  </a:cubicBezTo>
                  <a:close/>
                  <a:moveTo>
                    <a:pt x="29023" y="335"/>
                  </a:moveTo>
                  <a:cubicBezTo>
                    <a:pt x="29006" y="335"/>
                    <a:pt x="28990" y="318"/>
                    <a:pt x="29006" y="301"/>
                  </a:cubicBezTo>
                  <a:cubicBezTo>
                    <a:pt x="29006" y="284"/>
                    <a:pt x="29023" y="268"/>
                    <a:pt x="29040" y="284"/>
                  </a:cubicBezTo>
                  <a:lnTo>
                    <a:pt x="29107" y="284"/>
                  </a:lnTo>
                  <a:cubicBezTo>
                    <a:pt x="29123" y="284"/>
                    <a:pt x="29140" y="301"/>
                    <a:pt x="29140" y="318"/>
                  </a:cubicBezTo>
                  <a:cubicBezTo>
                    <a:pt x="29123" y="335"/>
                    <a:pt x="29107" y="351"/>
                    <a:pt x="29090" y="351"/>
                  </a:cubicBezTo>
                  <a:close/>
                  <a:moveTo>
                    <a:pt x="29424" y="401"/>
                  </a:moveTo>
                  <a:cubicBezTo>
                    <a:pt x="29407" y="401"/>
                    <a:pt x="29391" y="385"/>
                    <a:pt x="29391" y="368"/>
                  </a:cubicBezTo>
                  <a:cubicBezTo>
                    <a:pt x="29391" y="351"/>
                    <a:pt x="29424" y="335"/>
                    <a:pt x="29441" y="335"/>
                  </a:cubicBezTo>
                  <a:lnTo>
                    <a:pt x="29508" y="351"/>
                  </a:lnTo>
                  <a:cubicBezTo>
                    <a:pt x="29524" y="351"/>
                    <a:pt x="29524" y="368"/>
                    <a:pt x="29524" y="385"/>
                  </a:cubicBezTo>
                  <a:cubicBezTo>
                    <a:pt x="29524" y="401"/>
                    <a:pt x="29508" y="418"/>
                    <a:pt x="29491" y="418"/>
                  </a:cubicBezTo>
                  <a:close/>
                  <a:moveTo>
                    <a:pt x="29808" y="468"/>
                  </a:moveTo>
                  <a:cubicBezTo>
                    <a:pt x="29792" y="468"/>
                    <a:pt x="29792" y="452"/>
                    <a:pt x="29792" y="435"/>
                  </a:cubicBezTo>
                  <a:cubicBezTo>
                    <a:pt x="29792" y="418"/>
                    <a:pt x="29808" y="401"/>
                    <a:pt x="29825" y="401"/>
                  </a:cubicBezTo>
                  <a:lnTo>
                    <a:pt x="29892" y="418"/>
                  </a:lnTo>
                  <a:cubicBezTo>
                    <a:pt x="29909" y="418"/>
                    <a:pt x="29925" y="435"/>
                    <a:pt x="29925" y="452"/>
                  </a:cubicBezTo>
                  <a:cubicBezTo>
                    <a:pt x="29925" y="468"/>
                    <a:pt x="29892" y="485"/>
                    <a:pt x="29875" y="485"/>
                  </a:cubicBezTo>
                  <a:close/>
                  <a:moveTo>
                    <a:pt x="30209" y="552"/>
                  </a:moveTo>
                  <a:cubicBezTo>
                    <a:pt x="30193" y="535"/>
                    <a:pt x="30176" y="518"/>
                    <a:pt x="30176" y="502"/>
                  </a:cubicBezTo>
                  <a:cubicBezTo>
                    <a:pt x="30193" y="485"/>
                    <a:pt x="30209" y="485"/>
                    <a:pt x="30226" y="485"/>
                  </a:cubicBezTo>
                  <a:lnTo>
                    <a:pt x="30293" y="502"/>
                  </a:lnTo>
                  <a:cubicBezTo>
                    <a:pt x="30310" y="502"/>
                    <a:pt x="30310" y="518"/>
                    <a:pt x="30310" y="535"/>
                  </a:cubicBezTo>
                  <a:cubicBezTo>
                    <a:pt x="30310" y="552"/>
                    <a:pt x="30293" y="569"/>
                    <a:pt x="30276" y="552"/>
                  </a:cubicBezTo>
                  <a:close/>
                  <a:moveTo>
                    <a:pt x="30594" y="619"/>
                  </a:moveTo>
                  <a:cubicBezTo>
                    <a:pt x="30577" y="619"/>
                    <a:pt x="30577" y="602"/>
                    <a:pt x="30577" y="585"/>
                  </a:cubicBezTo>
                  <a:cubicBezTo>
                    <a:pt x="30577" y="569"/>
                    <a:pt x="30594" y="552"/>
                    <a:pt x="30610" y="569"/>
                  </a:cubicBezTo>
                  <a:lnTo>
                    <a:pt x="30677" y="569"/>
                  </a:lnTo>
                  <a:cubicBezTo>
                    <a:pt x="30694" y="585"/>
                    <a:pt x="30711" y="602"/>
                    <a:pt x="30711" y="619"/>
                  </a:cubicBezTo>
                  <a:cubicBezTo>
                    <a:pt x="30694" y="635"/>
                    <a:pt x="30677" y="652"/>
                    <a:pt x="30660" y="635"/>
                  </a:cubicBezTo>
                  <a:close/>
                  <a:moveTo>
                    <a:pt x="30995" y="719"/>
                  </a:moveTo>
                  <a:cubicBezTo>
                    <a:pt x="30978" y="702"/>
                    <a:pt x="30961" y="685"/>
                    <a:pt x="30961" y="669"/>
                  </a:cubicBezTo>
                  <a:cubicBezTo>
                    <a:pt x="30961" y="652"/>
                    <a:pt x="30995" y="652"/>
                    <a:pt x="31011" y="652"/>
                  </a:cubicBezTo>
                  <a:lnTo>
                    <a:pt x="31061" y="669"/>
                  </a:lnTo>
                  <a:cubicBezTo>
                    <a:pt x="31095" y="669"/>
                    <a:pt x="31095" y="685"/>
                    <a:pt x="31095" y="702"/>
                  </a:cubicBezTo>
                  <a:cubicBezTo>
                    <a:pt x="31095" y="719"/>
                    <a:pt x="31078" y="736"/>
                    <a:pt x="31061" y="736"/>
                  </a:cubicBezTo>
                  <a:close/>
                  <a:moveTo>
                    <a:pt x="31379" y="802"/>
                  </a:moveTo>
                  <a:cubicBezTo>
                    <a:pt x="31362" y="802"/>
                    <a:pt x="31346" y="786"/>
                    <a:pt x="31346" y="769"/>
                  </a:cubicBezTo>
                  <a:cubicBezTo>
                    <a:pt x="31362" y="752"/>
                    <a:pt x="31379" y="736"/>
                    <a:pt x="31396" y="736"/>
                  </a:cubicBezTo>
                  <a:lnTo>
                    <a:pt x="31462" y="752"/>
                  </a:lnTo>
                  <a:cubicBezTo>
                    <a:pt x="31479" y="769"/>
                    <a:pt x="31479" y="786"/>
                    <a:pt x="31479" y="802"/>
                  </a:cubicBezTo>
                  <a:cubicBezTo>
                    <a:pt x="31479" y="819"/>
                    <a:pt x="31462" y="819"/>
                    <a:pt x="31446" y="819"/>
                  </a:cubicBezTo>
                  <a:close/>
                  <a:moveTo>
                    <a:pt x="31763" y="903"/>
                  </a:moveTo>
                  <a:cubicBezTo>
                    <a:pt x="31747" y="903"/>
                    <a:pt x="31730" y="886"/>
                    <a:pt x="31747" y="869"/>
                  </a:cubicBezTo>
                  <a:cubicBezTo>
                    <a:pt x="31747" y="853"/>
                    <a:pt x="31763" y="836"/>
                    <a:pt x="31780" y="836"/>
                  </a:cubicBezTo>
                  <a:lnTo>
                    <a:pt x="31847" y="853"/>
                  </a:lnTo>
                  <a:cubicBezTo>
                    <a:pt x="31864" y="869"/>
                    <a:pt x="31880" y="886"/>
                    <a:pt x="31864" y="903"/>
                  </a:cubicBezTo>
                  <a:cubicBezTo>
                    <a:pt x="31864" y="919"/>
                    <a:pt x="31847" y="919"/>
                    <a:pt x="31830" y="919"/>
                  </a:cubicBezTo>
                  <a:close/>
                  <a:moveTo>
                    <a:pt x="32148" y="1003"/>
                  </a:moveTo>
                  <a:cubicBezTo>
                    <a:pt x="32131" y="1003"/>
                    <a:pt x="32114" y="986"/>
                    <a:pt x="32131" y="970"/>
                  </a:cubicBezTo>
                  <a:cubicBezTo>
                    <a:pt x="32131" y="953"/>
                    <a:pt x="32148" y="936"/>
                    <a:pt x="32164" y="953"/>
                  </a:cubicBezTo>
                  <a:lnTo>
                    <a:pt x="32231" y="970"/>
                  </a:lnTo>
                  <a:cubicBezTo>
                    <a:pt x="32248" y="970"/>
                    <a:pt x="32265" y="986"/>
                    <a:pt x="32248" y="1003"/>
                  </a:cubicBezTo>
                  <a:cubicBezTo>
                    <a:pt x="32248" y="1020"/>
                    <a:pt x="32231" y="1036"/>
                    <a:pt x="32214" y="1020"/>
                  </a:cubicBezTo>
                  <a:close/>
                  <a:moveTo>
                    <a:pt x="32532" y="1120"/>
                  </a:moveTo>
                  <a:cubicBezTo>
                    <a:pt x="32515" y="1120"/>
                    <a:pt x="32498" y="1103"/>
                    <a:pt x="32515" y="1070"/>
                  </a:cubicBezTo>
                  <a:cubicBezTo>
                    <a:pt x="32515" y="1053"/>
                    <a:pt x="32532" y="1053"/>
                    <a:pt x="32549" y="1053"/>
                  </a:cubicBezTo>
                  <a:lnTo>
                    <a:pt x="32615" y="1070"/>
                  </a:lnTo>
                  <a:cubicBezTo>
                    <a:pt x="32632" y="1086"/>
                    <a:pt x="32649" y="1103"/>
                    <a:pt x="32632" y="1120"/>
                  </a:cubicBezTo>
                  <a:cubicBezTo>
                    <a:pt x="32632" y="1137"/>
                    <a:pt x="32615" y="1137"/>
                    <a:pt x="32599" y="1137"/>
                  </a:cubicBezTo>
                  <a:close/>
                  <a:moveTo>
                    <a:pt x="32916" y="1237"/>
                  </a:moveTo>
                  <a:cubicBezTo>
                    <a:pt x="32899" y="1237"/>
                    <a:pt x="32883" y="1220"/>
                    <a:pt x="32899" y="1187"/>
                  </a:cubicBezTo>
                  <a:cubicBezTo>
                    <a:pt x="32899" y="1170"/>
                    <a:pt x="32916" y="1170"/>
                    <a:pt x="32933" y="1170"/>
                  </a:cubicBezTo>
                  <a:lnTo>
                    <a:pt x="33000" y="1187"/>
                  </a:lnTo>
                  <a:cubicBezTo>
                    <a:pt x="33016" y="1203"/>
                    <a:pt x="33033" y="1220"/>
                    <a:pt x="33016" y="1237"/>
                  </a:cubicBezTo>
                  <a:cubicBezTo>
                    <a:pt x="33016" y="1254"/>
                    <a:pt x="33000" y="1270"/>
                    <a:pt x="32983" y="1254"/>
                  </a:cubicBezTo>
                  <a:close/>
                  <a:moveTo>
                    <a:pt x="33300" y="1354"/>
                  </a:moveTo>
                  <a:cubicBezTo>
                    <a:pt x="33284" y="1354"/>
                    <a:pt x="33267" y="1337"/>
                    <a:pt x="33267" y="1320"/>
                  </a:cubicBezTo>
                  <a:cubicBezTo>
                    <a:pt x="33284" y="1304"/>
                    <a:pt x="33300" y="1287"/>
                    <a:pt x="33317" y="1304"/>
                  </a:cubicBezTo>
                  <a:lnTo>
                    <a:pt x="33384" y="1320"/>
                  </a:lnTo>
                  <a:cubicBezTo>
                    <a:pt x="33401" y="1320"/>
                    <a:pt x="33401" y="1337"/>
                    <a:pt x="33401" y="1354"/>
                  </a:cubicBezTo>
                  <a:cubicBezTo>
                    <a:pt x="33401" y="1371"/>
                    <a:pt x="33384" y="1387"/>
                    <a:pt x="33351" y="1387"/>
                  </a:cubicBezTo>
                  <a:close/>
                  <a:moveTo>
                    <a:pt x="33668" y="1487"/>
                  </a:moveTo>
                  <a:cubicBezTo>
                    <a:pt x="33651" y="1487"/>
                    <a:pt x="33651" y="1471"/>
                    <a:pt x="33651" y="1454"/>
                  </a:cubicBezTo>
                  <a:cubicBezTo>
                    <a:pt x="33651" y="1437"/>
                    <a:pt x="33685" y="1421"/>
                    <a:pt x="33701" y="1421"/>
                  </a:cubicBezTo>
                  <a:lnTo>
                    <a:pt x="33752" y="1454"/>
                  </a:lnTo>
                  <a:cubicBezTo>
                    <a:pt x="33768" y="1454"/>
                    <a:pt x="33785" y="1471"/>
                    <a:pt x="33785" y="1487"/>
                  </a:cubicBezTo>
                  <a:cubicBezTo>
                    <a:pt x="33768" y="1504"/>
                    <a:pt x="33752" y="1521"/>
                    <a:pt x="33735" y="1504"/>
                  </a:cubicBezTo>
                  <a:close/>
                  <a:moveTo>
                    <a:pt x="34052" y="1621"/>
                  </a:moveTo>
                  <a:cubicBezTo>
                    <a:pt x="34036" y="1621"/>
                    <a:pt x="34019" y="1604"/>
                    <a:pt x="34036" y="1588"/>
                  </a:cubicBezTo>
                  <a:cubicBezTo>
                    <a:pt x="34036" y="1571"/>
                    <a:pt x="34052" y="1554"/>
                    <a:pt x="34069" y="1554"/>
                  </a:cubicBezTo>
                  <a:lnTo>
                    <a:pt x="34136" y="1588"/>
                  </a:lnTo>
                  <a:cubicBezTo>
                    <a:pt x="34153" y="1588"/>
                    <a:pt x="34153" y="1604"/>
                    <a:pt x="34153" y="1621"/>
                  </a:cubicBezTo>
                  <a:cubicBezTo>
                    <a:pt x="34153" y="1638"/>
                    <a:pt x="34136" y="1655"/>
                    <a:pt x="34102" y="1655"/>
                  </a:cubicBezTo>
                  <a:close/>
                  <a:moveTo>
                    <a:pt x="34420" y="1772"/>
                  </a:moveTo>
                  <a:cubicBezTo>
                    <a:pt x="34403" y="1755"/>
                    <a:pt x="34403" y="1738"/>
                    <a:pt x="34403" y="1721"/>
                  </a:cubicBezTo>
                  <a:cubicBezTo>
                    <a:pt x="34403" y="1705"/>
                    <a:pt x="34437" y="1705"/>
                    <a:pt x="34453" y="1705"/>
                  </a:cubicBezTo>
                  <a:lnTo>
                    <a:pt x="34503" y="1721"/>
                  </a:lnTo>
                  <a:cubicBezTo>
                    <a:pt x="34520" y="1738"/>
                    <a:pt x="34537" y="1755"/>
                    <a:pt x="34520" y="1772"/>
                  </a:cubicBezTo>
                  <a:cubicBezTo>
                    <a:pt x="34520" y="1788"/>
                    <a:pt x="34503" y="1788"/>
                    <a:pt x="34487" y="1788"/>
                  </a:cubicBezTo>
                  <a:close/>
                  <a:moveTo>
                    <a:pt x="34788" y="1905"/>
                  </a:moveTo>
                  <a:cubicBezTo>
                    <a:pt x="34771" y="1905"/>
                    <a:pt x="34771" y="1888"/>
                    <a:pt x="34771" y="1872"/>
                  </a:cubicBezTo>
                  <a:cubicBezTo>
                    <a:pt x="34788" y="1855"/>
                    <a:pt x="34804" y="1838"/>
                    <a:pt x="34821" y="1855"/>
                  </a:cubicBezTo>
                  <a:lnTo>
                    <a:pt x="34888" y="1872"/>
                  </a:lnTo>
                  <a:cubicBezTo>
                    <a:pt x="34904" y="1888"/>
                    <a:pt x="34904" y="1905"/>
                    <a:pt x="34904" y="1922"/>
                  </a:cubicBezTo>
                  <a:cubicBezTo>
                    <a:pt x="34888" y="1939"/>
                    <a:pt x="34871" y="1939"/>
                    <a:pt x="34854" y="1939"/>
                  </a:cubicBezTo>
                  <a:close/>
                  <a:moveTo>
                    <a:pt x="35155" y="2072"/>
                  </a:moveTo>
                  <a:cubicBezTo>
                    <a:pt x="35138" y="2056"/>
                    <a:pt x="35138" y="2039"/>
                    <a:pt x="35138" y="2022"/>
                  </a:cubicBezTo>
                  <a:cubicBezTo>
                    <a:pt x="35155" y="2005"/>
                    <a:pt x="35172" y="1989"/>
                    <a:pt x="35189" y="2005"/>
                  </a:cubicBezTo>
                  <a:lnTo>
                    <a:pt x="35255" y="2022"/>
                  </a:lnTo>
                  <a:cubicBezTo>
                    <a:pt x="35272" y="2039"/>
                    <a:pt x="35272" y="2056"/>
                    <a:pt x="35272" y="2072"/>
                  </a:cubicBezTo>
                  <a:cubicBezTo>
                    <a:pt x="35255" y="2089"/>
                    <a:pt x="35239" y="2106"/>
                    <a:pt x="35222" y="2089"/>
                  </a:cubicBezTo>
                  <a:close/>
                  <a:moveTo>
                    <a:pt x="35523" y="2223"/>
                  </a:moveTo>
                  <a:cubicBezTo>
                    <a:pt x="35506" y="2223"/>
                    <a:pt x="35506" y="2189"/>
                    <a:pt x="35506" y="2173"/>
                  </a:cubicBezTo>
                  <a:cubicBezTo>
                    <a:pt x="35523" y="2156"/>
                    <a:pt x="35539" y="2156"/>
                    <a:pt x="35556" y="2156"/>
                  </a:cubicBezTo>
                  <a:lnTo>
                    <a:pt x="35623" y="2189"/>
                  </a:lnTo>
                  <a:cubicBezTo>
                    <a:pt x="35640" y="2206"/>
                    <a:pt x="35640" y="2223"/>
                    <a:pt x="35640" y="2239"/>
                  </a:cubicBezTo>
                  <a:cubicBezTo>
                    <a:pt x="35623" y="2256"/>
                    <a:pt x="35606" y="2256"/>
                    <a:pt x="35590" y="2256"/>
                  </a:cubicBezTo>
                  <a:close/>
                  <a:moveTo>
                    <a:pt x="35890" y="2390"/>
                  </a:moveTo>
                  <a:cubicBezTo>
                    <a:pt x="35874" y="2373"/>
                    <a:pt x="35874" y="2356"/>
                    <a:pt x="35874" y="2340"/>
                  </a:cubicBezTo>
                  <a:cubicBezTo>
                    <a:pt x="35890" y="2323"/>
                    <a:pt x="35907" y="2323"/>
                    <a:pt x="35924" y="2323"/>
                  </a:cubicBezTo>
                  <a:lnTo>
                    <a:pt x="35974" y="2356"/>
                  </a:lnTo>
                  <a:cubicBezTo>
                    <a:pt x="35991" y="2356"/>
                    <a:pt x="36007" y="2390"/>
                    <a:pt x="35991" y="2406"/>
                  </a:cubicBezTo>
                  <a:cubicBezTo>
                    <a:pt x="35991" y="2423"/>
                    <a:pt x="35974" y="2423"/>
                    <a:pt x="35957" y="2423"/>
                  </a:cubicBezTo>
                  <a:close/>
                  <a:moveTo>
                    <a:pt x="36258" y="2557"/>
                  </a:moveTo>
                  <a:cubicBezTo>
                    <a:pt x="36241" y="2557"/>
                    <a:pt x="36224" y="2523"/>
                    <a:pt x="36241" y="2507"/>
                  </a:cubicBezTo>
                  <a:cubicBezTo>
                    <a:pt x="36241" y="2490"/>
                    <a:pt x="36258" y="2490"/>
                    <a:pt x="36275" y="2507"/>
                  </a:cubicBezTo>
                  <a:lnTo>
                    <a:pt x="36341" y="2523"/>
                  </a:lnTo>
                  <a:cubicBezTo>
                    <a:pt x="36358" y="2540"/>
                    <a:pt x="36358" y="2557"/>
                    <a:pt x="36358" y="2574"/>
                  </a:cubicBezTo>
                  <a:cubicBezTo>
                    <a:pt x="36341" y="2590"/>
                    <a:pt x="36325" y="2590"/>
                    <a:pt x="36308" y="2590"/>
                  </a:cubicBezTo>
                  <a:close/>
                  <a:moveTo>
                    <a:pt x="36609" y="2741"/>
                  </a:moveTo>
                  <a:cubicBezTo>
                    <a:pt x="36592" y="2724"/>
                    <a:pt x="36592" y="2707"/>
                    <a:pt x="36592" y="2691"/>
                  </a:cubicBezTo>
                  <a:cubicBezTo>
                    <a:pt x="36609" y="2674"/>
                    <a:pt x="36625" y="2674"/>
                    <a:pt x="36642" y="2674"/>
                  </a:cubicBezTo>
                  <a:lnTo>
                    <a:pt x="36692" y="2707"/>
                  </a:lnTo>
                  <a:cubicBezTo>
                    <a:pt x="36709" y="2707"/>
                    <a:pt x="36726" y="2741"/>
                    <a:pt x="36709" y="2757"/>
                  </a:cubicBezTo>
                  <a:cubicBezTo>
                    <a:pt x="36709" y="2774"/>
                    <a:pt x="36692" y="2774"/>
                    <a:pt x="36676" y="2757"/>
                  </a:cubicBezTo>
                  <a:close/>
                  <a:moveTo>
                    <a:pt x="36960" y="2924"/>
                  </a:moveTo>
                  <a:cubicBezTo>
                    <a:pt x="36943" y="2908"/>
                    <a:pt x="36943" y="2891"/>
                    <a:pt x="36960" y="2874"/>
                  </a:cubicBezTo>
                  <a:cubicBezTo>
                    <a:pt x="36960" y="2858"/>
                    <a:pt x="36976" y="2841"/>
                    <a:pt x="36993" y="2858"/>
                  </a:cubicBezTo>
                  <a:lnTo>
                    <a:pt x="37060" y="2891"/>
                  </a:lnTo>
                  <a:cubicBezTo>
                    <a:pt x="37077" y="2891"/>
                    <a:pt x="37077" y="2924"/>
                    <a:pt x="37077" y="2941"/>
                  </a:cubicBezTo>
                  <a:cubicBezTo>
                    <a:pt x="37060" y="2958"/>
                    <a:pt x="37043" y="2958"/>
                    <a:pt x="37026" y="2941"/>
                  </a:cubicBezTo>
                  <a:close/>
                  <a:moveTo>
                    <a:pt x="37310" y="3108"/>
                  </a:moveTo>
                  <a:cubicBezTo>
                    <a:pt x="37294" y="3092"/>
                    <a:pt x="37294" y="3075"/>
                    <a:pt x="37310" y="3058"/>
                  </a:cubicBezTo>
                  <a:cubicBezTo>
                    <a:pt x="37310" y="3041"/>
                    <a:pt x="37327" y="3041"/>
                    <a:pt x="37344" y="3041"/>
                  </a:cubicBezTo>
                  <a:lnTo>
                    <a:pt x="37411" y="3075"/>
                  </a:lnTo>
                  <a:cubicBezTo>
                    <a:pt x="37427" y="3092"/>
                    <a:pt x="37427" y="3108"/>
                    <a:pt x="37427" y="3125"/>
                  </a:cubicBezTo>
                  <a:cubicBezTo>
                    <a:pt x="37411" y="3142"/>
                    <a:pt x="37394" y="3142"/>
                    <a:pt x="37377" y="3142"/>
                  </a:cubicBezTo>
                  <a:close/>
                  <a:moveTo>
                    <a:pt x="37661" y="3292"/>
                  </a:moveTo>
                  <a:cubicBezTo>
                    <a:pt x="37645" y="3292"/>
                    <a:pt x="37645" y="3275"/>
                    <a:pt x="37661" y="3259"/>
                  </a:cubicBezTo>
                  <a:cubicBezTo>
                    <a:pt x="37661" y="3242"/>
                    <a:pt x="37678" y="3225"/>
                    <a:pt x="37695" y="3242"/>
                  </a:cubicBezTo>
                  <a:lnTo>
                    <a:pt x="37762" y="3275"/>
                  </a:lnTo>
                  <a:cubicBezTo>
                    <a:pt x="37778" y="3275"/>
                    <a:pt x="37778" y="3309"/>
                    <a:pt x="37778" y="3309"/>
                  </a:cubicBezTo>
                  <a:cubicBezTo>
                    <a:pt x="37762" y="3325"/>
                    <a:pt x="37745" y="3342"/>
                    <a:pt x="37728" y="3325"/>
                  </a:cubicBezTo>
                  <a:close/>
                  <a:moveTo>
                    <a:pt x="38012" y="3493"/>
                  </a:moveTo>
                  <a:cubicBezTo>
                    <a:pt x="37996" y="3493"/>
                    <a:pt x="37996" y="3459"/>
                    <a:pt x="37996" y="3442"/>
                  </a:cubicBezTo>
                  <a:cubicBezTo>
                    <a:pt x="38012" y="3426"/>
                    <a:pt x="38029" y="3426"/>
                    <a:pt x="38046" y="3442"/>
                  </a:cubicBezTo>
                  <a:lnTo>
                    <a:pt x="38113" y="3476"/>
                  </a:lnTo>
                  <a:cubicBezTo>
                    <a:pt x="38129" y="3476"/>
                    <a:pt x="38129" y="3509"/>
                    <a:pt x="38113" y="3509"/>
                  </a:cubicBezTo>
                  <a:cubicBezTo>
                    <a:pt x="38113" y="3526"/>
                    <a:pt x="38079" y="3543"/>
                    <a:pt x="38079" y="3526"/>
                  </a:cubicBezTo>
                  <a:close/>
                  <a:moveTo>
                    <a:pt x="38363" y="3693"/>
                  </a:moveTo>
                  <a:cubicBezTo>
                    <a:pt x="38346" y="3693"/>
                    <a:pt x="38330" y="3676"/>
                    <a:pt x="38346" y="3660"/>
                  </a:cubicBezTo>
                  <a:cubicBezTo>
                    <a:pt x="38363" y="3643"/>
                    <a:pt x="38380" y="3626"/>
                    <a:pt x="38397" y="3643"/>
                  </a:cubicBezTo>
                  <a:lnTo>
                    <a:pt x="38447" y="3676"/>
                  </a:lnTo>
                  <a:cubicBezTo>
                    <a:pt x="38463" y="3693"/>
                    <a:pt x="38463" y="3710"/>
                    <a:pt x="38463" y="3726"/>
                  </a:cubicBezTo>
                  <a:cubicBezTo>
                    <a:pt x="38447" y="3743"/>
                    <a:pt x="38430" y="3743"/>
                    <a:pt x="38413" y="3726"/>
                  </a:cubicBezTo>
                  <a:close/>
                  <a:moveTo>
                    <a:pt x="38697" y="3910"/>
                  </a:moveTo>
                  <a:cubicBezTo>
                    <a:pt x="38681" y="3894"/>
                    <a:pt x="38681" y="3877"/>
                    <a:pt x="38681" y="3860"/>
                  </a:cubicBezTo>
                  <a:cubicBezTo>
                    <a:pt x="38697" y="3843"/>
                    <a:pt x="38714" y="3843"/>
                    <a:pt x="38731" y="3860"/>
                  </a:cubicBezTo>
                  <a:lnTo>
                    <a:pt x="38781" y="3894"/>
                  </a:lnTo>
                  <a:cubicBezTo>
                    <a:pt x="38798" y="3894"/>
                    <a:pt x="38814" y="3910"/>
                    <a:pt x="38798" y="3927"/>
                  </a:cubicBezTo>
                  <a:cubicBezTo>
                    <a:pt x="38781" y="3944"/>
                    <a:pt x="38764" y="3960"/>
                    <a:pt x="38747" y="3944"/>
                  </a:cubicBezTo>
                  <a:close/>
                  <a:moveTo>
                    <a:pt x="39031" y="4127"/>
                  </a:moveTo>
                  <a:cubicBezTo>
                    <a:pt x="39015" y="4111"/>
                    <a:pt x="39015" y="4094"/>
                    <a:pt x="39031" y="4077"/>
                  </a:cubicBezTo>
                  <a:cubicBezTo>
                    <a:pt x="39031" y="4061"/>
                    <a:pt x="39048" y="4061"/>
                    <a:pt x="39065" y="4061"/>
                  </a:cubicBezTo>
                  <a:lnTo>
                    <a:pt x="39132" y="4111"/>
                  </a:lnTo>
                  <a:cubicBezTo>
                    <a:pt x="39148" y="4111"/>
                    <a:pt x="39148" y="4127"/>
                    <a:pt x="39132" y="4144"/>
                  </a:cubicBezTo>
                  <a:cubicBezTo>
                    <a:pt x="39132" y="4161"/>
                    <a:pt x="39098" y="4161"/>
                    <a:pt x="39082" y="4161"/>
                  </a:cubicBezTo>
                  <a:close/>
                  <a:moveTo>
                    <a:pt x="39366" y="4345"/>
                  </a:moveTo>
                  <a:cubicBezTo>
                    <a:pt x="39349" y="4328"/>
                    <a:pt x="39349" y="4311"/>
                    <a:pt x="39366" y="4295"/>
                  </a:cubicBezTo>
                  <a:cubicBezTo>
                    <a:pt x="39366" y="4278"/>
                    <a:pt x="39382" y="4278"/>
                    <a:pt x="39399" y="4295"/>
                  </a:cubicBezTo>
                  <a:lnTo>
                    <a:pt x="39466" y="4328"/>
                  </a:lnTo>
                  <a:cubicBezTo>
                    <a:pt x="39483" y="4328"/>
                    <a:pt x="39483" y="4361"/>
                    <a:pt x="39466" y="4378"/>
                  </a:cubicBezTo>
                  <a:cubicBezTo>
                    <a:pt x="39449" y="4378"/>
                    <a:pt x="39432" y="4395"/>
                    <a:pt x="39416" y="4378"/>
                  </a:cubicBezTo>
                  <a:close/>
                  <a:moveTo>
                    <a:pt x="39700" y="4562"/>
                  </a:moveTo>
                  <a:cubicBezTo>
                    <a:pt x="39683" y="4562"/>
                    <a:pt x="39683" y="4528"/>
                    <a:pt x="39683" y="4528"/>
                  </a:cubicBezTo>
                  <a:cubicBezTo>
                    <a:pt x="39700" y="4512"/>
                    <a:pt x="39717" y="4495"/>
                    <a:pt x="39733" y="4512"/>
                  </a:cubicBezTo>
                  <a:lnTo>
                    <a:pt x="39783" y="4545"/>
                  </a:lnTo>
                  <a:cubicBezTo>
                    <a:pt x="39800" y="4562"/>
                    <a:pt x="39800" y="4579"/>
                    <a:pt x="39800" y="4595"/>
                  </a:cubicBezTo>
                  <a:cubicBezTo>
                    <a:pt x="39783" y="4612"/>
                    <a:pt x="39767" y="4612"/>
                    <a:pt x="39750" y="4612"/>
                  </a:cubicBezTo>
                  <a:close/>
                  <a:moveTo>
                    <a:pt x="40017" y="4796"/>
                  </a:moveTo>
                  <a:cubicBezTo>
                    <a:pt x="40001" y="4779"/>
                    <a:pt x="40001" y="4762"/>
                    <a:pt x="40017" y="4746"/>
                  </a:cubicBezTo>
                  <a:cubicBezTo>
                    <a:pt x="40017" y="4729"/>
                    <a:pt x="40051" y="4729"/>
                    <a:pt x="40067" y="4746"/>
                  </a:cubicBezTo>
                  <a:lnTo>
                    <a:pt x="40118" y="4779"/>
                  </a:lnTo>
                  <a:cubicBezTo>
                    <a:pt x="40134" y="4796"/>
                    <a:pt x="40134" y="4812"/>
                    <a:pt x="40118" y="4829"/>
                  </a:cubicBezTo>
                  <a:cubicBezTo>
                    <a:pt x="40118" y="4846"/>
                    <a:pt x="40084" y="4846"/>
                    <a:pt x="40067" y="4829"/>
                  </a:cubicBezTo>
                  <a:close/>
                  <a:moveTo>
                    <a:pt x="40351" y="5030"/>
                  </a:moveTo>
                  <a:cubicBezTo>
                    <a:pt x="40335" y="5030"/>
                    <a:pt x="40318" y="4996"/>
                    <a:pt x="40335" y="4980"/>
                  </a:cubicBezTo>
                  <a:cubicBezTo>
                    <a:pt x="40351" y="4980"/>
                    <a:pt x="40368" y="4963"/>
                    <a:pt x="40385" y="4980"/>
                  </a:cubicBezTo>
                  <a:lnTo>
                    <a:pt x="40435" y="5013"/>
                  </a:lnTo>
                  <a:cubicBezTo>
                    <a:pt x="40452" y="5030"/>
                    <a:pt x="40452" y="5046"/>
                    <a:pt x="40452" y="5063"/>
                  </a:cubicBezTo>
                  <a:cubicBezTo>
                    <a:pt x="40435" y="5080"/>
                    <a:pt x="40418" y="5080"/>
                    <a:pt x="40402" y="5080"/>
                  </a:cubicBezTo>
                  <a:close/>
                  <a:moveTo>
                    <a:pt x="40669" y="5280"/>
                  </a:moveTo>
                  <a:cubicBezTo>
                    <a:pt x="40652" y="5264"/>
                    <a:pt x="40652" y="5247"/>
                    <a:pt x="40652" y="5230"/>
                  </a:cubicBezTo>
                  <a:cubicBezTo>
                    <a:pt x="40669" y="5213"/>
                    <a:pt x="40686" y="5213"/>
                    <a:pt x="40702" y="5213"/>
                  </a:cubicBezTo>
                  <a:lnTo>
                    <a:pt x="40752" y="5264"/>
                  </a:lnTo>
                  <a:cubicBezTo>
                    <a:pt x="40769" y="5280"/>
                    <a:pt x="40769" y="5297"/>
                    <a:pt x="40769" y="5314"/>
                  </a:cubicBezTo>
                  <a:cubicBezTo>
                    <a:pt x="40752" y="5330"/>
                    <a:pt x="40736" y="5330"/>
                    <a:pt x="40719" y="5314"/>
                  </a:cubicBezTo>
                  <a:close/>
                  <a:moveTo>
                    <a:pt x="40970" y="5514"/>
                  </a:moveTo>
                  <a:cubicBezTo>
                    <a:pt x="40970" y="5514"/>
                    <a:pt x="40953" y="5481"/>
                    <a:pt x="40970" y="5464"/>
                  </a:cubicBezTo>
                  <a:cubicBezTo>
                    <a:pt x="40986" y="5464"/>
                    <a:pt x="41003" y="5447"/>
                    <a:pt x="41020" y="5464"/>
                  </a:cubicBezTo>
                  <a:lnTo>
                    <a:pt x="41070" y="5514"/>
                  </a:lnTo>
                  <a:cubicBezTo>
                    <a:pt x="41087" y="5514"/>
                    <a:pt x="41087" y="5548"/>
                    <a:pt x="41070" y="5548"/>
                  </a:cubicBezTo>
                  <a:cubicBezTo>
                    <a:pt x="41070" y="5564"/>
                    <a:pt x="41037" y="5564"/>
                    <a:pt x="41037" y="5564"/>
                  </a:cubicBezTo>
                  <a:close/>
                  <a:moveTo>
                    <a:pt x="41287" y="5765"/>
                  </a:moveTo>
                  <a:cubicBezTo>
                    <a:pt x="41270" y="5765"/>
                    <a:pt x="41270" y="5731"/>
                    <a:pt x="41287" y="5715"/>
                  </a:cubicBezTo>
                  <a:cubicBezTo>
                    <a:pt x="41287" y="5715"/>
                    <a:pt x="41321" y="5698"/>
                    <a:pt x="41337" y="5715"/>
                  </a:cubicBezTo>
                  <a:lnTo>
                    <a:pt x="41387" y="5765"/>
                  </a:lnTo>
                  <a:cubicBezTo>
                    <a:pt x="41404" y="5765"/>
                    <a:pt x="41404" y="5798"/>
                    <a:pt x="41387" y="5815"/>
                  </a:cubicBezTo>
                  <a:cubicBezTo>
                    <a:pt x="41371" y="5815"/>
                    <a:pt x="41354" y="5815"/>
                    <a:pt x="41337" y="5815"/>
                  </a:cubicBezTo>
                  <a:close/>
                  <a:moveTo>
                    <a:pt x="41588" y="6015"/>
                  </a:moveTo>
                  <a:cubicBezTo>
                    <a:pt x="41588" y="6015"/>
                    <a:pt x="41571" y="5999"/>
                    <a:pt x="41588" y="5982"/>
                  </a:cubicBezTo>
                  <a:cubicBezTo>
                    <a:pt x="41605" y="5965"/>
                    <a:pt x="41621" y="5965"/>
                    <a:pt x="41638" y="5965"/>
                  </a:cubicBezTo>
                  <a:lnTo>
                    <a:pt x="41688" y="6015"/>
                  </a:lnTo>
                  <a:cubicBezTo>
                    <a:pt x="41705" y="6032"/>
                    <a:pt x="41705" y="6049"/>
                    <a:pt x="41688" y="6066"/>
                  </a:cubicBezTo>
                  <a:cubicBezTo>
                    <a:pt x="41688" y="6082"/>
                    <a:pt x="41655" y="6082"/>
                    <a:pt x="41638" y="6066"/>
                  </a:cubicBezTo>
                  <a:close/>
                  <a:moveTo>
                    <a:pt x="41905" y="6283"/>
                  </a:moveTo>
                  <a:cubicBezTo>
                    <a:pt x="41889" y="6266"/>
                    <a:pt x="41889" y="6249"/>
                    <a:pt x="41889" y="6233"/>
                  </a:cubicBezTo>
                  <a:cubicBezTo>
                    <a:pt x="41905" y="6216"/>
                    <a:pt x="41922" y="6216"/>
                    <a:pt x="41939" y="6233"/>
                  </a:cubicBezTo>
                  <a:lnTo>
                    <a:pt x="41989" y="6283"/>
                  </a:lnTo>
                  <a:cubicBezTo>
                    <a:pt x="42006" y="6283"/>
                    <a:pt x="42006" y="6316"/>
                    <a:pt x="41989" y="6333"/>
                  </a:cubicBezTo>
                  <a:cubicBezTo>
                    <a:pt x="41989" y="6333"/>
                    <a:pt x="41955" y="6333"/>
                    <a:pt x="41955" y="6333"/>
                  </a:cubicBezTo>
                  <a:close/>
                  <a:moveTo>
                    <a:pt x="42189" y="6550"/>
                  </a:moveTo>
                  <a:cubicBezTo>
                    <a:pt x="42189" y="6533"/>
                    <a:pt x="42189" y="6517"/>
                    <a:pt x="42189" y="6500"/>
                  </a:cubicBezTo>
                  <a:cubicBezTo>
                    <a:pt x="42206" y="6483"/>
                    <a:pt x="42223" y="6483"/>
                    <a:pt x="42240" y="6500"/>
                  </a:cubicBezTo>
                  <a:lnTo>
                    <a:pt x="42290" y="6550"/>
                  </a:lnTo>
                  <a:cubicBezTo>
                    <a:pt x="42306" y="6550"/>
                    <a:pt x="42306" y="6584"/>
                    <a:pt x="42290" y="6584"/>
                  </a:cubicBezTo>
                  <a:cubicBezTo>
                    <a:pt x="42273" y="6600"/>
                    <a:pt x="42256" y="6600"/>
                    <a:pt x="42240" y="6600"/>
                  </a:cubicBezTo>
                  <a:close/>
                  <a:moveTo>
                    <a:pt x="42490" y="6818"/>
                  </a:moveTo>
                  <a:cubicBezTo>
                    <a:pt x="42473" y="6801"/>
                    <a:pt x="42473" y="6784"/>
                    <a:pt x="42490" y="6767"/>
                  </a:cubicBezTo>
                  <a:cubicBezTo>
                    <a:pt x="42507" y="6751"/>
                    <a:pt x="42524" y="6751"/>
                    <a:pt x="42540" y="6767"/>
                  </a:cubicBezTo>
                  <a:lnTo>
                    <a:pt x="42590" y="6818"/>
                  </a:lnTo>
                  <a:cubicBezTo>
                    <a:pt x="42590" y="6834"/>
                    <a:pt x="42590" y="6851"/>
                    <a:pt x="42590" y="6868"/>
                  </a:cubicBezTo>
                  <a:cubicBezTo>
                    <a:pt x="42574" y="6868"/>
                    <a:pt x="42557" y="6868"/>
                    <a:pt x="42540" y="6868"/>
                  </a:cubicBezTo>
                  <a:close/>
                  <a:moveTo>
                    <a:pt x="42774" y="7085"/>
                  </a:moveTo>
                  <a:cubicBezTo>
                    <a:pt x="42774" y="7085"/>
                    <a:pt x="42774" y="7051"/>
                    <a:pt x="42774" y="7051"/>
                  </a:cubicBezTo>
                  <a:cubicBezTo>
                    <a:pt x="42791" y="7035"/>
                    <a:pt x="42808" y="7035"/>
                    <a:pt x="42824" y="7051"/>
                  </a:cubicBezTo>
                  <a:lnTo>
                    <a:pt x="42874" y="7085"/>
                  </a:lnTo>
                  <a:cubicBezTo>
                    <a:pt x="42891" y="7102"/>
                    <a:pt x="42891" y="7118"/>
                    <a:pt x="42874" y="7135"/>
                  </a:cubicBezTo>
                  <a:cubicBezTo>
                    <a:pt x="42858" y="7152"/>
                    <a:pt x="42841" y="7152"/>
                    <a:pt x="42824" y="7135"/>
                  </a:cubicBezTo>
                  <a:close/>
                  <a:moveTo>
                    <a:pt x="43058" y="7369"/>
                  </a:moveTo>
                  <a:cubicBezTo>
                    <a:pt x="43058" y="7352"/>
                    <a:pt x="43058" y="7335"/>
                    <a:pt x="43058" y="7319"/>
                  </a:cubicBezTo>
                  <a:cubicBezTo>
                    <a:pt x="43075" y="7302"/>
                    <a:pt x="43092" y="7302"/>
                    <a:pt x="43108" y="7319"/>
                  </a:cubicBezTo>
                  <a:lnTo>
                    <a:pt x="43158" y="7369"/>
                  </a:lnTo>
                  <a:cubicBezTo>
                    <a:pt x="43175" y="7386"/>
                    <a:pt x="43175" y="7402"/>
                    <a:pt x="43158" y="7419"/>
                  </a:cubicBezTo>
                  <a:cubicBezTo>
                    <a:pt x="43142" y="7436"/>
                    <a:pt x="43125" y="7436"/>
                    <a:pt x="43108" y="7419"/>
                  </a:cubicBezTo>
                  <a:close/>
                  <a:moveTo>
                    <a:pt x="43342" y="7653"/>
                  </a:moveTo>
                  <a:cubicBezTo>
                    <a:pt x="43326" y="7636"/>
                    <a:pt x="43342" y="7620"/>
                    <a:pt x="43342" y="7603"/>
                  </a:cubicBezTo>
                  <a:cubicBezTo>
                    <a:pt x="43359" y="7586"/>
                    <a:pt x="43376" y="7586"/>
                    <a:pt x="43392" y="7603"/>
                  </a:cubicBezTo>
                  <a:lnTo>
                    <a:pt x="43443" y="7653"/>
                  </a:lnTo>
                  <a:cubicBezTo>
                    <a:pt x="43459" y="7670"/>
                    <a:pt x="43459" y="7686"/>
                    <a:pt x="43443" y="7703"/>
                  </a:cubicBezTo>
                  <a:cubicBezTo>
                    <a:pt x="43426" y="7720"/>
                    <a:pt x="43409" y="7720"/>
                    <a:pt x="43392" y="7703"/>
                  </a:cubicBezTo>
                  <a:close/>
                  <a:moveTo>
                    <a:pt x="43626" y="7937"/>
                  </a:moveTo>
                  <a:cubicBezTo>
                    <a:pt x="43610" y="7920"/>
                    <a:pt x="43610" y="7904"/>
                    <a:pt x="43626" y="7887"/>
                  </a:cubicBezTo>
                  <a:cubicBezTo>
                    <a:pt x="43643" y="7887"/>
                    <a:pt x="43660" y="7887"/>
                    <a:pt x="43676" y="7887"/>
                  </a:cubicBezTo>
                  <a:lnTo>
                    <a:pt x="43710" y="7937"/>
                  </a:lnTo>
                  <a:cubicBezTo>
                    <a:pt x="43727" y="7954"/>
                    <a:pt x="43727" y="7970"/>
                    <a:pt x="43710" y="7987"/>
                  </a:cubicBezTo>
                  <a:cubicBezTo>
                    <a:pt x="43710" y="8004"/>
                    <a:pt x="43676" y="8004"/>
                    <a:pt x="43676" y="7987"/>
                  </a:cubicBezTo>
                  <a:close/>
                  <a:moveTo>
                    <a:pt x="43894" y="8238"/>
                  </a:moveTo>
                  <a:cubicBezTo>
                    <a:pt x="43877" y="8221"/>
                    <a:pt x="43877" y="8204"/>
                    <a:pt x="43894" y="8188"/>
                  </a:cubicBezTo>
                  <a:cubicBezTo>
                    <a:pt x="43910" y="8171"/>
                    <a:pt x="43927" y="8171"/>
                    <a:pt x="43944" y="8188"/>
                  </a:cubicBezTo>
                  <a:lnTo>
                    <a:pt x="43994" y="8238"/>
                  </a:lnTo>
                  <a:cubicBezTo>
                    <a:pt x="43994" y="8254"/>
                    <a:pt x="43994" y="8271"/>
                    <a:pt x="43994" y="8288"/>
                  </a:cubicBezTo>
                  <a:cubicBezTo>
                    <a:pt x="43977" y="8288"/>
                    <a:pt x="43961" y="8288"/>
                    <a:pt x="43944" y="8288"/>
                  </a:cubicBezTo>
                  <a:close/>
                  <a:moveTo>
                    <a:pt x="44161" y="8522"/>
                  </a:moveTo>
                  <a:cubicBezTo>
                    <a:pt x="44144" y="8505"/>
                    <a:pt x="44161" y="8488"/>
                    <a:pt x="44161" y="8472"/>
                  </a:cubicBezTo>
                  <a:cubicBezTo>
                    <a:pt x="44178" y="8472"/>
                    <a:pt x="44194" y="8472"/>
                    <a:pt x="44211" y="8488"/>
                  </a:cubicBezTo>
                  <a:lnTo>
                    <a:pt x="44261" y="8538"/>
                  </a:lnTo>
                  <a:cubicBezTo>
                    <a:pt x="44278" y="8538"/>
                    <a:pt x="44261" y="8572"/>
                    <a:pt x="44261" y="8572"/>
                  </a:cubicBezTo>
                  <a:cubicBezTo>
                    <a:pt x="44245" y="8589"/>
                    <a:pt x="44228" y="8589"/>
                    <a:pt x="44211" y="8572"/>
                  </a:cubicBezTo>
                  <a:close/>
                  <a:moveTo>
                    <a:pt x="44428" y="8823"/>
                  </a:moveTo>
                  <a:cubicBezTo>
                    <a:pt x="44412" y="8806"/>
                    <a:pt x="44412" y="8789"/>
                    <a:pt x="44428" y="8772"/>
                  </a:cubicBezTo>
                  <a:cubicBezTo>
                    <a:pt x="44445" y="8772"/>
                    <a:pt x="44462" y="8772"/>
                    <a:pt x="44478" y="8789"/>
                  </a:cubicBezTo>
                  <a:lnTo>
                    <a:pt x="44529" y="8839"/>
                  </a:lnTo>
                  <a:cubicBezTo>
                    <a:pt x="44529" y="8839"/>
                    <a:pt x="44529" y="8873"/>
                    <a:pt x="44512" y="8873"/>
                  </a:cubicBezTo>
                  <a:cubicBezTo>
                    <a:pt x="44495" y="8889"/>
                    <a:pt x="44478" y="8889"/>
                    <a:pt x="44462" y="8873"/>
                  </a:cubicBezTo>
                  <a:close/>
                  <a:moveTo>
                    <a:pt x="44679" y="9123"/>
                  </a:moveTo>
                  <a:cubicBezTo>
                    <a:pt x="44679" y="9123"/>
                    <a:pt x="44679" y="9090"/>
                    <a:pt x="44696" y="9090"/>
                  </a:cubicBezTo>
                  <a:cubicBezTo>
                    <a:pt x="44696" y="9073"/>
                    <a:pt x="44729" y="9073"/>
                    <a:pt x="44729" y="9090"/>
                  </a:cubicBezTo>
                  <a:lnTo>
                    <a:pt x="44779" y="9140"/>
                  </a:lnTo>
                  <a:cubicBezTo>
                    <a:pt x="44796" y="9157"/>
                    <a:pt x="44796" y="9173"/>
                    <a:pt x="44779" y="9190"/>
                  </a:cubicBezTo>
                  <a:cubicBezTo>
                    <a:pt x="44763" y="9190"/>
                    <a:pt x="44746" y="9190"/>
                    <a:pt x="44729" y="9173"/>
                  </a:cubicBezTo>
                  <a:close/>
                  <a:moveTo>
                    <a:pt x="44946" y="9441"/>
                  </a:moveTo>
                  <a:cubicBezTo>
                    <a:pt x="44930" y="9424"/>
                    <a:pt x="44930" y="9407"/>
                    <a:pt x="44946" y="9391"/>
                  </a:cubicBezTo>
                  <a:cubicBezTo>
                    <a:pt x="44963" y="9374"/>
                    <a:pt x="44980" y="9391"/>
                    <a:pt x="44996" y="9391"/>
                  </a:cubicBezTo>
                  <a:lnTo>
                    <a:pt x="45030" y="9441"/>
                  </a:lnTo>
                  <a:cubicBezTo>
                    <a:pt x="45047" y="9457"/>
                    <a:pt x="45047" y="9491"/>
                    <a:pt x="45030" y="9491"/>
                  </a:cubicBezTo>
                  <a:cubicBezTo>
                    <a:pt x="45013" y="9508"/>
                    <a:pt x="44996" y="9508"/>
                    <a:pt x="44980" y="9491"/>
                  </a:cubicBezTo>
                  <a:close/>
                  <a:moveTo>
                    <a:pt x="45180" y="9758"/>
                  </a:moveTo>
                  <a:cubicBezTo>
                    <a:pt x="45180" y="9741"/>
                    <a:pt x="45180" y="9708"/>
                    <a:pt x="45197" y="9708"/>
                  </a:cubicBezTo>
                  <a:cubicBezTo>
                    <a:pt x="45214" y="9691"/>
                    <a:pt x="45230" y="9691"/>
                    <a:pt x="45247" y="9708"/>
                  </a:cubicBezTo>
                  <a:lnTo>
                    <a:pt x="45280" y="9758"/>
                  </a:lnTo>
                  <a:cubicBezTo>
                    <a:pt x="45297" y="9775"/>
                    <a:pt x="45297" y="9792"/>
                    <a:pt x="45280" y="9808"/>
                  </a:cubicBezTo>
                  <a:cubicBezTo>
                    <a:pt x="45264" y="9825"/>
                    <a:pt x="45230" y="9825"/>
                    <a:pt x="45230" y="9808"/>
                  </a:cubicBezTo>
                  <a:close/>
                  <a:moveTo>
                    <a:pt x="45431" y="10059"/>
                  </a:moveTo>
                  <a:cubicBezTo>
                    <a:pt x="45414" y="10059"/>
                    <a:pt x="45414" y="10026"/>
                    <a:pt x="45431" y="10026"/>
                  </a:cubicBezTo>
                  <a:cubicBezTo>
                    <a:pt x="45448" y="10009"/>
                    <a:pt x="45464" y="10009"/>
                    <a:pt x="45481" y="10026"/>
                  </a:cubicBezTo>
                  <a:lnTo>
                    <a:pt x="45531" y="10076"/>
                  </a:lnTo>
                  <a:cubicBezTo>
                    <a:pt x="45531" y="10092"/>
                    <a:pt x="45531" y="10109"/>
                    <a:pt x="45514" y="10126"/>
                  </a:cubicBezTo>
                  <a:cubicBezTo>
                    <a:pt x="45498" y="10143"/>
                    <a:pt x="45481" y="10126"/>
                    <a:pt x="45464" y="10126"/>
                  </a:cubicBezTo>
                  <a:close/>
                  <a:moveTo>
                    <a:pt x="45665" y="10393"/>
                  </a:moveTo>
                  <a:cubicBezTo>
                    <a:pt x="45665" y="10376"/>
                    <a:pt x="45665" y="10343"/>
                    <a:pt x="45681" y="10343"/>
                  </a:cubicBezTo>
                  <a:cubicBezTo>
                    <a:pt x="45698" y="10326"/>
                    <a:pt x="45715" y="10326"/>
                    <a:pt x="45715" y="10343"/>
                  </a:cubicBezTo>
                  <a:lnTo>
                    <a:pt x="45765" y="10393"/>
                  </a:lnTo>
                  <a:cubicBezTo>
                    <a:pt x="45765" y="10410"/>
                    <a:pt x="45765" y="10443"/>
                    <a:pt x="45748" y="10443"/>
                  </a:cubicBezTo>
                  <a:cubicBezTo>
                    <a:pt x="45732" y="10460"/>
                    <a:pt x="45715" y="10460"/>
                    <a:pt x="45715" y="10443"/>
                  </a:cubicBezTo>
                  <a:close/>
                  <a:moveTo>
                    <a:pt x="45899" y="10711"/>
                  </a:moveTo>
                  <a:cubicBezTo>
                    <a:pt x="45899" y="10694"/>
                    <a:pt x="45899" y="10677"/>
                    <a:pt x="45915" y="10660"/>
                  </a:cubicBezTo>
                  <a:cubicBezTo>
                    <a:pt x="45932" y="10660"/>
                    <a:pt x="45949" y="10660"/>
                    <a:pt x="45949" y="10677"/>
                  </a:cubicBezTo>
                  <a:lnTo>
                    <a:pt x="45999" y="10727"/>
                  </a:lnTo>
                  <a:cubicBezTo>
                    <a:pt x="45999" y="10744"/>
                    <a:pt x="45999" y="10761"/>
                    <a:pt x="45982" y="10777"/>
                  </a:cubicBezTo>
                  <a:cubicBezTo>
                    <a:pt x="45966" y="10777"/>
                    <a:pt x="45949" y="10777"/>
                    <a:pt x="45932" y="10761"/>
                  </a:cubicBezTo>
                  <a:close/>
                  <a:moveTo>
                    <a:pt x="46133" y="11028"/>
                  </a:moveTo>
                  <a:cubicBezTo>
                    <a:pt x="46116" y="11028"/>
                    <a:pt x="46116" y="10995"/>
                    <a:pt x="46133" y="10995"/>
                  </a:cubicBezTo>
                  <a:cubicBezTo>
                    <a:pt x="46149" y="10978"/>
                    <a:pt x="46166" y="10978"/>
                    <a:pt x="46183" y="10995"/>
                  </a:cubicBezTo>
                  <a:lnTo>
                    <a:pt x="46216" y="11061"/>
                  </a:lnTo>
                  <a:cubicBezTo>
                    <a:pt x="46233" y="11061"/>
                    <a:pt x="46233" y="11095"/>
                    <a:pt x="46216" y="11095"/>
                  </a:cubicBezTo>
                  <a:cubicBezTo>
                    <a:pt x="46199" y="11112"/>
                    <a:pt x="46183" y="11112"/>
                    <a:pt x="46166" y="11095"/>
                  </a:cubicBezTo>
                  <a:close/>
                  <a:moveTo>
                    <a:pt x="46350" y="11362"/>
                  </a:moveTo>
                  <a:cubicBezTo>
                    <a:pt x="46350" y="11346"/>
                    <a:pt x="46350" y="11329"/>
                    <a:pt x="46367" y="11329"/>
                  </a:cubicBezTo>
                  <a:cubicBezTo>
                    <a:pt x="46383" y="11312"/>
                    <a:pt x="46400" y="11312"/>
                    <a:pt x="46400" y="11329"/>
                  </a:cubicBezTo>
                  <a:lnTo>
                    <a:pt x="46450" y="11379"/>
                  </a:lnTo>
                  <a:cubicBezTo>
                    <a:pt x="46450" y="11396"/>
                    <a:pt x="46450" y="11429"/>
                    <a:pt x="46433" y="11429"/>
                  </a:cubicBezTo>
                  <a:cubicBezTo>
                    <a:pt x="46417" y="11446"/>
                    <a:pt x="46400" y="11446"/>
                    <a:pt x="46383" y="11429"/>
                  </a:cubicBezTo>
                  <a:close/>
                  <a:moveTo>
                    <a:pt x="46567" y="11696"/>
                  </a:moveTo>
                  <a:cubicBezTo>
                    <a:pt x="46567" y="11680"/>
                    <a:pt x="46567" y="11663"/>
                    <a:pt x="46584" y="11646"/>
                  </a:cubicBezTo>
                  <a:cubicBezTo>
                    <a:pt x="46600" y="11646"/>
                    <a:pt x="46617" y="11646"/>
                    <a:pt x="46634" y="11663"/>
                  </a:cubicBezTo>
                  <a:lnTo>
                    <a:pt x="46667" y="11713"/>
                  </a:lnTo>
                  <a:cubicBezTo>
                    <a:pt x="46667" y="11730"/>
                    <a:pt x="46667" y="11763"/>
                    <a:pt x="46651" y="11763"/>
                  </a:cubicBezTo>
                  <a:cubicBezTo>
                    <a:pt x="46634" y="11780"/>
                    <a:pt x="46617" y="11780"/>
                    <a:pt x="46600" y="11763"/>
                  </a:cubicBezTo>
                  <a:close/>
                  <a:moveTo>
                    <a:pt x="46784" y="12031"/>
                  </a:moveTo>
                  <a:cubicBezTo>
                    <a:pt x="46768" y="12031"/>
                    <a:pt x="46784" y="11997"/>
                    <a:pt x="46801" y="11997"/>
                  </a:cubicBezTo>
                  <a:cubicBezTo>
                    <a:pt x="46818" y="11980"/>
                    <a:pt x="46834" y="11980"/>
                    <a:pt x="46834" y="11997"/>
                  </a:cubicBezTo>
                  <a:lnTo>
                    <a:pt x="46868" y="12064"/>
                  </a:lnTo>
                  <a:cubicBezTo>
                    <a:pt x="46885" y="12081"/>
                    <a:pt x="46885" y="12097"/>
                    <a:pt x="46868" y="12097"/>
                  </a:cubicBezTo>
                  <a:cubicBezTo>
                    <a:pt x="46851" y="12114"/>
                    <a:pt x="46834" y="12114"/>
                    <a:pt x="46818" y="12097"/>
                  </a:cubicBezTo>
                  <a:close/>
                  <a:moveTo>
                    <a:pt x="46985" y="12381"/>
                  </a:moveTo>
                  <a:cubicBezTo>
                    <a:pt x="46985" y="12365"/>
                    <a:pt x="46985" y="12348"/>
                    <a:pt x="47001" y="12331"/>
                  </a:cubicBezTo>
                  <a:cubicBezTo>
                    <a:pt x="47018" y="12331"/>
                    <a:pt x="47035" y="12331"/>
                    <a:pt x="47052" y="12348"/>
                  </a:cubicBezTo>
                  <a:lnTo>
                    <a:pt x="47085" y="12398"/>
                  </a:lnTo>
                  <a:cubicBezTo>
                    <a:pt x="47085" y="12415"/>
                    <a:pt x="47085" y="12432"/>
                    <a:pt x="47068" y="12448"/>
                  </a:cubicBezTo>
                  <a:cubicBezTo>
                    <a:pt x="47052" y="12448"/>
                    <a:pt x="47035" y="12448"/>
                    <a:pt x="47018" y="12432"/>
                  </a:cubicBezTo>
                  <a:close/>
                  <a:moveTo>
                    <a:pt x="47185" y="12716"/>
                  </a:moveTo>
                  <a:cubicBezTo>
                    <a:pt x="47185" y="12699"/>
                    <a:pt x="47185" y="12682"/>
                    <a:pt x="47202" y="12682"/>
                  </a:cubicBezTo>
                  <a:cubicBezTo>
                    <a:pt x="47219" y="12665"/>
                    <a:pt x="47235" y="12665"/>
                    <a:pt x="47252" y="12682"/>
                  </a:cubicBezTo>
                  <a:lnTo>
                    <a:pt x="47286" y="12749"/>
                  </a:lnTo>
                  <a:cubicBezTo>
                    <a:pt x="47286" y="12766"/>
                    <a:pt x="47286" y="12782"/>
                    <a:pt x="47269" y="12799"/>
                  </a:cubicBezTo>
                  <a:cubicBezTo>
                    <a:pt x="47252" y="12799"/>
                    <a:pt x="47235" y="12799"/>
                    <a:pt x="47219" y="12782"/>
                  </a:cubicBezTo>
                  <a:close/>
                  <a:moveTo>
                    <a:pt x="47386" y="13066"/>
                  </a:moveTo>
                  <a:cubicBezTo>
                    <a:pt x="47386" y="13050"/>
                    <a:pt x="47386" y="13033"/>
                    <a:pt x="47402" y="13016"/>
                  </a:cubicBezTo>
                  <a:cubicBezTo>
                    <a:pt x="47419" y="13016"/>
                    <a:pt x="47436" y="13016"/>
                    <a:pt x="47453" y="13033"/>
                  </a:cubicBezTo>
                  <a:lnTo>
                    <a:pt x="47486" y="13100"/>
                  </a:lnTo>
                  <a:cubicBezTo>
                    <a:pt x="47486" y="13117"/>
                    <a:pt x="47486" y="13133"/>
                    <a:pt x="47469" y="13133"/>
                  </a:cubicBezTo>
                  <a:cubicBezTo>
                    <a:pt x="47453" y="13150"/>
                    <a:pt x="47436" y="13150"/>
                    <a:pt x="47419" y="13133"/>
                  </a:cubicBezTo>
                  <a:close/>
                  <a:moveTo>
                    <a:pt x="47586" y="13417"/>
                  </a:moveTo>
                  <a:cubicBezTo>
                    <a:pt x="47570" y="13401"/>
                    <a:pt x="47570" y="13384"/>
                    <a:pt x="47586" y="13367"/>
                  </a:cubicBezTo>
                  <a:cubicBezTo>
                    <a:pt x="47603" y="13367"/>
                    <a:pt x="47636" y="13367"/>
                    <a:pt x="47636" y="13384"/>
                  </a:cubicBezTo>
                  <a:lnTo>
                    <a:pt x="47670" y="13451"/>
                  </a:lnTo>
                  <a:cubicBezTo>
                    <a:pt x="47670" y="13467"/>
                    <a:pt x="47670" y="13484"/>
                    <a:pt x="47653" y="13484"/>
                  </a:cubicBezTo>
                  <a:cubicBezTo>
                    <a:pt x="47636" y="13501"/>
                    <a:pt x="47620" y="13501"/>
                    <a:pt x="47603" y="13484"/>
                  </a:cubicBezTo>
                  <a:close/>
                  <a:moveTo>
                    <a:pt x="47770" y="13768"/>
                  </a:moveTo>
                  <a:cubicBezTo>
                    <a:pt x="47753" y="13752"/>
                    <a:pt x="47753" y="13735"/>
                    <a:pt x="47770" y="13735"/>
                  </a:cubicBezTo>
                  <a:cubicBezTo>
                    <a:pt x="47787" y="13718"/>
                    <a:pt x="47820" y="13718"/>
                    <a:pt x="47820" y="13735"/>
                  </a:cubicBezTo>
                  <a:lnTo>
                    <a:pt x="47854" y="13802"/>
                  </a:lnTo>
                  <a:cubicBezTo>
                    <a:pt x="47854" y="13818"/>
                    <a:pt x="47854" y="13835"/>
                    <a:pt x="47837" y="13852"/>
                  </a:cubicBezTo>
                  <a:cubicBezTo>
                    <a:pt x="47820" y="13852"/>
                    <a:pt x="47803" y="13852"/>
                    <a:pt x="47787" y="13835"/>
                  </a:cubicBezTo>
                  <a:close/>
                  <a:moveTo>
                    <a:pt x="47937" y="14136"/>
                  </a:moveTo>
                  <a:cubicBezTo>
                    <a:pt x="47937" y="14119"/>
                    <a:pt x="47937" y="14086"/>
                    <a:pt x="47954" y="14086"/>
                  </a:cubicBezTo>
                  <a:cubicBezTo>
                    <a:pt x="47971" y="14069"/>
                    <a:pt x="47987" y="14086"/>
                    <a:pt x="48004" y="14102"/>
                  </a:cubicBezTo>
                  <a:lnTo>
                    <a:pt x="48037" y="14153"/>
                  </a:lnTo>
                  <a:cubicBezTo>
                    <a:pt x="48037" y="14169"/>
                    <a:pt x="48037" y="14203"/>
                    <a:pt x="48021" y="14203"/>
                  </a:cubicBezTo>
                  <a:cubicBezTo>
                    <a:pt x="48004" y="14219"/>
                    <a:pt x="47987" y="14203"/>
                    <a:pt x="47971" y="14186"/>
                  </a:cubicBezTo>
                  <a:close/>
                  <a:moveTo>
                    <a:pt x="48121" y="14487"/>
                  </a:moveTo>
                  <a:cubicBezTo>
                    <a:pt x="48104" y="14470"/>
                    <a:pt x="48121" y="14453"/>
                    <a:pt x="48138" y="14437"/>
                  </a:cubicBezTo>
                  <a:cubicBezTo>
                    <a:pt x="48154" y="14437"/>
                    <a:pt x="48171" y="14437"/>
                    <a:pt x="48171" y="14453"/>
                  </a:cubicBezTo>
                  <a:lnTo>
                    <a:pt x="48204" y="14520"/>
                  </a:lnTo>
                  <a:cubicBezTo>
                    <a:pt x="48221" y="14537"/>
                    <a:pt x="48204" y="14554"/>
                    <a:pt x="48188" y="14570"/>
                  </a:cubicBezTo>
                  <a:cubicBezTo>
                    <a:pt x="48171" y="14570"/>
                    <a:pt x="48154" y="14570"/>
                    <a:pt x="48138" y="14554"/>
                  </a:cubicBezTo>
                  <a:close/>
                  <a:moveTo>
                    <a:pt x="48288" y="14854"/>
                  </a:moveTo>
                  <a:cubicBezTo>
                    <a:pt x="48271" y="14838"/>
                    <a:pt x="48288" y="14804"/>
                    <a:pt x="48305" y="14804"/>
                  </a:cubicBezTo>
                  <a:cubicBezTo>
                    <a:pt x="48321" y="14804"/>
                    <a:pt x="48338" y="14804"/>
                    <a:pt x="48338" y="14821"/>
                  </a:cubicBezTo>
                  <a:lnTo>
                    <a:pt x="48372" y="14888"/>
                  </a:lnTo>
                  <a:cubicBezTo>
                    <a:pt x="48388" y="14904"/>
                    <a:pt x="48372" y="14921"/>
                    <a:pt x="48355" y="14921"/>
                  </a:cubicBezTo>
                  <a:cubicBezTo>
                    <a:pt x="48338" y="14938"/>
                    <a:pt x="48321" y="14921"/>
                    <a:pt x="48305" y="14904"/>
                  </a:cubicBezTo>
                  <a:close/>
                  <a:moveTo>
                    <a:pt x="48455" y="15205"/>
                  </a:moveTo>
                  <a:cubicBezTo>
                    <a:pt x="48438" y="15188"/>
                    <a:pt x="48455" y="15172"/>
                    <a:pt x="48472" y="15172"/>
                  </a:cubicBezTo>
                  <a:cubicBezTo>
                    <a:pt x="48489" y="15155"/>
                    <a:pt x="48505" y="15172"/>
                    <a:pt x="48505" y="15188"/>
                  </a:cubicBezTo>
                  <a:lnTo>
                    <a:pt x="48539" y="15255"/>
                  </a:lnTo>
                  <a:cubicBezTo>
                    <a:pt x="48539" y="15272"/>
                    <a:pt x="48539" y="15289"/>
                    <a:pt x="48522" y="15289"/>
                  </a:cubicBezTo>
                  <a:cubicBezTo>
                    <a:pt x="48505" y="15305"/>
                    <a:pt x="48489" y="15289"/>
                    <a:pt x="48472" y="15272"/>
                  </a:cubicBezTo>
                  <a:close/>
                  <a:moveTo>
                    <a:pt x="48605" y="15573"/>
                  </a:moveTo>
                  <a:cubicBezTo>
                    <a:pt x="48589" y="15556"/>
                    <a:pt x="48605" y="15539"/>
                    <a:pt x="48622" y="15539"/>
                  </a:cubicBezTo>
                  <a:cubicBezTo>
                    <a:pt x="48639" y="15523"/>
                    <a:pt x="48656" y="15539"/>
                    <a:pt x="48672" y="15556"/>
                  </a:cubicBezTo>
                  <a:lnTo>
                    <a:pt x="48689" y="15623"/>
                  </a:lnTo>
                  <a:cubicBezTo>
                    <a:pt x="48706" y="15640"/>
                    <a:pt x="48689" y="15656"/>
                    <a:pt x="48672" y="15656"/>
                  </a:cubicBezTo>
                  <a:cubicBezTo>
                    <a:pt x="48656" y="15673"/>
                    <a:pt x="48639" y="15656"/>
                    <a:pt x="48622" y="15640"/>
                  </a:cubicBezTo>
                  <a:close/>
                  <a:moveTo>
                    <a:pt x="48756" y="15940"/>
                  </a:moveTo>
                  <a:cubicBezTo>
                    <a:pt x="48739" y="15924"/>
                    <a:pt x="48756" y="15907"/>
                    <a:pt x="48773" y="15907"/>
                  </a:cubicBezTo>
                  <a:cubicBezTo>
                    <a:pt x="48789" y="15907"/>
                    <a:pt x="48806" y="15907"/>
                    <a:pt x="48823" y="15924"/>
                  </a:cubicBezTo>
                  <a:lnTo>
                    <a:pt x="48839" y="15990"/>
                  </a:lnTo>
                  <a:cubicBezTo>
                    <a:pt x="48839" y="16007"/>
                    <a:pt x="48839" y="16024"/>
                    <a:pt x="48823" y="16024"/>
                  </a:cubicBezTo>
                  <a:cubicBezTo>
                    <a:pt x="48806" y="16041"/>
                    <a:pt x="48789" y="16024"/>
                    <a:pt x="48773" y="16007"/>
                  </a:cubicBezTo>
                  <a:close/>
                  <a:moveTo>
                    <a:pt x="48890" y="16325"/>
                  </a:moveTo>
                  <a:cubicBezTo>
                    <a:pt x="48890" y="16308"/>
                    <a:pt x="48906" y="16291"/>
                    <a:pt x="48923" y="16275"/>
                  </a:cubicBezTo>
                  <a:cubicBezTo>
                    <a:pt x="48940" y="16275"/>
                    <a:pt x="48956" y="16275"/>
                    <a:pt x="48956" y="16291"/>
                  </a:cubicBezTo>
                  <a:lnTo>
                    <a:pt x="48990" y="16358"/>
                  </a:lnTo>
                  <a:cubicBezTo>
                    <a:pt x="48990" y="16375"/>
                    <a:pt x="48990" y="16391"/>
                    <a:pt x="48956" y="16408"/>
                  </a:cubicBezTo>
                  <a:cubicBezTo>
                    <a:pt x="48940" y="16408"/>
                    <a:pt x="48923" y="16391"/>
                    <a:pt x="48923" y="16375"/>
                  </a:cubicBezTo>
                  <a:close/>
                  <a:moveTo>
                    <a:pt x="49040" y="16692"/>
                  </a:moveTo>
                  <a:cubicBezTo>
                    <a:pt x="49023" y="16676"/>
                    <a:pt x="49040" y="16659"/>
                    <a:pt x="49057" y="16659"/>
                  </a:cubicBezTo>
                  <a:cubicBezTo>
                    <a:pt x="49073" y="16642"/>
                    <a:pt x="49090" y="16659"/>
                    <a:pt x="49107" y="16676"/>
                  </a:cubicBezTo>
                  <a:lnTo>
                    <a:pt x="49123" y="16726"/>
                  </a:lnTo>
                  <a:cubicBezTo>
                    <a:pt x="49123" y="16759"/>
                    <a:pt x="49123" y="16776"/>
                    <a:pt x="49107" y="16776"/>
                  </a:cubicBezTo>
                  <a:cubicBezTo>
                    <a:pt x="49090" y="16776"/>
                    <a:pt x="49073" y="16776"/>
                    <a:pt x="49057" y="16759"/>
                  </a:cubicBezTo>
                  <a:close/>
                  <a:moveTo>
                    <a:pt x="49174" y="17077"/>
                  </a:moveTo>
                  <a:cubicBezTo>
                    <a:pt x="49157" y="17060"/>
                    <a:pt x="49174" y="17026"/>
                    <a:pt x="49190" y="17026"/>
                  </a:cubicBezTo>
                  <a:cubicBezTo>
                    <a:pt x="49207" y="17026"/>
                    <a:pt x="49224" y="17026"/>
                    <a:pt x="49240" y="17043"/>
                  </a:cubicBezTo>
                  <a:lnTo>
                    <a:pt x="49257" y="17110"/>
                  </a:lnTo>
                  <a:cubicBezTo>
                    <a:pt x="49257" y="17127"/>
                    <a:pt x="49257" y="17143"/>
                    <a:pt x="49240" y="17160"/>
                  </a:cubicBezTo>
                  <a:cubicBezTo>
                    <a:pt x="49224" y="17160"/>
                    <a:pt x="49190" y="17143"/>
                    <a:pt x="49190" y="17127"/>
                  </a:cubicBezTo>
                  <a:close/>
                  <a:moveTo>
                    <a:pt x="49291" y="17444"/>
                  </a:moveTo>
                  <a:cubicBezTo>
                    <a:pt x="49291" y="17427"/>
                    <a:pt x="49307" y="17411"/>
                    <a:pt x="49324" y="17411"/>
                  </a:cubicBezTo>
                  <a:cubicBezTo>
                    <a:pt x="49341" y="17394"/>
                    <a:pt x="49357" y="17411"/>
                    <a:pt x="49357" y="17427"/>
                  </a:cubicBezTo>
                  <a:lnTo>
                    <a:pt x="49374" y="17494"/>
                  </a:lnTo>
                  <a:cubicBezTo>
                    <a:pt x="49391" y="17511"/>
                    <a:pt x="49374" y="17528"/>
                    <a:pt x="49357" y="17528"/>
                  </a:cubicBezTo>
                  <a:cubicBezTo>
                    <a:pt x="49341" y="17544"/>
                    <a:pt x="49324" y="17528"/>
                    <a:pt x="49324" y="17511"/>
                  </a:cubicBezTo>
                  <a:close/>
                  <a:moveTo>
                    <a:pt x="49424" y="17828"/>
                  </a:moveTo>
                  <a:cubicBezTo>
                    <a:pt x="49408" y="17812"/>
                    <a:pt x="49424" y="17795"/>
                    <a:pt x="49441" y="17778"/>
                  </a:cubicBezTo>
                  <a:cubicBezTo>
                    <a:pt x="49458" y="17778"/>
                    <a:pt x="49474" y="17795"/>
                    <a:pt x="49474" y="17812"/>
                  </a:cubicBezTo>
                  <a:lnTo>
                    <a:pt x="49508" y="17879"/>
                  </a:lnTo>
                  <a:cubicBezTo>
                    <a:pt x="49508" y="17895"/>
                    <a:pt x="49491" y="17912"/>
                    <a:pt x="49474" y="17912"/>
                  </a:cubicBezTo>
                  <a:cubicBezTo>
                    <a:pt x="49458" y="17912"/>
                    <a:pt x="49441" y="17912"/>
                    <a:pt x="49441" y="17895"/>
                  </a:cubicBezTo>
                  <a:close/>
                  <a:moveTo>
                    <a:pt x="49524" y="18213"/>
                  </a:moveTo>
                  <a:cubicBezTo>
                    <a:pt x="49524" y="18196"/>
                    <a:pt x="49541" y="18179"/>
                    <a:pt x="49558" y="18163"/>
                  </a:cubicBezTo>
                  <a:cubicBezTo>
                    <a:pt x="49575" y="18163"/>
                    <a:pt x="49591" y="18179"/>
                    <a:pt x="49591" y="18196"/>
                  </a:cubicBezTo>
                  <a:lnTo>
                    <a:pt x="49608" y="18246"/>
                  </a:lnTo>
                  <a:cubicBezTo>
                    <a:pt x="49625" y="18280"/>
                    <a:pt x="49608" y="18296"/>
                    <a:pt x="49591" y="18296"/>
                  </a:cubicBezTo>
                  <a:cubicBezTo>
                    <a:pt x="49575" y="18296"/>
                    <a:pt x="49558" y="18296"/>
                    <a:pt x="49558" y="18280"/>
                  </a:cubicBezTo>
                  <a:close/>
                  <a:moveTo>
                    <a:pt x="49641" y="18597"/>
                  </a:moveTo>
                  <a:cubicBezTo>
                    <a:pt x="49641" y="18580"/>
                    <a:pt x="49641" y="18564"/>
                    <a:pt x="49658" y="18547"/>
                  </a:cubicBezTo>
                  <a:cubicBezTo>
                    <a:pt x="49675" y="18547"/>
                    <a:pt x="49692" y="18564"/>
                    <a:pt x="49708" y="18580"/>
                  </a:cubicBezTo>
                  <a:lnTo>
                    <a:pt x="49725" y="18647"/>
                  </a:lnTo>
                  <a:cubicBezTo>
                    <a:pt x="49725" y="18664"/>
                    <a:pt x="49708" y="18681"/>
                    <a:pt x="49692" y="18681"/>
                  </a:cubicBezTo>
                  <a:cubicBezTo>
                    <a:pt x="49675" y="18681"/>
                    <a:pt x="49658" y="18681"/>
                    <a:pt x="49658" y="18664"/>
                  </a:cubicBezTo>
                  <a:close/>
                  <a:moveTo>
                    <a:pt x="49742" y="18981"/>
                  </a:moveTo>
                  <a:cubicBezTo>
                    <a:pt x="49742" y="18965"/>
                    <a:pt x="49742" y="18948"/>
                    <a:pt x="49758" y="18931"/>
                  </a:cubicBezTo>
                  <a:cubicBezTo>
                    <a:pt x="49792" y="18931"/>
                    <a:pt x="49809" y="18948"/>
                    <a:pt x="49809" y="18965"/>
                  </a:cubicBezTo>
                  <a:lnTo>
                    <a:pt x="49825" y="19031"/>
                  </a:lnTo>
                  <a:cubicBezTo>
                    <a:pt x="49825" y="19048"/>
                    <a:pt x="49809" y="19065"/>
                    <a:pt x="49792" y="19065"/>
                  </a:cubicBezTo>
                  <a:cubicBezTo>
                    <a:pt x="49775" y="19065"/>
                    <a:pt x="49758" y="19065"/>
                    <a:pt x="49758" y="19048"/>
                  </a:cubicBezTo>
                  <a:close/>
                  <a:moveTo>
                    <a:pt x="49842" y="19366"/>
                  </a:moveTo>
                  <a:cubicBezTo>
                    <a:pt x="49825" y="19349"/>
                    <a:pt x="49842" y="19332"/>
                    <a:pt x="49859" y="19332"/>
                  </a:cubicBezTo>
                  <a:cubicBezTo>
                    <a:pt x="49875" y="19315"/>
                    <a:pt x="49892" y="19332"/>
                    <a:pt x="49909" y="19349"/>
                  </a:cubicBezTo>
                  <a:lnTo>
                    <a:pt x="49925" y="19416"/>
                  </a:lnTo>
                  <a:cubicBezTo>
                    <a:pt x="49925" y="19432"/>
                    <a:pt x="49909" y="19449"/>
                    <a:pt x="49892" y="19449"/>
                  </a:cubicBezTo>
                  <a:cubicBezTo>
                    <a:pt x="49875" y="19466"/>
                    <a:pt x="49859" y="19449"/>
                    <a:pt x="49859" y="19432"/>
                  </a:cubicBezTo>
                  <a:close/>
                  <a:moveTo>
                    <a:pt x="49925" y="19750"/>
                  </a:moveTo>
                  <a:cubicBezTo>
                    <a:pt x="49925" y="19733"/>
                    <a:pt x="49942" y="19716"/>
                    <a:pt x="49959" y="19716"/>
                  </a:cubicBezTo>
                  <a:cubicBezTo>
                    <a:pt x="49976" y="19716"/>
                    <a:pt x="49992" y="19716"/>
                    <a:pt x="49992" y="19733"/>
                  </a:cubicBezTo>
                  <a:lnTo>
                    <a:pt x="50009" y="19800"/>
                  </a:lnTo>
                  <a:cubicBezTo>
                    <a:pt x="50009" y="19817"/>
                    <a:pt x="49992" y="19833"/>
                    <a:pt x="49976" y="19850"/>
                  </a:cubicBezTo>
                  <a:cubicBezTo>
                    <a:pt x="49959" y="19850"/>
                    <a:pt x="49942" y="19833"/>
                    <a:pt x="49942" y="19817"/>
                  </a:cubicBezTo>
                  <a:close/>
                  <a:moveTo>
                    <a:pt x="50009" y="20134"/>
                  </a:moveTo>
                  <a:cubicBezTo>
                    <a:pt x="50009" y="20117"/>
                    <a:pt x="50026" y="20101"/>
                    <a:pt x="50042" y="20101"/>
                  </a:cubicBezTo>
                  <a:cubicBezTo>
                    <a:pt x="50059" y="20101"/>
                    <a:pt x="50076" y="20117"/>
                    <a:pt x="50076" y="20134"/>
                  </a:cubicBezTo>
                  <a:lnTo>
                    <a:pt x="50093" y="20201"/>
                  </a:lnTo>
                  <a:cubicBezTo>
                    <a:pt x="50093" y="20218"/>
                    <a:pt x="50076" y="20234"/>
                    <a:pt x="50059" y="20234"/>
                  </a:cubicBezTo>
                  <a:cubicBezTo>
                    <a:pt x="50042" y="20234"/>
                    <a:pt x="50026" y="20218"/>
                    <a:pt x="50026" y="20201"/>
                  </a:cubicBezTo>
                  <a:close/>
                  <a:moveTo>
                    <a:pt x="50093" y="20535"/>
                  </a:moveTo>
                  <a:cubicBezTo>
                    <a:pt x="50093" y="20518"/>
                    <a:pt x="50093" y="20502"/>
                    <a:pt x="50109" y="20502"/>
                  </a:cubicBezTo>
                  <a:cubicBezTo>
                    <a:pt x="50126" y="20485"/>
                    <a:pt x="50143" y="20502"/>
                    <a:pt x="50159" y="20518"/>
                  </a:cubicBezTo>
                  <a:lnTo>
                    <a:pt x="50159" y="20585"/>
                  </a:lnTo>
                  <a:cubicBezTo>
                    <a:pt x="50176" y="20602"/>
                    <a:pt x="50159" y="20619"/>
                    <a:pt x="50143" y="20619"/>
                  </a:cubicBezTo>
                  <a:cubicBezTo>
                    <a:pt x="50126" y="20635"/>
                    <a:pt x="50109" y="20619"/>
                    <a:pt x="50093" y="20602"/>
                  </a:cubicBezTo>
                  <a:close/>
                  <a:moveTo>
                    <a:pt x="50159" y="20919"/>
                  </a:moveTo>
                  <a:cubicBezTo>
                    <a:pt x="50159" y="20903"/>
                    <a:pt x="50176" y="20886"/>
                    <a:pt x="50193" y="20886"/>
                  </a:cubicBezTo>
                  <a:cubicBezTo>
                    <a:pt x="50210" y="20886"/>
                    <a:pt x="50226" y="20903"/>
                    <a:pt x="50226" y="20919"/>
                  </a:cubicBezTo>
                  <a:lnTo>
                    <a:pt x="50243" y="20986"/>
                  </a:lnTo>
                  <a:cubicBezTo>
                    <a:pt x="50243" y="21003"/>
                    <a:pt x="50226" y="21020"/>
                    <a:pt x="50210" y="21020"/>
                  </a:cubicBezTo>
                  <a:cubicBezTo>
                    <a:pt x="50193" y="21020"/>
                    <a:pt x="50176" y="21003"/>
                    <a:pt x="50176" y="20986"/>
                  </a:cubicBezTo>
                  <a:close/>
                  <a:moveTo>
                    <a:pt x="50226" y="21321"/>
                  </a:moveTo>
                  <a:cubicBezTo>
                    <a:pt x="50226" y="21304"/>
                    <a:pt x="50226" y="21287"/>
                    <a:pt x="50260" y="21287"/>
                  </a:cubicBezTo>
                  <a:cubicBezTo>
                    <a:pt x="50276" y="21270"/>
                    <a:pt x="50293" y="21287"/>
                    <a:pt x="50293" y="21304"/>
                  </a:cubicBezTo>
                  <a:lnTo>
                    <a:pt x="50293" y="21371"/>
                  </a:lnTo>
                  <a:cubicBezTo>
                    <a:pt x="50310" y="21387"/>
                    <a:pt x="50293" y="21404"/>
                    <a:pt x="50276" y="21404"/>
                  </a:cubicBezTo>
                  <a:cubicBezTo>
                    <a:pt x="50260" y="21421"/>
                    <a:pt x="50243" y="21404"/>
                    <a:pt x="50226" y="21387"/>
                  </a:cubicBezTo>
                  <a:close/>
                  <a:moveTo>
                    <a:pt x="50276" y="21705"/>
                  </a:moveTo>
                  <a:cubicBezTo>
                    <a:pt x="50276" y="21688"/>
                    <a:pt x="50293" y="21671"/>
                    <a:pt x="50310" y="21671"/>
                  </a:cubicBezTo>
                  <a:cubicBezTo>
                    <a:pt x="50326" y="21671"/>
                    <a:pt x="50343" y="21688"/>
                    <a:pt x="50343" y="21705"/>
                  </a:cubicBezTo>
                  <a:lnTo>
                    <a:pt x="50360" y="21772"/>
                  </a:lnTo>
                  <a:cubicBezTo>
                    <a:pt x="50360" y="21788"/>
                    <a:pt x="50343" y="21805"/>
                    <a:pt x="50326" y="21805"/>
                  </a:cubicBezTo>
                  <a:cubicBezTo>
                    <a:pt x="50310" y="21805"/>
                    <a:pt x="50293" y="21788"/>
                    <a:pt x="50293" y="21772"/>
                  </a:cubicBezTo>
                  <a:close/>
                  <a:moveTo>
                    <a:pt x="50343" y="22106"/>
                  </a:moveTo>
                  <a:cubicBezTo>
                    <a:pt x="50326" y="22089"/>
                    <a:pt x="50343" y="22072"/>
                    <a:pt x="50360" y="22072"/>
                  </a:cubicBezTo>
                  <a:cubicBezTo>
                    <a:pt x="50377" y="22072"/>
                    <a:pt x="50393" y="22072"/>
                    <a:pt x="50393" y="22106"/>
                  </a:cubicBezTo>
                  <a:lnTo>
                    <a:pt x="50410" y="22173"/>
                  </a:lnTo>
                  <a:cubicBezTo>
                    <a:pt x="50410" y="22189"/>
                    <a:pt x="50393" y="22206"/>
                    <a:pt x="50377" y="22206"/>
                  </a:cubicBezTo>
                  <a:cubicBezTo>
                    <a:pt x="50360" y="22206"/>
                    <a:pt x="50343" y="22189"/>
                    <a:pt x="50343" y="22173"/>
                  </a:cubicBezTo>
                  <a:close/>
                  <a:moveTo>
                    <a:pt x="50377" y="22507"/>
                  </a:moveTo>
                  <a:cubicBezTo>
                    <a:pt x="50377" y="22490"/>
                    <a:pt x="50393" y="22473"/>
                    <a:pt x="50410" y="22473"/>
                  </a:cubicBezTo>
                  <a:cubicBezTo>
                    <a:pt x="50427" y="22457"/>
                    <a:pt x="50443" y="22473"/>
                    <a:pt x="50443" y="22490"/>
                  </a:cubicBezTo>
                  <a:lnTo>
                    <a:pt x="50460" y="22557"/>
                  </a:lnTo>
                  <a:cubicBezTo>
                    <a:pt x="50460" y="22574"/>
                    <a:pt x="50443" y="22590"/>
                    <a:pt x="50427" y="22590"/>
                  </a:cubicBezTo>
                  <a:cubicBezTo>
                    <a:pt x="50410" y="22607"/>
                    <a:pt x="50393" y="22590"/>
                    <a:pt x="50393" y="22574"/>
                  </a:cubicBezTo>
                  <a:close/>
                  <a:moveTo>
                    <a:pt x="50427" y="22891"/>
                  </a:moveTo>
                  <a:cubicBezTo>
                    <a:pt x="50427" y="22874"/>
                    <a:pt x="50427" y="22858"/>
                    <a:pt x="50443" y="22858"/>
                  </a:cubicBezTo>
                  <a:cubicBezTo>
                    <a:pt x="50477" y="22858"/>
                    <a:pt x="50494" y="22874"/>
                    <a:pt x="50494" y="22891"/>
                  </a:cubicBezTo>
                  <a:lnTo>
                    <a:pt x="50494" y="22958"/>
                  </a:lnTo>
                  <a:cubicBezTo>
                    <a:pt x="50494" y="22975"/>
                    <a:pt x="50477" y="22991"/>
                    <a:pt x="50460" y="22991"/>
                  </a:cubicBezTo>
                  <a:cubicBezTo>
                    <a:pt x="50443" y="22991"/>
                    <a:pt x="50427" y="22991"/>
                    <a:pt x="50427" y="22958"/>
                  </a:cubicBezTo>
                  <a:close/>
                  <a:moveTo>
                    <a:pt x="50460" y="23292"/>
                  </a:moveTo>
                  <a:cubicBezTo>
                    <a:pt x="50460" y="23275"/>
                    <a:pt x="50460" y="23259"/>
                    <a:pt x="50494" y="23259"/>
                  </a:cubicBezTo>
                  <a:cubicBezTo>
                    <a:pt x="50510" y="23259"/>
                    <a:pt x="50527" y="23275"/>
                    <a:pt x="50527" y="23292"/>
                  </a:cubicBezTo>
                  <a:lnTo>
                    <a:pt x="50527" y="23359"/>
                  </a:lnTo>
                  <a:cubicBezTo>
                    <a:pt x="50527" y="23376"/>
                    <a:pt x="50510" y="23392"/>
                    <a:pt x="50494" y="23392"/>
                  </a:cubicBezTo>
                  <a:cubicBezTo>
                    <a:pt x="50477" y="23392"/>
                    <a:pt x="50460" y="23376"/>
                    <a:pt x="50460" y="23359"/>
                  </a:cubicBezTo>
                  <a:close/>
                  <a:moveTo>
                    <a:pt x="50477" y="23693"/>
                  </a:moveTo>
                  <a:cubicBezTo>
                    <a:pt x="50477" y="23676"/>
                    <a:pt x="50494" y="23660"/>
                    <a:pt x="50510" y="23660"/>
                  </a:cubicBezTo>
                  <a:cubicBezTo>
                    <a:pt x="50527" y="23660"/>
                    <a:pt x="50544" y="23676"/>
                    <a:pt x="50544" y="23693"/>
                  </a:cubicBezTo>
                  <a:lnTo>
                    <a:pt x="50560" y="23760"/>
                  </a:lnTo>
                  <a:cubicBezTo>
                    <a:pt x="50560" y="23777"/>
                    <a:pt x="50544" y="23793"/>
                    <a:pt x="50527" y="23793"/>
                  </a:cubicBezTo>
                  <a:cubicBezTo>
                    <a:pt x="50510" y="23793"/>
                    <a:pt x="50494" y="23777"/>
                    <a:pt x="50494" y="23760"/>
                  </a:cubicBezTo>
                  <a:close/>
                  <a:moveTo>
                    <a:pt x="50510" y="24094"/>
                  </a:moveTo>
                  <a:cubicBezTo>
                    <a:pt x="50510" y="24077"/>
                    <a:pt x="50510" y="24061"/>
                    <a:pt x="50527" y="24061"/>
                  </a:cubicBezTo>
                  <a:cubicBezTo>
                    <a:pt x="50560" y="24061"/>
                    <a:pt x="50577" y="24077"/>
                    <a:pt x="50577" y="24094"/>
                  </a:cubicBezTo>
                  <a:lnTo>
                    <a:pt x="50577" y="24161"/>
                  </a:lnTo>
                  <a:cubicBezTo>
                    <a:pt x="50577" y="24178"/>
                    <a:pt x="50560" y="24194"/>
                    <a:pt x="50544" y="24194"/>
                  </a:cubicBezTo>
                  <a:cubicBezTo>
                    <a:pt x="50527" y="24194"/>
                    <a:pt x="50510" y="24178"/>
                    <a:pt x="50510" y="24161"/>
                  </a:cubicBezTo>
                  <a:close/>
                  <a:moveTo>
                    <a:pt x="50510" y="24495"/>
                  </a:moveTo>
                  <a:cubicBezTo>
                    <a:pt x="50510" y="24478"/>
                    <a:pt x="50527" y="24462"/>
                    <a:pt x="50544" y="24462"/>
                  </a:cubicBezTo>
                  <a:cubicBezTo>
                    <a:pt x="50577" y="24462"/>
                    <a:pt x="50577" y="24462"/>
                    <a:pt x="50577" y="24495"/>
                  </a:cubicBezTo>
                  <a:lnTo>
                    <a:pt x="50594" y="24562"/>
                  </a:lnTo>
                  <a:cubicBezTo>
                    <a:pt x="50594" y="24579"/>
                    <a:pt x="50577" y="24595"/>
                    <a:pt x="50560" y="24595"/>
                  </a:cubicBezTo>
                  <a:cubicBezTo>
                    <a:pt x="50544" y="24595"/>
                    <a:pt x="50527" y="24579"/>
                    <a:pt x="50527" y="24562"/>
                  </a:cubicBezTo>
                  <a:close/>
                  <a:moveTo>
                    <a:pt x="50527" y="24896"/>
                  </a:moveTo>
                  <a:cubicBezTo>
                    <a:pt x="50527" y="24863"/>
                    <a:pt x="50544" y="24863"/>
                    <a:pt x="50560" y="24863"/>
                  </a:cubicBezTo>
                  <a:cubicBezTo>
                    <a:pt x="50577" y="24863"/>
                    <a:pt x="50594" y="24863"/>
                    <a:pt x="50594" y="24879"/>
                  </a:cubicBezTo>
                  <a:lnTo>
                    <a:pt x="50594" y="24946"/>
                  </a:lnTo>
                  <a:cubicBezTo>
                    <a:pt x="50594" y="24980"/>
                    <a:pt x="50577" y="24980"/>
                    <a:pt x="50560" y="24980"/>
                  </a:cubicBezTo>
                  <a:cubicBezTo>
                    <a:pt x="50544" y="24996"/>
                    <a:pt x="50527" y="24980"/>
                    <a:pt x="50527" y="24946"/>
                  </a:cubicBezTo>
                  <a:close/>
                  <a:moveTo>
                    <a:pt x="50527" y="25280"/>
                  </a:moveTo>
                  <a:cubicBezTo>
                    <a:pt x="50527" y="25264"/>
                    <a:pt x="50544" y="25247"/>
                    <a:pt x="50560" y="25247"/>
                  </a:cubicBezTo>
                  <a:cubicBezTo>
                    <a:pt x="50577" y="25247"/>
                    <a:pt x="50594" y="25264"/>
                    <a:pt x="50594" y="25280"/>
                  </a:cubicBezTo>
                  <a:lnTo>
                    <a:pt x="50594" y="25347"/>
                  </a:lnTo>
                  <a:cubicBezTo>
                    <a:pt x="50594" y="25364"/>
                    <a:pt x="50577" y="25381"/>
                    <a:pt x="50560" y="25381"/>
                  </a:cubicBezTo>
                  <a:cubicBezTo>
                    <a:pt x="50544" y="25381"/>
                    <a:pt x="50527" y="25364"/>
                    <a:pt x="50527" y="25347"/>
                  </a:cubicBezTo>
                  <a:close/>
                  <a:moveTo>
                    <a:pt x="50527" y="25681"/>
                  </a:moveTo>
                  <a:cubicBezTo>
                    <a:pt x="50527" y="25665"/>
                    <a:pt x="50544" y="25648"/>
                    <a:pt x="50560" y="25648"/>
                  </a:cubicBezTo>
                  <a:cubicBezTo>
                    <a:pt x="50577" y="25648"/>
                    <a:pt x="50594" y="25665"/>
                    <a:pt x="50594" y="25681"/>
                  </a:cubicBezTo>
                  <a:lnTo>
                    <a:pt x="50594" y="25748"/>
                  </a:lnTo>
                  <a:cubicBezTo>
                    <a:pt x="50594" y="25765"/>
                    <a:pt x="50577" y="25782"/>
                    <a:pt x="50560" y="25782"/>
                  </a:cubicBezTo>
                  <a:cubicBezTo>
                    <a:pt x="50544" y="25782"/>
                    <a:pt x="50527" y="25765"/>
                    <a:pt x="50527" y="25748"/>
                  </a:cubicBezTo>
                  <a:close/>
                  <a:moveTo>
                    <a:pt x="50510" y="26082"/>
                  </a:moveTo>
                  <a:cubicBezTo>
                    <a:pt x="50510" y="26066"/>
                    <a:pt x="50527" y="26049"/>
                    <a:pt x="50544" y="26049"/>
                  </a:cubicBezTo>
                  <a:cubicBezTo>
                    <a:pt x="50577" y="26049"/>
                    <a:pt x="50577" y="26066"/>
                    <a:pt x="50577" y="26082"/>
                  </a:cubicBezTo>
                  <a:lnTo>
                    <a:pt x="50577" y="26149"/>
                  </a:lnTo>
                  <a:cubicBezTo>
                    <a:pt x="50577" y="26166"/>
                    <a:pt x="50560" y="26183"/>
                    <a:pt x="50544" y="26183"/>
                  </a:cubicBezTo>
                  <a:cubicBezTo>
                    <a:pt x="50527" y="26183"/>
                    <a:pt x="50510" y="26166"/>
                    <a:pt x="50510" y="26149"/>
                  </a:cubicBezTo>
                  <a:close/>
                  <a:moveTo>
                    <a:pt x="50494" y="26483"/>
                  </a:moveTo>
                  <a:cubicBezTo>
                    <a:pt x="50494" y="26467"/>
                    <a:pt x="50510" y="26450"/>
                    <a:pt x="50527" y="26450"/>
                  </a:cubicBezTo>
                  <a:cubicBezTo>
                    <a:pt x="50560" y="26450"/>
                    <a:pt x="50560" y="26467"/>
                    <a:pt x="50560" y="26483"/>
                  </a:cubicBezTo>
                  <a:lnTo>
                    <a:pt x="50560" y="26550"/>
                  </a:lnTo>
                  <a:cubicBezTo>
                    <a:pt x="50560" y="26567"/>
                    <a:pt x="50544" y="26584"/>
                    <a:pt x="50527" y="26584"/>
                  </a:cubicBezTo>
                  <a:cubicBezTo>
                    <a:pt x="50510" y="26584"/>
                    <a:pt x="50494" y="26567"/>
                    <a:pt x="50494" y="26550"/>
                  </a:cubicBezTo>
                  <a:close/>
                  <a:moveTo>
                    <a:pt x="50477" y="26884"/>
                  </a:moveTo>
                  <a:cubicBezTo>
                    <a:pt x="50477" y="26868"/>
                    <a:pt x="50494" y="26851"/>
                    <a:pt x="50510" y="26851"/>
                  </a:cubicBezTo>
                  <a:cubicBezTo>
                    <a:pt x="50527" y="26851"/>
                    <a:pt x="50544" y="26868"/>
                    <a:pt x="50544" y="26884"/>
                  </a:cubicBezTo>
                  <a:lnTo>
                    <a:pt x="50544" y="26951"/>
                  </a:lnTo>
                  <a:cubicBezTo>
                    <a:pt x="50544" y="26968"/>
                    <a:pt x="50527" y="26985"/>
                    <a:pt x="50510" y="26985"/>
                  </a:cubicBezTo>
                  <a:cubicBezTo>
                    <a:pt x="50494" y="26985"/>
                    <a:pt x="50477" y="26968"/>
                    <a:pt x="50477" y="26951"/>
                  </a:cubicBezTo>
                  <a:close/>
                  <a:moveTo>
                    <a:pt x="50443" y="27269"/>
                  </a:moveTo>
                  <a:cubicBezTo>
                    <a:pt x="50443" y="27252"/>
                    <a:pt x="50460" y="27252"/>
                    <a:pt x="50477" y="27252"/>
                  </a:cubicBezTo>
                  <a:cubicBezTo>
                    <a:pt x="50510" y="27252"/>
                    <a:pt x="50510" y="27269"/>
                    <a:pt x="50510" y="27285"/>
                  </a:cubicBezTo>
                  <a:lnTo>
                    <a:pt x="50510" y="27352"/>
                  </a:lnTo>
                  <a:cubicBezTo>
                    <a:pt x="50510" y="27369"/>
                    <a:pt x="50494" y="27386"/>
                    <a:pt x="50477" y="27386"/>
                  </a:cubicBezTo>
                  <a:cubicBezTo>
                    <a:pt x="50460" y="27369"/>
                    <a:pt x="50443" y="27369"/>
                    <a:pt x="50443" y="27336"/>
                  </a:cubicBezTo>
                  <a:close/>
                  <a:moveTo>
                    <a:pt x="50410" y="27670"/>
                  </a:moveTo>
                  <a:cubicBezTo>
                    <a:pt x="50410" y="27653"/>
                    <a:pt x="50427" y="27636"/>
                    <a:pt x="50443" y="27636"/>
                  </a:cubicBezTo>
                  <a:cubicBezTo>
                    <a:pt x="50477" y="27653"/>
                    <a:pt x="50477" y="27670"/>
                    <a:pt x="50477" y="27686"/>
                  </a:cubicBezTo>
                  <a:lnTo>
                    <a:pt x="50477" y="27753"/>
                  </a:lnTo>
                  <a:cubicBezTo>
                    <a:pt x="50477" y="27770"/>
                    <a:pt x="50460" y="27770"/>
                    <a:pt x="50443" y="27770"/>
                  </a:cubicBezTo>
                  <a:cubicBezTo>
                    <a:pt x="50427" y="27770"/>
                    <a:pt x="50410" y="27753"/>
                    <a:pt x="50410" y="27737"/>
                  </a:cubicBezTo>
                  <a:close/>
                  <a:moveTo>
                    <a:pt x="50377" y="28071"/>
                  </a:moveTo>
                  <a:cubicBezTo>
                    <a:pt x="50377" y="28054"/>
                    <a:pt x="50393" y="28037"/>
                    <a:pt x="50410" y="28037"/>
                  </a:cubicBezTo>
                  <a:cubicBezTo>
                    <a:pt x="50427" y="28037"/>
                    <a:pt x="50443" y="28054"/>
                    <a:pt x="50443" y="28071"/>
                  </a:cubicBezTo>
                  <a:lnTo>
                    <a:pt x="50427" y="28138"/>
                  </a:lnTo>
                  <a:cubicBezTo>
                    <a:pt x="50427" y="28154"/>
                    <a:pt x="50410" y="28171"/>
                    <a:pt x="50393" y="28171"/>
                  </a:cubicBezTo>
                  <a:cubicBezTo>
                    <a:pt x="50377" y="28171"/>
                    <a:pt x="50360" y="28154"/>
                    <a:pt x="50360" y="28138"/>
                  </a:cubicBezTo>
                  <a:close/>
                  <a:moveTo>
                    <a:pt x="50326" y="28472"/>
                  </a:moveTo>
                  <a:cubicBezTo>
                    <a:pt x="50326" y="28455"/>
                    <a:pt x="50343" y="28438"/>
                    <a:pt x="50360" y="28438"/>
                  </a:cubicBezTo>
                  <a:cubicBezTo>
                    <a:pt x="50377" y="28438"/>
                    <a:pt x="50393" y="28455"/>
                    <a:pt x="50393" y="28472"/>
                  </a:cubicBezTo>
                  <a:lnTo>
                    <a:pt x="50377" y="28539"/>
                  </a:lnTo>
                  <a:cubicBezTo>
                    <a:pt x="50377" y="28555"/>
                    <a:pt x="50360" y="28572"/>
                    <a:pt x="50343" y="28572"/>
                  </a:cubicBezTo>
                  <a:cubicBezTo>
                    <a:pt x="50326" y="28572"/>
                    <a:pt x="50310" y="28555"/>
                    <a:pt x="50310" y="28539"/>
                  </a:cubicBezTo>
                  <a:close/>
                  <a:moveTo>
                    <a:pt x="50276" y="28856"/>
                  </a:moveTo>
                  <a:cubicBezTo>
                    <a:pt x="50276" y="28839"/>
                    <a:pt x="50293" y="28823"/>
                    <a:pt x="50310" y="28839"/>
                  </a:cubicBezTo>
                  <a:cubicBezTo>
                    <a:pt x="50326" y="28839"/>
                    <a:pt x="50343" y="28856"/>
                    <a:pt x="50343" y="28873"/>
                  </a:cubicBezTo>
                  <a:lnTo>
                    <a:pt x="50326" y="28940"/>
                  </a:lnTo>
                  <a:cubicBezTo>
                    <a:pt x="50326" y="28956"/>
                    <a:pt x="50310" y="28973"/>
                    <a:pt x="50293" y="28956"/>
                  </a:cubicBezTo>
                  <a:cubicBezTo>
                    <a:pt x="50276" y="28956"/>
                    <a:pt x="50260" y="28940"/>
                    <a:pt x="50260" y="28923"/>
                  </a:cubicBezTo>
                  <a:close/>
                  <a:moveTo>
                    <a:pt x="50210" y="29257"/>
                  </a:moveTo>
                  <a:cubicBezTo>
                    <a:pt x="50210" y="29240"/>
                    <a:pt x="50226" y="29224"/>
                    <a:pt x="50243" y="29224"/>
                  </a:cubicBezTo>
                  <a:cubicBezTo>
                    <a:pt x="50276" y="29224"/>
                    <a:pt x="50276" y="29240"/>
                    <a:pt x="50276" y="29257"/>
                  </a:cubicBezTo>
                  <a:lnTo>
                    <a:pt x="50260" y="29324"/>
                  </a:lnTo>
                  <a:cubicBezTo>
                    <a:pt x="50260" y="29341"/>
                    <a:pt x="50243" y="29357"/>
                    <a:pt x="50226" y="29357"/>
                  </a:cubicBezTo>
                  <a:cubicBezTo>
                    <a:pt x="50210" y="29357"/>
                    <a:pt x="50193" y="29341"/>
                    <a:pt x="50193" y="29324"/>
                  </a:cubicBezTo>
                  <a:close/>
                  <a:moveTo>
                    <a:pt x="50143" y="29641"/>
                  </a:moveTo>
                  <a:cubicBezTo>
                    <a:pt x="50143" y="29625"/>
                    <a:pt x="50159" y="29625"/>
                    <a:pt x="50193" y="29625"/>
                  </a:cubicBezTo>
                  <a:cubicBezTo>
                    <a:pt x="50210" y="29625"/>
                    <a:pt x="50210" y="29641"/>
                    <a:pt x="50210" y="29658"/>
                  </a:cubicBezTo>
                  <a:lnTo>
                    <a:pt x="50193" y="29725"/>
                  </a:lnTo>
                  <a:cubicBezTo>
                    <a:pt x="50193" y="29742"/>
                    <a:pt x="50176" y="29758"/>
                    <a:pt x="50159" y="29758"/>
                  </a:cubicBezTo>
                  <a:cubicBezTo>
                    <a:pt x="50143" y="29742"/>
                    <a:pt x="50126" y="29725"/>
                    <a:pt x="50126" y="29708"/>
                  </a:cubicBezTo>
                  <a:close/>
                  <a:moveTo>
                    <a:pt x="50076" y="30042"/>
                  </a:moveTo>
                  <a:cubicBezTo>
                    <a:pt x="50076" y="30026"/>
                    <a:pt x="50093" y="30009"/>
                    <a:pt x="50109" y="30009"/>
                  </a:cubicBezTo>
                  <a:cubicBezTo>
                    <a:pt x="50126" y="30009"/>
                    <a:pt x="50143" y="30026"/>
                    <a:pt x="50143" y="30059"/>
                  </a:cubicBezTo>
                  <a:lnTo>
                    <a:pt x="50126" y="30109"/>
                  </a:lnTo>
                  <a:cubicBezTo>
                    <a:pt x="50126" y="30143"/>
                    <a:pt x="50109" y="30143"/>
                    <a:pt x="50093" y="30143"/>
                  </a:cubicBezTo>
                  <a:cubicBezTo>
                    <a:pt x="50076" y="30143"/>
                    <a:pt x="50059" y="30126"/>
                    <a:pt x="50059" y="30109"/>
                  </a:cubicBezTo>
                  <a:close/>
                  <a:moveTo>
                    <a:pt x="49992" y="30427"/>
                  </a:moveTo>
                  <a:cubicBezTo>
                    <a:pt x="49992" y="30410"/>
                    <a:pt x="50009" y="30393"/>
                    <a:pt x="50026" y="30410"/>
                  </a:cubicBezTo>
                  <a:cubicBezTo>
                    <a:pt x="50059" y="30410"/>
                    <a:pt x="50059" y="30427"/>
                    <a:pt x="50059" y="30443"/>
                  </a:cubicBezTo>
                  <a:lnTo>
                    <a:pt x="50042" y="30510"/>
                  </a:lnTo>
                  <a:cubicBezTo>
                    <a:pt x="50042" y="30527"/>
                    <a:pt x="50026" y="30544"/>
                    <a:pt x="50009" y="30527"/>
                  </a:cubicBezTo>
                  <a:cubicBezTo>
                    <a:pt x="49992" y="30527"/>
                    <a:pt x="49976" y="30510"/>
                    <a:pt x="49976" y="30493"/>
                  </a:cubicBezTo>
                  <a:close/>
                  <a:moveTo>
                    <a:pt x="49909" y="30811"/>
                  </a:moveTo>
                  <a:cubicBezTo>
                    <a:pt x="49909" y="30794"/>
                    <a:pt x="49925" y="30794"/>
                    <a:pt x="49942" y="30794"/>
                  </a:cubicBezTo>
                  <a:cubicBezTo>
                    <a:pt x="49976" y="30794"/>
                    <a:pt x="49976" y="30811"/>
                    <a:pt x="49976" y="30828"/>
                  </a:cubicBezTo>
                  <a:lnTo>
                    <a:pt x="49959" y="30894"/>
                  </a:lnTo>
                  <a:cubicBezTo>
                    <a:pt x="49959" y="30911"/>
                    <a:pt x="49942" y="30928"/>
                    <a:pt x="49925" y="30928"/>
                  </a:cubicBezTo>
                  <a:cubicBezTo>
                    <a:pt x="49909" y="30911"/>
                    <a:pt x="49892" y="30894"/>
                    <a:pt x="49892" y="30878"/>
                  </a:cubicBezTo>
                  <a:close/>
                  <a:moveTo>
                    <a:pt x="49825" y="31212"/>
                  </a:moveTo>
                  <a:cubicBezTo>
                    <a:pt x="49825" y="31195"/>
                    <a:pt x="49842" y="31179"/>
                    <a:pt x="49859" y="31179"/>
                  </a:cubicBezTo>
                  <a:cubicBezTo>
                    <a:pt x="49875" y="31179"/>
                    <a:pt x="49892" y="31212"/>
                    <a:pt x="49875" y="31229"/>
                  </a:cubicBezTo>
                  <a:lnTo>
                    <a:pt x="49875" y="31295"/>
                  </a:lnTo>
                  <a:cubicBezTo>
                    <a:pt x="49859" y="31312"/>
                    <a:pt x="49842" y="31312"/>
                    <a:pt x="49825" y="31312"/>
                  </a:cubicBezTo>
                  <a:cubicBezTo>
                    <a:pt x="49809" y="31312"/>
                    <a:pt x="49792" y="31295"/>
                    <a:pt x="49809" y="31279"/>
                  </a:cubicBezTo>
                  <a:close/>
                  <a:moveTo>
                    <a:pt x="49725" y="31596"/>
                  </a:moveTo>
                  <a:cubicBezTo>
                    <a:pt x="49725" y="31580"/>
                    <a:pt x="49742" y="31563"/>
                    <a:pt x="49758" y="31563"/>
                  </a:cubicBezTo>
                  <a:cubicBezTo>
                    <a:pt x="49775" y="31580"/>
                    <a:pt x="49792" y="31596"/>
                    <a:pt x="49792" y="31613"/>
                  </a:cubicBezTo>
                  <a:lnTo>
                    <a:pt x="49775" y="31680"/>
                  </a:lnTo>
                  <a:cubicBezTo>
                    <a:pt x="49758" y="31696"/>
                    <a:pt x="49742" y="31696"/>
                    <a:pt x="49725" y="31696"/>
                  </a:cubicBezTo>
                  <a:cubicBezTo>
                    <a:pt x="49708" y="31696"/>
                    <a:pt x="49692" y="31680"/>
                    <a:pt x="49708" y="31663"/>
                  </a:cubicBezTo>
                  <a:close/>
                  <a:moveTo>
                    <a:pt x="49625" y="31981"/>
                  </a:moveTo>
                  <a:cubicBezTo>
                    <a:pt x="49625" y="31964"/>
                    <a:pt x="49641" y="31947"/>
                    <a:pt x="49658" y="31947"/>
                  </a:cubicBezTo>
                  <a:cubicBezTo>
                    <a:pt x="49675" y="31964"/>
                    <a:pt x="49692" y="31981"/>
                    <a:pt x="49675" y="31997"/>
                  </a:cubicBezTo>
                  <a:lnTo>
                    <a:pt x="49658" y="32064"/>
                  </a:lnTo>
                  <a:cubicBezTo>
                    <a:pt x="49658" y="32081"/>
                    <a:pt x="49641" y="32081"/>
                    <a:pt x="49625" y="32081"/>
                  </a:cubicBezTo>
                  <a:cubicBezTo>
                    <a:pt x="49608" y="32081"/>
                    <a:pt x="49591" y="32064"/>
                    <a:pt x="49591" y="32047"/>
                  </a:cubicBezTo>
                  <a:close/>
                  <a:moveTo>
                    <a:pt x="49508" y="32365"/>
                  </a:moveTo>
                  <a:cubicBezTo>
                    <a:pt x="49508" y="32348"/>
                    <a:pt x="49524" y="32331"/>
                    <a:pt x="49558" y="32331"/>
                  </a:cubicBezTo>
                  <a:cubicBezTo>
                    <a:pt x="49575" y="32348"/>
                    <a:pt x="49575" y="32365"/>
                    <a:pt x="49575" y="32382"/>
                  </a:cubicBezTo>
                  <a:lnTo>
                    <a:pt x="49558" y="32448"/>
                  </a:lnTo>
                  <a:cubicBezTo>
                    <a:pt x="49541" y="32465"/>
                    <a:pt x="49524" y="32465"/>
                    <a:pt x="49508" y="32465"/>
                  </a:cubicBezTo>
                  <a:cubicBezTo>
                    <a:pt x="49491" y="32465"/>
                    <a:pt x="49491" y="32448"/>
                    <a:pt x="49491" y="32432"/>
                  </a:cubicBezTo>
                  <a:close/>
                  <a:moveTo>
                    <a:pt x="49391" y="32749"/>
                  </a:moveTo>
                  <a:cubicBezTo>
                    <a:pt x="49391" y="32732"/>
                    <a:pt x="49424" y="32716"/>
                    <a:pt x="49441" y="32716"/>
                  </a:cubicBezTo>
                  <a:cubicBezTo>
                    <a:pt x="49458" y="32732"/>
                    <a:pt x="49458" y="32749"/>
                    <a:pt x="49458" y="32766"/>
                  </a:cubicBezTo>
                  <a:lnTo>
                    <a:pt x="49441" y="32833"/>
                  </a:lnTo>
                  <a:cubicBezTo>
                    <a:pt x="49424" y="32849"/>
                    <a:pt x="49408" y="32849"/>
                    <a:pt x="49391" y="32849"/>
                  </a:cubicBezTo>
                  <a:cubicBezTo>
                    <a:pt x="49374" y="32849"/>
                    <a:pt x="49374" y="32816"/>
                    <a:pt x="49374" y="32799"/>
                  </a:cubicBezTo>
                  <a:close/>
                  <a:moveTo>
                    <a:pt x="49274" y="33117"/>
                  </a:moveTo>
                  <a:cubicBezTo>
                    <a:pt x="49274" y="33100"/>
                    <a:pt x="49291" y="33100"/>
                    <a:pt x="49307" y="33100"/>
                  </a:cubicBezTo>
                  <a:cubicBezTo>
                    <a:pt x="49324" y="33100"/>
                    <a:pt x="49341" y="33133"/>
                    <a:pt x="49341" y="33150"/>
                  </a:cubicBezTo>
                  <a:lnTo>
                    <a:pt x="49307" y="33200"/>
                  </a:lnTo>
                  <a:cubicBezTo>
                    <a:pt x="49307" y="33217"/>
                    <a:pt x="49291" y="33234"/>
                    <a:pt x="49274" y="33234"/>
                  </a:cubicBezTo>
                  <a:cubicBezTo>
                    <a:pt x="49257" y="33217"/>
                    <a:pt x="49240" y="33200"/>
                    <a:pt x="49257" y="33184"/>
                  </a:cubicBezTo>
                  <a:close/>
                  <a:moveTo>
                    <a:pt x="49140" y="33501"/>
                  </a:moveTo>
                  <a:cubicBezTo>
                    <a:pt x="49157" y="33484"/>
                    <a:pt x="49174" y="33468"/>
                    <a:pt x="49190" y="33484"/>
                  </a:cubicBezTo>
                  <a:cubicBezTo>
                    <a:pt x="49207" y="33484"/>
                    <a:pt x="49207" y="33501"/>
                    <a:pt x="49207" y="33518"/>
                  </a:cubicBezTo>
                  <a:lnTo>
                    <a:pt x="49190" y="33585"/>
                  </a:lnTo>
                  <a:cubicBezTo>
                    <a:pt x="49174" y="33601"/>
                    <a:pt x="49157" y="33618"/>
                    <a:pt x="49140" y="33601"/>
                  </a:cubicBezTo>
                  <a:cubicBezTo>
                    <a:pt x="49123" y="33601"/>
                    <a:pt x="49123" y="33585"/>
                    <a:pt x="49123" y="33568"/>
                  </a:cubicBezTo>
                  <a:close/>
                  <a:moveTo>
                    <a:pt x="49006" y="33869"/>
                  </a:moveTo>
                  <a:cubicBezTo>
                    <a:pt x="49023" y="33852"/>
                    <a:pt x="49040" y="33852"/>
                    <a:pt x="49057" y="33852"/>
                  </a:cubicBezTo>
                  <a:cubicBezTo>
                    <a:pt x="49073" y="33869"/>
                    <a:pt x="49073" y="33885"/>
                    <a:pt x="49073" y="33902"/>
                  </a:cubicBezTo>
                  <a:lnTo>
                    <a:pt x="49057" y="33952"/>
                  </a:lnTo>
                  <a:cubicBezTo>
                    <a:pt x="49040" y="33969"/>
                    <a:pt x="49023" y="33986"/>
                    <a:pt x="49006" y="33986"/>
                  </a:cubicBezTo>
                  <a:cubicBezTo>
                    <a:pt x="48990" y="33969"/>
                    <a:pt x="48973" y="33952"/>
                    <a:pt x="48990" y="33935"/>
                  </a:cubicBezTo>
                  <a:close/>
                  <a:moveTo>
                    <a:pt x="48873" y="34253"/>
                  </a:moveTo>
                  <a:cubicBezTo>
                    <a:pt x="48873" y="34236"/>
                    <a:pt x="48890" y="34219"/>
                    <a:pt x="48906" y="34236"/>
                  </a:cubicBezTo>
                  <a:cubicBezTo>
                    <a:pt x="48923" y="34236"/>
                    <a:pt x="48940" y="34253"/>
                    <a:pt x="48923" y="34270"/>
                  </a:cubicBezTo>
                  <a:lnTo>
                    <a:pt x="48906" y="34336"/>
                  </a:lnTo>
                  <a:cubicBezTo>
                    <a:pt x="48906" y="34353"/>
                    <a:pt x="48890" y="34353"/>
                    <a:pt x="48856" y="34353"/>
                  </a:cubicBezTo>
                  <a:cubicBezTo>
                    <a:pt x="48839" y="34353"/>
                    <a:pt x="48839" y="34320"/>
                    <a:pt x="48839" y="34303"/>
                  </a:cubicBezTo>
                  <a:close/>
                  <a:moveTo>
                    <a:pt x="48722" y="34620"/>
                  </a:moveTo>
                  <a:cubicBezTo>
                    <a:pt x="48722" y="34604"/>
                    <a:pt x="48756" y="34587"/>
                    <a:pt x="48773" y="34604"/>
                  </a:cubicBezTo>
                  <a:cubicBezTo>
                    <a:pt x="48789" y="34604"/>
                    <a:pt x="48789" y="34620"/>
                    <a:pt x="48789" y="34637"/>
                  </a:cubicBezTo>
                  <a:lnTo>
                    <a:pt x="48756" y="34704"/>
                  </a:lnTo>
                  <a:cubicBezTo>
                    <a:pt x="48756" y="34721"/>
                    <a:pt x="48739" y="34737"/>
                    <a:pt x="48722" y="34721"/>
                  </a:cubicBezTo>
                  <a:cubicBezTo>
                    <a:pt x="48706" y="34721"/>
                    <a:pt x="48689" y="34704"/>
                    <a:pt x="48706" y="34687"/>
                  </a:cubicBezTo>
                  <a:close/>
                  <a:moveTo>
                    <a:pt x="48572" y="34988"/>
                  </a:moveTo>
                  <a:cubicBezTo>
                    <a:pt x="48572" y="34971"/>
                    <a:pt x="48605" y="34955"/>
                    <a:pt x="48622" y="34971"/>
                  </a:cubicBezTo>
                  <a:cubicBezTo>
                    <a:pt x="48639" y="34971"/>
                    <a:pt x="48639" y="34988"/>
                    <a:pt x="48639" y="35021"/>
                  </a:cubicBezTo>
                  <a:lnTo>
                    <a:pt x="48605" y="35072"/>
                  </a:lnTo>
                  <a:cubicBezTo>
                    <a:pt x="48605" y="35088"/>
                    <a:pt x="48572" y="35105"/>
                    <a:pt x="48555" y="35088"/>
                  </a:cubicBezTo>
                  <a:cubicBezTo>
                    <a:pt x="48555" y="35088"/>
                    <a:pt x="48539" y="35072"/>
                    <a:pt x="48539" y="35055"/>
                  </a:cubicBezTo>
                  <a:close/>
                  <a:moveTo>
                    <a:pt x="48422" y="35356"/>
                  </a:moveTo>
                  <a:cubicBezTo>
                    <a:pt x="48422" y="35339"/>
                    <a:pt x="48438" y="35322"/>
                    <a:pt x="48455" y="35339"/>
                  </a:cubicBezTo>
                  <a:cubicBezTo>
                    <a:pt x="48472" y="35339"/>
                    <a:pt x="48489" y="35356"/>
                    <a:pt x="48472" y="35372"/>
                  </a:cubicBezTo>
                  <a:lnTo>
                    <a:pt x="48455" y="35439"/>
                  </a:lnTo>
                  <a:cubicBezTo>
                    <a:pt x="48438" y="35456"/>
                    <a:pt x="48422" y="35473"/>
                    <a:pt x="48405" y="35456"/>
                  </a:cubicBezTo>
                  <a:cubicBezTo>
                    <a:pt x="48388" y="35456"/>
                    <a:pt x="48372" y="35439"/>
                    <a:pt x="48388" y="35422"/>
                  </a:cubicBezTo>
                  <a:close/>
                  <a:moveTo>
                    <a:pt x="48255" y="35723"/>
                  </a:moveTo>
                  <a:cubicBezTo>
                    <a:pt x="48255" y="35707"/>
                    <a:pt x="48271" y="35690"/>
                    <a:pt x="48288" y="35707"/>
                  </a:cubicBezTo>
                  <a:cubicBezTo>
                    <a:pt x="48305" y="35707"/>
                    <a:pt x="48321" y="35723"/>
                    <a:pt x="48305" y="35740"/>
                  </a:cubicBezTo>
                  <a:lnTo>
                    <a:pt x="48288" y="35807"/>
                  </a:lnTo>
                  <a:cubicBezTo>
                    <a:pt x="48271" y="35823"/>
                    <a:pt x="48255" y="35823"/>
                    <a:pt x="48238" y="35823"/>
                  </a:cubicBezTo>
                  <a:cubicBezTo>
                    <a:pt x="48221" y="35807"/>
                    <a:pt x="48221" y="35790"/>
                    <a:pt x="48221" y="35773"/>
                  </a:cubicBezTo>
                  <a:close/>
                  <a:moveTo>
                    <a:pt x="48088" y="36074"/>
                  </a:moveTo>
                  <a:cubicBezTo>
                    <a:pt x="48088" y="36057"/>
                    <a:pt x="48104" y="36057"/>
                    <a:pt x="48121" y="36057"/>
                  </a:cubicBezTo>
                  <a:cubicBezTo>
                    <a:pt x="48138" y="36074"/>
                    <a:pt x="48154" y="36091"/>
                    <a:pt x="48138" y="36108"/>
                  </a:cubicBezTo>
                  <a:lnTo>
                    <a:pt x="48104" y="36174"/>
                  </a:lnTo>
                  <a:cubicBezTo>
                    <a:pt x="48104" y="36191"/>
                    <a:pt x="48088" y="36191"/>
                    <a:pt x="48071" y="36174"/>
                  </a:cubicBezTo>
                  <a:cubicBezTo>
                    <a:pt x="48054" y="36174"/>
                    <a:pt x="48037" y="36158"/>
                    <a:pt x="48054" y="36141"/>
                  </a:cubicBezTo>
                  <a:close/>
                  <a:moveTo>
                    <a:pt x="47904" y="36442"/>
                  </a:moveTo>
                  <a:cubicBezTo>
                    <a:pt x="47920" y="36425"/>
                    <a:pt x="47937" y="36408"/>
                    <a:pt x="47954" y="36425"/>
                  </a:cubicBezTo>
                  <a:cubicBezTo>
                    <a:pt x="47971" y="36425"/>
                    <a:pt x="47971" y="36458"/>
                    <a:pt x="47971" y="36458"/>
                  </a:cubicBezTo>
                  <a:lnTo>
                    <a:pt x="47937" y="36525"/>
                  </a:lnTo>
                  <a:cubicBezTo>
                    <a:pt x="47920" y="36542"/>
                    <a:pt x="47904" y="36542"/>
                    <a:pt x="47887" y="36542"/>
                  </a:cubicBezTo>
                  <a:cubicBezTo>
                    <a:pt x="47870" y="36525"/>
                    <a:pt x="47870" y="36509"/>
                    <a:pt x="47870" y="36492"/>
                  </a:cubicBezTo>
                  <a:close/>
                  <a:moveTo>
                    <a:pt x="47720" y="36793"/>
                  </a:moveTo>
                  <a:cubicBezTo>
                    <a:pt x="47737" y="36776"/>
                    <a:pt x="47753" y="36776"/>
                    <a:pt x="47770" y="36776"/>
                  </a:cubicBezTo>
                  <a:cubicBezTo>
                    <a:pt x="47787" y="36793"/>
                    <a:pt x="47787" y="36809"/>
                    <a:pt x="47787" y="36826"/>
                  </a:cubicBezTo>
                  <a:lnTo>
                    <a:pt x="47753" y="36876"/>
                  </a:lnTo>
                  <a:cubicBezTo>
                    <a:pt x="47753" y="36893"/>
                    <a:pt x="47720" y="36910"/>
                    <a:pt x="47703" y="36893"/>
                  </a:cubicBezTo>
                  <a:cubicBezTo>
                    <a:pt x="47687" y="36893"/>
                    <a:pt x="47687" y="36859"/>
                    <a:pt x="47703" y="36843"/>
                  </a:cubicBezTo>
                  <a:close/>
                  <a:moveTo>
                    <a:pt x="47536" y="37143"/>
                  </a:moveTo>
                  <a:cubicBezTo>
                    <a:pt x="47553" y="37127"/>
                    <a:pt x="47570" y="37127"/>
                    <a:pt x="47586" y="37127"/>
                  </a:cubicBezTo>
                  <a:cubicBezTo>
                    <a:pt x="47603" y="37143"/>
                    <a:pt x="47603" y="37160"/>
                    <a:pt x="47603" y="37177"/>
                  </a:cubicBezTo>
                  <a:lnTo>
                    <a:pt x="47570" y="37227"/>
                  </a:lnTo>
                  <a:cubicBezTo>
                    <a:pt x="47553" y="37244"/>
                    <a:pt x="47536" y="37260"/>
                    <a:pt x="47519" y="37244"/>
                  </a:cubicBezTo>
                  <a:cubicBezTo>
                    <a:pt x="47503" y="37244"/>
                    <a:pt x="47503" y="37210"/>
                    <a:pt x="47503" y="37210"/>
                  </a:cubicBezTo>
                  <a:close/>
                  <a:moveTo>
                    <a:pt x="47352" y="37494"/>
                  </a:moveTo>
                  <a:cubicBezTo>
                    <a:pt x="47352" y="37478"/>
                    <a:pt x="47386" y="37478"/>
                    <a:pt x="47386" y="37478"/>
                  </a:cubicBezTo>
                  <a:cubicBezTo>
                    <a:pt x="47402" y="37494"/>
                    <a:pt x="47419" y="37511"/>
                    <a:pt x="47402" y="37528"/>
                  </a:cubicBezTo>
                  <a:lnTo>
                    <a:pt x="47369" y="37578"/>
                  </a:lnTo>
                  <a:cubicBezTo>
                    <a:pt x="47369" y="37595"/>
                    <a:pt x="47352" y="37611"/>
                    <a:pt x="47336" y="37595"/>
                  </a:cubicBezTo>
                  <a:cubicBezTo>
                    <a:pt x="47319" y="37595"/>
                    <a:pt x="47302" y="37561"/>
                    <a:pt x="47319" y="37544"/>
                  </a:cubicBezTo>
                  <a:close/>
                  <a:moveTo>
                    <a:pt x="47152" y="37845"/>
                  </a:moveTo>
                  <a:cubicBezTo>
                    <a:pt x="47152" y="37829"/>
                    <a:pt x="47185" y="37812"/>
                    <a:pt x="47202" y="37829"/>
                  </a:cubicBezTo>
                  <a:cubicBezTo>
                    <a:pt x="47219" y="37845"/>
                    <a:pt x="47219" y="37862"/>
                    <a:pt x="47202" y="37879"/>
                  </a:cubicBezTo>
                  <a:lnTo>
                    <a:pt x="47169" y="37929"/>
                  </a:lnTo>
                  <a:cubicBezTo>
                    <a:pt x="47169" y="37945"/>
                    <a:pt x="47152" y="37945"/>
                    <a:pt x="47135" y="37945"/>
                  </a:cubicBezTo>
                  <a:cubicBezTo>
                    <a:pt x="47118" y="37929"/>
                    <a:pt x="47102" y="37912"/>
                    <a:pt x="47118" y="37895"/>
                  </a:cubicBezTo>
                  <a:close/>
                  <a:moveTo>
                    <a:pt x="46951" y="38179"/>
                  </a:moveTo>
                  <a:cubicBezTo>
                    <a:pt x="46951" y="38163"/>
                    <a:pt x="46985" y="38163"/>
                    <a:pt x="47001" y="38179"/>
                  </a:cubicBezTo>
                  <a:cubicBezTo>
                    <a:pt x="47018" y="38179"/>
                    <a:pt x="47018" y="38196"/>
                    <a:pt x="47001" y="38213"/>
                  </a:cubicBezTo>
                  <a:lnTo>
                    <a:pt x="46968" y="38280"/>
                  </a:lnTo>
                  <a:cubicBezTo>
                    <a:pt x="46968" y="38296"/>
                    <a:pt x="46935" y="38296"/>
                    <a:pt x="46918" y="38280"/>
                  </a:cubicBezTo>
                  <a:cubicBezTo>
                    <a:pt x="46901" y="38280"/>
                    <a:pt x="46901" y="38263"/>
                    <a:pt x="46918" y="38246"/>
                  </a:cubicBezTo>
                  <a:close/>
                  <a:moveTo>
                    <a:pt x="46734" y="38530"/>
                  </a:moveTo>
                  <a:cubicBezTo>
                    <a:pt x="46751" y="38514"/>
                    <a:pt x="46768" y="38497"/>
                    <a:pt x="46784" y="38514"/>
                  </a:cubicBezTo>
                  <a:cubicBezTo>
                    <a:pt x="46801" y="38530"/>
                    <a:pt x="46801" y="38547"/>
                    <a:pt x="46801" y="38564"/>
                  </a:cubicBezTo>
                  <a:lnTo>
                    <a:pt x="46768" y="38614"/>
                  </a:lnTo>
                  <a:cubicBezTo>
                    <a:pt x="46751" y="38631"/>
                    <a:pt x="46734" y="38631"/>
                    <a:pt x="46717" y="38631"/>
                  </a:cubicBezTo>
                  <a:cubicBezTo>
                    <a:pt x="46701" y="38614"/>
                    <a:pt x="46701" y="38597"/>
                    <a:pt x="46701" y="38580"/>
                  </a:cubicBezTo>
                  <a:close/>
                  <a:moveTo>
                    <a:pt x="46534" y="38864"/>
                  </a:moveTo>
                  <a:cubicBezTo>
                    <a:pt x="46534" y="38848"/>
                    <a:pt x="46550" y="38848"/>
                    <a:pt x="46567" y="38848"/>
                  </a:cubicBezTo>
                  <a:cubicBezTo>
                    <a:pt x="46584" y="38864"/>
                    <a:pt x="46600" y="38881"/>
                    <a:pt x="46584" y="38898"/>
                  </a:cubicBezTo>
                  <a:lnTo>
                    <a:pt x="46550" y="38948"/>
                  </a:lnTo>
                  <a:cubicBezTo>
                    <a:pt x="46534" y="38965"/>
                    <a:pt x="46517" y="38965"/>
                    <a:pt x="46500" y="38965"/>
                  </a:cubicBezTo>
                  <a:cubicBezTo>
                    <a:pt x="46484" y="38948"/>
                    <a:pt x="46484" y="38931"/>
                    <a:pt x="46484" y="38915"/>
                  </a:cubicBezTo>
                  <a:close/>
                  <a:moveTo>
                    <a:pt x="46300" y="39199"/>
                  </a:moveTo>
                  <a:cubicBezTo>
                    <a:pt x="46316" y="39182"/>
                    <a:pt x="46333" y="39165"/>
                    <a:pt x="46350" y="39182"/>
                  </a:cubicBezTo>
                  <a:cubicBezTo>
                    <a:pt x="46367" y="39199"/>
                    <a:pt x="46367" y="39215"/>
                    <a:pt x="46367" y="39232"/>
                  </a:cubicBezTo>
                  <a:lnTo>
                    <a:pt x="46333" y="39282"/>
                  </a:lnTo>
                  <a:cubicBezTo>
                    <a:pt x="46316" y="39299"/>
                    <a:pt x="46300" y="39299"/>
                    <a:pt x="46283" y="39299"/>
                  </a:cubicBezTo>
                  <a:cubicBezTo>
                    <a:pt x="46266" y="39282"/>
                    <a:pt x="46266" y="39265"/>
                    <a:pt x="46266" y="39249"/>
                  </a:cubicBezTo>
                  <a:close/>
                  <a:moveTo>
                    <a:pt x="46082" y="39516"/>
                  </a:moveTo>
                  <a:cubicBezTo>
                    <a:pt x="46099" y="39516"/>
                    <a:pt x="46116" y="39499"/>
                    <a:pt x="46133" y="39516"/>
                  </a:cubicBezTo>
                  <a:cubicBezTo>
                    <a:pt x="46149" y="39533"/>
                    <a:pt x="46149" y="39549"/>
                    <a:pt x="46133" y="39566"/>
                  </a:cubicBezTo>
                  <a:lnTo>
                    <a:pt x="46099" y="39616"/>
                  </a:lnTo>
                  <a:cubicBezTo>
                    <a:pt x="46082" y="39633"/>
                    <a:pt x="46066" y="39633"/>
                    <a:pt x="46049" y="39616"/>
                  </a:cubicBezTo>
                  <a:cubicBezTo>
                    <a:pt x="46032" y="39616"/>
                    <a:pt x="46032" y="39600"/>
                    <a:pt x="46049" y="39583"/>
                  </a:cubicBezTo>
                  <a:close/>
                  <a:moveTo>
                    <a:pt x="45849" y="39850"/>
                  </a:moveTo>
                  <a:cubicBezTo>
                    <a:pt x="45865" y="39834"/>
                    <a:pt x="45882" y="39834"/>
                    <a:pt x="45899" y="39834"/>
                  </a:cubicBezTo>
                  <a:cubicBezTo>
                    <a:pt x="45915" y="39850"/>
                    <a:pt x="45915" y="39867"/>
                    <a:pt x="45915" y="39884"/>
                  </a:cubicBezTo>
                  <a:lnTo>
                    <a:pt x="45865" y="39934"/>
                  </a:lnTo>
                  <a:cubicBezTo>
                    <a:pt x="45865" y="39951"/>
                    <a:pt x="45832" y="39967"/>
                    <a:pt x="45815" y="39951"/>
                  </a:cubicBezTo>
                  <a:cubicBezTo>
                    <a:pt x="45815" y="39934"/>
                    <a:pt x="45798" y="39917"/>
                    <a:pt x="45815" y="39900"/>
                  </a:cubicBezTo>
                  <a:close/>
                  <a:moveTo>
                    <a:pt x="45615" y="40168"/>
                  </a:moveTo>
                  <a:cubicBezTo>
                    <a:pt x="45631" y="40151"/>
                    <a:pt x="45648" y="40151"/>
                    <a:pt x="45665" y="40168"/>
                  </a:cubicBezTo>
                  <a:cubicBezTo>
                    <a:pt x="45681" y="40168"/>
                    <a:pt x="45681" y="40201"/>
                    <a:pt x="45681" y="40218"/>
                  </a:cubicBezTo>
                  <a:lnTo>
                    <a:pt x="45631" y="40268"/>
                  </a:lnTo>
                  <a:cubicBezTo>
                    <a:pt x="45615" y="40285"/>
                    <a:pt x="45598" y="40285"/>
                    <a:pt x="45581" y="40268"/>
                  </a:cubicBezTo>
                  <a:cubicBezTo>
                    <a:pt x="45565" y="40268"/>
                    <a:pt x="45565" y="40235"/>
                    <a:pt x="45581" y="40218"/>
                  </a:cubicBezTo>
                  <a:close/>
                  <a:moveTo>
                    <a:pt x="45381" y="40485"/>
                  </a:moveTo>
                  <a:cubicBezTo>
                    <a:pt x="45397" y="40468"/>
                    <a:pt x="45414" y="40468"/>
                    <a:pt x="45431" y="40485"/>
                  </a:cubicBezTo>
                  <a:cubicBezTo>
                    <a:pt x="45448" y="40502"/>
                    <a:pt x="45448" y="40519"/>
                    <a:pt x="45431" y="40535"/>
                  </a:cubicBezTo>
                  <a:lnTo>
                    <a:pt x="45397" y="40585"/>
                  </a:lnTo>
                  <a:cubicBezTo>
                    <a:pt x="45381" y="40602"/>
                    <a:pt x="45364" y="40602"/>
                    <a:pt x="45347" y="40585"/>
                  </a:cubicBezTo>
                  <a:cubicBezTo>
                    <a:pt x="45331" y="40585"/>
                    <a:pt x="45331" y="40552"/>
                    <a:pt x="45347" y="40535"/>
                  </a:cubicBezTo>
                  <a:close/>
                  <a:moveTo>
                    <a:pt x="45130" y="40803"/>
                  </a:moveTo>
                  <a:cubicBezTo>
                    <a:pt x="45147" y="40786"/>
                    <a:pt x="45164" y="40786"/>
                    <a:pt x="45180" y="40803"/>
                  </a:cubicBezTo>
                  <a:cubicBezTo>
                    <a:pt x="45197" y="40819"/>
                    <a:pt x="45197" y="40836"/>
                    <a:pt x="45180" y="40853"/>
                  </a:cubicBezTo>
                  <a:lnTo>
                    <a:pt x="45147" y="40903"/>
                  </a:lnTo>
                  <a:cubicBezTo>
                    <a:pt x="45130" y="40920"/>
                    <a:pt x="45113" y="40920"/>
                    <a:pt x="45097" y="40903"/>
                  </a:cubicBezTo>
                  <a:cubicBezTo>
                    <a:pt x="45080" y="40886"/>
                    <a:pt x="45080" y="40869"/>
                    <a:pt x="45097" y="40853"/>
                  </a:cubicBezTo>
                  <a:close/>
                  <a:moveTo>
                    <a:pt x="44879" y="41120"/>
                  </a:moveTo>
                  <a:cubicBezTo>
                    <a:pt x="44896" y="41103"/>
                    <a:pt x="44913" y="41103"/>
                    <a:pt x="44930" y="41103"/>
                  </a:cubicBezTo>
                  <a:cubicBezTo>
                    <a:pt x="44946" y="41120"/>
                    <a:pt x="44946" y="41137"/>
                    <a:pt x="44930" y="41154"/>
                  </a:cubicBezTo>
                  <a:lnTo>
                    <a:pt x="44896" y="41204"/>
                  </a:lnTo>
                  <a:cubicBezTo>
                    <a:pt x="44879" y="41220"/>
                    <a:pt x="44863" y="41220"/>
                    <a:pt x="44846" y="41220"/>
                  </a:cubicBezTo>
                  <a:cubicBezTo>
                    <a:pt x="44829" y="41204"/>
                    <a:pt x="44829" y="41187"/>
                    <a:pt x="44846" y="41170"/>
                  </a:cubicBezTo>
                  <a:close/>
                  <a:moveTo>
                    <a:pt x="44629" y="41421"/>
                  </a:moveTo>
                  <a:cubicBezTo>
                    <a:pt x="44646" y="41404"/>
                    <a:pt x="44662" y="41404"/>
                    <a:pt x="44679" y="41421"/>
                  </a:cubicBezTo>
                  <a:cubicBezTo>
                    <a:pt x="44696" y="41438"/>
                    <a:pt x="44696" y="41454"/>
                    <a:pt x="44679" y="41471"/>
                  </a:cubicBezTo>
                  <a:lnTo>
                    <a:pt x="44646" y="41521"/>
                  </a:lnTo>
                  <a:cubicBezTo>
                    <a:pt x="44629" y="41538"/>
                    <a:pt x="44612" y="41538"/>
                    <a:pt x="44595" y="41521"/>
                  </a:cubicBezTo>
                  <a:cubicBezTo>
                    <a:pt x="44579" y="41504"/>
                    <a:pt x="44579" y="41488"/>
                    <a:pt x="44595" y="41471"/>
                  </a:cubicBezTo>
                  <a:close/>
                  <a:moveTo>
                    <a:pt x="44378" y="41722"/>
                  </a:moveTo>
                  <a:cubicBezTo>
                    <a:pt x="44378" y="41705"/>
                    <a:pt x="44412" y="41705"/>
                    <a:pt x="44412" y="41722"/>
                  </a:cubicBezTo>
                  <a:cubicBezTo>
                    <a:pt x="44428" y="41738"/>
                    <a:pt x="44428" y="41755"/>
                    <a:pt x="44428" y="41772"/>
                  </a:cubicBezTo>
                  <a:lnTo>
                    <a:pt x="44378" y="41822"/>
                  </a:lnTo>
                  <a:cubicBezTo>
                    <a:pt x="44362" y="41839"/>
                    <a:pt x="44345" y="41839"/>
                    <a:pt x="44328" y="41822"/>
                  </a:cubicBezTo>
                  <a:cubicBezTo>
                    <a:pt x="44311" y="41805"/>
                    <a:pt x="44311" y="41788"/>
                    <a:pt x="44328" y="41772"/>
                  </a:cubicBezTo>
                  <a:close/>
                  <a:moveTo>
                    <a:pt x="44111" y="42022"/>
                  </a:moveTo>
                  <a:cubicBezTo>
                    <a:pt x="44128" y="42006"/>
                    <a:pt x="44144" y="42006"/>
                    <a:pt x="44161" y="42022"/>
                  </a:cubicBezTo>
                  <a:cubicBezTo>
                    <a:pt x="44178" y="42039"/>
                    <a:pt x="44178" y="42056"/>
                    <a:pt x="44161" y="42072"/>
                  </a:cubicBezTo>
                  <a:lnTo>
                    <a:pt x="44111" y="42123"/>
                  </a:lnTo>
                  <a:cubicBezTo>
                    <a:pt x="44094" y="42139"/>
                    <a:pt x="44077" y="42139"/>
                    <a:pt x="44061" y="42123"/>
                  </a:cubicBezTo>
                  <a:cubicBezTo>
                    <a:pt x="44061" y="42106"/>
                    <a:pt x="44061" y="42089"/>
                    <a:pt x="44061" y="42072"/>
                  </a:cubicBezTo>
                  <a:close/>
                  <a:moveTo>
                    <a:pt x="43844" y="42323"/>
                  </a:moveTo>
                  <a:cubicBezTo>
                    <a:pt x="43860" y="42306"/>
                    <a:pt x="43877" y="42306"/>
                    <a:pt x="43894" y="42323"/>
                  </a:cubicBezTo>
                  <a:cubicBezTo>
                    <a:pt x="43894" y="42340"/>
                    <a:pt x="43894" y="42357"/>
                    <a:pt x="43894" y="42373"/>
                  </a:cubicBezTo>
                  <a:lnTo>
                    <a:pt x="43844" y="42407"/>
                  </a:lnTo>
                  <a:cubicBezTo>
                    <a:pt x="43827" y="42423"/>
                    <a:pt x="43810" y="42423"/>
                    <a:pt x="43793" y="42423"/>
                  </a:cubicBezTo>
                  <a:cubicBezTo>
                    <a:pt x="43777" y="42407"/>
                    <a:pt x="43777" y="42390"/>
                    <a:pt x="43793" y="42373"/>
                  </a:cubicBezTo>
                  <a:close/>
                  <a:moveTo>
                    <a:pt x="43560" y="42607"/>
                  </a:moveTo>
                  <a:cubicBezTo>
                    <a:pt x="43576" y="42590"/>
                    <a:pt x="43610" y="42590"/>
                    <a:pt x="43610" y="42607"/>
                  </a:cubicBezTo>
                  <a:cubicBezTo>
                    <a:pt x="43626" y="42624"/>
                    <a:pt x="43626" y="42641"/>
                    <a:pt x="43610" y="42657"/>
                  </a:cubicBezTo>
                  <a:lnTo>
                    <a:pt x="43576" y="42707"/>
                  </a:lnTo>
                  <a:cubicBezTo>
                    <a:pt x="43560" y="42724"/>
                    <a:pt x="43543" y="42724"/>
                    <a:pt x="43526" y="42707"/>
                  </a:cubicBezTo>
                  <a:cubicBezTo>
                    <a:pt x="43509" y="42691"/>
                    <a:pt x="43509" y="42674"/>
                    <a:pt x="43526" y="42657"/>
                  </a:cubicBezTo>
                  <a:close/>
                  <a:moveTo>
                    <a:pt x="43292" y="42891"/>
                  </a:moveTo>
                  <a:cubicBezTo>
                    <a:pt x="43309" y="42891"/>
                    <a:pt x="43326" y="42891"/>
                    <a:pt x="43342" y="42891"/>
                  </a:cubicBezTo>
                  <a:cubicBezTo>
                    <a:pt x="43342" y="42908"/>
                    <a:pt x="43342" y="42925"/>
                    <a:pt x="43342" y="42941"/>
                  </a:cubicBezTo>
                  <a:lnTo>
                    <a:pt x="43292" y="42991"/>
                  </a:lnTo>
                  <a:cubicBezTo>
                    <a:pt x="43275" y="43008"/>
                    <a:pt x="43259" y="43008"/>
                    <a:pt x="43242" y="42991"/>
                  </a:cubicBezTo>
                  <a:cubicBezTo>
                    <a:pt x="43225" y="42975"/>
                    <a:pt x="43225" y="42958"/>
                    <a:pt x="43242" y="42941"/>
                  </a:cubicBezTo>
                  <a:close/>
                  <a:moveTo>
                    <a:pt x="43008" y="43175"/>
                  </a:moveTo>
                  <a:cubicBezTo>
                    <a:pt x="43025" y="43159"/>
                    <a:pt x="43042" y="43159"/>
                    <a:pt x="43058" y="43175"/>
                  </a:cubicBezTo>
                  <a:cubicBezTo>
                    <a:pt x="43075" y="43192"/>
                    <a:pt x="43075" y="43209"/>
                    <a:pt x="43058" y="43225"/>
                  </a:cubicBezTo>
                  <a:lnTo>
                    <a:pt x="43008" y="43275"/>
                  </a:lnTo>
                  <a:cubicBezTo>
                    <a:pt x="42991" y="43292"/>
                    <a:pt x="42975" y="43292"/>
                    <a:pt x="42958" y="43275"/>
                  </a:cubicBezTo>
                  <a:cubicBezTo>
                    <a:pt x="42941" y="43259"/>
                    <a:pt x="42941" y="43242"/>
                    <a:pt x="42958" y="43225"/>
                  </a:cubicBezTo>
                  <a:close/>
                  <a:moveTo>
                    <a:pt x="42724" y="43459"/>
                  </a:moveTo>
                  <a:cubicBezTo>
                    <a:pt x="42741" y="43443"/>
                    <a:pt x="42757" y="43443"/>
                    <a:pt x="42774" y="43459"/>
                  </a:cubicBezTo>
                  <a:cubicBezTo>
                    <a:pt x="42774" y="43476"/>
                    <a:pt x="42774" y="43493"/>
                    <a:pt x="42774" y="43509"/>
                  </a:cubicBezTo>
                  <a:lnTo>
                    <a:pt x="42724" y="43543"/>
                  </a:lnTo>
                  <a:cubicBezTo>
                    <a:pt x="42707" y="43560"/>
                    <a:pt x="42691" y="43560"/>
                    <a:pt x="42674" y="43543"/>
                  </a:cubicBezTo>
                  <a:cubicBezTo>
                    <a:pt x="42657" y="43543"/>
                    <a:pt x="42657" y="43509"/>
                    <a:pt x="42674" y="43509"/>
                  </a:cubicBezTo>
                  <a:close/>
                  <a:moveTo>
                    <a:pt x="42423" y="43727"/>
                  </a:moveTo>
                  <a:cubicBezTo>
                    <a:pt x="42440" y="43710"/>
                    <a:pt x="42457" y="43710"/>
                    <a:pt x="42473" y="43727"/>
                  </a:cubicBezTo>
                  <a:cubicBezTo>
                    <a:pt x="42490" y="43743"/>
                    <a:pt x="42490" y="43760"/>
                    <a:pt x="42473" y="43777"/>
                  </a:cubicBezTo>
                  <a:lnTo>
                    <a:pt x="42423" y="43827"/>
                  </a:lnTo>
                  <a:cubicBezTo>
                    <a:pt x="42407" y="43844"/>
                    <a:pt x="42390" y="43844"/>
                    <a:pt x="42373" y="43827"/>
                  </a:cubicBezTo>
                  <a:cubicBezTo>
                    <a:pt x="42373" y="43810"/>
                    <a:pt x="42373" y="43793"/>
                    <a:pt x="42390" y="43777"/>
                  </a:cubicBezTo>
                  <a:close/>
                  <a:moveTo>
                    <a:pt x="42139" y="43994"/>
                  </a:moveTo>
                  <a:cubicBezTo>
                    <a:pt x="42156" y="43977"/>
                    <a:pt x="42173" y="43994"/>
                    <a:pt x="42189" y="43994"/>
                  </a:cubicBezTo>
                  <a:cubicBezTo>
                    <a:pt x="42189" y="44011"/>
                    <a:pt x="42189" y="44027"/>
                    <a:pt x="42173" y="44044"/>
                  </a:cubicBezTo>
                  <a:lnTo>
                    <a:pt x="42123" y="44094"/>
                  </a:lnTo>
                  <a:cubicBezTo>
                    <a:pt x="42123" y="44111"/>
                    <a:pt x="42089" y="44111"/>
                    <a:pt x="42089" y="44094"/>
                  </a:cubicBezTo>
                  <a:cubicBezTo>
                    <a:pt x="42072" y="44078"/>
                    <a:pt x="42072" y="44061"/>
                    <a:pt x="42089" y="44044"/>
                  </a:cubicBezTo>
                  <a:close/>
                  <a:moveTo>
                    <a:pt x="41839" y="44261"/>
                  </a:moveTo>
                  <a:cubicBezTo>
                    <a:pt x="41855" y="44245"/>
                    <a:pt x="41872" y="44245"/>
                    <a:pt x="41889" y="44261"/>
                  </a:cubicBezTo>
                  <a:cubicBezTo>
                    <a:pt x="41889" y="44278"/>
                    <a:pt x="41889" y="44295"/>
                    <a:pt x="41872" y="44311"/>
                  </a:cubicBezTo>
                  <a:lnTo>
                    <a:pt x="41822" y="44362"/>
                  </a:lnTo>
                  <a:cubicBezTo>
                    <a:pt x="41822" y="44362"/>
                    <a:pt x="41788" y="44362"/>
                    <a:pt x="41788" y="44345"/>
                  </a:cubicBezTo>
                  <a:cubicBezTo>
                    <a:pt x="41772" y="44345"/>
                    <a:pt x="41772" y="44311"/>
                    <a:pt x="41788" y="44311"/>
                  </a:cubicBezTo>
                  <a:close/>
                  <a:moveTo>
                    <a:pt x="41538" y="44529"/>
                  </a:moveTo>
                  <a:cubicBezTo>
                    <a:pt x="41538" y="44512"/>
                    <a:pt x="41571" y="44512"/>
                    <a:pt x="41571" y="44529"/>
                  </a:cubicBezTo>
                  <a:cubicBezTo>
                    <a:pt x="41588" y="44545"/>
                    <a:pt x="41588" y="44562"/>
                    <a:pt x="41571" y="44579"/>
                  </a:cubicBezTo>
                  <a:lnTo>
                    <a:pt x="41521" y="44612"/>
                  </a:lnTo>
                  <a:cubicBezTo>
                    <a:pt x="41504" y="44629"/>
                    <a:pt x="41488" y="44629"/>
                    <a:pt x="41471" y="44612"/>
                  </a:cubicBezTo>
                  <a:cubicBezTo>
                    <a:pt x="41471" y="44595"/>
                    <a:pt x="41471" y="44579"/>
                    <a:pt x="41488" y="44562"/>
                  </a:cubicBezTo>
                  <a:close/>
                  <a:moveTo>
                    <a:pt x="41220" y="44779"/>
                  </a:moveTo>
                  <a:cubicBezTo>
                    <a:pt x="41237" y="44763"/>
                    <a:pt x="41254" y="44763"/>
                    <a:pt x="41270" y="44779"/>
                  </a:cubicBezTo>
                  <a:cubicBezTo>
                    <a:pt x="41287" y="44796"/>
                    <a:pt x="41287" y="44813"/>
                    <a:pt x="41270" y="44829"/>
                  </a:cubicBezTo>
                  <a:lnTo>
                    <a:pt x="41220" y="44863"/>
                  </a:lnTo>
                  <a:cubicBezTo>
                    <a:pt x="41204" y="44880"/>
                    <a:pt x="41187" y="44880"/>
                    <a:pt x="41170" y="44863"/>
                  </a:cubicBezTo>
                  <a:cubicBezTo>
                    <a:pt x="41153" y="44846"/>
                    <a:pt x="41153" y="44829"/>
                    <a:pt x="41170" y="44813"/>
                  </a:cubicBezTo>
                  <a:close/>
                  <a:moveTo>
                    <a:pt x="40920" y="45030"/>
                  </a:moveTo>
                  <a:cubicBezTo>
                    <a:pt x="40920" y="45013"/>
                    <a:pt x="40953" y="45013"/>
                    <a:pt x="40953" y="45030"/>
                  </a:cubicBezTo>
                  <a:cubicBezTo>
                    <a:pt x="40970" y="45047"/>
                    <a:pt x="40970" y="45063"/>
                    <a:pt x="40953" y="45080"/>
                  </a:cubicBezTo>
                  <a:lnTo>
                    <a:pt x="40903" y="45113"/>
                  </a:lnTo>
                  <a:cubicBezTo>
                    <a:pt x="40886" y="45130"/>
                    <a:pt x="40869" y="45130"/>
                    <a:pt x="40853" y="45113"/>
                  </a:cubicBezTo>
                  <a:cubicBezTo>
                    <a:pt x="40836" y="45097"/>
                    <a:pt x="40853" y="45080"/>
                    <a:pt x="40853" y="45063"/>
                  </a:cubicBezTo>
                  <a:close/>
                  <a:moveTo>
                    <a:pt x="40602" y="45264"/>
                  </a:moveTo>
                  <a:cubicBezTo>
                    <a:pt x="40619" y="45264"/>
                    <a:pt x="40636" y="45264"/>
                    <a:pt x="40652" y="45281"/>
                  </a:cubicBezTo>
                  <a:cubicBezTo>
                    <a:pt x="40652" y="45297"/>
                    <a:pt x="40652" y="45314"/>
                    <a:pt x="40636" y="45314"/>
                  </a:cubicBezTo>
                  <a:lnTo>
                    <a:pt x="40585" y="45364"/>
                  </a:lnTo>
                  <a:cubicBezTo>
                    <a:pt x="40569" y="45381"/>
                    <a:pt x="40552" y="45364"/>
                    <a:pt x="40535" y="45347"/>
                  </a:cubicBezTo>
                  <a:cubicBezTo>
                    <a:pt x="40535" y="45347"/>
                    <a:pt x="40535" y="45314"/>
                    <a:pt x="40552" y="45314"/>
                  </a:cubicBezTo>
                  <a:close/>
                  <a:moveTo>
                    <a:pt x="40285" y="45514"/>
                  </a:moveTo>
                  <a:cubicBezTo>
                    <a:pt x="40285" y="45498"/>
                    <a:pt x="40318" y="45498"/>
                    <a:pt x="40318" y="45514"/>
                  </a:cubicBezTo>
                  <a:cubicBezTo>
                    <a:pt x="40335" y="45531"/>
                    <a:pt x="40335" y="45548"/>
                    <a:pt x="40318" y="45565"/>
                  </a:cubicBezTo>
                  <a:lnTo>
                    <a:pt x="40268" y="45598"/>
                  </a:lnTo>
                  <a:cubicBezTo>
                    <a:pt x="40251" y="45615"/>
                    <a:pt x="40234" y="45615"/>
                    <a:pt x="40218" y="45598"/>
                  </a:cubicBezTo>
                  <a:cubicBezTo>
                    <a:pt x="40201" y="45581"/>
                    <a:pt x="40218" y="45565"/>
                    <a:pt x="40218" y="45548"/>
                  </a:cubicBezTo>
                  <a:close/>
                  <a:moveTo>
                    <a:pt x="39950" y="45748"/>
                  </a:moveTo>
                  <a:cubicBezTo>
                    <a:pt x="39967" y="45732"/>
                    <a:pt x="39984" y="45732"/>
                    <a:pt x="40001" y="45748"/>
                  </a:cubicBezTo>
                  <a:cubicBezTo>
                    <a:pt x="40017" y="45765"/>
                    <a:pt x="40001" y="45782"/>
                    <a:pt x="40001" y="45798"/>
                  </a:cubicBezTo>
                  <a:lnTo>
                    <a:pt x="39934" y="45832"/>
                  </a:lnTo>
                  <a:cubicBezTo>
                    <a:pt x="39917" y="45849"/>
                    <a:pt x="39900" y="45849"/>
                    <a:pt x="39900" y="45832"/>
                  </a:cubicBezTo>
                  <a:cubicBezTo>
                    <a:pt x="39884" y="45815"/>
                    <a:pt x="39884" y="45798"/>
                    <a:pt x="39900" y="45782"/>
                  </a:cubicBezTo>
                  <a:close/>
                  <a:moveTo>
                    <a:pt x="39633" y="45966"/>
                  </a:moveTo>
                  <a:cubicBezTo>
                    <a:pt x="39650" y="45966"/>
                    <a:pt x="39666" y="45966"/>
                    <a:pt x="39666" y="45982"/>
                  </a:cubicBezTo>
                  <a:cubicBezTo>
                    <a:pt x="39683" y="45999"/>
                    <a:pt x="39683" y="46016"/>
                    <a:pt x="39666" y="46032"/>
                  </a:cubicBezTo>
                  <a:lnTo>
                    <a:pt x="39616" y="46066"/>
                  </a:lnTo>
                  <a:cubicBezTo>
                    <a:pt x="39600" y="46066"/>
                    <a:pt x="39583" y="46066"/>
                    <a:pt x="39566" y="46049"/>
                  </a:cubicBezTo>
                  <a:cubicBezTo>
                    <a:pt x="39549" y="46032"/>
                    <a:pt x="39566" y="46016"/>
                    <a:pt x="39566" y="46016"/>
                  </a:cubicBezTo>
                  <a:close/>
                  <a:moveTo>
                    <a:pt x="39299" y="46199"/>
                  </a:moveTo>
                  <a:cubicBezTo>
                    <a:pt x="39316" y="46183"/>
                    <a:pt x="39332" y="46183"/>
                    <a:pt x="39349" y="46199"/>
                  </a:cubicBezTo>
                  <a:cubicBezTo>
                    <a:pt x="39349" y="46216"/>
                    <a:pt x="39349" y="46233"/>
                    <a:pt x="39332" y="46250"/>
                  </a:cubicBezTo>
                  <a:lnTo>
                    <a:pt x="39282" y="46283"/>
                  </a:lnTo>
                  <a:cubicBezTo>
                    <a:pt x="39265" y="46300"/>
                    <a:pt x="39249" y="46300"/>
                    <a:pt x="39232" y="46283"/>
                  </a:cubicBezTo>
                  <a:cubicBezTo>
                    <a:pt x="39215" y="46266"/>
                    <a:pt x="39232" y="46250"/>
                    <a:pt x="39249" y="46233"/>
                  </a:cubicBezTo>
                  <a:close/>
                  <a:moveTo>
                    <a:pt x="38965" y="46417"/>
                  </a:moveTo>
                  <a:cubicBezTo>
                    <a:pt x="38981" y="46400"/>
                    <a:pt x="38998" y="46400"/>
                    <a:pt x="39015" y="46417"/>
                  </a:cubicBezTo>
                  <a:cubicBezTo>
                    <a:pt x="39015" y="46433"/>
                    <a:pt x="39015" y="46467"/>
                    <a:pt x="38998" y="46467"/>
                  </a:cubicBezTo>
                  <a:lnTo>
                    <a:pt x="38948" y="46500"/>
                  </a:lnTo>
                  <a:cubicBezTo>
                    <a:pt x="38931" y="46517"/>
                    <a:pt x="38915" y="46517"/>
                    <a:pt x="38898" y="46500"/>
                  </a:cubicBezTo>
                  <a:cubicBezTo>
                    <a:pt x="38881" y="46484"/>
                    <a:pt x="38898" y="46467"/>
                    <a:pt x="38915" y="46450"/>
                  </a:cubicBezTo>
                  <a:close/>
                  <a:moveTo>
                    <a:pt x="38630" y="46634"/>
                  </a:moveTo>
                  <a:cubicBezTo>
                    <a:pt x="38647" y="46617"/>
                    <a:pt x="38664" y="46617"/>
                    <a:pt x="38681" y="46634"/>
                  </a:cubicBezTo>
                  <a:cubicBezTo>
                    <a:pt x="38681" y="46651"/>
                    <a:pt x="38681" y="46667"/>
                    <a:pt x="38664" y="46684"/>
                  </a:cubicBezTo>
                  <a:lnTo>
                    <a:pt x="38614" y="46717"/>
                  </a:lnTo>
                  <a:cubicBezTo>
                    <a:pt x="38597" y="46734"/>
                    <a:pt x="38564" y="46717"/>
                    <a:pt x="38564" y="46701"/>
                  </a:cubicBezTo>
                  <a:cubicBezTo>
                    <a:pt x="38547" y="46684"/>
                    <a:pt x="38564" y="46667"/>
                    <a:pt x="38564" y="46667"/>
                  </a:cubicBezTo>
                  <a:close/>
                  <a:moveTo>
                    <a:pt x="38280" y="46834"/>
                  </a:moveTo>
                  <a:cubicBezTo>
                    <a:pt x="38296" y="46818"/>
                    <a:pt x="38330" y="46834"/>
                    <a:pt x="38330" y="46851"/>
                  </a:cubicBezTo>
                  <a:cubicBezTo>
                    <a:pt x="38346" y="46868"/>
                    <a:pt x="38330" y="46885"/>
                    <a:pt x="38313" y="46885"/>
                  </a:cubicBezTo>
                  <a:lnTo>
                    <a:pt x="38263" y="46935"/>
                  </a:lnTo>
                  <a:cubicBezTo>
                    <a:pt x="38246" y="46935"/>
                    <a:pt x="38229" y="46935"/>
                    <a:pt x="38213" y="46918"/>
                  </a:cubicBezTo>
                  <a:cubicBezTo>
                    <a:pt x="38213" y="46901"/>
                    <a:pt x="38213" y="46885"/>
                    <a:pt x="38229" y="46868"/>
                  </a:cubicBezTo>
                  <a:close/>
                  <a:moveTo>
                    <a:pt x="37945" y="47035"/>
                  </a:moveTo>
                  <a:cubicBezTo>
                    <a:pt x="37962" y="47035"/>
                    <a:pt x="37979" y="47035"/>
                    <a:pt x="37996" y="47052"/>
                  </a:cubicBezTo>
                  <a:cubicBezTo>
                    <a:pt x="37996" y="47068"/>
                    <a:pt x="37996" y="47085"/>
                    <a:pt x="37979" y="47102"/>
                  </a:cubicBezTo>
                  <a:lnTo>
                    <a:pt x="37912" y="47135"/>
                  </a:lnTo>
                  <a:cubicBezTo>
                    <a:pt x="37895" y="47135"/>
                    <a:pt x="37879" y="47135"/>
                    <a:pt x="37879" y="47118"/>
                  </a:cubicBezTo>
                  <a:cubicBezTo>
                    <a:pt x="37862" y="47102"/>
                    <a:pt x="37862" y="47085"/>
                    <a:pt x="37879" y="47068"/>
                  </a:cubicBezTo>
                  <a:close/>
                  <a:moveTo>
                    <a:pt x="37595" y="47235"/>
                  </a:moveTo>
                  <a:cubicBezTo>
                    <a:pt x="37611" y="47219"/>
                    <a:pt x="37628" y="47235"/>
                    <a:pt x="37645" y="47252"/>
                  </a:cubicBezTo>
                  <a:cubicBezTo>
                    <a:pt x="37645" y="47269"/>
                    <a:pt x="37645" y="47286"/>
                    <a:pt x="37628" y="47286"/>
                  </a:cubicBezTo>
                  <a:lnTo>
                    <a:pt x="37578" y="47319"/>
                  </a:lnTo>
                  <a:cubicBezTo>
                    <a:pt x="37561" y="47336"/>
                    <a:pt x="37528" y="47336"/>
                    <a:pt x="37528" y="47319"/>
                  </a:cubicBezTo>
                  <a:cubicBezTo>
                    <a:pt x="37511" y="47302"/>
                    <a:pt x="37528" y="47269"/>
                    <a:pt x="37544" y="47269"/>
                  </a:cubicBezTo>
                  <a:close/>
                  <a:moveTo>
                    <a:pt x="37244" y="47419"/>
                  </a:moveTo>
                  <a:cubicBezTo>
                    <a:pt x="37260" y="47419"/>
                    <a:pt x="37277" y="47419"/>
                    <a:pt x="37294" y="47436"/>
                  </a:cubicBezTo>
                  <a:cubicBezTo>
                    <a:pt x="37294" y="47453"/>
                    <a:pt x="37294" y="47469"/>
                    <a:pt x="37277" y="47486"/>
                  </a:cubicBezTo>
                  <a:lnTo>
                    <a:pt x="37227" y="47519"/>
                  </a:lnTo>
                  <a:cubicBezTo>
                    <a:pt x="37210" y="47519"/>
                    <a:pt x="37177" y="47519"/>
                    <a:pt x="37177" y="47503"/>
                  </a:cubicBezTo>
                  <a:cubicBezTo>
                    <a:pt x="37160" y="47486"/>
                    <a:pt x="37177" y="47469"/>
                    <a:pt x="37194" y="47453"/>
                  </a:cubicBezTo>
                  <a:close/>
                  <a:moveTo>
                    <a:pt x="36893" y="47620"/>
                  </a:moveTo>
                  <a:cubicBezTo>
                    <a:pt x="36909" y="47603"/>
                    <a:pt x="36926" y="47603"/>
                    <a:pt x="36943" y="47620"/>
                  </a:cubicBezTo>
                  <a:cubicBezTo>
                    <a:pt x="36943" y="47636"/>
                    <a:pt x="36943" y="47670"/>
                    <a:pt x="36926" y="47670"/>
                  </a:cubicBezTo>
                  <a:lnTo>
                    <a:pt x="36859" y="47703"/>
                  </a:lnTo>
                  <a:cubicBezTo>
                    <a:pt x="36843" y="47703"/>
                    <a:pt x="36826" y="47703"/>
                    <a:pt x="36826" y="47687"/>
                  </a:cubicBezTo>
                  <a:cubicBezTo>
                    <a:pt x="36809" y="47670"/>
                    <a:pt x="36826" y="47653"/>
                    <a:pt x="36843" y="47636"/>
                  </a:cubicBezTo>
                  <a:close/>
                  <a:moveTo>
                    <a:pt x="36542" y="47787"/>
                  </a:moveTo>
                  <a:cubicBezTo>
                    <a:pt x="36559" y="47787"/>
                    <a:pt x="36575" y="47787"/>
                    <a:pt x="36575" y="47804"/>
                  </a:cubicBezTo>
                  <a:cubicBezTo>
                    <a:pt x="36592" y="47820"/>
                    <a:pt x="36592" y="47837"/>
                    <a:pt x="36575" y="47854"/>
                  </a:cubicBezTo>
                  <a:lnTo>
                    <a:pt x="36508" y="47887"/>
                  </a:lnTo>
                  <a:cubicBezTo>
                    <a:pt x="36492" y="47887"/>
                    <a:pt x="36475" y="47887"/>
                    <a:pt x="36458" y="47870"/>
                  </a:cubicBezTo>
                  <a:cubicBezTo>
                    <a:pt x="36458" y="47854"/>
                    <a:pt x="36458" y="47837"/>
                    <a:pt x="36475" y="47820"/>
                  </a:cubicBezTo>
                  <a:close/>
                  <a:moveTo>
                    <a:pt x="36174" y="47971"/>
                  </a:moveTo>
                  <a:cubicBezTo>
                    <a:pt x="36191" y="47954"/>
                    <a:pt x="36208" y="47971"/>
                    <a:pt x="36224" y="47987"/>
                  </a:cubicBezTo>
                  <a:cubicBezTo>
                    <a:pt x="36224" y="48004"/>
                    <a:pt x="36224" y="48021"/>
                    <a:pt x="36208" y="48021"/>
                  </a:cubicBezTo>
                  <a:lnTo>
                    <a:pt x="36141" y="48054"/>
                  </a:lnTo>
                  <a:cubicBezTo>
                    <a:pt x="36124" y="48071"/>
                    <a:pt x="36107" y="48054"/>
                    <a:pt x="36107" y="48037"/>
                  </a:cubicBezTo>
                  <a:cubicBezTo>
                    <a:pt x="36091" y="48021"/>
                    <a:pt x="36107" y="48004"/>
                    <a:pt x="36124" y="48004"/>
                  </a:cubicBezTo>
                  <a:close/>
                  <a:moveTo>
                    <a:pt x="35823" y="48138"/>
                  </a:moveTo>
                  <a:cubicBezTo>
                    <a:pt x="35840" y="48121"/>
                    <a:pt x="35857" y="48138"/>
                    <a:pt x="35857" y="48154"/>
                  </a:cubicBezTo>
                  <a:cubicBezTo>
                    <a:pt x="35874" y="48171"/>
                    <a:pt x="35857" y="48188"/>
                    <a:pt x="35840" y="48205"/>
                  </a:cubicBezTo>
                  <a:lnTo>
                    <a:pt x="35790" y="48221"/>
                  </a:lnTo>
                  <a:cubicBezTo>
                    <a:pt x="35773" y="48238"/>
                    <a:pt x="35757" y="48221"/>
                    <a:pt x="35740" y="48205"/>
                  </a:cubicBezTo>
                  <a:cubicBezTo>
                    <a:pt x="35740" y="48188"/>
                    <a:pt x="35740" y="48171"/>
                    <a:pt x="35757" y="48171"/>
                  </a:cubicBezTo>
                  <a:close/>
                  <a:moveTo>
                    <a:pt x="35456" y="48305"/>
                  </a:moveTo>
                  <a:cubicBezTo>
                    <a:pt x="35473" y="48288"/>
                    <a:pt x="35489" y="48305"/>
                    <a:pt x="35489" y="48321"/>
                  </a:cubicBezTo>
                  <a:cubicBezTo>
                    <a:pt x="35506" y="48338"/>
                    <a:pt x="35489" y="48355"/>
                    <a:pt x="35473" y="48355"/>
                  </a:cubicBezTo>
                  <a:lnTo>
                    <a:pt x="35422" y="48388"/>
                  </a:lnTo>
                  <a:cubicBezTo>
                    <a:pt x="35406" y="48388"/>
                    <a:pt x="35389" y="48388"/>
                    <a:pt x="35372" y="48372"/>
                  </a:cubicBezTo>
                  <a:cubicBezTo>
                    <a:pt x="35372" y="48355"/>
                    <a:pt x="35372" y="48338"/>
                    <a:pt x="35389" y="48321"/>
                  </a:cubicBezTo>
                  <a:close/>
                  <a:moveTo>
                    <a:pt x="35088" y="48455"/>
                  </a:moveTo>
                  <a:cubicBezTo>
                    <a:pt x="35105" y="48455"/>
                    <a:pt x="35122" y="48455"/>
                    <a:pt x="35138" y="48472"/>
                  </a:cubicBezTo>
                  <a:cubicBezTo>
                    <a:pt x="35138" y="48489"/>
                    <a:pt x="35122" y="48505"/>
                    <a:pt x="35105" y="48522"/>
                  </a:cubicBezTo>
                  <a:lnTo>
                    <a:pt x="35055" y="48539"/>
                  </a:lnTo>
                  <a:cubicBezTo>
                    <a:pt x="35038" y="48555"/>
                    <a:pt x="35021" y="48539"/>
                    <a:pt x="35005" y="48522"/>
                  </a:cubicBezTo>
                  <a:cubicBezTo>
                    <a:pt x="35005" y="48505"/>
                    <a:pt x="35005" y="48489"/>
                    <a:pt x="35021" y="48489"/>
                  </a:cubicBezTo>
                  <a:close/>
                  <a:moveTo>
                    <a:pt x="34721" y="48606"/>
                  </a:moveTo>
                  <a:cubicBezTo>
                    <a:pt x="34737" y="48606"/>
                    <a:pt x="34754" y="48606"/>
                    <a:pt x="34754" y="48622"/>
                  </a:cubicBezTo>
                  <a:cubicBezTo>
                    <a:pt x="34771" y="48639"/>
                    <a:pt x="34754" y="48672"/>
                    <a:pt x="34737" y="48672"/>
                  </a:cubicBezTo>
                  <a:lnTo>
                    <a:pt x="34687" y="48689"/>
                  </a:lnTo>
                  <a:cubicBezTo>
                    <a:pt x="34671" y="48706"/>
                    <a:pt x="34637" y="48689"/>
                    <a:pt x="34637" y="48672"/>
                  </a:cubicBezTo>
                  <a:cubicBezTo>
                    <a:pt x="34637" y="48656"/>
                    <a:pt x="34637" y="48639"/>
                    <a:pt x="34654" y="48639"/>
                  </a:cubicBezTo>
                  <a:close/>
                  <a:moveTo>
                    <a:pt x="34353" y="48756"/>
                  </a:moveTo>
                  <a:cubicBezTo>
                    <a:pt x="34370" y="48756"/>
                    <a:pt x="34386" y="48756"/>
                    <a:pt x="34386" y="48773"/>
                  </a:cubicBezTo>
                  <a:cubicBezTo>
                    <a:pt x="34403" y="48789"/>
                    <a:pt x="34386" y="48806"/>
                    <a:pt x="34370" y="48823"/>
                  </a:cubicBezTo>
                  <a:lnTo>
                    <a:pt x="34303" y="48839"/>
                  </a:lnTo>
                  <a:cubicBezTo>
                    <a:pt x="34286" y="48856"/>
                    <a:pt x="34270" y="48839"/>
                    <a:pt x="34270" y="48823"/>
                  </a:cubicBezTo>
                  <a:cubicBezTo>
                    <a:pt x="34253" y="48806"/>
                    <a:pt x="34270" y="48789"/>
                    <a:pt x="34286" y="48773"/>
                  </a:cubicBezTo>
                  <a:close/>
                  <a:moveTo>
                    <a:pt x="33969" y="48890"/>
                  </a:moveTo>
                  <a:cubicBezTo>
                    <a:pt x="33985" y="48890"/>
                    <a:pt x="34002" y="48906"/>
                    <a:pt x="34019" y="48923"/>
                  </a:cubicBezTo>
                  <a:cubicBezTo>
                    <a:pt x="34019" y="48940"/>
                    <a:pt x="34019" y="48956"/>
                    <a:pt x="34002" y="48956"/>
                  </a:cubicBezTo>
                  <a:lnTo>
                    <a:pt x="33935" y="48973"/>
                  </a:lnTo>
                  <a:cubicBezTo>
                    <a:pt x="33919" y="48990"/>
                    <a:pt x="33902" y="48973"/>
                    <a:pt x="33885" y="48956"/>
                  </a:cubicBezTo>
                  <a:cubicBezTo>
                    <a:pt x="33885" y="48940"/>
                    <a:pt x="33885" y="48923"/>
                    <a:pt x="33902" y="48923"/>
                  </a:cubicBezTo>
                  <a:close/>
                  <a:moveTo>
                    <a:pt x="33601" y="49023"/>
                  </a:moveTo>
                  <a:cubicBezTo>
                    <a:pt x="33618" y="49023"/>
                    <a:pt x="33635" y="49040"/>
                    <a:pt x="33635" y="49057"/>
                  </a:cubicBezTo>
                  <a:cubicBezTo>
                    <a:pt x="33651" y="49073"/>
                    <a:pt x="33635" y="49090"/>
                    <a:pt x="33618" y="49090"/>
                  </a:cubicBezTo>
                  <a:lnTo>
                    <a:pt x="33551" y="49107"/>
                  </a:lnTo>
                  <a:cubicBezTo>
                    <a:pt x="33534" y="49123"/>
                    <a:pt x="33518" y="49107"/>
                    <a:pt x="33518" y="49090"/>
                  </a:cubicBezTo>
                  <a:cubicBezTo>
                    <a:pt x="33501" y="49073"/>
                    <a:pt x="33518" y="49057"/>
                    <a:pt x="33534" y="49057"/>
                  </a:cubicBezTo>
                  <a:close/>
                  <a:moveTo>
                    <a:pt x="33217" y="49157"/>
                  </a:moveTo>
                  <a:cubicBezTo>
                    <a:pt x="33234" y="49157"/>
                    <a:pt x="33250" y="49157"/>
                    <a:pt x="33267" y="49174"/>
                  </a:cubicBezTo>
                  <a:cubicBezTo>
                    <a:pt x="33267" y="49190"/>
                    <a:pt x="33250" y="49207"/>
                    <a:pt x="33234" y="49224"/>
                  </a:cubicBezTo>
                  <a:lnTo>
                    <a:pt x="33167" y="49240"/>
                  </a:lnTo>
                  <a:cubicBezTo>
                    <a:pt x="33150" y="49240"/>
                    <a:pt x="33133" y="49240"/>
                    <a:pt x="33133" y="49224"/>
                  </a:cubicBezTo>
                  <a:cubicBezTo>
                    <a:pt x="33133" y="49207"/>
                    <a:pt x="33133" y="49190"/>
                    <a:pt x="33150" y="49174"/>
                  </a:cubicBezTo>
                  <a:close/>
                  <a:moveTo>
                    <a:pt x="32833" y="49274"/>
                  </a:moveTo>
                  <a:cubicBezTo>
                    <a:pt x="32849" y="49274"/>
                    <a:pt x="32866" y="49291"/>
                    <a:pt x="32883" y="49307"/>
                  </a:cubicBezTo>
                  <a:cubicBezTo>
                    <a:pt x="32883" y="49324"/>
                    <a:pt x="32883" y="49341"/>
                    <a:pt x="32849" y="49341"/>
                  </a:cubicBezTo>
                  <a:lnTo>
                    <a:pt x="32799" y="49357"/>
                  </a:lnTo>
                  <a:cubicBezTo>
                    <a:pt x="32782" y="49374"/>
                    <a:pt x="32749" y="49357"/>
                    <a:pt x="32749" y="49341"/>
                  </a:cubicBezTo>
                  <a:cubicBezTo>
                    <a:pt x="32749" y="49324"/>
                    <a:pt x="32749" y="49307"/>
                    <a:pt x="32782" y="49291"/>
                  </a:cubicBezTo>
                  <a:close/>
                  <a:moveTo>
                    <a:pt x="32448" y="49391"/>
                  </a:moveTo>
                  <a:cubicBezTo>
                    <a:pt x="32465" y="49391"/>
                    <a:pt x="32498" y="49408"/>
                    <a:pt x="32498" y="49424"/>
                  </a:cubicBezTo>
                  <a:cubicBezTo>
                    <a:pt x="32498" y="49441"/>
                    <a:pt x="32498" y="49458"/>
                    <a:pt x="32482" y="49458"/>
                  </a:cubicBezTo>
                  <a:lnTo>
                    <a:pt x="32415" y="49474"/>
                  </a:lnTo>
                  <a:cubicBezTo>
                    <a:pt x="32398" y="49491"/>
                    <a:pt x="32381" y="49474"/>
                    <a:pt x="32365" y="49458"/>
                  </a:cubicBezTo>
                  <a:cubicBezTo>
                    <a:pt x="32365" y="49441"/>
                    <a:pt x="32381" y="49424"/>
                    <a:pt x="32398" y="49408"/>
                  </a:cubicBezTo>
                  <a:close/>
                  <a:moveTo>
                    <a:pt x="32064" y="49508"/>
                  </a:moveTo>
                  <a:cubicBezTo>
                    <a:pt x="32097" y="49508"/>
                    <a:pt x="32114" y="49508"/>
                    <a:pt x="32114" y="49524"/>
                  </a:cubicBezTo>
                  <a:cubicBezTo>
                    <a:pt x="32114" y="49541"/>
                    <a:pt x="32114" y="49558"/>
                    <a:pt x="32097" y="49575"/>
                  </a:cubicBezTo>
                  <a:lnTo>
                    <a:pt x="32031" y="49591"/>
                  </a:lnTo>
                  <a:cubicBezTo>
                    <a:pt x="32014" y="49591"/>
                    <a:pt x="31980" y="49575"/>
                    <a:pt x="31980" y="49558"/>
                  </a:cubicBezTo>
                  <a:cubicBezTo>
                    <a:pt x="31980" y="49541"/>
                    <a:pt x="31997" y="49524"/>
                    <a:pt x="32014" y="49524"/>
                  </a:cubicBezTo>
                  <a:close/>
                  <a:moveTo>
                    <a:pt x="31680" y="49608"/>
                  </a:moveTo>
                  <a:cubicBezTo>
                    <a:pt x="31696" y="49608"/>
                    <a:pt x="31730" y="49608"/>
                    <a:pt x="31730" y="49625"/>
                  </a:cubicBezTo>
                  <a:cubicBezTo>
                    <a:pt x="31730" y="49658"/>
                    <a:pt x="31713" y="49675"/>
                    <a:pt x="31696" y="49675"/>
                  </a:cubicBezTo>
                  <a:lnTo>
                    <a:pt x="31630" y="49692"/>
                  </a:lnTo>
                  <a:cubicBezTo>
                    <a:pt x="31613" y="49692"/>
                    <a:pt x="31596" y="49692"/>
                    <a:pt x="31596" y="49658"/>
                  </a:cubicBezTo>
                  <a:cubicBezTo>
                    <a:pt x="31596" y="49641"/>
                    <a:pt x="31596" y="49625"/>
                    <a:pt x="31630" y="49625"/>
                  </a:cubicBezTo>
                  <a:close/>
                  <a:moveTo>
                    <a:pt x="31295" y="49708"/>
                  </a:moveTo>
                  <a:cubicBezTo>
                    <a:pt x="31312" y="49708"/>
                    <a:pt x="31329" y="49708"/>
                    <a:pt x="31346" y="49725"/>
                  </a:cubicBezTo>
                  <a:cubicBezTo>
                    <a:pt x="31346" y="49742"/>
                    <a:pt x="31329" y="49775"/>
                    <a:pt x="31312" y="49775"/>
                  </a:cubicBezTo>
                  <a:lnTo>
                    <a:pt x="31245" y="49792"/>
                  </a:lnTo>
                  <a:cubicBezTo>
                    <a:pt x="31229" y="49792"/>
                    <a:pt x="31212" y="49775"/>
                    <a:pt x="31212" y="49758"/>
                  </a:cubicBezTo>
                  <a:cubicBezTo>
                    <a:pt x="31212" y="49742"/>
                    <a:pt x="31212" y="49725"/>
                    <a:pt x="31229" y="49725"/>
                  </a:cubicBezTo>
                  <a:close/>
                  <a:moveTo>
                    <a:pt x="30911" y="49792"/>
                  </a:moveTo>
                  <a:cubicBezTo>
                    <a:pt x="30928" y="49792"/>
                    <a:pt x="30945" y="49809"/>
                    <a:pt x="30945" y="49825"/>
                  </a:cubicBezTo>
                  <a:cubicBezTo>
                    <a:pt x="30961" y="49842"/>
                    <a:pt x="30945" y="49859"/>
                    <a:pt x="30928" y="49859"/>
                  </a:cubicBezTo>
                  <a:close/>
                  <a:moveTo>
                    <a:pt x="30527" y="49875"/>
                  </a:moveTo>
                  <a:cubicBezTo>
                    <a:pt x="30544" y="49875"/>
                    <a:pt x="30560" y="49892"/>
                    <a:pt x="30560" y="49909"/>
                  </a:cubicBezTo>
                  <a:cubicBezTo>
                    <a:pt x="30560" y="49925"/>
                    <a:pt x="30544" y="49942"/>
                    <a:pt x="30527" y="49942"/>
                  </a:cubicBezTo>
                  <a:lnTo>
                    <a:pt x="30477" y="49959"/>
                  </a:lnTo>
                  <a:cubicBezTo>
                    <a:pt x="30443" y="49959"/>
                    <a:pt x="30427" y="49959"/>
                    <a:pt x="30427" y="49942"/>
                  </a:cubicBezTo>
                  <a:cubicBezTo>
                    <a:pt x="30427" y="49909"/>
                    <a:pt x="30443" y="49892"/>
                    <a:pt x="30460" y="49892"/>
                  </a:cubicBezTo>
                  <a:close/>
                  <a:moveTo>
                    <a:pt x="30126" y="49959"/>
                  </a:moveTo>
                  <a:cubicBezTo>
                    <a:pt x="30143" y="49959"/>
                    <a:pt x="30159" y="49976"/>
                    <a:pt x="30176" y="49992"/>
                  </a:cubicBezTo>
                  <a:cubicBezTo>
                    <a:pt x="30176" y="50009"/>
                    <a:pt x="30159" y="50026"/>
                    <a:pt x="30143" y="50026"/>
                  </a:cubicBezTo>
                  <a:lnTo>
                    <a:pt x="30076" y="50042"/>
                  </a:lnTo>
                  <a:cubicBezTo>
                    <a:pt x="30059" y="50042"/>
                    <a:pt x="30042" y="50026"/>
                    <a:pt x="30042" y="50009"/>
                  </a:cubicBezTo>
                  <a:cubicBezTo>
                    <a:pt x="30026" y="49992"/>
                    <a:pt x="30042" y="49976"/>
                    <a:pt x="30059" y="49976"/>
                  </a:cubicBezTo>
                  <a:close/>
                  <a:moveTo>
                    <a:pt x="29742" y="50042"/>
                  </a:moveTo>
                  <a:cubicBezTo>
                    <a:pt x="29758" y="50026"/>
                    <a:pt x="29775" y="50042"/>
                    <a:pt x="29775" y="50059"/>
                  </a:cubicBezTo>
                  <a:cubicBezTo>
                    <a:pt x="29775" y="50076"/>
                    <a:pt x="29758" y="50093"/>
                    <a:pt x="29742" y="50093"/>
                  </a:cubicBezTo>
                  <a:lnTo>
                    <a:pt x="29675" y="50109"/>
                  </a:lnTo>
                  <a:cubicBezTo>
                    <a:pt x="29658" y="50109"/>
                    <a:pt x="29641" y="50109"/>
                    <a:pt x="29641" y="50093"/>
                  </a:cubicBezTo>
                  <a:cubicBezTo>
                    <a:pt x="29641" y="50059"/>
                    <a:pt x="29658" y="50042"/>
                    <a:pt x="29675" y="50042"/>
                  </a:cubicBezTo>
                  <a:close/>
                  <a:moveTo>
                    <a:pt x="29341" y="50093"/>
                  </a:moveTo>
                  <a:cubicBezTo>
                    <a:pt x="29357" y="50093"/>
                    <a:pt x="29374" y="50109"/>
                    <a:pt x="29374" y="50126"/>
                  </a:cubicBezTo>
                  <a:cubicBezTo>
                    <a:pt x="29391" y="50143"/>
                    <a:pt x="29374" y="50159"/>
                    <a:pt x="29357" y="50159"/>
                  </a:cubicBezTo>
                  <a:lnTo>
                    <a:pt x="29290" y="50176"/>
                  </a:lnTo>
                  <a:cubicBezTo>
                    <a:pt x="29274" y="50176"/>
                    <a:pt x="29257" y="50159"/>
                    <a:pt x="29257" y="50143"/>
                  </a:cubicBezTo>
                  <a:cubicBezTo>
                    <a:pt x="29240" y="50126"/>
                    <a:pt x="29257" y="50109"/>
                    <a:pt x="29274" y="50109"/>
                  </a:cubicBezTo>
                  <a:close/>
                  <a:moveTo>
                    <a:pt x="28956" y="50159"/>
                  </a:moveTo>
                  <a:cubicBezTo>
                    <a:pt x="28973" y="50159"/>
                    <a:pt x="28990" y="50176"/>
                    <a:pt x="28990" y="50193"/>
                  </a:cubicBezTo>
                  <a:cubicBezTo>
                    <a:pt x="28990" y="50210"/>
                    <a:pt x="28973" y="50226"/>
                    <a:pt x="28956" y="50226"/>
                  </a:cubicBezTo>
                  <a:lnTo>
                    <a:pt x="28889" y="50243"/>
                  </a:lnTo>
                  <a:cubicBezTo>
                    <a:pt x="28873" y="50243"/>
                    <a:pt x="28856" y="50226"/>
                    <a:pt x="28856" y="50210"/>
                  </a:cubicBezTo>
                  <a:cubicBezTo>
                    <a:pt x="28856" y="50193"/>
                    <a:pt x="28856" y="50176"/>
                    <a:pt x="28889" y="50176"/>
                  </a:cubicBezTo>
                  <a:close/>
                  <a:moveTo>
                    <a:pt x="28555" y="50210"/>
                  </a:moveTo>
                  <a:cubicBezTo>
                    <a:pt x="28572" y="50210"/>
                    <a:pt x="28589" y="50226"/>
                    <a:pt x="28589" y="50243"/>
                  </a:cubicBezTo>
                  <a:cubicBezTo>
                    <a:pt x="28589" y="50260"/>
                    <a:pt x="28572" y="50276"/>
                    <a:pt x="28555" y="50276"/>
                  </a:cubicBezTo>
                  <a:lnTo>
                    <a:pt x="28488" y="50293"/>
                  </a:lnTo>
                  <a:cubicBezTo>
                    <a:pt x="28472" y="50293"/>
                    <a:pt x="28455" y="50276"/>
                    <a:pt x="28455" y="50260"/>
                  </a:cubicBezTo>
                  <a:cubicBezTo>
                    <a:pt x="28455" y="50243"/>
                    <a:pt x="28472" y="50226"/>
                    <a:pt x="28488" y="50226"/>
                  </a:cubicBezTo>
                  <a:close/>
                  <a:moveTo>
                    <a:pt x="28154" y="50260"/>
                  </a:moveTo>
                  <a:cubicBezTo>
                    <a:pt x="28171" y="50260"/>
                    <a:pt x="28188" y="50276"/>
                    <a:pt x="28188" y="50293"/>
                  </a:cubicBezTo>
                  <a:cubicBezTo>
                    <a:pt x="28188" y="50310"/>
                    <a:pt x="28188" y="50326"/>
                    <a:pt x="28171" y="50326"/>
                  </a:cubicBezTo>
                  <a:lnTo>
                    <a:pt x="28104" y="50343"/>
                  </a:lnTo>
                  <a:cubicBezTo>
                    <a:pt x="28071" y="50343"/>
                    <a:pt x="28071" y="50326"/>
                    <a:pt x="28054" y="50310"/>
                  </a:cubicBezTo>
                  <a:cubicBezTo>
                    <a:pt x="28054" y="50293"/>
                    <a:pt x="28071" y="50276"/>
                    <a:pt x="28087" y="50276"/>
                  </a:cubicBezTo>
                  <a:close/>
                  <a:moveTo>
                    <a:pt x="27753" y="50310"/>
                  </a:moveTo>
                  <a:cubicBezTo>
                    <a:pt x="27770" y="50310"/>
                    <a:pt x="27787" y="50310"/>
                    <a:pt x="27803" y="50326"/>
                  </a:cubicBezTo>
                  <a:cubicBezTo>
                    <a:pt x="27803" y="50360"/>
                    <a:pt x="27787" y="50377"/>
                    <a:pt x="27770" y="50377"/>
                  </a:cubicBezTo>
                  <a:lnTo>
                    <a:pt x="27703" y="50377"/>
                  </a:lnTo>
                  <a:cubicBezTo>
                    <a:pt x="27686" y="50377"/>
                    <a:pt x="27670" y="50360"/>
                    <a:pt x="27670" y="50343"/>
                  </a:cubicBezTo>
                  <a:cubicBezTo>
                    <a:pt x="27653" y="50326"/>
                    <a:pt x="27670" y="50310"/>
                    <a:pt x="27686" y="50310"/>
                  </a:cubicBezTo>
                  <a:close/>
                  <a:moveTo>
                    <a:pt x="27369" y="50343"/>
                  </a:moveTo>
                  <a:cubicBezTo>
                    <a:pt x="27386" y="50343"/>
                    <a:pt x="27402" y="50360"/>
                    <a:pt x="27402" y="50377"/>
                  </a:cubicBezTo>
                  <a:cubicBezTo>
                    <a:pt x="27402" y="50393"/>
                    <a:pt x="27386" y="50410"/>
                    <a:pt x="27369" y="50410"/>
                  </a:cubicBezTo>
                  <a:lnTo>
                    <a:pt x="27302" y="50410"/>
                  </a:lnTo>
                  <a:cubicBezTo>
                    <a:pt x="27285" y="50410"/>
                    <a:pt x="27269" y="50393"/>
                    <a:pt x="27269" y="50377"/>
                  </a:cubicBezTo>
                  <a:cubicBezTo>
                    <a:pt x="27269" y="50360"/>
                    <a:pt x="27269" y="50343"/>
                    <a:pt x="27302" y="50343"/>
                  </a:cubicBezTo>
                  <a:close/>
                  <a:moveTo>
                    <a:pt x="26968" y="50377"/>
                  </a:moveTo>
                  <a:cubicBezTo>
                    <a:pt x="26985" y="50360"/>
                    <a:pt x="27001" y="50377"/>
                    <a:pt x="27001" y="50393"/>
                  </a:cubicBezTo>
                  <a:cubicBezTo>
                    <a:pt x="27001" y="50410"/>
                    <a:pt x="26985" y="50427"/>
                    <a:pt x="26968" y="50427"/>
                  </a:cubicBezTo>
                  <a:lnTo>
                    <a:pt x="26901" y="50443"/>
                  </a:lnTo>
                  <a:cubicBezTo>
                    <a:pt x="26884" y="50443"/>
                    <a:pt x="26868" y="50427"/>
                    <a:pt x="26868" y="50410"/>
                  </a:cubicBezTo>
                  <a:cubicBezTo>
                    <a:pt x="26868" y="50393"/>
                    <a:pt x="26884" y="50377"/>
                    <a:pt x="26901" y="50377"/>
                  </a:cubicBezTo>
                  <a:close/>
                  <a:moveTo>
                    <a:pt x="26567" y="50393"/>
                  </a:moveTo>
                  <a:cubicBezTo>
                    <a:pt x="26584" y="50393"/>
                    <a:pt x="26600" y="50410"/>
                    <a:pt x="26600" y="50427"/>
                  </a:cubicBezTo>
                  <a:cubicBezTo>
                    <a:pt x="26600" y="50443"/>
                    <a:pt x="26584" y="50460"/>
                    <a:pt x="26567" y="50460"/>
                  </a:cubicBezTo>
                  <a:lnTo>
                    <a:pt x="26500" y="50460"/>
                  </a:lnTo>
                  <a:cubicBezTo>
                    <a:pt x="26483" y="50460"/>
                    <a:pt x="26467" y="50443"/>
                    <a:pt x="26467" y="50427"/>
                  </a:cubicBezTo>
                  <a:cubicBezTo>
                    <a:pt x="26467" y="50410"/>
                    <a:pt x="26483" y="50393"/>
                    <a:pt x="26500" y="50393"/>
                  </a:cubicBezTo>
                  <a:close/>
                  <a:moveTo>
                    <a:pt x="26166" y="50410"/>
                  </a:moveTo>
                  <a:cubicBezTo>
                    <a:pt x="26183" y="50410"/>
                    <a:pt x="26199" y="50427"/>
                    <a:pt x="26199" y="50443"/>
                  </a:cubicBezTo>
                  <a:cubicBezTo>
                    <a:pt x="26199" y="50460"/>
                    <a:pt x="26183" y="50477"/>
                    <a:pt x="26166" y="50477"/>
                  </a:cubicBezTo>
                  <a:lnTo>
                    <a:pt x="26099" y="50477"/>
                  </a:lnTo>
                  <a:cubicBezTo>
                    <a:pt x="26082" y="50477"/>
                    <a:pt x="26066" y="50460"/>
                    <a:pt x="26066" y="50443"/>
                  </a:cubicBezTo>
                  <a:cubicBezTo>
                    <a:pt x="26066" y="50427"/>
                    <a:pt x="26082" y="50410"/>
                    <a:pt x="26099" y="50410"/>
                  </a:cubicBezTo>
                  <a:close/>
                  <a:moveTo>
                    <a:pt x="25765" y="50410"/>
                  </a:moveTo>
                  <a:cubicBezTo>
                    <a:pt x="25782" y="50410"/>
                    <a:pt x="25798" y="50427"/>
                    <a:pt x="25798" y="50443"/>
                  </a:cubicBezTo>
                  <a:cubicBezTo>
                    <a:pt x="25798" y="50477"/>
                    <a:pt x="25782" y="50477"/>
                    <a:pt x="25765" y="50477"/>
                  </a:cubicBezTo>
                  <a:lnTo>
                    <a:pt x="25698" y="50477"/>
                  </a:lnTo>
                  <a:cubicBezTo>
                    <a:pt x="25681" y="50477"/>
                    <a:pt x="25665" y="50477"/>
                    <a:pt x="25665" y="50460"/>
                  </a:cubicBezTo>
                  <a:cubicBezTo>
                    <a:pt x="25665" y="50427"/>
                    <a:pt x="25681" y="50427"/>
                    <a:pt x="25698" y="50427"/>
                  </a:cubicBezTo>
                  <a:close/>
                </a:path>
              </a:pathLst>
            </a:custGeom>
            <a:solidFill>
              <a:srgbClr val="FD563E"/>
            </a:solidFill>
            <a:ln w="9360">
              <a:solidFill>
                <a:srgbClr val="FD563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Google Shape;2019;p 2"/>
            <p:cNvSpPr/>
            <p:nvPr/>
          </p:nvSpPr>
          <p:spPr>
            <a:xfrm>
              <a:off x="8214120" y="1704240"/>
              <a:ext cx="338760" cy="325800"/>
            </a:xfrm>
            <a:custGeom>
              <a:avLst/>
              <a:gdLst/>
              <a:ahLst/>
              <a:cxnLst/>
              <a:rect l="l" t="t" r="r" b="b"/>
              <a:pathLst>
                <a:path w="5298" h="5281">
                  <a:moveTo>
                    <a:pt x="5297" y="2641"/>
                  </a:moveTo>
                  <a:cubicBezTo>
                    <a:pt x="5297" y="4094"/>
                    <a:pt x="4111" y="5280"/>
                    <a:pt x="2641" y="5280"/>
                  </a:cubicBezTo>
                  <a:cubicBezTo>
                    <a:pt x="1187" y="5280"/>
                    <a:pt x="1" y="4094"/>
                    <a:pt x="1" y="2641"/>
                  </a:cubicBezTo>
                  <a:cubicBezTo>
                    <a:pt x="1" y="1187"/>
                    <a:pt x="1187" y="1"/>
                    <a:pt x="2641" y="1"/>
                  </a:cubicBezTo>
                  <a:cubicBezTo>
                    <a:pt x="4111" y="1"/>
                    <a:pt x="5297" y="1187"/>
                    <a:pt x="5297" y="264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Google Shape;2020;p 2"/>
            <p:cNvSpPr/>
            <p:nvPr/>
          </p:nvSpPr>
          <p:spPr>
            <a:xfrm>
              <a:off x="8241840" y="1710360"/>
              <a:ext cx="311040" cy="319320"/>
            </a:xfrm>
            <a:custGeom>
              <a:avLst/>
              <a:gdLst/>
              <a:ahLst/>
              <a:cxnLst/>
              <a:rect l="l" t="t" r="r" b="b"/>
              <a:pathLst>
                <a:path w="4864" h="5181">
                  <a:moveTo>
                    <a:pt x="1" y="4011"/>
                  </a:moveTo>
                  <a:cubicBezTo>
                    <a:pt x="486" y="4713"/>
                    <a:pt x="1288" y="5180"/>
                    <a:pt x="2207" y="5180"/>
                  </a:cubicBezTo>
                  <a:cubicBezTo>
                    <a:pt x="3677" y="5180"/>
                    <a:pt x="4863" y="3994"/>
                    <a:pt x="4863" y="2541"/>
                  </a:cubicBezTo>
                  <a:cubicBezTo>
                    <a:pt x="4863" y="1337"/>
                    <a:pt x="4061" y="335"/>
                    <a:pt x="2958" y="1"/>
                  </a:cubicBezTo>
                  <a:cubicBezTo>
                    <a:pt x="3276" y="786"/>
                    <a:pt x="3978" y="836"/>
                    <a:pt x="4028" y="1488"/>
                  </a:cubicBezTo>
                  <a:cubicBezTo>
                    <a:pt x="4078" y="2156"/>
                    <a:pt x="3460" y="1889"/>
                    <a:pt x="3593" y="2307"/>
                  </a:cubicBezTo>
                  <a:cubicBezTo>
                    <a:pt x="3710" y="2724"/>
                    <a:pt x="4161" y="2825"/>
                    <a:pt x="3994" y="3309"/>
                  </a:cubicBezTo>
                  <a:cubicBezTo>
                    <a:pt x="3811" y="3810"/>
                    <a:pt x="3343" y="3343"/>
                    <a:pt x="3075" y="3443"/>
                  </a:cubicBezTo>
                  <a:cubicBezTo>
                    <a:pt x="2825" y="3560"/>
                    <a:pt x="2791" y="3677"/>
                    <a:pt x="2808" y="4128"/>
                  </a:cubicBezTo>
                  <a:cubicBezTo>
                    <a:pt x="2841" y="4562"/>
                    <a:pt x="2156" y="4579"/>
                    <a:pt x="1989" y="4228"/>
                  </a:cubicBezTo>
                  <a:cubicBezTo>
                    <a:pt x="1839" y="3894"/>
                    <a:pt x="1572" y="4078"/>
                    <a:pt x="1371" y="4378"/>
                  </a:cubicBezTo>
                  <a:cubicBezTo>
                    <a:pt x="1187" y="4679"/>
                    <a:pt x="719" y="4395"/>
                    <a:pt x="669" y="4178"/>
                  </a:cubicBezTo>
                  <a:cubicBezTo>
                    <a:pt x="636" y="3994"/>
                    <a:pt x="185" y="3760"/>
                    <a:pt x="1" y="4011"/>
                  </a:cubicBezTo>
                  <a:close/>
                </a:path>
              </a:pathLst>
            </a:custGeom>
            <a:solidFill>
              <a:srgbClr val="80A2A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Google Shape;2021;p 2"/>
            <p:cNvSpPr/>
            <p:nvPr/>
          </p:nvSpPr>
          <p:spPr>
            <a:xfrm>
              <a:off x="8208720" y="1699200"/>
              <a:ext cx="348480" cy="335880"/>
            </a:xfrm>
            <a:custGeom>
              <a:avLst/>
              <a:gdLst/>
              <a:ahLst/>
              <a:cxnLst/>
              <a:rect l="l" t="t" r="r" b="b"/>
              <a:pathLst>
                <a:path w="5448" h="5447">
                  <a:moveTo>
                    <a:pt x="2724" y="167"/>
                  </a:moveTo>
                  <a:cubicBezTo>
                    <a:pt x="2022" y="167"/>
                    <a:pt x="1370" y="451"/>
                    <a:pt x="919" y="919"/>
                  </a:cubicBezTo>
                  <a:cubicBezTo>
                    <a:pt x="451" y="1370"/>
                    <a:pt x="167" y="2022"/>
                    <a:pt x="167" y="2724"/>
                  </a:cubicBezTo>
                  <a:cubicBezTo>
                    <a:pt x="167" y="3425"/>
                    <a:pt x="451" y="4077"/>
                    <a:pt x="919" y="4528"/>
                  </a:cubicBezTo>
                  <a:cubicBezTo>
                    <a:pt x="1370" y="4996"/>
                    <a:pt x="2022" y="5280"/>
                    <a:pt x="2724" y="5280"/>
                  </a:cubicBezTo>
                  <a:cubicBezTo>
                    <a:pt x="3442" y="5280"/>
                    <a:pt x="4077" y="4996"/>
                    <a:pt x="4545" y="4528"/>
                  </a:cubicBezTo>
                  <a:cubicBezTo>
                    <a:pt x="5013" y="4077"/>
                    <a:pt x="5297" y="3425"/>
                    <a:pt x="5297" y="2724"/>
                  </a:cubicBezTo>
                  <a:cubicBezTo>
                    <a:pt x="5297" y="2022"/>
                    <a:pt x="5013" y="1370"/>
                    <a:pt x="4545" y="919"/>
                  </a:cubicBezTo>
                  <a:cubicBezTo>
                    <a:pt x="4077" y="451"/>
                    <a:pt x="3442" y="167"/>
                    <a:pt x="2724" y="167"/>
                  </a:cubicBezTo>
                  <a:close/>
                  <a:moveTo>
                    <a:pt x="802" y="802"/>
                  </a:moveTo>
                  <a:cubicBezTo>
                    <a:pt x="1287" y="301"/>
                    <a:pt x="1972" y="0"/>
                    <a:pt x="2724" y="0"/>
                  </a:cubicBezTo>
                  <a:cubicBezTo>
                    <a:pt x="3475" y="0"/>
                    <a:pt x="4160" y="301"/>
                    <a:pt x="4662" y="802"/>
                  </a:cubicBezTo>
                  <a:cubicBezTo>
                    <a:pt x="5146" y="1287"/>
                    <a:pt x="5447" y="1972"/>
                    <a:pt x="5447" y="2724"/>
                  </a:cubicBezTo>
                  <a:cubicBezTo>
                    <a:pt x="5447" y="3475"/>
                    <a:pt x="5146" y="4160"/>
                    <a:pt x="4662" y="4645"/>
                  </a:cubicBezTo>
                  <a:cubicBezTo>
                    <a:pt x="4160" y="5146"/>
                    <a:pt x="3475" y="5447"/>
                    <a:pt x="2724" y="5447"/>
                  </a:cubicBezTo>
                  <a:cubicBezTo>
                    <a:pt x="1972" y="5447"/>
                    <a:pt x="1287" y="5146"/>
                    <a:pt x="802" y="4645"/>
                  </a:cubicBezTo>
                  <a:cubicBezTo>
                    <a:pt x="301" y="4160"/>
                    <a:pt x="0" y="3475"/>
                    <a:pt x="0" y="2724"/>
                  </a:cubicBezTo>
                  <a:cubicBezTo>
                    <a:pt x="0" y="1972"/>
                    <a:pt x="301" y="1287"/>
                    <a:pt x="802" y="802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Google Shape;2022;p 2"/>
            <p:cNvSpPr/>
            <p:nvPr/>
          </p:nvSpPr>
          <p:spPr>
            <a:xfrm>
              <a:off x="8215200" y="1708560"/>
              <a:ext cx="337680" cy="321480"/>
            </a:xfrm>
            <a:custGeom>
              <a:avLst/>
              <a:gdLst/>
              <a:ahLst/>
              <a:cxnLst/>
              <a:rect l="l" t="t" r="r" b="b"/>
              <a:pathLst>
                <a:path w="5281" h="5214">
                  <a:moveTo>
                    <a:pt x="0" y="2256"/>
                  </a:moveTo>
                  <a:lnTo>
                    <a:pt x="0" y="2256"/>
                  </a:lnTo>
                  <a:cubicBezTo>
                    <a:pt x="0" y="2256"/>
                    <a:pt x="0" y="2256"/>
                    <a:pt x="0" y="2256"/>
                  </a:cubicBezTo>
                  <a:close/>
                  <a:moveTo>
                    <a:pt x="635" y="4311"/>
                  </a:moveTo>
                  <a:cubicBezTo>
                    <a:pt x="635" y="4311"/>
                    <a:pt x="635" y="4311"/>
                    <a:pt x="635" y="4311"/>
                  </a:cubicBezTo>
                  <a:cubicBezTo>
                    <a:pt x="635" y="4311"/>
                    <a:pt x="652" y="4328"/>
                    <a:pt x="652" y="4328"/>
                  </a:cubicBezTo>
                  <a:cubicBezTo>
                    <a:pt x="652" y="4311"/>
                    <a:pt x="652" y="4294"/>
                    <a:pt x="652" y="4278"/>
                  </a:cubicBezTo>
                  <a:cubicBezTo>
                    <a:pt x="635" y="4278"/>
                    <a:pt x="635" y="4294"/>
                    <a:pt x="635" y="4294"/>
                  </a:cubicBezTo>
                  <a:cubicBezTo>
                    <a:pt x="635" y="4294"/>
                    <a:pt x="635" y="4311"/>
                    <a:pt x="635" y="4311"/>
                  </a:cubicBezTo>
                  <a:close/>
                  <a:moveTo>
                    <a:pt x="735" y="4411"/>
                  </a:moveTo>
                  <a:lnTo>
                    <a:pt x="735" y="4428"/>
                  </a:lnTo>
                  <a:cubicBezTo>
                    <a:pt x="752" y="4428"/>
                    <a:pt x="786" y="4428"/>
                    <a:pt x="769" y="4395"/>
                  </a:cubicBezTo>
                  <a:cubicBezTo>
                    <a:pt x="735" y="4395"/>
                    <a:pt x="752" y="4411"/>
                    <a:pt x="719" y="4411"/>
                  </a:cubicBezTo>
                  <a:cubicBezTo>
                    <a:pt x="735" y="4411"/>
                    <a:pt x="735" y="4411"/>
                    <a:pt x="735" y="4411"/>
                  </a:cubicBezTo>
                  <a:close/>
                  <a:moveTo>
                    <a:pt x="1404" y="4913"/>
                  </a:moveTo>
                  <a:cubicBezTo>
                    <a:pt x="1420" y="4929"/>
                    <a:pt x="1454" y="4946"/>
                    <a:pt x="1471" y="4946"/>
                  </a:cubicBezTo>
                  <a:cubicBezTo>
                    <a:pt x="1487" y="4929"/>
                    <a:pt x="1471" y="4913"/>
                    <a:pt x="1471" y="4896"/>
                  </a:cubicBezTo>
                  <a:cubicBezTo>
                    <a:pt x="1471" y="4879"/>
                    <a:pt x="1437" y="4896"/>
                    <a:pt x="1454" y="4913"/>
                  </a:cubicBezTo>
                  <a:cubicBezTo>
                    <a:pt x="1437" y="4913"/>
                    <a:pt x="1437" y="4896"/>
                    <a:pt x="1454" y="4896"/>
                  </a:cubicBezTo>
                  <a:cubicBezTo>
                    <a:pt x="1437" y="4879"/>
                    <a:pt x="1437" y="4913"/>
                    <a:pt x="1420" y="4913"/>
                  </a:cubicBezTo>
                  <a:cubicBezTo>
                    <a:pt x="1420" y="4913"/>
                    <a:pt x="1404" y="4913"/>
                    <a:pt x="1404" y="4913"/>
                  </a:cubicBezTo>
                  <a:close/>
                  <a:moveTo>
                    <a:pt x="1487" y="4963"/>
                  </a:moveTo>
                  <a:lnTo>
                    <a:pt x="1487" y="4963"/>
                  </a:lnTo>
                  <a:cubicBezTo>
                    <a:pt x="1487" y="4963"/>
                    <a:pt x="1487" y="4963"/>
                    <a:pt x="1487" y="4963"/>
                  </a:cubicBezTo>
                  <a:close/>
                  <a:moveTo>
                    <a:pt x="1504" y="4963"/>
                  </a:moveTo>
                  <a:lnTo>
                    <a:pt x="1521" y="4980"/>
                  </a:lnTo>
                  <a:cubicBezTo>
                    <a:pt x="1521" y="4963"/>
                    <a:pt x="1521" y="4963"/>
                    <a:pt x="1504" y="4963"/>
                  </a:cubicBezTo>
                  <a:close/>
                  <a:moveTo>
                    <a:pt x="1738" y="5063"/>
                  </a:moveTo>
                  <a:cubicBezTo>
                    <a:pt x="1755" y="5063"/>
                    <a:pt x="1771" y="5080"/>
                    <a:pt x="1771" y="5080"/>
                  </a:cubicBezTo>
                  <a:cubicBezTo>
                    <a:pt x="1771" y="5046"/>
                    <a:pt x="1788" y="5030"/>
                    <a:pt x="1771" y="5013"/>
                  </a:cubicBezTo>
                  <a:cubicBezTo>
                    <a:pt x="1771" y="5013"/>
                    <a:pt x="1771" y="4996"/>
                    <a:pt x="1755" y="5013"/>
                  </a:cubicBezTo>
                  <a:cubicBezTo>
                    <a:pt x="1755" y="5030"/>
                    <a:pt x="1755" y="5046"/>
                    <a:pt x="1738" y="5063"/>
                  </a:cubicBezTo>
                  <a:close/>
                  <a:moveTo>
                    <a:pt x="2557" y="5213"/>
                  </a:moveTo>
                  <a:cubicBezTo>
                    <a:pt x="2573" y="5213"/>
                    <a:pt x="2573" y="5213"/>
                    <a:pt x="2590" y="5213"/>
                  </a:cubicBezTo>
                  <a:cubicBezTo>
                    <a:pt x="2607" y="5213"/>
                    <a:pt x="2590" y="5197"/>
                    <a:pt x="2590" y="5180"/>
                  </a:cubicBezTo>
                  <a:cubicBezTo>
                    <a:pt x="2573" y="5180"/>
                    <a:pt x="2557" y="5197"/>
                    <a:pt x="2557" y="5213"/>
                  </a:cubicBezTo>
                  <a:close/>
                  <a:moveTo>
                    <a:pt x="2824" y="5213"/>
                  </a:moveTo>
                  <a:cubicBezTo>
                    <a:pt x="2841" y="5213"/>
                    <a:pt x="2857" y="5197"/>
                    <a:pt x="2874" y="5197"/>
                  </a:cubicBezTo>
                  <a:cubicBezTo>
                    <a:pt x="2874" y="5197"/>
                    <a:pt x="2874" y="5197"/>
                    <a:pt x="2874" y="5180"/>
                  </a:cubicBezTo>
                  <a:cubicBezTo>
                    <a:pt x="2857" y="5180"/>
                    <a:pt x="2841" y="5180"/>
                    <a:pt x="2857" y="5180"/>
                  </a:cubicBezTo>
                  <a:cubicBezTo>
                    <a:pt x="2841" y="5180"/>
                    <a:pt x="2841" y="5197"/>
                    <a:pt x="2824" y="5213"/>
                  </a:cubicBezTo>
                  <a:lnTo>
                    <a:pt x="2824" y="5213"/>
                  </a:lnTo>
                  <a:close/>
                  <a:moveTo>
                    <a:pt x="2941" y="5197"/>
                  </a:moveTo>
                  <a:lnTo>
                    <a:pt x="2941" y="5197"/>
                  </a:lnTo>
                  <a:lnTo>
                    <a:pt x="2941" y="5197"/>
                  </a:lnTo>
                  <a:cubicBezTo>
                    <a:pt x="2941" y="5197"/>
                    <a:pt x="2941" y="5197"/>
                    <a:pt x="2941" y="5197"/>
                  </a:cubicBezTo>
                  <a:close/>
                  <a:moveTo>
                    <a:pt x="3008" y="5197"/>
                  </a:moveTo>
                  <a:cubicBezTo>
                    <a:pt x="3008" y="5180"/>
                    <a:pt x="3025" y="5180"/>
                    <a:pt x="3041" y="5180"/>
                  </a:cubicBezTo>
                  <a:cubicBezTo>
                    <a:pt x="3041" y="5163"/>
                    <a:pt x="3041" y="5147"/>
                    <a:pt x="3041" y="5130"/>
                  </a:cubicBezTo>
                  <a:cubicBezTo>
                    <a:pt x="3025" y="5130"/>
                    <a:pt x="3008" y="5130"/>
                    <a:pt x="2991" y="5147"/>
                  </a:cubicBezTo>
                  <a:cubicBezTo>
                    <a:pt x="3008" y="5163"/>
                    <a:pt x="3008" y="5180"/>
                    <a:pt x="3008" y="5197"/>
                  </a:cubicBezTo>
                  <a:close/>
                  <a:moveTo>
                    <a:pt x="3041" y="5180"/>
                  </a:moveTo>
                  <a:cubicBezTo>
                    <a:pt x="3041" y="5180"/>
                    <a:pt x="3041" y="5180"/>
                    <a:pt x="3041" y="5180"/>
                  </a:cubicBezTo>
                  <a:cubicBezTo>
                    <a:pt x="3041" y="5180"/>
                    <a:pt x="3041" y="5180"/>
                    <a:pt x="3041" y="5180"/>
                  </a:cubicBezTo>
                  <a:close/>
                  <a:moveTo>
                    <a:pt x="3091" y="5180"/>
                  </a:moveTo>
                  <a:cubicBezTo>
                    <a:pt x="3108" y="5180"/>
                    <a:pt x="3125" y="5163"/>
                    <a:pt x="3141" y="5163"/>
                  </a:cubicBezTo>
                  <a:cubicBezTo>
                    <a:pt x="3125" y="5130"/>
                    <a:pt x="3108" y="5197"/>
                    <a:pt x="3091" y="5163"/>
                  </a:cubicBezTo>
                  <a:close/>
                  <a:moveTo>
                    <a:pt x="3158" y="5163"/>
                  </a:moveTo>
                  <a:cubicBezTo>
                    <a:pt x="3158" y="5163"/>
                    <a:pt x="3158" y="5163"/>
                    <a:pt x="3175" y="5163"/>
                  </a:cubicBezTo>
                  <a:cubicBezTo>
                    <a:pt x="3175" y="5147"/>
                    <a:pt x="3175" y="5147"/>
                    <a:pt x="3175" y="5147"/>
                  </a:cubicBezTo>
                  <a:cubicBezTo>
                    <a:pt x="3158" y="5130"/>
                    <a:pt x="3158" y="5147"/>
                    <a:pt x="3158" y="5163"/>
                  </a:cubicBezTo>
                  <a:close/>
                  <a:moveTo>
                    <a:pt x="3325" y="5130"/>
                  </a:moveTo>
                  <a:cubicBezTo>
                    <a:pt x="3325" y="5130"/>
                    <a:pt x="3325" y="5113"/>
                    <a:pt x="3325" y="5113"/>
                  </a:cubicBezTo>
                  <a:cubicBezTo>
                    <a:pt x="3309" y="5113"/>
                    <a:pt x="3309" y="5130"/>
                    <a:pt x="3292" y="5130"/>
                  </a:cubicBezTo>
                  <a:cubicBezTo>
                    <a:pt x="3292" y="5113"/>
                    <a:pt x="3309" y="5113"/>
                    <a:pt x="3309" y="5113"/>
                  </a:cubicBezTo>
                  <a:cubicBezTo>
                    <a:pt x="3292" y="5096"/>
                    <a:pt x="3292" y="5130"/>
                    <a:pt x="3292" y="5113"/>
                  </a:cubicBezTo>
                  <a:cubicBezTo>
                    <a:pt x="3292" y="5113"/>
                    <a:pt x="3292" y="5096"/>
                    <a:pt x="3292" y="5080"/>
                  </a:cubicBezTo>
                  <a:cubicBezTo>
                    <a:pt x="3275" y="5096"/>
                    <a:pt x="3292" y="5080"/>
                    <a:pt x="3292" y="5063"/>
                  </a:cubicBezTo>
                  <a:cubicBezTo>
                    <a:pt x="3292" y="5063"/>
                    <a:pt x="3275" y="5063"/>
                    <a:pt x="3275" y="5063"/>
                  </a:cubicBezTo>
                  <a:cubicBezTo>
                    <a:pt x="3275" y="5063"/>
                    <a:pt x="3275" y="5080"/>
                    <a:pt x="3258" y="5080"/>
                  </a:cubicBezTo>
                  <a:cubicBezTo>
                    <a:pt x="3258" y="5080"/>
                    <a:pt x="3258" y="5063"/>
                    <a:pt x="3242" y="5063"/>
                  </a:cubicBezTo>
                  <a:cubicBezTo>
                    <a:pt x="3242" y="5080"/>
                    <a:pt x="3242" y="5080"/>
                    <a:pt x="3242" y="5096"/>
                  </a:cubicBezTo>
                  <a:cubicBezTo>
                    <a:pt x="3258" y="5096"/>
                    <a:pt x="3258" y="5113"/>
                    <a:pt x="3258" y="5096"/>
                  </a:cubicBezTo>
                  <a:cubicBezTo>
                    <a:pt x="3258" y="5113"/>
                    <a:pt x="3258" y="5113"/>
                    <a:pt x="3275" y="5130"/>
                  </a:cubicBezTo>
                  <a:cubicBezTo>
                    <a:pt x="3225" y="5096"/>
                    <a:pt x="3225" y="5130"/>
                    <a:pt x="3175" y="5147"/>
                  </a:cubicBezTo>
                  <a:cubicBezTo>
                    <a:pt x="3192" y="5130"/>
                    <a:pt x="3125" y="5096"/>
                    <a:pt x="3108" y="5130"/>
                  </a:cubicBezTo>
                  <a:cubicBezTo>
                    <a:pt x="3091" y="5113"/>
                    <a:pt x="3091" y="5096"/>
                    <a:pt x="3108" y="5080"/>
                  </a:cubicBezTo>
                  <a:cubicBezTo>
                    <a:pt x="3108" y="5080"/>
                    <a:pt x="3108" y="5096"/>
                    <a:pt x="3125" y="5096"/>
                  </a:cubicBezTo>
                  <a:cubicBezTo>
                    <a:pt x="3125" y="5096"/>
                    <a:pt x="3125" y="5063"/>
                    <a:pt x="3125" y="5063"/>
                  </a:cubicBezTo>
                  <a:cubicBezTo>
                    <a:pt x="3141" y="5080"/>
                    <a:pt x="3141" y="5046"/>
                    <a:pt x="3158" y="5063"/>
                  </a:cubicBezTo>
                  <a:cubicBezTo>
                    <a:pt x="3158" y="5063"/>
                    <a:pt x="3141" y="5063"/>
                    <a:pt x="3158" y="5046"/>
                  </a:cubicBezTo>
                  <a:cubicBezTo>
                    <a:pt x="3158" y="5046"/>
                    <a:pt x="3158" y="5046"/>
                    <a:pt x="3158" y="5030"/>
                  </a:cubicBezTo>
                  <a:cubicBezTo>
                    <a:pt x="3175" y="5046"/>
                    <a:pt x="3158" y="5063"/>
                    <a:pt x="3175" y="5063"/>
                  </a:cubicBezTo>
                  <a:cubicBezTo>
                    <a:pt x="3192" y="5063"/>
                    <a:pt x="3192" y="5046"/>
                    <a:pt x="3192" y="5046"/>
                  </a:cubicBezTo>
                  <a:cubicBezTo>
                    <a:pt x="3175" y="5046"/>
                    <a:pt x="3192" y="5013"/>
                    <a:pt x="3192" y="4996"/>
                  </a:cubicBezTo>
                  <a:cubicBezTo>
                    <a:pt x="3175" y="5013"/>
                    <a:pt x="3158" y="4963"/>
                    <a:pt x="3141" y="4980"/>
                  </a:cubicBezTo>
                  <a:cubicBezTo>
                    <a:pt x="3158" y="4996"/>
                    <a:pt x="3141" y="4996"/>
                    <a:pt x="3158" y="4996"/>
                  </a:cubicBezTo>
                  <a:cubicBezTo>
                    <a:pt x="3141" y="4996"/>
                    <a:pt x="3141" y="5013"/>
                    <a:pt x="3141" y="4996"/>
                  </a:cubicBezTo>
                  <a:cubicBezTo>
                    <a:pt x="3141" y="4996"/>
                    <a:pt x="3141" y="4980"/>
                    <a:pt x="3141" y="4980"/>
                  </a:cubicBezTo>
                  <a:cubicBezTo>
                    <a:pt x="3108" y="4996"/>
                    <a:pt x="3075" y="5013"/>
                    <a:pt x="3075" y="5030"/>
                  </a:cubicBezTo>
                  <a:cubicBezTo>
                    <a:pt x="3058" y="5030"/>
                    <a:pt x="3058" y="5013"/>
                    <a:pt x="3041" y="5030"/>
                  </a:cubicBezTo>
                  <a:cubicBezTo>
                    <a:pt x="3041" y="5046"/>
                    <a:pt x="3025" y="5063"/>
                    <a:pt x="3008" y="5063"/>
                  </a:cubicBezTo>
                  <a:cubicBezTo>
                    <a:pt x="3008" y="5046"/>
                    <a:pt x="3008" y="5030"/>
                    <a:pt x="2991" y="5046"/>
                  </a:cubicBezTo>
                  <a:cubicBezTo>
                    <a:pt x="2991" y="5046"/>
                    <a:pt x="2974" y="5063"/>
                    <a:pt x="2974" y="5063"/>
                  </a:cubicBezTo>
                  <a:cubicBezTo>
                    <a:pt x="2974" y="5046"/>
                    <a:pt x="2941" y="5046"/>
                    <a:pt x="2941" y="5030"/>
                  </a:cubicBezTo>
                  <a:cubicBezTo>
                    <a:pt x="2974" y="5013"/>
                    <a:pt x="2991" y="4963"/>
                    <a:pt x="2991" y="4929"/>
                  </a:cubicBezTo>
                  <a:cubicBezTo>
                    <a:pt x="3008" y="4946"/>
                    <a:pt x="3008" y="4929"/>
                    <a:pt x="3008" y="4913"/>
                  </a:cubicBezTo>
                  <a:cubicBezTo>
                    <a:pt x="3008" y="4929"/>
                    <a:pt x="3008" y="4913"/>
                    <a:pt x="3025" y="4913"/>
                  </a:cubicBezTo>
                  <a:cubicBezTo>
                    <a:pt x="3025" y="4929"/>
                    <a:pt x="3025" y="4929"/>
                    <a:pt x="3041" y="4946"/>
                  </a:cubicBezTo>
                  <a:lnTo>
                    <a:pt x="3058" y="4946"/>
                  </a:lnTo>
                  <a:cubicBezTo>
                    <a:pt x="3075" y="4913"/>
                    <a:pt x="3075" y="4879"/>
                    <a:pt x="3025" y="4913"/>
                  </a:cubicBezTo>
                  <a:cubicBezTo>
                    <a:pt x="3025" y="4913"/>
                    <a:pt x="3025" y="4913"/>
                    <a:pt x="3025" y="4913"/>
                  </a:cubicBezTo>
                  <a:cubicBezTo>
                    <a:pt x="3025" y="4913"/>
                    <a:pt x="3008" y="4913"/>
                    <a:pt x="3008" y="4896"/>
                  </a:cubicBezTo>
                  <a:cubicBezTo>
                    <a:pt x="3008" y="4863"/>
                    <a:pt x="3041" y="4846"/>
                    <a:pt x="3058" y="4829"/>
                  </a:cubicBezTo>
                  <a:cubicBezTo>
                    <a:pt x="3075" y="4863"/>
                    <a:pt x="3091" y="4863"/>
                    <a:pt x="3108" y="4863"/>
                  </a:cubicBezTo>
                  <a:cubicBezTo>
                    <a:pt x="3108" y="4879"/>
                    <a:pt x="3108" y="4879"/>
                    <a:pt x="3125" y="4896"/>
                  </a:cubicBezTo>
                  <a:cubicBezTo>
                    <a:pt x="3125" y="4879"/>
                    <a:pt x="3125" y="4879"/>
                    <a:pt x="3141" y="4879"/>
                  </a:cubicBezTo>
                  <a:cubicBezTo>
                    <a:pt x="3158" y="4913"/>
                    <a:pt x="3158" y="4913"/>
                    <a:pt x="3175" y="4929"/>
                  </a:cubicBezTo>
                  <a:cubicBezTo>
                    <a:pt x="3192" y="4946"/>
                    <a:pt x="3158" y="4946"/>
                    <a:pt x="3192" y="4946"/>
                  </a:cubicBezTo>
                  <a:cubicBezTo>
                    <a:pt x="3192" y="4963"/>
                    <a:pt x="3175" y="4963"/>
                    <a:pt x="3175" y="4963"/>
                  </a:cubicBezTo>
                  <a:cubicBezTo>
                    <a:pt x="3192" y="4963"/>
                    <a:pt x="3192" y="4980"/>
                    <a:pt x="3192" y="4980"/>
                  </a:cubicBezTo>
                  <a:cubicBezTo>
                    <a:pt x="3192" y="4963"/>
                    <a:pt x="3208" y="4996"/>
                    <a:pt x="3225" y="4963"/>
                  </a:cubicBezTo>
                  <a:cubicBezTo>
                    <a:pt x="3225" y="4946"/>
                    <a:pt x="3225" y="4929"/>
                    <a:pt x="3208" y="4929"/>
                  </a:cubicBezTo>
                  <a:cubicBezTo>
                    <a:pt x="3225" y="4929"/>
                    <a:pt x="3225" y="4913"/>
                    <a:pt x="3225" y="4896"/>
                  </a:cubicBezTo>
                  <a:cubicBezTo>
                    <a:pt x="3242" y="4879"/>
                    <a:pt x="3275" y="4879"/>
                    <a:pt x="3275" y="4863"/>
                  </a:cubicBezTo>
                  <a:cubicBezTo>
                    <a:pt x="3275" y="4863"/>
                    <a:pt x="3258" y="4846"/>
                    <a:pt x="3258" y="4846"/>
                  </a:cubicBezTo>
                  <a:cubicBezTo>
                    <a:pt x="3258" y="4846"/>
                    <a:pt x="3275" y="4863"/>
                    <a:pt x="3258" y="4879"/>
                  </a:cubicBezTo>
                  <a:cubicBezTo>
                    <a:pt x="3275" y="4863"/>
                    <a:pt x="3242" y="4863"/>
                    <a:pt x="3242" y="4846"/>
                  </a:cubicBezTo>
                  <a:cubicBezTo>
                    <a:pt x="3258" y="4829"/>
                    <a:pt x="3258" y="4796"/>
                    <a:pt x="3258" y="4796"/>
                  </a:cubicBezTo>
                  <a:cubicBezTo>
                    <a:pt x="3292" y="4796"/>
                    <a:pt x="3258" y="4812"/>
                    <a:pt x="3258" y="4846"/>
                  </a:cubicBezTo>
                  <a:cubicBezTo>
                    <a:pt x="3258" y="4846"/>
                    <a:pt x="3275" y="4846"/>
                    <a:pt x="3275" y="4846"/>
                  </a:cubicBezTo>
                  <a:cubicBezTo>
                    <a:pt x="3275" y="4812"/>
                    <a:pt x="3292" y="4829"/>
                    <a:pt x="3292" y="4812"/>
                  </a:cubicBezTo>
                  <a:cubicBezTo>
                    <a:pt x="3275" y="4812"/>
                    <a:pt x="3275" y="4796"/>
                    <a:pt x="3292" y="4779"/>
                  </a:cubicBezTo>
                  <a:cubicBezTo>
                    <a:pt x="3325" y="4779"/>
                    <a:pt x="3325" y="4796"/>
                    <a:pt x="3309" y="4812"/>
                  </a:cubicBezTo>
                  <a:cubicBezTo>
                    <a:pt x="3325" y="4829"/>
                    <a:pt x="3325" y="4846"/>
                    <a:pt x="3325" y="4879"/>
                  </a:cubicBezTo>
                  <a:cubicBezTo>
                    <a:pt x="3325" y="4879"/>
                    <a:pt x="3325" y="4863"/>
                    <a:pt x="3342" y="4879"/>
                  </a:cubicBezTo>
                  <a:cubicBezTo>
                    <a:pt x="3342" y="4863"/>
                    <a:pt x="3342" y="4863"/>
                    <a:pt x="3342" y="4863"/>
                  </a:cubicBezTo>
                  <a:cubicBezTo>
                    <a:pt x="3342" y="4863"/>
                    <a:pt x="3375" y="4879"/>
                    <a:pt x="3359" y="4879"/>
                  </a:cubicBezTo>
                  <a:cubicBezTo>
                    <a:pt x="3359" y="4879"/>
                    <a:pt x="3359" y="4863"/>
                    <a:pt x="3359" y="4863"/>
                  </a:cubicBezTo>
                  <a:cubicBezTo>
                    <a:pt x="3342" y="4879"/>
                    <a:pt x="3342" y="4879"/>
                    <a:pt x="3342" y="4896"/>
                  </a:cubicBezTo>
                  <a:cubicBezTo>
                    <a:pt x="3359" y="4896"/>
                    <a:pt x="3342" y="4913"/>
                    <a:pt x="3342" y="4913"/>
                  </a:cubicBezTo>
                  <a:cubicBezTo>
                    <a:pt x="3375" y="4913"/>
                    <a:pt x="3359" y="4963"/>
                    <a:pt x="3375" y="4980"/>
                  </a:cubicBezTo>
                  <a:cubicBezTo>
                    <a:pt x="3375" y="4980"/>
                    <a:pt x="3392" y="4963"/>
                    <a:pt x="3392" y="4963"/>
                  </a:cubicBezTo>
                  <a:cubicBezTo>
                    <a:pt x="3375" y="4980"/>
                    <a:pt x="3409" y="4980"/>
                    <a:pt x="3409" y="4980"/>
                  </a:cubicBezTo>
                  <a:cubicBezTo>
                    <a:pt x="3409" y="4996"/>
                    <a:pt x="3409" y="5030"/>
                    <a:pt x="3392" y="5046"/>
                  </a:cubicBezTo>
                  <a:cubicBezTo>
                    <a:pt x="3409" y="5046"/>
                    <a:pt x="3409" y="5030"/>
                    <a:pt x="3409" y="5030"/>
                  </a:cubicBezTo>
                  <a:cubicBezTo>
                    <a:pt x="3426" y="5030"/>
                    <a:pt x="3442" y="5030"/>
                    <a:pt x="3442" y="5030"/>
                  </a:cubicBezTo>
                  <a:cubicBezTo>
                    <a:pt x="3426" y="5013"/>
                    <a:pt x="3476" y="4980"/>
                    <a:pt x="3442" y="4980"/>
                  </a:cubicBezTo>
                  <a:cubicBezTo>
                    <a:pt x="3459" y="4980"/>
                    <a:pt x="3442" y="4963"/>
                    <a:pt x="3459" y="4963"/>
                  </a:cubicBezTo>
                  <a:cubicBezTo>
                    <a:pt x="3459" y="4980"/>
                    <a:pt x="3476" y="5013"/>
                    <a:pt x="3492" y="5030"/>
                  </a:cubicBezTo>
                  <a:cubicBezTo>
                    <a:pt x="3509" y="5030"/>
                    <a:pt x="3526" y="5046"/>
                    <a:pt x="3526" y="5046"/>
                  </a:cubicBezTo>
                  <a:cubicBezTo>
                    <a:pt x="3526" y="5063"/>
                    <a:pt x="3526" y="5063"/>
                    <a:pt x="3526" y="5063"/>
                  </a:cubicBezTo>
                  <a:cubicBezTo>
                    <a:pt x="3476" y="5080"/>
                    <a:pt x="3426" y="5096"/>
                    <a:pt x="3375" y="5113"/>
                  </a:cubicBezTo>
                  <a:cubicBezTo>
                    <a:pt x="3375" y="5096"/>
                    <a:pt x="3359" y="5096"/>
                    <a:pt x="3359" y="5096"/>
                  </a:cubicBezTo>
                  <a:cubicBezTo>
                    <a:pt x="3359" y="5096"/>
                    <a:pt x="3359" y="5113"/>
                    <a:pt x="3359" y="5113"/>
                  </a:cubicBezTo>
                  <a:cubicBezTo>
                    <a:pt x="3342" y="5113"/>
                    <a:pt x="3325" y="5113"/>
                    <a:pt x="3325" y="5130"/>
                  </a:cubicBezTo>
                  <a:close/>
                  <a:moveTo>
                    <a:pt x="3659" y="5013"/>
                  </a:moveTo>
                  <a:cubicBezTo>
                    <a:pt x="3726" y="4980"/>
                    <a:pt x="3810" y="4946"/>
                    <a:pt x="3877" y="4896"/>
                  </a:cubicBezTo>
                  <a:cubicBezTo>
                    <a:pt x="3877" y="4896"/>
                    <a:pt x="3877" y="4896"/>
                    <a:pt x="3860" y="4896"/>
                  </a:cubicBezTo>
                  <a:cubicBezTo>
                    <a:pt x="3877" y="4896"/>
                    <a:pt x="3877" y="4879"/>
                    <a:pt x="3877" y="4879"/>
                  </a:cubicBezTo>
                  <a:cubicBezTo>
                    <a:pt x="3877" y="4879"/>
                    <a:pt x="3877" y="4879"/>
                    <a:pt x="3860" y="4863"/>
                  </a:cubicBezTo>
                  <a:cubicBezTo>
                    <a:pt x="3877" y="4846"/>
                    <a:pt x="3893" y="4846"/>
                    <a:pt x="3877" y="4812"/>
                  </a:cubicBezTo>
                  <a:cubicBezTo>
                    <a:pt x="3893" y="4829"/>
                    <a:pt x="3910" y="4812"/>
                    <a:pt x="3927" y="4796"/>
                  </a:cubicBezTo>
                  <a:cubicBezTo>
                    <a:pt x="3960" y="4796"/>
                    <a:pt x="3943" y="4796"/>
                    <a:pt x="3977" y="4779"/>
                  </a:cubicBezTo>
                  <a:cubicBezTo>
                    <a:pt x="3960" y="4796"/>
                    <a:pt x="3943" y="4829"/>
                    <a:pt x="3927" y="4846"/>
                  </a:cubicBezTo>
                  <a:cubicBezTo>
                    <a:pt x="3943" y="4846"/>
                    <a:pt x="3943" y="4863"/>
                    <a:pt x="3943" y="4863"/>
                  </a:cubicBezTo>
                  <a:cubicBezTo>
                    <a:pt x="3977" y="4846"/>
                    <a:pt x="4010" y="4829"/>
                    <a:pt x="4027" y="4812"/>
                  </a:cubicBezTo>
                  <a:cubicBezTo>
                    <a:pt x="4010" y="4796"/>
                    <a:pt x="3994" y="4762"/>
                    <a:pt x="4010" y="4746"/>
                  </a:cubicBezTo>
                  <a:cubicBezTo>
                    <a:pt x="4010" y="4762"/>
                    <a:pt x="4027" y="4746"/>
                    <a:pt x="4027" y="4762"/>
                  </a:cubicBezTo>
                  <a:cubicBezTo>
                    <a:pt x="4027" y="4779"/>
                    <a:pt x="4027" y="4762"/>
                    <a:pt x="4010" y="4779"/>
                  </a:cubicBezTo>
                  <a:cubicBezTo>
                    <a:pt x="4027" y="4779"/>
                    <a:pt x="4027" y="4796"/>
                    <a:pt x="4044" y="4796"/>
                  </a:cubicBezTo>
                  <a:cubicBezTo>
                    <a:pt x="4060" y="4779"/>
                    <a:pt x="4094" y="4746"/>
                    <a:pt x="4111" y="4762"/>
                  </a:cubicBezTo>
                  <a:lnTo>
                    <a:pt x="4111" y="4762"/>
                  </a:lnTo>
                  <a:cubicBezTo>
                    <a:pt x="4111" y="4746"/>
                    <a:pt x="4127" y="4729"/>
                    <a:pt x="4111" y="4746"/>
                  </a:cubicBezTo>
                  <a:cubicBezTo>
                    <a:pt x="4111" y="4712"/>
                    <a:pt x="4127" y="4712"/>
                    <a:pt x="4144" y="4695"/>
                  </a:cubicBezTo>
                  <a:cubicBezTo>
                    <a:pt x="4144" y="4662"/>
                    <a:pt x="4161" y="4645"/>
                    <a:pt x="4177" y="4612"/>
                  </a:cubicBezTo>
                  <a:cubicBezTo>
                    <a:pt x="4161" y="4629"/>
                    <a:pt x="4161" y="4612"/>
                    <a:pt x="4144" y="4612"/>
                  </a:cubicBezTo>
                  <a:cubicBezTo>
                    <a:pt x="4177" y="4612"/>
                    <a:pt x="4161" y="4579"/>
                    <a:pt x="4177" y="4579"/>
                  </a:cubicBezTo>
                  <a:cubicBezTo>
                    <a:pt x="4194" y="4579"/>
                    <a:pt x="4228" y="4528"/>
                    <a:pt x="4261" y="4495"/>
                  </a:cubicBezTo>
                  <a:cubicBezTo>
                    <a:pt x="4261" y="4512"/>
                    <a:pt x="4244" y="4512"/>
                    <a:pt x="4261" y="4512"/>
                  </a:cubicBezTo>
                  <a:cubicBezTo>
                    <a:pt x="4261" y="4512"/>
                    <a:pt x="4278" y="4512"/>
                    <a:pt x="4278" y="4495"/>
                  </a:cubicBezTo>
                  <a:cubicBezTo>
                    <a:pt x="4278" y="4478"/>
                    <a:pt x="4278" y="4462"/>
                    <a:pt x="4278" y="4462"/>
                  </a:cubicBezTo>
                  <a:cubicBezTo>
                    <a:pt x="4278" y="4428"/>
                    <a:pt x="4328" y="4378"/>
                    <a:pt x="4311" y="4345"/>
                  </a:cubicBezTo>
                  <a:cubicBezTo>
                    <a:pt x="4311" y="4345"/>
                    <a:pt x="4311" y="4395"/>
                    <a:pt x="4294" y="4378"/>
                  </a:cubicBezTo>
                  <a:cubicBezTo>
                    <a:pt x="4311" y="4345"/>
                    <a:pt x="4294" y="4328"/>
                    <a:pt x="4294" y="4311"/>
                  </a:cubicBezTo>
                  <a:cubicBezTo>
                    <a:pt x="4294" y="4311"/>
                    <a:pt x="4294" y="4328"/>
                    <a:pt x="4311" y="4328"/>
                  </a:cubicBezTo>
                  <a:cubicBezTo>
                    <a:pt x="4294" y="4311"/>
                    <a:pt x="4328" y="4278"/>
                    <a:pt x="4311" y="4278"/>
                  </a:cubicBezTo>
                  <a:cubicBezTo>
                    <a:pt x="4311" y="4294"/>
                    <a:pt x="4261" y="4278"/>
                    <a:pt x="4261" y="4261"/>
                  </a:cubicBezTo>
                  <a:cubicBezTo>
                    <a:pt x="4261" y="4278"/>
                    <a:pt x="4228" y="4278"/>
                    <a:pt x="4211" y="4261"/>
                  </a:cubicBezTo>
                  <a:cubicBezTo>
                    <a:pt x="4211" y="4278"/>
                    <a:pt x="4211" y="4294"/>
                    <a:pt x="4211" y="4278"/>
                  </a:cubicBezTo>
                  <a:cubicBezTo>
                    <a:pt x="4211" y="4278"/>
                    <a:pt x="4211" y="4261"/>
                    <a:pt x="4211" y="4261"/>
                  </a:cubicBezTo>
                  <a:cubicBezTo>
                    <a:pt x="4194" y="4261"/>
                    <a:pt x="4194" y="4278"/>
                    <a:pt x="4194" y="4294"/>
                  </a:cubicBezTo>
                  <a:cubicBezTo>
                    <a:pt x="4211" y="4278"/>
                    <a:pt x="4228" y="4311"/>
                    <a:pt x="4211" y="4311"/>
                  </a:cubicBezTo>
                  <a:cubicBezTo>
                    <a:pt x="4194" y="4311"/>
                    <a:pt x="4144" y="4361"/>
                    <a:pt x="4144" y="4395"/>
                  </a:cubicBezTo>
                  <a:cubicBezTo>
                    <a:pt x="4161" y="4411"/>
                    <a:pt x="4161" y="4395"/>
                    <a:pt x="4161" y="4378"/>
                  </a:cubicBezTo>
                  <a:cubicBezTo>
                    <a:pt x="4161" y="4428"/>
                    <a:pt x="4177" y="4445"/>
                    <a:pt x="4177" y="4462"/>
                  </a:cubicBezTo>
                  <a:cubicBezTo>
                    <a:pt x="4177" y="4462"/>
                    <a:pt x="4177" y="4445"/>
                    <a:pt x="4161" y="4445"/>
                  </a:cubicBezTo>
                  <a:cubicBezTo>
                    <a:pt x="4144" y="4478"/>
                    <a:pt x="4094" y="4462"/>
                    <a:pt x="4077" y="4478"/>
                  </a:cubicBezTo>
                  <a:cubicBezTo>
                    <a:pt x="4077" y="4445"/>
                    <a:pt x="4060" y="4478"/>
                    <a:pt x="4044" y="4445"/>
                  </a:cubicBezTo>
                  <a:cubicBezTo>
                    <a:pt x="4044" y="4445"/>
                    <a:pt x="4060" y="4445"/>
                    <a:pt x="4060" y="4428"/>
                  </a:cubicBezTo>
                  <a:cubicBezTo>
                    <a:pt x="4027" y="4411"/>
                    <a:pt x="4010" y="4445"/>
                    <a:pt x="3994" y="4445"/>
                  </a:cubicBezTo>
                  <a:cubicBezTo>
                    <a:pt x="3994" y="4428"/>
                    <a:pt x="3994" y="4428"/>
                    <a:pt x="3994" y="4428"/>
                  </a:cubicBezTo>
                  <a:cubicBezTo>
                    <a:pt x="3994" y="4428"/>
                    <a:pt x="3994" y="4411"/>
                    <a:pt x="3994" y="4395"/>
                  </a:cubicBezTo>
                  <a:cubicBezTo>
                    <a:pt x="3994" y="4428"/>
                    <a:pt x="3960" y="4462"/>
                    <a:pt x="3943" y="4428"/>
                  </a:cubicBezTo>
                  <a:cubicBezTo>
                    <a:pt x="3994" y="4428"/>
                    <a:pt x="3977" y="4361"/>
                    <a:pt x="3977" y="4345"/>
                  </a:cubicBezTo>
                  <a:cubicBezTo>
                    <a:pt x="3960" y="4378"/>
                    <a:pt x="3960" y="4345"/>
                    <a:pt x="3943" y="4361"/>
                  </a:cubicBezTo>
                  <a:cubicBezTo>
                    <a:pt x="3943" y="4378"/>
                    <a:pt x="3943" y="4411"/>
                    <a:pt x="3960" y="4411"/>
                  </a:cubicBezTo>
                  <a:cubicBezTo>
                    <a:pt x="3943" y="4428"/>
                    <a:pt x="3943" y="4445"/>
                    <a:pt x="3927" y="4428"/>
                  </a:cubicBezTo>
                  <a:cubicBezTo>
                    <a:pt x="3943" y="4411"/>
                    <a:pt x="3927" y="4395"/>
                    <a:pt x="3910" y="4395"/>
                  </a:cubicBezTo>
                  <a:cubicBezTo>
                    <a:pt x="3927" y="4395"/>
                    <a:pt x="3927" y="4395"/>
                    <a:pt x="3927" y="4395"/>
                  </a:cubicBezTo>
                  <a:cubicBezTo>
                    <a:pt x="3927" y="4378"/>
                    <a:pt x="3943" y="4378"/>
                    <a:pt x="3943" y="4378"/>
                  </a:cubicBezTo>
                  <a:cubicBezTo>
                    <a:pt x="3943" y="4361"/>
                    <a:pt x="3943" y="4361"/>
                    <a:pt x="3943" y="4345"/>
                  </a:cubicBezTo>
                  <a:cubicBezTo>
                    <a:pt x="3927" y="4361"/>
                    <a:pt x="3943" y="4328"/>
                    <a:pt x="3927" y="4328"/>
                  </a:cubicBezTo>
                  <a:cubicBezTo>
                    <a:pt x="3927" y="4378"/>
                    <a:pt x="3927" y="4311"/>
                    <a:pt x="3910" y="4328"/>
                  </a:cubicBezTo>
                  <a:cubicBezTo>
                    <a:pt x="3910" y="4345"/>
                    <a:pt x="3927" y="4345"/>
                    <a:pt x="3910" y="4361"/>
                  </a:cubicBezTo>
                  <a:cubicBezTo>
                    <a:pt x="3910" y="4345"/>
                    <a:pt x="3893" y="4345"/>
                    <a:pt x="3893" y="4361"/>
                  </a:cubicBezTo>
                  <a:cubicBezTo>
                    <a:pt x="3893" y="4361"/>
                    <a:pt x="3893" y="4395"/>
                    <a:pt x="3877" y="4395"/>
                  </a:cubicBezTo>
                  <a:cubicBezTo>
                    <a:pt x="3860" y="4395"/>
                    <a:pt x="3893" y="4361"/>
                    <a:pt x="3877" y="4361"/>
                  </a:cubicBezTo>
                  <a:cubicBezTo>
                    <a:pt x="3877" y="4395"/>
                    <a:pt x="3877" y="4395"/>
                    <a:pt x="3860" y="4428"/>
                  </a:cubicBezTo>
                  <a:cubicBezTo>
                    <a:pt x="3843" y="4395"/>
                    <a:pt x="3827" y="4445"/>
                    <a:pt x="3810" y="4411"/>
                  </a:cubicBezTo>
                  <a:cubicBezTo>
                    <a:pt x="3793" y="4428"/>
                    <a:pt x="3827" y="4428"/>
                    <a:pt x="3810" y="4428"/>
                  </a:cubicBezTo>
                  <a:cubicBezTo>
                    <a:pt x="3793" y="4395"/>
                    <a:pt x="3793" y="4462"/>
                    <a:pt x="3776" y="4445"/>
                  </a:cubicBezTo>
                  <a:cubicBezTo>
                    <a:pt x="3760" y="4462"/>
                    <a:pt x="3793" y="4428"/>
                    <a:pt x="3776" y="4428"/>
                  </a:cubicBezTo>
                  <a:cubicBezTo>
                    <a:pt x="3760" y="4445"/>
                    <a:pt x="3743" y="4462"/>
                    <a:pt x="3743" y="4478"/>
                  </a:cubicBezTo>
                  <a:cubicBezTo>
                    <a:pt x="3726" y="4445"/>
                    <a:pt x="3726" y="4478"/>
                    <a:pt x="3710" y="4478"/>
                  </a:cubicBezTo>
                  <a:cubicBezTo>
                    <a:pt x="3710" y="4462"/>
                    <a:pt x="3693" y="4428"/>
                    <a:pt x="3676" y="4411"/>
                  </a:cubicBezTo>
                  <a:cubicBezTo>
                    <a:pt x="3676" y="4428"/>
                    <a:pt x="3676" y="4445"/>
                    <a:pt x="3659" y="4428"/>
                  </a:cubicBezTo>
                  <a:cubicBezTo>
                    <a:pt x="3659" y="4411"/>
                    <a:pt x="3676" y="4395"/>
                    <a:pt x="3693" y="4395"/>
                  </a:cubicBezTo>
                  <a:cubicBezTo>
                    <a:pt x="3693" y="4378"/>
                    <a:pt x="3676" y="4378"/>
                    <a:pt x="3676" y="4378"/>
                  </a:cubicBezTo>
                  <a:cubicBezTo>
                    <a:pt x="3676" y="4395"/>
                    <a:pt x="3659" y="4395"/>
                    <a:pt x="3659" y="4395"/>
                  </a:cubicBezTo>
                  <a:cubicBezTo>
                    <a:pt x="3659" y="4378"/>
                    <a:pt x="3643" y="4378"/>
                    <a:pt x="3626" y="4378"/>
                  </a:cubicBezTo>
                  <a:cubicBezTo>
                    <a:pt x="3626" y="4395"/>
                    <a:pt x="3626" y="4395"/>
                    <a:pt x="3609" y="4411"/>
                  </a:cubicBezTo>
                  <a:cubicBezTo>
                    <a:pt x="3609" y="4378"/>
                    <a:pt x="3593" y="4428"/>
                    <a:pt x="3593" y="4411"/>
                  </a:cubicBezTo>
                  <a:cubicBezTo>
                    <a:pt x="3576" y="4428"/>
                    <a:pt x="3576" y="4445"/>
                    <a:pt x="3593" y="4445"/>
                  </a:cubicBezTo>
                  <a:cubicBezTo>
                    <a:pt x="3609" y="4445"/>
                    <a:pt x="3593" y="4428"/>
                    <a:pt x="3609" y="4428"/>
                  </a:cubicBezTo>
                  <a:cubicBezTo>
                    <a:pt x="3609" y="4445"/>
                    <a:pt x="3626" y="4411"/>
                    <a:pt x="3626" y="4428"/>
                  </a:cubicBezTo>
                  <a:cubicBezTo>
                    <a:pt x="3609" y="4445"/>
                    <a:pt x="3593" y="4445"/>
                    <a:pt x="3593" y="4462"/>
                  </a:cubicBezTo>
                  <a:cubicBezTo>
                    <a:pt x="3609" y="4462"/>
                    <a:pt x="3609" y="4462"/>
                    <a:pt x="3626" y="4462"/>
                  </a:cubicBezTo>
                  <a:cubicBezTo>
                    <a:pt x="3626" y="4478"/>
                    <a:pt x="3609" y="4462"/>
                    <a:pt x="3609" y="4478"/>
                  </a:cubicBezTo>
                  <a:cubicBezTo>
                    <a:pt x="3609" y="4478"/>
                    <a:pt x="3609" y="4478"/>
                    <a:pt x="3609" y="4478"/>
                  </a:cubicBezTo>
                  <a:cubicBezTo>
                    <a:pt x="3609" y="4478"/>
                    <a:pt x="3609" y="4478"/>
                    <a:pt x="3626" y="4478"/>
                  </a:cubicBezTo>
                  <a:cubicBezTo>
                    <a:pt x="3626" y="4495"/>
                    <a:pt x="3593" y="4495"/>
                    <a:pt x="3593" y="4512"/>
                  </a:cubicBezTo>
                  <a:cubicBezTo>
                    <a:pt x="3609" y="4528"/>
                    <a:pt x="3609" y="4545"/>
                    <a:pt x="3626" y="4562"/>
                  </a:cubicBezTo>
                  <a:cubicBezTo>
                    <a:pt x="3643" y="4562"/>
                    <a:pt x="3643" y="4579"/>
                    <a:pt x="3659" y="4562"/>
                  </a:cubicBezTo>
                  <a:cubicBezTo>
                    <a:pt x="3659" y="4579"/>
                    <a:pt x="3676" y="4562"/>
                    <a:pt x="3676" y="4579"/>
                  </a:cubicBezTo>
                  <a:cubicBezTo>
                    <a:pt x="3676" y="4595"/>
                    <a:pt x="3676" y="4612"/>
                    <a:pt x="3676" y="4612"/>
                  </a:cubicBezTo>
                  <a:cubicBezTo>
                    <a:pt x="3659" y="4612"/>
                    <a:pt x="3659" y="4595"/>
                    <a:pt x="3643" y="4595"/>
                  </a:cubicBezTo>
                  <a:cubicBezTo>
                    <a:pt x="3659" y="4612"/>
                    <a:pt x="3609" y="4629"/>
                    <a:pt x="3593" y="4612"/>
                  </a:cubicBezTo>
                  <a:cubicBezTo>
                    <a:pt x="3609" y="4612"/>
                    <a:pt x="3609" y="4595"/>
                    <a:pt x="3593" y="4595"/>
                  </a:cubicBezTo>
                  <a:cubicBezTo>
                    <a:pt x="3593" y="4612"/>
                    <a:pt x="3576" y="4612"/>
                    <a:pt x="3576" y="4629"/>
                  </a:cubicBezTo>
                  <a:cubicBezTo>
                    <a:pt x="3593" y="4629"/>
                    <a:pt x="3609" y="4645"/>
                    <a:pt x="3626" y="4645"/>
                  </a:cubicBezTo>
                  <a:cubicBezTo>
                    <a:pt x="3609" y="4679"/>
                    <a:pt x="3609" y="4679"/>
                    <a:pt x="3626" y="4695"/>
                  </a:cubicBezTo>
                  <a:cubicBezTo>
                    <a:pt x="3626" y="4695"/>
                    <a:pt x="3626" y="4695"/>
                    <a:pt x="3626" y="4712"/>
                  </a:cubicBezTo>
                  <a:cubicBezTo>
                    <a:pt x="3609" y="4712"/>
                    <a:pt x="3609" y="4695"/>
                    <a:pt x="3609" y="4695"/>
                  </a:cubicBezTo>
                  <a:cubicBezTo>
                    <a:pt x="3576" y="4729"/>
                    <a:pt x="3626" y="4779"/>
                    <a:pt x="3676" y="4779"/>
                  </a:cubicBezTo>
                  <a:cubicBezTo>
                    <a:pt x="3676" y="4779"/>
                    <a:pt x="3693" y="4762"/>
                    <a:pt x="3693" y="4762"/>
                  </a:cubicBezTo>
                  <a:cubicBezTo>
                    <a:pt x="3710" y="4779"/>
                    <a:pt x="3676" y="4762"/>
                    <a:pt x="3693" y="4796"/>
                  </a:cubicBezTo>
                  <a:cubicBezTo>
                    <a:pt x="3693" y="4779"/>
                    <a:pt x="3693" y="4796"/>
                    <a:pt x="3710" y="4796"/>
                  </a:cubicBezTo>
                  <a:cubicBezTo>
                    <a:pt x="3726" y="4846"/>
                    <a:pt x="3693" y="4879"/>
                    <a:pt x="3693" y="4913"/>
                  </a:cubicBezTo>
                  <a:cubicBezTo>
                    <a:pt x="3693" y="4896"/>
                    <a:pt x="3676" y="4913"/>
                    <a:pt x="3676" y="4913"/>
                  </a:cubicBezTo>
                  <a:cubicBezTo>
                    <a:pt x="3659" y="4896"/>
                    <a:pt x="3659" y="4879"/>
                    <a:pt x="3643" y="4863"/>
                  </a:cubicBezTo>
                  <a:cubicBezTo>
                    <a:pt x="3659" y="4896"/>
                    <a:pt x="3643" y="4896"/>
                    <a:pt x="3626" y="4913"/>
                  </a:cubicBezTo>
                  <a:cubicBezTo>
                    <a:pt x="3626" y="4896"/>
                    <a:pt x="3609" y="4913"/>
                    <a:pt x="3593" y="4896"/>
                  </a:cubicBezTo>
                  <a:cubicBezTo>
                    <a:pt x="3593" y="4879"/>
                    <a:pt x="3609" y="4879"/>
                    <a:pt x="3609" y="4863"/>
                  </a:cubicBezTo>
                  <a:cubicBezTo>
                    <a:pt x="3593" y="4863"/>
                    <a:pt x="3593" y="4863"/>
                    <a:pt x="3593" y="4863"/>
                  </a:cubicBezTo>
                  <a:cubicBezTo>
                    <a:pt x="3576" y="4846"/>
                    <a:pt x="3593" y="4829"/>
                    <a:pt x="3593" y="4812"/>
                  </a:cubicBezTo>
                  <a:cubicBezTo>
                    <a:pt x="3576" y="4812"/>
                    <a:pt x="3559" y="4812"/>
                    <a:pt x="3559" y="4812"/>
                  </a:cubicBezTo>
                  <a:cubicBezTo>
                    <a:pt x="3559" y="4829"/>
                    <a:pt x="3559" y="4829"/>
                    <a:pt x="3559" y="4829"/>
                  </a:cubicBezTo>
                  <a:cubicBezTo>
                    <a:pt x="3542" y="4812"/>
                    <a:pt x="3559" y="4829"/>
                    <a:pt x="3559" y="4812"/>
                  </a:cubicBezTo>
                  <a:cubicBezTo>
                    <a:pt x="3542" y="4829"/>
                    <a:pt x="3526" y="4779"/>
                    <a:pt x="3526" y="4812"/>
                  </a:cubicBezTo>
                  <a:cubicBezTo>
                    <a:pt x="3526" y="4812"/>
                    <a:pt x="3542" y="4812"/>
                    <a:pt x="3542" y="4812"/>
                  </a:cubicBezTo>
                  <a:cubicBezTo>
                    <a:pt x="3526" y="4829"/>
                    <a:pt x="3492" y="4779"/>
                    <a:pt x="3442" y="4796"/>
                  </a:cubicBezTo>
                  <a:cubicBezTo>
                    <a:pt x="3459" y="4812"/>
                    <a:pt x="3476" y="4829"/>
                    <a:pt x="3492" y="4829"/>
                  </a:cubicBezTo>
                  <a:cubicBezTo>
                    <a:pt x="3476" y="4846"/>
                    <a:pt x="3476" y="4879"/>
                    <a:pt x="3476" y="4879"/>
                  </a:cubicBezTo>
                  <a:cubicBezTo>
                    <a:pt x="3492" y="4879"/>
                    <a:pt x="3492" y="4863"/>
                    <a:pt x="3492" y="4863"/>
                  </a:cubicBezTo>
                  <a:cubicBezTo>
                    <a:pt x="3509" y="4896"/>
                    <a:pt x="3476" y="4879"/>
                    <a:pt x="3476" y="4896"/>
                  </a:cubicBezTo>
                  <a:cubicBezTo>
                    <a:pt x="3476" y="4913"/>
                    <a:pt x="3492" y="4929"/>
                    <a:pt x="3509" y="4929"/>
                  </a:cubicBezTo>
                  <a:cubicBezTo>
                    <a:pt x="3509" y="4946"/>
                    <a:pt x="3509" y="4946"/>
                    <a:pt x="3492" y="4946"/>
                  </a:cubicBezTo>
                  <a:cubicBezTo>
                    <a:pt x="3509" y="4946"/>
                    <a:pt x="3509" y="4963"/>
                    <a:pt x="3509" y="4963"/>
                  </a:cubicBezTo>
                  <a:cubicBezTo>
                    <a:pt x="3509" y="4946"/>
                    <a:pt x="3542" y="4946"/>
                    <a:pt x="3559" y="4929"/>
                  </a:cubicBezTo>
                  <a:cubicBezTo>
                    <a:pt x="3576" y="4963"/>
                    <a:pt x="3576" y="4946"/>
                    <a:pt x="3609" y="4963"/>
                  </a:cubicBezTo>
                  <a:lnTo>
                    <a:pt x="3609" y="4929"/>
                  </a:lnTo>
                  <a:cubicBezTo>
                    <a:pt x="3626" y="4946"/>
                    <a:pt x="3643" y="4963"/>
                    <a:pt x="3659" y="4963"/>
                  </a:cubicBezTo>
                  <a:cubicBezTo>
                    <a:pt x="3659" y="4980"/>
                    <a:pt x="3659" y="4980"/>
                    <a:pt x="3659" y="4996"/>
                  </a:cubicBezTo>
                  <a:cubicBezTo>
                    <a:pt x="3659" y="4996"/>
                    <a:pt x="3659" y="4996"/>
                    <a:pt x="3659" y="5013"/>
                  </a:cubicBezTo>
                  <a:close/>
                  <a:moveTo>
                    <a:pt x="4177" y="4712"/>
                  </a:moveTo>
                  <a:cubicBezTo>
                    <a:pt x="4161" y="4695"/>
                    <a:pt x="4161" y="4662"/>
                    <a:pt x="4177" y="4662"/>
                  </a:cubicBezTo>
                  <a:cubicBezTo>
                    <a:pt x="4211" y="4662"/>
                    <a:pt x="4228" y="4662"/>
                    <a:pt x="4228" y="4679"/>
                  </a:cubicBezTo>
                  <a:cubicBezTo>
                    <a:pt x="4211" y="4695"/>
                    <a:pt x="4194" y="4712"/>
                    <a:pt x="4177" y="4712"/>
                  </a:cubicBezTo>
                  <a:close/>
                  <a:moveTo>
                    <a:pt x="4244" y="4662"/>
                  </a:moveTo>
                  <a:cubicBezTo>
                    <a:pt x="4244" y="4645"/>
                    <a:pt x="4261" y="4645"/>
                    <a:pt x="4261" y="4645"/>
                  </a:cubicBezTo>
                  <a:cubicBezTo>
                    <a:pt x="4244" y="4645"/>
                    <a:pt x="4244" y="4629"/>
                    <a:pt x="4228" y="4629"/>
                  </a:cubicBezTo>
                  <a:cubicBezTo>
                    <a:pt x="4228" y="4645"/>
                    <a:pt x="4244" y="4645"/>
                    <a:pt x="4244" y="4662"/>
                  </a:cubicBezTo>
                  <a:cubicBezTo>
                    <a:pt x="4211" y="4645"/>
                    <a:pt x="4194" y="4629"/>
                    <a:pt x="4177" y="4629"/>
                  </a:cubicBezTo>
                  <a:cubicBezTo>
                    <a:pt x="4194" y="4629"/>
                    <a:pt x="4177" y="4612"/>
                    <a:pt x="4177" y="4612"/>
                  </a:cubicBezTo>
                  <a:cubicBezTo>
                    <a:pt x="4211" y="4595"/>
                    <a:pt x="4211" y="4595"/>
                    <a:pt x="4244" y="4595"/>
                  </a:cubicBezTo>
                  <a:cubicBezTo>
                    <a:pt x="4244" y="4612"/>
                    <a:pt x="4244" y="4629"/>
                    <a:pt x="4244" y="4629"/>
                  </a:cubicBezTo>
                  <a:cubicBezTo>
                    <a:pt x="4294" y="4645"/>
                    <a:pt x="4261" y="4562"/>
                    <a:pt x="4311" y="4562"/>
                  </a:cubicBezTo>
                  <a:cubicBezTo>
                    <a:pt x="4311" y="4579"/>
                    <a:pt x="4294" y="4562"/>
                    <a:pt x="4294" y="4579"/>
                  </a:cubicBezTo>
                  <a:cubicBezTo>
                    <a:pt x="4311" y="4579"/>
                    <a:pt x="4328" y="4579"/>
                    <a:pt x="4344" y="4579"/>
                  </a:cubicBezTo>
                  <a:lnTo>
                    <a:pt x="4344" y="4595"/>
                  </a:lnTo>
                  <a:cubicBezTo>
                    <a:pt x="4328" y="4595"/>
                    <a:pt x="4328" y="4595"/>
                    <a:pt x="4328" y="4595"/>
                  </a:cubicBezTo>
                  <a:cubicBezTo>
                    <a:pt x="4311" y="4612"/>
                    <a:pt x="4278" y="4645"/>
                    <a:pt x="4244" y="4662"/>
                  </a:cubicBezTo>
                  <a:close/>
                  <a:moveTo>
                    <a:pt x="4378" y="4562"/>
                  </a:moveTo>
                  <a:cubicBezTo>
                    <a:pt x="4378" y="4528"/>
                    <a:pt x="4344" y="4545"/>
                    <a:pt x="4328" y="4545"/>
                  </a:cubicBezTo>
                  <a:cubicBezTo>
                    <a:pt x="4328" y="4545"/>
                    <a:pt x="4328" y="4528"/>
                    <a:pt x="4328" y="4528"/>
                  </a:cubicBezTo>
                  <a:cubicBezTo>
                    <a:pt x="4328" y="4512"/>
                    <a:pt x="4344" y="4495"/>
                    <a:pt x="4344" y="4478"/>
                  </a:cubicBezTo>
                  <a:cubicBezTo>
                    <a:pt x="4328" y="4478"/>
                    <a:pt x="4328" y="4478"/>
                    <a:pt x="4328" y="4462"/>
                  </a:cubicBezTo>
                  <a:cubicBezTo>
                    <a:pt x="4328" y="4478"/>
                    <a:pt x="4328" y="4462"/>
                    <a:pt x="4344" y="4462"/>
                  </a:cubicBezTo>
                  <a:cubicBezTo>
                    <a:pt x="4344" y="4478"/>
                    <a:pt x="4378" y="4495"/>
                    <a:pt x="4361" y="4495"/>
                  </a:cubicBezTo>
                  <a:cubicBezTo>
                    <a:pt x="4361" y="4478"/>
                    <a:pt x="4328" y="4512"/>
                    <a:pt x="4344" y="4528"/>
                  </a:cubicBezTo>
                  <a:cubicBezTo>
                    <a:pt x="4361" y="4528"/>
                    <a:pt x="4344" y="4495"/>
                    <a:pt x="4361" y="4512"/>
                  </a:cubicBezTo>
                  <a:cubicBezTo>
                    <a:pt x="4378" y="4528"/>
                    <a:pt x="4361" y="4528"/>
                    <a:pt x="4361" y="4528"/>
                  </a:cubicBezTo>
                  <a:cubicBezTo>
                    <a:pt x="4378" y="4528"/>
                    <a:pt x="4378" y="4545"/>
                    <a:pt x="4395" y="4545"/>
                  </a:cubicBezTo>
                  <a:cubicBezTo>
                    <a:pt x="4378" y="4545"/>
                    <a:pt x="4378" y="4562"/>
                    <a:pt x="4378" y="4562"/>
                  </a:cubicBezTo>
                  <a:close/>
                  <a:moveTo>
                    <a:pt x="4478" y="4462"/>
                  </a:moveTo>
                  <a:cubicBezTo>
                    <a:pt x="4495" y="4445"/>
                    <a:pt x="4512" y="4428"/>
                    <a:pt x="4545" y="4395"/>
                  </a:cubicBezTo>
                  <a:lnTo>
                    <a:pt x="4545" y="4395"/>
                  </a:lnTo>
                  <a:lnTo>
                    <a:pt x="4545" y="4395"/>
                  </a:lnTo>
                  <a:cubicBezTo>
                    <a:pt x="4545" y="4395"/>
                    <a:pt x="4562" y="4378"/>
                    <a:pt x="4578" y="4361"/>
                  </a:cubicBezTo>
                  <a:cubicBezTo>
                    <a:pt x="4545" y="4345"/>
                    <a:pt x="4512" y="4361"/>
                    <a:pt x="4478" y="4345"/>
                  </a:cubicBezTo>
                  <a:cubicBezTo>
                    <a:pt x="4445" y="4345"/>
                    <a:pt x="4428" y="4361"/>
                    <a:pt x="4395" y="4378"/>
                  </a:cubicBezTo>
                  <a:cubicBezTo>
                    <a:pt x="4395" y="4378"/>
                    <a:pt x="4411" y="4428"/>
                    <a:pt x="4395" y="4411"/>
                  </a:cubicBezTo>
                  <a:cubicBezTo>
                    <a:pt x="4395" y="4428"/>
                    <a:pt x="4411" y="4445"/>
                    <a:pt x="4411" y="4411"/>
                  </a:cubicBezTo>
                  <a:cubicBezTo>
                    <a:pt x="4428" y="4428"/>
                    <a:pt x="4428" y="4445"/>
                    <a:pt x="4428" y="4445"/>
                  </a:cubicBezTo>
                  <a:cubicBezTo>
                    <a:pt x="4428" y="4428"/>
                    <a:pt x="4445" y="4445"/>
                    <a:pt x="4461" y="4428"/>
                  </a:cubicBezTo>
                  <a:cubicBezTo>
                    <a:pt x="4461" y="4428"/>
                    <a:pt x="4478" y="4445"/>
                    <a:pt x="4478" y="4462"/>
                  </a:cubicBezTo>
                  <a:cubicBezTo>
                    <a:pt x="4478" y="4462"/>
                    <a:pt x="4478" y="4462"/>
                    <a:pt x="4478" y="4462"/>
                  </a:cubicBezTo>
                  <a:close/>
                  <a:moveTo>
                    <a:pt x="4645" y="4278"/>
                  </a:moveTo>
                  <a:cubicBezTo>
                    <a:pt x="4662" y="4261"/>
                    <a:pt x="4679" y="4244"/>
                    <a:pt x="4679" y="4228"/>
                  </a:cubicBezTo>
                  <a:cubicBezTo>
                    <a:pt x="4679" y="4228"/>
                    <a:pt x="4662" y="4228"/>
                    <a:pt x="4662" y="4244"/>
                  </a:cubicBezTo>
                  <a:cubicBezTo>
                    <a:pt x="4662" y="4228"/>
                    <a:pt x="4679" y="4211"/>
                    <a:pt x="4662" y="4211"/>
                  </a:cubicBezTo>
                  <a:cubicBezTo>
                    <a:pt x="4645" y="4211"/>
                    <a:pt x="4645" y="4228"/>
                    <a:pt x="4645" y="4244"/>
                  </a:cubicBezTo>
                  <a:cubicBezTo>
                    <a:pt x="4629" y="4228"/>
                    <a:pt x="4629" y="4228"/>
                    <a:pt x="4612" y="4228"/>
                  </a:cubicBezTo>
                  <a:cubicBezTo>
                    <a:pt x="4612" y="4261"/>
                    <a:pt x="4629" y="4261"/>
                    <a:pt x="4629" y="4278"/>
                  </a:cubicBezTo>
                  <a:cubicBezTo>
                    <a:pt x="4629" y="4278"/>
                    <a:pt x="4645" y="4278"/>
                    <a:pt x="4645" y="4278"/>
                  </a:cubicBezTo>
                  <a:close/>
                  <a:moveTo>
                    <a:pt x="4729" y="4194"/>
                  </a:moveTo>
                  <a:cubicBezTo>
                    <a:pt x="4729" y="4178"/>
                    <a:pt x="4746" y="4161"/>
                    <a:pt x="4762" y="4144"/>
                  </a:cubicBezTo>
                  <a:cubicBezTo>
                    <a:pt x="4762" y="4144"/>
                    <a:pt x="4762" y="4144"/>
                    <a:pt x="4762" y="4144"/>
                  </a:cubicBezTo>
                  <a:cubicBezTo>
                    <a:pt x="4746" y="4127"/>
                    <a:pt x="4762" y="4127"/>
                    <a:pt x="4762" y="4111"/>
                  </a:cubicBezTo>
                  <a:cubicBezTo>
                    <a:pt x="4762" y="4127"/>
                    <a:pt x="4746" y="4111"/>
                    <a:pt x="4746" y="4111"/>
                  </a:cubicBezTo>
                  <a:cubicBezTo>
                    <a:pt x="4729" y="4127"/>
                    <a:pt x="4729" y="4144"/>
                    <a:pt x="4712" y="4127"/>
                  </a:cubicBezTo>
                  <a:cubicBezTo>
                    <a:pt x="4695" y="4144"/>
                    <a:pt x="4712" y="4178"/>
                    <a:pt x="4729" y="4194"/>
                  </a:cubicBezTo>
                  <a:close/>
                  <a:moveTo>
                    <a:pt x="4896" y="3944"/>
                  </a:moveTo>
                  <a:cubicBezTo>
                    <a:pt x="4896" y="3927"/>
                    <a:pt x="4913" y="3927"/>
                    <a:pt x="4913" y="3910"/>
                  </a:cubicBezTo>
                  <a:cubicBezTo>
                    <a:pt x="4896" y="3910"/>
                    <a:pt x="4896" y="3893"/>
                    <a:pt x="4896" y="3893"/>
                  </a:cubicBezTo>
                  <a:cubicBezTo>
                    <a:pt x="4862" y="3893"/>
                    <a:pt x="4846" y="3893"/>
                    <a:pt x="4862" y="3910"/>
                  </a:cubicBezTo>
                  <a:cubicBezTo>
                    <a:pt x="4879" y="3910"/>
                    <a:pt x="4879" y="3944"/>
                    <a:pt x="4896" y="3944"/>
                  </a:cubicBezTo>
                  <a:close/>
                  <a:moveTo>
                    <a:pt x="4929" y="3877"/>
                  </a:moveTo>
                  <a:cubicBezTo>
                    <a:pt x="4946" y="3860"/>
                    <a:pt x="4946" y="3843"/>
                    <a:pt x="4946" y="3843"/>
                  </a:cubicBezTo>
                  <a:cubicBezTo>
                    <a:pt x="4946" y="3827"/>
                    <a:pt x="4929" y="3810"/>
                    <a:pt x="4896" y="3827"/>
                  </a:cubicBezTo>
                  <a:cubicBezTo>
                    <a:pt x="4913" y="3810"/>
                    <a:pt x="4896" y="3793"/>
                    <a:pt x="4896" y="3793"/>
                  </a:cubicBezTo>
                  <a:cubicBezTo>
                    <a:pt x="4879" y="3793"/>
                    <a:pt x="4896" y="3777"/>
                    <a:pt x="4896" y="3777"/>
                  </a:cubicBezTo>
                  <a:cubicBezTo>
                    <a:pt x="4879" y="3777"/>
                    <a:pt x="4829" y="3777"/>
                    <a:pt x="4812" y="3760"/>
                  </a:cubicBezTo>
                  <a:cubicBezTo>
                    <a:pt x="4812" y="3777"/>
                    <a:pt x="4812" y="3793"/>
                    <a:pt x="4812" y="3827"/>
                  </a:cubicBezTo>
                  <a:cubicBezTo>
                    <a:pt x="4846" y="3827"/>
                    <a:pt x="4862" y="3877"/>
                    <a:pt x="4879" y="3860"/>
                  </a:cubicBezTo>
                  <a:cubicBezTo>
                    <a:pt x="4896" y="3860"/>
                    <a:pt x="4879" y="3877"/>
                    <a:pt x="4896" y="3877"/>
                  </a:cubicBezTo>
                  <a:cubicBezTo>
                    <a:pt x="4896" y="3860"/>
                    <a:pt x="4913" y="3860"/>
                    <a:pt x="4929" y="3877"/>
                  </a:cubicBezTo>
                  <a:close/>
                  <a:moveTo>
                    <a:pt x="4979" y="3793"/>
                  </a:moveTo>
                  <a:cubicBezTo>
                    <a:pt x="4963" y="3793"/>
                    <a:pt x="4963" y="3777"/>
                    <a:pt x="4946" y="3777"/>
                  </a:cubicBezTo>
                  <a:cubicBezTo>
                    <a:pt x="4946" y="3743"/>
                    <a:pt x="4929" y="3726"/>
                    <a:pt x="4913" y="3693"/>
                  </a:cubicBezTo>
                  <a:cubicBezTo>
                    <a:pt x="4929" y="3693"/>
                    <a:pt x="4929" y="3676"/>
                    <a:pt x="4946" y="3660"/>
                  </a:cubicBezTo>
                  <a:cubicBezTo>
                    <a:pt x="4963" y="3660"/>
                    <a:pt x="5013" y="3676"/>
                    <a:pt x="4979" y="3710"/>
                  </a:cubicBezTo>
                  <a:cubicBezTo>
                    <a:pt x="4996" y="3710"/>
                    <a:pt x="4996" y="3726"/>
                    <a:pt x="5013" y="3726"/>
                  </a:cubicBezTo>
                  <a:cubicBezTo>
                    <a:pt x="4996" y="3760"/>
                    <a:pt x="4979" y="3777"/>
                    <a:pt x="4979" y="3793"/>
                  </a:cubicBezTo>
                  <a:close/>
                  <a:moveTo>
                    <a:pt x="5030" y="3693"/>
                  </a:moveTo>
                  <a:cubicBezTo>
                    <a:pt x="5030" y="3676"/>
                    <a:pt x="5030" y="3676"/>
                    <a:pt x="5030" y="3660"/>
                  </a:cubicBezTo>
                  <a:cubicBezTo>
                    <a:pt x="5030" y="3676"/>
                    <a:pt x="5013" y="3676"/>
                    <a:pt x="5013" y="3693"/>
                  </a:cubicBezTo>
                  <a:cubicBezTo>
                    <a:pt x="5013" y="3693"/>
                    <a:pt x="5030" y="3693"/>
                    <a:pt x="5030" y="3693"/>
                  </a:cubicBezTo>
                  <a:close/>
                  <a:moveTo>
                    <a:pt x="5046" y="3660"/>
                  </a:moveTo>
                  <a:cubicBezTo>
                    <a:pt x="5046" y="3660"/>
                    <a:pt x="5046" y="3643"/>
                    <a:pt x="5046" y="3643"/>
                  </a:cubicBezTo>
                  <a:cubicBezTo>
                    <a:pt x="5046" y="3626"/>
                    <a:pt x="5030" y="3626"/>
                    <a:pt x="5030" y="3626"/>
                  </a:cubicBezTo>
                  <a:cubicBezTo>
                    <a:pt x="5046" y="3626"/>
                    <a:pt x="5046" y="3626"/>
                    <a:pt x="5063" y="3609"/>
                  </a:cubicBezTo>
                  <a:cubicBezTo>
                    <a:pt x="5080" y="3559"/>
                    <a:pt x="5096" y="3509"/>
                    <a:pt x="5113" y="3459"/>
                  </a:cubicBezTo>
                  <a:cubicBezTo>
                    <a:pt x="5113" y="3459"/>
                    <a:pt x="5113" y="3459"/>
                    <a:pt x="5113" y="3459"/>
                  </a:cubicBezTo>
                  <a:cubicBezTo>
                    <a:pt x="5096" y="3476"/>
                    <a:pt x="5113" y="3492"/>
                    <a:pt x="5096" y="3492"/>
                  </a:cubicBezTo>
                  <a:cubicBezTo>
                    <a:pt x="5080" y="3492"/>
                    <a:pt x="5096" y="3459"/>
                    <a:pt x="5080" y="3459"/>
                  </a:cubicBezTo>
                  <a:cubicBezTo>
                    <a:pt x="5080" y="3476"/>
                    <a:pt x="5080" y="3492"/>
                    <a:pt x="5080" y="3509"/>
                  </a:cubicBezTo>
                  <a:cubicBezTo>
                    <a:pt x="5080" y="3509"/>
                    <a:pt x="5080" y="3526"/>
                    <a:pt x="5080" y="3526"/>
                  </a:cubicBezTo>
                  <a:cubicBezTo>
                    <a:pt x="5063" y="3543"/>
                    <a:pt x="5046" y="3526"/>
                    <a:pt x="5046" y="3526"/>
                  </a:cubicBezTo>
                  <a:cubicBezTo>
                    <a:pt x="5046" y="3526"/>
                    <a:pt x="5046" y="3526"/>
                    <a:pt x="5046" y="3543"/>
                  </a:cubicBezTo>
                  <a:cubicBezTo>
                    <a:pt x="5046" y="3543"/>
                    <a:pt x="5046" y="3559"/>
                    <a:pt x="5030" y="3543"/>
                  </a:cubicBezTo>
                  <a:cubicBezTo>
                    <a:pt x="5030" y="3509"/>
                    <a:pt x="4996" y="3526"/>
                    <a:pt x="5013" y="3509"/>
                  </a:cubicBezTo>
                  <a:cubicBezTo>
                    <a:pt x="4996" y="3509"/>
                    <a:pt x="4996" y="3492"/>
                    <a:pt x="4979" y="3492"/>
                  </a:cubicBezTo>
                  <a:cubicBezTo>
                    <a:pt x="4979" y="3476"/>
                    <a:pt x="4979" y="3459"/>
                    <a:pt x="4979" y="3459"/>
                  </a:cubicBezTo>
                  <a:cubicBezTo>
                    <a:pt x="5013" y="3459"/>
                    <a:pt x="5013" y="3492"/>
                    <a:pt x="5046" y="3476"/>
                  </a:cubicBezTo>
                  <a:cubicBezTo>
                    <a:pt x="5046" y="3442"/>
                    <a:pt x="5080" y="3476"/>
                    <a:pt x="5096" y="3442"/>
                  </a:cubicBezTo>
                  <a:cubicBezTo>
                    <a:pt x="5096" y="3442"/>
                    <a:pt x="5080" y="3426"/>
                    <a:pt x="5096" y="3426"/>
                  </a:cubicBezTo>
                  <a:cubicBezTo>
                    <a:pt x="5113" y="3442"/>
                    <a:pt x="5113" y="3442"/>
                    <a:pt x="5130" y="3459"/>
                  </a:cubicBezTo>
                  <a:cubicBezTo>
                    <a:pt x="5130" y="3426"/>
                    <a:pt x="5147" y="3392"/>
                    <a:pt x="5147" y="3359"/>
                  </a:cubicBezTo>
                  <a:cubicBezTo>
                    <a:pt x="5147" y="3359"/>
                    <a:pt x="5130" y="3359"/>
                    <a:pt x="5130" y="3359"/>
                  </a:cubicBezTo>
                  <a:cubicBezTo>
                    <a:pt x="5113" y="3359"/>
                    <a:pt x="5113" y="3359"/>
                    <a:pt x="5113" y="3359"/>
                  </a:cubicBezTo>
                  <a:lnTo>
                    <a:pt x="5113" y="3359"/>
                  </a:lnTo>
                  <a:cubicBezTo>
                    <a:pt x="5113" y="3359"/>
                    <a:pt x="5130" y="3376"/>
                    <a:pt x="5113" y="3376"/>
                  </a:cubicBezTo>
                  <a:cubicBezTo>
                    <a:pt x="5113" y="3376"/>
                    <a:pt x="5113" y="3359"/>
                    <a:pt x="5113" y="3359"/>
                  </a:cubicBezTo>
                  <a:lnTo>
                    <a:pt x="5113" y="3359"/>
                  </a:lnTo>
                  <a:lnTo>
                    <a:pt x="5113" y="3359"/>
                  </a:lnTo>
                  <a:cubicBezTo>
                    <a:pt x="5113" y="3325"/>
                    <a:pt x="5130" y="3342"/>
                    <a:pt x="5163" y="3342"/>
                  </a:cubicBezTo>
                  <a:cubicBezTo>
                    <a:pt x="5163" y="3309"/>
                    <a:pt x="5180" y="3275"/>
                    <a:pt x="5180" y="3242"/>
                  </a:cubicBezTo>
                  <a:cubicBezTo>
                    <a:pt x="5163" y="3242"/>
                    <a:pt x="5163" y="3175"/>
                    <a:pt x="5130" y="3208"/>
                  </a:cubicBezTo>
                  <a:cubicBezTo>
                    <a:pt x="5163" y="3225"/>
                    <a:pt x="5130" y="3242"/>
                    <a:pt x="5130" y="3259"/>
                  </a:cubicBezTo>
                  <a:cubicBezTo>
                    <a:pt x="5096" y="3259"/>
                    <a:pt x="5130" y="3175"/>
                    <a:pt x="5096" y="3175"/>
                  </a:cubicBezTo>
                  <a:cubicBezTo>
                    <a:pt x="5096" y="3175"/>
                    <a:pt x="5096" y="3158"/>
                    <a:pt x="5080" y="3158"/>
                  </a:cubicBezTo>
                  <a:cubicBezTo>
                    <a:pt x="5080" y="3175"/>
                    <a:pt x="5063" y="3175"/>
                    <a:pt x="5080" y="3208"/>
                  </a:cubicBezTo>
                  <a:cubicBezTo>
                    <a:pt x="5063" y="3208"/>
                    <a:pt x="5063" y="3192"/>
                    <a:pt x="5046" y="3192"/>
                  </a:cubicBezTo>
                  <a:cubicBezTo>
                    <a:pt x="5046" y="3225"/>
                    <a:pt x="5013" y="3259"/>
                    <a:pt x="5046" y="3292"/>
                  </a:cubicBezTo>
                  <a:cubicBezTo>
                    <a:pt x="5063" y="3292"/>
                    <a:pt x="5063" y="3309"/>
                    <a:pt x="5063" y="3325"/>
                  </a:cubicBezTo>
                  <a:cubicBezTo>
                    <a:pt x="5046" y="3309"/>
                    <a:pt x="5063" y="3359"/>
                    <a:pt x="5046" y="3359"/>
                  </a:cubicBezTo>
                  <a:cubicBezTo>
                    <a:pt x="5030" y="3342"/>
                    <a:pt x="5013" y="3325"/>
                    <a:pt x="5013" y="3325"/>
                  </a:cubicBezTo>
                  <a:cubicBezTo>
                    <a:pt x="5013" y="3376"/>
                    <a:pt x="4946" y="3376"/>
                    <a:pt x="4913" y="3392"/>
                  </a:cubicBezTo>
                  <a:cubicBezTo>
                    <a:pt x="4896" y="3409"/>
                    <a:pt x="4946" y="3426"/>
                    <a:pt x="4913" y="3442"/>
                  </a:cubicBezTo>
                  <a:cubicBezTo>
                    <a:pt x="4913" y="3442"/>
                    <a:pt x="4913" y="3426"/>
                    <a:pt x="4913" y="3426"/>
                  </a:cubicBezTo>
                  <a:cubicBezTo>
                    <a:pt x="4913" y="3442"/>
                    <a:pt x="4913" y="3442"/>
                    <a:pt x="4913" y="3459"/>
                  </a:cubicBezTo>
                  <a:cubicBezTo>
                    <a:pt x="4879" y="3459"/>
                    <a:pt x="4862" y="3426"/>
                    <a:pt x="4879" y="3392"/>
                  </a:cubicBezTo>
                  <a:cubicBezTo>
                    <a:pt x="4862" y="3392"/>
                    <a:pt x="4846" y="3376"/>
                    <a:pt x="4829" y="3376"/>
                  </a:cubicBezTo>
                  <a:cubicBezTo>
                    <a:pt x="4846" y="3409"/>
                    <a:pt x="4812" y="3376"/>
                    <a:pt x="4796" y="3376"/>
                  </a:cubicBezTo>
                  <a:cubicBezTo>
                    <a:pt x="4812" y="3426"/>
                    <a:pt x="4796" y="3442"/>
                    <a:pt x="4796" y="3476"/>
                  </a:cubicBezTo>
                  <a:cubicBezTo>
                    <a:pt x="4796" y="3476"/>
                    <a:pt x="4796" y="3459"/>
                    <a:pt x="4829" y="3459"/>
                  </a:cubicBezTo>
                  <a:cubicBezTo>
                    <a:pt x="4812" y="3492"/>
                    <a:pt x="4829" y="3492"/>
                    <a:pt x="4846" y="3492"/>
                  </a:cubicBezTo>
                  <a:cubicBezTo>
                    <a:pt x="4862" y="3492"/>
                    <a:pt x="4879" y="3492"/>
                    <a:pt x="4896" y="3476"/>
                  </a:cubicBezTo>
                  <a:cubicBezTo>
                    <a:pt x="4896" y="3509"/>
                    <a:pt x="4879" y="3492"/>
                    <a:pt x="4879" y="3509"/>
                  </a:cubicBezTo>
                  <a:cubicBezTo>
                    <a:pt x="4913" y="3543"/>
                    <a:pt x="4946" y="3559"/>
                    <a:pt x="4963" y="3593"/>
                  </a:cubicBezTo>
                  <a:cubicBezTo>
                    <a:pt x="4946" y="3593"/>
                    <a:pt x="4929" y="3626"/>
                    <a:pt x="4896" y="3593"/>
                  </a:cubicBezTo>
                  <a:cubicBezTo>
                    <a:pt x="4896" y="3593"/>
                    <a:pt x="4896" y="3593"/>
                    <a:pt x="4896" y="3593"/>
                  </a:cubicBezTo>
                  <a:cubicBezTo>
                    <a:pt x="4896" y="3609"/>
                    <a:pt x="4879" y="3609"/>
                    <a:pt x="4879" y="3593"/>
                  </a:cubicBezTo>
                  <a:cubicBezTo>
                    <a:pt x="4862" y="3626"/>
                    <a:pt x="4879" y="3626"/>
                    <a:pt x="4879" y="3643"/>
                  </a:cubicBezTo>
                  <a:cubicBezTo>
                    <a:pt x="4896" y="3643"/>
                    <a:pt x="4896" y="3660"/>
                    <a:pt x="4896" y="3660"/>
                  </a:cubicBezTo>
                  <a:cubicBezTo>
                    <a:pt x="4913" y="3626"/>
                    <a:pt x="4963" y="3643"/>
                    <a:pt x="4979" y="3626"/>
                  </a:cubicBezTo>
                  <a:cubicBezTo>
                    <a:pt x="4979" y="3626"/>
                    <a:pt x="5013" y="3643"/>
                    <a:pt x="5030" y="3643"/>
                  </a:cubicBezTo>
                  <a:cubicBezTo>
                    <a:pt x="5013" y="3643"/>
                    <a:pt x="5013" y="3660"/>
                    <a:pt x="5013" y="3660"/>
                  </a:cubicBezTo>
                  <a:cubicBezTo>
                    <a:pt x="5030" y="3660"/>
                    <a:pt x="5030" y="3660"/>
                    <a:pt x="5046" y="3660"/>
                  </a:cubicBezTo>
                  <a:cubicBezTo>
                    <a:pt x="5046" y="3660"/>
                    <a:pt x="5046" y="3660"/>
                    <a:pt x="5046" y="3660"/>
                  </a:cubicBezTo>
                  <a:close/>
                  <a:moveTo>
                    <a:pt x="5197" y="3208"/>
                  </a:moveTo>
                  <a:cubicBezTo>
                    <a:pt x="5197" y="3208"/>
                    <a:pt x="5197" y="3208"/>
                    <a:pt x="5197" y="3208"/>
                  </a:cubicBezTo>
                  <a:cubicBezTo>
                    <a:pt x="5197" y="3208"/>
                    <a:pt x="5180" y="3208"/>
                    <a:pt x="5180" y="3208"/>
                  </a:cubicBezTo>
                  <a:cubicBezTo>
                    <a:pt x="5147" y="3192"/>
                    <a:pt x="5180" y="3158"/>
                    <a:pt x="5197" y="3175"/>
                  </a:cubicBezTo>
                  <a:cubicBezTo>
                    <a:pt x="5197" y="3158"/>
                    <a:pt x="5213" y="3142"/>
                    <a:pt x="5197" y="3125"/>
                  </a:cubicBezTo>
                  <a:cubicBezTo>
                    <a:pt x="5213" y="3125"/>
                    <a:pt x="5213" y="3125"/>
                    <a:pt x="5213" y="3125"/>
                  </a:cubicBezTo>
                  <a:cubicBezTo>
                    <a:pt x="5213" y="3158"/>
                    <a:pt x="5197" y="3175"/>
                    <a:pt x="5197" y="3208"/>
                  </a:cubicBezTo>
                  <a:close/>
                  <a:moveTo>
                    <a:pt x="5230" y="3075"/>
                  </a:moveTo>
                  <a:cubicBezTo>
                    <a:pt x="5230" y="3058"/>
                    <a:pt x="5230" y="3041"/>
                    <a:pt x="5230" y="3025"/>
                  </a:cubicBezTo>
                  <a:cubicBezTo>
                    <a:pt x="5230" y="3025"/>
                    <a:pt x="5213" y="3025"/>
                    <a:pt x="5197" y="3041"/>
                  </a:cubicBezTo>
                  <a:cubicBezTo>
                    <a:pt x="5213" y="3041"/>
                    <a:pt x="5213" y="3025"/>
                    <a:pt x="5230" y="3025"/>
                  </a:cubicBezTo>
                  <a:cubicBezTo>
                    <a:pt x="5230" y="3058"/>
                    <a:pt x="5213" y="3025"/>
                    <a:pt x="5213" y="3041"/>
                  </a:cubicBezTo>
                  <a:cubicBezTo>
                    <a:pt x="5213" y="3058"/>
                    <a:pt x="5213" y="3058"/>
                    <a:pt x="5230" y="3075"/>
                  </a:cubicBezTo>
                  <a:close/>
                  <a:moveTo>
                    <a:pt x="5263" y="2858"/>
                  </a:moveTo>
                  <a:cubicBezTo>
                    <a:pt x="5247" y="2858"/>
                    <a:pt x="5247" y="2874"/>
                    <a:pt x="5230" y="2874"/>
                  </a:cubicBezTo>
                  <a:cubicBezTo>
                    <a:pt x="5213" y="2858"/>
                    <a:pt x="5213" y="2841"/>
                    <a:pt x="5213" y="2841"/>
                  </a:cubicBezTo>
                  <a:cubicBezTo>
                    <a:pt x="5213" y="2858"/>
                    <a:pt x="5197" y="2858"/>
                    <a:pt x="5180" y="2841"/>
                  </a:cubicBezTo>
                  <a:cubicBezTo>
                    <a:pt x="5180" y="2841"/>
                    <a:pt x="5180" y="2841"/>
                    <a:pt x="5180" y="2858"/>
                  </a:cubicBezTo>
                  <a:cubicBezTo>
                    <a:pt x="5180" y="2874"/>
                    <a:pt x="5197" y="2874"/>
                    <a:pt x="5197" y="2891"/>
                  </a:cubicBezTo>
                  <a:cubicBezTo>
                    <a:pt x="5197" y="2874"/>
                    <a:pt x="5197" y="2858"/>
                    <a:pt x="5213" y="2858"/>
                  </a:cubicBezTo>
                  <a:lnTo>
                    <a:pt x="5213" y="2858"/>
                  </a:lnTo>
                  <a:cubicBezTo>
                    <a:pt x="5213" y="2858"/>
                    <a:pt x="5213" y="2874"/>
                    <a:pt x="5213" y="2874"/>
                  </a:cubicBezTo>
                  <a:cubicBezTo>
                    <a:pt x="5197" y="2858"/>
                    <a:pt x="5213" y="2874"/>
                    <a:pt x="5230" y="2891"/>
                  </a:cubicBezTo>
                  <a:cubicBezTo>
                    <a:pt x="5213" y="2891"/>
                    <a:pt x="5213" y="2891"/>
                    <a:pt x="5230" y="2908"/>
                  </a:cubicBezTo>
                  <a:cubicBezTo>
                    <a:pt x="5197" y="2891"/>
                    <a:pt x="5213" y="2924"/>
                    <a:pt x="5197" y="2908"/>
                  </a:cubicBezTo>
                  <a:cubicBezTo>
                    <a:pt x="5197" y="2924"/>
                    <a:pt x="5197" y="2941"/>
                    <a:pt x="5213" y="2958"/>
                  </a:cubicBezTo>
                  <a:cubicBezTo>
                    <a:pt x="5197" y="2958"/>
                    <a:pt x="5180" y="2924"/>
                    <a:pt x="5163" y="2958"/>
                  </a:cubicBezTo>
                  <a:cubicBezTo>
                    <a:pt x="5180" y="2975"/>
                    <a:pt x="5180" y="2991"/>
                    <a:pt x="5197" y="3008"/>
                  </a:cubicBezTo>
                  <a:cubicBezTo>
                    <a:pt x="5147" y="3008"/>
                    <a:pt x="5147" y="3008"/>
                    <a:pt x="5130" y="3025"/>
                  </a:cubicBezTo>
                  <a:cubicBezTo>
                    <a:pt x="5113" y="3008"/>
                    <a:pt x="5080" y="3008"/>
                    <a:pt x="5096" y="3058"/>
                  </a:cubicBezTo>
                  <a:cubicBezTo>
                    <a:pt x="5080" y="3058"/>
                    <a:pt x="5080" y="3058"/>
                    <a:pt x="5063" y="3075"/>
                  </a:cubicBezTo>
                  <a:cubicBezTo>
                    <a:pt x="5063" y="3058"/>
                    <a:pt x="5063" y="3041"/>
                    <a:pt x="5046" y="3041"/>
                  </a:cubicBezTo>
                  <a:cubicBezTo>
                    <a:pt x="5030" y="3075"/>
                    <a:pt x="5063" y="3058"/>
                    <a:pt x="5046" y="3091"/>
                  </a:cubicBezTo>
                  <a:cubicBezTo>
                    <a:pt x="5013" y="3091"/>
                    <a:pt x="5030" y="3142"/>
                    <a:pt x="5013" y="3175"/>
                  </a:cubicBezTo>
                  <a:cubicBezTo>
                    <a:pt x="5030" y="3158"/>
                    <a:pt x="5030" y="3242"/>
                    <a:pt x="5013" y="3208"/>
                  </a:cubicBezTo>
                  <a:cubicBezTo>
                    <a:pt x="5046" y="3192"/>
                    <a:pt x="4979" y="3175"/>
                    <a:pt x="5013" y="3158"/>
                  </a:cubicBezTo>
                  <a:cubicBezTo>
                    <a:pt x="4996" y="3158"/>
                    <a:pt x="4996" y="3142"/>
                    <a:pt x="4996" y="3142"/>
                  </a:cubicBezTo>
                  <a:cubicBezTo>
                    <a:pt x="4996" y="3142"/>
                    <a:pt x="4996" y="3142"/>
                    <a:pt x="4979" y="3142"/>
                  </a:cubicBezTo>
                  <a:cubicBezTo>
                    <a:pt x="4979" y="3125"/>
                    <a:pt x="4979" y="3108"/>
                    <a:pt x="4979" y="3108"/>
                  </a:cubicBezTo>
                  <a:cubicBezTo>
                    <a:pt x="4996" y="3108"/>
                    <a:pt x="4996" y="3108"/>
                    <a:pt x="4996" y="3091"/>
                  </a:cubicBezTo>
                  <a:cubicBezTo>
                    <a:pt x="4996" y="3091"/>
                    <a:pt x="4996" y="3075"/>
                    <a:pt x="4979" y="3075"/>
                  </a:cubicBezTo>
                  <a:cubicBezTo>
                    <a:pt x="4979" y="3108"/>
                    <a:pt x="4979" y="3108"/>
                    <a:pt x="4963" y="3108"/>
                  </a:cubicBezTo>
                  <a:cubicBezTo>
                    <a:pt x="4963" y="3142"/>
                    <a:pt x="4963" y="3175"/>
                    <a:pt x="4996" y="3158"/>
                  </a:cubicBezTo>
                  <a:cubicBezTo>
                    <a:pt x="4979" y="3175"/>
                    <a:pt x="4996" y="3175"/>
                    <a:pt x="4979" y="3192"/>
                  </a:cubicBezTo>
                  <a:cubicBezTo>
                    <a:pt x="4979" y="3158"/>
                    <a:pt x="4963" y="3175"/>
                    <a:pt x="4946" y="3175"/>
                  </a:cubicBezTo>
                  <a:cubicBezTo>
                    <a:pt x="4946" y="3158"/>
                    <a:pt x="4946" y="3125"/>
                    <a:pt x="4929" y="3142"/>
                  </a:cubicBezTo>
                  <a:cubicBezTo>
                    <a:pt x="4929" y="3125"/>
                    <a:pt x="4913" y="3125"/>
                    <a:pt x="4913" y="3108"/>
                  </a:cubicBezTo>
                  <a:cubicBezTo>
                    <a:pt x="4913" y="3108"/>
                    <a:pt x="4929" y="3108"/>
                    <a:pt x="4929" y="3108"/>
                  </a:cubicBezTo>
                  <a:cubicBezTo>
                    <a:pt x="4913" y="3091"/>
                    <a:pt x="4913" y="3091"/>
                    <a:pt x="4929" y="3075"/>
                  </a:cubicBezTo>
                  <a:cubicBezTo>
                    <a:pt x="4913" y="3075"/>
                    <a:pt x="4896" y="3075"/>
                    <a:pt x="4896" y="3041"/>
                  </a:cubicBezTo>
                  <a:cubicBezTo>
                    <a:pt x="4913" y="3041"/>
                    <a:pt x="4913" y="2991"/>
                    <a:pt x="4913" y="2991"/>
                  </a:cubicBezTo>
                  <a:cubicBezTo>
                    <a:pt x="4896" y="2991"/>
                    <a:pt x="4879" y="3008"/>
                    <a:pt x="4862" y="2991"/>
                  </a:cubicBezTo>
                  <a:cubicBezTo>
                    <a:pt x="4879" y="2991"/>
                    <a:pt x="4879" y="2975"/>
                    <a:pt x="4896" y="2975"/>
                  </a:cubicBezTo>
                  <a:cubicBezTo>
                    <a:pt x="4913" y="3008"/>
                    <a:pt x="4913" y="2958"/>
                    <a:pt x="4929" y="2975"/>
                  </a:cubicBezTo>
                  <a:cubicBezTo>
                    <a:pt x="4946" y="2958"/>
                    <a:pt x="4946" y="2941"/>
                    <a:pt x="4946" y="2924"/>
                  </a:cubicBezTo>
                  <a:cubicBezTo>
                    <a:pt x="4963" y="2924"/>
                    <a:pt x="4979" y="2924"/>
                    <a:pt x="4979" y="2908"/>
                  </a:cubicBezTo>
                  <a:cubicBezTo>
                    <a:pt x="4979" y="2891"/>
                    <a:pt x="4979" y="2874"/>
                    <a:pt x="4963" y="2858"/>
                  </a:cubicBezTo>
                  <a:cubicBezTo>
                    <a:pt x="4996" y="2858"/>
                    <a:pt x="4979" y="2891"/>
                    <a:pt x="4996" y="2908"/>
                  </a:cubicBezTo>
                  <a:cubicBezTo>
                    <a:pt x="4996" y="2908"/>
                    <a:pt x="5013" y="2891"/>
                    <a:pt x="5030" y="2891"/>
                  </a:cubicBezTo>
                  <a:cubicBezTo>
                    <a:pt x="5046" y="2858"/>
                    <a:pt x="5046" y="2824"/>
                    <a:pt x="4996" y="2824"/>
                  </a:cubicBezTo>
                  <a:cubicBezTo>
                    <a:pt x="5013" y="2807"/>
                    <a:pt x="5030" y="2824"/>
                    <a:pt x="5046" y="2791"/>
                  </a:cubicBezTo>
                  <a:cubicBezTo>
                    <a:pt x="5063" y="2791"/>
                    <a:pt x="5080" y="2807"/>
                    <a:pt x="5096" y="2824"/>
                  </a:cubicBezTo>
                  <a:cubicBezTo>
                    <a:pt x="5096" y="2824"/>
                    <a:pt x="5113" y="2824"/>
                    <a:pt x="5113" y="2824"/>
                  </a:cubicBezTo>
                  <a:cubicBezTo>
                    <a:pt x="5113" y="2791"/>
                    <a:pt x="5096" y="2774"/>
                    <a:pt x="5113" y="2741"/>
                  </a:cubicBezTo>
                  <a:cubicBezTo>
                    <a:pt x="5130" y="2774"/>
                    <a:pt x="5113" y="2774"/>
                    <a:pt x="5130" y="2791"/>
                  </a:cubicBezTo>
                  <a:cubicBezTo>
                    <a:pt x="5130" y="2757"/>
                    <a:pt x="5147" y="2774"/>
                    <a:pt x="5163" y="2741"/>
                  </a:cubicBezTo>
                  <a:cubicBezTo>
                    <a:pt x="5180" y="2774"/>
                    <a:pt x="5213" y="2741"/>
                    <a:pt x="5213" y="2757"/>
                  </a:cubicBezTo>
                  <a:cubicBezTo>
                    <a:pt x="5213" y="2774"/>
                    <a:pt x="5230" y="2791"/>
                    <a:pt x="5247" y="2791"/>
                  </a:cubicBezTo>
                  <a:cubicBezTo>
                    <a:pt x="5247" y="2774"/>
                    <a:pt x="5247" y="2774"/>
                    <a:pt x="5247" y="2774"/>
                  </a:cubicBezTo>
                  <a:cubicBezTo>
                    <a:pt x="5263" y="2774"/>
                    <a:pt x="5263" y="2774"/>
                    <a:pt x="5263" y="2774"/>
                  </a:cubicBezTo>
                  <a:cubicBezTo>
                    <a:pt x="5263" y="2791"/>
                    <a:pt x="5263" y="2807"/>
                    <a:pt x="5263" y="2824"/>
                  </a:cubicBezTo>
                  <a:cubicBezTo>
                    <a:pt x="5263" y="2824"/>
                    <a:pt x="5247" y="2841"/>
                    <a:pt x="5247" y="2841"/>
                  </a:cubicBezTo>
                  <a:cubicBezTo>
                    <a:pt x="5247" y="2841"/>
                    <a:pt x="5263" y="2841"/>
                    <a:pt x="5263" y="2841"/>
                  </a:cubicBezTo>
                  <a:cubicBezTo>
                    <a:pt x="5263" y="2841"/>
                    <a:pt x="5263" y="2858"/>
                    <a:pt x="5263" y="2858"/>
                  </a:cubicBezTo>
                  <a:close/>
                  <a:moveTo>
                    <a:pt x="5263" y="2757"/>
                  </a:moveTo>
                  <a:cubicBezTo>
                    <a:pt x="5263" y="2707"/>
                    <a:pt x="5280" y="2657"/>
                    <a:pt x="5280" y="2607"/>
                  </a:cubicBezTo>
                  <a:cubicBezTo>
                    <a:pt x="5263" y="2607"/>
                    <a:pt x="5247" y="2624"/>
                    <a:pt x="5247" y="2624"/>
                  </a:cubicBezTo>
                  <a:cubicBezTo>
                    <a:pt x="5247" y="2640"/>
                    <a:pt x="5230" y="2640"/>
                    <a:pt x="5247" y="2640"/>
                  </a:cubicBezTo>
                  <a:cubicBezTo>
                    <a:pt x="5230" y="2674"/>
                    <a:pt x="5180" y="2640"/>
                    <a:pt x="5180" y="2674"/>
                  </a:cubicBezTo>
                  <a:cubicBezTo>
                    <a:pt x="5197" y="2674"/>
                    <a:pt x="5197" y="2674"/>
                    <a:pt x="5197" y="2657"/>
                  </a:cubicBezTo>
                  <a:cubicBezTo>
                    <a:pt x="5197" y="2674"/>
                    <a:pt x="5197" y="2674"/>
                    <a:pt x="5213" y="2674"/>
                  </a:cubicBezTo>
                  <a:cubicBezTo>
                    <a:pt x="5197" y="2690"/>
                    <a:pt x="5197" y="2690"/>
                    <a:pt x="5180" y="2707"/>
                  </a:cubicBezTo>
                  <a:cubicBezTo>
                    <a:pt x="5180" y="2707"/>
                    <a:pt x="5180" y="2707"/>
                    <a:pt x="5180" y="2724"/>
                  </a:cubicBezTo>
                  <a:cubicBezTo>
                    <a:pt x="5230" y="2707"/>
                    <a:pt x="5247" y="2724"/>
                    <a:pt x="5247" y="2757"/>
                  </a:cubicBezTo>
                  <a:cubicBezTo>
                    <a:pt x="5247" y="2757"/>
                    <a:pt x="5247" y="2741"/>
                    <a:pt x="5247" y="2741"/>
                  </a:cubicBezTo>
                  <a:cubicBezTo>
                    <a:pt x="5247" y="2757"/>
                    <a:pt x="5263" y="2757"/>
                    <a:pt x="5263" y="2757"/>
                  </a:cubicBezTo>
                  <a:cubicBezTo>
                    <a:pt x="5263" y="2757"/>
                    <a:pt x="5263" y="2757"/>
                    <a:pt x="5263" y="2757"/>
                  </a:cubicBezTo>
                  <a:cubicBezTo>
                    <a:pt x="5263" y="2757"/>
                    <a:pt x="5263" y="2757"/>
                    <a:pt x="5263" y="2757"/>
                  </a:cubicBezTo>
                  <a:lnTo>
                    <a:pt x="5247" y="2757"/>
                  </a:lnTo>
                  <a:cubicBezTo>
                    <a:pt x="5247" y="2757"/>
                    <a:pt x="5263" y="2774"/>
                    <a:pt x="5263" y="2757"/>
                  </a:cubicBezTo>
                  <a:close/>
                  <a:moveTo>
                    <a:pt x="5280" y="2523"/>
                  </a:moveTo>
                  <a:lnTo>
                    <a:pt x="5280" y="2490"/>
                  </a:lnTo>
                  <a:cubicBezTo>
                    <a:pt x="5263" y="2507"/>
                    <a:pt x="5263" y="2523"/>
                    <a:pt x="5280" y="2523"/>
                  </a:cubicBezTo>
                  <a:close/>
                  <a:moveTo>
                    <a:pt x="5263" y="2490"/>
                  </a:moveTo>
                  <a:cubicBezTo>
                    <a:pt x="5263" y="2473"/>
                    <a:pt x="5263" y="2457"/>
                    <a:pt x="5263" y="2440"/>
                  </a:cubicBezTo>
                  <a:lnTo>
                    <a:pt x="5263" y="2440"/>
                  </a:lnTo>
                  <a:cubicBezTo>
                    <a:pt x="5263" y="2457"/>
                    <a:pt x="5263" y="2473"/>
                    <a:pt x="5263" y="2490"/>
                  </a:cubicBezTo>
                  <a:close/>
                  <a:moveTo>
                    <a:pt x="5213" y="2039"/>
                  </a:moveTo>
                  <a:cubicBezTo>
                    <a:pt x="5213" y="2039"/>
                    <a:pt x="5213" y="2022"/>
                    <a:pt x="5213" y="2022"/>
                  </a:cubicBezTo>
                  <a:cubicBezTo>
                    <a:pt x="5213" y="2022"/>
                    <a:pt x="5213" y="2005"/>
                    <a:pt x="5197" y="2005"/>
                  </a:cubicBezTo>
                  <a:cubicBezTo>
                    <a:pt x="5197" y="2022"/>
                    <a:pt x="5197" y="2022"/>
                    <a:pt x="5197" y="2039"/>
                  </a:cubicBezTo>
                  <a:cubicBezTo>
                    <a:pt x="5180" y="2039"/>
                    <a:pt x="5180" y="2039"/>
                    <a:pt x="5180" y="2022"/>
                  </a:cubicBezTo>
                  <a:cubicBezTo>
                    <a:pt x="5163" y="2039"/>
                    <a:pt x="5180" y="2072"/>
                    <a:pt x="5147" y="2072"/>
                  </a:cubicBezTo>
                  <a:cubicBezTo>
                    <a:pt x="5180" y="2089"/>
                    <a:pt x="5180" y="2089"/>
                    <a:pt x="5213" y="2072"/>
                  </a:cubicBezTo>
                  <a:cubicBezTo>
                    <a:pt x="5213" y="2056"/>
                    <a:pt x="5213" y="2056"/>
                    <a:pt x="5213" y="2039"/>
                  </a:cubicBezTo>
                  <a:close/>
                  <a:moveTo>
                    <a:pt x="5163" y="1822"/>
                  </a:moveTo>
                  <a:lnTo>
                    <a:pt x="5163" y="1805"/>
                  </a:lnTo>
                  <a:cubicBezTo>
                    <a:pt x="5163" y="1822"/>
                    <a:pt x="5163" y="1822"/>
                    <a:pt x="5147" y="1822"/>
                  </a:cubicBezTo>
                  <a:cubicBezTo>
                    <a:pt x="5147" y="1838"/>
                    <a:pt x="5163" y="1822"/>
                    <a:pt x="5163" y="1822"/>
                  </a:cubicBezTo>
                  <a:close/>
                  <a:moveTo>
                    <a:pt x="3994" y="318"/>
                  </a:moveTo>
                  <a:cubicBezTo>
                    <a:pt x="3977" y="301"/>
                    <a:pt x="3977" y="301"/>
                    <a:pt x="3960" y="301"/>
                  </a:cubicBezTo>
                  <a:cubicBezTo>
                    <a:pt x="3960" y="301"/>
                    <a:pt x="3960" y="301"/>
                    <a:pt x="3960" y="301"/>
                  </a:cubicBezTo>
                  <a:cubicBezTo>
                    <a:pt x="3960" y="301"/>
                    <a:pt x="3977" y="335"/>
                    <a:pt x="3994" y="335"/>
                  </a:cubicBezTo>
                  <a:cubicBezTo>
                    <a:pt x="3977" y="368"/>
                    <a:pt x="3994" y="368"/>
                    <a:pt x="3994" y="401"/>
                  </a:cubicBezTo>
                  <a:cubicBezTo>
                    <a:pt x="3994" y="418"/>
                    <a:pt x="3977" y="418"/>
                    <a:pt x="3977" y="435"/>
                  </a:cubicBezTo>
                  <a:cubicBezTo>
                    <a:pt x="3994" y="418"/>
                    <a:pt x="3994" y="418"/>
                    <a:pt x="4010" y="435"/>
                  </a:cubicBezTo>
                  <a:cubicBezTo>
                    <a:pt x="4010" y="468"/>
                    <a:pt x="4027" y="502"/>
                    <a:pt x="4060" y="502"/>
                  </a:cubicBezTo>
                  <a:cubicBezTo>
                    <a:pt x="4077" y="485"/>
                    <a:pt x="4044" y="468"/>
                    <a:pt x="4060" y="468"/>
                  </a:cubicBezTo>
                  <a:cubicBezTo>
                    <a:pt x="4060" y="468"/>
                    <a:pt x="4044" y="468"/>
                    <a:pt x="4027" y="452"/>
                  </a:cubicBezTo>
                  <a:cubicBezTo>
                    <a:pt x="4044" y="452"/>
                    <a:pt x="4060" y="452"/>
                    <a:pt x="4060" y="435"/>
                  </a:cubicBezTo>
                  <a:cubicBezTo>
                    <a:pt x="4044" y="385"/>
                    <a:pt x="4027" y="351"/>
                    <a:pt x="3994" y="318"/>
                  </a:cubicBezTo>
                  <a:close/>
                  <a:moveTo>
                    <a:pt x="3509" y="84"/>
                  </a:moveTo>
                  <a:lnTo>
                    <a:pt x="3509" y="84"/>
                  </a:lnTo>
                  <a:cubicBezTo>
                    <a:pt x="3509" y="84"/>
                    <a:pt x="3509" y="101"/>
                    <a:pt x="3509" y="101"/>
                  </a:cubicBezTo>
                  <a:cubicBezTo>
                    <a:pt x="3509" y="101"/>
                    <a:pt x="3509" y="84"/>
                    <a:pt x="3509" y="84"/>
                  </a:cubicBezTo>
                  <a:close/>
                  <a:moveTo>
                    <a:pt x="3225" y="0"/>
                  </a:moveTo>
                  <a:cubicBezTo>
                    <a:pt x="3208" y="0"/>
                    <a:pt x="3208" y="0"/>
                    <a:pt x="3208" y="0"/>
                  </a:cubicBezTo>
                  <a:cubicBezTo>
                    <a:pt x="3192" y="0"/>
                    <a:pt x="3192" y="0"/>
                    <a:pt x="3192" y="0"/>
                  </a:cubicBezTo>
                  <a:cubicBezTo>
                    <a:pt x="3192" y="17"/>
                    <a:pt x="3192" y="17"/>
                    <a:pt x="3192" y="34"/>
                  </a:cubicBezTo>
                  <a:cubicBezTo>
                    <a:pt x="3208" y="17"/>
                    <a:pt x="3208" y="17"/>
                    <a:pt x="3208" y="34"/>
                  </a:cubicBezTo>
                  <a:cubicBezTo>
                    <a:pt x="3208" y="34"/>
                    <a:pt x="3225" y="17"/>
                    <a:pt x="3225" y="0"/>
                  </a:cubicBezTo>
                  <a:close/>
                  <a:moveTo>
                    <a:pt x="3576" y="4729"/>
                  </a:moveTo>
                  <a:cubicBezTo>
                    <a:pt x="3559" y="4712"/>
                    <a:pt x="3559" y="4712"/>
                    <a:pt x="3559" y="4695"/>
                  </a:cubicBezTo>
                  <a:cubicBezTo>
                    <a:pt x="3559" y="4695"/>
                    <a:pt x="3576" y="4695"/>
                    <a:pt x="3576" y="4712"/>
                  </a:cubicBezTo>
                  <a:cubicBezTo>
                    <a:pt x="3559" y="4712"/>
                    <a:pt x="3593" y="4729"/>
                    <a:pt x="3576" y="4729"/>
                  </a:cubicBezTo>
                  <a:close/>
                  <a:moveTo>
                    <a:pt x="3492" y="4695"/>
                  </a:moveTo>
                  <a:cubicBezTo>
                    <a:pt x="3476" y="4679"/>
                    <a:pt x="3459" y="4662"/>
                    <a:pt x="3459" y="4629"/>
                  </a:cubicBezTo>
                  <a:cubicBezTo>
                    <a:pt x="3459" y="4645"/>
                    <a:pt x="3426" y="4629"/>
                    <a:pt x="3426" y="4629"/>
                  </a:cubicBezTo>
                  <a:cubicBezTo>
                    <a:pt x="3426" y="4629"/>
                    <a:pt x="3426" y="4629"/>
                    <a:pt x="3426" y="4612"/>
                  </a:cubicBezTo>
                  <a:cubicBezTo>
                    <a:pt x="3442" y="4612"/>
                    <a:pt x="3442" y="4629"/>
                    <a:pt x="3442" y="4612"/>
                  </a:cubicBezTo>
                  <a:cubicBezTo>
                    <a:pt x="3459" y="4595"/>
                    <a:pt x="3459" y="4579"/>
                    <a:pt x="3459" y="4562"/>
                  </a:cubicBezTo>
                  <a:cubicBezTo>
                    <a:pt x="3476" y="4562"/>
                    <a:pt x="3492" y="4562"/>
                    <a:pt x="3492" y="4562"/>
                  </a:cubicBezTo>
                  <a:cubicBezTo>
                    <a:pt x="3509" y="4579"/>
                    <a:pt x="3526" y="4579"/>
                    <a:pt x="3542" y="4579"/>
                  </a:cubicBezTo>
                  <a:cubicBezTo>
                    <a:pt x="3542" y="4579"/>
                    <a:pt x="3526" y="4562"/>
                    <a:pt x="3542" y="4562"/>
                  </a:cubicBezTo>
                  <a:cubicBezTo>
                    <a:pt x="3542" y="4579"/>
                    <a:pt x="3559" y="4595"/>
                    <a:pt x="3576" y="4595"/>
                  </a:cubicBezTo>
                  <a:cubicBezTo>
                    <a:pt x="3576" y="4595"/>
                    <a:pt x="3576" y="4595"/>
                    <a:pt x="3576" y="4595"/>
                  </a:cubicBezTo>
                  <a:cubicBezTo>
                    <a:pt x="3559" y="4612"/>
                    <a:pt x="3559" y="4595"/>
                    <a:pt x="3559" y="4612"/>
                  </a:cubicBezTo>
                  <a:cubicBezTo>
                    <a:pt x="3559" y="4629"/>
                    <a:pt x="3559" y="4645"/>
                    <a:pt x="3576" y="4629"/>
                  </a:cubicBezTo>
                  <a:cubicBezTo>
                    <a:pt x="3559" y="4679"/>
                    <a:pt x="3526" y="4645"/>
                    <a:pt x="3542" y="4695"/>
                  </a:cubicBezTo>
                  <a:cubicBezTo>
                    <a:pt x="3509" y="4679"/>
                    <a:pt x="3509" y="4679"/>
                    <a:pt x="3492" y="4695"/>
                  </a:cubicBezTo>
                  <a:close/>
                  <a:moveTo>
                    <a:pt x="3526" y="4579"/>
                  </a:moveTo>
                  <a:cubicBezTo>
                    <a:pt x="3526" y="4595"/>
                    <a:pt x="3526" y="4612"/>
                    <a:pt x="3526" y="4629"/>
                  </a:cubicBezTo>
                  <a:cubicBezTo>
                    <a:pt x="3509" y="4612"/>
                    <a:pt x="3492" y="4629"/>
                    <a:pt x="3492" y="4612"/>
                  </a:cubicBezTo>
                  <a:cubicBezTo>
                    <a:pt x="3509" y="4612"/>
                    <a:pt x="3492" y="4595"/>
                    <a:pt x="3492" y="4579"/>
                  </a:cubicBezTo>
                  <a:cubicBezTo>
                    <a:pt x="3509" y="4579"/>
                    <a:pt x="3509" y="4612"/>
                    <a:pt x="3526" y="4579"/>
                  </a:cubicBezTo>
                  <a:close/>
                  <a:moveTo>
                    <a:pt x="4879" y="3275"/>
                  </a:moveTo>
                  <a:cubicBezTo>
                    <a:pt x="4829" y="3259"/>
                    <a:pt x="4829" y="3192"/>
                    <a:pt x="4862" y="3158"/>
                  </a:cubicBezTo>
                  <a:cubicBezTo>
                    <a:pt x="4879" y="3175"/>
                    <a:pt x="4879" y="3175"/>
                    <a:pt x="4896" y="3158"/>
                  </a:cubicBezTo>
                  <a:cubicBezTo>
                    <a:pt x="4896" y="3175"/>
                    <a:pt x="4879" y="3192"/>
                    <a:pt x="4896" y="3192"/>
                  </a:cubicBezTo>
                  <a:cubicBezTo>
                    <a:pt x="4896" y="3158"/>
                    <a:pt x="4946" y="3208"/>
                    <a:pt x="4946" y="3192"/>
                  </a:cubicBezTo>
                  <a:cubicBezTo>
                    <a:pt x="4946" y="3192"/>
                    <a:pt x="4946" y="3192"/>
                    <a:pt x="4963" y="3192"/>
                  </a:cubicBezTo>
                  <a:cubicBezTo>
                    <a:pt x="4963" y="3208"/>
                    <a:pt x="4946" y="3225"/>
                    <a:pt x="4963" y="3225"/>
                  </a:cubicBezTo>
                  <a:cubicBezTo>
                    <a:pt x="4979" y="3208"/>
                    <a:pt x="4979" y="3208"/>
                    <a:pt x="4996" y="3225"/>
                  </a:cubicBezTo>
                  <a:cubicBezTo>
                    <a:pt x="4996" y="3225"/>
                    <a:pt x="4979" y="3242"/>
                    <a:pt x="4979" y="3242"/>
                  </a:cubicBezTo>
                  <a:cubicBezTo>
                    <a:pt x="4996" y="3242"/>
                    <a:pt x="5013" y="3208"/>
                    <a:pt x="5030" y="3225"/>
                  </a:cubicBezTo>
                  <a:cubicBezTo>
                    <a:pt x="4996" y="3259"/>
                    <a:pt x="5013" y="3259"/>
                    <a:pt x="5013" y="3309"/>
                  </a:cubicBezTo>
                  <a:cubicBezTo>
                    <a:pt x="4996" y="3309"/>
                    <a:pt x="4979" y="3309"/>
                    <a:pt x="4979" y="3325"/>
                  </a:cubicBezTo>
                  <a:cubicBezTo>
                    <a:pt x="4996" y="3325"/>
                    <a:pt x="4996" y="3309"/>
                    <a:pt x="4996" y="3325"/>
                  </a:cubicBezTo>
                  <a:cubicBezTo>
                    <a:pt x="4979" y="3342"/>
                    <a:pt x="4979" y="3325"/>
                    <a:pt x="4963" y="3325"/>
                  </a:cubicBezTo>
                  <a:cubicBezTo>
                    <a:pt x="4963" y="3309"/>
                    <a:pt x="4963" y="3309"/>
                    <a:pt x="4963" y="3292"/>
                  </a:cubicBezTo>
                  <a:cubicBezTo>
                    <a:pt x="4963" y="3292"/>
                    <a:pt x="4963" y="3275"/>
                    <a:pt x="4979" y="3275"/>
                  </a:cubicBezTo>
                  <a:cubicBezTo>
                    <a:pt x="4946" y="3275"/>
                    <a:pt x="4979" y="3259"/>
                    <a:pt x="4979" y="3242"/>
                  </a:cubicBezTo>
                  <a:cubicBezTo>
                    <a:pt x="4963" y="3242"/>
                    <a:pt x="4946" y="3225"/>
                    <a:pt x="4946" y="3242"/>
                  </a:cubicBezTo>
                  <a:cubicBezTo>
                    <a:pt x="4946" y="3259"/>
                    <a:pt x="4963" y="3275"/>
                    <a:pt x="4946" y="3275"/>
                  </a:cubicBezTo>
                  <a:cubicBezTo>
                    <a:pt x="4946" y="3259"/>
                    <a:pt x="4929" y="3259"/>
                    <a:pt x="4929" y="3259"/>
                  </a:cubicBezTo>
                  <a:cubicBezTo>
                    <a:pt x="4913" y="3242"/>
                    <a:pt x="4896" y="3225"/>
                    <a:pt x="4879" y="3192"/>
                  </a:cubicBezTo>
                  <a:cubicBezTo>
                    <a:pt x="4896" y="3208"/>
                    <a:pt x="4879" y="3208"/>
                    <a:pt x="4879" y="3225"/>
                  </a:cubicBezTo>
                  <a:cubicBezTo>
                    <a:pt x="4896" y="3225"/>
                    <a:pt x="4879" y="3259"/>
                    <a:pt x="4879" y="3275"/>
                  </a:cubicBezTo>
                  <a:close/>
                  <a:moveTo>
                    <a:pt x="4679" y="4010"/>
                  </a:moveTo>
                  <a:cubicBezTo>
                    <a:pt x="4662" y="4027"/>
                    <a:pt x="4695" y="4027"/>
                    <a:pt x="4679" y="4044"/>
                  </a:cubicBezTo>
                  <a:cubicBezTo>
                    <a:pt x="4695" y="4044"/>
                    <a:pt x="4695" y="4061"/>
                    <a:pt x="4695" y="4044"/>
                  </a:cubicBezTo>
                  <a:cubicBezTo>
                    <a:pt x="4695" y="4044"/>
                    <a:pt x="4695" y="4061"/>
                    <a:pt x="4695" y="4061"/>
                  </a:cubicBezTo>
                  <a:cubicBezTo>
                    <a:pt x="4695" y="4044"/>
                    <a:pt x="4712" y="4044"/>
                    <a:pt x="4712" y="4061"/>
                  </a:cubicBezTo>
                  <a:cubicBezTo>
                    <a:pt x="4695" y="4061"/>
                    <a:pt x="4729" y="4077"/>
                    <a:pt x="4712" y="4077"/>
                  </a:cubicBezTo>
                  <a:cubicBezTo>
                    <a:pt x="4712" y="4061"/>
                    <a:pt x="4695" y="4094"/>
                    <a:pt x="4695" y="4077"/>
                  </a:cubicBezTo>
                  <a:cubicBezTo>
                    <a:pt x="4679" y="4044"/>
                    <a:pt x="4662" y="4077"/>
                    <a:pt x="4645" y="4061"/>
                  </a:cubicBezTo>
                  <a:cubicBezTo>
                    <a:pt x="4662" y="4027"/>
                    <a:pt x="4645" y="4044"/>
                    <a:pt x="4645" y="4010"/>
                  </a:cubicBezTo>
                  <a:cubicBezTo>
                    <a:pt x="4662" y="4010"/>
                    <a:pt x="4679" y="4027"/>
                    <a:pt x="4679" y="4010"/>
                  </a:cubicBezTo>
                  <a:close/>
                  <a:moveTo>
                    <a:pt x="5197" y="2540"/>
                  </a:moveTo>
                  <a:cubicBezTo>
                    <a:pt x="5213" y="2540"/>
                    <a:pt x="5230" y="2540"/>
                    <a:pt x="5247" y="2523"/>
                  </a:cubicBezTo>
                  <a:cubicBezTo>
                    <a:pt x="5247" y="2557"/>
                    <a:pt x="5230" y="2557"/>
                    <a:pt x="5247" y="2574"/>
                  </a:cubicBezTo>
                  <a:cubicBezTo>
                    <a:pt x="5230" y="2557"/>
                    <a:pt x="5197" y="2557"/>
                    <a:pt x="5197" y="2540"/>
                  </a:cubicBezTo>
                  <a:close/>
                  <a:moveTo>
                    <a:pt x="4979" y="2791"/>
                  </a:moveTo>
                  <a:cubicBezTo>
                    <a:pt x="4979" y="2791"/>
                    <a:pt x="4979" y="2791"/>
                    <a:pt x="4996" y="2791"/>
                  </a:cubicBezTo>
                  <a:cubicBezTo>
                    <a:pt x="4996" y="2757"/>
                    <a:pt x="4996" y="2707"/>
                    <a:pt x="5030" y="2741"/>
                  </a:cubicBezTo>
                  <a:cubicBezTo>
                    <a:pt x="5030" y="2741"/>
                    <a:pt x="5030" y="2741"/>
                    <a:pt x="5030" y="2741"/>
                  </a:cubicBezTo>
                  <a:cubicBezTo>
                    <a:pt x="5030" y="2757"/>
                    <a:pt x="5046" y="2757"/>
                    <a:pt x="5046" y="2757"/>
                  </a:cubicBezTo>
                  <a:cubicBezTo>
                    <a:pt x="5046" y="2724"/>
                    <a:pt x="5096" y="2707"/>
                    <a:pt x="5113" y="2741"/>
                  </a:cubicBezTo>
                  <a:cubicBezTo>
                    <a:pt x="5130" y="2724"/>
                    <a:pt x="5130" y="2707"/>
                    <a:pt x="5147" y="2707"/>
                  </a:cubicBezTo>
                  <a:cubicBezTo>
                    <a:pt x="5147" y="2690"/>
                    <a:pt x="5147" y="2657"/>
                    <a:pt x="5147" y="2640"/>
                  </a:cubicBezTo>
                  <a:cubicBezTo>
                    <a:pt x="5163" y="2657"/>
                    <a:pt x="5180" y="2674"/>
                    <a:pt x="5180" y="2640"/>
                  </a:cubicBezTo>
                  <a:cubicBezTo>
                    <a:pt x="5180" y="2640"/>
                    <a:pt x="5180" y="2657"/>
                    <a:pt x="5163" y="2657"/>
                  </a:cubicBezTo>
                  <a:cubicBezTo>
                    <a:pt x="5163" y="2657"/>
                    <a:pt x="5163" y="2640"/>
                    <a:pt x="5163" y="2624"/>
                  </a:cubicBezTo>
                  <a:cubicBezTo>
                    <a:pt x="5163" y="2624"/>
                    <a:pt x="5147" y="2624"/>
                    <a:pt x="5147" y="2640"/>
                  </a:cubicBezTo>
                  <a:cubicBezTo>
                    <a:pt x="5130" y="2640"/>
                    <a:pt x="5130" y="2624"/>
                    <a:pt x="5130" y="2607"/>
                  </a:cubicBezTo>
                  <a:cubicBezTo>
                    <a:pt x="5147" y="2607"/>
                    <a:pt x="5147" y="2624"/>
                    <a:pt x="5163" y="2624"/>
                  </a:cubicBezTo>
                  <a:cubicBezTo>
                    <a:pt x="5163" y="2590"/>
                    <a:pt x="5130" y="2607"/>
                    <a:pt x="5130" y="2590"/>
                  </a:cubicBezTo>
                  <a:cubicBezTo>
                    <a:pt x="5147" y="2574"/>
                    <a:pt x="5163" y="2557"/>
                    <a:pt x="5180" y="2507"/>
                  </a:cubicBezTo>
                  <a:cubicBezTo>
                    <a:pt x="5180" y="2507"/>
                    <a:pt x="5180" y="2523"/>
                    <a:pt x="5197" y="2523"/>
                  </a:cubicBezTo>
                  <a:cubicBezTo>
                    <a:pt x="5197" y="2523"/>
                    <a:pt x="5197" y="2507"/>
                    <a:pt x="5213" y="2507"/>
                  </a:cubicBezTo>
                  <a:cubicBezTo>
                    <a:pt x="5197" y="2490"/>
                    <a:pt x="5230" y="2473"/>
                    <a:pt x="5213" y="2457"/>
                  </a:cubicBezTo>
                  <a:cubicBezTo>
                    <a:pt x="5213" y="2457"/>
                    <a:pt x="5230" y="2457"/>
                    <a:pt x="5230" y="2440"/>
                  </a:cubicBezTo>
                  <a:cubicBezTo>
                    <a:pt x="5230" y="2440"/>
                    <a:pt x="5230" y="2457"/>
                    <a:pt x="5247" y="2457"/>
                  </a:cubicBezTo>
                  <a:cubicBezTo>
                    <a:pt x="5247" y="2440"/>
                    <a:pt x="5230" y="2390"/>
                    <a:pt x="5247" y="2390"/>
                  </a:cubicBezTo>
                  <a:cubicBezTo>
                    <a:pt x="5247" y="2390"/>
                    <a:pt x="5230" y="2373"/>
                    <a:pt x="5230" y="2356"/>
                  </a:cubicBezTo>
                  <a:cubicBezTo>
                    <a:pt x="5197" y="2373"/>
                    <a:pt x="5180" y="2356"/>
                    <a:pt x="5147" y="2390"/>
                  </a:cubicBezTo>
                  <a:cubicBezTo>
                    <a:pt x="5163" y="2406"/>
                    <a:pt x="5147" y="2406"/>
                    <a:pt x="5147" y="2423"/>
                  </a:cubicBezTo>
                  <a:cubicBezTo>
                    <a:pt x="5147" y="2440"/>
                    <a:pt x="5163" y="2440"/>
                    <a:pt x="5163" y="2457"/>
                  </a:cubicBezTo>
                  <a:cubicBezTo>
                    <a:pt x="5147" y="2457"/>
                    <a:pt x="5163" y="2457"/>
                    <a:pt x="5163" y="2490"/>
                  </a:cubicBezTo>
                  <a:cubicBezTo>
                    <a:pt x="5163" y="2490"/>
                    <a:pt x="5147" y="2473"/>
                    <a:pt x="5147" y="2490"/>
                  </a:cubicBezTo>
                  <a:cubicBezTo>
                    <a:pt x="5147" y="2490"/>
                    <a:pt x="5147" y="2457"/>
                    <a:pt x="5130" y="2473"/>
                  </a:cubicBezTo>
                  <a:cubicBezTo>
                    <a:pt x="5130" y="2473"/>
                    <a:pt x="5130" y="2473"/>
                    <a:pt x="5130" y="2473"/>
                  </a:cubicBezTo>
                  <a:cubicBezTo>
                    <a:pt x="5130" y="2457"/>
                    <a:pt x="5130" y="2457"/>
                    <a:pt x="5147" y="2457"/>
                  </a:cubicBezTo>
                  <a:cubicBezTo>
                    <a:pt x="5130" y="2457"/>
                    <a:pt x="5130" y="2440"/>
                    <a:pt x="5130" y="2423"/>
                  </a:cubicBezTo>
                  <a:cubicBezTo>
                    <a:pt x="5130" y="2440"/>
                    <a:pt x="5096" y="2457"/>
                    <a:pt x="5113" y="2473"/>
                  </a:cubicBezTo>
                  <a:cubicBezTo>
                    <a:pt x="5113" y="2490"/>
                    <a:pt x="5096" y="2490"/>
                    <a:pt x="5096" y="2490"/>
                  </a:cubicBezTo>
                  <a:cubicBezTo>
                    <a:pt x="5080" y="2490"/>
                    <a:pt x="5080" y="2473"/>
                    <a:pt x="5063" y="2490"/>
                  </a:cubicBezTo>
                  <a:cubicBezTo>
                    <a:pt x="5063" y="2490"/>
                    <a:pt x="5080" y="2490"/>
                    <a:pt x="5080" y="2490"/>
                  </a:cubicBezTo>
                  <a:cubicBezTo>
                    <a:pt x="5080" y="2507"/>
                    <a:pt x="5046" y="2473"/>
                    <a:pt x="5063" y="2507"/>
                  </a:cubicBezTo>
                  <a:cubicBezTo>
                    <a:pt x="5046" y="2507"/>
                    <a:pt x="5063" y="2490"/>
                    <a:pt x="5046" y="2490"/>
                  </a:cubicBezTo>
                  <a:cubicBezTo>
                    <a:pt x="5046" y="2473"/>
                    <a:pt x="5046" y="2473"/>
                    <a:pt x="5030" y="2473"/>
                  </a:cubicBezTo>
                  <a:lnTo>
                    <a:pt x="5030" y="2507"/>
                  </a:lnTo>
                  <a:cubicBezTo>
                    <a:pt x="5030" y="2490"/>
                    <a:pt x="5046" y="2507"/>
                    <a:pt x="5046" y="2523"/>
                  </a:cubicBezTo>
                  <a:cubicBezTo>
                    <a:pt x="5063" y="2523"/>
                    <a:pt x="5063" y="2523"/>
                    <a:pt x="5080" y="2523"/>
                  </a:cubicBezTo>
                  <a:cubicBezTo>
                    <a:pt x="5080" y="2523"/>
                    <a:pt x="5063" y="2540"/>
                    <a:pt x="5096" y="2540"/>
                  </a:cubicBezTo>
                  <a:cubicBezTo>
                    <a:pt x="5063" y="2557"/>
                    <a:pt x="5096" y="2574"/>
                    <a:pt x="5063" y="2590"/>
                  </a:cubicBezTo>
                  <a:cubicBezTo>
                    <a:pt x="5080" y="2574"/>
                    <a:pt x="5096" y="2590"/>
                    <a:pt x="5113" y="2590"/>
                  </a:cubicBezTo>
                  <a:cubicBezTo>
                    <a:pt x="5096" y="2607"/>
                    <a:pt x="5096" y="2624"/>
                    <a:pt x="5113" y="2640"/>
                  </a:cubicBezTo>
                  <a:cubicBezTo>
                    <a:pt x="5096" y="2640"/>
                    <a:pt x="5096" y="2640"/>
                    <a:pt x="5080" y="2640"/>
                  </a:cubicBezTo>
                  <a:lnTo>
                    <a:pt x="5080" y="2674"/>
                  </a:lnTo>
                  <a:cubicBezTo>
                    <a:pt x="5080" y="2674"/>
                    <a:pt x="5046" y="2690"/>
                    <a:pt x="5046" y="2674"/>
                  </a:cubicBezTo>
                  <a:cubicBezTo>
                    <a:pt x="5030" y="2674"/>
                    <a:pt x="5063" y="2690"/>
                    <a:pt x="5030" y="2690"/>
                  </a:cubicBezTo>
                  <a:cubicBezTo>
                    <a:pt x="5030" y="2707"/>
                    <a:pt x="5030" y="2724"/>
                    <a:pt x="5030" y="2724"/>
                  </a:cubicBezTo>
                  <a:cubicBezTo>
                    <a:pt x="5013" y="2707"/>
                    <a:pt x="4996" y="2741"/>
                    <a:pt x="4996" y="2724"/>
                  </a:cubicBezTo>
                  <a:cubicBezTo>
                    <a:pt x="4979" y="2724"/>
                    <a:pt x="4979" y="2724"/>
                    <a:pt x="4979" y="2741"/>
                  </a:cubicBezTo>
                  <a:cubicBezTo>
                    <a:pt x="4996" y="2741"/>
                    <a:pt x="4979" y="2757"/>
                    <a:pt x="4996" y="2757"/>
                  </a:cubicBezTo>
                  <a:cubicBezTo>
                    <a:pt x="4979" y="2757"/>
                    <a:pt x="4979" y="2791"/>
                    <a:pt x="4946" y="2791"/>
                  </a:cubicBezTo>
                  <a:cubicBezTo>
                    <a:pt x="4946" y="2807"/>
                    <a:pt x="4946" y="2807"/>
                    <a:pt x="4963" y="2824"/>
                  </a:cubicBezTo>
                  <a:cubicBezTo>
                    <a:pt x="4963" y="2824"/>
                    <a:pt x="4963" y="2791"/>
                    <a:pt x="4979" y="2791"/>
                  </a:cubicBezTo>
                  <a:close/>
                  <a:moveTo>
                    <a:pt x="5147" y="2523"/>
                  </a:moveTo>
                  <a:cubicBezTo>
                    <a:pt x="5147" y="2540"/>
                    <a:pt x="5113" y="2557"/>
                    <a:pt x="5113" y="2523"/>
                  </a:cubicBezTo>
                  <a:cubicBezTo>
                    <a:pt x="5130" y="2540"/>
                    <a:pt x="5130" y="2523"/>
                    <a:pt x="5147" y="2523"/>
                  </a:cubicBezTo>
                  <a:close/>
                  <a:moveTo>
                    <a:pt x="5130" y="3108"/>
                  </a:moveTo>
                  <a:cubicBezTo>
                    <a:pt x="5130" y="3075"/>
                    <a:pt x="5113" y="3058"/>
                    <a:pt x="5113" y="3041"/>
                  </a:cubicBezTo>
                  <a:cubicBezTo>
                    <a:pt x="5113" y="3058"/>
                    <a:pt x="5096" y="3108"/>
                    <a:pt x="5130" y="3125"/>
                  </a:cubicBezTo>
                  <a:cubicBezTo>
                    <a:pt x="5130" y="3108"/>
                    <a:pt x="5130" y="3108"/>
                    <a:pt x="5130" y="3108"/>
                  </a:cubicBezTo>
                  <a:close/>
                  <a:moveTo>
                    <a:pt x="4746" y="3292"/>
                  </a:moveTo>
                  <a:cubicBezTo>
                    <a:pt x="4712" y="3292"/>
                    <a:pt x="4712" y="3275"/>
                    <a:pt x="4712" y="3259"/>
                  </a:cubicBezTo>
                  <a:cubicBezTo>
                    <a:pt x="4712" y="3292"/>
                    <a:pt x="4695" y="3275"/>
                    <a:pt x="4679" y="3275"/>
                  </a:cubicBezTo>
                  <a:cubicBezTo>
                    <a:pt x="4679" y="3242"/>
                    <a:pt x="4679" y="3208"/>
                    <a:pt x="4712" y="3242"/>
                  </a:cubicBezTo>
                  <a:cubicBezTo>
                    <a:pt x="4729" y="3225"/>
                    <a:pt x="4712" y="3208"/>
                    <a:pt x="4746" y="3225"/>
                  </a:cubicBezTo>
                  <a:cubicBezTo>
                    <a:pt x="4746" y="3208"/>
                    <a:pt x="4746" y="3192"/>
                    <a:pt x="4762" y="3192"/>
                  </a:cubicBezTo>
                  <a:cubicBezTo>
                    <a:pt x="4762" y="3208"/>
                    <a:pt x="4746" y="3208"/>
                    <a:pt x="4746" y="3208"/>
                  </a:cubicBezTo>
                  <a:cubicBezTo>
                    <a:pt x="4746" y="3208"/>
                    <a:pt x="4762" y="3208"/>
                    <a:pt x="4762" y="3225"/>
                  </a:cubicBezTo>
                  <a:cubicBezTo>
                    <a:pt x="4762" y="3208"/>
                    <a:pt x="4762" y="3192"/>
                    <a:pt x="4762" y="3192"/>
                  </a:cubicBezTo>
                  <a:cubicBezTo>
                    <a:pt x="4762" y="3192"/>
                    <a:pt x="4779" y="3192"/>
                    <a:pt x="4779" y="3192"/>
                  </a:cubicBezTo>
                  <a:cubicBezTo>
                    <a:pt x="4762" y="3208"/>
                    <a:pt x="4796" y="3208"/>
                    <a:pt x="4796" y="3208"/>
                  </a:cubicBezTo>
                  <a:cubicBezTo>
                    <a:pt x="4779" y="3208"/>
                    <a:pt x="4779" y="3208"/>
                    <a:pt x="4762" y="3208"/>
                  </a:cubicBezTo>
                  <a:cubicBezTo>
                    <a:pt x="4779" y="3242"/>
                    <a:pt x="4762" y="3225"/>
                    <a:pt x="4762" y="3225"/>
                  </a:cubicBezTo>
                  <a:cubicBezTo>
                    <a:pt x="4762" y="3259"/>
                    <a:pt x="4746" y="3225"/>
                    <a:pt x="4746" y="3242"/>
                  </a:cubicBezTo>
                  <a:cubicBezTo>
                    <a:pt x="4762" y="3259"/>
                    <a:pt x="4746" y="3275"/>
                    <a:pt x="4746" y="3292"/>
                  </a:cubicBezTo>
                  <a:close/>
                  <a:moveTo>
                    <a:pt x="4779" y="3693"/>
                  </a:moveTo>
                  <a:cubicBezTo>
                    <a:pt x="4779" y="3693"/>
                    <a:pt x="4762" y="3676"/>
                    <a:pt x="4762" y="3693"/>
                  </a:cubicBezTo>
                  <a:cubicBezTo>
                    <a:pt x="4762" y="3676"/>
                    <a:pt x="4762" y="3643"/>
                    <a:pt x="4779" y="3660"/>
                  </a:cubicBezTo>
                  <a:cubicBezTo>
                    <a:pt x="4779" y="3626"/>
                    <a:pt x="4779" y="3609"/>
                    <a:pt x="4779" y="3593"/>
                  </a:cubicBezTo>
                  <a:cubicBezTo>
                    <a:pt x="4796" y="3576"/>
                    <a:pt x="4829" y="3609"/>
                    <a:pt x="4829" y="3593"/>
                  </a:cubicBezTo>
                  <a:cubicBezTo>
                    <a:pt x="4846" y="3626"/>
                    <a:pt x="4846" y="3643"/>
                    <a:pt x="4829" y="3660"/>
                  </a:cubicBezTo>
                  <a:cubicBezTo>
                    <a:pt x="4812" y="3676"/>
                    <a:pt x="4812" y="3660"/>
                    <a:pt x="4796" y="3660"/>
                  </a:cubicBezTo>
                  <a:cubicBezTo>
                    <a:pt x="4796" y="3676"/>
                    <a:pt x="4779" y="3643"/>
                    <a:pt x="4779" y="3660"/>
                  </a:cubicBezTo>
                  <a:cubicBezTo>
                    <a:pt x="4796" y="3660"/>
                    <a:pt x="4796" y="3710"/>
                    <a:pt x="4779" y="3693"/>
                  </a:cubicBezTo>
                  <a:close/>
                  <a:moveTo>
                    <a:pt x="5013" y="2941"/>
                  </a:moveTo>
                  <a:cubicBezTo>
                    <a:pt x="5013" y="2924"/>
                    <a:pt x="5013" y="2924"/>
                    <a:pt x="4996" y="2924"/>
                  </a:cubicBezTo>
                  <a:cubicBezTo>
                    <a:pt x="4996" y="2958"/>
                    <a:pt x="4996" y="2941"/>
                    <a:pt x="4996" y="2958"/>
                  </a:cubicBezTo>
                  <a:cubicBezTo>
                    <a:pt x="4979" y="2958"/>
                    <a:pt x="4946" y="3008"/>
                    <a:pt x="4963" y="3041"/>
                  </a:cubicBezTo>
                  <a:cubicBezTo>
                    <a:pt x="4996" y="3041"/>
                    <a:pt x="4996" y="3041"/>
                    <a:pt x="4996" y="3058"/>
                  </a:cubicBezTo>
                  <a:cubicBezTo>
                    <a:pt x="5013" y="3058"/>
                    <a:pt x="5030" y="3041"/>
                    <a:pt x="5046" y="3041"/>
                  </a:cubicBezTo>
                  <a:cubicBezTo>
                    <a:pt x="5030" y="3041"/>
                    <a:pt x="5063" y="3008"/>
                    <a:pt x="5063" y="3008"/>
                  </a:cubicBezTo>
                  <a:cubicBezTo>
                    <a:pt x="5063" y="3008"/>
                    <a:pt x="5063" y="3008"/>
                    <a:pt x="5063" y="3008"/>
                  </a:cubicBezTo>
                  <a:lnTo>
                    <a:pt x="5063" y="2991"/>
                  </a:lnTo>
                  <a:cubicBezTo>
                    <a:pt x="5046" y="3008"/>
                    <a:pt x="5046" y="2958"/>
                    <a:pt x="5013" y="2991"/>
                  </a:cubicBezTo>
                  <a:cubicBezTo>
                    <a:pt x="5013" y="2958"/>
                    <a:pt x="5030" y="2958"/>
                    <a:pt x="5030" y="2941"/>
                  </a:cubicBezTo>
                  <a:cubicBezTo>
                    <a:pt x="5030" y="2941"/>
                    <a:pt x="5013" y="2924"/>
                    <a:pt x="5013" y="2941"/>
                  </a:cubicBezTo>
                  <a:close/>
                  <a:moveTo>
                    <a:pt x="5080" y="2841"/>
                  </a:moveTo>
                  <a:cubicBezTo>
                    <a:pt x="5096" y="2841"/>
                    <a:pt x="5080" y="2858"/>
                    <a:pt x="5063" y="2874"/>
                  </a:cubicBezTo>
                  <a:cubicBezTo>
                    <a:pt x="5063" y="2858"/>
                    <a:pt x="5030" y="2874"/>
                    <a:pt x="5030" y="2908"/>
                  </a:cubicBezTo>
                  <a:cubicBezTo>
                    <a:pt x="5046" y="2891"/>
                    <a:pt x="5046" y="2874"/>
                    <a:pt x="5046" y="2908"/>
                  </a:cubicBezTo>
                  <a:cubicBezTo>
                    <a:pt x="5096" y="2891"/>
                    <a:pt x="5113" y="2858"/>
                    <a:pt x="5080" y="2841"/>
                  </a:cubicBezTo>
                  <a:close/>
                  <a:moveTo>
                    <a:pt x="5247" y="2841"/>
                  </a:moveTo>
                  <a:cubicBezTo>
                    <a:pt x="5230" y="2841"/>
                    <a:pt x="5213" y="2841"/>
                    <a:pt x="5230" y="2858"/>
                  </a:cubicBezTo>
                  <a:cubicBezTo>
                    <a:pt x="5247" y="2858"/>
                    <a:pt x="5247" y="2858"/>
                    <a:pt x="5247" y="2841"/>
                  </a:cubicBezTo>
                  <a:close/>
                  <a:moveTo>
                    <a:pt x="4779" y="3342"/>
                  </a:moveTo>
                  <a:cubicBezTo>
                    <a:pt x="4779" y="3342"/>
                    <a:pt x="4779" y="3309"/>
                    <a:pt x="4812" y="3325"/>
                  </a:cubicBezTo>
                  <a:cubicBezTo>
                    <a:pt x="4812" y="3342"/>
                    <a:pt x="4796" y="3342"/>
                    <a:pt x="4812" y="3359"/>
                  </a:cubicBezTo>
                  <a:cubicBezTo>
                    <a:pt x="4796" y="3359"/>
                    <a:pt x="4779" y="3359"/>
                    <a:pt x="4779" y="3342"/>
                  </a:cubicBezTo>
                  <a:close/>
                  <a:moveTo>
                    <a:pt x="5197" y="2640"/>
                  </a:moveTo>
                  <a:lnTo>
                    <a:pt x="5197" y="2624"/>
                  </a:lnTo>
                  <a:lnTo>
                    <a:pt x="5197" y="2624"/>
                  </a:lnTo>
                  <a:cubicBezTo>
                    <a:pt x="5213" y="2624"/>
                    <a:pt x="5213" y="2624"/>
                    <a:pt x="5213" y="2624"/>
                  </a:cubicBezTo>
                  <a:cubicBezTo>
                    <a:pt x="5197" y="2624"/>
                    <a:pt x="5213" y="2640"/>
                    <a:pt x="5197" y="2640"/>
                  </a:cubicBezTo>
                  <a:cubicBezTo>
                    <a:pt x="5213" y="2640"/>
                    <a:pt x="5213" y="2640"/>
                    <a:pt x="5213" y="2640"/>
                  </a:cubicBezTo>
                  <a:cubicBezTo>
                    <a:pt x="5197" y="2640"/>
                    <a:pt x="5197" y="2640"/>
                    <a:pt x="5197" y="2640"/>
                  </a:cubicBezTo>
                  <a:close/>
                  <a:moveTo>
                    <a:pt x="3810" y="4261"/>
                  </a:moveTo>
                  <a:cubicBezTo>
                    <a:pt x="3810" y="4261"/>
                    <a:pt x="3793" y="4261"/>
                    <a:pt x="3776" y="4244"/>
                  </a:cubicBezTo>
                  <a:lnTo>
                    <a:pt x="3776" y="4228"/>
                  </a:lnTo>
                  <a:cubicBezTo>
                    <a:pt x="3793" y="4228"/>
                    <a:pt x="3793" y="4228"/>
                    <a:pt x="3810" y="4211"/>
                  </a:cubicBezTo>
                  <a:cubicBezTo>
                    <a:pt x="3810" y="4228"/>
                    <a:pt x="3810" y="4244"/>
                    <a:pt x="3810" y="4261"/>
                  </a:cubicBezTo>
                  <a:close/>
                  <a:moveTo>
                    <a:pt x="4044" y="4228"/>
                  </a:moveTo>
                  <a:cubicBezTo>
                    <a:pt x="4027" y="4244"/>
                    <a:pt x="4044" y="4261"/>
                    <a:pt x="4027" y="4278"/>
                  </a:cubicBezTo>
                  <a:cubicBezTo>
                    <a:pt x="4010" y="4261"/>
                    <a:pt x="4010" y="4244"/>
                    <a:pt x="4010" y="4228"/>
                  </a:cubicBezTo>
                  <a:cubicBezTo>
                    <a:pt x="4027" y="4211"/>
                    <a:pt x="4027" y="4228"/>
                    <a:pt x="4044" y="4228"/>
                  </a:cubicBezTo>
                  <a:close/>
                  <a:moveTo>
                    <a:pt x="4044" y="4411"/>
                  </a:moveTo>
                  <a:cubicBezTo>
                    <a:pt x="4027" y="4411"/>
                    <a:pt x="4010" y="4428"/>
                    <a:pt x="4010" y="4411"/>
                  </a:cubicBezTo>
                  <a:cubicBezTo>
                    <a:pt x="4027" y="4395"/>
                    <a:pt x="4044" y="4395"/>
                    <a:pt x="4044" y="4411"/>
                  </a:cubicBezTo>
                  <a:close/>
                  <a:moveTo>
                    <a:pt x="3994" y="4161"/>
                  </a:moveTo>
                  <a:cubicBezTo>
                    <a:pt x="3994" y="4144"/>
                    <a:pt x="3977" y="4127"/>
                    <a:pt x="3977" y="4127"/>
                  </a:cubicBezTo>
                  <a:cubicBezTo>
                    <a:pt x="3994" y="4127"/>
                    <a:pt x="3994" y="4127"/>
                    <a:pt x="3994" y="4111"/>
                  </a:cubicBezTo>
                  <a:cubicBezTo>
                    <a:pt x="3977" y="4094"/>
                    <a:pt x="3977" y="4061"/>
                    <a:pt x="3994" y="4044"/>
                  </a:cubicBezTo>
                  <a:cubicBezTo>
                    <a:pt x="3994" y="4061"/>
                    <a:pt x="4010" y="4061"/>
                    <a:pt x="4027" y="4044"/>
                  </a:cubicBezTo>
                  <a:cubicBezTo>
                    <a:pt x="4044" y="4077"/>
                    <a:pt x="4027" y="4111"/>
                    <a:pt x="4060" y="4111"/>
                  </a:cubicBezTo>
                  <a:cubicBezTo>
                    <a:pt x="4060" y="4161"/>
                    <a:pt x="4044" y="4178"/>
                    <a:pt x="4010" y="4178"/>
                  </a:cubicBezTo>
                  <a:cubicBezTo>
                    <a:pt x="4010" y="4161"/>
                    <a:pt x="3994" y="4161"/>
                    <a:pt x="3994" y="4161"/>
                  </a:cubicBezTo>
                  <a:close/>
                  <a:moveTo>
                    <a:pt x="4127" y="4345"/>
                  </a:moveTo>
                  <a:cubicBezTo>
                    <a:pt x="4144" y="4361"/>
                    <a:pt x="4144" y="4378"/>
                    <a:pt x="4127" y="4378"/>
                  </a:cubicBezTo>
                  <a:cubicBezTo>
                    <a:pt x="4127" y="4361"/>
                    <a:pt x="4127" y="4361"/>
                    <a:pt x="4111" y="4361"/>
                  </a:cubicBezTo>
                  <a:cubicBezTo>
                    <a:pt x="4111" y="4361"/>
                    <a:pt x="4111" y="4361"/>
                    <a:pt x="4111" y="4345"/>
                  </a:cubicBezTo>
                  <a:cubicBezTo>
                    <a:pt x="4127" y="4345"/>
                    <a:pt x="4127" y="4345"/>
                    <a:pt x="4127" y="4345"/>
                  </a:cubicBezTo>
                  <a:close/>
                  <a:moveTo>
                    <a:pt x="4077" y="3944"/>
                  </a:moveTo>
                  <a:cubicBezTo>
                    <a:pt x="4077" y="3944"/>
                    <a:pt x="4060" y="3944"/>
                    <a:pt x="4044" y="3944"/>
                  </a:cubicBezTo>
                  <a:cubicBezTo>
                    <a:pt x="4044" y="3927"/>
                    <a:pt x="4060" y="3944"/>
                    <a:pt x="4060" y="3927"/>
                  </a:cubicBezTo>
                  <a:cubicBezTo>
                    <a:pt x="4044" y="3910"/>
                    <a:pt x="4060" y="3944"/>
                    <a:pt x="4044" y="3944"/>
                  </a:cubicBezTo>
                  <a:cubicBezTo>
                    <a:pt x="4027" y="3910"/>
                    <a:pt x="4060" y="3910"/>
                    <a:pt x="4044" y="3893"/>
                  </a:cubicBezTo>
                  <a:cubicBezTo>
                    <a:pt x="4044" y="3893"/>
                    <a:pt x="4044" y="3927"/>
                    <a:pt x="4027" y="3910"/>
                  </a:cubicBezTo>
                  <a:cubicBezTo>
                    <a:pt x="4027" y="3910"/>
                    <a:pt x="4027" y="3877"/>
                    <a:pt x="4027" y="3877"/>
                  </a:cubicBezTo>
                  <a:cubicBezTo>
                    <a:pt x="4027" y="3893"/>
                    <a:pt x="4010" y="3893"/>
                    <a:pt x="4010" y="3893"/>
                  </a:cubicBezTo>
                  <a:cubicBezTo>
                    <a:pt x="4010" y="3877"/>
                    <a:pt x="3994" y="3877"/>
                    <a:pt x="3994" y="3877"/>
                  </a:cubicBezTo>
                  <a:cubicBezTo>
                    <a:pt x="4010" y="3877"/>
                    <a:pt x="4027" y="3877"/>
                    <a:pt x="4027" y="3877"/>
                  </a:cubicBezTo>
                  <a:cubicBezTo>
                    <a:pt x="4044" y="3893"/>
                    <a:pt x="4111" y="3893"/>
                    <a:pt x="4094" y="3877"/>
                  </a:cubicBezTo>
                  <a:cubicBezTo>
                    <a:pt x="4127" y="3910"/>
                    <a:pt x="4127" y="3877"/>
                    <a:pt x="4127" y="3877"/>
                  </a:cubicBezTo>
                  <a:cubicBezTo>
                    <a:pt x="4144" y="3893"/>
                    <a:pt x="4127" y="3910"/>
                    <a:pt x="4144" y="3927"/>
                  </a:cubicBezTo>
                  <a:cubicBezTo>
                    <a:pt x="4111" y="3927"/>
                    <a:pt x="4127" y="3977"/>
                    <a:pt x="4077" y="3960"/>
                  </a:cubicBezTo>
                  <a:cubicBezTo>
                    <a:pt x="4077" y="3944"/>
                    <a:pt x="4094" y="3944"/>
                    <a:pt x="4077" y="3944"/>
                  </a:cubicBezTo>
                  <a:close/>
                  <a:moveTo>
                    <a:pt x="3994" y="4278"/>
                  </a:moveTo>
                  <a:cubicBezTo>
                    <a:pt x="3977" y="4294"/>
                    <a:pt x="3977" y="4311"/>
                    <a:pt x="3960" y="4311"/>
                  </a:cubicBezTo>
                  <a:cubicBezTo>
                    <a:pt x="3943" y="4278"/>
                    <a:pt x="3943" y="4294"/>
                    <a:pt x="3927" y="4261"/>
                  </a:cubicBezTo>
                  <a:cubicBezTo>
                    <a:pt x="3943" y="4244"/>
                    <a:pt x="3960" y="4211"/>
                    <a:pt x="3977" y="4211"/>
                  </a:cubicBezTo>
                  <a:cubicBezTo>
                    <a:pt x="3977" y="4228"/>
                    <a:pt x="3994" y="4228"/>
                    <a:pt x="3977" y="4244"/>
                  </a:cubicBezTo>
                  <a:cubicBezTo>
                    <a:pt x="3994" y="4244"/>
                    <a:pt x="3994" y="4228"/>
                    <a:pt x="3994" y="4261"/>
                  </a:cubicBezTo>
                  <a:cubicBezTo>
                    <a:pt x="3994" y="4278"/>
                    <a:pt x="3977" y="4228"/>
                    <a:pt x="3977" y="4261"/>
                  </a:cubicBezTo>
                  <a:cubicBezTo>
                    <a:pt x="3977" y="4261"/>
                    <a:pt x="3977" y="4278"/>
                    <a:pt x="3994" y="4278"/>
                  </a:cubicBezTo>
                  <a:close/>
                  <a:moveTo>
                    <a:pt x="3576" y="4411"/>
                  </a:moveTo>
                  <a:cubicBezTo>
                    <a:pt x="3559" y="4395"/>
                    <a:pt x="3559" y="4395"/>
                    <a:pt x="3542" y="4378"/>
                  </a:cubicBezTo>
                  <a:cubicBezTo>
                    <a:pt x="3542" y="4395"/>
                    <a:pt x="3542" y="4428"/>
                    <a:pt x="3509" y="4428"/>
                  </a:cubicBezTo>
                  <a:cubicBezTo>
                    <a:pt x="3509" y="4411"/>
                    <a:pt x="3492" y="4395"/>
                    <a:pt x="3492" y="4378"/>
                  </a:cubicBezTo>
                  <a:cubicBezTo>
                    <a:pt x="3492" y="4361"/>
                    <a:pt x="3492" y="4378"/>
                    <a:pt x="3492" y="4378"/>
                  </a:cubicBezTo>
                  <a:cubicBezTo>
                    <a:pt x="3492" y="4345"/>
                    <a:pt x="3459" y="4328"/>
                    <a:pt x="3442" y="4328"/>
                  </a:cubicBezTo>
                  <a:cubicBezTo>
                    <a:pt x="3459" y="4294"/>
                    <a:pt x="3426" y="4294"/>
                    <a:pt x="3409" y="4311"/>
                  </a:cubicBezTo>
                  <a:cubicBezTo>
                    <a:pt x="3392" y="4294"/>
                    <a:pt x="3392" y="4294"/>
                    <a:pt x="3375" y="4278"/>
                  </a:cubicBezTo>
                  <a:cubicBezTo>
                    <a:pt x="3392" y="4278"/>
                    <a:pt x="3409" y="4261"/>
                    <a:pt x="3409" y="4261"/>
                  </a:cubicBezTo>
                  <a:cubicBezTo>
                    <a:pt x="3392" y="4261"/>
                    <a:pt x="3392" y="4278"/>
                    <a:pt x="3375" y="4261"/>
                  </a:cubicBezTo>
                  <a:cubicBezTo>
                    <a:pt x="3375" y="4244"/>
                    <a:pt x="3392" y="4244"/>
                    <a:pt x="3392" y="4228"/>
                  </a:cubicBezTo>
                  <a:cubicBezTo>
                    <a:pt x="3375" y="4228"/>
                    <a:pt x="3359" y="4228"/>
                    <a:pt x="3359" y="4211"/>
                  </a:cubicBezTo>
                  <a:cubicBezTo>
                    <a:pt x="3392" y="4211"/>
                    <a:pt x="3392" y="4211"/>
                    <a:pt x="3409" y="4211"/>
                  </a:cubicBezTo>
                  <a:cubicBezTo>
                    <a:pt x="3409" y="4228"/>
                    <a:pt x="3426" y="4261"/>
                    <a:pt x="3442" y="4244"/>
                  </a:cubicBezTo>
                  <a:cubicBezTo>
                    <a:pt x="3442" y="4278"/>
                    <a:pt x="3459" y="4261"/>
                    <a:pt x="3459" y="4278"/>
                  </a:cubicBezTo>
                  <a:cubicBezTo>
                    <a:pt x="3459" y="4278"/>
                    <a:pt x="3459" y="4311"/>
                    <a:pt x="3476" y="4311"/>
                  </a:cubicBezTo>
                  <a:cubicBezTo>
                    <a:pt x="3492" y="4294"/>
                    <a:pt x="3492" y="4328"/>
                    <a:pt x="3509" y="4328"/>
                  </a:cubicBezTo>
                  <a:cubicBezTo>
                    <a:pt x="3492" y="4311"/>
                    <a:pt x="3509" y="4311"/>
                    <a:pt x="3509" y="4311"/>
                  </a:cubicBezTo>
                  <a:cubicBezTo>
                    <a:pt x="3509" y="4311"/>
                    <a:pt x="3492" y="4311"/>
                    <a:pt x="3492" y="4294"/>
                  </a:cubicBezTo>
                  <a:cubicBezTo>
                    <a:pt x="3509" y="4311"/>
                    <a:pt x="3526" y="4311"/>
                    <a:pt x="3542" y="4328"/>
                  </a:cubicBezTo>
                  <a:cubicBezTo>
                    <a:pt x="3542" y="4311"/>
                    <a:pt x="3542" y="4311"/>
                    <a:pt x="3559" y="4311"/>
                  </a:cubicBezTo>
                  <a:cubicBezTo>
                    <a:pt x="3559" y="4311"/>
                    <a:pt x="3576" y="4345"/>
                    <a:pt x="3576" y="4328"/>
                  </a:cubicBezTo>
                  <a:cubicBezTo>
                    <a:pt x="3593" y="4345"/>
                    <a:pt x="3576" y="4345"/>
                    <a:pt x="3576" y="4361"/>
                  </a:cubicBezTo>
                  <a:cubicBezTo>
                    <a:pt x="3576" y="4378"/>
                    <a:pt x="3593" y="4361"/>
                    <a:pt x="3593" y="4378"/>
                  </a:cubicBezTo>
                  <a:cubicBezTo>
                    <a:pt x="3576" y="4395"/>
                    <a:pt x="3576" y="4378"/>
                    <a:pt x="3576" y="4378"/>
                  </a:cubicBezTo>
                  <a:cubicBezTo>
                    <a:pt x="3576" y="4378"/>
                    <a:pt x="3576" y="4411"/>
                    <a:pt x="3576" y="4411"/>
                  </a:cubicBezTo>
                  <a:close/>
                  <a:moveTo>
                    <a:pt x="3910" y="3843"/>
                  </a:moveTo>
                  <a:cubicBezTo>
                    <a:pt x="3893" y="3827"/>
                    <a:pt x="3893" y="3793"/>
                    <a:pt x="3910" y="3777"/>
                  </a:cubicBezTo>
                  <a:cubicBezTo>
                    <a:pt x="3927" y="3793"/>
                    <a:pt x="3893" y="3810"/>
                    <a:pt x="3910" y="3827"/>
                  </a:cubicBezTo>
                  <a:cubicBezTo>
                    <a:pt x="3927" y="3810"/>
                    <a:pt x="3927" y="3860"/>
                    <a:pt x="3943" y="3860"/>
                  </a:cubicBezTo>
                  <a:cubicBezTo>
                    <a:pt x="3927" y="3893"/>
                    <a:pt x="3927" y="3910"/>
                    <a:pt x="3910" y="3944"/>
                  </a:cubicBezTo>
                  <a:cubicBezTo>
                    <a:pt x="3910" y="3927"/>
                    <a:pt x="3927" y="3893"/>
                    <a:pt x="3893" y="3893"/>
                  </a:cubicBezTo>
                  <a:cubicBezTo>
                    <a:pt x="3893" y="3877"/>
                    <a:pt x="3910" y="3877"/>
                    <a:pt x="3910" y="3860"/>
                  </a:cubicBezTo>
                  <a:cubicBezTo>
                    <a:pt x="3910" y="3860"/>
                    <a:pt x="3893" y="3843"/>
                    <a:pt x="3877" y="3827"/>
                  </a:cubicBezTo>
                  <a:cubicBezTo>
                    <a:pt x="3893" y="3827"/>
                    <a:pt x="3893" y="3843"/>
                    <a:pt x="3910" y="3843"/>
                  </a:cubicBezTo>
                  <a:close/>
                  <a:moveTo>
                    <a:pt x="3776" y="4010"/>
                  </a:moveTo>
                  <a:cubicBezTo>
                    <a:pt x="3776" y="4010"/>
                    <a:pt x="3776" y="3994"/>
                    <a:pt x="3776" y="3977"/>
                  </a:cubicBezTo>
                  <a:cubicBezTo>
                    <a:pt x="3793" y="3977"/>
                    <a:pt x="3793" y="3977"/>
                    <a:pt x="3793" y="3977"/>
                  </a:cubicBezTo>
                  <a:cubicBezTo>
                    <a:pt x="3793" y="3960"/>
                    <a:pt x="3793" y="3960"/>
                    <a:pt x="3776" y="3960"/>
                  </a:cubicBezTo>
                  <a:cubicBezTo>
                    <a:pt x="3776" y="3944"/>
                    <a:pt x="3793" y="3960"/>
                    <a:pt x="3810" y="3944"/>
                  </a:cubicBezTo>
                  <a:cubicBezTo>
                    <a:pt x="3810" y="3944"/>
                    <a:pt x="3810" y="3960"/>
                    <a:pt x="3810" y="3960"/>
                  </a:cubicBezTo>
                  <a:cubicBezTo>
                    <a:pt x="3827" y="3960"/>
                    <a:pt x="3827" y="3960"/>
                    <a:pt x="3827" y="3960"/>
                  </a:cubicBezTo>
                  <a:cubicBezTo>
                    <a:pt x="3860" y="3994"/>
                    <a:pt x="3827" y="3994"/>
                    <a:pt x="3843" y="4027"/>
                  </a:cubicBezTo>
                  <a:cubicBezTo>
                    <a:pt x="3827" y="4027"/>
                    <a:pt x="3793" y="4061"/>
                    <a:pt x="3776" y="4010"/>
                  </a:cubicBezTo>
                  <a:close/>
                  <a:moveTo>
                    <a:pt x="3559" y="4679"/>
                  </a:moveTo>
                  <a:cubicBezTo>
                    <a:pt x="3576" y="4679"/>
                    <a:pt x="3593" y="4679"/>
                    <a:pt x="3593" y="4695"/>
                  </a:cubicBezTo>
                  <a:cubicBezTo>
                    <a:pt x="3576" y="4712"/>
                    <a:pt x="3576" y="4679"/>
                    <a:pt x="3559" y="4679"/>
                  </a:cubicBezTo>
                  <a:close/>
                  <a:moveTo>
                    <a:pt x="3843" y="3860"/>
                  </a:moveTo>
                  <a:cubicBezTo>
                    <a:pt x="3860" y="3843"/>
                    <a:pt x="3843" y="3843"/>
                    <a:pt x="3860" y="3843"/>
                  </a:cubicBezTo>
                  <a:cubicBezTo>
                    <a:pt x="3860" y="3843"/>
                    <a:pt x="3877" y="3810"/>
                    <a:pt x="3877" y="3827"/>
                  </a:cubicBezTo>
                  <a:cubicBezTo>
                    <a:pt x="3893" y="3810"/>
                    <a:pt x="3860" y="3810"/>
                    <a:pt x="3860" y="3793"/>
                  </a:cubicBezTo>
                  <a:cubicBezTo>
                    <a:pt x="3877" y="3777"/>
                    <a:pt x="3860" y="3743"/>
                    <a:pt x="3877" y="3743"/>
                  </a:cubicBezTo>
                  <a:cubicBezTo>
                    <a:pt x="3877" y="3726"/>
                    <a:pt x="3860" y="3743"/>
                    <a:pt x="3860" y="3726"/>
                  </a:cubicBezTo>
                  <a:cubicBezTo>
                    <a:pt x="3860" y="3726"/>
                    <a:pt x="3843" y="3726"/>
                    <a:pt x="3843" y="3710"/>
                  </a:cubicBezTo>
                  <a:cubicBezTo>
                    <a:pt x="3827" y="3710"/>
                    <a:pt x="3843" y="3726"/>
                    <a:pt x="3843" y="3743"/>
                  </a:cubicBezTo>
                  <a:cubicBezTo>
                    <a:pt x="3827" y="3710"/>
                    <a:pt x="3827" y="3743"/>
                    <a:pt x="3793" y="3743"/>
                  </a:cubicBezTo>
                  <a:cubicBezTo>
                    <a:pt x="3793" y="3743"/>
                    <a:pt x="3810" y="3760"/>
                    <a:pt x="3793" y="3777"/>
                  </a:cubicBezTo>
                  <a:cubicBezTo>
                    <a:pt x="3827" y="3777"/>
                    <a:pt x="3810" y="3810"/>
                    <a:pt x="3827" y="3810"/>
                  </a:cubicBezTo>
                  <a:cubicBezTo>
                    <a:pt x="3827" y="3827"/>
                    <a:pt x="3810" y="3827"/>
                    <a:pt x="3810" y="3827"/>
                  </a:cubicBezTo>
                  <a:cubicBezTo>
                    <a:pt x="3810" y="3827"/>
                    <a:pt x="3810" y="3827"/>
                    <a:pt x="3810" y="3843"/>
                  </a:cubicBezTo>
                  <a:cubicBezTo>
                    <a:pt x="3827" y="3827"/>
                    <a:pt x="3843" y="3843"/>
                    <a:pt x="3843" y="3860"/>
                  </a:cubicBezTo>
                  <a:close/>
                  <a:moveTo>
                    <a:pt x="4211" y="4111"/>
                  </a:moveTo>
                  <a:cubicBezTo>
                    <a:pt x="4177" y="4094"/>
                    <a:pt x="4194" y="4144"/>
                    <a:pt x="4177" y="4144"/>
                  </a:cubicBezTo>
                  <a:cubicBezTo>
                    <a:pt x="4177" y="4127"/>
                    <a:pt x="4177" y="4111"/>
                    <a:pt x="4161" y="4111"/>
                  </a:cubicBezTo>
                  <a:cubicBezTo>
                    <a:pt x="4161" y="4111"/>
                    <a:pt x="4161" y="4127"/>
                    <a:pt x="4161" y="4111"/>
                  </a:cubicBezTo>
                  <a:cubicBezTo>
                    <a:pt x="4177" y="4111"/>
                    <a:pt x="4161" y="4094"/>
                    <a:pt x="4161" y="4094"/>
                  </a:cubicBezTo>
                  <a:cubicBezTo>
                    <a:pt x="4177" y="4094"/>
                    <a:pt x="4177" y="4077"/>
                    <a:pt x="4177" y="4077"/>
                  </a:cubicBezTo>
                  <a:cubicBezTo>
                    <a:pt x="4177" y="4094"/>
                    <a:pt x="4177" y="4094"/>
                    <a:pt x="4177" y="4094"/>
                  </a:cubicBezTo>
                  <a:cubicBezTo>
                    <a:pt x="4177" y="4111"/>
                    <a:pt x="4194" y="4094"/>
                    <a:pt x="4194" y="4077"/>
                  </a:cubicBezTo>
                  <a:cubicBezTo>
                    <a:pt x="4194" y="4077"/>
                    <a:pt x="4211" y="4094"/>
                    <a:pt x="4211" y="4111"/>
                  </a:cubicBezTo>
                  <a:close/>
                  <a:moveTo>
                    <a:pt x="4144" y="4178"/>
                  </a:moveTo>
                  <a:cubicBezTo>
                    <a:pt x="4161" y="4178"/>
                    <a:pt x="4161" y="4178"/>
                    <a:pt x="4161" y="4161"/>
                  </a:cubicBezTo>
                  <a:cubicBezTo>
                    <a:pt x="4177" y="4161"/>
                    <a:pt x="4177" y="4161"/>
                    <a:pt x="4194" y="4178"/>
                  </a:cubicBezTo>
                  <a:cubicBezTo>
                    <a:pt x="4177" y="4178"/>
                    <a:pt x="4144" y="4194"/>
                    <a:pt x="4144" y="4178"/>
                  </a:cubicBezTo>
                  <a:close/>
                  <a:moveTo>
                    <a:pt x="4177" y="4010"/>
                  </a:moveTo>
                  <a:cubicBezTo>
                    <a:pt x="4161" y="4027"/>
                    <a:pt x="4161" y="4027"/>
                    <a:pt x="4144" y="4027"/>
                  </a:cubicBezTo>
                  <a:cubicBezTo>
                    <a:pt x="4144" y="4061"/>
                    <a:pt x="4177" y="4061"/>
                    <a:pt x="4194" y="4077"/>
                  </a:cubicBezTo>
                  <a:cubicBezTo>
                    <a:pt x="4194" y="4077"/>
                    <a:pt x="4211" y="4077"/>
                    <a:pt x="4211" y="4061"/>
                  </a:cubicBezTo>
                  <a:cubicBezTo>
                    <a:pt x="4228" y="4061"/>
                    <a:pt x="4228" y="4061"/>
                    <a:pt x="4228" y="4061"/>
                  </a:cubicBezTo>
                  <a:cubicBezTo>
                    <a:pt x="4228" y="4077"/>
                    <a:pt x="4228" y="4077"/>
                    <a:pt x="4228" y="4094"/>
                  </a:cubicBezTo>
                  <a:cubicBezTo>
                    <a:pt x="4244" y="4094"/>
                    <a:pt x="4278" y="4094"/>
                    <a:pt x="4278" y="4044"/>
                  </a:cubicBezTo>
                  <a:cubicBezTo>
                    <a:pt x="4278" y="4044"/>
                    <a:pt x="4294" y="4061"/>
                    <a:pt x="4294" y="4061"/>
                  </a:cubicBezTo>
                  <a:cubicBezTo>
                    <a:pt x="4311" y="4077"/>
                    <a:pt x="4294" y="4027"/>
                    <a:pt x="4294" y="4027"/>
                  </a:cubicBezTo>
                  <a:cubicBezTo>
                    <a:pt x="4311" y="4010"/>
                    <a:pt x="4328" y="4027"/>
                    <a:pt x="4344" y="4044"/>
                  </a:cubicBezTo>
                  <a:lnTo>
                    <a:pt x="4344" y="4044"/>
                  </a:lnTo>
                  <a:cubicBezTo>
                    <a:pt x="4328" y="4044"/>
                    <a:pt x="4311" y="4094"/>
                    <a:pt x="4278" y="4077"/>
                  </a:cubicBezTo>
                  <a:cubicBezTo>
                    <a:pt x="4278" y="4094"/>
                    <a:pt x="4278" y="4094"/>
                    <a:pt x="4278" y="4094"/>
                  </a:cubicBezTo>
                  <a:cubicBezTo>
                    <a:pt x="4261" y="4111"/>
                    <a:pt x="4261" y="4127"/>
                    <a:pt x="4261" y="4144"/>
                  </a:cubicBezTo>
                  <a:cubicBezTo>
                    <a:pt x="4278" y="4144"/>
                    <a:pt x="4278" y="4178"/>
                    <a:pt x="4278" y="4178"/>
                  </a:cubicBezTo>
                  <a:cubicBezTo>
                    <a:pt x="4294" y="4194"/>
                    <a:pt x="4328" y="4161"/>
                    <a:pt x="4344" y="4178"/>
                  </a:cubicBezTo>
                  <a:cubicBezTo>
                    <a:pt x="4344" y="4161"/>
                    <a:pt x="4344" y="4144"/>
                    <a:pt x="4361" y="4144"/>
                  </a:cubicBezTo>
                  <a:cubicBezTo>
                    <a:pt x="4344" y="4111"/>
                    <a:pt x="4378" y="4144"/>
                    <a:pt x="4378" y="4094"/>
                  </a:cubicBezTo>
                  <a:cubicBezTo>
                    <a:pt x="4378" y="4127"/>
                    <a:pt x="4411" y="4061"/>
                    <a:pt x="4411" y="4094"/>
                  </a:cubicBezTo>
                  <a:cubicBezTo>
                    <a:pt x="4428" y="4111"/>
                    <a:pt x="4445" y="4077"/>
                    <a:pt x="4428" y="4061"/>
                  </a:cubicBezTo>
                  <a:cubicBezTo>
                    <a:pt x="4411" y="4061"/>
                    <a:pt x="4428" y="4077"/>
                    <a:pt x="4411" y="4077"/>
                  </a:cubicBezTo>
                  <a:cubicBezTo>
                    <a:pt x="4411" y="4077"/>
                    <a:pt x="4411" y="4044"/>
                    <a:pt x="4411" y="4027"/>
                  </a:cubicBezTo>
                  <a:cubicBezTo>
                    <a:pt x="4395" y="4027"/>
                    <a:pt x="4395" y="4044"/>
                    <a:pt x="4411" y="4044"/>
                  </a:cubicBezTo>
                  <a:cubicBezTo>
                    <a:pt x="4395" y="4044"/>
                    <a:pt x="4378" y="4044"/>
                    <a:pt x="4378" y="4027"/>
                  </a:cubicBezTo>
                  <a:cubicBezTo>
                    <a:pt x="4378" y="4027"/>
                    <a:pt x="4378" y="4044"/>
                    <a:pt x="4378" y="4044"/>
                  </a:cubicBezTo>
                  <a:cubicBezTo>
                    <a:pt x="4378" y="4044"/>
                    <a:pt x="4361" y="4044"/>
                    <a:pt x="4361" y="4027"/>
                  </a:cubicBezTo>
                  <a:cubicBezTo>
                    <a:pt x="4378" y="4027"/>
                    <a:pt x="4378" y="3994"/>
                    <a:pt x="4361" y="3977"/>
                  </a:cubicBezTo>
                  <a:cubicBezTo>
                    <a:pt x="4361" y="3977"/>
                    <a:pt x="4361" y="3994"/>
                    <a:pt x="4378" y="3977"/>
                  </a:cubicBezTo>
                  <a:cubicBezTo>
                    <a:pt x="4378" y="3977"/>
                    <a:pt x="4378" y="3977"/>
                    <a:pt x="4378" y="3960"/>
                  </a:cubicBezTo>
                  <a:cubicBezTo>
                    <a:pt x="4378" y="3944"/>
                    <a:pt x="4361" y="3944"/>
                    <a:pt x="4378" y="3927"/>
                  </a:cubicBezTo>
                  <a:cubicBezTo>
                    <a:pt x="4378" y="3927"/>
                    <a:pt x="4378" y="3927"/>
                    <a:pt x="4378" y="3927"/>
                  </a:cubicBezTo>
                  <a:cubicBezTo>
                    <a:pt x="4378" y="3893"/>
                    <a:pt x="4428" y="3860"/>
                    <a:pt x="4411" y="3810"/>
                  </a:cubicBezTo>
                  <a:cubicBezTo>
                    <a:pt x="4411" y="3793"/>
                    <a:pt x="4378" y="3810"/>
                    <a:pt x="4378" y="3793"/>
                  </a:cubicBezTo>
                  <a:cubicBezTo>
                    <a:pt x="4361" y="3810"/>
                    <a:pt x="4361" y="3843"/>
                    <a:pt x="4344" y="3843"/>
                  </a:cubicBezTo>
                  <a:cubicBezTo>
                    <a:pt x="4344" y="3860"/>
                    <a:pt x="4328" y="3877"/>
                    <a:pt x="4311" y="3893"/>
                  </a:cubicBezTo>
                  <a:cubicBezTo>
                    <a:pt x="4311" y="3910"/>
                    <a:pt x="4328" y="3927"/>
                    <a:pt x="4311" y="3944"/>
                  </a:cubicBezTo>
                  <a:cubicBezTo>
                    <a:pt x="4294" y="3927"/>
                    <a:pt x="4294" y="3927"/>
                    <a:pt x="4294" y="3910"/>
                  </a:cubicBezTo>
                  <a:cubicBezTo>
                    <a:pt x="4278" y="3910"/>
                    <a:pt x="4278" y="3927"/>
                    <a:pt x="4278" y="3944"/>
                  </a:cubicBezTo>
                  <a:cubicBezTo>
                    <a:pt x="4261" y="3927"/>
                    <a:pt x="4261" y="3944"/>
                    <a:pt x="4244" y="3960"/>
                  </a:cubicBezTo>
                  <a:cubicBezTo>
                    <a:pt x="4228" y="3944"/>
                    <a:pt x="4194" y="3944"/>
                    <a:pt x="4194" y="3910"/>
                  </a:cubicBezTo>
                  <a:cubicBezTo>
                    <a:pt x="4194" y="3910"/>
                    <a:pt x="4194" y="3910"/>
                    <a:pt x="4177" y="3910"/>
                  </a:cubicBezTo>
                  <a:cubicBezTo>
                    <a:pt x="4177" y="3927"/>
                    <a:pt x="4194" y="3944"/>
                    <a:pt x="4177" y="3944"/>
                  </a:cubicBezTo>
                  <a:cubicBezTo>
                    <a:pt x="4161" y="3960"/>
                    <a:pt x="4194" y="3944"/>
                    <a:pt x="4194" y="3977"/>
                  </a:cubicBezTo>
                  <a:cubicBezTo>
                    <a:pt x="4194" y="3977"/>
                    <a:pt x="4194" y="3960"/>
                    <a:pt x="4194" y="3960"/>
                  </a:cubicBezTo>
                  <a:cubicBezTo>
                    <a:pt x="4211" y="3960"/>
                    <a:pt x="4211" y="3977"/>
                    <a:pt x="4211" y="3994"/>
                  </a:cubicBezTo>
                  <a:cubicBezTo>
                    <a:pt x="4244" y="4010"/>
                    <a:pt x="4244" y="3977"/>
                    <a:pt x="4261" y="3977"/>
                  </a:cubicBezTo>
                  <a:cubicBezTo>
                    <a:pt x="4261" y="3977"/>
                    <a:pt x="4261" y="3994"/>
                    <a:pt x="4278" y="3994"/>
                  </a:cubicBezTo>
                  <a:cubicBezTo>
                    <a:pt x="4278" y="4010"/>
                    <a:pt x="4261" y="4010"/>
                    <a:pt x="4244" y="4010"/>
                  </a:cubicBezTo>
                  <a:cubicBezTo>
                    <a:pt x="4244" y="4044"/>
                    <a:pt x="4244" y="4044"/>
                    <a:pt x="4244" y="4061"/>
                  </a:cubicBezTo>
                  <a:cubicBezTo>
                    <a:pt x="4244" y="4044"/>
                    <a:pt x="4228" y="4044"/>
                    <a:pt x="4228" y="4044"/>
                  </a:cubicBezTo>
                  <a:cubicBezTo>
                    <a:pt x="4228" y="4044"/>
                    <a:pt x="4211" y="4061"/>
                    <a:pt x="4211" y="4044"/>
                  </a:cubicBezTo>
                  <a:cubicBezTo>
                    <a:pt x="4211" y="4044"/>
                    <a:pt x="4211" y="4061"/>
                    <a:pt x="4194" y="4061"/>
                  </a:cubicBezTo>
                  <a:cubicBezTo>
                    <a:pt x="4177" y="4044"/>
                    <a:pt x="4177" y="4027"/>
                    <a:pt x="4177" y="4010"/>
                  </a:cubicBezTo>
                  <a:close/>
                  <a:moveTo>
                    <a:pt x="4361" y="3927"/>
                  </a:moveTo>
                  <a:cubicBezTo>
                    <a:pt x="4378" y="3944"/>
                    <a:pt x="4378" y="3944"/>
                    <a:pt x="4361" y="3944"/>
                  </a:cubicBezTo>
                  <a:cubicBezTo>
                    <a:pt x="4361" y="3944"/>
                    <a:pt x="4361" y="3944"/>
                    <a:pt x="4361" y="3927"/>
                  </a:cubicBezTo>
                  <a:close/>
                  <a:moveTo>
                    <a:pt x="4278" y="4428"/>
                  </a:moveTo>
                  <a:cubicBezTo>
                    <a:pt x="4294" y="4428"/>
                    <a:pt x="4294" y="4462"/>
                    <a:pt x="4294" y="4462"/>
                  </a:cubicBezTo>
                  <a:cubicBezTo>
                    <a:pt x="4294" y="4462"/>
                    <a:pt x="4294" y="4462"/>
                    <a:pt x="4278" y="4462"/>
                  </a:cubicBezTo>
                  <a:cubicBezTo>
                    <a:pt x="4278" y="4462"/>
                    <a:pt x="4278" y="4445"/>
                    <a:pt x="4278" y="4428"/>
                  </a:cubicBezTo>
                  <a:close/>
                  <a:moveTo>
                    <a:pt x="4211" y="4512"/>
                  </a:moveTo>
                  <a:cubicBezTo>
                    <a:pt x="4194" y="4528"/>
                    <a:pt x="4177" y="4545"/>
                    <a:pt x="4161" y="4512"/>
                  </a:cubicBezTo>
                  <a:cubicBezTo>
                    <a:pt x="4177" y="4528"/>
                    <a:pt x="4194" y="4512"/>
                    <a:pt x="4177" y="4512"/>
                  </a:cubicBezTo>
                  <a:cubicBezTo>
                    <a:pt x="4177" y="4495"/>
                    <a:pt x="4161" y="4478"/>
                    <a:pt x="4177" y="4478"/>
                  </a:cubicBezTo>
                  <a:cubicBezTo>
                    <a:pt x="4177" y="4495"/>
                    <a:pt x="4194" y="4478"/>
                    <a:pt x="4194" y="4478"/>
                  </a:cubicBezTo>
                  <a:cubicBezTo>
                    <a:pt x="4194" y="4495"/>
                    <a:pt x="4211" y="4512"/>
                    <a:pt x="4211" y="4512"/>
                  </a:cubicBezTo>
                  <a:close/>
                  <a:moveTo>
                    <a:pt x="4161" y="4495"/>
                  </a:moveTo>
                  <a:cubicBezTo>
                    <a:pt x="4161" y="4495"/>
                    <a:pt x="4144" y="4495"/>
                    <a:pt x="4127" y="4512"/>
                  </a:cubicBezTo>
                  <a:cubicBezTo>
                    <a:pt x="4144" y="4495"/>
                    <a:pt x="4161" y="4478"/>
                    <a:pt x="4161" y="4462"/>
                  </a:cubicBezTo>
                  <a:cubicBezTo>
                    <a:pt x="4161" y="4478"/>
                    <a:pt x="4177" y="4478"/>
                    <a:pt x="4161" y="4495"/>
                  </a:cubicBezTo>
                  <a:close/>
                  <a:moveTo>
                    <a:pt x="4144" y="4562"/>
                  </a:moveTo>
                  <a:cubicBezTo>
                    <a:pt x="4127" y="4562"/>
                    <a:pt x="4127" y="4545"/>
                    <a:pt x="4127" y="4528"/>
                  </a:cubicBezTo>
                  <a:cubicBezTo>
                    <a:pt x="4161" y="4528"/>
                    <a:pt x="4127" y="4545"/>
                    <a:pt x="4144" y="4562"/>
                  </a:cubicBezTo>
                  <a:close/>
                  <a:moveTo>
                    <a:pt x="5096" y="3275"/>
                  </a:moveTo>
                  <a:cubicBezTo>
                    <a:pt x="5096" y="3275"/>
                    <a:pt x="5113" y="3259"/>
                    <a:pt x="5113" y="3275"/>
                  </a:cubicBezTo>
                  <a:cubicBezTo>
                    <a:pt x="5113" y="3275"/>
                    <a:pt x="5113" y="3275"/>
                    <a:pt x="5113" y="3275"/>
                  </a:cubicBezTo>
                  <a:cubicBezTo>
                    <a:pt x="5096" y="3292"/>
                    <a:pt x="5096" y="3275"/>
                    <a:pt x="5080" y="3275"/>
                  </a:cubicBezTo>
                  <a:cubicBezTo>
                    <a:pt x="5096" y="3259"/>
                    <a:pt x="5080" y="3259"/>
                    <a:pt x="5080" y="3259"/>
                  </a:cubicBezTo>
                  <a:cubicBezTo>
                    <a:pt x="5096" y="3259"/>
                    <a:pt x="5080" y="3225"/>
                    <a:pt x="5096" y="3225"/>
                  </a:cubicBezTo>
                  <a:cubicBezTo>
                    <a:pt x="5096" y="3242"/>
                    <a:pt x="5096" y="3242"/>
                    <a:pt x="5096" y="3259"/>
                  </a:cubicBezTo>
                  <a:cubicBezTo>
                    <a:pt x="5096" y="3259"/>
                    <a:pt x="5096" y="3259"/>
                    <a:pt x="5113" y="3259"/>
                  </a:cubicBezTo>
                  <a:cubicBezTo>
                    <a:pt x="5113" y="3259"/>
                    <a:pt x="5096" y="3259"/>
                    <a:pt x="5096" y="3275"/>
                  </a:cubicBezTo>
                  <a:close/>
                  <a:moveTo>
                    <a:pt x="3726" y="4495"/>
                  </a:moveTo>
                  <a:cubicBezTo>
                    <a:pt x="3743" y="4495"/>
                    <a:pt x="3743" y="4512"/>
                    <a:pt x="3743" y="4512"/>
                  </a:cubicBezTo>
                  <a:cubicBezTo>
                    <a:pt x="3726" y="4528"/>
                    <a:pt x="3710" y="4512"/>
                    <a:pt x="3726" y="4495"/>
                  </a:cubicBezTo>
                  <a:close/>
                  <a:moveTo>
                    <a:pt x="3776" y="4478"/>
                  </a:moveTo>
                  <a:cubicBezTo>
                    <a:pt x="3793" y="4495"/>
                    <a:pt x="3793" y="4478"/>
                    <a:pt x="3827" y="4495"/>
                  </a:cubicBezTo>
                  <a:cubicBezTo>
                    <a:pt x="3827" y="4512"/>
                    <a:pt x="3827" y="4512"/>
                    <a:pt x="3810" y="4528"/>
                  </a:cubicBezTo>
                  <a:cubicBezTo>
                    <a:pt x="3810" y="4495"/>
                    <a:pt x="3793" y="4512"/>
                    <a:pt x="3776" y="4478"/>
                  </a:cubicBezTo>
                  <a:close/>
                  <a:moveTo>
                    <a:pt x="3860" y="4829"/>
                  </a:moveTo>
                  <a:cubicBezTo>
                    <a:pt x="3860" y="4846"/>
                    <a:pt x="3843" y="4846"/>
                    <a:pt x="3843" y="4863"/>
                  </a:cubicBezTo>
                  <a:cubicBezTo>
                    <a:pt x="3843" y="4863"/>
                    <a:pt x="3860" y="4863"/>
                    <a:pt x="3860" y="4863"/>
                  </a:cubicBezTo>
                  <a:cubicBezTo>
                    <a:pt x="3843" y="4879"/>
                    <a:pt x="3827" y="4863"/>
                    <a:pt x="3827" y="4846"/>
                  </a:cubicBezTo>
                  <a:cubicBezTo>
                    <a:pt x="3843" y="4846"/>
                    <a:pt x="3843" y="4829"/>
                    <a:pt x="3860" y="4829"/>
                  </a:cubicBezTo>
                  <a:close/>
                  <a:moveTo>
                    <a:pt x="3827" y="4812"/>
                  </a:moveTo>
                  <a:cubicBezTo>
                    <a:pt x="3843" y="4846"/>
                    <a:pt x="3843" y="4846"/>
                    <a:pt x="3810" y="4846"/>
                  </a:cubicBezTo>
                  <a:cubicBezTo>
                    <a:pt x="3793" y="4829"/>
                    <a:pt x="3793" y="4812"/>
                    <a:pt x="3810" y="4779"/>
                  </a:cubicBezTo>
                  <a:cubicBezTo>
                    <a:pt x="3827" y="4796"/>
                    <a:pt x="3827" y="4796"/>
                    <a:pt x="3827" y="4796"/>
                  </a:cubicBezTo>
                  <a:cubicBezTo>
                    <a:pt x="3827" y="4796"/>
                    <a:pt x="3827" y="4779"/>
                    <a:pt x="3827" y="4762"/>
                  </a:cubicBezTo>
                  <a:cubicBezTo>
                    <a:pt x="3843" y="4762"/>
                    <a:pt x="3860" y="4762"/>
                    <a:pt x="3860" y="4779"/>
                  </a:cubicBezTo>
                  <a:cubicBezTo>
                    <a:pt x="3843" y="4762"/>
                    <a:pt x="3860" y="4796"/>
                    <a:pt x="3860" y="4796"/>
                  </a:cubicBezTo>
                  <a:cubicBezTo>
                    <a:pt x="3860" y="4796"/>
                    <a:pt x="3860" y="4796"/>
                    <a:pt x="3860" y="4796"/>
                  </a:cubicBezTo>
                  <a:cubicBezTo>
                    <a:pt x="3843" y="4812"/>
                    <a:pt x="3860" y="4812"/>
                    <a:pt x="3843" y="4829"/>
                  </a:cubicBezTo>
                  <a:cubicBezTo>
                    <a:pt x="3843" y="4812"/>
                    <a:pt x="3827" y="4812"/>
                    <a:pt x="3810" y="4812"/>
                  </a:cubicBezTo>
                  <a:cubicBezTo>
                    <a:pt x="3827" y="4829"/>
                    <a:pt x="3827" y="4829"/>
                    <a:pt x="3827" y="4812"/>
                  </a:cubicBezTo>
                  <a:close/>
                  <a:moveTo>
                    <a:pt x="3827" y="4445"/>
                  </a:moveTo>
                  <a:cubicBezTo>
                    <a:pt x="3827" y="4462"/>
                    <a:pt x="3843" y="4462"/>
                    <a:pt x="3843" y="4478"/>
                  </a:cubicBezTo>
                  <a:cubicBezTo>
                    <a:pt x="3843" y="4478"/>
                    <a:pt x="3843" y="4495"/>
                    <a:pt x="3827" y="4495"/>
                  </a:cubicBezTo>
                  <a:cubicBezTo>
                    <a:pt x="3827" y="4495"/>
                    <a:pt x="3827" y="4478"/>
                    <a:pt x="3827" y="4478"/>
                  </a:cubicBezTo>
                  <a:cubicBezTo>
                    <a:pt x="3810" y="4478"/>
                    <a:pt x="3793" y="4462"/>
                    <a:pt x="3810" y="4462"/>
                  </a:cubicBezTo>
                  <a:cubicBezTo>
                    <a:pt x="3810" y="4478"/>
                    <a:pt x="3827" y="4478"/>
                    <a:pt x="3827" y="4478"/>
                  </a:cubicBezTo>
                  <a:cubicBezTo>
                    <a:pt x="3827" y="4462"/>
                    <a:pt x="3810" y="4462"/>
                    <a:pt x="3827" y="4445"/>
                  </a:cubicBezTo>
                  <a:close/>
                  <a:moveTo>
                    <a:pt x="3893" y="4528"/>
                  </a:moveTo>
                  <a:cubicBezTo>
                    <a:pt x="3893" y="4545"/>
                    <a:pt x="3893" y="4545"/>
                    <a:pt x="3893" y="4562"/>
                  </a:cubicBezTo>
                  <a:cubicBezTo>
                    <a:pt x="3877" y="4562"/>
                    <a:pt x="3860" y="4562"/>
                    <a:pt x="3860" y="4545"/>
                  </a:cubicBezTo>
                  <a:cubicBezTo>
                    <a:pt x="3877" y="4545"/>
                    <a:pt x="3843" y="4512"/>
                    <a:pt x="3860" y="4495"/>
                  </a:cubicBezTo>
                  <a:cubicBezTo>
                    <a:pt x="3877" y="4495"/>
                    <a:pt x="3877" y="4512"/>
                    <a:pt x="3877" y="4478"/>
                  </a:cubicBezTo>
                  <a:cubicBezTo>
                    <a:pt x="3877" y="4495"/>
                    <a:pt x="3893" y="4495"/>
                    <a:pt x="3893" y="4495"/>
                  </a:cubicBezTo>
                  <a:cubicBezTo>
                    <a:pt x="3910" y="4512"/>
                    <a:pt x="3860" y="4528"/>
                    <a:pt x="3877" y="4545"/>
                  </a:cubicBezTo>
                  <a:cubicBezTo>
                    <a:pt x="3893" y="4528"/>
                    <a:pt x="3893" y="4528"/>
                    <a:pt x="3893" y="4528"/>
                  </a:cubicBezTo>
                  <a:close/>
                  <a:moveTo>
                    <a:pt x="3910" y="4629"/>
                  </a:moveTo>
                  <a:cubicBezTo>
                    <a:pt x="3910" y="4629"/>
                    <a:pt x="3943" y="4629"/>
                    <a:pt x="3927" y="4645"/>
                  </a:cubicBezTo>
                  <a:cubicBezTo>
                    <a:pt x="3910" y="4662"/>
                    <a:pt x="3893" y="4629"/>
                    <a:pt x="3910" y="4629"/>
                  </a:cubicBezTo>
                  <a:close/>
                  <a:moveTo>
                    <a:pt x="3910" y="4679"/>
                  </a:moveTo>
                  <a:cubicBezTo>
                    <a:pt x="3910" y="4662"/>
                    <a:pt x="3927" y="4695"/>
                    <a:pt x="3927" y="4679"/>
                  </a:cubicBezTo>
                  <a:cubicBezTo>
                    <a:pt x="3927" y="4712"/>
                    <a:pt x="3910" y="4729"/>
                    <a:pt x="3893" y="4746"/>
                  </a:cubicBezTo>
                  <a:cubicBezTo>
                    <a:pt x="3877" y="4729"/>
                    <a:pt x="3860" y="4712"/>
                    <a:pt x="3860" y="4712"/>
                  </a:cubicBezTo>
                  <a:cubicBezTo>
                    <a:pt x="3860" y="4712"/>
                    <a:pt x="3860" y="4729"/>
                    <a:pt x="3860" y="4729"/>
                  </a:cubicBezTo>
                  <a:cubicBezTo>
                    <a:pt x="3860" y="4712"/>
                    <a:pt x="3843" y="4729"/>
                    <a:pt x="3843" y="4712"/>
                  </a:cubicBezTo>
                  <a:cubicBezTo>
                    <a:pt x="3860" y="4695"/>
                    <a:pt x="3827" y="4662"/>
                    <a:pt x="3860" y="4662"/>
                  </a:cubicBezTo>
                  <a:cubicBezTo>
                    <a:pt x="3843" y="4645"/>
                    <a:pt x="3793" y="4645"/>
                    <a:pt x="3827" y="4612"/>
                  </a:cubicBezTo>
                  <a:cubicBezTo>
                    <a:pt x="3827" y="4629"/>
                    <a:pt x="3893" y="4612"/>
                    <a:pt x="3893" y="4629"/>
                  </a:cubicBezTo>
                  <a:cubicBezTo>
                    <a:pt x="3877" y="4629"/>
                    <a:pt x="3893" y="4662"/>
                    <a:pt x="3910" y="4679"/>
                  </a:cubicBezTo>
                  <a:close/>
                  <a:moveTo>
                    <a:pt x="3977" y="4612"/>
                  </a:moveTo>
                  <a:cubicBezTo>
                    <a:pt x="3977" y="4612"/>
                    <a:pt x="3977" y="4579"/>
                    <a:pt x="3977" y="4579"/>
                  </a:cubicBezTo>
                  <a:cubicBezTo>
                    <a:pt x="3977" y="4595"/>
                    <a:pt x="3960" y="4595"/>
                    <a:pt x="3960" y="4595"/>
                  </a:cubicBezTo>
                  <a:lnTo>
                    <a:pt x="3960" y="4579"/>
                  </a:lnTo>
                  <a:cubicBezTo>
                    <a:pt x="3994" y="4579"/>
                    <a:pt x="3994" y="4595"/>
                    <a:pt x="4010" y="4629"/>
                  </a:cubicBezTo>
                  <a:cubicBezTo>
                    <a:pt x="3977" y="4629"/>
                    <a:pt x="3994" y="4595"/>
                    <a:pt x="3977" y="4612"/>
                  </a:cubicBezTo>
                  <a:close/>
                  <a:moveTo>
                    <a:pt x="3960" y="4462"/>
                  </a:moveTo>
                  <a:cubicBezTo>
                    <a:pt x="3943" y="4478"/>
                    <a:pt x="3960" y="4462"/>
                    <a:pt x="3960" y="4495"/>
                  </a:cubicBezTo>
                  <a:cubicBezTo>
                    <a:pt x="3960" y="4495"/>
                    <a:pt x="3960" y="4495"/>
                    <a:pt x="3943" y="4495"/>
                  </a:cubicBezTo>
                  <a:cubicBezTo>
                    <a:pt x="3943" y="4478"/>
                    <a:pt x="3943" y="4462"/>
                    <a:pt x="3960" y="4462"/>
                  </a:cubicBezTo>
                  <a:close/>
                  <a:moveTo>
                    <a:pt x="4027" y="4462"/>
                  </a:moveTo>
                  <a:cubicBezTo>
                    <a:pt x="4027" y="4478"/>
                    <a:pt x="4044" y="4445"/>
                    <a:pt x="4060" y="4478"/>
                  </a:cubicBezTo>
                  <a:cubicBezTo>
                    <a:pt x="4027" y="4478"/>
                    <a:pt x="4044" y="4478"/>
                    <a:pt x="4044" y="4495"/>
                  </a:cubicBezTo>
                  <a:cubicBezTo>
                    <a:pt x="4044" y="4495"/>
                    <a:pt x="4027" y="4495"/>
                    <a:pt x="4027" y="4478"/>
                  </a:cubicBezTo>
                  <a:cubicBezTo>
                    <a:pt x="4044" y="4462"/>
                    <a:pt x="4010" y="4462"/>
                    <a:pt x="4027" y="4462"/>
                  </a:cubicBezTo>
                  <a:close/>
                  <a:moveTo>
                    <a:pt x="4060" y="4645"/>
                  </a:moveTo>
                  <a:cubicBezTo>
                    <a:pt x="4060" y="4629"/>
                    <a:pt x="4044" y="4629"/>
                    <a:pt x="4044" y="4612"/>
                  </a:cubicBezTo>
                  <a:cubicBezTo>
                    <a:pt x="4060" y="4612"/>
                    <a:pt x="4060" y="4595"/>
                    <a:pt x="4077" y="4579"/>
                  </a:cubicBezTo>
                  <a:cubicBezTo>
                    <a:pt x="4077" y="4595"/>
                    <a:pt x="4094" y="4579"/>
                    <a:pt x="4111" y="4595"/>
                  </a:cubicBezTo>
                  <a:cubicBezTo>
                    <a:pt x="4111" y="4612"/>
                    <a:pt x="4094" y="4612"/>
                    <a:pt x="4094" y="4612"/>
                  </a:cubicBezTo>
                  <a:cubicBezTo>
                    <a:pt x="4094" y="4612"/>
                    <a:pt x="4094" y="4629"/>
                    <a:pt x="4094" y="4629"/>
                  </a:cubicBezTo>
                  <a:cubicBezTo>
                    <a:pt x="4094" y="4629"/>
                    <a:pt x="4111" y="4629"/>
                    <a:pt x="4111" y="4629"/>
                  </a:cubicBezTo>
                  <a:cubicBezTo>
                    <a:pt x="4111" y="4645"/>
                    <a:pt x="4094" y="4662"/>
                    <a:pt x="4077" y="4662"/>
                  </a:cubicBezTo>
                  <a:cubicBezTo>
                    <a:pt x="4077" y="4645"/>
                    <a:pt x="4077" y="4645"/>
                    <a:pt x="4060" y="4645"/>
                  </a:cubicBezTo>
                  <a:close/>
                  <a:moveTo>
                    <a:pt x="4044" y="4495"/>
                  </a:moveTo>
                  <a:cubicBezTo>
                    <a:pt x="4027" y="4528"/>
                    <a:pt x="4010" y="4579"/>
                    <a:pt x="3977" y="4562"/>
                  </a:cubicBezTo>
                  <a:cubicBezTo>
                    <a:pt x="3994" y="4579"/>
                    <a:pt x="3960" y="4562"/>
                    <a:pt x="3960" y="4562"/>
                  </a:cubicBezTo>
                  <a:cubicBezTo>
                    <a:pt x="3977" y="4545"/>
                    <a:pt x="4010" y="4495"/>
                    <a:pt x="4044" y="4495"/>
                  </a:cubicBezTo>
                  <a:close/>
                  <a:moveTo>
                    <a:pt x="3760" y="4896"/>
                  </a:moveTo>
                  <a:cubicBezTo>
                    <a:pt x="3743" y="4879"/>
                    <a:pt x="3760" y="4879"/>
                    <a:pt x="3760" y="4863"/>
                  </a:cubicBezTo>
                  <a:cubicBezTo>
                    <a:pt x="3776" y="4863"/>
                    <a:pt x="3760" y="4896"/>
                    <a:pt x="3760" y="4896"/>
                  </a:cubicBezTo>
                  <a:close/>
                  <a:moveTo>
                    <a:pt x="3743" y="4729"/>
                  </a:moveTo>
                  <a:cubicBezTo>
                    <a:pt x="3743" y="4695"/>
                    <a:pt x="3710" y="4695"/>
                    <a:pt x="3693" y="4695"/>
                  </a:cubicBezTo>
                  <a:cubicBezTo>
                    <a:pt x="3710" y="4662"/>
                    <a:pt x="3693" y="4679"/>
                    <a:pt x="3693" y="4662"/>
                  </a:cubicBezTo>
                  <a:cubicBezTo>
                    <a:pt x="3710" y="4645"/>
                    <a:pt x="3710" y="4662"/>
                    <a:pt x="3710" y="4645"/>
                  </a:cubicBezTo>
                  <a:cubicBezTo>
                    <a:pt x="3710" y="4645"/>
                    <a:pt x="3726" y="4629"/>
                    <a:pt x="3710" y="4629"/>
                  </a:cubicBezTo>
                  <a:cubicBezTo>
                    <a:pt x="3710" y="4645"/>
                    <a:pt x="3676" y="4612"/>
                    <a:pt x="3676" y="4595"/>
                  </a:cubicBezTo>
                  <a:cubicBezTo>
                    <a:pt x="3693" y="4579"/>
                    <a:pt x="3710" y="4595"/>
                    <a:pt x="3710" y="4562"/>
                  </a:cubicBezTo>
                  <a:cubicBezTo>
                    <a:pt x="3726" y="4595"/>
                    <a:pt x="3760" y="4579"/>
                    <a:pt x="3776" y="4595"/>
                  </a:cubicBezTo>
                  <a:cubicBezTo>
                    <a:pt x="3760" y="4612"/>
                    <a:pt x="3743" y="4595"/>
                    <a:pt x="3743" y="4612"/>
                  </a:cubicBezTo>
                  <a:cubicBezTo>
                    <a:pt x="3743" y="4612"/>
                    <a:pt x="3760" y="4612"/>
                    <a:pt x="3760" y="4612"/>
                  </a:cubicBezTo>
                  <a:cubicBezTo>
                    <a:pt x="3743" y="4645"/>
                    <a:pt x="3743" y="4612"/>
                    <a:pt x="3726" y="4629"/>
                  </a:cubicBezTo>
                  <a:cubicBezTo>
                    <a:pt x="3760" y="4645"/>
                    <a:pt x="3743" y="4662"/>
                    <a:pt x="3726" y="4679"/>
                  </a:cubicBezTo>
                  <a:cubicBezTo>
                    <a:pt x="3760" y="4662"/>
                    <a:pt x="3726" y="4729"/>
                    <a:pt x="3760" y="4712"/>
                  </a:cubicBezTo>
                  <a:cubicBezTo>
                    <a:pt x="3760" y="4729"/>
                    <a:pt x="3760" y="4729"/>
                    <a:pt x="3743" y="4729"/>
                  </a:cubicBezTo>
                  <a:close/>
                  <a:moveTo>
                    <a:pt x="4378" y="4328"/>
                  </a:moveTo>
                  <a:cubicBezTo>
                    <a:pt x="4395" y="4328"/>
                    <a:pt x="4395" y="4345"/>
                    <a:pt x="4395" y="4361"/>
                  </a:cubicBezTo>
                  <a:cubicBezTo>
                    <a:pt x="4378" y="4361"/>
                    <a:pt x="4378" y="4345"/>
                    <a:pt x="4378" y="4328"/>
                  </a:cubicBezTo>
                  <a:close/>
                  <a:moveTo>
                    <a:pt x="4478" y="4261"/>
                  </a:moveTo>
                  <a:cubicBezTo>
                    <a:pt x="4495" y="4244"/>
                    <a:pt x="4528" y="4244"/>
                    <a:pt x="4512" y="4194"/>
                  </a:cubicBezTo>
                  <a:cubicBezTo>
                    <a:pt x="4528" y="4194"/>
                    <a:pt x="4528" y="4178"/>
                    <a:pt x="4545" y="4178"/>
                  </a:cubicBezTo>
                  <a:cubicBezTo>
                    <a:pt x="4562" y="4194"/>
                    <a:pt x="4545" y="4211"/>
                    <a:pt x="4545" y="4211"/>
                  </a:cubicBezTo>
                  <a:cubicBezTo>
                    <a:pt x="4545" y="4228"/>
                    <a:pt x="4545" y="4244"/>
                    <a:pt x="4562" y="4244"/>
                  </a:cubicBezTo>
                  <a:cubicBezTo>
                    <a:pt x="4562" y="4228"/>
                    <a:pt x="4562" y="4211"/>
                    <a:pt x="4578" y="4211"/>
                  </a:cubicBezTo>
                  <a:cubicBezTo>
                    <a:pt x="4578" y="4228"/>
                    <a:pt x="4578" y="4244"/>
                    <a:pt x="4578" y="4244"/>
                  </a:cubicBezTo>
                  <a:cubicBezTo>
                    <a:pt x="4578" y="4244"/>
                    <a:pt x="4595" y="4228"/>
                    <a:pt x="4595" y="4244"/>
                  </a:cubicBezTo>
                  <a:cubicBezTo>
                    <a:pt x="4545" y="4278"/>
                    <a:pt x="4512" y="4294"/>
                    <a:pt x="4478" y="4311"/>
                  </a:cubicBezTo>
                  <a:cubicBezTo>
                    <a:pt x="4495" y="4278"/>
                    <a:pt x="4478" y="4294"/>
                    <a:pt x="4478" y="4261"/>
                  </a:cubicBezTo>
                  <a:close/>
                  <a:moveTo>
                    <a:pt x="4629" y="3760"/>
                  </a:moveTo>
                  <a:cubicBezTo>
                    <a:pt x="4629" y="3760"/>
                    <a:pt x="4629" y="3726"/>
                    <a:pt x="4629" y="3726"/>
                  </a:cubicBezTo>
                  <a:cubicBezTo>
                    <a:pt x="4645" y="3710"/>
                    <a:pt x="4645" y="3710"/>
                    <a:pt x="4662" y="3726"/>
                  </a:cubicBezTo>
                  <a:cubicBezTo>
                    <a:pt x="4645" y="3743"/>
                    <a:pt x="4629" y="3777"/>
                    <a:pt x="4629" y="3760"/>
                  </a:cubicBezTo>
                  <a:close/>
                  <a:moveTo>
                    <a:pt x="4612" y="4211"/>
                  </a:moveTo>
                  <a:cubicBezTo>
                    <a:pt x="4612" y="4194"/>
                    <a:pt x="4629" y="4194"/>
                    <a:pt x="4629" y="4178"/>
                  </a:cubicBezTo>
                  <a:cubicBezTo>
                    <a:pt x="4629" y="4161"/>
                    <a:pt x="4612" y="4144"/>
                    <a:pt x="4612" y="4111"/>
                  </a:cubicBezTo>
                  <a:cubicBezTo>
                    <a:pt x="4595" y="4127"/>
                    <a:pt x="4612" y="4144"/>
                    <a:pt x="4595" y="4144"/>
                  </a:cubicBezTo>
                  <a:cubicBezTo>
                    <a:pt x="4595" y="4161"/>
                    <a:pt x="4612" y="4127"/>
                    <a:pt x="4612" y="4161"/>
                  </a:cubicBezTo>
                  <a:cubicBezTo>
                    <a:pt x="4612" y="4178"/>
                    <a:pt x="4595" y="4161"/>
                    <a:pt x="4595" y="4178"/>
                  </a:cubicBezTo>
                  <a:cubicBezTo>
                    <a:pt x="4595" y="4194"/>
                    <a:pt x="4612" y="4194"/>
                    <a:pt x="4612" y="4211"/>
                  </a:cubicBezTo>
                  <a:close/>
                  <a:moveTo>
                    <a:pt x="4328" y="4545"/>
                  </a:moveTo>
                  <a:cubicBezTo>
                    <a:pt x="4328" y="4545"/>
                    <a:pt x="4328" y="4545"/>
                    <a:pt x="4328" y="4545"/>
                  </a:cubicBezTo>
                  <a:cubicBezTo>
                    <a:pt x="4328" y="4545"/>
                    <a:pt x="4328" y="4545"/>
                    <a:pt x="4328" y="4545"/>
                  </a:cubicBezTo>
                  <a:close/>
                  <a:moveTo>
                    <a:pt x="4328" y="4528"/>
                  </a:moveTo>
                  <a:lnTo>
                    <a:pt x="4328" y="4528"/>
                  </a:lnTo>
                  <a:cubicBezTo>
                    <a:pt x="4328" y="4528"/>
                    <a:pt x="4328" y="4528"/>
                    <a:pt x="4328" y="4528"/>
                  </a:cubicBezTo>
                  <a:close/>
                  <a:moveTo>
                    <a:pt x="4512" y="2005"/>
                  </a:moveTo>
                  <a:cubicBezTo>
                    <a:pt x="4512" y="2005"/>
                    <a:pt x="4512" y="1989"/>
                    <a:pt x="4512" y="1989"/>
                  </a:cubicBezTo>
                  <a:cubicBezTo>
                    <a:pt x="4528" y="2022"/>
                    <a:pt x="4545" y="2056"/>
                    <a:pt x="4495" y="2056"/>
                  </a:cubicBezTo>
                  <a:cubicBezTo>
                    <a:pt x="4495" y="2039"/>
                    <a:pt x="4478" y="2039"/>
                    <a:pt x="4478" y="2056"/>
                  </a:cubicBezTo>
                  <a:cubicBezTo>
                    <a:pt x="4461" y="2022"/>
                    <a:pt x="4461" y="2022"/>
                    <a:pt x="4461" y="1989"/>
                  </a:cubicBezTo>
                  <a:cubicBezTo>
                    <a:pt x="4495" y="1989"/>
                    <a:pt x="4495" y="1989"/>
                    <a:pt x="4512" y="2005"/>
                  </a:cubicBezTo>
                  <a:close/>
                  <a:moveTo>
                    <a:pt x="5147" y="2289"/>
                  </a:moveTo>
                  <a:cubicBezTo>
                    <a:pt x="5130" y="2273"/>
                    <a:pt x="5113" y="2239"/>
                    <a:pt x="5113" y="2223"/>
                  </a:cubicBezTo>
                  <a:cubicBezTo>
                    <a:pt x="5147" y="2223"/>
                    <a:pt x="5180" y="2206"/>
                    <a:pt x="5180" y="2239"/>
                  </a:cubicBezTo>
                  <a:cubicBezTo>
                    <a:pt x="5163" y="2239"/>
                    <a:pt x="5163" y="2273"/>
                    <a:pt x="5147" y="2289"/>
                  </a:cubicBezTo>
                  <a:close/>
                  <a:moveTo>
                    <a:pt x="5163" y="1922"/>
                  </a:moveTo>
                  <a:cubicBezTo>
                    <a:pt x="5130" y="1922"/>
                    <a:pt x="5130" y="1939"/>
                    <a:pt x="5113" y="1922"/>
                  </a:cubicBezTo>
                  <a:cubicBezTo>
                    <a:pt x="5147" y="1922"/>
                    <a:pt x="5147" y="1905"/>
                    <a:pt x="5163" y="1922"/>
                  </a:cubicBezTo>
                  <a:close/>
                  <a:moveTo>
                    <a:pt x="5130" y="2072"/>
                  </a:moveTo>
                  <a:cubicBezTo>
                    <a:pt x="5130" y="2056"/>
                    <a:pt x="5130" y="2056"/>
                    <a:pt x="5130" y="2039"/>
                  </a:cubicBezTo>
                  <a:cubicBezTo>
                    <a:pt x="5147" y="2039"/>
                    <a:pt x="5147" y="2072"/>
                    <a:pt x="5130" y="2072"/>
                  </a:cubicBezTo>
                  <a:close/>
                  <a:moveTo>
                    <a:pt x="5147" y="1855"/>
                  </a:moveTo>
                  <a:cubicBezTo>
                    <a:pt x="5147" y="1855"/>
                    <a:pt x="5147" y="1855"/>
                    <a:pt x="5147" y="1855"/>
                  </a:cubicBezTo>
                  <a:cubicBezTo>
                    <a:pt x="5147" y="1855"/>
                    <a:pt x="5147" y="1872"/>
                    <a:pt x="5130" y="1872"/>
                  </a:cubicBezTo>
                  <a:lnTo>
                    <a:pt x="5130" y="1838"/>
                  </a:lnTo>
                  <a:lnTo>
                    <a:pt x="5147" y="1838"/>
                  </a:lnTo>
                  <a:cubicBezTo>
                    <a:pt x="5130" y="1855"/>
                    <a:pt x="5163" y="1855"/>
                    <a:pt x="5147" y="1855"/>
                  </a:cubicBezTo>
                  <a:close/>
                  <a:moveTo>
                    <a:pt x="4578" y="3008"/>
                  </a:moveTo>
                  <a:cubicBezTo>
                    <a:pt x="4578" y="3025"/>
                    <a:pt x="4595" y="3025"/>
                    <a:pt x="4595" y="3008"/>
                  </a:cubicBezTo>
                  <a:lnTo>
                    <a:pt x="4595" y="3041"/>
                  </a:lnTo>
                  <a:lnTo>
                    <a:pt x="4578" y="3041"/>
                  </a:lnTo>
                  <a:cubicBezTo>
                    <a:pt x="4578" y="3025"/>
                    <a:pt x="4578" y="3025"/>
                    <a:pt x="4578" y="3008"/>
                  </a:cubicBezTo>
                  <a:close/>
                  <a:moveTo>
                    <a:pt x="4829" y="3125"/>
                  </a:moveTo>
                  <a:cubicBezTo>
                    <a:pt x="4829" y="3125"/>
                    <a:pt x="4812" y="3125"/>
                    <a:pt x="4812" y="3125"/>
                  </a:cubicBezTo>
                  <a:lnTo>
                    <a:pt x="4812" y="3142"/>
                  </a:lnTo>
                  <a:cubicBezTo>
                    <a:pt x="4796" y="3142"/>
                    <a:pt x="4779" y="3125"/>
                    <a:pt x="4762" y="3125"/>
                  </a:cubicBezTo>
                  <a:cubicBezTo>
                    <a:pt x="4762" y="3108"/>
                    <a:pt x="4779" y="3108"/>
                    <a:pt x="4762" y="3108"/>
                  </a:cubicBezTo>
                  <a:cubicBezTo>
                    <a:pt x="4762" y="3125"/>
                    <a:pt x="4746" y="3125"/>
                    <a:pt x="4712" y="3125"/>
                  </a:cubicBezTo>
                  <a:cubicBezTo>
                    <a:pt x="4712" y="3108"/>
                    <a:pt x="4712" y="3091"/>
                    <a:pt x="4695" y="3091"/>
                  </a:cubicBezTo>
                  <a:cubicBezTo>
                    <a:pt x="4695" y="3108"/>
                    <a:pt x="4679" y="3091"/>
                    <a:pt x="4679" y="3091"/>
                  </a:cubicBezTo>
                  <a:cubicBezTo>
                    <a:pt x="4679" y="3125"/>
                    <a:pt x="4629" y="3142"/>
                    <a:pt x="4679" y="3192"/>
                  </a:cubicBezTo>
                  <a:cubicBezTo>
                    <a:pt x="4662" y="3192"/>
                    <a:pt x="4645" y="3208"/>
                    <a:pt x="4629" y="3208"/>
                  </a:cubicBezTo>
                  <a:cubicBezTo>
                    <a:pt x="4629" y="3208"/>
                    <a:pt x="4629" y="3175"/>
                    <a:pt x="4612" y="3175"/>
                  </a:cubicBezTo>
                  <a:cubicBezTo>
                    <a:pt x="4612" y="3158"/>
                    <a:pt x="4612" y="3158"/>
                    <a:pt x="4629" y="3158"/>
                  </a:cubicBezTo>
                  <a:cubicBezTo>
                    <a:pt x="4612" y="3158"/>
                    <a:pt x="4612" y="3142"/>
                    <a:pt x="4612" y="3142"/>
                  </a:cubicBezTo>
                  <a:cubicBezTo>
                    <a:pt x="4612" y="3142"/>
                    <a:pt x="4612" y="3158"/>
                    <a:pt x="4595" y="3158"/>
                  </a:cubicBezTo>
                  <a:cubicBezTo>
                    <a:pt x="4595" y="3142"/>
                    <a:pt x="4578" y="3091"/>
                    <a:pt x="4612" y="3075"/>
                  </a:cubicBezTo>
                  <a:cubicBezTo>
                    <a:pt x="4578" y="3075"/>
                    <a:pt x="4595" y="3041"/>
                    <a:pt x="4612" y="3041"/>
                  </a:cubicBezTo>
                  <a:cubicBezTo>
                    <a:pt x="4612" y="3058"/>
                    <a:pt x="4612" y="3058"/>
                    <a:pt x="4612" y="3058"/>
                  </a:cubicBezTo>
                  <a:cubicBezTo>
                    <a:pt x="4612" y="3075"/>
                    <a:pt x="4629" y="3075"/>
                    <a:pt x="4629" y="3058"/>
                  </a:cubicBezTo>
                  <a:cubicBezTo>
                    <a:pt x="4645" y="3058"/>
                    <a:pt x="4629" y="3058"/>
                    <a:pt x="4629" y="3041"/>
                  </a:cubicBezTo>
                  <a:cubicBezTo>
                    <a:pt x="4629" y="3041"/>
                    <a:pt x="4645" y="3041"/>
                    <a:pt x="4645" y="3025"/>
                  </a:cubicBezTo>
                  <a:cubicBezTo>
                    <a:pt x="4645" y="3008"/>
                    <a:pt x="4629" y="2991"/>
                    <a:pt x="4612" y="3008"/>
                  </a:cubicBezTo>
                  <a:cubicBezTo>
                    <a:pt x="4612" y="2991"/>
                    <a:pt x="4595" y="2991"/>
                    <a:pt x="4578" y="2991"/>
                  </a:cubicBezTo>
                  <a:cubicBezTo>
                    <a:pt x="4562" y="3008"/>
                    <a:pt x="4578" y="2991"/>
                    <a:pt x="4578" y="3008"/>
                  </a:cubicBezTo>
                  <a:cubicBezTo>
                    <a:pt x="4545" y="3025"/>
                    <a:pt x="4578" y="2975"/>
                    <a:pt x="4545" y="2991"/>
                  </a:cubicBezTo>
                  <a:cubicBezTo>
                    <a:pt x="4545" y="2991"/>
                    <a:pt x="4545" y="3008"/>
                    <a:pt x="4545" y="3008"/>
                  </a:cubicBezTo>
                  <a:cubicBezTo>
                    <a:pt x="4545" y="2991"/>
                    <a:pt x="4528" y="2991"/>
                    <a:pt x="4528" y="2991"/>
                  </a:cubicBezTo>
                  <a:cubicBezTo>
                    <a:pt x="4528" y="3025"/>
                    <a:pt x="4578" y="3058"/>
                    <a:pt x="4595" y="3058"/>
                  </a:cubicBezTo>
                  <a:cubicBezTo>
                    <a:pt x="4578" y="3075"/>
                    <a:pt x="4578" y="3075"/>
                    <a:pt x="4578" y="3075"/>
                  </a:cubicBezTo>
                  <a:cubicBezTo>
                    <a:pt x="4578" y="3075"/>
                    <a:pt x="4578" y="3091"/>
                    <a:pt x="4562" y="3091"/>
                  </a:cubicBezTo>
                  <a:cubicBezTo>
                    <a:pt x="4578" y="3091"/>
                    <a:pt x="4595" y="3075"/>
                    <a:pt x="4578" y="3091"/>
                  </a:cubicBezTo>
                  <a:cubicBezTo>
                    <a:pt x="4562" y="3091"/>
                    <a:pt x="4562" y="3108"/>
                    <a:pt x="4545" y="3125"/>
                  </a:cubicBezTo>
                  <a:cubicBezTo>
                    <a:pt x="4545" y="3108"/>
                    <a:pt x="4545" y="3091"/>
                    <a:pt x="4545" y="3108"/>
                  </a:cubicBezTo>
                  <a:cubicBezTo>
                    <a:pt x="4528" y="3125"/>
                    <a:pt x="4512" y="3142"/>
                    <a:pt x="4512" y="3108"/>
                  </a:cubicBezTo>
                  <a:cubicBezTo>
                    <a:pt x="4495" y="3125"/>
                    <a:pt x="4495" y="3142"/>
                    <a:pt x="4478" y="3158"/>
                  </a:cubicBezTo>
                  <a:cubicBezTo>
                    <a:pt x="4445" y="3158"/>
                    <a:pt x="4478" y="3108"/>
                    <a:pt x="4461" y="3125"/>
                  </a:cubicBezTo>
                  <a:cubicBezTo>
                    <a:pt x="4461" y="3108"/>
                    <a:pt x="4461" y="3125"/>
                    <a:pt x="4478" y="3125"/>
                  </a:cubicBezTo>
                  <a:cubicBezTo>
                    <a:pt x="4478" y="3091"/>
                    <a:pt x="4495" y="3108"/>
                    <a:pt x="4495" y="3091"/>
                  </a:cubicBezTo>
                  <a:cubicBezTo>
                    <a:pt x="4495" y="3075"/>
                    <a:pt x="4512" y="3075"/>
                    <a:pt x="4512" y="3058"/>
                  </a:cubicBezTo>
                  <a:cubicBezTo>
                    <a:pt x="4478" y="3058"/>
                    <a:pt x="4478" y="3058"/>
                    <a:pt x="4461" y="3041"/>
                  </a:cubicBezTo>
                  <a:cubicBezTo>
                    <a:pt x="4445" y="3058"/>
                    <a:pt x="4445" y="3075"/>
                    <a:pt x="4428" y="3075"/>
                  </a:cubicBezTo>
                  <a:cubicBezTo>
                    <a:pt x="4411" y="3058"/>
                    <a:pt x="4411" y="3058"/>
                    <a:pt x="4411" y="3058"/>
                  </a:cubicBezTo>
                  <a:cubicBezTo>
                    <a:pt x="4411" y="3041"/>
                    <a:pt x="4411" y="3025"/>
                    <a:pt x="4411" y="3008"/>
                  </a:cubicBezTo>
                  <a:cubicBezTo>
                    <a:pt x="4411" y="2991"/>
                    <a:pt x="4411" y="3008"/>
                    <a:pt x="4395" y="3025"/>
                  </a:cubicBezTo>
                  <a:cubicBezTo>
                    <a:pt x="4395" y="3008"/>
                    <a:pt x="4395" y="2991"/>
                    <a:pt x="4411" y="2975"/>
                  </a:cubicBezTo>
                  <a:cubicBezTo>
                    <a:pt x="4428" y="2975"/>
                    <a:pt x="4445" y="2975"/>
                    <a:pt x="4445" y="2975"/>
                  </a:cubicBezTo>
                  <a:cubicBezTo>
                    <a:pt x="4445" y="2991"/>
                    <a:pt x="4428" y="2991"/>
                    <a:pt x="4428" y="3008"/>
                  </a:cubicBezTo>
                  <a:cubicBezTo>
                    <a:pt x="4445" y="2991"/>
                    <a:pt x="4445" y="3008"/>
                    <a:pt x="4461" y="3008"/>
                  </a:cubicBezTo>
                  <a:cubicBezTo>
                    <a:pt x="4461" y="3008"/>
                    <a:pt x="4461" y="2975"/>
                    <a:pt x="4445" y="2958"/>
                  </a:cubicBezTo>
                  <a:cubicBezTo>
                    <a:pt x="4445" y="2958"/>
                    <a:pt x="4445" y="2958"/>
                    <a:pt x="4445" y="2958"/>
                  </a:cubicBezTo>
                  <a:cubicBezTo>
                    <a:pt x="4461" y="2958"/>
                    <a:pt x="4445" y="2941"/>
                    <a:pt x="4461" y="2941"/>
                  </a:cubicBezTo>
                  <a:cubicBezTo>
                    <a:pt x="4461" y="2958"/>
                    <a:pt x="4461" y="2958"/>
                    <a:pt x="4478" y="2975"/>
                  </a:cubicBezTo>
                  <a:cubicBezTo>
                    <a:pt x="4478" y="2958"/>
                    <a:pt x="4478" y="2975"/>
                    <a:pt x="4478" y="2958"/>
                  </a:cubicBezTo>
                  <a:cubicBezTo>
                    <a:pt x="4478" y="2958"/>
                    <a:pt x="4478" y="2958"/>
                    <a:pt x="4478" y="2958"/>
                  </a:cubicBezTo>
                  <a:cubicBezTo>
                    <a:pt x="4478" y="2941"/>
                    <a:pt x="4478" y="2941"/>
                    <a:pt x="4478" y="2924"/>
                  </a:cubicBezTo>
                  <a:cubicBezTo>
                    <a:pt x="4512" y="2958"/>
                    <a:pt x="4545" y="2908"/>
                    <a:pt x="4545" y="2941"/>
                  </a:cubicBezTo>
                  <a:cubicBezTo>
                    <a:pt x="4545" y="2941"/>
                    <a:pt x="4562" y="2924"/>
                    <a:pt x="4562" y="2924"/>
                  </a:cubicBezTo>
                  <a:cubicBezTo>
                    <a:pt x="4545" y="2924"/>
                    <a:pt x="4545" y="2924"/>
                    <a:pt x="4545" y="2924"/>
                  </a:cubicBezTo>
                  <a:cubicBezTo>
                    <a:pt x="4545" y="2924"/>
                    <a:pt x="4545" y="2908"/>
                    <a:pt x="4545" y="2908"/>
                  </a:cubicBezTo>
                  <a:cubicBezTo>
                    <a:pt x="4562" y="2924"/>
                    <a:pt x="4578" y="2924"/>
                    <a:pt x="4612" y="2924"/>
                  </a:cubicBezTo>
                  <a:cubicBezTo>
                    <a:pt x="4612" y="2941"/>
                    <a:pt x="4629" y="2941"/>
                    <a:pt x="4629" y="2958"/>
                  </a:cubicBezTo>
                  <a:cubicBezTo>
                    <a:pt x="4662" y="2941"/>
                    <a:pt x="4662" y="2874"/>
                    <a:pt x="4629" y="2908"/>
                  </a:cubicBezTo>
                  <a:cubicBezTo>
                    <a:pt x="4629" y="2891"/>
                    <a:pt x="4612" y="2891"/>
                    <a:pt x="4612" y="2874"/>
                  </a:cubicBezTo>
                  <a:cubicBezTo>
                    <a:pt x="4629" y="2874"/>
                    <a:pt x="4629" y="2858"/>
                    <a:pt x="4612" y="2841"/>
                  </a:cubicBezTo>
                  <a:lnTo>
                    <a:pt x="4629" y="2841"/>
                  </a:lnTo>
                  <a:cubicBezTo>
                    <a:pt x="4645" y="2858"/>
                    <a:pt x="4629" y="2858"/>
                    <a:pt x="4645" y="2858"/>
                  </a:cubicBezTo>
                  <a:cubicBezTo>
                    <a:pt x="4645" y="2874"/>
                    <a:pt x="4629" y="2874"/>
                    <a:pt x="4629" y="2891"/>
                  </a:cubicBezTo>
                  <a:cubicBezTo>
                    <a:pt x="4662" y="2908"/>
                    <a:pt x="4645" y="2891"/>
                    <a:pt x="4662" y="2874"/>
                  </a:cubicBezTo>
                  <a:cubicBezTo>
                    <a:pt x="4662" y="2874"/>
                    <a:pt x="4679" y="2891"/>
                    <a:pt x="4679" y="2908"/>
                  </a:cubicBezTo>
                  <a:cubicBezTo>
                    <a:pt x="4679" y="2908"/>
                    <a:pt x="4662" y="2891"/>
                    <a:pt x="4662" y="2908"/>
                  </a:cubicBezTo>
                  <a:cubicBezTo>
                    <a:pt x="4662" y="2908"/>
                    <a:pt x="4662" y="2924"/>
                    <a:pt x="4679" y="2924"/>
                  </a:cubicBezTo>
                  <a:cubicBezTo>
                    <a:pt x="4679" y="2941"/>
                    <a:pt x="4679" y="2908"/>
                    <a:pt x="4695" y="2924"/>
                  </a:cubicBezTo>
                  <a:cubicBezTo>
                    <a:pt x="4679" y="2941"/>
                    <a:pt x="4695" y="2941"/>
                    <a:pt x="4695" y="2924"/>
                  </a:cubicBezTo>
                  <a:cubicBezTo>
                    <a:pt x="4695" y="2941"/>
                    <a:pt x="4712" y="2941"/>
                    <a:pt x="4712" y="2958"/>
                  </a:cubicBezTo>
                  <a:cubicBezTo>
                    <a:pt x="4695" y="2958"/>
                    <a:pt x="4679" y="2975"/>
                    <a:pt x="4679" y="2991"/>
                  </a:cubicBezTo>
                  <a:cubicBezTo>
                    <a:pt x="4695" y="2991"/>
                    <a:pt x="4695" y="3008"/>
                    <a:pt x="4695" y="2991"/>
                  </a:cubicBezTo>
                  <a:cubicBezTo>
                    <a:pt x="4712" y="3008"/>
                    <a:pt x="4712" y="3025"/>
                    <a:pt x="4729" y="3041"/>
                  </a:cubicBezTo>
                  <a:cubicBezTo>
                    <a:pt x="4729" y="3041"/>
                    <a:pt x="4729" y="3041"/>
                    <a:pt x="4746" y="3041"/>
                  </a:cubicBezTo>
                  <a:cubicBezTo>
                    <a:pt x="4729" y="3025"/>
                    <a:pt x="4762" y="3041"/>
                    <a:pt x="4762" y="3025"/>
                  </a:cubicBezTo>
                  <a:cubicBezTo>
                    <a:pt x="4779" y="3025"/>
                    <a:pt x="4779" y="3041"/>
                    <a:pt x="4779" y="3058"/>
                  </a:cubicBezTo>
                  <a:cubicBezTo>
                    <a:pt x="4779" y="3041"/>
                    <a:pt x="4812" y="3058"/>
                    <a:pt x="4812" y="3041"/>
                  </a:cubicBezTo>
                  <a:cubicBezTo>
                    <a:pt x="4779" y="3041"/>
                    <a:pt x="4812" y="3025"/>
                    <a:pt x="4812" y="3008"/>
                  </a:cubicBezTo>
                  <a:cubicBezTo>
                    <a:pt x="4829" y="3025"/>
                    <a:pt x="4846" y="3008"/>
                    <a:pt x="4862" y="2991"/>
                  </a:cubicBezTo>
                  <a:cubicBezTo>
                    <a:pt x="4862" y="3041"/>
                    <a:pt x="4862" y="3091"/>
                    <a:pt x="4829" y="3125"/>
                  </a:cubicBezTo>
                  <a:cubicBezTo>
                    <a:pt x="4846" y="3108"/>
                    <a:pt x="4862" y="3125"/>
                    <a:pt x="4879" y="3125"/>
                  </a:cubicBezTo>
                  <a:cubicBezTo>
                    <a:pt x="4879" y="3125"/>
                    <a:pt x="4879" y="3142"/>
                    <a:pt x="4879" y="3142"/>
                  </a:cubicBezTo>
                  <a:cubicBezTo>
                    <a:pt x="4846" y="3142"/>
                    <a:pt x="4846" y="3125"/>
                    <a:pt x="4829" y="3125"/>
                  </a:cubicBezTo>
                  <a:close/>
                  <a:moveTo>
                    <a:pt x="4344" y="4244"/>
                  </a:moveTo>
                  <a:cubicBezTo>
                    <a:pt x="4344" y="4228"/>
                    <a:pt x="4361" y="4244"/>
                    <a:pt x="4361" y="4211"/>
                  </a:cubicBezTo>
                  <a:cubicBezTo>
                    <a:pt x="4344" y="4228"/>
                    <a:pt x="4344" y="4211"/>
                    <a:pt x="4344" y="4211"/>
                  </a:cubicBezTo>
                  <a:cubicBezTo>
                    <a:pt x="4344" y="4194"/>
                    <a:pt x="4344" y="4178"/>
                    <a:pt x="4361" y="4178"/>
                  </a:cubicBezTo>
                  <a:cubicBezTo>
                    <a:pt x="4361" y="4194"/>
                    <a:pt x="4361" y="4211"/>
                    <a:pt x="4378" y="4211"/>
                  </a:cubicBezTo>
                  <a:cubicBezTo>
                    <a:pt x="4361" y="4211"/>
                    <a:pt x="4361" y="4211"/>
                    <a:pt x="4361" y="4211"/>
                  </a:cubicBezTo>
                  <a:cubicBezTo>
                    <a:pt x="4378" y="4228"/>
                    <a:pt x="4411" y="4244"/>
                    <a:pt x="4395" y="4261"/>
                  </a:cubicBezTo>
                  <a:cubicBezTo>
                    <a:pt x="4395" y="4244"/>
                    <a:pt x="4378" y="4261"/>
                    <a:pt x="4378" y="4278"/>
                  </a:cubicBezTo>
                  <a:cubicBezTo>
                    <a:pt x="4361" y="4278"/>
                    <a:pt x="4361" y="4294"/>
                    <a:pt x="4344" y="4294"/>
                  </a:cubicBezTo>
                  <a:cubicBezTo>
                    <a:pt x="4344" y="4278"/>
                    <a:pt x="4344" y="4244"/>
                    <a:pt x="4328" y="4244"/>
                  </a:cubicBezTo>
                  <a:cubicBezTo>
                    <a:pt x="4311" y="4261"/>
                    <a:pt x="4344" y="4261"/>
                    <a:pt x="4328" y="4278"/>
                  </a:cubicBezTo>
                  <a:cubicBezTo>
                    <a:pt x="4311" y="4261"/>
                    <a:pt x="4311" y="4244"/>
                    <a:pt x="4328" y="4244"/>
                  </a:cubicBezTo>
                  <a:cubicBezTo>
                    <a:pt x="4328" y="4244"/>
                    <a:pt x="4344" y="4244"/>
                    <a:pt x="4344" y="4244"/>
                  </a:cubicBezTo>
                  <a:close/>
                  <a:moveTo>
                    <a:pt x="4461" y="1337"/>
                  </a:moveTo>
                  <a:cubicBezTo>
                    <a:pt x="4478" y="1337"/>
                    <a:pt x="4478" y="1354"/>
                    <a:pt x="4478" y="1370"/>
                  </a:cubicBezTo>
                  <a:cubicBezTo>
                    <a:pt x="4461" y="1370"/>
                    <a:pt x="4461" y="1354"/>
                    <a:pt x="4461" y="1337"/>
                  </a:cubicBezTo>
                  <a:close/>
                  <a:moveTo>
                    <a:pt x="4562" y="1153"/>
                  </a:moveTo>
                  <a:cubicBezTo>
                    <a:pt x="4545" y="1153"/>
                    <a:pt x="4528" y="1103"/>
                    <a:pt x="4545" y="1103"/>
                  </a:cubicBezTo>
                  <a:cubicBezTo>
                    <a:pt x="4545" y="1103"/>
                    <a:pt x="4545" y="1103"/>
                    <a:pt x="4545" y="1103"/>
                  </a:cubicBezTo>
                  <a:cubicBezTo>
                    <a:pt x="4545" y="1120"/>
                    <a:pt x="4562" y="1120"/>
                    <a:pt x="4562" y="1153"/>
                  </a:cubicBezTo>
                  <a:close/>
                  <a:moveTo>
                    <a:pt x="4478" y="1404"/>
                  </a:moveTo>
                  <a:cubicBezTo>
                    <a:pt x="4495" y="1404"/>
                    <a:pt x="4512" y="1387"/>
                    <a:pt x="4528" y="1387"/>
                  </a:cubicBezTo>
                  <a:cubicBezTo>
                    <a:pt x="4512" y="1404"/>
                    <a:pt x="4528" y="1421"/>
                    <a:pt x="4528" y="1437"/>
                  </a:cubicBezTo>
                  <a:cubicBezTo>
                    <a:pt x="4512" y="1437"/>
                    <a:pt x="4495" y="1437"/>
                    <a:pt x="4495" y="1454"/>
                  </a:cubicBezTo>
                  <a:cubicBezTo>
                    <a:pt x="4512" y="1471"/>
                    <a:pt x="4495" y="1437"/>
                    <a:pt x="4512" y="1437"/>
                  </a:cubicBezTo>
                  <a:cubicBezTo>
                    <a:pt x="4512" y="1471"/>
                    <a:pt x="4495" y="1471"/>
                    <a:pt x="4495" y="1487"/>
                  </a:cubicBezTo>
                  <a:cubicBezTo>
                    <a:pt x="4512" y="1487"/>
                    <a:pt x="4512" y="1504"/>
                    <a:pt x="4512" y="1504"/>
                  </a:cubicBezTo>
                  <a:cubicBezTo>
                    <a:pt x="4461" y="1521"/>
                    <a:pt x="4428" y="1521"/>
                    <a:pt x="4378" y="1538"/>
                  </a:cubicBezTo>
                  <a:cubicBezTo>
                    <a:pt x="4378" y="1521"/>
                    <a:pt x="4361" y="1487"/>
                    <a:pt x="4378" y="1471"/>
                  </a:cubicBezTo>
                  <a:cubicBezTo>
                    <a:pt x="4378" y="1487"/>
                    <a:pt x="4378" y="1504"/>
                    <a:pt x="4395" y="1504"/>
                  </a:cubicBezTo>
                  <a:cubicBezTo>
                    <a:pt x="4378" y="1471"/>
                    <a:pt x="4395" y="1454"/>
                    <a:pt x="4378" y="1437"/>
                  </a:cubicBezTo>
                  <a:cubicBezTo>
                    <a:pt x="4395" y="1421"/>
                    <a:pt x="4411" y="1421"/>
                    <a:pt x="4411" y="1404"/>
                  </a:cubicBezTo>
                  <a:cubicBezTo>
                    <a:pt x="4428" y="1404"/>
                    <a:pt x="4428" y="1421"/>
                    <a:pt x="4445" y="1437"/>
                  </a:cubicBezTo>
                  <a:cubicBezTo>
                    <a:pt x="4445" y="1421"/>
                    <a:pt x="4461" y="1421"/>
                    <a:pt x="4461" y="1421"/>
                  </a:cubicBezTo>
                  <a:cubicBezTo>
                    <a:pt x="4478" y="1421"/>
                    <a:pt x="4461" y="1404"/>
                    <a:pt x="4478" y="1404"/>
                  </a:cubicBezTo>
                  <a:close/>
                  <a:moveTo>
                    <a:pt x="4411" y="1270"/>
                  </a:moveTo>
                  <a:cubicBezTo>
                    <a:pt x="4411" y="1304"/>
                    <a:pt x="4411" y="1254"/>
                    <a:pt x="4428" y="1254"/>
                  </a:cubicBezTo>
                  <a:cubicBezTo>
                    <a:pt x="4445" y="1287"/>
                    <a:pt x="4395" y="1304"/>
                    <a:pt x="4411" y="1337"/>
                  </a:cubicBezTo>
                  <a:cubicBezTo>
                    <a:pt x="4395" y="1337"/>
                    <a:pt x="4395" y="1287"/>
                    <a:pt x="4411" y="1270"/>
                  </a:cubicBezTo>
                  <a:close/>
                  <a:moveTo>
                    <a:pt x="201" y="3075"/>
                  </a:moveTo>
                  <a:cubicBezTo>
                    <a:pt x="201" y="3091"/>
                    <a:pt x="184" y="3108"/>
                    <a:pt x="167" y="3108"/>
                  </a:cubicBezTo>
                  <a:cubicBezTo>
                    <a:pt x="167" y="3108"/>
                    <a:pt x="167" y="3091"/>
                    <a:pt x="167" y="3091"/>
                  </a:cubicBezTo>
                  <a:cubicBezTo>
                    <a:pt x="184" y="3091"/>
                    <a:pt x="184" y="3075"/>
                    <a:pt x="201" y="3075"/>
                  </a:cubicBezTo>
                  <a:close/>
                  <a:moveTo>
                    <a:pt x="67" y="2624"/>
                  </a:moveTo>
                  <a:cubicBezTo>
                    <a:pt x="67" y="2607"/>
                    <a:pt x="67" y="2607"/>
                    <a:pt x="67" y="2607"/>
                  </a:cubicBezTo>
                  <a:lnTo>
                    <a:pt x="84" y="2607"/>
                  </a:lnTo>
                  <a:cubicBezTo>
                    <a:pt x="84" y="2624"/>
                    <a:pt x="84" y="2607"/>
                    <a:pt x="84" y="2624"/>
                  </a:cubicBezTo>
                  <a:cubicBezTo>
                    <a:pt x="84" y="2624"/>
                    <a:pt x="84" y="2624"/>
                    <a:pt x="67" y="2624"/>
                  </a:cubicBezTo>
                  <a:close/>
                  <a:moveTo>
                    <a:pt x="3158" y="5030"/>
                  </a:moveTo>
                  <a:cubicBezTo>
                    <a:pt x="3141" y="5030"/>
                    <a:pt x="3108" y="5030"/>
                    <a:pt x="3108" y="5063"/>
                  </a:cubicBezTo>
                  <a:cubicBezTo>
                    <a:pt x="3125" y="5063"/>
                    <a:pt x="3141" y="5046"/>
                    <a:pt x="3141" y="5063"/>
                  </a:cubicBezTo>
                  <a:cubicBezTo>
                    <a:pt x="3141" y="5063"/>
                    <a:pt x="3141" y="5030"/>
                    <a:pt x="3158" y="5030"/>
                  </a:cubicBezTo>
                  <a:close/>
                  <a:moveTo>
                    <a:pt x="3325" y="4946"/>
                  </a:moveTo>
                  <a:cubicBezTo>
                    <a:pt x="3325" y="4946"/>
                    <a:pt x="3325" y="4946"/>
                    <a:pt x="3325" y="4946"/>
                  </a:cubicBezTo>
                  <a:lnTo>
                    <a:pt x="3292" y="4946"/>
                  </a:lnTo>
                  <a:cubicBezTo>
                    <a:pt x="3309" y="4946"/>
                    <a:pt x="3292" y="4946"/>
                    <a:pt x="3292" y="4929"/>
                  </a:cubicBezTo>
                  <a:cubicBezTo>
                    <a:pt x="3275" y="4963"/>
                    <a:pt x="3292" y="4929"/>
                    <a:pt x="3275" y="4929"/>
                  </a:cubicBezTo>
                  <a:cubicBezTo>
                    <a:pt x="3258" y="4963"/>
                    <a:pt x="3292" y="4963"/>
                    <a:pt x="3292" y="4980"/>
                  </a:cubicBezTo>
                  <a:cubicBezTo>
                    <a:pt x="3292" y="4980"/>
                    <a:pt x="3325" y="4946"/>
                    <a:pt x="3325" y="4980"/>
                  </a:cubicBezTo>
                  <a:cubicBezTo>
                    <a:pt x="3325" y="4980"/>
                    <a:pt x="3325" y="4946"/>
                    <a:pt x="3325" y="4946"/>
                  </a:cubicBezTo>
                  <a:close/>
                  <a:moveTo>
                    <a:pt x="3242" y="5030"/>
                  </a:moveTo>
                  <a:cubicBezTo>
                    <a:pt x="3242" y="5030"/>
                    <a:pt x="3258" y="5030"/>
                    <a:pt x="3258" y="5030"/>
                  </a:cubicBezTo>
                  <a:cubicBezTo>
                    <a:pt x="3258" y="5030"/>
                    <a:pt x="3275" y="5046"/>
                    <a:pt x="3275" y="5030"/>
                  </a:cubicBezTo>
                  <a:cubicBezTo>
                    <a:pt x="3275" y="5046"/>
                    <a:pt x="3309" y="5030"/>
                    <a:pt x="3309" y="5063"/>
                  </a:cubicBezTo>
                  <a:cubicBezTo>
                    <a:pt x="3359" y="5080"/>
                    <a:pt x="3342" y="4996"/>
                    <a:pt x="3375" y="5030"/>
                  </a:cubicBezTo>
                  <a:cubicBezTo>
                    <a:pt x="3375" y="5013"/>
                    <a:pt x="3375" y="4996"/>
                    <a:pt x="3359" y="4980"/>
                  </a:cubicBezTo>
                  <a:cubicBezTo>
                    <a:pt x="3342" y="4980"/>
                    <a:pt x="3359" y="4996"/>
                    <a:pt x="3359" y="5013"/>
                  </a:cubicBezTo>
                  <a:cubicBezTo>
                    <a:pt x="3342" y="5030"/>
                    <a:pt x="3342" y="5013"/>
                    <a:pt x="3309" y="5013"/>
                  </a:cubicBezTo>
                  <a:cubicBezTo>
                    <a:pt x="3309" y="4996"/>
                    <a:pt x="3292" y="4980"/>
                    <a:pt x="3275" y="4996"/>
                  </a:cubicBezTo>
                  <a:cubicBezTo>
                    <a:pt x="3258" y="4996"/>
                    <a:pt x="3275" y="4996"/>
                    <a:pt x="3275" y="5013"/>
                  </a:cubicBezTo>
                  <a:cubicBezTo>
                    <a:pt x="3258" y="5013"/>
                    <a:pt x="3258" y="5013"/>
                    <a:pt x="3258" y="4996"/>
                  </a:cubicBezTo>
                  <a:cubicBezTo>
                    <a:pt x="3258" y="4996"/>
                    <a:pt x="3258" y="5013"/>
                    <a:pt x="3242" y="4996"/>
                  </a:cubicBezTo>
                  <a:cubicBezTo>
                    <a:pt x="3225" y="5013"/>
                    <a:pt x="3275" y="5013"/>
                    <a:pt x="3242" y="5030"/>
                  </a:cubicBezTo>
                  <a:close/>
                  <a:moveTo>
                    <a:pt x="1237" y="1036"/>
                  </a:moveTo>
                  <a:cubicBezTo>
                    <a:pt x="1253" y="1036"/>
                    <a:pt x="1237" y="1036"/>
                    <a:pt x="1253" y="1036"/>
                  </a:cubicBezTo>
                  <a:cubicBezTo>
                    <a:pt x="1253" y="1053"/>
                    <a:pt x="1237" y="1053"/>
                    <a:pt x="1270" y="1053"/>
                  </a:cubicBezTo>
                  <a:cubicBezTo>
                    <a:pt x="1270" y="1070"/>
                    <a:pt x="1253" y="1070"/>
                    <a:pt x="1253" y="1086"/>
                  </a:cubicBezTo>
                  <a:cubicBezTo>
                    <a:pt x="1270" y="1086"/>
                    <a:pt x="1270" y="1086"/>
                    <a:pt x="1270" y="1086"/>
                  </a:cubicBezTo>
                  <a:cubicBezTo>
                    <a:pt x="1253" y="1103"/>
                    <a:pt x="1287" y="1103"/>
                    <a:pt x="1270" y="1103"/>
                  </a:cubicBezTo>
                  <a:cubicBezTo>
                    <a:pt x="1253" y="1103"/>
                    <a:pt x="1253" y="1086"/>
                    <a:pt x="1237" y="1103"/>
                  </a:cubicBezTo>
                  <a:cubicBezTo>
                    <a:pt x="1237" y="1086"/>
                    <a:pt x="1237" y="1070"/>
                    <a:pt x="1220" y="1070"/>
                  </a:cubicBezTo>
                  <a:cubicBezTo>
                    <a:pt x="1253" y="1070"/>
                    <a:pt x="1237" y="1053"/>
                    <a:pt x="1237" y="1036"/>
                  </a:cubicBezTo>
                  <a:cubicBezTo>
                    <a:pt x="1237" y="1036"/>
                    <a:pt x="1237" y="1036"/>
                    <a:pt x="1237" y="1036"/>
                  </a:cubicBezTo>
                  <a:close/>
                  <a:moveTo>
                    <a:pt x="3559" y="3676"/>
                  </a:moveTo>
                  <a:cubicBezTo>
                    <a:pt x="3559" y="3660"/>
                    <a:pt x="3593" y="3643"/>
                    <a:pt x="3559" y="3660"/>
                  </a:cubicBezTo>
                  <a:cubicBezTo>
                    <a:pt x="3559" y="3643"/>
                    <a:pt x="3576" y="3643"/>
                    <a:pt x="3576" y="3643"/>
                  </a:cubicBezTo>
                  <a:cubicBezTo>
                    <a:pt x="3576" y="3643"/>
                    <a:pt x="3559" y="3626"/>
                    <a:pt x="3576" y="3626"/>
                  </a:cubicBezTo>
                  <a:cubicBezTo>
                    <a:pt x="3576" y="3626"/>
                    <a:pt x="3593" y="3643"/>
                    <a:pt x="3593" y="3660"/>
                  </a:cubicBezTo>
                  <a:cubicBezTo>
                    <a:pt x="3593" y="3626"/>
                    <a:pt x="3609" y="3660"/>
                    <a:pt x="3626" y="3643"/>
                  </a:cubicBezTo>
                  <a:cubicBezTo>
                    <a:pt x="3626" y="3676"/>
                    <a:pt x="3676" y="3676"/>
                    <a:pt x="3659" y="3743"/>
                  </a:cubicBezTo>
                  <a:cubicBezTo>
                    <a:pt x="3643" y="3743"/>
                    <a:pt x="3643" y="3760"/>
                    <a:pt x="3626" y="3760"/>
                  </a:cubicBezTo>
                  <a:cubicBezTo>
                    <a:pt x="3609" y="3726"/>
                    <a:pt x="3593" y="3693"/>
                    <a:pt x="3559" y="3676"/>
                  </a:cubicBezTo>
                  <a:close/>
                  <a:moveTo>
                    <a:pt x="3643" y="4161"/>
                  </a:moveTo>
                  <a:cubicBezTo>
                    <a:pt x="3659" y="4127"/>
                    <a:pt x="3643" y="4161"/>
                    <a:pt x="3626" y="4144"/>
                  </a:cubicBezTo>
                  <a:cubicBezTo>
                    <a:pt x="3643" y="4094"/>
                    <a:pt x="3693" y="4077"/>
                    <a:pt x="3710" y="4111"/>
                  </a:cubicBezTo>
                  <a:cubicBezTo>
                    <a:pt x="3676" y="4111"/>
                    <a:pt x="3676" y="4144"/>
                    <a:pt x="3643" y="4161"/>
                  </a:cubicBezTo>
                  <a:close/>
                  <a:moveTo>
                    <a:pt x="3726" y="4395"/>
                  </a:moveTo>
                  <a:cubicBezTo>
                    <a:pt x="3743" y="4378"/>
                    <a:pt x="3743" y="4361"/>
                    <a:pt x="3760" y="4345"/>
                  </a:cubicBezTo>
                  <a:cubicBezTo>
                    <a:pt x="3760" y="4361"/>
                    <a:pt x="3793" y="4395"/>
                    <a:pt x="3760" y="4411"/>
                  </a:cubicBezTo>
                  <a:cubicBezTo>
                    <a:pt x="3760" y="4395"/>
                    <a:pt x="3760" y="4395"/>
                    <a:pt x="3726" y="4395"/>
                  </a:cubicBezTo>
                  <a:close/>
                  <a:moveTo>
                    <a:pt x="3927" y="4328"/>
                  </a:moveTo>
                  <a:cubicBezTo>
                    <a:pt x="3927" y="4311"/>
                    <a:pt x="3927" y="4294"/>
                    <a:pt x="3927" y="4294"/>
                  </a:cubicBezTo>
                  <a:cubicBezTo>
                    <a:pt x="3943" y="4311"/>
                    <a:pt x="3927" y="4328"/>
                    <a:pt x="3927" y="4328"/>
                  </a:cubicBezTo>
                  <a:close/>
                  <a:moveTo>
                    <a:pt x="3827" y="3559"/>
                  </a:moveTo>
                  <a:cubicBezTo>
                    <a:pt x="3810" y="3576"/>
                    <a:pt x="3793" y="3576"/>
                    <a:pt x="3793" y="3593"/>
                  </a:cubicBezTo>
                  <a:cubicBezTo>
                    <a:pt x="3793" y="3576"/>
                    <a:pt x="3776" y="3559"/>
                    <a:pt x="3776" y="3543"/>
                  </a:cubicBezTo>
                  <a:cubicBezTo>
                    <a:pt x="3793" y="3543"/>
                    <a:pt x="3793" y="3559"/>
                    <a:pt x="3793" y="3559"/>
                  </a:cubicBezTo>
                  <a:cubicBezTo>
                    <a:pt x="3793" y="3526"/>
                    <a:pt x="3810" y="3526"/>
                    <a:pt x="3827" y="3526"/>
                  </a:cubicBezTo>
                  <a:cubicBezTo>
                    <a:pt x="3810" y="3526"/>
                    <a:pt x="3810" y="3509"/>
                    <a:pt x="3810" y="3509"/>
                  </a:cubicBezTo>
                  <a:cubicBezTo>
                    <a:pt x="3843" y="3492"/>
                    <a:pt x="3893" y="3492"/>
                    <a:pt x="3910" y="3543"/>
                  </a:cubicBezTo>
                  <a:cubicBezTo>
                    <a:pt x="3877" y="3559"/>
                    <a:pt x="3843" y="3593"/>
                    <a:pt x="3827" y="3559"/>
                  </a:cubicBezTo>
                  <a:close/>
                  <a:moveTo>
                    <a:pt x="3710" y="3075"/>
                  </a:moveTo>
                  <a:cubicBezTo>
                    <a:pt x="3726" y="3091"/>
                    <a:pt x="3710" y="3058"/>
                    <a:pt x="3726" y="3058"/>
                  </a:cubicBezTo>
                  <a:cubicBezTo>
                    <a:pt x="3726" y="3091"/>
                    <a:pt x="3726" y="3075"/>
                    <a:pt x="3743" y="3058"/>
                  </a:cubicBezTo>
                  <a:cubicBezTo>
                    <a:pt x="3743" y="3075"/>
                    <a:pt x="3743" y="3075"/>
                    <a:pt x="3743" y="3075"/>
                  </a:cubicBezTo>
                  <a:cubicBezTo>
                    <a:pt x="3743" y="3075"/>
                    <a:pt x="3710" y="3091"/>
                    <a:pt x="3710" y="3075"/>
                  </a:cubicBezTo>
                  <a:close/>
                  <a:moveTo>
                    <a:pt x="3726" y="3994"/>
                  </a:moveTo>
                  <a:cubicBezTo>
                    <a:pt x="3743" y="4010"/>
                    <a:pt x="3710" y="3944"/>
                    <a:pt x="3743" y="3944"/>
                  </a:cubicBezTo>
                  <a:cubicBezTo>
                    <a:pt x="3726" y="3977"/>
                    <a:pt x="3743" y="3960"/>
                    <a:pt x="3743" y="3994"/>
                  </a:cubicBezTo>
                  <a:cubicBezTo>
                    <a:pt x="3743" y="4010"/>
                    <a:pt x="3710" y="4010"/>
                    <a:pt x="3726" y="3994"/>
                  </a:cubicBezTo>
                  <a:close/>
                  <a:moveTo>
                    <a:pt x="936" y="1404"/>
                  </a:moveTo>
                  <a:cubicBezTo>
                    <a:pt x="936" y="1404"/>
                    <a:pt x="936" y="1404"/>
                    <a:pt x="936" y="1404"/>
                  </a:cubicBezTo>
                  <a:cubicBezTo>
                    <a:pt x="953" y="1404"/>
                    <a:pt x="969" y="1404"/>
                    <a:pt x="969" y="1404"/>
                  </a:cubicBezTo>
                  <a:cubicBezTo>
                    <a:pt x="953" y="1404"/>
                    <a:pt x="936" y="1437"/>
                    <a:pt x="936" y="1404"/>
                  </a:cubicBezTo>
                  <a:close/>
                  <a:moveTo>
                    <a:pt x="134" y="2791"/>
                  </a:moveTo>
                  <a:cubicBezTo>
                    <a:pt x="134" y="2791"/>
                    <a:pt x="151" y="2841"/>
                    <a:pt x="134" y="2841"/>
                  </a:cubicBezTo>
                  <a:cubicBezTo>
                    <a:pt x="134" y="2824"/>
                    <a:pt x="134" y="2807"/>
                    <a:pt x="134" y="2791"/>
                  </a:cubicBezTo>
                  <a:close/>
                  <a:moveTo>
                    <a:pt x="1287" y="4161"/>
                  </a:moveTo>
                  <a:cubicBezTo>
                    <a:pt x="1270" y="4161"/>
                    <a:pt x="1270" y="4127"/>
                    <a:pt x="1287" y="4127"/>
                  </a:cubicBezTo>
                  <a:cubicBezTo>
                    <a:pt x="1287" y="4127"/>
                    <a:pt x="1287" y="4144"/>
                    <a:pt x="1287" y="4144"/>
                  </a:cubicBezTo>
                  <a:cubicBezTo>
                    <a:pt x="1287" y="4144"/>
                    <a:pt x="1287" y="4161"/>
                    <a:pt x="1287" y="4161"/>
                  </a:cubicBezTo>
                  <a:close/>
                  <a:moveTo>
                    <a:pt x="4094" y="3760"/>
                  </a:moveTo>
                  <a:cubicBezTo>
                    <a:pt x="4077" y="3726"/>
                    <a:pt x="4060" y="3710"/>
                    <a:pt x="4044" y="3676"/>
                  </a:cubicBezTo>
                  <a:cubicBezTo>
                    <a:pt x="4077" y="3660"/>
                    <a:pt x="4044" y="3643"/>
                    <a:pt x="4044" y="3626"/>
                  </a:cubicBezTo>
                  <a:cubicBezTo>
                    <a:pt x="4044" y="3626"/>
                    <a:pt x="4060" y="3626"/>
                    <a:pt x="4060" y="3609"/>
                  </a:cubicBezTo>
                  <a:cubicBezTo>
                    <a:pt x="4077" y="3609"/>
                    <a:pt x="4060" y="3609"/>
                    <a:pt x="4077" y="3609"/>
                  </a:cubicBezTo>
                  <a:cubicBezTo>
                    <a:pt x="4111" y="3643"/>
                    <a:pt x="4111" y="3676"/>
                    <a:pt x="4144" y="3726"/>
                  </a:cubicBezTo>
                  <a:cubicBezTo>
                    <a:pt x="4161" y="3726"/>
                    <a:pt x="4177" y="3726"/>
                    <a:pt x="4177" y="3760"/>
                  </a:cubicBezTo>
                  <a:cubicBezTo>
                    <a:pt x="4161" y="3760"/>
                    <a:pt x="4161" y="3777"/>
                    <a:pt x="4144" y="3777"/>
                  </a:cubicBezTo>
                  <a:cubicBezTo>
                    <a:pt x="4144" y="3760"/>
                    <a:pt x="4111" y="3743"/>
                    <a:pt x="4094" y="3760"/>
                  </a:cubicBezTo>
                  <a:close/>
                  <a:moveTo>
                    <a:pt x="936" y="2223"/>
                  </a:moveTo>
                  <a:cubicBezTo>
                    <a:pt x="936" y="2256"/>
                    <a:pt x="969" y="2256"/>
                    <a:pt x="969" y="2256"/>
                  </a:cubicBezTo>
                  <a:cubicBezTo>
                    <a:pt x="953" y="2273"/>
                    <a:pt x="969" y="2273"/>
                    <a:pt x="953" y="2289"/>
                  </a:cubicBezTo>
                  <a:cubicBezTo>
                    <a:pt x="953" y="2273"/>
                    <a:pt x="936" y="2306"/>
                    <a:pt x="936" y="2306"/>
                  </a:cubicBezTo>
                  <a:cubicBezTo>
                    <a:pt x="919" y="2289"/>
                    <a:pt x="936" y="2289"/>
                    <a:pt x="936" y="2289"/>
                  </a:cubicBezTo>
                  <a:cubicBezTo>
                    <a:pt x="936" y="2273"/>
                    <a:pt x="936" y="2273"/>
                    <a:pt x="919" y="2273"/>
                  </a:cubicBezTo>
                  <a:cubicBezTo>
                    <a:pt x="919" y="2256"/>
                    <a:pt x="919" y="2273"/>
                    <a:pt x="886" y="2273"/>
                  </a:cubicBezTo>
                  <a:cubicBezTo>
                    <a:pt x="886" y="2256"/>
                    <a:pt x="886" y="2239"/>
                    <a:pt x="886" y="2239"/>
                  </a:cubicBezTo>
                  <a:cubicBezTo>
                    <a:pt x="903" y="2239"/>
                    <a:pt x="903" y="2223"/>
                    <a:pt x="903" y="2223"/>
                  </a:cubicBezTo>
                  <a:cubicBezTo>
                    <a:pt x="919" y="2223"/>
                    <a:pt x="919" y="2239"/>
                    <a:pt x="936" y="2256"/>
                  </a:cubicBezTo>
                  <a:cubicBezTo>
                    <a:pt x="936" y="2239"/>
                    <a:pt x="919" y="2223"/>
                    <a:pt x="936" y="2223"/>
                  </a:cubicBezTo>
                  <a:close/>
                  <a:moveTo>
                    <a:pt x="1053" y="2189"/>
                  </a:moveTo>
                  <a:cubicBezTo>
                    <a:pt x="1036" y="2223"/>
                    <a:pt x="1070" y="2189"/>
                    <a:pt x="1086" y="2189"/>
                  </a:cubicBezTo>
                  <a:cubicBezTo>
                    <a:pt x="1086" y="2223"/>
                    <a:pt x="1086" y="2239"/>
                    <a:pt x="1103" y="2273"/>
                  </a:cubicBezTo>
                  <a:cubicBezTo>
                    <a:pt x="1036" y="2273"/>
                    <a:pt x="1019" y="2206"/>
                    <a:pt x="1053" y="2189"/>
                  </a:cubicBezTo>
                  <a:close/>
                  <a:moveTo>
                    <a:pt x="1253" y="1270"/>
                  </a:moveTo>
                  <a:cubicBezTo>
                    <a:pt x="1253" y="1304"/>
                    <a:pt x="1237" y="1304"/>
                    <a:pt x="1220" y="1304"/>
                  </a:cubicBezTo>
                  <a:cubicBezTo>
                    <a:pt x="1220" y="1287"/>
                    <a:pt x="1237" y="1270"/>
                    <a:pt x="1253" y="1270"/>
                  </a:cubicBezTo>
                  <a:close/>
                  <a:moveTo>
                    <a:pt x="3726" y="2523"/>
                  </a:moveTo>
                  <a:cubicBezTo>
                    <a:pt x="3710" y="2507"/>
                    <a:pt x="3710" y="2473"/>
                    <a:pt x="3710" y="2440"/>
                  </a:cubicBezTo>
                  <a:cubicBezTo>
                    <a:pt x="3710" y="2440"/>
                    <a:pt x="3710" y="2440"/>
                    <a:pt x="3726" y="2440"/>
                  </a:cubicBezTo>
                  <a:cubicBezTo>
                    <a:pt x="3743" y="2440"/>
                    <a:pt x="3726" y="2473"/>
                    <a:pt x="3743" y="2490"/>
                  </a:cubicBezTo>
                  <a:cubicBezTo>
                    <a:pt x="3710" y="2490"/>
                    <a:pt x="3743" y="2507"/>
                    <a:pt x="3726" y="2523"/>
                  </a:cubicBezTo>
                  <a:close/>
                  <a:moveTo>
                    <a:pt x="3008" y="4729"/>
                  </a:moveTo>
                  <a:cubicBezTo>
                    <a:pt x="2958" y="4729"/>
                    <a:pt x="2991" y="4762"/>
                    <a:pt x="2974" y="4779"/>
                  </a:cubicBezTo>
                  <a:cubicBezTo>
                    <a:pt x="2974" y="4796"/>
                    <a:pt x="3025" y="4762"/>
                    <a:pt x="3008" y="4729"/>
                  </a:cubicBezTo>
                  <a:close/>
                  <a:moveTo>
                    <a:pt x="3810" y="2507"/>
                  </a:moveTo>
                  <a:cubicBezTo>
                    <a:pt x="3793" y="2507"/>
                    <a:pt x="3793" y="2490"/>
                    <a:pt x="3776" y="2507"/>
                  </a:cubicBezTo>
                  <a:cubicBezTo>
                    <a:pt x="3776" y="2490"/>
                    <a:pt x="3760" y="2490"/>
                    <a:pt x="3760" y="2457"/>
                  </a:cubicBezTo>
                  <a:cubicBezTo>
                    <a:pt x="3760" y="2457"/>
                    <a:pt x="3776" y="2457"/>
                    <a:pt x="3776" y="2457"/>
                  </a:cubicBezTo>
                  <a:cubicBezTo>
                    <a:pt x="3776" y="2473"/>
                    <a:pt x="3810" y="2507"/>
                    <a:pt x="3827" y="2473"/>
                  </a:cubicBezTo>
                  <a:cubicBezTo>
                    <a:pt x="3827" y="2507"/>
                    <a:pt x="3843" y="2523"/>
                    <a:pt x="3827" y="2540"/>
                  </a:cubicBezTo>
                  <a:cubicBezTo>
                    <a:pt x="3827" y="2540"/>
                    <a:pt x="3810" y="2540"/>
                    <a:pt x="3810" y="2507"/>
                  </a:cubicBezTo>
                  <a:close/>
                  <a:moveTo>
                    <a:pt x="3776" y="2858"/>
                  </a:moveTo>
                  <a:cubicBezTo>
                    <a:pt x="3793" y="2858"/>
                    <a:pt x="3793" y="2858"/>
                    <a:pt x="3793" y="2858"/>
                  </a:cubicBezTo>
                  <a:cubicBezTo>
                    <a:pt x="3810" y="2858"/>
                    <a:pt x="3810" y="2858"/>
                    <a:pt x="3810" y="2874"/>
                  </a:cubicBezTo>
                  <a:cubicBezTo>
                    <a:pt x="3793" y="2874"/>
                    <a:pt x="3776" y="2841"/>
                    <a:pt x="3776" y="2858"/>
                  </a:cubicBezTo>
                  <a:close/>
                  <a:moveTo>
                    <a:pt x="3843" y="2440"/>
                  </a:moveTo>
                  <a:cubicBezTo>
                    <a:pt x="3843" y="2423"/>
                    <a:pt x="3827" y="2457"/>
                    <a:pt x="3827" y="2440"/>
                  </a:cubicBezTo>
                  <a:cubicBezTo>
                    <a:pt x="3827" y="2423"/>
                    <a:pt x="3827" y="2440"/>
                    <a:pt x="3827" y="2423"/>
                  </a:cubicBezTo>
                  <a:lnTo>
                    <a:pt x="3843" y="2423"/>
                  </a:lnTo>
                  <a:cubicBezTo>
                    <a:pt x="3827" y="2423"/>
                    <a:pt x="3860" y="2440"/>
                    <a:pt x="3843" y="2440"/>
                  </a:cubicBezTo>
                  <a:close/>
                  <a:moveTo>
                    <a:pt x="3776" y="3225"/>
                  </a:moveTo>
                  <a:cubicBezTo>
                    <a:pt x="3776" y="3208"/>
                    <a:pt x="3776" y="3208"/>
                    <a:pt x="3776" y="3208"/>
                  </a:cubicBezTo>
                  <a:cubicBezTo>
                    <a:pt x="3793" y="3192"/>
                    <a:pt x="3793" y="3208"/>
                    <a:pt x="3793" y="3208"/>
                  </a:cubicBezTo>
                  <a:cubicBezTo>
                    <a:pt x="3810" y="3225"/>
                    <a:pt x="3793" y="3225"/>
                    <a:pt x="3793" y="3225"/>
                  </a:cubicBezTo>
                  <a:cubicBezTo>
                    <a:pt x="3776" y="3225"/>
                    <a:pt x="3793" y="3225"/>
                    <a:pt x="3776" y="3225"/>
                  </a:cubicBezTo>
                  <a:close/>
                  <a:moveTo>
                    <a:pt x="3843" y="2624"/>
                  </a:moveTo>
                  <a:cubicBezTo>
                    <a:pt x="3843" y="2607"/>
                    <a:pt x="3827" y="2590"/>
                    <a:pt x="3843" y="2557"/>
                  </a:cubicBezTo>
                  <a:cubicBezTo>
                    <a:pt x="3843" y="2557"/>
                    <a:pt x="3877" y="2574"/>
                    <a:pt x="3893" y="2590"/>
                  </a:cubicBezTo>
                  <a:cubicBezTo>
                    <a:pt x="3877" y="2607"/>
                    <a:pt x="3893" y="2624"/>
                    <a:pt x="3877" y="2640"/>
                  </a:cubicBezTo>
                  <a:cubicBezTo>
                    <a:pt x="3877" y="2640"/>
                    <a:pt x="3860" y="2640"/>
                    <a:pt x="3843" y="2624"/>
                  </a:cubicBezTo>
                  <a:close/>
                  <a:moveTo>
                    <a:pt x="4194" y="3609"/>
                  </a:moveTo>
                  <a:cubicBezTo>
                    <a:pt x="4211" y="3609"/>
                    <a:pt x="4211" y="3626"/>
                    <a:pt x="4211" y="3643"/>
                  </a:cubicBezTo>
                  <a:cubicBezTo>
                    <a:pt x="4211" y="3643"/>
                    <a:pt x="4177" y="3626"/>
                    <a:pt x="4194" y="3609"/>
                  </a:cubicBezTo>
                  <a:close/>
                  <a:moveTo>
                    <a:pt x="4194" y="3526"/>
                  </a:moveTo>
                  <a:cubicBezTo>
                    <a:pt x="4194" y="3509"/>
                    <a:pt x="4161" y="3492"/>
                    <a:pt x="4177" y="3492"/>
                  </a:cubicBezTo>
                  <a:cubicBezTo>
                    <a:pt x="4194" y="3509"/>
                    <a:pt x="4194" y="3492"/>
                    <a:pt x="4211" y="3492"/>
                  </a:cubicBezTo>
                  <a:cubicBezTo>
                    <a:pt x="4211" y="3509"/>
                    <a:pt x="4228" y="3509"/>
                    <a:pt x="4211" y="3509"/>
                  </a:cubicBezTo>
                  <a:cubicBezTo>
                    <a:pt x="4211" y="3526"/>
                    <a:pt x="4211" y="3509"/>
                    <a:pt x="4194" y="3526"/>
                  </a:cubicBezTo>
                  <a:close/>
                  <a:moveTo>
                    <a:pt x="4144" y="3543"/>
                  </a:moveTo>
                  <a:cubicBezTo>
                    <a:pt x="4177" y="3559"/>
                    <a:pt x="4161" y="3526"/>
                    <a:pt x="4161" y="3526"/>
                  </a:cubicBezTo>
                  <a:cubicBezTo>
                    <a:pt x="4177" y="3543"/>
                    <a:pt x="4194" y="3543"/>
                    <a:pt x="4211" y="3576"/>
                  </a:cubicBezTo>
                  <a:cubicBezTo>
                    <a:pt x="4177" y="3576"/>
                    <a:pt x="4161" y="3559"/>
                    <a:pt x="4144" y="3543"/>
                  </a:cubicBezTo>
                  <a:close/>
                  <a:moveTo>
                    <a:pt x="4111" y="3108"/>
                  </a:moveTo>
                  <a:cubicBezTo>
                    <a:pt x="4094" y="3108"/>
                    <a:pt x="4077" y="3091"/>
                    <a:pt x="4060" y="3108"/>
                  </a:cubicBezTo>
                  <a:cubicBezTo>
                    <a:pt x="4060" y="3075"/>
                    <a:pt x="4027" y="3075"/>
                    <a:pt x="4044" y="3058"/>
                  </a:cubicBezTo>
                  <a:cubicBezTo>
                    <a:pt x="4044" y="3075"/>
                    <a:pt x="4060" y="3075"/>
                    <a:pt x="4060" y="3075"/>
                  </a:cubicBezTo>
                  <a:cubicBezTo>
                    <a:pt x="4094" y="3041"/>
                    <a:pt x="4127" y="3075"/>
                    <a:pt x="4144" y="3058"/>
                  </a:cubicBezTo>
                  <a:cubicBezTo>
                    <a:pt x="4144" y="3091"/>
                    <a:pt x="4177" y="3041"/>
                    <a:pt x="4177" y="3075"/>
                  </a:cubicBezTo>
                  <a:cubicBezTo>
                    <a:pt x="4161" y="3091"/>
                    <a:pt x="4194" y="3108"/>
                    <a:pt x="4194" y="3142"/>
                  </a:cubicBezTo>
                  <a:cubicBezTo>
                    <a:pt x="4194" y="3142"/>
                    <a:pt x="4177" y="3142"/>
                    <a:pt x="4177" y="3142"/>
                  </a:cubicBezTo>
                  <a:cubicBezTo>
                    <a:pt x="4194" y="3142"/>
                    <a:pt x="4211" y="3142"/>
                    <a:pt x="4211" y="3125"/>
                  </a:cubicBezTo>
                  <a:cubicBezTo>
                    <a:pt x="4194" y="3125"/>
                    <a:pt x="4228" y="3125"/>
                    <a:pt x="4211" y="3108"/>
                  </a:cubicBezTo>
                  <a:lnTo>
                    <a:pt x="4194" y="3108"/>
                  </a:lnTo>
                  <a:cubicBezTo>
                    <a:pt x="4194" y="3091"/>
                    <a:pt x="4177" y="3091"/>
                    <a:pt x="4194" y="3075"/>
                  </a:cubicBezTo>
                  <a:cubicBezTo>
                    <a:pt x="4194" y="3075"/>
                    <a:pt x="4194" y="3058"/>
                    <a:pt x="4211" y="3058"/>
                  </a:cubicBezTo>
                  <a:cubicBezTo>
                    <a:pt x="4211" y="3091"/>
                    <a:pt x="4211" y="3075"/>
                    <a:pt x="4228" y="3075"/>
                  </a:cubicBezTo>
                  <a:cubicBezTo>
                    <a:pt x="4228" y="3091"/>
                    <a:pt x="4244" y="3091"/>
                    <a:pt x="4244" y="3091"/>
                  </a:cubicBezTo>
                  <a:cubicBezTo>
                    <a:pt x="4244" y="3108"/>
                    <a:pt x="4228" y="3091"/>
                    <a:pt x="4228" y="3108"/>
                  </a:cubicBezTo>
                  <a:cubicBezTo>
                    <a:pt x="4244" y="3108"/>
                    <a:pt x="4211" y="3158"/>
                    <a:pt x="4228" y="3142"/>
                  </a:cubicBezTo>
                  <a:cubicBezTo>
                    <a:pt x="4211" y="3175"/>
                    <a:pt x="4228" y="3225"/>
                    <a:pt x="4211" y="3242"/>
                  </a:cubicBezTo>
                  <a:cubicBezTo>
                    <a:pt x="4211" y="3242"/>
                    <a:pt x="4194" y="3242"/>
                    <a:pt x="4161" y="3242"/>
                  </a:cubicBezTo>
                  <a:cubicBezTo>
                    <a:pt x="4161" y="3225"/>
                    <a:pt x="4144" y="3225"/>
                    <a:pt x="4144" y="3208"/>
                  </a:cubicBezTo>
                  <a:cubicBezTo>
                    <a:pt x="4177" y="3208"/>
                    <a:pt x="4144" y="3158"/>
                    <a:pt x="4161" y="3158"/>
                  </a:cubicBezTo>
                  <a:cubicBezTo>
                    <a:pt x="4144" y="3142"/>
                    <a:pt x="4144" y="3142"/>
                    <a:pt x="4127" y="3158"/>
                  </a:cubicBezTo>
                  <a:cubicBezTo>
                    <a:pt x="4127" y="3142"/>
                    <a:pt x="4111" y="3125"/>
                    <a:pt x="4111" y="3108"/>
                  </a:cubicBezTo>
                  <a:close/>
                  <a:moveTo>
                    <a:pt x="3760" y="4345"/>
                  </a:moveTo>
                  <a:cubicBezTo>
                    <a:pt x="3760" y="4328"/>
                    <a:pt x="3760" y="4328"/>
                    <a:pt x="3760" y="4328"/>
                  </a:cubicBezTo>
                  <a:cubicBezTo>
                    <a:pt x="3760" y="4328"/>
                    <a:pt x="3760" y="4311"/>
                    <a:pt x="3760" y="4294"/>
                  </a:cubicBezTo>
                  <a:cubicBezTo>
                    <a:pt x="3776" y="4311"/>
                    <a:pt x="3776" y="4328"/>
                    <a:pt x="3760" y="4345"/>
                  </a:cubicBezTo>
                  <a:close/>
                  <a:moveTo>
                    <a:pt x="3877" y="2373"/>
                  </a:moveTo>
                  <a:cubicBezTo>
                    <a:pt x="3893" y="2356"/>
                    <a:pt x="3893" y="2356"/>
                    <a:pt x="3877" y="2340"/>
                  </a:cubicBezTo>
                  <a:cubicBezTo>
                    <a:pt x="3910" y="2340"/>
                    <a:pt x="3877" y="2373"/>
                    <a:pt x="3893" y="2373"/>
                  </a:cubicBezTo>
                  <a:cubicBezTo>
                    <a:pt x="3910" y="2356"/>
                    <a:pt x="3910" y="2356"/>
                    <a:pt x="3910" y="2340"/>
                  </a:cubicBezTo>
                  <a:cubicBezTo>
                    <a:pt x="3910" y="2340"/>
                    <a:pt x="3893" y="2340"/>
                    <a:pt x="3893" y="2340"/>
                  </a:cubicBezTo>
                  <a:lnTo>
                    <a:pt x="3927" y="2340"/>
                  </a:lnTo>
                  <a:cubicBezTo>
                    <a:pt x="3910" y="2390"/>
                    <a:pt x="3910" y="2356"/>
                    <a:pt x="3893" y="2390"/>
                  </a:cubicBezTo>
                  <a:cubicBezTo>
                    <a:pt x="3893" y="2373"/>
                    <a:pt x="3877" y="2373"/>
                    <a:pt x="3877" y="2373"/>
                  </a:cubicBezTo>
                  <a:close/>
                  <a:moveTo>
                    <a:pt x="3342" y="3041"/>
                  </a:moveTo>
                  <a:cubicBezTo>
                    <a:pt x="3342" y="3041"/>
                    <a:pt x="3342" y="3025"/>
                    <a:pt x="3359" y="3008"/>
                  </a:cubicBezTo>
                  <a:cubicBezTo>
                    <a:pt x="3359" y="3025"/>
                    <a:pt x="3359" y="3041"/>
                    <a:pt x="3375" y="3041"/>
                  </a:cubicBezTo>
                  <a:cubicBezTo>
                    <a:pt x="3375" y="3025"/>
                    <a:pt x="3375" y="3025"/>
                    <a:pt x="3375" y="3041"/>
                  </a:cubicBezTo>
                  <a:cubicBezTo>
                    <a:pt x="3375" y="3058"/>
                    <a:pt x="3342" y="3058"/>
                    <a:pt x="3342" y="3041"/>
                  </a:cubicBezTo>
                  <a:close/>
                  <a:moveTo>
                    <a:pt x="3409" y="4679"/>
                  </a:moveTo>
                  <a:cubicBezTo>
                    <a:pt x="3409" y="4695"/>
                    <a:pt x="3426" y="4762"/>
                    <a:pt x="3409" y="4762"/>
                  </a:cubicBezTo>
                  <a:cubicBezTo>
                    <a:pt x="3409" y="4762"/>
                    <a:pt x="3426" y="4779"/>
                    <a:pt x="3426" y="4779"/>
                  </a:cubicBezTo>
                  <a:cubicBezTo>
                    <a:pt x="3426" y="4746"/>
                    <a:pt x="3426" y="4729"/>
                    <a:pt x="3409" y="4679"/>
                  </a:cubicBezTo>
                  <a:close/>
                  <a:moveTo>
                    <a:pt x="3375" y="4495"/>
                  </a:moveTo>
                  <a:cubicBezTo>
                    <a:pt x="3375" y="4495"/>
                    <a:pt x="3375" y="4495"/>
                    <a:pt x="3375" y="4495"/>
                  </a:cubicBezTo>
                  <a:cubicBezTo>
                    <a:pt x="3392" y="4478"/>
                    <a:pt x="3392" y="4495"/>
                    <a:pt x="3426" y="4495"/>
                  </a:cubicBezTo>
                  <a:cubicBezTo>
                    <a:pt x="3409" y="4478"/>
                    <a:pt x="3426" y="4478"/>
                    <a:pt x="3426" y="4478"/>
                  </a:cubicBezTo>
                  <a:cubicBezTo>
                    <a:pt x="3442" y="4478"/>
                    <a:pt x="3442" y="4495"/>
                    <a:pt x="3459" y="4478"/>
                  </a:cubicBezTo>
                  <a:cubicBezTo>
                    <a:pt x="3459" y="4528"/>
                    <a:pt x="3409" y="4478"/>
                    <a:pt x="3392" y="4512"/>
                  </a:cubicBezTo>
                  <a:cubicBezTo>
                    <a:pt x="3375" y="4512"/>
                    <a:pt x="3392" y="4495"/>
                    <a:pt x="3375" y="4495"/>
                  </a:cubicBezTo>
                  <a:close/>
                  <a:moveTo>
                    <a:pt x="3292" y="3559"/>
                  </a:moveTo>
                  <a:cubicBezTo>
                    <a:pt x="3309" y="3559"/>
                    <a:pt x="3292" y="3526"/>
                    <a:pt x="3309" y="3526"/>
                  </a:cubicBezTo>
                  <a:cubicBezTo>
                    <a:pt x="3309" y="3526"/>
                    <a:pt x="3325" y="3526"/>
                    <a:pt x="3309" y="3509"/>
                  </a:cubicBezTo>
                  <a:cubicBezTo>
                    <a:pt x="3342" y="3509"/>
                    <a:pt x="3325" y="3492"/>
                    <a:pt x="3359" y="3492"/>
                  </a:cubicBezTo>
                  <a:cubicBezTo>
                    <a:pt x="3342" y="3543"/>
                    <a:pt x="3309" y="3543"/>
                    <a:pt x="3292" y="3593"/>
                  </a:cubicBezTo>
                  <a:cubicBezTo>
                    <a:pt x="3292" y="3576"/>
                    <a:pt x="3275" y="3576"/>
                    <a:pt x="3292" y="3559"/>
                  </a:cubicBezTo>
                  <a:close/>
                  <a:moveTo>
                    <a:pt x="2974" y="3543"/>
                  </a:moveTo>
                  <a:cubicBezTo>
                    <a:pt x="2974" y="3526"/>
                    <a:pt x="2974" y="3526"/>
                    <a:pt x="2991" y="3526"/>
                  </a:cubicBezTo>
                  <a:cubicBezTo>
                    <a:pt x="2991" y="3543"/>
                    <a:pt x="3025" y="3526"/>
                    <a:pt x="3025" y="3543"/>
                  </a:cubicBezTo>
                  <a:cubicBezTo>
                    <a:pt x="2991" y="3576"/>
                    <a:pt x="2991" y="3526"/>
                    <a:pt x="2974" y="3543"/>
                  </a:cubicBezTo>
                  <a:close/>
                  <a:moveTo>
                    <a:pt x="2991" y="3643"/>
                  </a:moveTo>
                  <a:cubicBezTo>
                    <a:pt x="2974" y="3643"/>
                    <a:pt x="2974" y="3626"/>
                    <a:pt x="2958" y="3643"/>
                  </a:cubicBezTo>
                  <a:lnTo>
                    <a:pt x="2958" y="3609"/>
                  </a:lnTo>
                  <a:cubicBezTo>
                    <a:pt x="2974" y="3609"/>
                    <a:pt x="3008" y="3593"/>
                    <a:pt x="3008" y="3626"/>
                  </a:cubicBezTo>
                  <a:cubicBezTo>
                    <a:pt x="3008" y="3643"/>
                    <a:pt x="2991" y="3626"/>
                    <a:pt x="2991" y="3643"/>
                  </a:cubicBezTo>
                  <a:close/>
                  <a:moveTo>
                    <a:pt x="3008" y="3492"/>
                  </a:moveTo>
                  <a:cubicBezTo>
                    <a:pt x="3008" y="3476"/>
                    <a:pt x="2991" y="3476"/>
                    <a:pt x="2991" y="3459"/>
                  </a:cubicBezTo>
                  <a:cubicBezTo>
                    <a:pt x="3025" y="3442"/>
                    <a:pt x="3025" y="3509"/>
                    <a:pt x="3058" y="3476"/>
                  </a:cubicBezTo>
                  <a:cubicBezTo>
                    <a:pt x="3058" y="3509"/>
                    <a:pt x="3041" y="3492"/>
                    <a:pt x="3041" y="3492"/>
                  </a:cubicBezTo>
                  <a:cubicBezTo>
                    <a:pt x="3041" y="3492"/>
                    <a:pt x="3041" y="3509"/>
                    <a:pt x="3041" y="3509"/>
                  </a:cubicBezTo>
                  <a:cubicBezTo>
                    <a:pt x="3025" y="3492"/>
                    <a:pt x="3025" y="3476"/>
                    <a:pt x="3008" y="3492"/>
                  </a:cubicBezTo>
                  <a:close/>
                  <a:moveTo>
                    <a:pt x="4261" y="3676"/>
                  </a:moveTo>
                  <a:cubicBezTo>
                    <a:pt x="4278" y="3676"/>
                    <a:pt x="4261" y="3660"/>
                    <a:pt x="4261" y="3676"/>
                  </a:cubicBezTo>
                  <a:cubicBezTo>
                    <a:pt x="4244" y="3676"/>
                    <a:pt x="4244" y="3660"/>
                    <a:pt x="4244" y="3643"/>
                  </a:cubicBezTo>
                  <a:cubicBezTo>
                    <a:pt x="4228" y="3660"/>
                    <a:pt x="4228" y="3660"/>
                    <a:pt x="4211" y="3660"/>
                  </a:cubicBezTo>
                  <a:cubicBezTo>
                    <a:pt x="4228" y="3676"/>
                    <a:pt x="4261" y="3676"/>
                    <a:pt x="4261" y="3676"/>
                  </a:cubicBezTo>
                  <a:close/>
                  <a:moveTo>
                    <a:pt x="3576" y="3509"/>
                  </a:moveTo>
                  <a:cubicBezTo>
                    <a:pt x="3542" y="3492"/>
                    <a:pt x="3526" y="3526"/>
                    <a:pt x="3492" y="3526"/>
                  </a:cubicBezTo>
                  <a:cubicBezTo>
                    <a:pt x="3492" y="3509"/>
                    <a:pt x="3492" y="3492"/>
                    <a:pt x="3492" y="3476"/>
                  </a:cubicBezTo>
                  <a:cubicBezTo>
                    <a:pt x="3509" y="3476"/>
                    <a:pt x="3509" y="3509"/>
                    <a:pt x="3526" y="3509"/>
                  </a:cubicBezTo>
                  <a:cubicBezTo>
                    <a:pt x="3526" y="3492"/>
                    <a:pt x="3509" y="3492"/>
                    <a:pt x="3509" y="3476"/>
                  </a:cubicBezTo>
                  <a:cubicBezTo>
                    <a:pt x="3542" y="3476"/>
                    <a:pt x="3559" y="3476"/>
                    <a:pt x="3576" y="3492"/>
                  </a:cubicBezTo>
                  <a:cubicBezTo>
                    <a:pt x="3576" y="3492"/>
                    <a:pt x="3559" y="3492"/>
                    <a:pt x="3576" y="3509"/>
                  </a:cubicBezTo>
                  <a:close/>
                  <a:moveTo>
                    <a:pt x="3559" y="3259"/>
                  </a:moveTo>
                  <a:cubicBezTo>
                    <a:pt x="3526" y="3259"/>
                    <a:pt x="3542" y="3275"/>
                    <a:pt x="3509" y="3275"/>
                  </a:cubicBezTo>
                  <a:cubicBezTo>
                    <a:pt x="3526" y="3259"/>
                    <a:pt x="3509" y="3259"/>
                    <a:pt x="3509" y="3242"/>
                  </a:cubicBezTo>
                  <a:cubicBezTo>
                    <a:pt x="3542" y="3242"/>
                    <a:pt x="3542" y="3259"/>
                    <a:pt x="3559" y="3259"/>
                  </a:cubicBezTo>
                  <a:close/>
                  <a:moveTo>
                    <a:pt x="3459" y="2657"/>
                  </a:moveTo>
                  <a:cubicBezTo>
                    <a:pt x="3442" y="2624"/>
                    <a:pt x="3459" y="2624"/>
                    <a:pt x="3442" y="2624"/>
                  </a:cubicBezTo>
                  <a:cubicBezTo>
                    <a:pt x="3442" y="2590"/>
                    <a:pt x="3426" y="2540"/>
                    <a:pt x="3476" y="2540"/>
                  </a:cubicBezTo>
                  <a:cubicBezTo>
                    <a:pt x="3476" y="2557"/>
                    <a:pt x="3492" y="2574"/>
                    <a:pt x="3492" y="2574"/>
                  </a:cubicBezTo>
                  <a:cubicBezTo>
                    <a:pt x="3476" y="2557"/>
                    <a:pt x="3459" y="2590"/>
                    <a:pt x="3459" y="2590"/>
                  </a:cubicBezTo>
                  <a:cubicBezTo>
                    <a:pt x="3459" y="2624"/>
                    <a:pt x="3476" y="2657"/>
                    <a:pt x="3459" y="2657"/>
                  </a:cubicBezTo>
                  <a:close/>
                  <a:moveTo>
                    <a:pt x="3576" y="2624"/>
                  </a:moveTo>
                  <a:cubicBezTo>
                    <a:pt x="3542" y="2640"/>
                    <a:pt x="3559" y="2607"/>
                    <a:pt x="3559" y="2590"/>
                  </a:cubicBezTo>
                  <a:cubicBezTo>
                    <a:pt x="3559" y="2607"/>
                    <a:pt x="3576" y="2607"/>
                    <a:pt x="3576" y="2624"/>
                  </a:cubicBezTo>
                  <a:close/>
                  <a:moveTo>
                    <a:pt x="3526" y="3994"/>
                  </a:moveTo>
                  <a:cubicBezTo>
                    <a:pt x="3526" y="4010"/>
                    <a:pt x="3509" y="4010"/>
                    <a:pt x="3526" y="4027"/>
                  </a:cubicBezTo>
                  <a:cubicBezTo>
                    <a:pt x="3492" y="4027"/>
                    <a:pt x="3526" y="3960"/>
                    <a:pt x="3526" y="3994"/>
                  </a:cubicBezTo>
                  <a:close/>
                  <a:moveTo>
                    <a:pt x="3542" y="3676"/>
                  </a:moveTo>
                  <a:cubicBezTo>
                    <a:pt x="3559" y="3660"/>
                    <a:pt x="3559" y="3626"/>
                    <a:pt x="3526" y="3643"/>
                  </a:cubicBezTo>
                  <a:cubicBezTo>
                    <a:pt x="3542" y="3660"/>
                    <a:pt x="3542" y="3660"/>
                    <a:pt x="3542" y="3676"/>
                  </a:cubicBezTo>
                  <a:close/>
                  <a:moveTo>
                    <a:pt x="3710" y="2824"/>
                  </a:moveTo>
                  <a:cubicBezTo>
                    <a:pt x="3693" y="2807"/>
                    <a:pt x="3693" y="2791"/>
                    <a:pt x="3693" y="2774"/>
                  </a:cubicBezTo>
                  <a:cubicBezTo>
                    <a:pt x="3710" y="2757"/>
                    <a:pt x="3710" y="2757"/>
                    <a:pt x="3710" y="2707"/>
                  </a:cubicBezTo>
                  <a:cubicBezTo>
                    <a:pt x="3710" y="2724"/>
                    <a:pt x="3726" y="2741"/>
                    <a:pt x="3743" y="2724"/>
                  </a:cubicBezTo>
                  <a:lnTo>
                    <a:pt x="3726" y="2724"/>
                  </a:lnTo>
                  <a:cubicBezTo>
                    <a:pt x="3710" y="2690"/>
                    <a:pt x="3726" y="2674"/>
                    <a:pt x="3726" y="2657"/>
                  </a:cubicBezTo>
                  <a:cubicBezTo>
                    <a:pt x="3743" y="2674"/>
                    <a:pt x="3760" y="2657"/>
                    <a:pt x="3793" y="2657"/>
                  </a:cubicBezTo>
                  <a:cubicBezTo>
                    <a:pt x="3793" y="2674"/>
                    <a:pt x="3810" y="2674"/>
                    <a:pt x="3810" y="2690"/>
                  </a:cubicBezTo>
                  <a:cubicBezTo>
                    <a:pt x="3776" y="2690"/>
                    <a:pt x="3760" y="2690"/>
                    <a:pt x="3793" y="2707"/>
                  </a:cubicBezTo>
                  <a:cubicBezTo>
                    <a:pt x="3776" y="2707"/>
                    <a:pt x="3760" y="2690"/>
                    <a:pt x="3760" y="2707"/>
                  </a:cubicBezTo>
                  <a:cubicBezTo>
                    <a:pt x="3760" y="2724"/>
                    <a:pt x="3760" y="2724"/>
                    <a:pt x="3760" y="2741"/>
                  </a:cubicBezTo>
                  <a:cubicBezTo>
                    <a:pt x="3726" y="2757"/>
                    <a:pt x="3743" y="2807"/>
                    <a:pt x="3710" y="2824"/>
                  </a:cubicBezTo>
                  <a:close/>
                  <a:moveTo>
                    <a:pt x="3760" y="2574"/>
                  </a:moveTo>
                  <a:cubicBezTo>
                    <a:pt x="3743" y="2574"/>
                    <a:pt x="3743" y="2540"/>
                    <a:pt x="3726" y="2540"/>
                  </a:cubicBezTo>
                  <a:cubicBezTo>
                    <a:pt x="3710" y="2540"/>
                    <a:pt x="3726" y="2574"/>
                    <a:pt x="3710" y="2574"/>
                  </a:cubicBezTo>
                  <a:cubicBezTo>
                    <a:pt x="3710" y="2574"/>
                    <a:pt x="3726" y="2590"/>
                    <a:pt x="3726" y="2607"/>
                  </a:cubicBezTo>
                  <a:lnTo>
                    <a:pt x="3743" y="2607"/>
                  </a:lnTo>
                  <a:cubicBezTo>
                    <a:pt x="3743" y="2590"/>
                    <a:pt x="3810" y="2607"/>
                    <a:pt x="3810" y="2574"/>
                  </a:cubicBezTo>
                  <a:cubicBezTo>
                    <a:pt x="3793" y="2574"/>
                    <a:pt x="3793" y="2574"/>
                    <a:pt x="3793" y="2590"/>
                  </a:cubicBezTo>
                  <a:cubicBezTo>
                    <a:pt x="3793" y="2574"/>
                    <a:pt x="3793" y="2574"/>
                    <a:pt x="3793" y="2574"/>
                  </a:cubicBezTo>
                  <a:cubicBezTo>
                    <a:pt x="3793" y="2574"/>
                    <a:pt x="3760" y="2557"/>
                    <a:pt x="3760" y="2574"/>
                  </a:cubicBezTo>
                  <a:close/>
                  <a:moveTo>
                    <a:pt x="4879" y="2507"/>
                  </a:moveTo>
                  <a:lnTo>
                    <a:pt x="4879" y="2490"/>
                  </a:lnTo>
                  <a:lnTo>
                    <a:pt x="4896" y="2490"/>
                  </a:lnTo>
                  <a:cubicBezTo>
                    <a:pt x="4896" y="2507"/>
                    <a:pt x="4896" y="2490"/>
                    <a:pt x="4896" y="2507"/>
                  </a:cubicBezTo>
                  <a:cubicBezTo>
                    <a:pt x="4879" y="2507"/>
                    <a:pt x="4896" y="2507"/>
                    <a:pt x="4879" y="2507"/>
                  </a:cubicBezTo>
                  <a:close/>
                  <a:moveTo>
                    <a:pt x="4762" y="2039"/>
                  </a:moveTo>
                  <a:cubicBezTo>
                    <a:pt x="4762" y="2039"/>
                    <a:pt x="4762" y="2022"/>
                    <a:pt x="4762" y="2022"/>
                  </a:cubicBezTo>
                  <a:cubicBezTo>
                    <a:pt x="4746" y="2005"/>
                    <a:pt x="4762" y="1955"/>
                    <a:pt x="4762" y="1922"/>
                  </a:cubicBezTo>
                  <a:cubicBezTo>
                    <a:pt x="4779" y="1922"/>
                    <a:pt x="4779" y="1905"/>
                    <a:pt x="4762" y="1905"/>
                  </a:cubicBezTo>
                  <a:cubicBezTo>
                    <a:pt x="4779" y="1905"/>
                    <a:pt x="4796" y="1905"/>
                    <a:pt x="4796" y="1922"/>
                  </a:cubicBezTo>
                  <a:cubicBezTo>
                    <a:pt x="4779" y="1922"/>
                    <a:pt x="4779" y="1922"/>
                    <a:pt x="4779" y="1939"/>
                  </a:cubicBezTo>
                  <a:cubicBezTo>
                    <a:pt x="4829" y="1955"/>
                    <a:pt x="4879" y="1972"/>
                    <a:pt x="4862" y="2039"/>
                  </a:cubicBezTo>
                  <a:cubicBezTo>
                    <a:pt x="4879" y="2039"/>
                    <a:pt x="4879" y="2039"/>
                    <a:pt x="4879" y="2022"/>
                  </a:cubicBezTo>
                  <a:cubicBezTo>
                    <a:pt x="4879" y="2056"/>
                    <a:pt x="4862" y="2039"/>
                    <a:pt x="4862" y="2056"/>
                  </a:cubicBezTo>
                  <a:lnTo>
                    <a:pt x="4896" y="2056"/>
                  </a:lnTo>
                  <a:cubicBezTo>
                    <a:pt x="4896" y="2089"/>
                    <a:pt x="4862" y="2089"/>
                    <a:pt x="4846" y="2089"/>
                  </a:cubicBezTo>
                  <a:cubicBezTo>
                    <a:pt x="4846" y="2072"/>
                    <a:pt x="4829" y="2072"/>
                    <a:pt x="4812" y="2072"/>
                  </a:cubicBezTo>
                  <a:cubicBezTo>
                    <a:pt x="4812" y="2072"/>
                    <a:pt x="4812" y="2089"/>
                    <a:pt x="4796" y="2089"/>
                  </a:cubicBezTo>
                  <a:cubicBezTo>
                    <a:pt x="4779" y="2056"/>
                    <a:pt x="4762" y="2106"/>
                    <a:pt x="4746" y="2106"/>
                  </a:cubicBezTo>
                  <a:cubicBezTo>
                    <a:pt x="4746" y="2089"/>
                    <a:pt x="4746" y="2089"/>
                    <a:pt x="4729" y="2089"/>
                  </a:cubicBezTo>
                  <a:cubicBezTo>
                    <a:pt x="4729" y="2089"/>
                    <a:pt x="4695" y="2089"/>
                    <a:pt x="4695" y="2072"/>
                  </a:cubicBezTo>
                  <a:cubicBezTo>
                    <a:pt x="4712" y="2089"/>
                    <a:pt x="4729" y="2089"/>
                    <a:pt x="4729" y="2072"/>
                  </a:cubicBezTo>
                  <a:cubicBezTo>
                    <a:pt x="4729" y="2056"/>
                    <a:pt x="4729" y="2039"/>
                    <a:pt x="4712" y="2022"/>
                  </a:cubicBezTo>
                  <a:cubicBezTo>
                    <a:pt x="4712" y="2039"/>
                    <a:pt x="4695" y="2039"/>
                    <a:pt x="4695" y="2072"/>
                  </a:cubicBezTo>
                  <a:cubicBezTo>
                    <a:pt x="4679" y="2072"/>
                    <a:pt x="4695" y="2039"/>
                    <a:pt x="4662" y="2056"/>
                  </a:cubicBezTo>
                  <a:cubicBezTo>
                    <a:pt x="4645" y="2022"/>
                    <a:pt x="4679" y="1989"/>
                    <a:pt x="4712" y="1989"/>
                  </a:cubicBezTo>
                  <a:cubicBezTo>
                    <a:pt x="4712" y="2022"/>
                    <a:pt x="4746" y="2022"/>
                    <a:pt x="4762" y="2039"/>
                  </a:cubicBezTo>
                  <a:close/>
                  <a:moveTo>
                    <a:pt x="4729" y="1571"/>
                  </a:moveTo>
                  <a:cubicBezTo>
                    <a:pt x="4712" y="1571"/>
                    <a:pt x="4712" y="1588"/>
                    <a:pt x="4712" y="1588"/>
                  </a:cubicBezTo>
                  <a:cubicBezTo>
                    <a:pt x="4712" y="1604"/>
                    <a:pt x="4695" y="1571"/>
                    <a:pt x="4695" y="1571"/>
                  </a:cubicBezTo>
                  <a:cubicBezTo>
                    <a:pt x="4712" y="1604"/>
                    <a:pt x="4712" y="1554"/>
                    <a:pt x="4729" y="1571"/>
                  </a:cubicBezTo>
                  <a:close/>
                  <a:moveTo>
                    <a:pt x="4979" y="2005"/>
                  </a:moveTo>
                  <a:cubicBezTo>
                    <a:pt x="4979" y="1989"/>
                    <a:pt x="4963" y="2005"/>
                    <a:pt x="4963" y="1989"/>
                  </a:cubicBezTo>
                  <a:cubicBezTo>
                    <a:pt x="4946" y="1989"/>
                    <a:pt x="4963" y="2005"/>
                    <a:pt x="4946" y="2005"/>
                  </a:cubicBezTo>
                  <a:cubicBezTo>
                    <a:pt x="4946" y="2005"/>
                    <a:pt x="4946" y="1989"/>
                    <a:pt x="4929" y="1989"/>
                  </a:cubicBezTo>
                  <a:cubicBezTo>
                    <a:pt x="4929" y="1989"/>
                    <a:pt x="4946" y="2005"/>
                    <a:pt x="4946" y="2005"/>
                  </a:cubicBezTo>
                  <a:cubicBezTo>
                    <a:pt x="4913" y="2005"/>
                    <a:pt x="4913" y="1989"/>
                    <a:pt x="4896" y="1972"/>
                  </a:cubicBezTo>
                  <a:cubicBezTo>
                    <a:pt x="4929" y="1972"/>
                    <a:pt x="4946" y="1972"/>
                    <a:pt x="4979" y="1972"/>
                  </a:cubicBezTo>
                  <a:cubicBezTo>
                    <a:pt x="4979" y="1989"/>
                    <a:pt x="4996" y="1989"/>
                    <a:pt x="4979" y="2005"/>
                  </a:cubicBezTo>
                  <a:close/>
                  <a:moveTo>
                    <a:pt x="4645" y="2306"/>
                  </a:moveTo>
                  <a:cubicBezTo>
                    <a:pt x="4645" y="2306"/>
                    <a:pt x="4662" y="2273"/>
                    <a:pt x="4679" y="2306"/>
                  </a:cubicBezTo>
                  <a:cubicBezTo>
                    <a:pt x="4662" y="2306"/>
                    <a:pt x="4662" y="2306"/>
                    <a:pt x="4662" y="2323"/>
                  </a:cubicBezTo>
                  <a:cubicBezTo>
                    <a:pt x="4662" y="2323"/>
                    <a:pt x="4645" y="2323"/>
                    <a:pt x="4645" y="2306"/>
                  </a:cubicBezTo>
                  <a:close/>
                  <a:moveTo>
                    <a:pt x="4896" y="1571"/>
                  </a:moveTo>
                  <a:cubicBezTo>
                    <a:pt x="4896" y="1571"/>
                    <a:pt x="4913" y="1571"/>
                    <a:pt x="4913" y="1588"/>
                  </a:cubicBezTo>
                  <a:cubicBezTo>
                    <a:pt x="4896" y="1571"/>
                    <a:pt x="4896" y="1588"/>
                    <a:pt x="4896" y="1588"/>
                  </a:cubicBezTo>
                  <a:cubicBezTo>
                    <a:pt x="4896" y="1588"/>
                    <a:pt x="4896" y="1571"/>
                    <a:pt x="4896" y="1571"/>
                  </a:cubicBezTo>
                  <a:close/>
                  <a:moveTo>
                    <a:pt x="4695" y="1788"/>
                  </a:moveTo>
                  <a:cubicBezTo>
                    <a:pt x="4695" y="1805"/>
                    <a:pt x="4679" y="1805"/>
                    <a:pt x="4695" y="1822"/>
                  </a:cubicBezTo>
                  <a:cubicBezTo>
                    <a:pt x="4645" y="1822"/>
                    <a:pt x="4645" y="1805"/>
                    <a:pt x="4612" y="1822"/>
                  </a:cubicBezTo>
                  <a:cubicBezTo>
                    <a:pt x="4629" y="1788"/>
                    <a:pt x="4612" y="1771"/>
                    <a:pt x="4612" y="1738"/>
                  </a:cubicBezTo>
                  <a:cubicBezTo>
                    <a:pt x="4645" y="1755"/>
                    <a:pt x="4645" y="1738"/>
                    <a:pt x="4662" y="1721"/>
                  </a:cubicBezTo>
                  <a:cubicBezTo>
                    <a:pt x="4645" y="1755"/>
                    <a:pt x="4679" y="1738"/>
                    <a:pt x="4662" y="1755"/>
                  </a:cubicBezTo>
                  <a:cubicBezTo>
                    <a:pt x="4662" y="1738"/>
                    <a:pt x="4645" y="1738"/>
                    <a:pt x="4645" y="1755"/>
                  </a:cubicBezTo>
                  <a:cubicBezTo>
                    <a:pt x="4662" y="1755"/>
                    <a:pt x="4645" y="1771"/>
                    <a:pt x="4662" y="1771"/>
                  </a:cubicBezTo>
                  <a:cubicBezTo>
                    <a:pt x="4662" y="1771"/>
                    <a:pt x="4679" y="1771"/>
                    <a:pt x="4679" y="1771"/>
                  </a:cubicBezTo>
                  <a:cubicBezTo>
                    <a:pt x="4679" y="1771"/>
                    <a:pt x="4679" y="1788"/>
                    <a:pt x="4695" y="1788"/>
                  </a:cubicBezTo>
                  <a:close/>
                  <a:moveTo>
                    <a:pt x="4629" y="1454"/>
                  </a:moveTo>
                  <a:cubicBezTo>
                    <a:pt x="4629" y="1471"/>
                    <a:pt x="4629" y="1487"/>
                    <a:pt x="4629" y="1504"/>
                  </a:cubicBezTo>
                  <a:cubicBezTo>
                    <a:pt x="4629" y="1504"/>
                    <a:pt x="4595" y="1521"/>
                    <a:pt x="4595" y="1504"/>
                  </a:cubicBezTo>
                  <a:cubicBezTo>
                    <a:pt x="4595" y="1504"/>
                    <a:pt x="4578" y="1487"/>
                    <a:pt x="4578" y="1471"/>
                  </a:cubicBezTo>
                  <a:cubicBezTo>
                    <a:pt x="4595" y="1454"/>
                    <a:pt x="4595" y="1471"/>
                    <a:pt x="4629" y="1454"/>
                  </a:cubicBezTo>
                  <a:close/>
                  <a:moveTo>
                    <a:pt x="4645" y="1437"/>
                  </a:moveTo>
                  <a:cubicBezTo>
                    <a:pt x="4629" y="1421"/>
                    <a:pt x="4612" y="1437"/>
                    <a:pt x="4612" y="1421"/>
                  </a:cubicBezTo>
                  <a:cubicBezTo>
                    <a:pt x="4629" y="1421"/>
                    <a:pt x="4629" y="1421"/>
                    <a:pt x="4645" y="1404"/>
                  </a:cubicBezTo>
                  <a:cubicBezTo>
                    <a:pt x="4645" y="1421"/>
                    <a:pt x="4662" y="1437"/>
                    <a:pt x="4645" y="1437"/>
                  </a:cubicBezTo>
                  <a:close/>
                  <a:moveTo>
                    <a:pt x="4946" y="2340"/>
                  </a:moveTo>
                  <a:cubicBezTo>
                    <a:pt x="4946" y="2323"/>
                    <a:pt x="4929" y="2306"/>
                    <a:pt x="4946" y="2323"/>
                  </a:cubicBezTo>
                  <a:cubicBezTo>
                    <a:pt x="4946" y="2323"/>
                    <a:pt x="4946" y="2323"/>
                    <a:pt x="4963" y="2323"/>
                  </a:cubicBezTo>
                  <a:cubicBezTo>
                    <a:pt x="4963" y="2323"/>
                    <a:pt x="4963" y="2306"/>
                    <a:pt x="4979" y="2306"/>
                  </a:cubicBezTo>
                  <a:cubicBezTo>
                    <a:pt x="4963" y="2323"/>
                    <a:pt x="4963" y="2340"/>
                    <a:pt x="4946" y="2340"/>
                  </a:cubicBezTo>
                  <a:close/>
                  <a:moveTo>
                    <a:pt x="4311" y="3827"/>
                  </a:moveTo>
                  <a:cubicBezTo>
                    <a:pt x="4311" y="3810"/>
                    <a:pt x="4311" y="3810"/>
                    <a:pt x="4294" y="3793"/>
                  </a:cubicBezTo>
                  <a:cubicBezTo>
                    <a:pt x="4311" y="3793"/>
                    <a:pt x="4328" y="3777"/>
                    <a:pt x="4328" y="3793"/>
                  </a:cubicBezTo>
                  <a:cubicBezTo>
                    <a:pt x="4328" y="3810"/>
                    <a:pt x="4328" y="3827"/>
                    <a:pt x="4311" y="3827"/>
                  </a:cubicBezTo>
                  <a:close/>
                  <a:moveTo>
                    <a:pt x="4361" y="2975"/>
                  </a:moveTo>
                  <a:cubicBezTo>
                    <a:pt x="4344" y="2975"/>
                    <a:pt x="4328" y="2975"/>
                    <a:pt x="4328" y="2975"/>
                  </a:cubicBezTo>
                  <a:cubicBezTo>
                    <a:pt x="4328" y="2975"/>
                    <a:pt x="4328" y="2991"/>
                    <a:pt x="4328" y="2991"/>
                  </a:cubicBezTo>
                  <a:cubicBezTo>
                    <a:pt x="4328" y="2975"/>
                    <a:pt x="4311" y="2991"/>
                    <a:pt x="4311" y="2975"/>
                  </a:cubicBezTo>
                  <a:cubicBezTo>
                    <a:pt x="4328" y="2975"/>
                    <a:pt x="4328" y="2975"/>
                    <a:pt x="4328" y="2958"/>
                  </a:cubicBezTo>
                  <a:cubicBezTo>
                    <a:pt x="4328" y="2958"/>
                    <a:pt x="4328" y="2958"/>
                    <a:pt x="4328" y="2958"/>
                  </a:cubicBezTo>
                  <a:cubicBezTo>
                    <a:pt x="4328" y="2958"/>
                    <a:pt x="4344" y="2975"/>
                    <a:pt x="4344" y="2975"/>
                  </a:cubicBezTo>
                  <a:cubicBezTo>
                    <a:pt x="4344" y="2958"/>
                    <a:pt x="4328" y="2941"/>
                    <a:pt x="4344" y="2924"/>
                  </a:cubicBezTo>
                  <a:cubicBezTo>
                    <a:pt x="4344" y="2941"/>
                    <a:pt x="4378" y="2958"/>
                    <a:pt x="4361" y="2975"/>
                  </a:cubicBezTo>
                  <a:cubicBezTo>
                    <a:pt x="4361" y="2958"/>
                    <a:pt x="4361" y="2975"/>
                    <a:pt x="4361" y="2975"/>
                  </a:cubicBezTo>
                  <a:close/>
                  <a:moveTo>
                    <a:pt x="4311" y="3509"/>
                  </a:moveTo>
                  <a:cubicBezTo>
                    <a:pt x="4311" y="3492"/>
                    <a:pt x="4294" y="3492"/>
                    <a:pt x="4311" y="3476"/>
                  </a:cubicBezTo>
                  <a:cubicBezTo>
                    <a:pt x="4311" y="3476"/>
                    <a:pt x="4311" y="3476"/>
                    <a:pt x="4311" y="3459"/>
                  </a:cubicBezTo>
                  <a:cubicBezTo>
                    <a:pt x="4328" y="3476"/>
                    <a:pt x="4361" y="3476"/>
                    <a:pt x="4344" y="3492"/>
                  </a:cubicBezTo>
                  <a:cubicBezTo>
                    <a:pt x="4344" y="3492"/>
                    <a:pt x="4328" y="3526"/>
                    <a:pt x="4311" y="3509"/>
                  </a:cubicBezTo>
                  <a:close/>
                  <a:moveTo>
                    <a:pt x="4411" y="3442"/>
                  </a:moveTo>
                  <a:cubicBezTo>
                    <a:pt x="4395" y="3426"/>
                    <a:pt x="4395" y="3409"/>
                    <a:pt x="4395" y="3409"/>
                  </a:cubicBezTo>
                  <a:cubicBezTo>
                    <a:pt x="4411" y="3409"/>
                    <a:pt x="4428" y="3442"/>
                    <a:pt x="4411" y="3442"/>
                  </a:cubicBezTo>
                  <a:close/>
                  <a:moveTo>
                    <a:pt x="4311" y="3225"/>
                  </a:moveTo>
                  <a:cubicBezTo>
                    <a:pt x="4328" y="3242"/>
                    <a:pt x="4311" y="3192"/>
                    <a:pt x="4328" y="3208"/>
                  </a:cubicBezTo>
                  <a:cubicBezTo>
                    <a:pt x="4328" y="3225"/>
                    <a:pt x="4311" y="3225"/>
                    <a:pt x="4311" y="3242"/>
                  </a:cubicBezTo>
                  <a:cubicBezTo>
                    <a:pt x="4311" y="3225"/>
                    <a:pt x="4294" y="3225"/>
                    <a:pt x="4311" y="3225"/>
                  </a:cubicBezTo>
                  <a:close/>
                  <a:moveTo>
                    <a:pt x="4478" y="2774"/>
                  </a:moveTo>
                  <a:cubicBezTo>
                    <a:pt x="4461" y="2791"/>
                    <a:pt x="4445" y="2824"/>
                    <a:pt x="4478" y="2841"/>
                  </a:cubicBezTo>
                  <a:cubicBezTo>
                    <a:pt x="4461" y="2858"/>
                    <a:pt x="4512" y="2774"/>
                    <a:pt x="4461" y="2757"/>
                  </a:cubicBezTo>
                  <a:cubicBezTo>
                    <a:pt x="4461" y="2774"/>
                    <a:pt x="4461" y="2774"/>
                    <a:pt x="4478" y="2774"/>
                  </a:cubicBezTo>
                  <a:close/>
                  <a:moveTo>
                    <a:pt x="4328" y="3142"/>
                  </a:moveTo>
                  <a:cubicBezTo>
                    <a:pt x="4311" y="3142"/>
                    <a:pt x="4311" y="3158"/>
                    <a:pt x="4294" y="3158"/>
                  </a:cubicBezTo>
                  <a:cubicBezTo>
                    <a:pt x="4311" y="3175"/>
                    <a:pt x="4311" y="3208"/>
                    <a:pt x="4344" y="3208"/>
                  </a:cubicBezTo>
                  <a:cubicBezTo>
                    <a:pt x="4328" y="3192"/>
                    <a:pt x="4344" y="3192"/>
                    <a:pt x="4344" y="3175"/>
                  </a:cubicBezTo>
                  <a:cubicBezTo>
                    <a:pt x="4311" y="3175"/>
                    <a:pt x="4328" y="3158"/>
                    <a:pt x="4328" y="3142"/>
                  </a:cubicBezTo>
                  <a:close/>
                  <a:moveTo>
                    <a:pt x="4996" y="2273"/>
                  </a:moveTo>
                  <a:cubicBezTo>
                    <a:pt x="4996" y="2273"/>
                    <a:pt x="4979" y="2289"/>
                    <a:pt x="4979" y="2289"/>
                  </a:cubicBezTo>
                  <a:cubicBezTo>
                    <a:pt x="4963" y="2306"/>
                    <a:pt x="4996" y="2289"/>
                    <a:pt x="4996" y="2306"/>
                  </a:cubicBezTo>
                  <a:cubicBezTo>
                    <a:pt x="5013" y="2306"/>
                    <a:pt x="4996" y="2273"/>
                    <a:pt x="4996" y="2273"/>
                  </a:cubicBezTo>
                  <a:close/>
                  <a:moveTo>
                    <a:pt x="4278" y="3409"/>
                  </a:moveTo>
                  <a:cubicBezTo>
                    <a:pt x="4261" y="3392"/>
                    <a:pt x="4261" y="3376"/>
                    <a:pt x="4278" y="3359"/>
                  </a:cubicBezTo>
                  <a:cubicBezTo>
                    <a:pt x="4278" y="3376"/>
                    <a:pt x="4294" y="3376"/>
                    <a:pt x="4294" y="3392"/>
                  </a:cubicBezTo>
                  <a:cubicBezTo>
                    <a:pt x="4261" y="3409"/>
                    <a:pt x="4294" y="3376"/>
                    <a:pt x="4278" y="3409"/>
                  </a:cubicBezTo>
                  <a:close/>
                  <a:moveTo>
                    <a:pt x="4879" y="2841"/>
                  </a:moveTo>
                  <a:cubicBezTo>
                    <a:pt x="4879" y="2858"/>
                    <a:pt x="4896" y="2858"/>
                    <a:pt x="4929" y="2858"/>
                  </a:cubicBezTo>
                  <a:cubicBezTo>
                    <a:pt x="4929" y="2858"/>
                    <a:pt x="4913" y="2841"/>
                    <a:pt x="4896" y="2858"/>
                  </a:cubicBezTo>
                  <a:cubicBezTo>
                    <a:pt x="4896" y="2841"/>
                    <a:pt x="4913" y="2841"/>
                    <a:pt x="4913" y="2824"/>
                  </a:cubicBezTo>
                  <a:cubicBezTo>
                    <a:pt x="4896" y="2841"/>
                    <a:pt x="4896" y="2841"/>
                    <a:pt x="4879" y="2841"/>
                  </a:cubicBezTo>
                  <a:cubicBezTo>
                    <a:pt x="4879" y="2841"/>
                    <a:pt x="4896" y="2841"/>
                    <a:pt x="4896" y="2841"/>
                  </a:cubicBezTo>
                  <a:cubicBezTo>
                    <a:pt x="4896" y="2824"/>
                    <a:pt x="4879" y="2841"/>
                    <a:pt x="4879" y="2841"/>
                  </a:cubicBezTo>
                  <a:close/>
                  <a:moveTo>
                    <a:pt x="5013" y="1471"/>
                  </a:moveTo>
                  <a:cubicBezTo>
                    <a:pt x="5013" y="1487"/>
                    <a:pt x="4996" y="1487"/>
                    <a:pt x="4979" y="1504"/>
                  </a:cubicBezTo>
                  <a:cubicBezTo>
                    <a:pt x="4979" y="1538"/>
                    <a:pt x="4996" y="1538"/>
                    <a:pt x="4996" y="1554"/>
                  </a:cubicBezTo>
                  <a:cubicBezTo>
                    <a:pt x="4979" y="1554"/>
                    <a:pt x="4979" y="1571"/>
                    <a:pt x="4963" y="1571"/>
                  </a:cubicBezTo>
                  <a:cubicBezTo>
                    <a:pt x="4963" y="1521"/>
                    <a:pt x="4929" y="1504"/>
                    <a:pt x="4913" y="1471"/>
                  </a:cubicBezTo>
                  <a:cubicBezTo>
                    <a:pt x="4929" y="1471"/>
                    <a:pt x="4929" y="1454"/>
                    <a:pt x="4929" y="1454"/>
                  </a:cubicBezTo>
                  <a:cubicBezTo>
                    <a:pt x="4929" y="1454"/>
                    <a:pt x="4946" y="1454"/>
                    <a:pt x="4946" y="1454"/>
                  </a:cubicBezTo>
                  <a:cubicBezTo>
                    <a:pt x="4946" y="1437"/>
                    <a:pt x="4946" y="1437"/>
                    <a:pt x="4946" y="1437"/>
                  </a:cubicBezTo>
                  <a:cubicBezTo>
                    <a:pt x="4963" y="1437"/>
                    <a:pt x="4963" y="1421"/>
                    <a:pt x="4979" y="1437"/>
                  </a:cubicBezTo>
                  <a:cubicBezTo>
                    <a:pt x="4979" y="1437"/>
                    <a:pt x="4979" y="1437"/>
                    <a:pt x="4979" y="1421"/>
                  </a:cubicBezTo>
                  <a:cubicBezTo>
                    <a:pt x="4996" y="1421"/>
                    <a:pt x="4996" y="1454"/>
                    <a:pt x="5013" y="1471"/>
                  </a:cubicBezTo>
                  <a:close/>
                  <a:moveTo>
                    <a:pt x="4946" y="1471"/>
                  </a:moveTo>
                  <a:cubicBezTo>
                    <a:pt x="4946" y="1487"/>
                    <a:pt x="4946" y="1487"/>
                    <a:pt x="4963" y="1504"/>
                  </a:cubicBezTo>
                  <a:cubicBezTo>
                    <a:pt x="4963" y="1504"/>
                    <a:pt x="4963" y="1471"/>
                    <a:pt x="4946" y="1471"/>
                  </a:cubicBezTo>
                  <a:close/>
                  <a:moveTo>
                    <a:pt x="4913" y="2122"/>
                  </a:moveTo>
                  <a:cubicBezTo>
                    <a:pt x="4913" y="2122"/>
                    <a:pt x="4929" y="2072"/>
                    <a:pt x="4929" y="2089"/>
                  </a:cubicBezTo>
                  <a:cubicBezTo>
                    <a:pt x="4929" y="2106"/>
                    <a:pt x="4946" y="2089"/>
                    <a:pt x="4946" y="2106"/>
                  </a:cubicBezTo>
                  <a:cubicBezTo>
                    <a:pt x="4963" y="2139"/>
                    <a:pt x="4929" y="2139"/>
                    <a:pt x="4913" y="2122"/>
                  </a:cubicBezTo>
                  <a:close/>
                  <a:moveTo>
                    <a:pt x="4963" y="2640"/>
                  </a:moveTo>
                  <a:cubicBezTo>
                    <a:pt x="4963" y="2674"/>
                    <a:pt x="4979" y="2640"/>
                    <a:pt x="4979" y="2624"/>
                  </a:cubicBezTo>
                  <a:cubicBezTo>
                    <a:pt x="4979" y="2640"/>
                    <a:pt x="4979" y="2657"/>
                    <a:pt x="4963" y="2657"/>
                  </a:cubicBezTo>
                  <a:cubicBezTo>
                    <a:pt x="4979" y="2657"/>
                    <a:pt x="4979" y="2657"/>
                    <a:pt x="4979" y="2657"/>
                  </a:cubicBezTo>
                  <a:cubicBezTo>
                    <a:pt x="4979" y="2674"/>
                    <a:pt x="4979" y="2657"/>
                    <a:pt x="4996" y="2657"/>
                  </a:cubicBezTo>
                  <a:cubicBezTo>
                    <a:pt x="4979" y="2690"/>
                    <a:pt x="4979" y="2690"/>
                    <a:pt x="4963" y="2707"/>
                  </a:cubicBezTo>
                  <a:cubicBezTo>
                    <a:pt x="4929" y="2690"/>
                    <a:pt x="4963" y="2690"/>
                    <a:pt x="4963" y="2674"/>
                  </a:cubicBezTo>
                  <a:cubicBezTo>
                    <a:pt x="4946" y="2674"/>
                    <a:pt x="4946" y="2640"/>
                    <a:pt x="4963" y="2640"/>
                  </a:cubicBezTo>
                  <a:close/>
                  <a:moveTo>
                    <a:pt x="3776" y="2757"/>
                  </a:moveTo>
                  <a:cubicBezTo>
                    <a:pt x="3760" y="2774"/>
                    <a:pt x="3776" y="2791"/>
                    <a:pt x="3776" y="2807"/>
                  </a:cubicBezTo>
                  <a:cubicBezTo>
                    <a:pt x="3793" y="2791"/>
                    <a:pt x="3776" y="2774"/>
                    <a:pt x="3776" y="2757"/>
                  </a:cubicBezTo>
                  <a:close/>
                  <a:moveTo>
                    <a:pt x="2991" y="1588"/>
                  </a:moveTo>
                  <a:cubicBezTo>
                    <a:pt x="2958" y="1571"/>
                    <a:pt x="2974" y="1588"/>
                    <a:pt x="2958" y="1621"/>
                  </a:cubicBezTo>
                  <a:cubicBezTo>
                    <a:pt x="2941" y="1588"/>
                    <a:pt x="2908" y="1571"/>
                    <a:pt x="2908" y="1538"/>
                  </a:cubicBezTo>
                  <a:cubicBezTo>
                    <a:pt x="2924" y="1521"/>
                    <a:pt x="2924" y="1538"/>
                    <a:pt x="2958" y="1521"/>
                  </a:cubicBezTo>
                  <a:cubicBezTo>
                    <a:pt x="2958" y="1571"/>
                    <a:pt x="2974" y="1554"/>
                    <a:pt x="2991" y="1588"/>
                  </a:cubicBezTo>
                  <a:close/>
                  <a:moveTo>
                    <a:pt x="2908" y="151"/>
                  </a:moveTo>
                  <a:cubicBezTo>
                    <a:pt x="2874" y="134"/>
                    <a:pt x="2891" y="134"/>
                    <a:pt x="2874" y="134"/>
                  </a:cubicBezTo>
                  <a:cubicBezTo>
                    <a:pt x="2874" y="117"/>
                    <a:pt x="2874" y="117"/>
                    <a:pt x="2874" y="117"/>
                  </a:cubicBezTo>
                  <a:cubicBezTo>
                    <a:pt x="2891" y="101"/>
                    <a:pt x="2891" y="134"/>
                    <a:pt x="2908" y="134"/>
                  </a:cubicBezTo>
                  <a:cubicBezTo>
                    <a:pt x="2908" y="134"/>
                    <a:pt x="2908" y="117"/>
                    <a:pt x="2908" y="134"/>
                  </a:cubicBezTo>
                  <a:cubicBezTo>
                    <a:pt x="2908" y="134"/>
                    <a:pt x="2908" y="134"/>
                    <a:pt x="2908" y="151"/>
                  </a:cubicBezTo>
                  <a:close/>
                  <a:moveTo>
                    <a:pt x="2857" y="2089"/>
                  </a:moveTo>
                  <a:cubicBezTo>
                    <a:pt x="2841" y="2089"/>
                    <a:pt x="2807" y="2056"/>
                    <a:pt x="2791" y="2089"/>
                  </a:cubicBezTo>
                  <a:cubicBezTo>
                    <a:pt x="2807" y="2106"/>
                    <a:pt x="2824" y="2122"/>
                    <a:pt x="2824" y="2122"/>
                  </a:cubicBezTo>
                  <a:cubicBezTo>
                    <a:pt x="2807" y="2122"/>
                    <a:pt x="2824" y="2122"/>
                    <a:pt x="2824" y="2139"/>
                  </a:cubicBezTo>
                  <a:lnTo>
                    <a:pt x="2807" y="2139"/>
                  </a:lnTo>
                  <a:cubicBezTo>
                    <a:pt x="2807" y="2139"/>
                    <a:pt x="2807" y="2122"/>
                    <a:pt x="2807" y="2122"/>
                  </a:cubicBezTo>
                  <a:cubicBezTo>
                    <a:pt x="2807" y="2122"/>
                    <a:pt x="2791" y="2106"/>
                    <a:pt x="2791" y="2122"/>
                  </a:cubicBezTo>
                  <a:cubicBezTo>
                    <a:pt x="2791" y="2139"/>
                    <a:pt x="2807" y="2139"/>
                    <a:pt x="2807" y="2156"/>
                  </a:cubicBezTo>
                  <a:cubicBezTo>
                    <a:pt x="2791" y="2156"/>
                    <a:pt x="2807" y="2189"/>
                    <a:pt x="2791" y="2189"/>
                  </a:cubicBezTo>
                  <a:cubicBezTo>
                    <a:pt x="2774" y="2156"/>
                    <a:pt x="2757" y="2122"/>
                    <a:pt x="2740" y="2089"/>
                  </a:cubicBezTo>
                  <a:cubicBezTo>
                    <a:pt x="2740" y="2072"/>
                    <a:pt x="2757" y="2072"/>
                    <a:pt x="2757" y="2072"/>
                  </a:cubicBezTo>
                  <a:cubicBezTo>
                    <a:pt x="2740" y="2039"/>
                    <a:pt x="2791" y="1989"/>
                    <a:pt x="2757" y="1972"/>
                  </a:cubicBezTo>
                  <a:cubicBezTo>
                    <a:pt x="2774" y="1972"/>
                    <a:pt x="2774" y="1972"/>
                    <a:pt x="2774" y="1989"/>
                  </a:cubicBezTo>
                  <a:cubicBezTo>
                    <a:pt x="2791" y="2005"/>
                    <a:pt x="2757" y="1989"/>
                    <a:pt x="2774" y="2005"/>
                  </a:cubicBezTo>
                  <a:cubicBezTo>
                    <a:pt x="2791" y="2005"/>
                    <a:pt x="2791" y="2022"/>
                    <a:pt x="2824" y="2022"/>
                  </a:cubicBezTo>
                  <a:cubicBezTo>
                    <a:pt x="2841" y="2039"/>
                    <a:pt x="2807" y="2022"/>
                    <a:pt x="2807" y="2039"/>
                  </a:cubicBezTo>
                  <a:cubicBezTo>
                    <a:pt x="2824" y="2039"/>
                    <a:pt x="2824" y="2039"/>
                    <a:pt x="2824" y="2056"/>
                  </a:cubicBezTo>
                  <a:cubicBezTo>
                    <a:pt x="2857" y="2005"/>
                    <a:pt x="2874" y="2072"/>
                    <a:pt x="2857" y="2089"/>
                  </a:cubicBezTo>
                  <a:close/>
                  <a:moveTo>
                    <a:pt x="2791" y="1554"/>
                  </a:moveTo>
                  <a:cubicBezTo>
                    <a:pt x="2824" y="1554"/>
                    <a:pt x="2824" y="1588"/>
                    <a:pt x="2841" y="1588"/>
                  </a:cubicBezTo>
                  <a:cubicBezTo>
                    <a:pt x="2841" y="1604"/>
                    <a:pt x="2824" y="1604"/>
                    <a:pt x="2824" y="1604"/>
                  </a:cubicBezTo>
                  <a:cubicBezTo>
                    <a:pt x="2824" y="1588"/>
                    <a:pt x="2791" y="1571"/>
                    <a:pt x="2774" y="1554"/>
                  </a:cubicBezTo>
                  <a:cubicBezTo>
                    <a:pt x="2774" y="1554"/>
                    <a:pt x="2824" y="1521"/>
                    <a:pt x="2791" y="1554"/>
                  </a:cubicBezTo>
                  <a:close/>
                  <a:moveTo>
                    <a:pt x="2239" y="1838"/>
                  </a:moveTo>
                  <a:cubicBezTo>
                    <a:pt x="2239" y="1822"/>
                    <a:pt x="2239" y="1822"/>
                    <a:pt x="2239" y="1805"/>
                  </a:cubicBezTo>
                  <a:cubicBezTo>
                    <a:pt x="2256" y="1805"/>
                    <a:pt x="2256" y="1805"/>
                    <a:pt x="2273" y="1805"/>
                  </a:cubicBezTo>
                  <a:cubicBezTo>
                    <a:pt x="2273" y="1838"/>
                    <a:pt x="2223" y="1822"/>
                    <a:pt x="2256" y="1838"/>
                  </a:cubicBezTo>
                  <a:lnTo>
                    <a:pt x="2239" y="1838"/>
                  </a:lnTo>
                  <a:close/>
                  <a:moveTo>
                    <a:pt x="2273" y="2106"/>
                  </a:moveTo>
                  <a:cubicBezTo>
                    <a:pt x="2273" y="2089"/>
                    <a:pt x="2273" y="2122"/>
                    <a:pt x="2256" y="2122"/>
                  </a:cubicBezTo>
                  <a:cubicBezTo>
                    <a:pt x="2256" y="2106"/>
                    <a:pt x="2223" y="2089"/>
                    <a:pt x="2239" y="2072"/>
                  </a:cubicBezTo>
                  <a:cubicBezTo>
                    <a:pt x="2239" y="2089"/>
                    <a:pt x="2289" y="2089"/>
                    <a:pt x="2273" y="2106"/>
                  </a:cubicBezTo>
                  <a:close/>
                  <a:moveTo>
                    <a:pt x="2223" y="2473"/>
                  </a:moveTo>
                  <a:cubicBezTo>
                    <a:pt x="2239" y="2473"/>
                    <a:pt x="2223" y="2490"/>
                    <a:pt x="2239" y="2490"/>
                  </a:cubicBezTo>
                  <a:cubicBezTo>
                    <a:pt x="2239" y="2507"/>
                    <a:pt x="2223" y="2507"/>
                    <a:pt x="2223" y="2523"/>
                  </a:cubicBezTo>
                  <a:cubicBezTo>
                    <a:pt x="2206" y="2507"/>
                    <a:pt x="2206" y="2507"/>
                    <a:pt x="2223" y="2473"/>
                  </a:cubicBezTo>
                  <a:close/>
                  <a:moveTo>
                    <a:pt x="2172" y="2373"/>
                  </a:moveTo>
                  <a:cubicBezTo>
                    <a:pt x="2189" y="2356"/>
                    <a:pt x="2189" y="2373"/>
                    <a:pt x="2189" y="2390"/>
                  </a:cubicBezTo>
                  <a:cubicBezTo>
                    <a:pt x="2172" y="2373"/>
                    <a:pt x="2189" y="2390"/>
                    <a:pt x="2172" y="2390"/>
                  </a:cubicBezTo>
                  <a:cubicBezTo>
                    <a:pt x="2172" y="2390"/>
                    <a:pt x="2172" y="2390"/>
                    <a:pt x="2172" y="2390"/>
                  </a:cubicBezTo>
                  <a:cubicBezTo>
                    <a:pt x="2172" y="2390"/>
                    <a:pt x="2172" y="2406"/>
                    <a:pt x="2172" y="2406"/>
                  </a:cubicBezTo>
                  <a:cubicBezTo>
                    <a:pt x="2156" y="2390"/>
                    <a:pt x="2172" y="2390"/>
                    <a:pt x="2172" y="2373"/>
                  </a:cubicBezTo>
                  <a:close/>
                  <a:moveTo>
                    <a:pt x="2256" y="301"/>
                  </a:moveTo>
                  <a:cubicBezTo>
                    <a:pt x="2256" y="301"/>
                    <a:pt x="2273" y="301"/>
                    <a:pt x="2273" y="301"/>
                  </a:cubicBezTo>
                  <a:cubicBezTo>
                    <a:pt x="2256" y="301"/>
                    <a:pt x="2256" y="335"/>
                    <a:pt x="2256" y="318"/>
                  </a:cubicBezTo>
                  <a:cubicBezTo>
                    <a:pt x="2256" y="318"/>
                    <a:pt x="2256" y="318"/>
                    <a:pt x="2256" y="318"/>
                  </a:cubicBezTo>
                  <a:cubicBezTo>
                    <a:pt x="2256" y="318"/>
                    <a:pt x="2256" y="301"/>
                    <a:pt x="2256" y="301"/>
                  </a:cubicBezTo>
                  <a:close/>
                  <a:moveTo>
                    <a:pt x="2891" y="5147"/>
                  </a:moveTo>
                  <a:cubicBezTo>
                    <a:pt x="2891" y="5163"/>
                    <a:pt x="2891" y="5163"/>
                    <a:pt x="2891" y="5163"/>
                  </a:cubicBezTo>
                  <a:cubicBezTo>
                    <a:pt x="2908" y="5180"/>
                    <a:pt x="2924" y="5163"/>
                    <a:pt x="2958" y="5180"/>
                  </a:cubicBezTo>
                  <a:lnTo>
                    <a:pt x="2958" y="5163"/>
                  </a:lnTo>
                  <a:cubicBezTo>
                    <a:pt x="2974" y="5147"/>
                    <a:pt x="2974" y="5180"/>
                    <a:pt x="2974" y="5163"/>
                  </a:cubicBezTo>
                  <a:cubicBezTo>
                    <a:pt x="2974" y="5147"/>
                    <a:pt x="2958" y="5147"/>
                    <a:pt x="2958" y="5130"/>
                  </a:cubicBezTo>
                  <a:cubicBezTo>
                    <a:pt x="2924" y="5147"/>
                    <a:pt x="2924" y="5163"/>
                    <a:pt x="2891" y="5147"/>
                  </a:cubicBezTo>
                  <a:close/>
                  <a:moveTo>
                    <a:pt x="2156" y="4495"/>
                  </a:moveTo>
                  <a:cubicBezTo>
                    <a:pt x="2139" y="4512"/>
                    <a:pt x="2156" y="4512"/>
                    <a:pt x="2139" y="4528"/>
                  </a:cubicBezTo>
                  <a:cubicBezTo>
                    <a:pt x="2139" y="4512"/>
                    <a:pt x="2122" y="4528"/>
                    <a:pt x="2122" y="4512"/>
                  </a:cubicBezTo>
                  <a:cubicBezTo>
                    <a:pt x="2122" y="4495"/>
                    <a:pt x="2122" y="4495"/>
                    <a:pt x="2122" y="4495"/>
                  </a:cubicBezTo>
                  <a:cubicBezTo>
                    <a:pt x="2139" y="4495"/>
                    <a:pt x="2139" y="4495"/>
                    <a:pt x="2156" y="4495"/>
                  </a:cubicBezTo>
                  <a:close/>
                  <a:moveTo>
                    <a:pt x="2089" y="4311"/>
                  </a:moveTo>
                  <a:cubicBezTo>
                    <a:pt x="2106" y="4278"/>
                    <a:pt x="2122" y="4294"/>
                    <a:pt x="2122" y="4311"/>
                  </a:cubicBezTo>
                  <a:cubicBezTo>
                    <a:pt x="2106" y="4311"/>
                    <a:pt x="2106" y="4311"/>
                    <a:pt x="2089" y="4311"/>
                  </a:cubicBezTo>
                  <a:close/>
                  <a:moveTo>
                    <a:pt x="2189" y="2958"/>
                  </a:moveTo>
                  <a:cubicBezTo>
                    <a:pt x="2189" y="2975"/>
                    <a:pt x="2189" y="2975"/>
                    <a:pt x="2189" y="2991"/>
                  </a:cubicBezTo>
                  <a:cubicBezTo>
                    <a:pt x="2172" y="2975"/>
                    <a:pt x="2139" y="2991"/>
                    <a:pt x="2139" y="2975"/>
                  </a:cubicBezTo>
                  <a:cubicBezTo>
                    <a:pt x="2156" y="2975"/>
                    <a:pt x="2122" y="2958"/>
                    <a:pt x="2122" y="2941"/>
                  </a:cubicBezTo>
                  <a:cubicBezTo>
                    <a:pt x="2139" y="2941"/>
                    <a:pt x="2156" y="2941"/>
                    <a:pt x="2156" y="2941"/>
                  </a:cubicBezTo>
                  <a:cubicBezTo>
                    <a:pt x="2156" y="2958"/>
                    <a:pt x="2172" y="2941"/>
                    <a:pt x="2189" y="2958"/>
                  </a:cubicBezTo>
                  <a:close/>
                  <a:moveTo>
                    <a:pt x="2774" y="151"/>
                  </a:moveTo>
                  <a:cubicBezTo>
                    <a:pt x="2774" y="167"/>
                    <a:pt x="2774" y="184"/>
                    <a:pt x="2791" y="201"/>
                  </a:cubicBezTo>
                  <a:cubicBezTo>
                    <a:pt x="2791" y="218"/>
                    <a:pt x="2774" y="201"/>
                    <a:pt x="2774" y="218"/>
                  </a:cubicBezTo>
                  <a:cubicBezTo>
                    <a:pt x="2774" y="251"/>
                    <a:pt x="2807" y="251"/>
                    <a:pt x="2807" y="284"/>
                  </a:cubicBezTo>
                  <a:cubicBezTo>
                    <a:pt x="2791" y="268"/>
                    <a:pt x="2791" y="284"/>
                    <a:pt x="2774" y="268"/>
                  </a:cubicBezTo>
                  <a:cubicBezTo>
                    <a:pt x="2791" y="268"/>
                    <a:pt x="2774" y="251"/>
                    <a:pt x="2791" y="251"/>
                  </a:cubicBezTo>
                  <a:cubicBezTo>
                    <a:pt x="2774" y="234"/>
                    <a:pt x="2757" y="218"/>
                    <a:pt x="2757" y="201"/>
                  </a:cubicBezTo>
                  <a:cubicBezTo>
                    <a:pt x="2774" y="201"/>
                    <a:pt x="2774" y="184"/>
                    <a:pt x="2774" y="184"/>
                  </a:cubicBezTo>
                  <a:cubicBezTo>
                    <a:pt x="2774" y="167"/>
                    <a:pt x="2757" y="167"/>
                    <a:pt x="2757" y="167"/>
                  </a:cubicBezTo>
                  <a:cubicBezTo>
                    <a:pt x="2757" y="151"/>
                    <a:pt x="2740" y="151"/>
                    <a:pt x="2740" y="134"/>
                  </a:cubicBezTo>
                  <a:cubicBezTo>
                    <a:pt x="2757" y="151"/>
                    <a:pt x="2757" y="134"/>
                    <a:pt x="2757" y="117"/>
                  </a:cubicBezTo>
                  <a:cubicBezTo>
                    <a:pt x="2791" y="117"/>
                    <a:pt x="2791" y="134"/>
                    <a:pt x="2807" y="134"/>
                  </a:cubicBezTo>
                  <a:cubicBezTo>
                    <a:pt x="2791" y="134"/>
                    <a:pt x="2791" y="151"/>
                    <a:pt x="2774" y="151"/>
                  </a:cubicBezTo>
                  <a:close/>
                  <a:moveTo>
                    <a:pt x="2807" y="919"/>
                  </a:moveTo>
                  <a:cubicBezTo>
                    <a:pt x="2824" y="903"/>
                    <a:pt x="2841" y="919"/>
                    <a:pt x="2824" y="936"/>
                  </a:cubicBezTo>
                  <a:cubicBezTo>
                    <a:pt x="2824" y="936"/>
                    <a:pt x="2807" y="936"/>
                    <a:pt x="2807" y="919"/>
                  </a:cubicBezTo>
                  <a:close/>
                  <a:moveTo>
                    <a:pt x="2791" y="652"/>
                  </a:moveTo>
                  <a:cubicBezTo>
                    <a:pt x="2791" y="652"/>
                    <a:pt x="2791" y="669"/>
                    <a:pt x="2807" y="685"/>
                  </a:cubicBezTo>
                  <a:lnTo>
                    <a:pt x="2791" y="685"/>
                  </a:lnTo>
                  <a:cubicBezTo>
                    <a:pt x="2774" y="669"/>
                    <a:pt x="2774" y="652"/>
                    <a:pt x="2791" y="652"/>
                  </a:cubicBezTo>
                  <a:close/>
                  <a:moveTo>
                    <a:pt x="2807" y="1939"/>
                  </a:moveTo>
                  <a:cubicBezTo>
                    <a:pt x="2807" y="1939"/>
                    <a:pt x="2807" y="1905"/>
                    <a:pt x="2807" y="1905"/>
                  </a:cubicBezTo>
                  <a:cubicBezTo>
                    <a:pt x="2824" y="1922"/>
                    <a:pt x="2841" y="1939"/>
                    <a:pt x="2807" y="1939"/>
                  </a:cubicBezTo>
                  <a:close/>
                  <a:moveTo>
                    <a:pt x="2908" y="4879"/>
                  </a:moveTo>
                  <a:cubicBezTo>
                    <a:pt x="2924" y="4913"/>
                    <a:pt x="2874" y="4896"/>
                    <a:pt x="2891" y="4929"/>
                  </a:cubicBezTo>
                  <a:cubicBezTo>
                    <a:pt x="2908" y="4929"/>
                    <a:pt x="2908" y="4946"/>
                    <a:pt x="2924" y="4946"/>
                  </a:cubicBezTo>
                  <a:cubicBezTo>
                    <a:pt x="2924" y="4896"/>
                    <a:pt x="2974" y="4913"/>
                    <a:pt x="2958" y="4863"/>
                  </a:cubicBezTo>
                  <a:cubicBezTo>
                    <a:pt x="2991" y="4863"/>
                    <a:pt x="2974" y="4896"/>
                    <a:pt x="2991" y="4896"/>
                  </a:cubicBezTo>
                  <a:cubicBezTo>
                    <a:pt x="3008" y="4879"/>
                    <a:pt x="2991" y="4863"/>
                    <a:pt x="2991" y="4846"/>
                  </a:cubicBezTo>
                  <a:cubicBezTo>
                    <a:pt x="2958" y="4863"/>
                    <a:pt x="2924" y="4846"/>
                    <a:pt x="2908" y="4879"/>
                  </a:cubicBezTo>
                  <a:close/>
                  <a:moveTo>
                    <a:pt x="2774" y="1922"/>
                  </a:moveTo>
                  <a:cubicBezTo>
                    <a:pt x="2791" y="1922"/>
                    <a:pt x="2807" y="1939"/>
                    <a:pt x="2807" y="1955"/>
                  </a:cubicBezTo>
                  <a:cubicBezTo>
                    <a:pt x="2791" y="1955"/>
                    <a:pt x="2791" y="1972"/>
                    <a:pt x="2774" y="1972"/>
                  </a:cubicBezTo>
                  <a:cubicBezTo>
                    <a:pt x="2774" y="1955"/>
                    <a:pt x="2774" y="1939"/>
                    <a:pt x="2774" y="1939"/>
                  </a:cubicBezTo>
                  <a:cubicBezTo>
                    <a:pt x="2774" y="1939"/>
                    <a:pt x="2774" y="1922"/>
                    <a:pt x="2774" y="1922"/>
                  </a:cubicBezTo>
                  <a:close/>
                  <a:moveTo>
                    <a:pt x="2573" y="1989"/>
                  </a:moveTo>
                  <a:cubicBezTo>
                    <a:pt x="2573" y="1955"/>
                    <a:pt x="2557" y="1989"/>
                    <a:pt x="2540" y="1972"/>
                  </a:cubicBezTo>
                  <a:cubicBezTo>
                    <a:pt x="2540" y="1955"/>
                    <a:pt x="2540" y="1955"/>
                    <a:pt x="2540" y="1939"/>
                  </a:cubicBezTo>
                  <a:cubicBezTo>
                    <a:pt x="2557" y="1939"/>
                    <a:pt x="2557" y="1955"/>
                    <a:pt x="2573" y="1955"/>
                  </a:cubicBezTo>
                  <a:cubicBezTo>
                    <a:pt x="2557" y="1972"/>
                    <a:pt x="2573" y="1972"/>
                    <a:pt x="2573" y="1989"/>
                  </a:cubicBezTo>
                  <a:close/>
                  <a:moveTo>
                    <a:pt x="2540" y="652"/>
                  </a:moveTo>
                  <a:cubicBezTo>
                    <a:pt x="2540" y="669"/>
                    <a:pt x="2557" y="685"/>
                    <a:pt x="2540" y="702"/>
                  </a:cubicBezTo>
                  <a:lnTo>
                    <a:pt x="2523" y="702"/>
                  </a:lnTo>
                  <a:cubicBezTo>
                    <a:pt x="2523" y="669"/>
                    <a:pt x="2523" y="652"/>
                    <a:pt x="2540" y="652"/>
                  </a:cubicBezTo>
                  <a:close/>
                  <a:moveTo>
                    <a:pt x="2674" y="568"/>
                  </a:moveTo>
                  <a:cubicBezTo>
                    <a:pt x="2674" y="568"/>
                    <a:pt x="2674" y="568"/>
                    <a:pt x="2674" y="552"/>
                  </a:cubicBezTo>
                  <a:cubicBezTo>
                    <a:pt x="2674" y="552"/>
                    <a:pt x="2657" y="552"/>
                    <a:pt x="2657" y="552"/>
                  </a:cubicBezTo>
                  <a:cubicBezTo>
                    <a:pt x="2674" y="552"/>
                    <a:pt x="2674" y="535"/>
                    <a:pt x="2674" y="535"/>
                  </a:cubicBezTo>
                  <a:cubicBezTo>
                    <a:pt x="2674" y="552"/>
                    <a:pt x="2690" y="585"/>
                    <a:pt x="2674" y="568"/>
                  </a:cubicBezTo>
                  <a:close/>
                  <a:moveTo>
                    <a:pt x="2757" y="1086"/>
                  </a:moveTo>
                  <a:cubicBezTo>
                    <a:pt x="2757" y="1103"/>
                    <a:pt x="2757" y="1120"/>
                    <a:pt x="2740" y="1120"/>
                  </a:cubicBezTo>
                  <a:cubicBezTo>
                    <a:pt x="2757" y="1086"/>
                    <a:pt x="2740" y="1120"/>
                    <a:pt x="2724" y="1120"/>
                  </a:cubicBezTo>
                  <a:cubicBezTo>
                    <a:pt x="2724" y="1103"/>
                    <a:pt x="2724" y="1086"/>
                    <a:pt x="2707" y="1086"/>
                  </a:cubicBezTo>
                  <a:cubicBezTo>
                    <a:pt x="2690" y="1086"/>
                    <a:pt x="2690" y="1086"/>
                    <a:pt x="2690" y="1103"/>
                  </a:cubicBezTo>
                  <a:cubicBezTo>
                    <a:pt x="2690" y="1103"/>
                    <a:pt x="2690" y="1103"/>
                    <a:pt x="2690" y="1120"/>
                  </a:cubicBezTo>
                  <a:cubicBezTo>
                    <a:pt x="2674" y="1120"/>
                    <a:pt x="2674" y="1120"/>
                    <a:pt x="2657" y="1120"/>
                  </a:cubicBezTo>
                  <a:cubicBezTo>
                    <a:pt x="2657" y="1120"/>
                    <a:pt x="2657" y="1103"/>
                    <a:pt x="2657" y="1086"/>
                  </a:cubicBezTo>
                  <a:cubicBezTo>
                    <a:pt x="2690" y="1086"/>
                    <a:pt x="2724" y="1053"/>
                    <a:pt x="2757" y="1086"/>
                  </a:cubicBezTo>
                  <a:close/>
                  <a:moveTo>
                    <a:pt x="4712" y="3676"/>
                  </a:moveTo>
                  <a:cubicBezTo>
                    <a:pt x="4695" y="3660"/>
                    <a:pt x="4695" y="3626"/>
                    <a:pt x="4729" y="3626"/>
                  </a:cubicBezTo>
                  <a:cubicBezTo>
                    <a:pt x="4729" y="3643"/>
                    <a:pt x="4729" y="3676"/>
                    <a:pt x="4712" y="3676"/>
                  </a:cubicBezTo>
                  <a:close/>
                  <a:moveTo>
                    <a:pt x="268" y="2390"/>
                  </a:moveTo>
                  <a:cubicBezTo>
                    <a:pt x="301" y="2390"/>
                    <a:pt x="301" y="2423"/>
                    <a:pt x="268" y="2423"/>
                  </a:cubicBezTo>
                  <a:cubicBezTo>
                    <a:pt x="268" y="2406"/>
                    <a:pt x="268" y="2406"/>
                    <a:pt x="268" y="2390"/>
                  </a:cubicBezTo>
                  <a:close/>
                  <a:moveTo>
                    <a:pt x="34" y="2574"/>
                  </a:moveTo>
                  <a:cubicBezTo>
                    <a:pt x="17" y="2557"/>
                    <a:pt x="34" y="2557"/>
                    <a:pt x="34" y="2540"/>
                  </a:cubicBezTo>
                  <a:cubicBezTo>
                    <a:pt x="17" y="2540"/>
                    <a:pt x="17" y="2540"/>
                    <a:pt x="0" y="2523"/>
                  </a:cubicBezTo>
                  <a:cubicBezTo>
                    <a:pt x="17" y="2523"/>
                    <a:pt x="0" y="2490"/>
                    <a:pt x="17" y="2490"/>
                  </a:cubicBezTo>
                  <a:cubicBezTo>
                    <a:pt x="17" y="2507"/>
                    <a:pt x="17" y="2490"/>
                    <a:pt x="17" y="2473"/>
                  </a:cubicBezTo>
                  <a:cubicBezTo>
                    <a:pt x="50" y="2490"/>
                    <a:pt x="84" y="2473"/>
                    <a:pt x="84" y="2473"/>
                  </a:cubicBezTo>
                  <a:cubicBezTo>
                    <a:pt x="84" y="2473"/>
                    <a:pt x="101" y="2473"/>
                    <a:pt x="101" y="2507"/>
                  </a:cubicBezTo>
                  <a:cubicBezTo>
                    <a:pt x="84" y="2507"/>
                    <a:pt x="101" y="2490"/>
                    <a:pt x="84" y="2490"/>
                  </a:cubicBezTo>
                  <a:cubicBezTo>
                    <a:pt x="84" y="2490"/>
                    <a:pt x="67" y="2490"/>
                    <a:pt x="67" y="2507"/>
                  </a:cubicBezTo>
                  <a:cubicBezTo>
                    <a:pt x="67" y="2507"/>
                    <a:pt x="84" y="2507"/>
                    <a:pt x="84" y="2523"/>
                  </a:cubicBezTo>
                  <a:cubicBezTo>
                    <a:pt x="67" y="2523"/>
                    <a:pt x="50" y="2523"/>
                    <a:pt x="50" y="2540"/>
                  </a:cubicBezTo>
                  <a:cubicBezTo>
                    <a:pt x="67" y="2540"/>
                    <a:pt x="67" y="2540"/>
                    <a:pt x="84" y="2540"/>
                  </a:cubicBezTo>
                  <a:cubicBezTo>
                    <a:pt x="67" y="2557"/>
                    <a:pt x="101" y="2574"/>
                    <a:pt x="84" y="2574"/>
                  </a:cubicBezTo>
                  <a:cubicBezTo>
                    <a:pt x="84" y="2557"/>
                    <a:pt x="50" y="2574"/>
                    <a:pt x="34" y="2574"/>
                  </a:cubicBezTo>
                  <a:close/>
                  <a:moveTo>
                    <a:pt x="518" y="2824"/>
                  </a:moveTo>
                  <a:cubicBezTo>
                    <a:pt x="518" y="2807"/>
                    <a:pt x="502" y="2807"/>
                    <a:pt x="518" y="2807"/>
                  </a:cubicBezTo>
                  <a:cubicBezTo>
                    <a:pt x="518" y="2807"/>
                    <a:pt x="502" y="2757"/>
                    <a:pt x="518" y="2757"/>
                  </a:cubicBezTo>
                  <a:cubicBezTo>
                    <a:pt x="535" y="2791"/>
                    <a:pt x="518" y="2774"/>
                    <a:pt x="535" y="2757"/>
                  </a:cubicBezTo>
                  <a:cubicBezTo>
                    <a:pt x="552" y="2774"/>
                    <a:pt x="568" y="2791"/>
                    <a:pt x="568" y="2791"/>
                  </a:cubicBezTo>
                  <a:cubicBezTo>
                    <a:pt x="568" y="2774"/>
                    <a:pt x="552" y="2757"/>
                    <a:pt x="568" y="2757"/>
                  </a:cubicBezTo>
                  <a:cubicBezTo>
                    <a:pt x="568" y="2791"/>
                    <a:pt x="585" y="2791"/>
                    <a:pt x="585" y="2807"/>
                  </a:cubicBezTo>
                  <a:cubicBezTo>
                    <a:pt x="568" y="2807"/>
                    <a:pt x="552" y="2791"/>
                    <a:pt x="518" y="2824"/>
                  </a:cubicBezTo>
                  <a:close/>
                  <a:moveTo>
                    <a:pt x="518" y="2590"/>
                  </a:moveTo>
                  <a:cubicBezTo>
                    <a:pt x="518" y="2590"/>
                    <a:pt x="518" y="2574"/>
                    <a:pt x="518" y="2590"/>
                  </a:cubicBezTo>
                  <a:lnTo>
                    <a:pt x="518" y="2607"/>
                  </a:lnTo>
                  <a:cubicBezTo>
                    <a:pt x="502" y="2590"/>
                    <a:pt x="485" y="2590"/>
                    <a:pt x="485" y="2590"/>
                  </a:cubicBezTo>
                  <a:cubicBezTo>
                    <a:pt x="485" y="2574"/>
                    <a:pt x="485" y="2574"/>
                    <a:pt x="502" y="2574"/>
                  </a:cubicBezTo>
                  <a:cubicBezTo>
                    <a:pt x="502" y="2574"/>
                    <a:pt x="502" y="2590"/>
                    <a:pt x="518" y="2590"/>
                  </a:cubicBezTo>
                  <a:close/>
                  <a:moveTo>
                    <a:pt x="502" y="3309"/>
                  </a:moveTo>
                  <a:cubicBezTo>
                    <a:pt x="485" y="3292"/>
                    <a:pt x="485" y="3292"/>
                    <a:pt x="485" y="3275"/>
                  </a:cubicBezTo>
                  <a:cubicBezTo>
                    <a:pt x="502" y="3275"/>
                    <a:pt x="502" y="3259"/>
                    <a:pt x="518" y="3242"/>
                  </a:cubicBezTo>
                  <a:cubicBezTo>
                    <a:pt x="518" y="3259"/>
                    <a:pt x="535" y="3259"/>
                    <a:pt x="518" y="3275"/>
                  </a:cubicBezTo>
                  <a:cubicBezTo>
                    <a:pt x="502" y="3259"/>
                    <a:pt x="518" y="3275"/>
                    <a:pt x="518" y="3292"/>
                  </a:cubicBezTo>
                  <a:cubicBezTo>
                    <a:pt x="502" y="3275"/>
                    <a:pt x="502" y="3309"/>
                    <a:pt x="502" y="3309"/>
                  </a:cubicBezTo>
                  <a:close/>
                  <a:moveTo>
                    <a:pt x="485" y="3158"/>
                  </a:moveTo>
                  <a:cubicBezTo>
                    <a:pt x="485" y="3158"/>
                    <a:pt x="485" y="3142"/>
                    <a:pt x="485" y="3142"/>
                  </a:cubicBezTo>
                  <a:cubicBezTo>
                    <a:pt x="485" y="3142"/>
                    <a:pt x="485" y="3158"/>
                    <a:pt x="468" y="3158"/>
                  </a:cubicBezTo>
                  <a:cubicBezTo>
                    <a:pt x="468" y="3142"/>
                    <a:pt x="485" y="3142"/>
                    <a:pt x="502" y="3142"/>
                  </a:cubicBezTo>
                  <a:cubicBezTo>
                    <a:pt x="502" y="3158"/>
                    <a:pt x="502" y="3158"/>
                    <a:pt x="485" y="3158"/>
                  </a:cubicBezTo>
                  <a:close/>
                  <a:moveTo>
                    <a:pt x="334" y="2741"/>
                  </a:moveTo>
                  <a:cubicBezTo>
                    <a:pt x="318" y="2724"/>
                    <a:pt x="284" y="2741"/>
                    <a:pt x="284" y="2724"/>
                  </a:cubicBezTo>
                  <a:cubicBezTo>
                    <a:pt x="301" y="2674"/>
                    <a:pt x="318" y="2724"/>
                    <a:pt x="351" y="2707"/>
                  </a:cubicBezTo>
                  <a:cubicBezTo>
                    <a:pt x="334" y="2690"/>
                    <a:pt x="318" y="2690"/>
                    <a:pt x="318" y="2657"/>
                  </a:cubicBezTo>
                  <a:cubicBezTo>
                    <a:pt x="351" y="2657"/>
                    <a:pt x="334" y="2690"/>
                    <a:pt x="351" y="2690"/>
                  </a:cubicBezTo>
                  <a:cubicBezTo>
                    <a:pt x="351" y="2707"/>
                    <a:pt x="368" y="2724"/>
                    <a:pt x="368" y="2741"/>
                  </a:cubicBezTo>
                  <a:cubicBezTo>
                    <a:pt x="351" y="2724"/>
                    <a:pt x="351" y="2724"/>
                    <a:pt x="334" y="2741"/>
                  </a:cubicBezTo>
                  <a:close/>
                  <a:moveTo>
                    <a:pt x="351" y="1922"/>
                  </a:moveTo>
                  <a:cubicBezTo>
                    <a:pt x="351" y="1922"/>
                    <a:pt x="368" y="1922"/>
                    <a:pt x="368" y="1905"/>
                  </a:cubicBezTo>
                  <a:cubicBezTo>
                    <a:pt x="368" y="1905"/>
                    <a:pt x="385" y="1922"/>
                    <a:pt x="368" y="1939"/>
                  </a:cubicBezTo>
                  <a:cubicBezTo>
                    <a:pt x="368" y="1922"/>
                    <a:pt x="351" y="1955"/>
                    <a:pt x="351" y="1939"/>
                  </a:cubicBezTo>
                  <a:cubicBezTo>
                    <a:pt x="385" y="1939"/>
                    <a:pt x="351" y="1939"/>
                    <a:pt x="351" y="1922"/>
                  </a:cubicBezTo>
                  <a:close/>
                  <a:moveTo>
                    <a:pt x="1136" y="4345"/>
                  </a:moveTo>
                  <a:cubicBezTo>
                    <a:pt x="1120" y="4328"/>
                    <a:pt x="1086" y="4328"/>
                    <a:pt x="1070" y="4311"/>
                  </a:cubicBezTo>
                  <a:cubicBezTo>
                    <a:pt x="1070" y="4311"/>
                    <a:pt x="1003" y="4345"/>
                    <a:pt x="1003" y="4294"/>
                  </a:cubicBezTo>
                  <a:cubicBezTo>
                    <a:pt x="1019" y="4294"/>
                    <a:pt x="1003" y="4261"/>
                    <a:pt x="1003" y="4261"/>
                  </a:cubicBezTo>
                  <a:cubicBezTo>
                    <a:pt x="1036" y="4228"/>
                    <a:pt x="1053" y="4194"/>
                    <a:pt x="1070" y="4178"/>
                  </a:cubicBezTo>
                  <a:cubicBezTo>
                    <a:pt x="1070" y="4178"/>
                    <a:pt x="1086" y="4178"/>
                    <a:pt x="1086" y="4178"/>
                  </a:cubicBezTo>
                  <a:cubicBezTo>
                    <a:pt x="1103" y="4211"/>
                    <a:pt x="1086" y="4211"/>
                    <a:pt x="1086" y="4244"/>
                  </a:cubicBezTo>
                  <a:cubicBezTo>
                    <a:pt x="1070" y="4261"/>
                    <a:pt x="1070" y="4228"/>
                    <a:pt x="1070" y="4244"/>
                  </a:cubicBezTo>
                  <a:cubicBezTo>
                    <a:pt x="1086" y="4261"/>
                    <a:pt x="1053" y="4278"/>
                    <a:pt x="1070" y="4278"/>
                  </a:cubicBezTo>
                  <a:cubicBezTo>
                    <a:pt x="1086" y="4261"/>
                    <a:pt x="1120" y="4311"/>
                    <a:pt x="1153" y="4294"/>
                  </a:cubicBezTo>
                  <a:cubicBezTo>
                    <a:pt x="1153" y="4311"/>
                    <a:pt x="1120" y="4294"/>
                    <a:pt x="1136" y="4345"/>
                  </a:cubicBezTo>
                  <a:close/>
                  <a:moveTo>
                    <a:pt x="1019" y="4629"/>
                  </a:moveTo>
                  <a:cubicBezTo>
                    <a:pt x="1053" y="4612"/>
                    <a:pt x="1036" y="4645"/>
                    <a:pt x="1053" y="4645"/>
                  </a:cubicBezTo>
                  <a:cubicBezTo>
                    <a:pt x="1036" y="4645"/>
                    <a:pt x="1036" y="4629"/>
                    <a:pt x="1019" y="4629"/>
                  </a:cubicBezTo>
                  <a:close/>
                  <a:moveTo>
                    <a:pt x="936" y="2306"/>
                  </a:moveTo>
                  <a:cubicBezTo>
                    <a:pt x="919" y="2323"/>
                    <a:pt x="919" y="2323"/>
                    <a:pt x="919" y="2306"/>
                  </a:cubicBezTo>
                  <a:cubicBezTo>
                    <a:pt x="903" y="2306"/>
                    <a:pt x="886" y="2306"/>
                    <a:pt x="886" y="2340"/>
                  </a:cubicBezTo>
                  <a:cubicBezTo>
                    <a:pt x="886" y="2340"/>
                    <a:pt x="886" y="2340"/>
                    <a:pt x="869" y="2340"/>
                  </a:cubicBezTo>
                  <a:cubicBezTo>
                    <a:pt x="869" y="2356"/>
                    <a:pt x="869" y="2340"/>
                    <a:pt x="869" y="2356"/>
                  </a:cubicBezTo>
                  <a:cubicBezTo>
                    <a:pt x="869" y="2356"/>
                    <a:pt x="869" y="2356"/>
                    <a:pt x="852" y="2340"/>
                  </a:cubicBezTo>
                  <a:cubicBezTo>
                    <a:pt x="852" y="2373"/>
                    <a:pt x="852" y="2423"/>
                    <a:pt x="886" y="2423"/>
                  </a:cubicBezTo>
                  <a:cubicBezTo>
                    <a:pt x="886" y="2390"/>
                    <a:pt x="919" y="2390"/>
                    <a:pt x="903" y="2356"/>
                  </a:cubicBezTo>
                  <a:cubicBezTo>
                    <a:pt x="919" y="2373"/>
                    <a:pt x="919" y="2373"/>
                    <a:pt x="936" y="2373"/>
                  </a:cubicBezTo>
                  <a:cubicBezTo>
                    <a:pt x="936" y="2356"/>
                    <a:pt x="936" y="2323"/>
                    <a:pt x="936" y="2306"/>
                  </a:cubicBezTo>
                  <a:close/>
                  <a:moveTo>
                    <a:pt x="1019" y="2239"/>
                  </a:moveTo>
                  <a:cubicBezTo>
                    <a:pt x="1053" y="2273"/>
                    <a:pt x="1036" y="2239"/>
                    <a:pt x="1003" y="2239"/>
                  </a:cubicBezTo>
                  <a:cubicBezTo>
                    <a:pt x="1003" y="2256"/>
                    <a:pt x="1003" y="2256"/>
                    <a:pt x="1003" y="2273"/>
                  </a:cubicBezTo>
                  <a:cubicBezTo>
                    <a:pt x="1019" y="2273"/>
                    <a:pt x="1019" y="2273"/>
                    <a:pt x="1019" y="2239"/>
                  </a:cubicBezTo>
                  <a:close/>
                  <a:moveTo>
                    <a:pt x="1003" y="1337"/>
                  </a:moveTo>
                  <a:cubicBezTo>
                    <a:pt x="986" y="1337"/>
                    <a:pt x="986" y="1354"/>
                    <a:pt x="986" y="1354"/>
                  </a:cubicBezTo>
                  <a:cubicBezTo>
                    <a:pt x="969" y="1337"/>
                    <a:pt x="969" y="1337"/>
                    <a:pt x="969" y="1320"/>
                  </a:cubicBezTo>
                  <a:cubicBezTo>
                    <a:pt x="986" y="1320"/>
                    <a:pt x="986" y="1320"/>
                    <a:pt x="1003" y="1337"/>
                  </a:cubicBezTo>
                  <a:close/>
                  <a:moveTo>
                    <a:pt x="802" y="2239"/>
                  </a:moveTo>
                  <a:cubicBezTo>
                    <a:pt x="802" y="2223"/>
                    <a:pt x="802" y="2206"/>
                    <a:pt x="819" y="2206"/>
                  </a:cubicBezTo>
                  <a:cubicBezTo>
                    <a:pt x="819" y="2223"/>
                    <a:pt x="819" y="2206"/>
                    <a:pt x="836" y="2206"/>
                  </a:cubicBezTo>
                  <a:lnTo>
                    <a:pt x="836" y="2239"/>
                  </a:lnTo>
                  <a:cubicBezTo>
                    <a:pt x="819" y="2239"/>
                    <a:pt x="836" y="2223"/>
                    <a:pt x="819" y="2223"/>
                  </a:cubicBezTo>
                  <a:cubicBezTo>
                    <a:pt x="802" y="2239"/>
                    <a:pt x="819" y="2273"/>
                    <a:pt x="802" y="2289"/>
                  </a:cubicBezTo>
                  <a:cubicBezTo>
                    <a:pt x="802" y="2256"/>
                    <a:pt x="735" y="2223"/>
                    <a:pt x="752" y="2206"/>
                  </a:cubicBezTo>
                  <a:cubicBezTo>
                    <a:pt x="769" y="2223"/>
                    <a:pt x="786" y="2206"/>
                    <a:pt x="802" y="2239"/>
                  </a:cubicBezTo>
                  <a:close/>
                  <a:moveTo>
                    <a:pt x="1203" y="2289"/>
                  </a:moveTo>
                  <a:cubicBezTo>
                    <a:pt x="1203" y="2289"/>
                    <a:pt x="1220" y="2289"/>
                    <a:pt x="1220" y="2306"/>
                  </a:cubicBezTo>
                  <a:cubicBezTo>
                    <a:pt x="1203" y="2306"/>
                    <a:pt x="1187" y="2306"/>
                    <a:pt x="1203" y="2289"/>
                  </a:cubicBezTo>
                  <a:close/>
                  <a:moveTo>
                    <a:pt x="1153" y="3025"/>
                  </a:moveTo>
                  <a:cubicBezTo>
                    <a:pt x="1153" y="2991"/>
                    <a:pt x="1203" y="3008"/>
                    <a:pt x="1170" y="2958"/>
                  </a:cubicBezTo>
                  <a:cubicBezTo>
                    <a:pt x="1187" y="2975"/>
                    <a:pt x="1187" y="2975"/>
                    <a:pt x="1203" y="2975"/>
                  </a:cubicBezTo>
                  <a:cubicBezTo>
                    <a:pt x="1203" y="3008"/>
                    <a:pt x="1187" y="3025"/>
                    <a:pt x="1153" y="3025"/>
                  </a:cubicBezTo>
                  <a:close/>
                  <a:moveTo>
                    <a:pt x="1136" y="3459"/>
                  </a:moveTo>
                  <a:cubicBezTo>
                    <a:pt x="1136" y="3476"/>
                    <a:pt x="1120" y="3459"/>
                    <a:pt x="1103" y="3459"/>
                  </a:cubicBezTo>
                  <a:cubicBezTo>
                    <a:pt x="1103" y="3459"/>
                    <a:pt x="1103" y="3459"/>
                    <a:pt x="1103" y="3459"/>
                  </a:cubicBezTo>
                  <a:cubicBezTo>
                    <a:pt x="1120" y="3442"/>
                    <a:pt x="1136" y="3442"/>
                    <a:pt x="1136" y="3459"/>
                  </a:cubicBezTo>
                  <a:close/>
                  <a:moveTo>
                    <a:pt x="1103" y="2406"/>
                  </a:moveTo>
                  <a:cubicBezTo>
                    <a:pt x="1120" y="2373"/>
                    <a:pt x="1086" y="2390"/>
                    <a:pt x="1103" y="2373"/>
                  </a:cubicBezTo>
                  <a:cubicBezTo>
                    <a:pt x="1103" y="2373"/>
                    <a:pt x="1103" y="2373"/>
                    <a:pt x="1120" y="2373"/>
                  </a:cubicBezTo>
                  <a:cubicBezTo>
                    <a:pt x="1120" y="2390"/>
                    <a:pt x="1120" y="2406"/>
                    <a:pt x="1103" y="2406"/>
                  </a:cubicBezTo>
                  <a:close/>
                  <a:moveTo>
                    <a:pt x="1070" y="2490"/>
                  </a:moveTo>
                  <a:cubicBezTo>
                    <a:pt x="1070" y="2490"/>
                    <a:pt x="1070" y="2473"/>
                    <a:pt x="1086" y="2473"/>
                  </a:cubicBezTo>
                  <a:cubicBezTo>
                    <a:pt x="1086" y="2473"/>
                    <a:pt x="1103" y="2473"/>
                    <a:pt x="1103" y="2490"/>
                  </a:cubicBezTo>
                  <a:cubicBezTo>
                    <a:pt x="1103" y="2507"/>
                    <a:pt x="1086" y="2523"/>
                    <a:pt x="1070" y="2523"/>
                  </a:cubicBezTo>
                  <a:cubicBezTo>
                    <a:pt x="1070" y="2507"/>
                    <a:pt x="1070" y="2507"/>
                    <a:pt x="1070" y="2490"/>
                  </a:cubicBezTo>
                  <a:close/>
                  <a:moveTo>
                    <a:pt x="1103" y="2640"/>
                  </a:moveTo>
                  <a:cubicBezTo>
                    <a:pt x="1103" y="2640"/>
                    <a:pt x="1086" y="2640"/>
                    <a:pt x="1086" y="2624"/>
                  </a:cubicBezTo>
                  <a:lnTo>
                    <a:pt x="1120" y="2624"/>
                  </a:lnTo>
                  <a:cubicBezTo>
                    <a:pt x="1120" y="2640"/>
                    <a:pt x="1120" y="2657"/>
                    <a:pt x="1103" y="2640"/>
                  </a:cubicBezTo>
                  <a:close/>
                  <a:moveTo>
                    <a:pt x="1153" y="2223"/>
                  </a:moveTo>
                  <a:cubicBezTo>
                    <a:pt x="1153" y="2206"/>
                    <a:pt x="1153" y="2206"/>
                    <a:pt x="1136" y="2189"/>
                  </a:cubicBezTo>
                  <a:cubicBezTo>
                    <a:pt x="1153" y="2189"/>
                    <a:pt x="1153" y="2189"/>
                    <a:pt x="1153" y="2189"/>
                  </a:cubicBezTo>
                  <a:lnTo>
                    <a:pt x="1170" y="2189"/>
                  </a:lnTo>
                  <a:cubicBezTo>
                    <a:pt x="1170" y="2189"/>
                    <a:pt x="1170" y="2189"/>
                    <a:pt x="1187" y="2206"/>
                  </a:cubicBezTo>
                  <a:cubicBezTo>
                    <a:pt x="1153" y="2189"/>
                    <a:pt x="1170" y="2223"/>
                    <a:pt x="1153" y="2223"/>
                  </a:cubicBezTo>
                  <a:close/>
                  <a:moveTo>
                    <a:pt x="1170" y="3994"/>
                  </a:moveTo>
                  <a:cubicBezTo>
                    <a:pt x="1187" y="3994"/>
                    <a:pt x="1170" y="4010"/>
                    <a:pt x="1187" y="4010"/>
                  </a:cubicBezTo>
                  <a:cubicBezTo>
                    <a:pt x="1187" y="3994"/>
                    <a:pt x="1187" y="3994"/>
                    <a:pt x="1203" y="3994"/>
                  </a:cubicBezTo>
                  <a:cubicBezTo>
                    <a:pt x="1187" y="4010"/>
                    <a:pt x="1170" y="4010"/>
                    <a:pt x="1187" y="4044"/>
                  </a:cubicBezTo>
                  <a:lnTo>
                    <a:pt x="1153" y="4044"/>
                  </a:lnTo>
                  <a:cubicBezTo>
                    <a:pt x="1153" y="3994"/>
                    <a:pt x="1170" y="4027"/>
                    <a:pt x="1170" y="3994"/>
                  </a:cubicBezTo>
                  <a:close/>
                  <a:moveTo>
                    <a:pt x="1136" y="2406"/>
                  </a:moveTo>
                  <a:cubicBezTo>
                    <a:pt x="1136" y="2406"/>
                    <a:pt x="1120" y="2390"/>
                    <a:pt x="1120" y="2390"/>
                  </a:cubicBezTo>
                  <a:cubicBezTo>
                    <a:pt x="1136" y="2390"/>
                    <a:pt x="1136" y="2373"/>
                    <a:pt x="1136" y="2373"/>
                  </a:cubicBezTo>
                  <a:cubicBezTo>
                    <a:pt x="1136" y="2390"/>
                    <a:pt x="1136" y="2390"/>
                    <a:pt x="1136" y="2406"/>
                  </a:cubicBezTo>
                  <a:close/>
                  <a:moveTo>
                    <a:pt x="435" y="2590"/>
                  </a:moveTo>
                  <a:cubicBezTo>
                    <a:pt x="435" y="2574"/>
                    <a:pt x="435" y="2557"/>
                    <a:pt x="435" y="2540"/>
                  </a:cubicBezTo>
                  <a:cubicBezTo>
                    <a:pt x="451" y="2557"/>
                    <a:pt x="451" y="2574"/>
                    <a:pt x="451" y="2574"/>
                  </a:cubicBezTo>
                  <a:cubicBezTo>
                    <a:pt x="435" y="2574"/>
                    <a:pt x="451" y="2590"/>
                    <a:pt x="435" y="2590"/>
                  </a:cubicBezTo>
                  <a:close/>
                  <a:moveTo>
                    <a:pt x="602" y="1153"/>
                  </a:moveTo>
                  <a:cubicBezTo>
                    <a:pt x="602" y="1153"/>
                    <a:pt x="585" y="1137"/>
                    <a:pt x="585" y="1137"/>
                  </a:cubicBezTo>
                  <a:cubicBezTo>
                    <a:pt x="602" y="1137"/>
                    <a:pt x="602" y="1120"/>
                    <a:pt x="602" y="1137"/>
                  </a:cubicBezTo>
                  <a:cubicBezTo>
                    <a:pt x="585" y="1137"/>
                    <a:pt x="618" y="1153"/>
                    <a:pt x="602" y="1153"/>
                  </a:cubicBezTo>
                  <a:close/>
                  <a:moveTo>
                    <a:pt x="685" y="1370"/>
                  </a:moveTo>
                  <a:cubicBezTo>
                    <a:pt x="702" y="1370"/>
                    <a:pt x="719" y="1387"/>
                    <a:pt x="719" y="1404"/>
                  </a:cubicBezTo>
                  <a:lnTo>
                    <a:pt x="702" y="1404"/>
                  </a:lnTo>
                  <a:cubicBezTo>
                    <a:pt x="685" y="1387"/>
                    <a:pt x="685" y="1387"/>
                    <a:pt x="685" y="1370"/>
                  </a:cubicBezTo>
                  <a:close/>
                  <a:moveTo>
                    <a:pt x="886" y="4144"/>
                  </a:moveTo>
                  <a:cubicBezTo>
                    <a:pt x="886" y="4127"/>
                    <a:pt x="886" y="4127"/>
                    <a:pt x="903" y="4127"/>
                  </a:cubicBezTo>
                  <a:cubicBezTo>
                    <a:pt x="903" y="4144"/>
                    <a:pt x="886" y="4144"/>
                    <a:pt x="886" y="4144"/>
                  </a:cubicBezTo>
                  <a:close/>
                  <a:moveTo>
                    <a:pt x="685" y="2056"/>
                  </a:moveTo>
                  <a:cubicBezTo>
                    <a:pt x="685" y="2072"/>
                    <a:pt x="702" y="2089"/>
                    <a:pt x="685" y="2089"/>
                  </a:cubicBezTo>
                  <a:cubicBezTo>
                    <a:pt x="685" y="2089"/>
                    <a:pt x="669" y="2089"/>
                    <a:pt x="669" y="2072"/>
                  </a:cubicBezTo>
                  <a:cubicBezTo>
                    <a:pt x="685" y="2072"/>
                    <a:pt x="669" y="2056"/>
                    <a:pt x="685" y="2056"/>
                  </a:cubicBezTo>
                  <a:close/>
                  <a:moveTo>
                    <a:pt x="435" y="1170"/>
                  </a:moveTo>
                  <a:cubicBezTo>
                    <a:pt x="435" y="1170"/>
                    <a:pt x="451" y="1187"/>
                    <a:pt x="435" y="1187"/>
                  </a:cubicBezTo>
                  <a:cubicBezTo>
                    <a:pt x="435" y="1187"/>
                    <a:pt x="435" y="1187"/>
                    <a:pt x="435" y="1187"/>
                  </a:cubicBezTo>
                  <a:close/>
                  <a:moveTo>
                    <a:pt x="585" y="2440"/>
                  </a:moveTo>
                  <a:cubicBezTo>
                    <a:pt x="568" y="2423"/>
                    <a:pt x="552" y="2423"/>
                    <a:pt x="535" y="2440"/>
                  </a:cubicBezTo>
                  <a:cubicBezTo>
                    <a:pt x="535" y="2440"/>
                    <a:pt x="535" y="2423"/>
                    <a:pt x="518" y="2423"/>
                  </a:cubicBezTo>
                  <a:cubicBezTo>
                    <a:pt x="518" y="2406"/>
                    <a:pt x="518" y="2373"/>
                    <a:pt x="502" y="2373"/>
                  </a:cubicBezTo>
                  <a:cubicBezTo>
                    <a:pt x="502" y="2373"/>
                    <a:pt x="502" y="2373"/>
                    <a:pt x="502" y="2373"/>
                  </a:cubicBezTo>
                  <a:cubicBezTo>
                    <a:pt x="502" y="2373"/>
                    <a:pt x="502" y="2356"/>
                    <a:pt x="518" y="2373"/>
                  </a:cubicBezTo>
                  <a:cubicBezTo>
                    <a:pt x="502" y="2356"/>
                    <a:pt x="518" y="2340"/>
                    <a:pt x="535" y="2340"/>
                  </a:cubicBezTo>
                  <a:cubicBezTo>
                    <a:pt x="535" y="2340"/>
                    <a:pt x="552" y="2340"/>
                    <a:pt x="552" y="2356"/>
                  </a:cubicBezTo>
                  <a:cubicBezTo>
                    <a:pt x="552" y="2356"/>
                    <a:pt x="535" y="2356"/>
                    <a:pt x="535" y="2373"/>
                  </a:cubicBezTo>
                  <a:cubicBezTo>
                    <a:pt x="552" y="2373"/>
                    <a:pt x="568" y="2390"/>
                    <a:pt x="585" y="2390"/>
                  </a:cubicBezTo>
                  <a:cubicBezTo>
                    <a:pt x="568" y="2423"/>
                    <a:pt x="585" y="2423"/>
                    <a:pt x="585" y="2440"/>
                  </a:cubicBezTo>
                  <a:close/>
                  <a:moveTo>
                    <a:pt x="836" y="2690"/>
                  </a:moveTo>
                  <a:cubicBezTo>
                    <a:pt x="802" y="2690"/>
                    <a:pt x="802" y="2674"/>
                    <a:pt x="786" y="2657"/>
                  </a:cubicBezTo>
                  <a:cubicBezTo>
                    <a:pt x="802" y="2674"/>
                    <a:pt x="819" y="2640"/>
                    <a:pt x="819" y="2657"/>
                  </a:cubicBezTo>
                  <a:cubicBezTo>
                    <a:pt x="802" y="2674"/>
                    <a:pt x="852" y="2674"/>
                    <a:pt x="852" y="2674"/>
                  </a:cubicBezTo>
                  <a:cubicBezTo>
                    <a:pt x="836" y="2674"/>
                    <a:pt x="836" y="2690"/>
                    <a:pt x="836" y="2690"/>
                  </a:cubicBezTo>
                  <a:close/>
                  <a:moveTo>
                    <a:pt x="886" y="3660"/>
                  </a:moveTo>
                  <a:cubicBezTo>
                    <a:pt x="869" y="3660"/>
                    <a:pt x="886" y="3693"/>
                    <a:pt x="852" y="3676"/>
                  </a:cubicBezTo>
                  <a:cubicBezTo>
                    <a:pt x="852" y="3660"/>
                    <a:pt x="852" y="3643"/>
                    <a:pt x="852" y="3643"/>
                  </a:cubicBezTo>
                  <a:cubicBezTo>
                    <a:pt x="852" y="3660"/>
                    <a:pt x="886" y="3643"/>
                    <a:pt x="886" y="3660"/>
                  </a:cubicBezTo>
                  <a:close/>
                  <a:moveTo>
                    <a:pt x="886" y="3459"/>
                  </a:moveTo>
                  <a:cubicBezTo>
                    <a:pt x="903" y="3459"/>
                    <a:pt x="919" y="3476"/>
                    <a:pt x="936" y="3476"/>
                  </a:cubicBezTo>
                  <a:cubicBezTo>
                    <a:pt x="919" y="3476"/>
                    <a:pt x="936" y="3509"/>
                    <a:pt x="919" y="3526"/>
                  </a:cubicBezTo>
                  <a:cubicBezTo>
                    <a:pt x="919" y="3492"/>
                    <a:pt x="919" y="3509"/>
                    <a:pt x="919" y="3492"/>
                  </a:cubicBezTo>
                  <a:cubicBezTo>
                    <a:pt x="903" y="3476"/>
                    <a:pt x="886" y="3476"/>
                    <a:pt x="886" y="3459"/>
                  </a:cubicBezTo>
                  <a:close/>
                  <a:moveTo>
                    <a:pt x="852" y="3743"/>
                  </a:moveTo>
                  <a:cubicBezTo>
                    <a:pt x="869" y="3743"/>
                    <a:pt x="869" y="3743"/>
                    <a:pt x="869" y="3726"/>
                  </a:cubicBezTo>
                  <a:cubicBezTo>
                    <a:pt x="919" y="3726"/>
                    <a:pt x="953" y="3793"/>
                    <a:pt x="919" y="3827"/>
                  </a:cubicBezTo>
                  <a:cubicBezTo>
                    <a:pt x="903" y="3793"/>
                    <a:pt x="886" y="3793"/>
                    <a:pt x="886" y="3760"/>
                  </a:cubicBezTo>
                  <a:cubicBezTo>
                    <a:pt x="869" y="3777"/>
                    <a:pt x="852" y="3760"/>
                    <a:pt x="852" y="3743"/>
                  </a:cubicBezTo>
                  <a:close/>
                  <a:moveTo>
                    <a:pt x="903" y="4311"/>
                  </a:moveTo>
                  <a:cubicBezTo>
                    <a:pt x="919" y="4311"/>
                    <a:pt x="919" y="4311"/>
                    <a:pt x="936" y="4311"/>
                  </a:cubicBezTo>
                  <a:cubicBezTo>
                    <a:pt x="919" y="4311"/>
                    <a:pt x="919" y="4328"/>
                    <a:pt x="903" y="4328"/>
                  </a:cubicBezTo>
                  <a:cubicBezTo>
                    <a:pt x="903" y="4311"/>
                    <a:pt x="903" y="4311"/>
                    <a:pt x="903" y="4311"/>
                  </a:cubicBezTo>
                  <a:close/>
                  <a:moveTo>
                    <a:pt x="1003" y="3777"/>
                  </a:moveTo>
                  <a:cubicBezTo>
                    <a:pt x="1003" y="3760"/>
                    <a:pt x="986" y="3760"/>
                    <a:pt x="986" y="3760"/>
                  </a:cubicBezTo>
                  <a:cubicBezTo>
                    <a:pt x="986" y="3726"/>
                    <a:pt x="1003" y="3743"/>
                    <a:pt x="1019" y="3743"/>
                  </a:cubicBezTo>
                  <a:cubicBezTo>
                    <a:pt x="1019" y="3760"/>
                    <a:pt x="1019" y="3777"/>
                    <a:pt x="1003" y="3777"/>
                  </a:cubicBezTo>
                  <a:close/>
                  <a:moveTo>
                    <a:pt x="919" y="4478"/>
                  </a:moveTo>
                  <a:cubicBezTo>
                    <a:pt x="953" y="4478"/>
                    <a:pt x="953" y="4495"/>
                    <a:pt x="969" y="4478"/>
                  </a:cubicBezTo>
                  <a:cubicBezTo>
                    <a:pt x="969" y="4512"/>
                    <a:pt x="1003" y="4495"/>
                    <a:pt x="1019" y="4495"/>
                  </a:cubicBezTo>
                  <a:cubicBezTo>
                    <a:pt x="1019" y="4579"/>
                    <a:pt x="1019" y="4528"/>
                    <a:pt x="986" y="4562"/>
                  </a:cubicBezTo>
                  <a:cubicBezTo>
                    <a:pt x="969" y="4528"/>
                    <a:pt x="953" y="4528"/>
                    <a:pt x="936" y="4512"/>
                  </a:cubicBezTo>
                  <a:cubicBezTo>
                    <a:pt x="936" y="4512"/>
                    <a:pt x="919" y="4495"/>
                    <a:pt x="919" y="4478"/>
                  </a:cubicBezTo>
                  <a:close/>
                  <a:moveTo>
                    <a:pt x="986" y="2223"/>
                  </a:moveTo>
                  <a:cubicBezTo>
                    <a:pt x="986" y="2239"/>
                    <a:pt x="986" y="2223"/>
                    <a:pt x="1003" y="2223"/>
                  </a:cubicBezTo>
                  <a:cubicBezTo>
                    <a:pt x="986" y="2206"/>
                    <a:pt x="1003" y="2189"/>
                    <a:pt x="1003" y="2173"/>
                  </a:cubicBezTo>
                  <a:cubicBezTo>
                    <a:pt x="969" y="2173"/>
                    <a:pt x="1003" y="2206"/>
                    <a:pt x="986" y="2223"/>
                  </a:cubicBezTo>
                  <a:close/>
                  <a:moveTo>
                    <a:pt x="919" y="4328"/>
                  </a:moveTo>
                  <a:cubicBezTo>
                    <a:pt x="903" y="4345"/>
                    <a:pt x="936" y="4345"/>
                    <a:pt x="936" y="4345"/>
                  </a:cubicBezTo>
                  <a:cubicBezTo>
                    <a:pt x="936" y="4361"/>
                    <a:pt x="919" y="4345"/>
                    <a:pt x="919" y="4361"/>
                  </a:cubicBezTo>
                  <a:cubicBezTo>
                    <a:pt x="936" y="4361"/>
                    <a:pt x="936" y="4378"/>
                    <a:pt x="953" y="4361"/>
                  </a:cubicBezTo>
                  <a:cubicBezTo>
                    <a:pt x="969" y="4345"/>
                    <a:pt x="953" y="4345"/>
                    <a:pt x="953" y="4328"/>
                  </a:cubicBezTo>
                  <a:cubicBezTo>
                    <a:pt x="936" y="4328"/>
                    <a:pt x="919" y="4328"/>
                    <a:pt x="919" y="4328"/>
                  </a:cubicBezTo>
                  <a:close/>
                  <a:moveTo>
                    <a:pt x="1003" y="3543"/>
                  </a:moveTo>
                  <a:cubicBezTo>
                    <a:pt x="1003" y="3526"/>
                    <a:pt x="1003" y="3509"/>
                    <a:pt x="1003" y="3492"/>
                  </a:cubicBezTo>
                  <a:cubicBezTo>
                    <a:pt x="986" y="3492"/>
                    <a:pt x="986" y="3492"/>
                    <a:pt x="986" y="3476"/>
                  </a:cubicBezTo>
                  <a:cubicBezTo>
                    <a:pt x="986" y="3476"/>
                    <a:pt x="986" y="3459"/>
                    <a:pt x="986" y="3459"/>
                  </a:cubicBezTo>
                  <a:cubicBezTo>
                    <a:pt x="1019" y="3459"/>
                    <a:pt x="1019" y="3509"/>
                    <a:pt x="1003" y="3543"/>
                  </a:cubicBezTo>
                  <a:close/>
                  <a:moveTo>
                    <a:pt x="852" y="4378"/>
                  </a:moveTo>
                  <a:cubicBezTo>
                    <a:pt x="869" y="4378"/>
                    <a:pt x="869" y="4361"/>
                    <a:pt x="869" y="4361"/>
                  </a:cubicBezTo>
                  <a:cubicBezTo>
                    <a:pt x="886" y="4378"/>
                    <a:pt x="869" y="4395"/>
                    <a:pt x="903" y="4395"/>
                  </a:cubicBezTo>
                  <a:cubicBezTo>
                    <a:pt x="886" y="4395"/>
                    <a:pt x="886" y="4411"/>
                    <a:pt x="869" y="4411"/>
                  </a:cubicBezTo>
                  <a:cubicBezTo>
                    <a:pt x="869" y="4378"/>
                    <a:pt x="869" y="4395"/>
                    <a:pt x="852" y="4378"/>
                  </a:cubicBezTo>
                  <a:close/>
                  <a:moveTo>
                    <a:pt x="4746" y="2574"/>
                  </a:moveTo>
                  <a:cubicBezTo>
                    <a:pt x="4779" y="2674"/>
                    <a:pt x="4712" y="2690"/>
                    <a:pt x="4712" y="2607"/>
                  </a:cubicBezTo>
                  <a:cubicBezTo>
                    <a:pt x="4712" y="2607"/>
                    <a:pt x="4729" y="2624"/>
                    <a:pt x="4729" y="2624"/>
                  </a:cubicBezTo>
                  <a:cubicBezTo>
                    <a:pt x="4729" y="2590"/>
                    <a:pt x="4729" y="2590"/>
                    <a:pt x="4712" y="2574"/>
                  </a:cubicBezTo>
                  <a:close/>
                  <a:moveTo>
                    <a:pt x="4729" y="2791"/>
                  </a:moveTo>
                  <a:cubicBezTo>
                    <a:pt x="4729" y="2774"/>
                    <a:pt x="4729" y="2774"/>
                    <a:pt x="4729" y="2774"/>
                  </a:cubicBezTo>
                  <a:cubicBezTo>
                    <a:pt x="4746" y="2774"/>
                    <a:pt x="4729" y="2807"/>
                    <a:pt x="4712" y="2807"/>
                  </a:cubicBezTo>
                  <a:cubicBezTo>
                    <a:pt x="4712" y="2791"/>
                    <a:pt x="4712" y="2791"/>
                    <a:pt x="4695" y="2791"/>
                  </a:cubicBezTo>
                  <a:cubicBezTo>
                    <a:pt x="4712" y="2774"/>
                    <a:pt x="4712" y="2774"/>
                    <a:pt x="4729" y="2791"/>
                  </a:cubicBezTo>
                  <a:close/>
                  <a:moveTo>
                    <a:pt x="4829" y="2791"/>
                  </a:moveTo>
                  <a:cubicBezTo>
                    <a:pt x="4829" y="2791"/>
                    <a:pt x="4829" y="2807"/>
                    <a:pt x="4812" y="2807"/>
                  </a:cubicBezTo>
                  <a:cubicBezTo>
                    <a:pt x="4812" y="2791"/>
                    <a:pt x="4812" y="2774"/>
                    <a:pt x="4812" y="2774"/>
                  </a:cubicBezTo>
                  <a:cubicBezTo>
                    <a:pt x="4812" y="2791"/>
                    <a:pt x="4829" y="2774"/>
                    <a:pt x="4829" y="2791"/>
                  </a:cubicBezTo>
                  <a:close/>
                  <a:moveTo>
                    <a:pt x="4779" y="2690"/>
                  </a:moveTo>
                  <a:cubicBezTo>
                    <a:pt x="4812" y="2674"/>
                    <a:pt x="4829" y="2707"/>
                    <a:pt x="4829" y="2724"/>
                  </a:cubicBezTo>
                  <a:cubicBezTo>
                    <a:pt x="4812" y="2724"/>
                    <a:pt x="4796" y="2724"/>
                    <a:pt x="4796" y="2724"/>
                  </a:cubicBezTo>
                  <a:cubicBezTo>
                    <a:pt x="4796" y="2724"/>
                    <a:pt x="4812" y="2707"/>
                    <a:pt x="4796" y="2707"/>
                  </a:cubicBezTo>
                  <a:cubicBezTo>
                    <a:pt x="4796" y="2707"/>
                    <a:pt x="4779" y="2707"/>
                    <a:pt x="4779" y="2690"/>
                  </a:cubicBezTo>
                  <a:close/>
                  <a:moveTo>
                    <a:pt x="4929" y="2574"/>
                  </a:moveTo>
                  <a:cubicBezTo>
                    <a:pt x="4946" y="2574"/>
                    <a:pt x="4946" y="2557"/>
                    <a:pt x="4946" y="2540"/>
                  </a:cubicBezTo>
                  <a:cubicBezTo>
                    <a:pt x="4963" y="2540"/>
                    <a:pt x="4963" y="2540"/>
                    <a:pt x="4979" y="2523"/>
                  </a:cubicBezTo>
                  <a:cubicBezTo>
                    <a:pt x="4963" y="2523"/>
                    <a:pt x="4963" y="2523"/>
                    <a:pt x="4963" y="2507"/>
                  </a:cubicBezTo>
                  <a:cubicBezTo>
                    <a:pt x="4979" y="2507"/>
                    <a:pt x="4963" y="2490"/>
                    <a:pt x="4979" y="2473"/>
                  </a:cubicBezTo>
                  <a:cubicBezTo>
                    <a:pt x="4946" y="2473"/>
                    <a:pt x="4946" y="2440"/>
                    <a:pt x="4946" y="2423"/>
                  </a:cubicBezTo>
                  <a:cubicBezTo>
                    <a:pt x="4963" y="2440"/>
                    <a:pt x="4963" y="2406"/>
                    <a:pt x="4979" y="2423"/>
                  </a:cubicBezTo>
                  <a:cubicBezTo>
                    <a:pt x="4963" y="2423"/>
                    <a:pt x="4979" y="2457"/>
                    <a:pt x="4979" y="2457"/>
                  </a:cubicBezTo>
                  <a:cubicBezTo>
                    <a:pt x="4979" y="2440"/>
                    <a:pt x="5013" y="2457"/>
                    <a:pt x="5013" y="2457"/>
                  </a:cubicBezTo>
                  <a:cubicBezTo>
                    <a:pt x="4996" y="2473"/>
                    <a:pt x="4996" y="2490"/>
                    <a:pt x="4979" y="2507"/>
                  </a:cubicBezTo>
                  <a:cubicBezTo>
                    <a:pt x="4996" y="2507"/>
                    <a:pt x="5013" y="2490"/>
                    <a:pt x="5013" y="2507"/>
                  </a:cubicBezTo>
                  <a:cubicBezTo>
                    <a:pt x="4996" y="2507"/>
                    <a:pt x="4996" y="2523"/>
                    <a:pt x="4996" y="2523"/>
                  </a:cubicBezTo>
                  <a:cubicBezTo>
                    <a:pt x="5013" y="2540"/>
                    <a:pt x="5030" y="2557"/>
                    <a:pt x="5030" y="2590"/>
                  </a:cubicBezTo>
                  <a:cubicBezTo>
                    <a:pt x="5013" y="2607"/>
                    <a:pt x="5030" y="2624"/>
                    <a:pt x="5030" y="2640"/>
                  </a:cubicBezTo>
                  <a:cubicBezTo>
                    <a:pt x="5013" y="2624"/>
                    <a:pt x="5013" y="2607"/>
                    <a:pt x="5013" y="2590"/>
                  </a:cubicBezTo>
                  <a:cubicBezTo>
                    <a:pt x="4996" y="2590"/>
                    <a:pt x="4996" y="2574"/>
                    <a:pt x="4979" y="2574"/>
                  </a:cubicBezTo>
                  <a:cubicBezTo>
                    <a:pt x="4979" y="2574"/>
                    <a:pt x="4979" y="2590"/>
                    <a:pt x="4979" y="2590"/>
                  </a:cubicBezTo>
                  <a:cubicBezTo>
                    <a:pt x="4946" y="2590"/>
                    <a:pt x="4963" y="2574"/>
                    <a:pt x="4946" y="2574"/>
                  </a:cubicBezTo>
                  <a:cubicBezTo>
                    <a:pt x="4946" y="2574"/>
                    <a:pt x="4929" y="2574"/>
                    <a:pt x="4929" y="2574"/>
                  </a:cubicBezTo>
                  <a:close/>
                  <a:moveTo>
                    <a:pt x="4913" y="2791"/>
                  </a:moveTo>
                  <a:cubicBezTo>
                    <a:pt x="4929" y="2807"/>
                    <a:pt x="4946" y="2791"/>
                    <a:pt x="4963" y="2791"/>
                  </a:cubicBezTo>
                  <a:cubicBezTo>
                    <a:pt x="4963" y="2757"/>
                    <a:pt x="4946" y="2741"/>
                    <a:pt x="4963" y="2741"/>
                  </a:cubicBezTo>
                  <a:cubicBezTo>
                    <a:pt x="4963" y="2724"/>
                    <a:pt x="4963" y="2724"/>
                    <a:pt x="4963" y="2724"/>
                  </a:cubicBezTo>
                  <a:cubicBezTo>
                    <a:pt x="4946" y="2724"/>
                    <a:pt x="4946" y="2741"/>
                    <a:pt x="4946" y="2741"/>
                  </a:cubicBezTo>
                  <a:cubicBezTo>
                    <a:pt x="4946" y="2741"/>
                    <a:pt x="4913" y="2724"/>
                    <a:pt x="4896" y="2741"/>
                  </a:cubicBezTo>
                  <a:cubicBezTo>
                    <a:pt x="4913" y="2757"/>
                    <a:pt x="4913" y="2757"/>
                    <a:pt x="4896" y="2791"/>
                  </a:cubicBezTo>
                  <a:cubicBezTo>
                    <a:pt x="4913" y="2774"/>
                    <a:pt x="4929" y="2774"/>
                    <a:pt x="4946" y="2757"/>
                  </a:cubicBezTo>
                  <a:cubicBezTo>
                    <a:pt x="4946" y="2757"/>
                    <a:pt x="4946" y="2774"/>
                    <a:pt x="4946" y="2774"/>
                  </a:cubicBezTo>
                  <a:cubicBezTo>
                    <a:pt x="4946" y="2774"/>
                    <a:pt x="4929" y="2774"/>
                    <a:pt x="4913" y="2774"/>
                  </a:cubicBezTo>
                  <a:cubicBezTo>
                    <a:pt x="4913" y="2791"/>
                    <a:pt x="4913" y="2791"/>
                    <a:pt x="4913" y="2791"/>
                  </a:cubicBezTo>
                  <a:close/>
                  <a:moveTo>
                    <a:pt x="4862" y="2741"/>
                  </a:moveTo>
                  <a:cubicBezTo>
                    <a:pt x="4879" y="2741"/>
                    <a:pt x="4896" y="2724"/>
                    <a:pt x="4896" y="2741"/>
                  </a:cubicBezTo>
                  <a:cubicBezTo>
                    <a:pt x="4913" y="2724"/>
                    <a:pt x="4896" y="2674"/>
                    <a:pt x="4879" y="2674"/>
                  </a:cubicBezTo>
                  <a:cubicBezTo>
                    <a:pt x="4879" y="2674"/>
                    <a:pt x="4896" y="2624"/>
                    <a:pt x="4896" y="2640"/>
                  </a:cubicBezTo>
                  <a:cubicBezTo>
                    <a:pt x="4896" y="2640"/>
                    <a:pt x="4879" y="2640"/>
                    <a:pt x="4879" y="2640"/>
                  </a:cubicBezTo>
                  <a:cubicBezTo>
                    <a:pt x="4879" y="2674"/>
                    <a:pt x="4846" y="2674"/>
                    <a:pt x="4862" y="2690"/>
                  </a:cubicBezTo>
                  <a:cubicBezTo>
                    <a:pt x="4846" y="2690"/>
                    <a:pt x="4846" y="2690"/>
                    <a:pt x="4846" y="2674"/>
                  </a:cubicBezTo>
                  <a:cubicBezTo>
                    <a:pt x="4829" y="2707"/>
                    <a:pt x="4879" y="2707"/>
                    <a:pt x="4862" y="2741"/>
                  </a:cubicBezTo>
                  <a:close/>
                  <a:moveTo>
                    <a:pt x="4578" y="2624"/>
                  </a:moveTo>
                  <a:cubicBezTo>
                    <a:pt x="4578" y="2640"/>
                    <a:pt x="4578" y="2624"/>
                    <a:pt x="4578" y="2640"/>
                  </a:cubicBezTo>
                  <a:cubicBezTo>
                    <a:pt x="4562" y="2640"/>
                    <a:pt x="4545" y="2640"/>
                    <a:pt x="4545" y="2624"/>
                  </a:cubicBezTo>
                  <a:cubicBezTo>
                    <a:pt x="4545" y="2624"/>
                    <a:pt x="4562" y="2607"/>
                    <a:pt x="4578" y="2624"/>
                  </a:cubicBezTo>
                  <a:close/>
                  <a:moveTo>
                    <a:pt x="4595" y="2624"/>
                  </a:moveTo>
                  <a:cubicBezTo>
                    <a:pt x="4595" y="2624"/>
                    <a:pt x="4595" y="2607"/>
                    <a:pt x="4612" y="2607"/>
                  </a:cubicBezTo>
                  <a:cubicBezTo>
                    <a:pt x="4595" y="2624"/>
                    <a:pt x="4612" y="2624"/>
                    <a:pt x="4612" y="2624"/>
                  </a:cubicBezTo>
                  <a:cubicBezTo>
                    <a:pt x="4612" y="2624"/>
                    <a:pt x="4612" y="2640"/>
                    <a:pt x="4595" y="2640"/>
                  </a:cubicBezTo>
                  <a:cubicBezTo>
                    <a:pt x="4612" y="2624"/>
                    <a:pt x="4578" y="2640"/>
                    <a:pt x="4595" y="2624"/>
                  </a:cubicBezTo>
                  <a:close/>
                  <a:moveTo>
                    <a:pt x="5063" y="2406"/>
                  </a:moveTo>
                  <a:cubicBezTo>
                    <a:pt x="5063" y="2423"/>
                    <a:pt x="5063" y="2440"/>
                    <a:pt x="5046" y="2440"/>
                  </a:cubicBezTo>
                  <a:cubicBezTo>
                    <a:pt x="5046" y="2440"/>
                    <a:pt x="5030" y="2440"/>
                    <a:pt x="5030" y="2440"/>
                  </a:cubicBezTo>
                  <a:cubicBezTo>
                    <a:pt x="5046" y="2406"/>
                    <a:pt x="5046" y="2390"/>
                    <a:pt x="5063" y="2356"/>
                  </a:cubicBezTo>
                  <a:cubicBezTo>
                    <a:pt x="5063" y="2373"/>
                    <a:pt x="5080" y="2390"/>
                    <a:pt x="5063" y="2390"/>
                  </a:cubicBezTo>
                  <a:cubicBezTo>
                    <a:pt x="5063" y="2390"/>
                    <a:pt x="5063" y="2373"/>
                    <a:pt x="5046" y="2390"/>
                  </a:cubicBezTo>
                  <a:cubicBezTo>
                    <a:pt x="5063" y="2406"/>
                    <a:pt x="5063" y="2390"/>
                    <a:pt x="5063" y="2406"/>
                  </a:cubicBezTo>
                  <a:close/>
                  <a:moveTo>
                    <a:pt x="4478" y="2590"/>
                  </a:moveTo>
                  <a:cubicBezTo>
                    <a:pt x="4495" y="2557"/>
                    <a:pt x="4461" y="2557"/>
                    <a:pt x="4478" y="2540"/>
                  </a:cubicBezTo>
                  <a:cubicBezTo>
                    <a:pt x="4478" y="2540"/>
                    <a:pt x="4461" y="2557"/>
                    <a:pt x="4461" y="2523"/>
                  </a:cubicBezTo>
                  <a:cubicBezTo>
                    <a:pt x="4495" y="2540"/>
                    <a:pt x="4478" y="2490"/>
                    <a:pt x="4478" y="2457"/>
                  </a:cubicBezTo>
                  <a:cubicBezTo>
                    <a:pt x="4512" y="2457"/>
                    <a:pt x="4495" y="2423"/>
                    <a:pt x="4512" y="2423"/>
                  </a:cubicBezTo>
                  <a:cubicBezTo>
                    <a:pt x="4512" y="2440"/>
                    <a:pt x="4528" y="2406"/>
                    <a:pt x="4512" y="2406"/>
                  </a:cubicBezTo>
                  <a:cubicBezTo>
                    <a:pt x="4528" y="2406"/>
                    <a:pt x="4528" y="2406"/>
                    <a:pt x="4545" y="2406"/>
                  </a:cubicBezTo>
                  <a:cubicBezTo>
                    <a:pt x="4545" y="2423"/>
                    <a:pt x="4562" y="2423"/>
                    <a:pt x="4562" y="2423"/>
                  </a:cubicBezTo>
                  <a:cubicBezTo>
                    <a:pt x="4562" y="2423"/>
                    <a:pt x="4578" y="2423"/>
                    <a:pt x="4578" y="2406"/>
                  </a:cubicBezTo>
                  <a:cubicBezTo>
                    <a:pt x="4578" y="2406"/>
                    <a:pt x="4562" y="2406"/>
                    <a:pt x="4562" y="2390"/>
                  </a:cubicBezTo>
                  <a:cubicBezTo>
                    <a:pt x="4578" y="2390"/>
                    <a:pt x="4578" y="2390"/>
                    <a:pt x="4595" y="2390"/>
                  </a:cubicBezTo>
                  <a:cubicBezTo>
                    <a:pt x="4578" y="2406"/>
                    <a:pt x="4612" y="2473"/>
                    <a:pt x="4562" y="2457"/>
                  </a:cubicBezTo>
                  <a:cubicBezTo>
                    <a:pt x="4595" y="2457"/>
                    <a:pt x="4545" y="2423"/>
                    <a:pt x="4545" y="2440"/>
                  </a:cubicBezTo>
                  <a:cubicBezTo>
                    <a:pt x="4545" y="2457"/>
                    <a:pt x="4545" y="2440"/>
                    <a:pt x="4545" y="2457"/>
                  </a:cubicBezTo>
                  <a:cubicBezTo>
                    <a:pt x="4562" y="2457"/>
                    <a:pt x="4562" y="2473"/>
                    <a:pt x="4562" y="2490"/>
                  </a:cubicBezTo>
                  <a:cubicBezTo>
                    <a:pt x="4562" y="2490"/>
                    <a:pt x="4578" y="2490"/>
                    <a:pt x="4578" y="2490"/>
                  </a:cubicBezTo>
                  <a:cubicBezTo>
                    <a:pt x="4578" y="2490"/>
                    <a:pt x="4578" y="2473"/>
                    <a:pt x="4578" y="2473"/>
                  </a:cubicBezTo>
                  <a:cubicBezTo>
                    <a:pt x="4578" y="2523"/>
                    <a:pt x="4562" y="2490"/>
                    <a:pt x="4545" y="2507"/>
                  </a:cubicBezTo>
                  <a:cubicBezTo>
                    <a:pt x="4562" y="2507"/>
                    <a:pt x="4562" y="2540"/>
                    <a:pt x="4595" y="2557"/>
                  </a:cubicBezTo>
                  <a:cubicBezTo>
                    <a:pt x="4578" y="2557"/>
                    <a:pt x="4578" y="2574"/>
                    <a:pt x="4562" y="2574"/>
                  </a:cubicBezTo>
                  <a:cubicBezTo>
                    <a:pt x="4562" y="2574"/>
                    <a:pt x="4578" y="2557"/>
                    <a:pt x="4562" y="2540"/>
                  </a:cubicBezTo>
                  <a:cubicBezTo>
                    <a:pt x="4545" y="2557"/>
                    <a:pt x="4495" y="2540"/>
                    <a:pt x="4478" y="2590"/>
                  </a:cubicBezTo>
                  <a:close/>
                  <a:moveTo>
                    <a:pt x="4762" y="2924"/>
                  </a:moveTo>
                  <a:cubicBezTo>
                    <a:pt x="4746" y="2941"/>
                    <a:pt x="4779" y="2941"/>
                    <a:pt x="4762" y="2958"/>
                  </a:cubicBezTo>
                  <a:cubicBezTo>
                    <a:pt x="4746" y="2958"/>
                    <a:pt x="4779" y="2958"/>
                    <a:pt x="4779" y="2941"/>
                  </a:cubicBezTo>
                  <a:cubicBezTo>
                    <a:pt x="4779" y="2924"/>
                    <a:pt x="4779" y="2924"/>
                    <a:pt x="4762" y="2924"/>
                  </a:cubicBezTo>
                  <a:close/>
                  <a:moveTo>
                    <a:pt x="4612" y="2440"/>
                  </a:moveTo>
                  <a:cubicBezTo>
                    <a:pt x="4612" y="2440"/>
                    <a:pt x="4595" y="2406"/>
                    <a:pt x="4629" y="2406"/>
                  </a:cubicBezTo>
                  <a:cubicBezTo>
                    <a:pt x="4645" y="2406"/>
                    <a:pt x="4629" y="2406"/>
                    <a:pt x="4629" y="2423"/>
                  </a:cubicBezTo>
                  <a:cubicBezTo>
                    <a:pt x="4629" y="2406"/>
                    <a:pt x="4662" y="2406"/>
                    <a:pt x="4662" y="2406"/>
                  </a:cubicBezTo>
                  <a:cubicBezTo>
                    <a:pt x="4645" y="2406"/>
                    <a:pt x="4645" y="2406"/>
                    <a:pt x="4645" y="2390"/>
                  </a:cubicBezTo>
                  <a:cubicBezTo>
                    <a:pt x="4662" y="2390"/>
                    <a:pt x="4679" y="2390"/>
                    <a:pt x="4679" y="2373"/>
                  </a:cubicBezTo>
                  <a:cubicBezTo>
                    <a:pt x="4679" y="2373"/>
                    <a:pt x="4679" y="2390"/>
                    <a:pt x="4695" y="2390"/>
                  </a:cubicBezTo>
                  <a:cubicBezTo>
                    <a:pt x="4679" y="2373"/>
                    <a:pt x="4729" y="2373"/>
                    <a:pt x="4712" y="2340"/>
                  </a:cubicBezTo>
                  <a:cubicBezTo>
                    <a:pt x="4712" y="2340"/>
                    <a:pt x="4712" y="2340"/>
                    <a:pt x="4695" y="2340"/>
                  </a:cubicBezTo>
                  <a:cubicBezTo>
                    <a:pt x="4712" y="2323"/>
                    <a:pt x="4695" y="2306"/>
                    <a:pt x="4695" y="2289"/>
                  </a:cubicBezTo>
                  <a:cubicBezTo>
                    <a:pt x="4679" y="2306"/>
                    <a:pt x="4695" y="2273"/>
                    <a:pt x="4679" y="2273"/>
                  </a:cubicBezTo>
                  <a:cubicBezTo>
                    <a:pt x="4662" y="2273"/>
                    <a:pt x="4679" y="2289"/>
                    <a:pt x="4662" y="2289"/>
                  </a:cubicBezTo>
                  <a:cubicBezTo>
                    <a:pt x="4662" y="2256"/>
                    <a:pt x="4645" y="2256"/>
                    <a:pt x="4662" y="2223"/>
                  </a:cubicBezTo>
                  <a:cubicBezTo>
                    <a:pt x="4679" y="2223"/>
                    <a:pt x="4679" y="2223"/>
                    <a:pt x="4695" y="2206"/>
                  </a:cubicBezTo>
                  <a:cubicBezTo>
                    <a:pt x="4695" y="2239"/>
                    <a:pt x="4712" y="2206"/>
                    <a:pt x="4729" y="2206"/>
                  </a:cubicBezTo>
                  <a:cubicBezTo>
                    <a:pt x="4746" y="2239"/>
                    <a:pt x="4796" y="2206"/>
                    <a:pt x="4812" y="2239"/>
                  </a:cubicBezTo>
                  <a:cubicBezTo>
                    <a:pt x="4812" y="2256"/>
                    <a:pt x="4812" y="2256"/>
                    <a:pt x="4812" y="2256"/>
                  </a:cubicBezTo>
                  <a:cubicBezTo>
                    <a:pt x="4829" y="2273"/>
                    <a:pt x="4829" y="2273"/>
                    <a:pt x="4829" y="2306"/>
                  </a:cubicBezTo>
                  <a:cubicBezTo>
                    <a:pt x="4812" y="2306"/>
                    <a:pt x="4779" y="2340"/>
                    <a:pt x="4779" y="2373"/>
                  </a:cubicBezTo>
                  <a:cubicBezTo>
                    <a:pt x="4796" y="2373"/>
                    <a:pt x="4796" y="2373"/>
                    <a:pt x="4796" y="2373"/>
                  </a:cubicBezTo>
                  <a:cubicBezTo>
                    <a:pt x="4796" y="2390"/>
                    <a:pt x="4779" y="2390"/>
                    <a:pt x="4779" y="2390"/>
                  </a:cubicBezTo>
                  <a:cubicBezTo>
                    <a:pt x="4812" y="2390"/>
                    <a:pt x="4796" y="2406"/>
                    <a:pt x="4796" y="2423"/>
                  </a:cubicBezTo>
                  <a:cubicBezTo>
                    <a:pt x="4779" y="2423"/>
                    <a:pt x="4779" y="2423"/>
                    <a:pt x="4762" y="2423"/>
                  </a:cubicBezTo>
                  <a:cubicBezTo>
                    <a:pt x="4762" y="2406"/>
                    <a:pt x="4762" y="2406"/>
                    <a:pt x="4746" y="2406"/>
                  </a:cubicBezTo>
                  <a:cubicBezTo>
                    <a:pt x="4746" y="2373"/>
                    <a:pt x="4746" y="2356"/>
                    <a:pt x="4746" y="2356"/>
                  </a:cubicBezTo>
                  <a:cubicBezTo>
                    <a:pt x="4746" y="2356"/>
                    <a:pt x="4746" y="2356"/>
                    <a:pt x="4746" y="2356"/>
                  </a:cubicBezTo>
                  <a:cubicBezTo>
                    <a:pt x="4746" y="2373"/>
                    <a:pt x="4746" y="2373"/>
                    <a:pt x="4746" y="2390"/>
                  </a:cubicBezTo>
                  <a:cubicBezTo>
                    <a:pt x="4729" y="2390"/>
                    <a:pt x="4729" y="2390"/>
                    <a:pt x="4712" y="2373"/>
                  </a:cubicBezTo>
                  <a:cubicBezTo>
                    <a:pt x="4712" y="2390"/>
                    <a:pt x="4695" y="2390"/>
                    <a:pt x="4695" y="2390"/>
                  </a:cubicBezTo>
                  <a:cubicBezTo>
                    <a:pt x="4712" y="2390"/>
                    <a:pt x="4679" y="2440"/>
                    <a:pt x="4695" y="2440"/>
                  </a:cubicBezTo>
                  <a:cubicBezTo>
                    <a:pt x="4712" y="2440"/>
                    <a:pt x="4729" y="2423"/>
                    <a:pt x="4729" y="2440"/>
                  </a:cubicBezTo>
                  <a:cubicBezTo>
                    <a:pt x="4712" y="2457"/>
                    <a:pt x="4746" y="2457"/>
                    <a:pt x="4746" y="2473"/>
                  </a:cubicBezTo>
                  <a:cubicBezTo>
                    <a:pt x="4729" y="2473"/>
                    <a:pt x="4729" y="2473"/>
                    <a:pt x="4729" y="2457"/>
                  </a:cubicBezTo>
                  <a:cubicBezTo>
                    <a:pt x="4729" y="2473"/>
                    <a:pt x="4712" y="2457"/>
                    <a:pt x="4712" y="2473"/>
                  </a:cubicBezTo>
                  <a:cubicBezTo>
                    <a:pt x="4729" y="2490"/>
                    <a:pt x="4779" y="2473"/>
                    <a:pt x="4796" y="2473"/>
                  </a:cubicBezTo>
                  <a:cubicBezTo>
                    <a:pt x="4796" y="2457"/>
                    <a:pt x="4762" y="2457"/>
                    <a:pt x="4779" y="2457"/>
                  </a:cubicBezTo>
                  <a:cubicBezTo>
                    <a:pt x="4796" y="2457"/>
                    <a:pt x="4812" y="2423"/>
                    <a:pt x="4829" y="2423"/>
                  </a:cubicBezTo>
                  <a:cubicBezTo>
                    <a:pt x="4829" y="2457"/>
                    <a:pt x="4829" y="2473"/>
                    <a:pt x="4829" y="2507"/>
                  </a:cubicBezTo>
                  <a:cubicBezTo>
                    <a:pt x="4862" y="2507"/>
                    <a:pt x="4862" y="2540"/>
                    <a:pt x="4896" y="2507"/>
                  </a:cubicBezTo>
                  <a:cubicBezTo>
                    <a:pt x="4896" y="2540"/>
                    <a:pt x="4896" y="2557"/>
                    <a:pt x="4896" y="2557"/>
                  </a:cubicBezTo>
                  <a:cubicBezTo>
                    <a:pt x="4896" y="2540"/>
                    <a:pt x="4946" y="2473"/>
                    <a:pt x="4913" y="2540"/>
                  </a:cubicBezTo>
                  <a:cubicBezTo>
                    <a:pt x="4929" y="2523"/>
                    <a:pt x="4946" y="2557"/>
                    <a:pt x="4929" y="2557"/>
                  </a:cubicBezTo>
                  <a:cubicBezTo>
                    <a:pt x="4913" y="2523"/>
                    <a:pt x="4913" y="2607"/>
                    <a:pt x="4879" y="2574"/>
                  </a:cubicBezTo>
                  <a:cubicBezTo>
                    <a:pt x="4879" y="2607"/>
                    <a:pt x="4862" y="2607"/>
                    <a:pt x="4879" y="2624"/>
                  </a:cubicBezTo>
                  <a:cubicBezTo>
                    <a:pt x="4846" y="2624"/>
                    <a:pt x="4879" y="2624"/>
                    <a:pt x="4862" y="2640"/>
                  </a:cubicBezTo>
                  <a:cubicBezTo>
                    <a:pt x="4846" y="2640"/>
                    <a:pt x="4862" y="2657"/>
                    <a:pt x="4862" y="2657"/>
                  </a:cubicBezTo>
                  <a:cubicBezTo>
                    <a:pt x="4829" y="2640"/>
                    <a:pt x="4846" y="2690"/>
                    <a:pt x="4829" y="2674"/>
                  </a:cubicBezTo>
                  <a:cubicBezTo>
                    <a:pt x="4829" y="2674"/>
                    <a:pt x="4829" y="2657"/>
                    <a:pt x="4829" y="2657"/>
                  </a:cubicBezTo>
                  <a:cubicBezTo>
                    <a:pt x="4829" y="2657"/>
                    <a:pt x="4812" y="2640"/>
                    <a:pt x="4829" y="2640"/>
                  </a:cubicBezTo>
                  <a:cubicBezTo>
                    <a:pt x="4812" y="2657"/>
                    <a:pt x="4796" y="2624"/>
                    <a:pt x="4796" y="2640"/>
                  </a:cubicBezTo>
                  <a:cubicBezTo>
                    <a:pt x="4779" y="2640"/>
                    <a:pt x="4762" y="2624"/>
                    <a:pt x="4779" y="2607"/>
                  </a:cubicBezTo>
                  <a:cubicBezTo>
                    <a:pt x="4796" y="2657"/>
                    <a:pt x="4812" y="2590"/>
                    <a:pt x="4829" y="2624"/>
                  </a:cubicBezTo>
                  <a:cubicBezTo>
                    <a:pt x="4829" y="2590"/>
                    <a:pt x="4829" y="2607"/>
                    <a:pt x="4846" y="2590"/>
                  </a:cubicBezTo>
                  <a:cubicBezTo>
                    <a:pt x="4879" y="2540"/>
                    <a:pt x="4812" y="2540"/>
                    <a:pt x="4812" y="2523"/>
                  </a:cubicBezTo>
                  <a:cubicBezTo>
                    <a:pt x="4796" y="2523"/>
                    <a:pt x="4796" y="2507"/>
                    <a:pt x="4779" y="2523"/>
                  </a:cubicBezTo>
                  <a:cubicBezTo>
                    <a:pt x="4779" y="2523"/>
                    <a:pt x="4762" y="2557"/>
                    <a:pt x="4762" y="2540"/>
                  </a:cubicBezTo>
                  <a:cubicBezTo>
                    <a:pt x="4762" y="2540"/>
                    <a:pt x="4762" y="2523"/>
                    <a:pt x="4762" y="2523"/>
                  </a:cubicBezTo>
                  <a:cubicBezTo>
                    <a:pt x="4746" y="2540"/>
                    <a:pt x="4729" y="2540"/>
                    <a:pt x="4729" y="2557"/>
                  </a:cubicBezTo>
                  <a:cubicBezTo>
                    <a:pt x="4729" y="2540"/>
                    <a:pt x="4712" y="2557"/>
                    <a:pt x="4712" y="2557"/>
                  </a:cubicBezTo>
                  <a:cubicBezTo>
                    <a:pt x="4695" y="2574"/>
                    <a:pt x="4729" y="2590"/>
                    <a:pt x="4712" y="2590"/>
                  </a:cubicBezTo>
                  <a:cubicBezTo>
                    <a:pt x="4712" y="2590"/>
                    <a:pt x="4695" y="2590"/>
                    <a:pt x="4695" y="2574"/>
                  </a:cubicBezTo>
                  <a:cubicBezTo>
                    <a:pt x="4695" y="2590"/>
                    <a:pt x="4695" y="2607"/>
                    <a:pt x="4679" y="2607"/>
                  </a:cubicBezTo>
                  <a:cubicBezTo>
                    <a:pt x="4679" y="2607"/>
                    <a:pt x="4679" y="2590"/>
                    <a:pt x="4679" y="2590"/>
                  </a:cubicBezTo>
                  <a:cubicBezTo>
                    <a:pt x="4679" y="2590"/>
                    <a:pt x="4662" y="2590"/>
                    <a:pt x="4662" y="2590"/>
                  </a:cubicBezTo>
                  <a:cubicBezTo>
                    <a:pt x="4695" y="2574"/>
                    <a:pt x="4712" y="2523"/>
                    <a:pt x="4729" y="2507"/>
                  </a:cubicBezTo>
                  <a:cubicBezTo>
                    <a:pt x="4712" y="2507"/>
                    <a:pt x="4712" y="2473"/>
                    <a:pt x="4695" y="2457"/>
                  </a:cubicBezTo>
                  <a:cubicBezTo>
                    <a:pt x="4695" y="2490"/>
                    <a:pt x="4712" y="2490"/>
                    <a:pt x="4712" y="2507"/>
                  </a:cubicBezTo>
                  <a:cubicBezTo>
                    <a:pt x="4662" y="2540"/>
                    <a:pt x="4595" y="2523"/>
                    <a:pt x="4629" y="2440"/>
                  </a:cubicBezTo>
                  <a:cubicBezTo>
                    <a:pt x="4612" y="2440"/>
                    <a:pt x="4612" y="2457"/>
                    <a:pt x="4612" y="2440"/>
                  </a:cubicBezTo>
                  <a:close/>
                  <a:moveTo>
                    <a:pt x="4796" y="2239"/>
                  </a:moveTo>
                  <a:cubicBezTo>
                    <a:pt x="4796" y="2239"/>
                    <a:pt x="4796" y="2223"/>
                    <a:pt x="4796" y="2239"/>
                  </a:cubicBezTo>
                  <a:cubicBezTo>
                    <a:pt x="4796" y="2239"/>
                    <a:pt x="4796" y="2239"/>
                    <a:pt x="4796" y="2239"/>
                  </a:cubicBezTo>
                  <a:close/>
                  <a:moveTo>
                    <a:pt x="4679" y="2457"/>
                  </a:moveTo>
                  <a:cubicBezTo>
                    <a:pt x="4695" y="2457"/>
                    <a:pt x="4662" y="2440"/>
                    <a:pt x="4662" y="2423"/>
                  </a:cubicBezTo>
                  <a:cubicBezTo>
                    <a:pt x="4662" y="2440"/>
                    <a:pt x="4662" y="2457"/>
                    <a:pt x="4662" y="2457"/>
                  </a:cubicBezTo>
                  <a:cubicBezTo>
                    <a:pt x="4662" y="2473"/>
                    <a:pt x="4679" y="2440"/>
                    <a:pt x="4679" y="2457"/>
                  </a:cubicBezTo>
                  <a:close/>
                  <a:moveTo>
                    <a:pt x="4712" y="2824"/>
                  </a:moveTo>
                  <a:cubicBezTo>
                    <a:pt x="4695" y="2858"/>
                    <a:pt x="4712" y="2924"/>
                    <a:pt x="4762" y="2891"/>
                  </a:cubicBezTo>
                  <a:cubicBezTo>
                    <a:pt x="4762" y="2874"/>
                    <a:pt x="4746" y="2874"/>
                    <a:pt x="4746" y="2858"/>
                  </a:cubicBezTo>
                  <a:cubicBezTo>
                    <a:pt x="4746" y="2858"/>
                    <a:pt x="4762" y="2841"/>
                    <a:pt x="4762" y="2824"/>
                  </a:cubicBezTo>
                  <a:cubicBezTo>
                    <a:pt x="4746" y="2807"/>
                    <a:pt x="4729" y="2824"/>
                    <a:pt x="4712" y="2824"/>
                  </a:cubicBezTo>
                  <a:close/>
                  <a:moveTo>
                    <a:pt x="4762" y="1404"/>
                  </a:moveTo>
                  <a:cubicBezTo>
                    <a:pt x="4746" y="1437"/>
                    <a:pt x="4779" y="1421"/>
                    <a:pt x="4779" y="1437"/>
                  </a:cubicBezTo>
                  <a:cubicBezTo>
                    <a:pt x="4762" y="1437"/>
                    <a:pt x="4779" y="1437"/>
                    <a:pt x="4779" y="1454"/>
                  </a:cubicBezTo>
                  <a:cubicBezTo>
                    <a:pt x="4796" y="1471"/>
                    <a:pt x="4779" y="1454"/>
                    <a:pt x="4779" y="1471"/>
                  </a:cubicBezTo>
                  <a:cubicBezTo>
                    <a:pt x="4796" y="1471"/>
                    <a:pt x="4796" y="1471"/>
                    <a:pt x="4812" y="1471"/>
                  </a:cubicBezTo>
                  <a:cubicBezTo>
                    <a:pt x="4796" y="1487"/>
                    <a:pt x="4779" y="1504"/>
                    <a:pt x="4812" y="1504"/>
                  </a:cubicBezTo>
                  <a:cubicBezTo>
                    <a:pt x="4796" y="1504"/>
                    <a:pt x="4796" y="1504"/>
                    <a:pt x="4796" y="1521"/>
                  </a:cubicBezTo>
                  <a:cubicBezTo>
                    <a:pt x="4779" y="1504"/>
                    <a:pt x="4779" y="1504"/>
                    <a:pt x="4762" y="1504"/>
                  </a:cubicBezTo>
                  <a:cubicBezTo>
                    <a:pt x="4762" y="1487"/>
                    <a:pt x="4779" y="1504"/>
                    <a:pt x="4779" y="1487"/>
                  </a:cubicBezTo>
                  <a:cubicBezTo>
                    <a:pt x="4762" y="1487"/>
                    <a:pt x="4762" y="1487"/>
                    <a:pt x="4746" y="1487"/>
                  </a:cubicBezTo>
                  <a:cubicBezTo>
                    <a:pt x="4762" y="1454"/>
                    <a:pt x="4746" y="1437"/>
                    <a:pt x="4762" y="1404"/>
                  </a:cubicBezTo>
                  <a:close/>
                  <a:moveTo>
                    <a:pt x="4746" y="1504"/>
                  </a:moveTo>
                  <a:cubicBezTo>
                    <a:pt x="4712" y="1521"/>
                    <a:pt x="4762" y="1554"/>
                    <a:pt x="4746" y="1554"/>
                  </a:cubicBezTo>
                  <a:cubicBezTo>
                    <a:pt x="4746" y="1554"/>
                    <a:pt x="4762" y="1554"/>
                    <a:pt x="4762" y="1554"/>
                  </a:cubicBezTo>
                  <a:cubicBezTo>
                    <a:pt x="4746" y="1538"/>
                    <a:pt x="4746" y="1521"/>
                    <a:pt x="4746" y="1504"/>
                  </a:cubicBezTo>
                  <a:close/>
                  <a:moveTo>
                    <a:pt x="4762" y="1655"/>
                  </a:moveTo>
                  <a:cubicBezTo>
                    <a:pt x="4762" y="1638"/>
                    <a:pt x="4762" y="1638"/>
                    <a:pt x="4762" y="1638"/>
                  </a:cubicBezTo>
                  <a:cubicBezTo>
                    <a:pt x="4762" y="1655"/>
                    <a:pt x="4746" y="1655"/>
                    <a:pt x="4746" y="1671"/>
                  </a:cubicBezTo>
                  <a:cubicBezTo>
                    <a:pt x="4729" y="1655"/>
                    <a:pt x="4729" y="1638"/>
                    <a:pt x="4729" y="1604"/>
                  </a:cubicBezTo>
                  <a:cubicBezTo>
                    <a:pt x="4746" y="1604"/>
                    <a:pt x="4729" y="1638"/>
                    <a:pt x="4762" y="1655"/>
                  </a:cubicBezTo>
                  <a:close/>
                  <a:moveTo>
                    <a:pt x="4779" y="1237"/>
                  </a:moveTo>
                  <a:cubicBezTo>
                    <a:pt x="4779" y="1220"/>
                    <a:pt x="4779" y="1220"/>
                    <a:pt x="4762" y="1203"/>
                  </a:cubicBezTo>
                  <a:cubicBezTo>
                    <a:pt x="4762" y="1187"/>
                    <a:pt x="4779" y="1187"/>
                    <a:pt x="4762" y="1153"/>
                  </a:cubicBezTo>
                  <a:cubicBezTo>
                    <a:pt x="4796" y="1153"/>
                    <a:pt x="4812" y="1153"/>
                    <a:pt x="4829" y="1170"/>
                  </a:cubicBezTo>
                  <a:cubicBezTo>
                    <a:pt x="4812" y="1220"/>
                    <a:pt x="4779" y="1203"/>
                    <a:pt x="4779" y="1237"/>
                  </a:cubicBezTo>
                  <a:close/>
                  <a:moveTo>
                    <a:pt x="4779" y="1337"/>
                  </a:moveTo>
                  <a:cubicBezTo>
                    <a:pt x="4796" y="1337"/>
                    <a:pt x="4812" y="1370"/>
                    <a:pt x="4796" y="1370"/>
                  </a:cubicBezTo>
                  <a:cubicBezTo>
                    <a:pt x="4779" y="1370"/>
                    <a:pt x="4796" y="1370"/>
                    <a:pt x="4796" y="1354"/>
                  </a:cubicBezTo>
                  <a:cubicBezTo>
                    <a:pt x="4779" y="1370"/>
                    <a:pt x="4779" y="1387"/>
                    <a:pt x="4762" y="1387"/>
                  </a:cubicBezTo>
                  <a:cubicBezTo>
                    <a:pt x="4762" y="1370"/>
                    <a:pt x="4762" y="1370"/>
                    <a:pt x="4762" y="1370"/>
                  </a:cubicBezTo>
                  <a:cubicBezTo>
                    <a:pt x="4762" y="1354"/>
                    <a:pt x="4779" y="1354"/>
                    <a:pt x="4779" y="1337"/>
                  </a:cubicBezTo>
                  <a:close/>
                  <a:moveTo>
                    <a:pt x="4395" y="2757"/>
                  </a:moveTo>
                  <a:cubicBezTo>
                    <a:pt x="4378" y="2741"/>
                    <a:pt x="4395" y="2724"/>
                    <a:pt x="4395" y="2707"/>
                  </a:cubicBezTo>
                  <a:cubicBezTo>
                    <a:pt x="4378" y="2690"/>
                    <a:pt x="4361" y="2624"/>
                    <a:pt x="4395" y="2624"/>
                  </a:cubicBezTo>
                  <a:cubicBezTo>
                    <a:pt x="4378" y="2657"/>
                    <a:pt x="4461" y="2690"/>
                    <a:pt x="4428" y="2707"/>
                  </a:cubicBezTo>
                  <a:cubicBezTo>
                    <a:pt x="4428" y="2707"/>
                    <a:pt x="4428" y="2724"/>
                    <a:pt x="4445" y="2724"/>
                  </a:cubicBezTo>
                  <a:cubicBezTo>
                    <a:pt x="4445" y="2707"/>
                    <a:pt x="4461" y="2674"/>
                    <a:pt x="4461" y="2674"/>
                  </a:cubicBezTo>
                  <a:cubicBezTo>
                    <a:pt x="4461" y="2707"/>
                    <a:pt x="4478" y="2690"/>
                    <a:pt x="4478" y="2707"/>
                  </a:cubicBezTo>
                  <a:cubicBezTo>
                    <a:pt x="4461" y="2707"/>
                    <a:pt x="4461" y="2724"/>
                    <a:pt x="4461" y="2724"/>
                  </a:cubicBezTo>
                  <a:cubicBezTo>
                    <a:pt x="4445" y="2741"/>
                    <a:pt x="4445" y="2724"/>
                    <a:pt x="4445" y="2724"/>
                  </a:cubicBezTo>
                  <a:cubicBezTo>
                    <a:pt x="4461" y="2757"/>
                    <a:pt x="4411" y="2774"/>
                    <a:pt x="4395" y="2757"/>
                  </a:cubicBezTo>
                  <a:close/>
                  <a:moveTo>
                    <a:pt x="4796" y="1588"/>
                  </a:moveTo>
                  <a:cubicBezTo>
                    <a:pt x="4779" y="1588"/>
                    <a:pt x="4796" y="1604"/>
                    <a:pt x="4779" y="1604"/>
                  </a:cubicBezTo>
                  <a:cubicBezTo>
                    <a:pt x="4762" y="1621"/>
                    <a:pt x="4796" y="1604"/>
                    <a:pt x="4796" y="1604"/>
                  </a:cubicBezTo>
                  <a:close/>
                  <a:moveTo>
                    <a:pt x="4929" y="1354"/>
                  </a:moveTo>
                  <a:cubicBezTo>
                    <a:pt x="4946" y="1354"/>
                    <a:pt x="4946" y="1370"/>
                    <a:pt x="4963" y="1370"/>
                  </a:cubicBezTo>
                  <a:cubicBezTo>
                    <a:pt x="4946" y="1387"/>
                    <a:pt x="4946" y="1404"/>
                    <a:pt x="4929" y="1404"/>
                  </a:cubicBezTo>
                  <a:cubicBezTo>
                    <a:pt x="4929" y="1387"/>
                    <a:pt x="4929" y="1387"/>
                    <a:pt x="4913" y="1387"/>
                  </a:cubicBezTo>
                  <a:cubicBezTo>
                    <a:pt x="4929" y="1387"/>
                    <a:pt x="4913" y="1354"/>
                    <a:pt x="4929" y="1354"/>
                  </a:cubicBezTo>
                  <a:close/>
                  <a:moveTo>
                    <a:pt x="2206" y="5030"/>
                  </a:moveTo>
                  <a:cubicBezTo>
                    <a:pt x="2223" y="5030"/>
                    <a:pt x="2239" y="5013"/>
                    <a:pt x="2239" y="5030"/>
                  </a:cubicBezTo>
                  <a:cubicBezTo>
                    <a:pt x="2239" y="5046"/>
                    <a:pt x="2223" y="5030"/>
                    <a:pt x="2223" y="5046"/>
                  </a:cubicBezTo>
                  <a:cubicBezTo>
                    <a:pt x="2223" y="5046"/>
                    <a:pt x="2223" y="5046"/>
                    <a:pt x="2223" y="5046"/>
                  </a:cubicBezTo>
                  <a:cubicBezTo>
                    <a:pt x="2223" y="5046"/>
                    <a:pt x="2223" y="5046"/>
                    <a:pt x="2206" y="5046"/>
                  </a:cubicBezTo>
                  <a:cubicBezTo>
                    <a:pt x="2206" y="5046"/>
                    <a:pt x="2206" y="5046"/>
                    <a:pt x="2206" y="5046"/>
                  </a:cubicBezTo>
                  <a:cubicBezTo>
                    <a:pt x="2206" y="5046"/>
                    <a:pt x="2206" y="5046"/>
                    <a:pt x="2206" y="5030"/>
                  </a:cubicBezTo>
                  <a:cubicBezTo>
                    <a:pt x="2206" y="5030"/>
                    <a:pt x="2206" y="5030"/>
                    <a:pt x="2206" y="5030"/>
                  </a:cubicBezTo>
                  <a:close/>
                  <a:moveTo>
                    <a:pt x="4829" y="1638"/>
                  </a:moveTo>
                  <a:cubicBezTo>
                    <a:pt x="4846" y="1621"/>
                    <a:pt x="4829" y="1604"/>
                    <a:pt x="4812" y="1604"/>
                  </a:cubicBezTo>
                  <a:cubicBezTo>
                    <a:pt x="4812" y="1588"/>
                    <a:pt x="4829" y="1588"/>
                    <a:pt x="4829" y="1554"/>
                  </a:cubicBezTo>
                  <a:cubicBezTo>
                    <a:pt x="4879" y="1554"/>
                    <a:pt x="4846" y="1655"/>
                    <a:pt x="4829" y="1638"/>
                  </a:cubicBezTo>
                  <a:close/>
                  <a:moveTo>
                    <a:pt x="3593" y="3459"/>
                  </a:moveTo>
                  <a:cubicBezTo>
                    <a:pt x="3593" y="3459"/>
                    <a:pt x="3593" y="3476"/>
                    <a:pt x="3593" y="3476"/>
                  </a:cubicBezTo>
                  <a:cubicBezTo>
                    <a:pt x="3593" y="3459"/>
                    <a:pt x="3609" y="3442"/>
                    <a:pt x="3609" y="3426"/>
                  </a:cubicBezTo>
                  <a:cubicBezTo>
                    <a:pt x="3626" y="3426"/>
                    <a:pt x="3643" y="3442"/>
                    <a:pt x="3643" y="3459"/>
                  </a:cubicBezTo>
                  <a:cubicBezTo>
                    <a:pt x="3626" y="3459"/>
                    <a:pt x="3626" y="3476"/>
                    <a:pt x="3609" y="3476"/>
                  </a:cubicBezTo>
                  <a:cubicBezTo>
                    <a:pt x="3609" y="3459"/>
                    <a:pt x="3609" y="3459"/>
                    <a:pt x="3593" y="3459"/>
                  </a:cubicBezTo>
                  <a:close/>
                  <a:moveTo>
                    <a:pt x="3643" y="2507"/>
                  </a:moveTo>
                  <a:cubicBezTo>
                    <a:pt x="3659" y="2523"/>
                    <a:pt x="3659" y="2473"/>
                    <a:pt x="3676" y="2473"/>
                  </a:cubicBezTo>
                  <a:cubicBezTo>
                    <a:pt x="3676" y="2507"/>
                    <a:pt x="3659" y="2523"/>
                    <a:pt x="3643" y="2523"/>
                  </a:cubicBezTo>
                  <a:cubicBezTo>
                    <a:pt x="3643" y="2523"/>
                    <a:pt x="3643" y="2523"/>
                    <a:pt x="3643" y="2507"/>
                  </a:cubicBezTo>
                  <a:close/>
                  <a:moveTo>
                    <a:pt x="3609" y="2239"/>
                  </a:moveTo>
                  <a:cubicBezTo>
                    <a:pt x="3593" y="2223"/>
                    <a:pt x="3593" y="2239"/>
                    <a:pt x="3576" y="2223"/>
                  </a:cubicBezTo>
                  <a:cubicBezTo>
                    <a:pt x="3593" y="2206"/>
                    <a:pt x="3609" y="2223"/>
                    <a:pt x="3609" y="2206"/>
                  </a:cubicBezTo>
                  <a:cubicBezTo>
                    <a:pt x="3609" y="2223"/>
                    <a:pt x="3609" y="2239"/>
                    <a:pt x="3609" y="2239"/>
                  </a:cubicBezTo>
                  <a:close/>
                  <a:moveTo>
                    <a:pt x="3827" y="2841"/>
                  </a:moveTo>
                  <a:cubicBezTo>
                    <a:pt x="3810" y="2824"/>
                    <a:pt x="3810" y="2824"/>
                    <a:pt x="3810" y="2824"/>
                  </a:cubicBezTo>
                  <a:cubicBezTo>
                    <a:pt x="3810" y="2841"/>
                    <a:pt x="3827" y="2858"/>
                    <a:pt x="3810" y="2858"/>
                  </a:cubicBezTo>
                  <a:cubicBezTo>
                    <a:pt x="3827" y="2891"/>
                    <a:pt x="3827" y="2841"/>
                    <a:pt x="3827" y="2824"/>
                  </a:cubicBezTo>
                  <a:cubicBezTo>
                    <a:pt x="3827" y="2824"/>
                    <a:pt x="3827" y="2824"/>
                    <a:pt x="3827" y="2841"/>
                  </a:cubicBezTo>
                  <a:close/>
                  <a:moveTo>
                    <a:pt x="3643" y="3309"/>
                  </a:moveTo>
                  <a:cubicBezTo>
                    <a:pt x="3626" y="3325"/>
                    <a:pt x="3609" y="3275"/>
                    <a:pt x="3626" y="3259"/>
                  </a:cubicBezTo>
                  <a:cubicBezTo>
                    <a:pt x="3643" y="3275"/>
                    <a:pt x="3659" y="3259"/>
                    <a:pt x="3659" y="3275"/>
                  </a:cubicBezTo>
                  <a:cubicBezTo>
                    <a:pt x="3643" y="3292"/>
                    <a:pt x="3643" y="3309"/>
                    <a:pt x="3643" y="3309"/>
                  </a:cubicBezTo>
                  <a:close/>
                  <a:moveTo>
                    <a:pt x="4428" y="3259"/>
                  </a:moveTo>
                  <a:cubicBezTo>
                    <a:pt x="4428" y="3259"/>
                    <a:pt x="4411" y="3275"/>
                    <a:pt x="4411" y="3259"/>
                  </a:cubicBezTo>
                  <a:cubicBezTo>
                    <a:pt x="4428" y="3242"/>
                    <a:pt x="4411" y="3242"/>
                    <a:pt x="4411" y="3225"/>
                  </a:cubicBezTo>
                  <a:cubicBezTo>
                    <a:pt x="4411" y="3225"/>
                    <a:pt x="4411" y="3225"/>
                    <a:pt x="4411" y="3225"/>
                  </a:cubicBezTo>
                  <a:cubicBezTo>
                    <a:pt x="4428" y="3208"/>
                    <a:pt x="4411" y="3208"/>
                    <a:pt x="4411" y="3192"/>
                  </a:cubicBezTo>
                  <a:cubicBezTo>
                    <a:pt x="4411" y="3192"/>
                    <a:pt x="4411" y="3208"/>
                    <a:pt x="4411" y="3208"/>
                  </a:cubicBezTo>
                  <a:cubicBezTo>
                    <a:pt x="4378" y="3242"/>
                    <a:pt x="4411" y="3292"/>
                    <a:pt x="4445" y="3275"/>
                  </a:cubicBezTo>
                  <a:cubicBezTo>
                    <a:pt x="4445" y="3259"/>
                    <a:pt x="4428" y="3259"/>
                    <a:pt x="4428" y="3259"/>
                  </a:cubicBezTo>
                  <a:close/>
                  <a:moveTo>
                    <a:pt x="3693" y="2908"/>
                  </a:moveTo>
                  <a:cubicBezTo>
                    <a:pt x="3693" y="2924"/>
                    <a:pt x="3693" y="2924"/>
                    <a:pt x="3676" y="2924"/>
                  </a:cubicBezTo>
                  <a:cubicBezTo>
                    <a:pt x="3676" y="2924"/>
                    <a:pt x="3693" y="2891"/>
                    <a:pt x="3693" y="2891"/>
                  </a:cubicBezTo>
                  <a:cubicBezTo>
                    <a:pt x="3710" y="2891"/>
                    <a:pt x="3726" y="2941"/>
                    <a:pt x="3693" y="2924"/>
                  </a:cubicBezTo>
                  <a:cubicBezTo>
                    <a:pt x="3710" y="2924"/>
                    <a:pt x="3710" y="2908"/>
                    <a:pt x="3693" y="2908"/>
                  </a:cubicBezTo>
                  <a:close/>
                  <a:moveTo>
                    <a:pt x="3492" y="3893"/>
                  </a:moveTo>
                  <a:cubicBezTo>
                    <a:pt x="3492" y="3893"/>
                    <a:pt x="3492" y="3910"/>
                    <a:pt x="3492" y="3910"/>
                  </a:cubicBezTo>
                  <a:cubicBezTo>
                    <a:pt x="3476" y="3910"/>
                    <a:pt x="3476" y="3910"/>
                    <a:pt x="3476" y="3910"/>
                  </a:cubicBezTo>
                  <a:cubicBezTo>
                    <a:pt x="3476" y="3910"/>
                    <a:pt x="3476" y="3910"/>
                    <a:pt x="3476" y="3910"/>
                  </a:cubicBezTo>
                  <a:cubicBezTo>
                    <a:pt x="3442" y="3927"/>
                    <a:pt x="3409" y="3877"/>
                    <a:pt x="3375" y="3910"/>
                  </a:cubicBezTo>
                  <a:cubicBezTo>
                    <a:pt x="3375" y="3893"/>
                    <a:pt x="3375" y="3893"/>
                    <a:pt x="3375" y="3877"/>
                  </a:cubicBezTo>
                  <a:cubicBezTo>
                    <a:pt x="3392" y="3877"/>
                    <a:pt x="3392" y="3843"/>
                    <a:pt x="3392" y="3827"/>
                  </a:cubicBezTo>
                  <a:cubicBezTo>
                    <a:pt x="3426" y="3827"/>
                    <a:pt x="3426" y="3843"/>
                    <a:pt x="3442" y="3843"/>
                  </a:cubicBezTo>
                  <a:cubicBezTo>
                    <a:pt x="3442" y="3827"/>
                    <a:pt x="3459" y="3827"/>
                    <a:pt x="3442" y="3827"/>
                  </a:cubicBezTo>
                  <a:cubicBezTo>
                    <a:pt x="3492" y="3810"/>
                    <a:pt x="3476" y="3827"/>
                    <a:pt x="3509" y="3810"/>
                  </a:cubicBezTo>
                  <a:cubicBezTo>
                    <a:pt x="3492" y="3827"/>
                    <a:pt x="3509" y="3843"/>
                    <a:pt x="3509" y="3877"/>
                  </a:cubicBezTo>
                  <a:cubicBezTo>
                    <a:pt x="3526" y="3877"/>
                    <a:pt x="3526" y="3860"/>
                    <a:pt x="3526" y="3860"/>
                  </a:cubicBezTo>
                  <a:cubicBezTo>
                    <a:pt x="3526" y="3893"/>
                    <a:pt x="3526" y="3910"/>
                    <a:pt x="3526" y="3960"/>
                  </a:cubicBezTo>
                  <a:lnTo>
                    <a:pt x="3509" y="3960"/>
                  </a:lnTo>
                  <a:cubicBezTo>
                    <a:pt x="3492" y="3927"/>
                    <a:pt x="3526" y="3927"/>
                    <a:pt x="3509" y="3927"/>
                  </a:cubicBezTo>
                  <a:cubicBezTo>
                    <a:pt x="3492" y="3910"/>
                    <a:pt x="3509" y="3893"/>
                    <a:pt x="3492" y="3893"/>
                  </a:cubicBezTo>
                  <a:close/>
                  <a:moveTo>
                    <a:pt x="3910" y="3175"/>
                  </a:moveTo>
                  <a:cubicBezTo>
                    <a:pt x="3910" y="3192"/>
                    <a:pt x="3910" y="3208"/>
                    <a:pt x="3910" y="3225"/>
                  </a:cubicBezTo>
                  <a:cubicBezTo>
                    <a:pt x="3943" y="3225"/>
                    <a:pt x="3943" y="3225"/>
                    <a:pt x="3960" y="3242"/>
                  </a:cubicBezTo>
                  <a:cubicBezTo>
                    <a:pt x="3960" y="3225"/>
                    <a:pt x="3960" y="3225"/>
                    <a:pt x="3977" y="3208"/>
                  </a:cubicBezTo>
                  <a:cubicBezTo>
                    <a:pt x="3977" y="3208"/>
                    <a:pt x="3977" y="3225"/>
                    <a:pt x="3977" y="3225"/>
                  </a:cubicBezTo>
                  <a:cubicBezTo>
                    <a:pt x="3977" y="3225"/>
                    <a:pt x="3977" y="3208"/>
                    <a:pt x="3977" y="3208"/>
                  </a:cubicBezTo>
                  <a:cubicBezTo>
                    <a:pt x="3994" y="3225"/>
                    <a:pt x="3994" y="3208"/>
                    <a:pt x="3994" y="3225"/>
                  </a:cubicBezTo>
                  <a:cubicBezTo>
                    <a:pt x="4010" y="3208"/>
                    <a:pt x="4010" y="3208"/>
                    <a:pt x="3994" y="3192"/>
                  </a:cubicBezTo>
                  <a:cubicBezTo>
                    <a:pt x="4010" y="3192"/>
                    <a:pt x="4027" y="3208"/>
                    <a:pt x="4027" y="3225"/>
                  </a:cubicBezTo>
                  <a:cubicBezTo>
                    <a:pt x="4044" y="3208"/>
                    <a:pt x="4027" y="3208"/>
                    <a:pt x="4044" y="3208"/>
                  </a:cubicBezTo>
                  <a:cubicBezTo>
                    <a:pt x="4010" y="3175"/>
                    <a:pt x="3943" y="3192"/>
                    <a:pt x="3910" y="3175"/>
                  </a:cubicBezTo>
                  <a:close/>
                  <a:moveTo>
                    <a:pt x="3476" y="3910"/>
                  </a:moveTo>
                  <a:cubicBezTo>
                    <a:pt x="3492" y="3910"/>
                    <a:pt x="3476" y="3927"/>
                    <a:pt x="3492" y="3927"/>
                  </a:cubicBezTo>
                  <a:cubicBezTo>
                    <a:pt x="3492" y="3944"/>
                    <a:pt x="3476" y="3944"/>
                    <a:pt x="3476" y="3944"/>
                  </a:cubicBezTo>
                  <a:cubicBezTo>
                    <a:pt x="3476" y="3944"/>
                    <a:pt x="3476" y="3927"/>
                    <a:pt x="3459" y="3944"/>
                  </a:cubicBezTo>
                  <a:cubicBezTo>
                    <a:pt x="3459" y="3927"/>
                    <a:pt x="3476" y="3927"/>
                    <a:pt x="3476" y="3927"/>
                  </a:cubicBezTo>
                  <a:cubicBezTo>
                    <a:pt x="3409" y="3893"/>
                    <a:pt x="3409" y="3994"/>
                    <a:pt x="3476" y="3994"/>
                  </a:cubicBezTo>
                  <a:cubicBezTo>
                    <a:pt x="3492" y="3994"/>
                    <a:pt x="3492" y="3960"/>
                    <a:pt x="3509" y="3977"/>
                  </a:cubicBezTo>
                  <a:cubicBezTo>
                    <a:pt x="3509" y="3960"/>
                    <a:pt x="3492" y="3977"/>
                    <a:pt x="3492" y="3960"/>
                  </a:cubicBezTo>
                  <a:cubicBezTo>
                    <a:pt x="3492" y="3944"/>
                    <a:pt x="3492" y="3927"/>
                    <a:pt x="3509" y="3910"/>
                  </a:cubicBezTo>
                  <a:cubicBezTo>
                    <a:pt x="3492" y="3927"/>
                    <a:pt x="3492" y="3910"/>
                    <a:pt x="3492" y="3910"/>
                  </a:cubicBezTo>
                  <a:cubicBezTo>
                    <a:pt x="3492" y="3910"/>
                    <a:pt x="3476" y="3910"/>
                    <a:pt x="3476" y="3910"/>
                  </a:cubicBezTo>
                  <a:close/>
                  <a:moveTo>
                    <a:pt x="3593" y="3108"/>
                  </a:moveTo>
                  <a:cubicBezTo>
                    <a:pt x="3593" y="3108"/>
                    <a:pt x="3593" y="3108"/>
                    <a:pt x="3609" y="3108"/>
                  </a:cubicBezTo>
                  <a:cubicBezTo>
                    <a:pt x="3609" y="3108"/>
                    <a:pt x="3609" y="3125"/>
                    <a:pt x="3609" y="3125"/>
                  </a:cubicBezTo>
                  <a:cubicBezTo>
                    <a:pt x="3609" y="3125"/>
                    <a:pt x="3609" y="3125"/>
                    <a:pt x="3593" y="3125"/>
                  </a:cubicBezTo>
                  <a:cubicBezTo>
                    <a:pt x="3609" y="3125"/>
                    <a:pt x="3576" y="3108"/>
                    <a:pt x="3593" y="3108"/>
                  </a:cubicBezTo>
                  <a:close/>
                  <a:moveTo>
                    <a:pt x="3342" y="4378"/>
                  </a:moveTo>
                  <a:cubicBezTo>
                    <a:pt x="3342" y="4378"/>
                    <a:pt x="3342" y="4378"/>
                    <a:pt x="3342" y="4378"/>
                  </a:cubicBezTo>
                  <a:cubicBezTo>
                    <a:pt x="3342" y="4428"/>
                    <a:pt x="3342" y="4411"/>
                    <a:pt x="3375" y="4428"/>
                  </a:cubicBezTo>
                  <a:cubicBezTo>
                    <a:pt x="3392" y="4428"/>
                    <a:pt x="3409" y="4411"/>
                    <a:pt x="3426" y="4428"/>
                  </a:cubicBezTo>
                  <a:cubicBezTo>
                    <a:pt x="3426" y="4428"/>
                    <a:pt x="3426" y="4411"/>
                    <a:pt x="3426" y="4411"/>
                  </a:cubicBezTo>
                  <a:cubicBezTo>
                    <a:pt x="3426" y="4395"/>
                    <a:pt x="3409" y="4411"/>
                    <a:pt x="3409" y="4395"/>
                  </a:cubicBezTo>
                  <a:cubicBezTo>
                    <a:pt x="3409" y="4395"/>
                    <a:pt x="3426" y="4395"/>
                    <a:pt x="3442" y="4395"/>
                  </a:cubicBezTo>
                  <a:cubicBezTo>
                    <a:pt x="3442" y="4378"/>
                    <a:pt x="3409" y="4378"/>
                    <a:pt x="3392" y="4361"/>
                  </a:cubicBezTo>
                  <a:cubicBezTo>
                    <a:pt x="3392" y="4345"/>
                    <a:pt x="3409" y="4378"/>
                    <a:pt x="3409" y="4345"/>
                  </a:cubicBezTo>
                  <a:cubicBezTo>
                    <a:pt x="3409" y="4345"/>
                    <a:pt x="3409" y="4345"/>
                    <a:pt x="3409" y="4361"/>
                  </a:cubicBezTo>
                  <a:cubicBezTo>
                    <a:pt x="3392" y="4345"/>
                    <a:pt x="3392" y="4328"/>
                    <a:pt x="3375" y="4328"/>
                  </a:cubicBezTo>
                  <a:cubicBezTo>
                    <a:pt x="3375" y="4345"/>
                    <a:pt x="3375" y="4345"/>
                    <a:pt x="3359" y="4361"/>
                  </a:cubicBezTo>
                  <a:cubicBezTo>
                    <a:pt x="3359" y="4361"/>
                    <a:pt x="3359" y="4378"/>
                    <a:pt x="3359" y="4378"/>
                  </a:cubicBezTo>
                  <a:cubicBezTo>
                    <a:pt x="3359" y="4378"/>
                    <a:pt x="3359" y="4378"/>
                    <a:pt x="3359" y="4395"/>
                  </a:cubicBezTo>
                  <a:cubicBezTo>
                    <a:pt x="3359" y="4395"/>
                    <a:pt x="3342" y="4378"/>
                    <a:pt x="3342" y="4378"/>
                  </a:cubicBezTo>
                  <a:close/>
                  <a:moveTo>
                    <a:pt x="3526" y="3793"/>
                  </a:moveTo>
                  <a:cubicBezTo>
                    <a:pt x="3526" y="3827"/>
                    <a:pt x="3542" y="3810"/>
                    <a:pt x="3576" y="3810"/>
                  </a:cubicBezTo>
                  <a:cubicBezTo>
                    <a:pt x="3559" y="3777"/>
                    <a:pt x="3593" y="3777"/>
                    <a:pt x="3593" y="3743"/>
                  </a:cubicBezTo>
                  <a:cubicBezTo>
                    <a:pt x="3576" y="3743"/>
                    <a:pt x="3559" y="3760"/>
                    <a:pt x="3542" y="3760"/>
                  </a:cubicBezTo>
                  <a:cubicBezTo>
                    <a:pt x="3542" y="3777"/>
                    <a:pt x="3559" y="3760"/>
                    <a:pt x="3576" y="3777"/>
                  </a:cubicBezTo>
                  <a:cubicBezTo>
                    <a:pt x="3559" y="3777"/>
                    <a:pt x="3542" y="3810"/>
                    <a:pt x="3526" y="3793"/>
                  </a:cubicBezTo>
                  <a:close/>
                  <a:moveTo>
                    <a:pt x="3509" y="4061"/>
                  </a:moveTo>
                  <a:cubicBezTo>
                    <a:pt x="3509" y="4044"/>
                    <a:pt x="3542" y="4061"/>
                    <a:pt x="3509" y="4061"/>
                  </a:cubicBezTo>
                  <a:cubicBezTo>
                    <a:pt x="3509" y="4077"/>
                    <a:pt x="3526" y="4044"/>
                    <a:pt x="3542" y="4061"/>
                  </a:cubicBezTo>
                  <a:cubicBezTo>
                    <a:pt x="3542" y="4061"/>
                    <a:pt x="3509" y="4044"/>
                    <a:pt x="3526" y="4044"/>
                  </a:cubicBezTo>
                  <a:cubicBezTo>
                    <a:pt x="3509" y="4044"/>
                    <a:pt x="3542" y="4044"/>
                    <a:pt x="3542" y="4010"/>
                  </a:cubicBezTo>
                  <a:cubicBezTo>
                    <a:pt x="3526" y="4010"/>
                    <a:pt x="3526" y="4010"/>
                    <a:pt x="3526" y="4027"/>
                  </a:cubicBezTo>
                  <a:cubicBezTo>
                    <a:pt x="3526" y="4044"/>
                    <a:pt x="3509" y="4027"/>
                    <a:pt x="3492" y="4027"/>
                  </a:cubicBezTo>
                  <a:cubicBezTo>
                    <a:pt x="3492" y="4044"/>
                    <a:pt x="3509" y="4044"/>
                    <a:pt x="3509" y="4061"/>
                  </a:cubicBezTo>
                  <a:close/>
                  <a:moveTo>
                    <a:pt x="3542" y="2323"/>
                  </a:moveTo>
                  <a:cubicBezTo>
                    <a:pt x="3559" y="2356"/>
                    <a:pt x="3559" y="2323"/>
                    <a:pt x="3576" y="2340"/>
                  </a:cubicBezTo>
                  <a:cubicBezTo>
                    <a:pt x="3593" y="2323"/>
                    <a:pt x="3609" y="2356"/>
                    <a:pt x="3609" y="2323"/>
                  </a:cubicBezTo>
                  <a:cubicBezTo>
                    <a:pt x="3609" y="2340"/>
                    <a:pt x="3609" y="2323"/>
                    <a:pt x="3593" y="2323"/>
                  </a:cubicBezTo>
                  <a:cubicBezTo>
                    <a:pt x="3609" y="2306"/>
                    <a:pt x="3593" y="2306"/>
                    <a:pt x="3593" y="2306"/>
                  </a:cubicBezTo>
                  <a:cubicBezTo>
                    <a:pt x="3609" y="2323"/>
                    <a:pt x="3609" y="2306"/>
                    <a:pt x="3626" y="2306"/>
                  </a:cubicBezTo>
                  <a:cubicBezTo>
                    <a:pt x="3643" y="2306"/>
                    <a:pt x="3643" y="2323"/>
                    <a:pt x="3643" y="2340"/>
                  </a:cubicBezTo>
                  <a:cubicBezTo>
                    <a:pt x="3659" y="2340"/>
                    <a:pt x="3676" y="2323"/>
                    <a:pt x="3676" y="2340"/>
                  </a:cubicBezTo>
                  <a:cubicBezTo>
                    <a:pt x="3693" y="2356"/>
                    <a:pt x="3710" y="2340"/>
                    <a:pt x="3710" y="2340"/>
                  </a:cubicBezTo>
                  <a:cubicBezTo>
                    <a:pt x="3710" y="2356"/>
                    <a:pt x="3710" y="2340"/>
                    <a:pt x="3693" y="2340"/>
                  </a:cubicBezTo>
                  <a:lnTo>
                    <a:pt x="3693" y="2373"/>
                  </a:lnTo>
                  <a:cubicBezTo>
                    <a:pt x="3726" y="2356"/>
                    <a:pt x="3743" y="2373"/>
                    <a:pt x="3760" y="2390"/>
                  </a:cubicBezTo>
                  <a:cubicBezTo>
                    <a:pt x="3760" y="2356"/>
                    <a:pt x="3776" y="2340"/>
                    <a:pt x="3776" y="2323"/>
                  </a:cubicBezTo>
                  <a:cubicBezTo>
                    <a:pt x="3776" y="2323"/>
                    <a:pt x="3776" y="2323"/>
                    <a:pt x="3776" y="2306"/>
                  </a:cubicBezTo>
                  <a:cubicBezTo>
                    <a:pt x="3793" y="2340"/>
                    <a:pt x="3827" y="2323"/>
                    <a:pt x="3860" y="2323"/>
                  </a:cubicBezTo>
                  <a:cubicBezTo>
                    <a:pt x="3843" y="2289"/>
                    <a:pt x="3860" y="2289"/>
                    <a:pt x="3877" y="2306"/>
                  </a:cubicBezTo>
                  <a:cubicBezTo>
                    <a:pt x="3877" y="2273"/>
                    <a:pt x="3877" y="2256"/>
                    <a:pt x="3860" y="2239"/>
                  </a:cubicBezTo>
                  <a:cubicBezTo>
                    <a:pt x="3860" y="2239"/>
                    <a:pt x="3810" y="2256"/>
                    <a:pt x="3827" y="2223"/>
                  </a:cubicBezTo>
                  <a:cubicBezTo>
                    <a:pt x="3793" y="2223"/>
                    <a:pt x="3776" y="2289"/>
                    <a:pt x="3760" y="2273"/>
                  </a:cubicBezTo>
                  <a:cubicBezTo>
                    <a:pt x="3743" y="2289"/>
                    <a:pt x="3776" y="2289"/>
                    <a:pt x="3760" y="2306"/>
                  </a:cubicBezTo>
                  <a:cubicBezTo>
                    <a:pt x="3760" y="2323"/>
                    <a:pt x="3743" y="2306"/>
                    <a:pt x="3743" y="2323"/>
                  </a:cubicBezTo>
                  <a:cubicBezTo>
                    <a:pt x="3726" y="2323"/>
                    <a:pt x="3726" y="2306"/>
                    <a:pt x="3726" y="2289"/>
                  </a:cubicBezTo>
                  <a:cubicBezTo>
                    <a:pt x="3726" y="2289"/>
                    <a:pt x="3726" y="2289"/>
                    <a:pt x="3726" y="2273"/>
                  </a:cubicBezTo>
                  <a:cubicBezTo>
                    <a:pt x="3743" y="2289"/>
                    <a:pt x="3743" y="2273"/>
                    <a:pt x="3760" y="2273"/>
                  </a:cubicBezTo>
                  <a:cubicBezTo>
                    <a:pt x="3743" y="2273"/>
                    <a:pt x="3743" y="2239"/>
                    <a:pt x="3743" y="2206"/>
                  </a:cubicBezTo>
                  <a:cubicBezTo>
                    <a:pt x="3760" y="2239"/>
                    <a:pt x="3776" y="2206"/>
                    <a:pt x="3776" y="2206"/>
                  </a:cubicBezTo>
                  <a:cubicBezTo>
                    <a:pt x="3776" y="2206"/>
                    <a:pt x="3760" y="2156"/>
                    <a:pt x="3776" y="2139"/>
                  </a:cubicBezTo>
                  <a:cubicBezTo>
                    <a:pt x="3776" y="2173"/>
                    <a:pt x="3810" y="2189"/>
                    <a:pt x="3843" y="2189"/>
                  </a:cubicBezTo>
                  <a:lnTo>
                    <a:pt x="3843" y="2223"/>
                  </a:lnTo>
                  <a:cubicBezTo>
                    <a:pt x="3843" y="2223"/>
                    <a:pt x="3843" y="2206"/>
                    <a:pt x="3827" y="2206"/>
                  </a:cubicBezTo>
                  <a:cubicBezTo>
                    <a:pt x="3843" y="2239"/>
                    <a:pt x="3860" y="2206"/>
                    <a:pt x="3860" y="2189"/>
                  </a:cubicBezTo>
                  <a:cubicBezTo>
                    <a:pt x="3860" y="2189"/>
                    <a:pt x="3877" y="2189"/>
                    <a:pt x="3877" y="2206"/>
                  </a:cubicBezTo>
                  <a:cubicBezTo>
                    <a:pt x="3877" y="2206"/>
                    <a:pt x="3893" y="2173"/>
                    <a:pt x="3893" y="2189"/>
                  </a:cubicBezTo>
                  <a:cubicBezTo>
                    <a:pt x="3910" y="2189"/>
                    <a:pt x="3910" y="2156"/>
                    <a:pt x="3877" y="2173"/>
                  </a:cubicBezTo>
                  <a:cubicBezTo>
                    <a:pt x="3893" y="2173"/>
                    <a:pt x="3877" y="2173"/>
                    <a:pt x="3877" y="2189"/>
                  </a:cubicBezTo>
                  <a:lnTo>
                    <a:pt x="3860" y="2189"/>
                  </a:lnTo>
                  <a:cubicBezTo>
                    <a:pt x="3860" y="2173"/>
                    <a:pt x="3860" y="2156"/>
                    <a:pt x="3860" y="2139"/>
                  </a:cubicBezTo>
                  <a:cubicBezTo>
                    <a:pt x="3810" y="2156"/>
                    <a:pt x="3810" y="2122"/>
                    <a:pt x="3776" y="2122"/>
                  </a:cubicBezTo>
                  <a:cubicBezTo>
                    <a:pt x="3793" y="2106"/>
                    <a:pt x="3776" y="2089"/>
                    <a:pt x="3760" y="2089"/>
                  </a:cubicBezTo>
                  <a:cubicBezTo>
                    <a:pt x="3760" y="2089"/>
                    <a:pt x="3776" y="2089"/>
                    <a:pt x="3776" y="2106"/>
                  </a:cubicBezTo>
                  <a:cubicBezTo>
                    <a:pt x="3760" y="2106"/>
                    <a:pt x="3760" y="2089"/>
                    <a:pt x="3760" y="2072"/>
                  </a:cubicBezTo>
                  <a:cubicBezTo>
                    <a:pt x="3743" y="2089"/>
                    <a:pt x="3726" y="2056"/>
                    <a:pt x="3726" y="2089"/>
                  </a:cubicBezTo>
                  <a:cubicBezTo>
                    <a:pt x="3710" y="2072"/>
                    <a:pt x="3710" y="2072"/>
                    <a:pt x="3710" y="2056"/>
                  </a:cubicBezTo>
                  <a:cubicBezTo>
                    <a:pt x="3693" y="2056"/>
                    <a:pt x="3659" y="2089"/>
                    <a:pt x="3659" y="2056"/>
                  </a:cubicBezTo>
                  <a:cubicBezTo>
                    <a:pt x="3643" y="2056"/>
                    <a:pt x="3643" y="2072"/>
                    <a:pt x="3643" y="2089"/>
                  </a:cubicBezTo>
                  <a:cubicBezTo>
                    <a:pt x="3609" y="2089"/>
                    <a:pt x="3609" y="2072"/>
                    <a:pt x="3593" y="2056"/>
                  </a:cubicBezTo>
                  <a:cubicBezTo>
                    <a:pt x="3593" y="2039"/>
                    <a:pt x="3609" y="2072"/>
                    <a:pt x="3609" y="2072"/>
                  </a:cubicBezTo>
                  <a:cubicBezTo>
                    <a:pt x="3609" y="2056"/>
                    <a:pt x="3609" y="2056"/>
                    <a:pt x="3609" y="2039"/>
                  </a:cubicBezTo>
                  <a:cubicBezTo>
                    <a:pt x="3593" y="2056"/>
                    <a:pt x="3559" y="2039"/>
                    <a:pt x="3559" y="2005"/>
                  </a:cubicBezTo>
                  <a:cubicBezTo>
                    <a:pt x="3559" y="1989"/>
                    <a:pt x="3576" y="2022"/>
                    <a:pt x="3576" y="2005"/>
                  </a:cubicBezTo>
                  <a:cubicBezTo>
                    <a:pt x="3576" y="2005"/>
                    <a:pt x="3576" y="1989"/>
                    <a:pt x="3559" y="1989"/>
                  </a:cubicBezTo>
                  <a:cubicBezTo>
                    <a:pt x="3559" y="1989"/>
                    <a:pt x="3559" y="1972"/>
                    <a:pt x="3559" y="1972"/>
                  </a:cubicBezTo>
                  <a:cubicBezTo>
                    <a:pt x="3542" y="1955"/>
                    <a:pt x="3542" y="1989"/>
                    <a:pt x="3542" y="2005"/>
                  </a:cubicBezTo>
                  <a:cubicBezTo>
                    <a:pt x="3526" y="2005"/>
                    <a:pt x="3509" y="2005"/>
                    <a:pt x="3492" y="2005"/>
                  </a:cubicBezTo>
                  <a:cubicBezTo>
                    <a:pt x="3476" y="2005"/>
                    <a:pt x="3509" y="2022"/>
                    <a:pt x="3492" y="2022"/>
                  </a:cubicBezTo>
                  <a:cubicBezTo>
                    <a:pt x="3492" y="2022"/>
                    <a:pt x="3492" y="2039"/>
                    <a:pt x="3492" y="2039"/>
                  </a:cubicBezTo>
                  <a:cubicBezTo>
                    <a:pt x="3492" y="2056"/>
                    <a:pt x="3509" y="2039"/>
                    <a:pt x="3509" y="2039"/>
                  </a:cubicBezTo>
                  <a:cubicBezTo>
                    <a:pt x="3509" y="2039"/>
                    <a:pt x="3509" y="2072"/>
                    <a:pt x="3526" y="2072"/>
                  </a:cubicBezTo>
                  <a:cubicBezTo>
                    <a:pt x="3526" y="2072"/>
                    <a:pt x="3509" y="2072"/>
                    <a:pt x="3509" y="2089"/>
                  </a:cubicBezTo>
                  <a:cubicBezTo>
                    <a:pt x="3509" y="2106"/>
                    <a:pt x="3526" y="2072"/>
                    <a:pt x="3542" y="2072"/>
                  </a:cubicBezTo>
                  <a:cubicBezTo>
                    <a:pt x="3542" y="2056"/>
                    <a:pt x="3526" y="2072"/>
                    <a:pt x="3542" y="2056"/>
                  </a:cubicBezTo>
                  <a:cubicBezTo>
                    <a:pt x="3542" y="2056"/>
                    <a:pt x="3559" y="2072"/>
                    <a:pt x="3559" y="2056"/>
                  </a:cubicBezTo>
                  <a:cubicBezTo>
                    <a:pt x="3576" y="2056"/>
                    <a:pt x="3576" y="2089"/>
                    <a:pt x="3593" y="2089"/>
                  </a:cubicBezTo>
                  <a:cubicBezTo>
                    <a:pt x="3609" y="2089"/>
                    <a:pt x="3609" y="2089"/>
                    <a:pt x="3609" y="2106"/>
                  </a:cubicBezTo>
                  <a:cubicBezTo>
                    <a:pt x="3593" y="2106"/>
                    <a:pt x="3559" y="2139"/>
                    <a:pt x="3559" y="2122"/>
                  </a:cubicBezTo>
                  <a:cubicBezTo>
                    <a:pt x="3559" y="2139"/>
                    <a:pt x="3559" y="2173"/>
                    <a:pt x="3542" y="2189"/>
                  </a:cubicBezTo>
                  <a:cubicBezTo>
                    <a:pt x="3542" y="2189"/>
                    <a:pt x="3542" y="2173"/>
                    <a:pt x="3542" y="2173"/>
                  </a:cubicBezTo>
                  <a:cubicBezTo>
                    <a:pt x="3509" y="2189"/>
                    <a:pt x="3442" y="2139"/>
                    <a:pt x="3426" y="2223"/>
                  </a:cubicBezTo>
                  <a:cubicBezTo>
                    <a:pt x="3459" y="2256"/>
                    <a:pt x="3459" y="2289"/>
                    <a:pt x="3442" y="2323"/>
                  </a:cubicBezTo>
                  <a:cubicBezTo>
                    <a:pt x="3442" y="2323"/>
                    <a:pt x="3442" y="2306"/>
                    <a:pt x="3442" y="2306"/>
                  </a:cubicBezTo>
                  <a:cubicBezTo>
                    <a:pt x="3426" y="2323"/>
                    <a:pt x="3442" y="2340"/>
                    <a:pt x="3442" y="2356"/>
                  </a:cubicBezTo>
                  <a:cubicBezTo>
                    <a:pt x="3459" y="2323"/>
                    <a:pt x="3442" y="2356"/>
                    <a:pt x="3459" y="2373"/>
                  </a:cubicBezTo>
                  <a:cubicBezTo>
                    <a:pt x="3476" y="2373"/>
                    <a:pt x="3459" y="2356"/>
                    <a:pt x="3476" y="2356"/>
                  </a:cubicBezTo>
                  <a:cubicBezTo>
                    <a:pt x="3476" y="2340"/>
                    <a:pt x="3459" y="2356"/>
                    <a:pt x="3459" y="2340"/>
                  </a:cubicBezTo>
                  <a:cubicBezTo>
                    <a:pt x="3459" y="2323"/>
                    <a:pt x="3459" y="2323"/>
                    <a:pt x="3459" y="2323"/>
                  </a:cubicBezTo>
                  <a:cubicBezTo>
                    <a:pt x="3492" y="2340"/>
                    <a:pt x="3509" y="2340"/>
                    <a:pt x="3542" y="2323"/>
                  </a:cubicBezTo>
                  <a:close/>
                  <a:moveTo>
                    <a:pt x="3626" y="2089"/>
                  </a:moveTo>
                  <a:cubicBezTo>
                    <a:pt x="3626" y="2106"/>
                    <a:pt x="3626" y="2122"/>
                    <a:pt x="3643" y="2122"/>
                  </a:cubicBezTo>
                  <a:cubicBezTo>
                    <a:pt x="3643" y="2139"/>
                    <a:pt x="3626" y="2139"/>
                    <a:pt x="3643" y="2139"/>
                  </a:cubicBezTo>
                  <a:cubicBezTo>
                    <a:pt x="3609" y="2139"/>
                    <a:pt x="3626" y="2122"/>
                    <a:pt x="3609" y="2122"/>
                  </a:cubicBezTo>
                  <a:cubicBezTo>
                    <a:pt x="3609" y="2122"/>
                    <a:pt x="3609" y="2106"/>
                    <a:pt x="3626" y="2089"/>
                  </a:cubicBezTo>
                  <a:close/>
                  <a:moveTo>
                    <a:pt x="3626" y="2289"/>
                  </a:moveTo>
                  <a:cubicBezTo>
                    <a:pt x="3626" y="2289"/>
                    <a:pt x="3626" y="2273"/>
                    <a:pt x="3609" y="2273"/>
                  </a:cubicBezTo>
                  <a:cubicBezTo>
                    <a:pt x="3609" y="2273"/>
                    <a:pt x="3643" y="2273"/>
                    <a:pt x="3643" y="2273"/>
                  </a:cubicBezTo>
                  <a:cubicBezTo>
                    <a:pt x="3659" y="2256"/>
                    <a:pt x="3643" y="2239"/>
                    <a:pt x="3643" y="2206"/>
                  </a:cubicBezTo>
                  <a:cubicBezTo>
                    <a:pt x="3626" y="2223"/>
                    <a:pt x="3626" y="2206"/>
                    <a:pt x="3609" y="2206"/>
                  </a:cubicBezTo>
                  <a:cubicBezTo>
                    <a:pt x="3609" y="2189"/>
                    <a:pt x="3626" y="2206"/>
                    <a:pt x="3643" y="2189"/>
                  </a:cubicBezTo>
                  <a:cubicBezTo>
                    <a:pt x="3643" y="2173"/>
                    <a:pt x="3626" y="2173"/>
                    <a:pt x="3626" y="2173"/>
                  </a:cubicBezTo>
                  <a:cubicBezTo>
                    <a:pt x="3609" y="2173"/>
                    <a:pt x="3593" y="2189"/>
                    <a:pt x="3593" y="2206"/>
                  </a:cubicBezTo>
                  <a:cubicBezTo>
                    <a:pt x="3576" y="2189"/>
                    <a:pt x="3576" y="2223"/>
                    <a:pt x="3559" y="2206"/>
                  </a:cubicBezTo>
                  <a:cubicBezTo>
                    <a:pt x="3559" y="2206"/>
                    <a:pt x="3542" y="2223"/>
                    <a:pt x="3542" y="2206"/>
                  </a:cubicBezTo>
                  <a:cubicBezTo>
                    <a:pt x="3526" y="2223"/>
                    <a:pt x="3559" y="2223"/>
                    <a:pt x="3542" y="2239"/>
                  </a:cubicBezTo>
                  <a:cubicBezTo>
                    <a:pt x="3559" y="2223"/>
                    <a:pt x="3593" y="2273"/>
                    <a:pt x="3593" y="2289"/>
                  </a:cubicBezTo>
                  <a:cubicBezTo>
                    <a:pt x="3609" y="2289"/>
                    <a:pt x="3609" y="2273"/>
                    <a:pt x="3626" y="2289"/>
                  </a:cubicBezTo>
                  <a:close/>
                  <a:moveTo>
                    <a:pt x="4578" y="4194"/>
                  </a:moveTo>
                  <a:cubicBezTo>
                    <a:pt x="4595" y="4178"/>
                    <a:pt x="4578" y="4178"/>
                    <a:pt x="4578" y="4161"/>
                  </a:cubicBezTo>
                  <a:cubicBezTo>
                    <a:pt x="4562" y="4161"/>
                    <a:pt x="4578" y="4194"/>
                    <a:pt x="4562" y="4194"/>
                  </a:cubicBezTo>
                  <a:cubicBezTo>
                    <a:pt x="4562" y="4194"/>
                    <a:pt x="4562" y="4194"/>
                    <a:pt x="4578" y="4194"/>
                  </a:cubicBezTo>
                  <a:close/>
                  <a:moveTo>
                    <a:pt x="4512" y="4194"/>
                  </a:moveTo>
                  <a:cubicBezTo>
                    <a:pt x="4495" y="4211"/>
                    <a:pt x="4478" y="4211"/>
                    <a:pt x="4478" y="4211"/>
                  </a:cubicBezTo>
                  <a:cubicBezTo>
                    <a:pt x="4478" y="4211"/>
                    <a:pt x="4461" y="4211"/>
                    <a:pt x="4461" y="4194"/>
                  </a:cubicBezTo>
                  <a:cubicBezTo>
                    <a:pt x="4428" y="4244"/>
                    <a:pt x="4378" y="4194"/>
                    <a:pt x="4378" y="4161"/>
                  </a:cubicBezTo>
                  <a:cubicBezTo>
                    <a:pt x="4395" y="4161"/>
                    <a:pt x="4395" y="4161"/>
                    <a:pt x="4411" y="4161"/>
                  </a:cubicBezTo>
                  <a:cubicBezTo>
                    <a:pt x="4411" y="4144"/>
                    <a:pt x="4428" y="4127"/>
                    <a:pt x="4445" y="4144"/>
                  </a:cubicBezTo>
                  <a:cubicBezTo>
                    <a:pt x="4445" y="4111"/>
                    <a:pt x="4428" y="4094"/>
                    <a:pt x="4445" y="4077"/>
                  </a:cubicBezTo>
                  <a:cubicBezTo>
                    <a:pt x="4445" y="4077"/>
                    <a:pt x="4461" y="4094"/>
                    <a:pt x="4461" y="4094"/>
                  </a:cubicBezTo>
                  <a:cubicBezTo>
                    <a:pt x="4478" y="4077"/>
                    <a:pt x="4512" y="4077"/>
                    <a:pt x="4495" y="4044"/>
                  </a:cubicBezTo>
                  <a:cubicBezTo>
                    <a:pt x="4512" y="4061"/>
                    <a:pt x="4545" y="4077"/>
                    <a:pt x="4545" y="4111"/>
                  </a:cubicBezTo>
                  <a:cubicBezTo>
                    <a:pt x="4545" y="4127"/>
                    <a:pt x="4528" y="4111"/>
                    <a:pt x="4528" y="4127"/>
                  </a:cubicBezTo>
                  <a:cubicBezTo>
                    <a:pt x="4528" y="4144"/>
                    <a:pt x="4545" y="4161"/>
                    <a:pt x="4545" y="4161"/>
                  </a:cubicBezTo>
                  <a:cubicBezTo>
                    <a:pt x="4528" y="4144"/>
                    <a:pt x="4528" y="4161"/>
                    <a:pt x="4512" y="4161"/>
                  </a:cubicBezTo>
                  <a:cubicBezTo>
                    <a:pt x="4512" y="4161"/>
                    <a:pt x="4512" y="4144"/>
                    <a:pt x="4495" y="4144"/>
                  </a:cubicBezTo>
                  <a:cubicBezTo>
                    <a:pt x="4512" y="4161"/>
                    <a:pt x="4495" y="4161"/>
                    <a:pt x="4495" y="4178"/>
                  </a:cubicBezTo>
                  <a:cubicBezTo>
                    <a:pt x="4512" y="4178"/>
                    <a:pt x="4495" y="4194"/>
                    <a:pt x="4512" y="4194"/>
                  </a:cubicBezTo>
                  <a:close/>
                  <a:moveTo>
                    <a:pt x="4445" y="4111"/>
                  </a:moveTo>
                  <a:cubicBezTo>
                    <a:pt x="4445" y="4127"/>
                    <a:pt x="4461" y="4144"/>
                    <a:pt x="4461" y="4161"/>
                  </a:cubicBezTo>
                  <a:cubicBezTo>
                    <a:pt x="4478" y="4144"/>
                    <a:pt x="4478" y="4111"/>
                    <a:pt x="4445" y="4111"/>
                  </a:cubicBezTo>
                  <a:close/>
                  <a:moveTo>
                    <a:pt x="4679" y="3409"/>
                  </a:moveTo>
                  <a:cubicBezTo>
                    <a:pt x="4679" y="3409"/>
                    <a:pt x="4695" y="3426"/>
                    <a:pt x="4695" y="3442"/>
                  </a:cubicBezTo>
                  <a:cubicBezTo>
                    <a:pt x="4695" y="3442"/>
                    <a:pt x="4679" y="3459"/>
                    <a:pt x="4679" y="3442"/>
                  </a:cubicBezTo>
                  <a:cubicBezTo>
                    <a:pt x="4679" y="3442"/>
                    <a:pt x="4679" y="3426"/>
                    <a:pt x="4679" y="3409"/>
                  </a:cubicBezTo>
                  <a:close/>
                  <a:moveTo>
                    <a:pt x="4578" y="3927"/>
                  </a:moveTo>
                  <a:cubicBezTo>
                    <a:pt x="4562" y="3944"/>
                    <a:pt x="4545" y="3960"/>
                    <a:pt x="4545" y="3977"/>
                  </a:cubicBezTo>
                  <a:cubicBezTo>
                    <a:pt x="4562" y="3994"/>
                    <a:pt x="4578" y="4010"/>
                    <a:pt x="4578" y="4044"/>
                  </a:cubicBezTo>
                  <a:lnTo>
                    <a:pt x="4612" y="4044"/>
                  </a:lnTo>
                  <a:cubicBezTo>
                    <a:pt x="4612" y="4027"/>
                    <a:pt x="4595" y="3994"/>
                    <a:pt x="4578" y="3994"/>
                  </a:cubicBezTo>
                  <a:cubicBezTo>
                    <a:pt x="4578" y="3977"/>
                    <a:pt x="4578" y="3960"/>
                    <a:pt x="4595" y="3944"/>
                  </a:cubicBezTo>
                  <a:cubicBezTo>
                    <a:pt x="4578" y="3960"/>
                    <a:pt x="4578" y="3944"/>
                    <a:pt x="4578" y="3927"/>
                  </a:cubicBezTo>
                  <a:close/>
                  <a:moveTo>
                    <a:pt x="3910" y="3710"/>
                  </a:moveTo>
                  <a:cubicBezTo>
                    <a:pt x="3910" y="3710"/>
                    <a:pt x="3893" y="3710"/>
                    <a:pt x="3893" y="3693"/>
                  </a:cubicBezTo>
                  <a:cubicBezTo>
                    <a:pt x="3910" y="3693"/>
                    <a:pt x="3893" y="3693"/>
                    <a:pt x="3910" y="3693"/>
                  </a:cubicBezTo>
                  <a:close/>
                  <a:moveTo>
                    <a:pt x="4495" y="3309"/>
                  </a:moveTo>
                  <a:cubicBezTo>
                    <a:pt x="4495" y="3292"/>
                    <a:pt x="4478" y="3275"/>
                    <a:pt x="4461" y="3292"/>
                  </a:cubicBezTo>
                  <a:cubicBezTo>
                    <a:pt x="4461" y="3275"/>
                    <a:pt x="4461" y="3259"/>
                    <a:pt x="4478" y="3259"/>
                  </a:cubicBezTo>
                  <a:cubicBezTo>
                    <a:pt x="4495" y="3275"/>
                    <a:pt x="4528" y="3242"/>
                    <a:pt x="4528" y="3275"/>
                  </a:cubicBezTo>
                  <a:cubicBezTo>
                    <a:pt x="4512" y="3275"/>
                    <a:pt x="4545" y="3292"/>
                    <a:pt x="4528" y="3292"/>
                  </a:cubicBezTo>
                  <a:cubicBezTo>
                    <a:pt x="4512" y="3292"/>
                    <a:pt x="4512" y="3292"/>
                    <a:pt x="4528" y="3275"/>
                  </a:cubicBezTo>
                  <a:cubicBezTo>
                    <a:pt x="4495" y="3275"/>
                    <a:pt x="4512" y="3309"/>
                    <a:pt x="4495" y="3309"/>
                  </a:cubicBezTo>
                  <a:close/>
                  <a:moveTo>
                    <a:pt x="4679" y="3526"/>
                  </a:moveTo>
                  <a:cubicBezTo>
                    <a:pt x="4679" y="3509"/>
                    <a:pt x="4662" y="3492"/>
                    <a:pt x="4645" y="3476"/>
                  </a:cubicBezTo>
                  <a:cubicBezTo>
                    <a:pt x="4662" y="3476"/>
                    <a:pt x="4662" y="3442"/>
                    <a:pt x="4645" y="3442"/>
                  </a:cubicBezTo>
                  <a:cubicBezTo>
                    <a:pt x="4662" y="3442"/>
                    <a:pt x="4662" y="3442"/>
                    <a:pt x="4679" y="3442"/>
                  </a:cubicBezTo>
                  <a:cubicBezTo>
                    <a:pt x="4662" y="3442"/>
                    <a:pt x="4662" y="3426"/>
                    <a:pt x="4662" y="3426"/>
                  </a:cubicBezTo>
                  <a:cubicBezTo>
                    <a:pt x="4629" y="3426"/>
                    <a:pt x="4645" y="3392"/>
                    <a:pt x="4629" y="3409"/>
                  </a:cubicBezTo>
                  <a:cubicBezTo>
                    <a:pt x="4612" y="3409"/>
                    <a:pt x="4629" y="3409"/>
                    <a:pt x="4629" y="3409"/>
                  </a:cubicBezTo>
                  <a:cubicBezTo>
                    <a:pt x="4629" y="3409"/>
                    <a:pt x="4629" y="3376"/>
                    <a:pt x="4612" y="3392"/>
                  </a:cubicBezTo>
                  <a:lnTo>
                    <a:pt x="4612" y="3342"/>
                  </a:lnTo>
                  <a:cubicBezTo>
                    <a:pt x="4595" y="3325"/>
                    <a:pt x="4595" y="3325"/>
                    <a:pt x="4578" y="3309"/>
                  </a:cubicBezTo>
                  <a:cubicBezTo>
                    <a:pt x="4595" y="3309"/>
                    <a:pt x="4562" y="3376"/>
                    <a:pt x="4528" y="3409"/>
                  </a:cubicBezTo>
                  <a:cubicBezTo>
                    <a:pt x="4545" y="3409"/>
                    <a:pt x="4545" y="3392"/>
                    <a:pt x="4545" y="3426"/>
                  </a:cubicBezTo>
                  <a:cubicBezTo>
                    <a:pt x="4545" y="3426"/>
                    <a:pt x="4562" y="3426"/>
                    <a:pt x="4562" y="3409"/>
                  </a:cubicBezTo>
                  <a:cubicBezTo>
                    <a:pt x="4578" y="3409"/>
                    <a:pt x="4562" y="3426"/>
                    <a:pt x="4562" y="3426"/>
                  </a:cubicBezTo>
                  <a:cubicBezTo>
                    <a:pt x="4578" y="3426"/>
                    <a:pt x="4612" y="3442"/>
                    <a:pt x="4612" y="3476"/>
                  </a:cubicBezTo>
                  <a:cubicBezTo>
                    <a:pt x="4612" y="3492"/>
                    <a:pt x="4595" y="3476"/>
                    <a:pt x="4578" y="3476"/>
                  </a:cubicBezTo>
                  <a:cubicBezTo>
                    <a:pt x="4578" y="3492"/>
                    <a:pt x="4595" y="3492"/>
                    <a:pt x="4595" y="3509"/>
                  </a:cubicBezTo>
                  <a:cubicBezTo>
                    <a:pt x="4595" y="3476"/>
                    <a:pt x="4629" y="3509"/>
                    <a:pt x="4629" y="3492"/>
                  </a:cubicBezTo>
                  <a:cubicBezTo>
                    <a:pt x="4645" y="3509"/>
                    <a:pt x="4645" y="3526"/>
                    <a:pt x="4645" y="3543"/>
                  </a:cubicBezTo>
                  <a:cubicBezTo>
                    <a:pt x="4662" y="3543"/>
                    <a:pt x="4662" y="3526"/>
                    <a:pt x="4679" y="3526"/>
                  </a:cubicBezTo>
                  <a:close/>
                  <a:moveTo>
                    <a:pt x="3375" y="4729"/>
                  </a:moveTo>
                  <a:cubicBezTo>
                    <a:pt x="3342" y="4712"/>
                    <a:pt x="3359" y="4762"/>
                    <a:pt x="3342" y="4746"/>
                  </a:cubicBezTo>
                  <a:cubicBezTo>
                    <a:pt x="3342" y="4796"/>
                    <a:pt x="3359" y="4746"/>
                    <a:pt x="3375" y="4762"/>
                  </a:cubicBezTo>
                  <a:cubicBezTo>
                    <a:pt x="3375" y="4762"/>
                    <a:pt x="3375" y="4746"/>
                    <a:pt x="3375" y="4729"/>
                  </a:cubicBezTo>
                  <a:close/>
                  <a:moveTo>
                    <a:pt x="4044" y="3442"/>
                  </a:moveTo>
                  <a:cubicBezTo>
                    <a:pt x="4044" y="3459"/>
                    <a:pt x="4060" y="3409"/>
                    <a:pt x="4060" y="3426"/>
                  </a:cubicBezTo>
                  <a:cubicBezTo>
                    <a:pt x="4077" y="3459"/>
                    <a:pt x="4060" y="3526"/>
                    <a:pt x="4077" y="3559"/>
                  </a:cubicBezTo>
                  <a:cubicBezTo>
                    <a:pt x="4060" y="3543"/>
                    <a:pt x="4060" y="3559"/>
                    <a:pt x="4044" y="3543"/>
                  </a:cubicBezTo>
                  <a:cubicBezTo>
                    <a:pt x="4077" y="3543"/>
                    <a:pt x="4044" y="3509"/>
                    <a:pt x="4060" y="3492"/>
                  </a:cubicBezTo>
                  <a:cubicBezTo>
                    <a:pt x="4044" y="3492"/>
                    <a:pt x="4027" y="3459"/>
                    <a:pt x="4044" y="3442"/>
                  </a:cubicBezTo>
                  <a:close/>
                  <a:moveTo>
                    <a:pt x="4395" y="3693"/>
                  </a:moveTo>
                  <a:cubicBezTo>
                    <a:pt x="4378" y="3676"/>
                    <a:pt x="4378" y="3660"/>
                    <a:pt x="4378" y="3643"/>
                  </a:cubicBezTo>
                  <a:cubicBezTo>
                    <a:pt x="4395" y="3643"/>
                    <a:pt x="4395" y="3643"/>
                    <a:pt x="4411" y="3626"/>
                  </a:cubicBezTo>
                  <a:cubicBezTo>
                    <a:pt x="4411" y="3609"/>
                    <a:pt x="4378" y="3626"/>
                    <a:pt x="4378" y="3609"/>
                  </a:cubicBezTo>
                  <a:cubicBezTo>
                    <a:pt x="4395" y="3576"/>
                    <a:pt x="4428" y="3559"/>
                    <a:pt x="4411" y="3543"/>
                  </a:cubicBezTo>
                  <a:cubicBezTo>
                    <a:pt x="4428" y="3543"/>
                    <a:pt x="4428" y="3543"/>
                    <a:pt x="4428" y="3559"/>
                  </a:cubicBezTo>
                  <a:cubicBezTo>
                    <a:pt x="4428" y="3559"/>
                    <a:pt x="4428" y="3576"/>
                    <a:pt x="4411" y="3593"/>
                  </a:cubicBezTo>
                  <a:cubicBezTo>
                    <a:pt x="4445" y="3626"/>
                    <a:pt x="4411" y="3676"/>
                    <a:pt x="4395" y="3676"/>
                  </a:cubicBezTo>
                  <a:cubicBezTo>
                    <a:pt x="4395" y="3676"/>
                    <a:pt x="4395" y="3693"/>
                    <a:pt x="4395" y="3693"/>
                  </a:cubicBezTo>
                  <a:close/>
                  <a:moveTo>
                    <a:pt x="3977" y="3827"/>
                  </a:moveTo>
                  <a:cubicBezTo>
                    <a:pt x="3977" y="3810"/>
                    <a:pt x="3960" y="3843"/>
                    <a:pt x="3960" y="3860"/>
                  </a:cubicBezTo>
                  <a:lnTo>
                    <a:pt x="3977" y="3860"/>
                  </a:lnTo>
                  <a:cubicBezTo>
                    <a:pt x="3977" y="3860"/>
                    <a:pt x="3977" y="3860"/>
                    <a:pt x="3977" y="3860"/>
                  </a:cubicBezTo>
                  <a:cubicBezTo>
                    <a:pt x="3994" y="3877"/>
                    <a:pt x="3977" y="3827"/>
                    <a:pt x="3977" y="3827"/>
                  </a:cubicBezTo>
                  <a:close/>
                  <a:moveTo>
                    <a:pt x="4027" y="3342"/>
                  </a:moveTo>
                  <a:cubicBezTo>
                    <a:pt x="4027" y="3342"/>
                    <a:pt x="4027" y="3359"/>
                    <a:pt x="4044" y="3342"/>
                  </a:cubicBezTo>
                  <a:cubicBezTo>
                    <a:pt x="4044" y="3359"/>
                    <a:pt x="4044" y="3359"/>
                    <a:pt x="4044" y="3359"/>
                  </a:cubicBezTo>
                  <a:cubicBezTo>
                    <a:pt x="4060" y="3359"/>
                    <a:pt x="4060" y="3376"/>
                    <a:pt x="4060" y="3376"/>
                  </a:cubicBezTo>
                  <a:cubicBezTo>
                    <a:pt x="4077" y="3392"/>
                    <a:pt x="4060" y="3359"/>
                    <a:pt x="4077" y="3359"/>
                  </a:cubicBezTo>
                  <a:cubicBezTo>
                    <a:pt x="4077" y="3325"/>
                    <a:pt x="4094" y="3325"/>
                    <a:pt x="4111" y="3325"/>
                  </a:cubicBezTo>
                  <a:cubicBezTo>
                    <a:pt x="4077" y="3292"/>
                    <a:pt x="4111" y="3242"/>
                    <a:pt x="4094" y="3208"/>
                  </a:cubicBezTo>
                  <a:cubicBezTo>
                    <a:pt x="4077" y="3208"/>
                    <a:pt x="4094" y="3242"/>
                    <a:pt x="4077" y="3225"/>
                  </a:cubicBezTo>
                  <a:cubicBezTo>
                    <a:pt x="4077" y="3275"/>
                    <a:pt x="4044" y="3309"/>
                    <a:pt x="4044" y="3342"/>
                  </a:cubicBezTo>
                  <a:cubicBezTo>
                    <a:pt x="4027" y="3325"/>
                    <a:pt x="4027" y="3325"/>
                    <a:pt x="4010" y="3325"/>
                  </a:cubicBezTo>
                  <a:cubicBezTo>
                    <a:pt x="4010" y="3342"/>
                    <a:pt x="4010" y="3342"/>
                    <a:pt x="4010" y="3359"/>
                  </a:cubicBezTo>
                  <a:cubicBezTo>
                    <a:pt x="4027" y="3342"/>
                    <a:pt x="4027" y="3342"/>
                    <a:pt x="4027" y="3342"/>
                  </a:cubicBezTo>
                  <a:close/>
                  <a:moveTo>
                    <a:pt x="4161" y="3292"/>
                  </a:moveTo>
                  <a:cubicBezTo>
                    <a:pt x="4161" y="3309"/>
                    <a:pt x="4161" y="3292"/>
                    <a:pt x="4177" y="3292"/>
                  </a:cubicBezTo>
                  <a:cubicBezTo>
                    <a:pt x="4177" y="3309"/>
                    <a:pt x="4177" y="3309"/>
                    <a:pt x="4194" y="3309"/>
                  </a:cubicBezTo>
                  <a:cubicBezTo>
                    <a:pt x="4177" y="3359"/>
                    <a:pt x="4177" y="3342"/>
                    <a:pt x="4161" y="3359"/>
                  </a:cubicBezTo>
                  <a:cubicBezTo>
                    <a:pt x="4161" y="3376"/>
                    <a:pt x="4161" y="3376"/>
                    <a:pt x="4161" y="3376"/>
                  </a:cubicBezTo>
                  <a:cubicBezTo>
                    <a:pt x="4161" y="3376"/>
                    <a:pt x="4161" y="3359"/>
                    <a:pt x="4161" y="3359"/>
                  </a:cubicBezTo>
                  <a:cubicBezTo>
                    <a:pt x="4161" y="3359"/>
                    <a:pt x="4161" y="3359"/>
                    <a:pt x="4144" y="3359"/>
                  </a:cubicBezTo>
                  <a:cubicBezTo>
                    <a:pt x="4161" y="3342"/>
                    <a:pt x="4144" y="3342"/>
                    <a:pt x="4144" y="3325"/>
                  </a:cubicBezTo>
                  <a:cubicBezTo>
                    <a:pt x="4144" y="3325"/>
                    <a:pt x="4144" y="3309"/>
                    <a:pt x="4161" y="3292"/>
                  </a:cubicBezTo>
                  <a:close/>
                  <a:moveTo>
                    <a:pt x="4361" y="3409"/>
                  </a:moveTo>
                  <a:cubicBezTo>
                    <a:pt x="4361" y="3409"/>
                    <a:pt x="4361" y="3426"/>
                    <a:pt x="4378" y="3426"/>
                  </a:cubicBezTo>
                  <a:cubicBezTo>
                    <a:pt x="4378" y="3426"/>
                    <a:pt x="4378" y="3426"/>
                    <a:pt x="4378" y="3442"/>
                  </a:cubicBezTo>
                  <a:cubicBezTo>
                    <a:pt x="4395" y="3442"/>
                    <a:pt x="4378" y="3392"/>
                    <a:pt x="4361" y="3409"/>
                  </a:cubicBezTo>
                  <a:close/>
                  <a:moveTo>
                    <a:pt x="4528" y="3910"/>
                  </a:moveTo>
                  <a:cubicBezTo>
                    <a:pt x="4528" y="3893"/>
                    <a:pt x="4495" y="3893"/>
                    <a:pt x="4512" y="3877"/>
                  </a:cubicBezTo>
                  <a:cubicBezTo>
                    <a:pt x="4512" y="3877"/>
                    <a:pt x="4545" y="3893"/>
                    <a:pt x="4528" y="3910"/>
                  </a:cubicBezTo>
                  <a:close/>
                  <a:moveTo>
                    <a:pt x="3309" y="568"/>
                  </a:moveTo>
                  <a:cubicBezTo>
                    <a:pt x="3309" y="585"/>
                    <a:pt x="3325" y="585"/>
                    <a:pt x="3325" y="585"/>
                  </a:cubicBezTo>
                  <a:cubicBezTo>
                    <a:pt x="3325" y="602"/>
                    <a:pt x="3325" y="619"/>
                    <a:pt x="3292" y="619"/>
                  </a:cubicBezTo>
                  <a:cubicBezTo>
                    <a:pt x="3309" y="602"/>
                    <a:pt x="3292" y="585"/>
                    <a:pt x="3309" y="568"/>
                  </a:cubicBezTo>
                  <a:close/>
                  <a:moveTo>
                    <a:pt x="3275" y="385"/>
                  </a:moveTo>
                  <a:cubicBezTo>
                    <a:pt x="3275" y="368"/>
                    <a:pt x="3275" y="385"/>
                    <a:pt x="3275" y="385"/>
                  </a:cubicBezTo>
                  <a:cubicBezTo>
                    <a:pt x="3258" y="368"/>
                    <a:pt x="3242" y="368"/>
                    <a:pt x="3225" y="385"/>
                  </a:cubicBezTo>
                  <a:cubicBezTo>
                    <a:pt x="3225" y="335"/>
                    <a:pt x="3208" y="351"/>
                    <a:pt x="3192" y="351"/>
                  </a:cubicBezTo>
                  <a:cubicBezTo>
                    <a:pt x="3192" y="335"/>
                    <a:pt x="3208" y="318"/>
                    <a:pt x="3225" y="318"/>
                  </a:cubicBezTo>
                  <a:cubicBezTo>
                    <a:pt x="3242" y="268"/>
                    <a:pt x="3225" y="335"/>
                    <a:pt x="3258" y="318"/>
                  </a:cubicBezTo>
                  <a:cubicBezTo>
                    <a:pt x="3242" y="335"/>
                    <a:pt x="3292" y="368"/>
                    <a:pt x="3275" y="385"/>
                  </a:cubicBezTo>
                  <a:close/>
                  <a:moveTo>
                    <a:pt x="2958" y="685"/>
                  </a:moveTo>
                  <a:cubicBezTo>
                    <a:pt x="2941" y="685"/>
                    <a:pt x="2941" y="685"/>
                    <a:pt x="2924" y="685"/>
                  </a:cubicBezTo>
                  <a:cubicBezTo>
                    <a:pt x="2924" y="685"/>
                    <a:pt x="2924" y="669"/>
                    <a:pt x="2924" y="669"/>
                  </a:cubicBezTo>
                  <a:cubicBezTo>
                    <a:pt x="2924" y="669"/>
                    <a:pt x="2924" y="669"/>
                    <a:pt x="2924" y="669"/>
                  </a:cubicBezTo>
                  <a:cubicBezTo>
                    <a:pt x="2924" y="652"/>
                    <a:pt x="2941" y="669"/>
                    <a:pt x="2958" y="685"/>
                  </a:cubicBezTo>
                  <a:close/>
                  <a:moveTo>
                    <a:pt x="3258" y="301"/>
                  </a:moveTo>
                  <a:cubicBezTo>
                    <a:pt x="3258" y="284"/>
                    <a:pt x="3258" y="268"/>
                    <a:pt x="3225" y="268"/>
                  </a:cubicBezTo>
                  <a:cubicBezTo>
                    <a:pt x="3242" y="284"/>
                    <a:pt x="3242" y="301"/>
                    <a:pt x="3258" y="301"/>
                  </a:cubicBezTo>
                  <a:close/>
                  <a:moveTo>
                    <a:pt x="3325" y="752"/>
                  </a:moveTo>
                  <a:cubicBezTo>
                    <a:pt x="3325" y="736"/>
                    <a:pt x="3309" y="736"/>
                    <a:pt x="3309" y="736"/>
                  </a:cubicBezTo>
                  <a:cubicBezTo>
                    <a:pt x="3309" y="685"/>
                    <a:pt x="3342" y="685"/>
                    <a:pt x="3325" y="635"/>
                  </a:cubicBezTo>
                  <a:cubicBezTo>
                    <a:pt x="3325" y="669"/>
                    <a:pt x="3309" y="619"/>
                    <a:pt x="3309" y="652"/>
                  </a:cubicBezTo>
                  <a:cubicBezTo>
                    <a:pt x="3292" y="652"/>
                    <a:pt x="3292" y="635"/>
                    <a:pt x="3292" y="635"/>
                  </a:cubicBezTo>
                  <a:cubicBezTo>
                    <a:pt x="3292" y="635"/>
                    <a:pt x="3309" y="635"/>
                    <a:pt x="3309" y="635"/>
                  </a:cubicBezTo>
                  <a:cubicBezTo>
                    <a:pt x="3309" y="635"/>
                    <a:pt x="3292" y="635"/>
                    <a:pt x="3292" y="619"/>
                  </a:cubicBezTo>
                  <a:cubicBezTo>
                    <a:pt x="3292" y="619"/>
                    <a:pt x="3292" y="619"/>
                    <a:pt x="3275" y="635"/>
                  </a:cubicBezTo>
                  <a:cubicBezTo>
                    <a:pt x="3292" y="619"/>
                    <a:pt x="3242" y="635"/>
                    <a:pt x="3242" y="585"/>
                  </a:cubicBezTo>
                  <a:cubicBezTo>
                    <a:pt x="3225" y="585"/>
                    <a:pt x="3208" y="585"/>
                    <a:pt x="3208" y="602"/>
                  </a:cubicBezTo>
                  <a:cubicBezTo>
                    <a:pt x="3208" y="619"/>
                    <a:pt x="3208" y="619"/>
                    <a:pt x="3225" y="619"/>
                  </a:cubicBezTo>
                  <a:cubicBezTo>
                    <a:pt x="3225" y="635"/>
                    <a:pt x="3208" y="635"/>
                    <a:pt x="3208" y="635"/>
                  </a:cubicBezTo>
                  <a:cubicBezTo>
                    <a:pt x="3225" y="652"/>
                    <a:pt x="3208" y="652"/>
                    <a:pt x="3225" y="652"/>
                  </a:cubicBezTo>
                  <a:cubicBezTo>
                    <a:pt x="3225" y="652"/>
                    <a:pt x="3208" y="669"/>
                    <a:pt x="3225" y="669"/>
                  </a:cubicBezTo>
                  <a:cubicBezTo>
                    <a:pt x="3225" y="685"/>
                    <a:pt x="3192" y="702"/>
                    <a:pt x="3192" y="736"/>
                  </a:cubicBezTo>
                  <a:cubicBezTo>
                    <a:pt x="3192" y="719"/>
                    <a:pt x="3158" y="702"/>
                    <a:pt x="3141" y="719"/>
                  </a:cubicBezTo>
                  <a:cubicBezTo>
                    <a:pt x="3141" y="736"/>
                    <a:pt x="3158" y="752"/>
                    <a:pt x="3158" y="769"/>
                  </a:cubicBezTo>
                  <a:cubicBezTo>
                    <a:pt x="3192" y="769"/>
                    <a:pt x="3175" y="752"/>
                    <a:pt x="3208" y="752"/>
                  </a:cubicBezTo>
                  <a:cubicBezTo>
                    <a:pt x="3208" y="752"/>
                    <a:pt x="3208" y="752"/>
                    <a:pt x="3225" y="752"/>
                  </a:cubicBezTo>
                  <a:cubicBezTo>
                    <a:pt x="3208" y="786"/>
                    <a:pt x="3208" y="786"/>
                    <a:pt x="3192" y="786"/>
                  </a:cubicBezTo>
                  <a:cubicBezTo>
                    <a:pt x="3208" y="802"/>
                    <a:pt x="3175" y="819"/>
                    <a:pt x="3175" y="853"/>
                  </a:cubicBezTo>
                  <a:cubicBezTo>
                    <a:pt x="3158" y="853"/>
                    <a:pt x="3158" y="836"/>
                    <a:pt x="3158" y="836"/>
                  </a:cubicBezTo>
                  <a:cubicBezTo>
                    <a:pt x="3141" y="853"/>
                    <a:pt x="3141" y="869"/>
                    <a:pt x="3141" y="886"/>
                  </a:cubicBezTo>
                  <a:cubicBezTo>
                    <a:pt x="3158" y="869"/>
                    <a:pt x="3158" y="903"/>
                    <a:pt x="3175" y="903"/>
                  </a:cubicBezTo>
                  <a:cubicBezTo>
                    <a:pt x="3175" y="919"/>
                    <a:pt x="3158" y="886"/>
                    <a:pt x="3141" y="903"/>
                  </a:cubicBezTo>
                  <a:cubicBezTo>
                    <a:pt x="3141" y="919"/>
                    <a:pt x="3158" y="919"/>
                    <a:pt x="3158" y="919"/>
                  </a:cubicBezTo>
                  <a:cubicBezTo>
                    <a:pt x="3158" y="903"/>
                    <a:pt x="3208" y="919"/>
                    <a:pt x="3225" y="919"/>
                  </a:cubicBezTo>
                  <a:cubicBezTo>
                    <a:pt x="3225" y="919"/>
                    <a:pt x="3225" y="903"/>
                    <a:pt x="3225" y="903"/>
                  </a:cubicBezTo>
                  <a:cubicBezTo>
                    <a:pt x="3242" y="886"/>
                    <a:pt x="3258" y="903"/>
                    <a:pt x="3275" y="886"/>
                  </a:cubicBezTo>
                  <a:cubicBezTo>
                    <a:pt x="3275" y="886"/>
                    <a:pt x="3275" y="903"/>
                    <a:pt x="3275" y="919"/>
                  </a:cubicBezTo>
                  <a:cubicBezTo>
                    <a:pt x="3292" y="919"/>
                    <a:pt x="3292" y="919"/>
                    <a:pt x="3292" y="903"/>
                  </a:cubicBezTo>
                  <a:cubicBezTo>
                    <a:pt x="3309" y="903"/>
                    <a:pt x="3309" y="919"/>
                    <a:pt x="3292" y="919"/>
                  </a:cubicBezTo>
                  <a:cubicBezTo>
                    <a:pt x="3309" y="936"/>
                    <a:pt x="3309" y="919"/>
                    <a:pt x="3325" y="919"/>
                  </a:cubicBezTo>
                  <a:cubicBezTo>
                    <a:pt x="3309" y="919"/>
                    <a:pt x="3325" y="869"/>
                    <a:pt x="3292" y="836"/>
                  </a:cubicBezTo>
                  <a:cubicBezTo>
                    <a:pt x="3292" y="819"/>
                    <a:pt x="3309" y="853"/>
                    <a:pt x="3309" y="836"/>
                  </a:cubicBezTo>
                  <a:cubicBezTo>
                    <a:pt x="3325" y="802"/>
                    <a:pt x="3325" y="769"/>
                    <a:pt x="3342" y="736"/>
                  </a:cubicBezTo>
                  <a:cubicBezTo>
                    <a:pt x="3325" y="736"/>
                    <a:pt x="3325" y="736"/>
                    <a:pt x="3325" y="752"/>
                  </a:cubicBezTo>
                  <a:close/>
                  <a:moveTo>
                    <a:pt x="3225" y="836"/>
                  </a:moveTo>
                  <a:cubicBezTo>
                    <a:pt x="3242" y="836"/>
                    <a:pt x="3258" y="836"/>
                    <a:pt x="3258" y="836"/>
                  </a:cubicBezTo>
                  <a:cubicBezTo>
                    <a:pt x="3258" y="853"/>
                    <a:pt x="3225" y="869"/>
                    <a:pt x="3225" y="836"/>
                  </a:cubicBezTo>
                  <a:close/>
                  <a:moveTo>
                    <a:pt x="3292" y="719"/>
                  </a:moveTo>
                  <a:cubicBezTo>
                    <a:pt x="3309" y="736"/>
                    <a:pt x="3325" y="752"/>
                    <a:pt x="3309" y="769"/>
                  </a:cubicBezTo>
                  <a:cubicBezTo>
                    <a:pt x="3275" y="769"/>
                    <a:pt x="3258" y="736"/>
                    <a:pt x="3225" y="752"/>
                  </a:cubicBezTo>
                  <a:cubicBezTo>
                    <a:pt x="3242" y="719"/>
                    <a:pt x="3258" y="736"/>
                    <a:pt x="3275" y="719"/>
                  </a:cubicBezTo>
                  <a:cubicBezTo>
                    <a:pt x="3275" y="736"/>
                    <a:pt x="3275" y="719"/>
                    <a:pt x="3292" y="719"/>
                  </a:cubicBezTo>
                  <a:close/>
                  <a:moveTo>
                    <a:pt x="3225" y="301"/>
                  </a:moveTo>
                  <a:cubicBezTo>
                    <a:pt x="3225" y="284"/>
                    <a:pt x="3192" y="284"/>
                    <a:pt x="3208" y="251"/>
                  </a:cubicBezTo>
                  <a:cubicBezTo>
                    <a:pt x="3192" y="251"/>
                    <a:pt x="3192" y="251"/>
                    <a:pt x="3175" y="251"/>
                  </a:cubicBezTo>
                  <a:cubicBezTo>
                    <a:pt x="3192" y="268"/>
                    <a:pt x="3192" y="284"/>
                    <a:pt x="3192" y="301"/>
                  </a:cubicBezTo>
                  <a:close/>
                  <a:moveTo>
                    <a:pt x="2941" y="652"/>
                  </a:moveTo>
                  <a:cubicBezTo>
                    <a:pt x="2958" y="652"/>
                    <a:pt x="2941" y="635"/>
                    <a:pt x="2941" y="635"/>
                  </a:cubicBezTo>
                  <a:cubicBezTo>
                    <a:pt x="2958" y="635"/>
                    <a:pt x="2958" y="602"/>
                    <a:pt x="2974" y="619"/>
                  </a:cubicBezTo>
                  <a:cubicBezTo>
                    <a:pt x="2974" y="652"/>
                    <a:pt x="2958" y="652"/>
                    <a:pt x="2941" y="652"/>
                  </a:cubicBezTo>
                  <a:close/>
                  <a:moveTo>
                    <a:pt x="2256" y="2858"/>
                  </a:moveTo>
                  <a:cubicBezTo>
                    <a:pt x="2256" y="2858"/>
                    <a:pt x="2223" y="2874"/>
                    <a:pt x="2206" y="2858"/>
                  </a:cubicBezTo>
                  <a:cubicBezTo>
                    <a:pt x="2223" y="2858"/>
                    <a:pt x="2206" y="2858"/>
                    <a:pt x="2206" y="2858"/>
                  </a:cubicBezTo>
                  <a:cubicBezTo>
                    <a:pt x="2189" y="2858"/>
                    <a:pt x="2223" y="2841"/>
                    <a:pt x="2206" y="2841"/>
                  </a:cubicBezTo>
                  <a:cubicBezTo>
                    <a:pt x="2189" y="2858"/>
                    <a:pt x="2172" y="2841"/>
                    <a:pt x="2172" y="2824"/>
                  </a:cubicBezTo>
                  <a:cubicBezTo>
                    <a:pt x="2189" y="2824"/>
                    <a:pt x="2172" y="2791"/>
                    <a:pt x="2172" y="2774"/>
                  </a:cubicBezTo>
                  <a:cubicBezTo>
                    <a:pt x="2189" y="2774"/>
                    <a:pt x="2206" y="2757"/>
                    <a:pt x="2206" y="2774"/>
                  </a:cubicBezTo>
                  <a:cubicBezTo>
                    <a:pt x="2189" y="2807"/>
                    <a:pt x="2223" y="2841"/>
                    <a:pt x="2239" y="2858"/>
                  </a:cubicBezTo>
                  <a:cubicBezTo>
                    <a:pt x="2239" y="2858"/>
                    <a:pt x="2256" y="2841"/>
                    <a:pt x="2256" y="2858"/>
                  </a:cubicBezTo>
                  <a:close/>
                  <a:moveTo>
                    <a:pt x="2289" y="2473"/>
                  </a:moveTo>
                  <a:cubicBezTo>
                    <a:pt x="2306" y="2473"/>
                    <a:pt x="2306" y="2490"/>
                    <a:pt x="2323" y="2490"/>
                  </a:cubicBezTo>
                  <a:cubicBezTo>
                    <a:pt x="2306" y="2490"/>
                    <a:pt x="2306" y="2507"/>
                    <a:pt x="2289" y="2507"/>
                  </a:cubicBezTo>
                  <a:cubicBezTo>
                    <a:pt x="2289" y="2490"/>
                    <a:pt x="2273" y="2473"/>
                    <a:pt x="2256" y="2490"/>
                  </a:cubicBezTo>
                  <a:cubicBezTo>
                    <a:pt x="2256" y="2473"/>
                    <a:pt x="2256" y="2457"/>
                    <a:pt x="2256" y="2457"/>
                  </a:cubicBezTo>
                  <a:cubicBezTo>
                    <a:pt x="2273" y="2473"/>
                    <a:pt x="2289" y="2490"/>
                    <a:pt x="2289" y="2507"/>
                  </a:cubicBezTo>
                  <a:cubicBezTo>
                    <a:pt x="2289" y="2490"/>
                    <a:pt x="2306" y="2490"/>
                    <a:pt x="2306" y="2490"/>
                  </a:cubicBezTo>
                  <a:cubicBezTo>
                    <a:pt x="2306" y="2490"/>
                    <a:pt x="2289" y="2490"/>
                    <a:pt x="2289" y="2473"/>
                  </a:cubicBezTo>
                  <a:close/>
                  <a:moveTo>
                    <a:pt x="4746" y="1738"/>
                  </a:moveTo>
                  <a:cubicBezTo>
                    <a:pt x="4746" y="1721"/>
                    <a:pt x="4729" y="1738"/>
                    <a:pt x="4729" y="1721"/>
                  </a:cubicBezTo>
                  <a:cubicBezTo>
                    <a:pt x="4746" y="1721"/>
                    <a:pt x="4712" y="1721"/>
                    <a:pt x="4712" y="1688"/>
                  </a:cubicBezTo>
                  <a:cubicBezTo>
                    <a:pt x="4729" y="1705"/>
                    <a:pt x="4746" y="1688"/>
                    <a:pt x="4762" y="1721"/>
                  </a:cubicBezTo>
                  <a:cubicBezTo>
                    <a:pt x="4762" y="1721"/>
                    <a:pt x="4746" y="1738"/>
                    <a:pt x="4746" y="1738"/>
                  </a:cubicBezTo>
                  <a:close/>
                  <a:moveTo>
                    <a:pt x="2172" y="4311"/>
                  </a:moveTo>
                  <a:cubicBezTo>
                    <a:pt x="2172" y="4278"/>
                    <a:pt x="2156" y="4278"/>
                    <a:pt x="2139" y="4261"/>
                  </a:cubicBezTo>
                  <a:cubicBezTo>
                    <a:pt x="2139" y="4278"/>
                    <a:pt x="2122" y="4278"/>
                    <a:pt x="2122" y="4294"/>
                  </a:cubicBezTo>
                  <a:cubicBezTo>
                    <a:pt x="2122" y="4294"/>
                    <a:pt x="2122" y="4328"/>
                    <a:pt x="2139" y="4345"/>
                  </a:cubicBezTo>
                  <a:cubicBezTo>
                    <a:pt x="2156" y="4328"/>
                    <a:pt x="2139" y="4311"/>
                    <a:pt x="2172" y="4311"/>
                  </a:cubicBezTo>
                  <a:close/>
                  <a:moveTo>
                    <a:pt x="2156" y="4528"/>
                  </a:moveTo>
                  <a:cubicBezTo>
                    <a:pt x="2156" y="4528"/>
                    <a:pt x="2156" y="4528"/>
                    <a:pt x="2156" y="4528"/>
                  </a:cubicBezTo>
                  <a:cubicBezTo>
                    <a:pt x="2156" y="4545"/>
                    <a:pt x="2172" y="4545"/>
                    <a:pt x="2189" y="4528"/>
                  </a:cubicBezTo>
                  <a:cubicBezTo>
                    <a:pt x="2189" y="4562"/>
                    <a:pt x="2206" y="4528"/>
                    <a:pt x="2206" y="4562"/>
                  </a:cubicBezTo>
                  <a:lnTo>
                    <a:pt x="2223" y="4562"/>
                  </a:lnTo>
                  <a:cubicBezTo>
                    <a:pt x="2223" y="4545"/>
                    <a:pt x="2223" y="4545"/>
                    <a:pt x="2223" y="4528"/>
                  </a:cubicBezTo>
                  <a:cubicBezTo>
                    <a:pt x="2206" y="4562"/>
                    <a:pt x="2189" y="4545"/>
                    <a:pt x="2189" y="4512"/>
                  </a:cubicBezTo>
                  <a:cubicBezTo>
                    <a:pt x="2172" y="4528"/>
                    <a:pt x="2172" y="4528"/>
                    <a:pt x="2156" y="4528"/>
                  </a:cubicBezTo>
                  <a:close/>
                  <a:moveTo>
                    <a:pt x="2757" y="318"/>
                  </a:moveTo>
                  <a:cubicBezTo>
                    <a:pt x="2774" y="335"/>
                    <a:pt x="2740" y="368"/>
                    <a:pt x="2740" y="351"/>
                  </a:cubicBezTo>
                  <a:cubicBezTo>
                    <a:pt x="2740" y="351"/>
                    <a:pt x="2757" y="351"/>
                    <a:pt x="2740" y="335"/>
                  </a:cubicBezTo>
                  <a:cubicBezTo>
                    <a:pt x="2740" y="335"/>
                    <a:pt x="2724" y="368"/>
                    <a:pt x="2724" y="351"/>
                  </a:cubicBezTo>
                  <a:cubicBezTo>
                    <a:pt x="2724" y="351"/>
                    <a:pt x="2724" y="318"/>
                    <a:pt x="2724" y="284"/>
                  </a:cubicBezTo>
                  <a:cubicBezTo>
                    <a:pt x="2757" y="301"/>
                    <a:pt x="2740" y="318"/>
                    <a:pt x="2757" y="318"/>
                  </a:cubicBezTo>
                  <a:close/>
                  <a:moveTo>
                    <a:pt x="2156" y="4528"/>
                  </a:moveTo>
                  <a:cubicBezTo>
                    <a:pt x="2156" y="4512"/>
                    <a:pt x="2139" y="4545"/>
                    <a:pt x="2122" y="4528"/>
                  </a:cubicBezTo>
                  <a:cubicBezTo>
                    <a:pt x="2122" y="4545"/>
                    <a:pt x="2156" y="4528"/>
                    <a:pt x="2139" y="4562"/>
                  </a:cubicBezTo>
                  <a:cubicBezTo>
                    <a:pt x="2156" y="4545"/>
                    <a:pt x="2139" y="4528"/>
                    <a:pt x="2156" y="4528"/>
                  </a:cubicBezTo>
                  <a:close/>
                  <a:moveTo>
                    <a:pt x="2857" y="2206"/>
                  </a:moveTo>
                  <a:cubicBezTo>
                    <a:pt x="2891" y="2189"/>
                    <a:pt x="2891" y="2223"/>
                    <a:pt x="2891" y="2239"/>
                  </a:cubicBezTo>
                  <a:cubicBezTo>
                    <a:pt x="2874" y="2239"/>
                    <a:pt x="2874" y="2206"/>
                    <a:pt x="2857" y="2206"/>
                  </a:cubicBezTo>
                  <a:close/>
                  <a:moveTo>
                    <a:pt x="2841" y="2206"/>
                  </a:moveTo>
                  <a:cubicBezTo>
                    <a:pt x="2857" y="2189"/>
                    <a:pt x="2841" y="2189"/>
                    <a:pt x="2841" y="2173"/>
                  </a:cubicBezTo>
                  <a:cubicBezTo>
                    <a:pt x="2824" y="2173"/>
                    <a:pt x="2824" y="2189"/>
                    <a:pt x="2841" y="2206"/>
                  </a:cubicBezTo>
                  <a:cubicBezTo>
                    <a:pt x="2841" y="2206"/>
                    <a:pt x="2841" y="2189"/>
                    <a:pt x="2841" y="2189"/>
                  </a:cubicBezTo>
                  <a:cubicBezTo>
                    <a:pt x="2841" y="2189"/>
                    <a:pt x="2841" y="2189"/>
                    <a:pt x="2841" y="2206"/>
                  </a:cubicBezTo>
                  <a:close/>
                  <a:moveTo>
                    <a:pt x="3008" y="1203"/>
                  </a:moveTo>
                  <a:cubicBezTo>
                    <a:pt x="3008" y="1203"/>
                    <a:pt x="3025" y="1203"/>
                    <a:pt x="3025" y="1187"/>
                  </a:cubicBezTo>
                  <a:cubicBezTo>
                    <a:pt x="3041" y="1203"/>
                    <a:pt x="3025" y="1220"/>
                    <a:pt x="3041" y="1203"/>
                  </a:cubicBezTo>
                  <a:cubicBezTo>
                    <a:pt x="3041" y="1220"/>
                    <a:pt x="3058" y="1237"/>
                    <a:pt x="3058" y="1254"/>
                  </a:cubicBezTo>
                  <a:cubicBezTo>
                    <a:pt x="3075" y="1270"/>
                    <a:pt x="3075" y="1287"/>
                    <a:pt x="3075" y="1304"/>
                  </a:cubicBezTo>
                  <a:cubicBezTo>
                    <a:pt x="3058" y="1304"/>
                    <a:pt x="3075" y="1320"/>
                    <a:pt x="3075" y="1337"/>
                  </a:cubicBezTo>
                  <a:lnTo>
                    <a:pt x="3041" y="1337"/>
                  </a:lnTo>
                  <a:cubicBezTo>
                    <a:pt x="3041" y="1320"/>
                    <a:pt x="3041" y="1320"/>
                    <a:pt x="3041" y="1304"/>
                  </a:cubicBezTo>
                  <a:cubicBezTo>
                    <a:pt x="3041" y="1320"/>
                    <a:pt x="3041" y="1320"/>
                    <a:pt x="3025" y="1337"/>
                  </a:cubicBezTo>
                  <a:cubicBezTo>
                    <a:pt x="3025" y="1320"/>
                    <a:pt x="3025" y="1304"/>
                    <a:pt x="3025" y="1304"/>
                  </a:cubicBezTo>
                  <a:cubicBezTo>
                    <a:pt x="3025" y="1320"/>
                    <a:pt x="3025" y="1320"/>
                    <a:pt x="3025" y="1337"/>
                  </a:cubicBezTo>
                  <a:cubicBezTo>
                    <a:pt x="3008" y="1337"/>
                    <a:pt x="3008" y="1337"/>
                    <a:pt x="3008" y="1337"/>
                  </a:cubicBezTo>
                  <a:cubicBezTo>
                    <a:pt x="2974" y="1320"/>
                    <a:pt x="3008" y="1304"/>
                    <a:pt x="2974" y="1254"/>
                  </a:cubicBezTo>
                  <a:cubicBezTo>
                    <a:pt x="2991" y="1237"/>
                    <a:pt x="3025" y="1237"/>
                    <a:pt x="3008" y="1203"/>
                  </a:cubicBezTo>
                  <a:close/>
                  <a:moveTo>
                    <a:pt x="3075" y="869"/>
                  </a:moveTo>
                  <a:cubicBezTo>
                    <a:pt x="3075" y="853"/>
                    <a:pt x="3075" y="853"/>
                    <a:pt x="3091" y="853"/>
                  </a:cubicBezTo>
                  <a:cubicBezTo>
                    <a:pt x="3091" y="886"/>
                    <a:pt x="3058" y="869"/>
                    <a:pt x="3041" y="853"/>
                  </a:cubicBezTo>
                  <a:cubicBezTo>
                    <a:pt x="3058" y="919"/>
                    <a:pt x="3075" y="1003"/>
                    <a:pt x="2974" y="969"/>
                  </a:cubicBezTo>
                  <a:cubicBezTo>
                    <a:pt x="2991" y="953"/>
                    <a:pt x="2974" y="969"/>
                    <a:pt x="2958" y="936"/>
                  </a:cubicBezTo>
                  <a:cubicBezTo>
                    <a:pt x="2991" y="936"/>
                    <a:pt x="2958" y="903"/>
                    <a:pt x="2974" y="919"/>
                  </a:cubicBezTo>
                  <a:cubicBezTo>
                    <a:pt x="2991" y="903"/>
                    <a:pt x="2974" y="886"/>
                    <a:pt x="2974" y="869"/>
                  </a:cubicBezTo>
                  <a:cubicBezTo>
                    <a:pt x="2991" y="869"/>
                    <a:pt x="2991" y="869"/>
                    <a:pt x="3008" y="853"/>
                  </a:cubicBezTo>
                  <a:cubicBezTo>
                    <a:pt x="3008" y="869"/>
                    <a:pt x="3025" y="853"/>
                    <a:pt x="3025" y="869"/>
                  </a:cubicBezTo>
                  <a:cubicBezTo>
                    <a:pt x="3041" y="853"/>
                    <a:pt x="3058" y="836"/>
                    <a:pt x="3075" y="836"/>
                  </a:cubicBezTo>
                  <a:cubicBezTo>
                    <a:pt x="3075" y="853"/>
                    <a:pt x="3075" y="853"/>
                    <a:pt x="3075" y="869"/>
                  </a:cubicBezTo>
                  <a:close/>
                  <a:moveTo>
                    <a:pt x="3025" y="886"/>
                  </a:moveTo>
                  <a:cubicBezTo>
                    <a:pt x="3008" y="886"/>
                    <a:pt x="3008" y="903"/>
                    <a:pt x="2991" y="903"/>
                  </a:cubicBezTo>
                  <a:cubicBezTo>
                    <a:pt x="2991" y="919"/>
                    <a:pt x="2991" y="936"/>
                    <a:pt x="2974" y="936"/>
                  </a:cubicBezTo>
                  <a:cubicBezTo>
                    <a:pt x="2991" y="936"/>
                    <a:pt x="3025" y="919"/>
                    <a:pt x="3008" y="953"/>
                  </a:cubicBezTo>
                  <a:cubicBezTo>
                    <a:pt x="3041" y="936"/>
                    <a:pt x="3025" y="969"/>
                    <a:pt x="3041" y="936"/>
                  </a:cubicBezTo>
                  <a:cubicBezTo>
                    <a:pt x="3041" y="919"/>
                    <a:pt x="3025" y="919"/>
                    <a:pt x="3025" y="886"/>
                  </a:cubicBezTo>
                  <a:close/>
                  <a:moveTo>
                    <a:pt x="2941" y="2557"/>
                  </a:moveTo>
                  <a:cubicBezTo>
                    <a:pt x="2941" y="2574"/>
                    <a:pt x="2941" y="2590"/>
                    <a:pt x="2924" y="2590"/>
                  </a:cubicBezTo>
                  <a:cubicBezTo>
                    <a:pt x="2924" y="2557"/>
                    <a:pt x="2891" y="2590"/>
                    <a:pt x="2874" y="2557"/>
                  </a:cubicBezTo>
                  <a:cubicBezTo>
                    <a:pt x="2874" y="2574"/>
                    <a:pt x="2891" y="2574"/>
                    <a:pt x="2891" y="2574"/>
                  </a:cubicBezTo>
                  <a:cubicBezTo>
                    <a:pt x="2874" y="2574"/>
                    <a:pt x="2857" y="2590"/>
                    <a:pt x="2857" y="2574"/>
                  </a:cubicBezTo>
                  <a:cubicBezTo>
                    <a:pt x="2891" y="2574"/>
                    <a:pt x="2857" y="2557"/>
                    <a:pt x="2857" y="2557"/>
                  </a:cubicBezTo>
                  <a:lnTo>
                    <a:pt x="2857" y="2574"/>
                  </a:lnTo>
                  <a:lnTo>
                    <a:pt x="2841" y="2574"/>
                  </a:lnTo>
                  <a:cubicBezTo>
                    <a:pt x="2841" y="2540"/>
                    <a:pt x="2857" y="2574"/>
                    <a:pt x="2857" y="2540"/>
                  </a:cubicBezTo>
                  <a:cubicBezTo>
                    <a:pt x="2857" y="2540"/>
                    <a:pt x="2857" y="2540"/>
                    <a:pt x="2874" y="2540"/>
                  </a:cubicBezTo>
                  <a:cubicBezTo>
                    <a:pt x="2874" y="2540"/>
                    <a:pt x="2874" y="2557"/>
                    <a:pt x="2874" y="2557"/>
                  </a:cubicBezTo>
                  <a:cubicBezTo>
                    <a:pt x="2891" y="2540"/>
                    <a:pt x="2908" y="2523"/>
                    <a:pt x="2924" y="2523"/>
                  </a:cubicBezTo>
                  <a:cubicBezTo>
                    <a:pt x="2908" y="2523"/>
                    <a:pt x="2924" y="2557"/>
                    <a:pt x="2908" y="2557"/>
                  </a:cubicBezTo>
                  <a:cubicBezTo>
                    <a:pt x="2924" y="2557"/>
                    <a:pt x="2924" y="2574"/>
                    <a:pt x="2924" y="2574"/>
                  </a:cubicBezTo>
                  <a:cubicBezTo>
                    <a:pt x="2924" y="2557"/>
                    <a:pt x="2924" y="2540"/>
                    <a:pt x="2941" y="2557"/>
                  </a:cubicBezTo>
                  <a:close/>
                  <a:moveTo>
                    <a:pt x="3025" y="602"/>
                  </a:moveTo>
                  <a:cubicBezTo>
                    <a:pt x="2991" y="585"/>
                    <a:pt x="2974" y="602"/>
                    <a:pt x="2974" y="619"/>
                  </a:cubicBezTo>
                  <a:cubicBezTo>
                    <a:pt x="2991" y="619"/>
                    <a:pt x="2991" y="635"/>
                    <a:pt x="3025" y="619"/>
                  </a:cubicBezTo>
                  <a:close/>
                  <a:moveTo>
                    <a:pt x="2924" y="2373"/>
                  </a:moveTo>
                  <a:cubicBezTo>
                    <a:pt x="2941" y="2356"/>
                    <a:pt x="2924" y="2356"/>
                    <a:pt x="2924" y="2340"/>
                  </a:cubicBezTo>
                  <a:cubicBezTo>
                    <a:pt x="2874" y="2306"/>
                    <a:pt x="2807" y="2306"/>
                    <a:pt x="2791" y="2239"/>
                  </a:cubicBezTo>
                  <a:cubicBezTo>
                    <a:pt x="2774" y="2256"/>
                    <a:pt x="2757" y="2256"/>
                    <a:pt x="2740" y="2239"/>
                  </a:cubicBezTo>
                  <a:cubicBezTo>
                    <a:pt x="2740" y="2273"/>
                    <a:pt x="2757" y="2273"/>
                    <a:pt x="2740" y="2289"/>
                  </a:cubicBezTo>
                  <a:cubicBezTo>
                    <a:pt x="2757" y="2289"/>
                    <a:pt x="2757" y="2306"/>
                    <a:pt x="2757" y="2306"/>
                  </a:cubicBezTo>
                  <a:cubicBezTo>
                    <a:pt x="2757" y="2323"/>
                    <a:pt x="2757" y="2323"/>
                    <a:pt x="2740" y="2323"/>
                  </a:cubicBezTo>
                  <a:cubicBezTo>
                    <a:pt x="2740" y="2323"/>
                    <a:pt x="2757" y="2323"/>
                    <a:pt x="2757" y="2323"/>
                  </a:cubicBezTo>
                  <a:cubicBezTo>
                    <a:pt x="2740" y="2306"/>
                    <a:pt x="2740" y="2323"/>
                    <a:pt x="2740" y="2340"/>
                  </a:cubicBezTo>
                  <a:cubicBezTo>
                    <a:pt x="2740" y="2323"/>
                    <a:pt x="2724" y="2340"/>
                    <a:pt x="2724" y="2340"/>
                  </a:cubicBezTo>
                  <a:cubicBezTo>
                    <a:pt x="2724" y="2356"/>
                    <a:pt x="2740" y="2340"/>
                    <a:pt x="2757" y="2340"/>
                  </a:cubicBezTo>
                  <a:cubicBezTo>
                    <a:pt x="2757" y="2356"/>
                    <a:pt x="2757" y="2356"/>
                    <a:pt x="2791" y="2340"/>
                  </a:cubicBezTo>
                  <a:cubicBezTo>
                    <a:pt x="2791" y="2356"/>
                    <a:pt x="2791" y="2373"/>
                    <a:pt x="2807" y="2356"/>
                  </a:cubicBezTo>
                  <a:cubicBezTo>
                    <a:pt x="2807" y="2356"/>
                    <a:pt x="2807" y="2340"/>
                    <a:pt x="2791" y="2323"/>
                  </a:cubicBezTo>
                  <a:cubicBezTo>
                    <a:pt x="2824" y="2323"/>
                    <a:pt x="2807" y="2356"/>
                    <a:pt x="2824" y="2373"/>
                  </a:cubicBezTo>
                  <a:cubicBezTo>
                    <a:pt x="2824" y="2390"/>
                    <a:pt x="2807" y="2390"/>
                    <a:pt x="2791" y="2390"/>
                  </a:cubicBezTo>
                  <a:cubicBezTo>
                    <a:pt x="2807" y="2406"/>
                    <a:pt x="2791" y="2423"/>
                    <a:pt x="2807" y="2457"/>
                  </a:cubicBezTo>
                  <a:cubicBezTo>
                    <a:pt x="2791" y="2440"/>
                    <a:pt x="2774" y="2440"/>
                    <a:pt x="2774" y="2473"/>
                  </a:cubicBezTo>
                  <a:cubicBezTo>
                    <a:pt x="2791" y="2473"/>
                    <a:pt x="2791" y="2457"/>
                    <a:pt x="2791" y="2457"/>
                  </a:cubicBezTo>
                  <a:cubicBezTo>
                    <a:pt x="2791" y="2457"/>
                    <a:pt x="2807" y="2473"/>
                    <a:pt x="2807" y="2490"/>
                  </a:cubicBezTo>
                  <a:cubicBezTo>
                    <a:pt x="2791" y="2490"/>
                    <a:pt x="2791" y="2507"/>
                    <a:pt x="2774" y="2523"/>
                  </a:cubicBezTo>
                  <a:cubicBezTo>
                    <a:pt x="2774" y="2557"/>
                    <a:pt x="2841" y="2523"/>
                    <a:pt x="2841" y="2540"/>
                  </a:cubicBezTo>
                  <a:cubicBezTo>
                    <a:pt x="2857" y="2523"/>
                    <a:pt x="2874" y="2523"/>
                    <a:pt x="2891" y="2507"/>
                  </a:cubicBezTo>
                  <a:cubicBezTo>
                    <a:pt x="2857" y="2473"/>
                    <a:pt x="2857" y="2406"/>
                    <a:pt x="2841" y="2356"/>
                  </a:cubicBezTo>
                  <a:cubicBezTo>
                    <a:pt x="2841" y="2356"/>
                    <a:pt x="2841" y="2356"/>
                    <a:pt x="2841" y="2356"/>
                  </a:cubicBezTo>
                  <a:cubicBezTo>
                    <a:pt x="2874" y="2356"/>
                    <a:pt x="2891" y="2373"/>
                    <a:pt x="2924" y="2373"/>
                  </a:cubicBezTo>
                  <a:close/>
                  <a:moveTo>
                    <a:pt x="2757" y="535"/>
                  </a:moveTo>
                  <a:cubicBezTo>
                    <a:pt x="2740" y="535"/>
                    <a:pt x="2757" y="552"/>
                    <a:pt x="2740" y="552"/>
                  </a:cubicBezTo>
                  <a:cubicBezTo>
                    <a:pt x="2740" y="568"/>
                    <a:pt x="2724" y="552"/>
                    <a:pt x="2724" y="552"/>
                  </a:cubicBezTo>
                  <a:cubicBezTo>
                    <a:pt x="2740" y="535"/>
                    <a:pt x="2740" y="518"/>
                    <a:pt x="2740" y="502"/>
                  </a:cubicBezTo>
                  <a:cubicBezTo>
                    <a:pt x="2740" y="518"/>
                    <a:pt x="2757" y="518"/>
                    <a:pt x="2757" y="535"/>
                  </a:cubicBezTo>
                  <a:close/>
                  <a:moveTo>
                    <a:pt x="4361" y="752"/>
                  </a:moveTo>
                  <a:lnTo>
                    <a:pt x="4361" y="736"/>
                  </a:lnTo>
                  <a:lnTo>
                    <a:pt x="4378" y="736"/>
                  </a:lnTo>
                  <a:cubicBezTo>
                    <a:pt x="4378" y="736"/>
                    <a:pt x="4378" y="719"/>
                    <a:pt x="4395" y="719"/>
                  </a:cubicBezTo>
                  <a:cubicBezTo>
                    <a:pt x="4395" y="752"/>
                    <a:pt x="4395" y="769"/>
                    <a:pt x="4361" y="752"/>
                  </a:cubicBezTo>
                  <a:close/>
                  <a:moveTo>
                    <a:pt x="4344" y="1153"/>
                  </a:moveTo>
                  <a:cubicBezTo>
                    <a:pt x="4344" y="1137"/>
                    <a:pt x="4328" y="1170"/>
                    <a:pt x="4311" y="1153"/>
                  </a:cubicBezTo>
                  <a:cubicBezTo>
                    <a:pt x="4311" y="1170"/>
                    <a:pt x="4311" y="1170"/>
                    <a:pt x="4311" y="1187"/>
                  </a:cubicBezTo>
                  <a:cubicBezTo>
                    <a:pt x="4294" y="1170"/>
                    <a:pt x="4278" y="1220"/>
                    <a:pt x="4261" y="1187"/>
                  </a:cubicBezTo>
                  <a:cubicBezTo>
                    <a:pt x="4278" y="1187"/>
                    <a:pt x="4278" y="1187"/>
                    <a:pt x="4278" y="1153"/>
                  </a:cubicBezTo>
                  <a:cubicBezTo>
                    <a:pt x="4294" y="1153"/>
                    <a:pt x="4311" y="1153"/>
                    <a:pt x="4311" y="1137"/>
                  </a:cubicBezTo>
                  <a:cubicBezTo>
                    <a:pt x="4328" y="1137"/>
                    <a:pt x="4344" y="1153"/>
                    <a:pt x="4344" y="1137"/>
                  </a:cubicBezTo>
                  <a:cubicBezTo>
                    <a:pt x="4328" y="1137"/>
                    <a:pt x="4344" y="1120"/>
                    <a:pt x="4328" y="1120"/>
                  </a:cubicBezTo>
                  <a:cubicBezTo>
                    <a:pt x="4344" y="1103"/>
                    <a:pt x="4344" y="1103"/>
                    <a:pt x="4361" y="1120"/>
                  </a:cubicBezTo>
                  <a:cubicBezTo>
                    <a:pt x="4361" y="1137"/>
                    <a:pt x="4361" y="1153"/>
                    <a:pt x="4344" y="1153"/>
                  </a:cubicBezTo>
                  <a:close/>
                  <a:moveTo>
                    <a:pt x="4311" y="802"/>
                  </a:moveTo>
                  <a:cubicBezTo>
                    <a:pt x="4328" y="769"/>
                    <a:pt x="4344" y="819"/>
                    <a:pt x="4378" y="786"/>
                  </a:cubicBezTo>
                  <a:cubicBezTo>
                    <a:pt x="4361" y="769"/>
                    <a:pt x="4361" y="752"/>
                    <a:pt x="4344" y="736"/>
                  </a:cubicBezTo>
                  <a:cubicBezTo>
                    <a:pt x="4311" y="736"/>
                    <a:pt x="4311" y="752"/>
                    <a:pt x="4294" y="752"/>
                  </a:cubicBezTo>
                  <a:cubicBezTo>
                    <a:pt x="4294" y="752"/>
                    <a:pt x="4294" y="752"/>
                    <a:pt x="4278" y="752"/>
                  </a:cubicBezTo>
                  <a:cubicBezTo>
                    <a:pt x="4278" y="769"/>
                    <a:pt x="4294" y="769"/>
                    <a:pt x="4294" y="752"/>
                  </a:cubicBezTo>
                  <a:cubicBezTo>
                    <a:pt x="4311" y="752"/>
                    <a:pt x="4294" y="786"/>
                    <a:pt x="4311" y="802"/>
                  </a:cubicBezTo>
                  <a:close/>
                  <a:moveTo>
                    <a:pt x="4161" y="886"/>
                  </a:moveTo>
                  <a:lnTo>
                    <a:pt x="4144" y="886"/>
                  </a:lnTo>
                  <a:cubicBezTo>
                    <a:pt x="4144" y="886"/>
                    <a:pt x="4144" y="869"/>
                    <a:pt x="4161" y="869"/>
                  </a:cubicBezTo>
                  <a:cubicBezTo>
                    <a:pt x="4161" y="886"/>
                    <a:pt x="4177" y="869"/>
                    <a:pt x="4161" y="886"/>
                  </a:cubicBezTo>
                  <a:cubicBezTo>
                    <a:pt x="4161" y="886"/>
                    <a:pt x="4161" y="886"/>
                    <a:pt x="4161" y="886"/>
                  </a:cubicBezTo>
                  <a:close/>
                  <a:moveTo>
                    <a:pt x="4244" y="1036"/>
                  </a:moveTo>
                  <a:cubicBezTo>
                    <a:pt x="4228" y="1053"/>
                    <a:pt x="4244" y="1053"/>
                    <a:pt x="4228" y="1070"/>
                  </a:cubicBezTo>
                  <a:cubicBezTo>
                    <a:pt x="4211" y="1070"/>
                    <a:pt x="4194" y="1053"/>
                    <a:pt x="4194" y="1036"/>
                  </a:cubicBezTo>
                  <a:cubicBezTo>
                    <a:pt x="4177" y="1020"/>
                    <a:pt x="4161" y="1036"/>
                    <a:pt x="4144" y="1036"/>
                  </a:cubicBezTo>
                  <a:cubicBezTo>
                    <a:pt x="4161" y="1036"/>
                    <a:pt x="4161" y="1036"/>
                    <a:pt x="4161" y="1053"/>
                  </a:cubicBezTo>
                  <a:cubicBezTo>
                    <a:pt x="4161" y="1053"/>
                    <a:pt x="4161" y="1070"/>
                    <a:pt x="4161" y="1070"/>
                  </a:cubicBezTo>
                  <a:cubicBezTo>
                    <a:pt x="4161" y="1053"/>
                    <a:pt x="4144" y="1053"/>
                    <a:pt x="4127" y="1053"/>
                  </a:cubicBezTo>
                  <a:cubicBezTo>
                    <a:pt x="4144" y="1070"/>
                    <a:pt x="4127" y="1070"/>
                    <a:pt x="4127" y="1070"/>
                  </a:cubicBezTo>
                  <a:cubicBezTo>
                    <a:pt x="4127" y="1036"/>
                    <a:pt x="4127" y="986"/>
                    <a:pt x="4144" y="969"/>
                  </a:cubicBezTo>
                  <a:cubicBezTo>
                    <a:pt x="4144" y="986"/>
                    <a:pt x="4161" y="969"/>
                    <a:pt x="4161" y="969"/>
                  </a:cubicBezTo>
                  <a:cubicBezTo>
                    <a:pt x="4194" y="969"/>
                    <a:pt x="4194" y="1020"/>
                    <a:pt x="4244" y="1036"/>
                  </a:cubicBezTo>
                  <a:close/>
                  <a:moveTo>
                    <a:pt x="4395" y="1838"/>
                  </a:moveTo>
                  <a:cubicBezTo>
                    <a:pt x="4395" y="1855"/>
                    <a:pt x="4411" y="1855"/>
                    <a:pt x="4411" y="1872"/>
                  </a:cubicBezTo>
                  <a:cubicBezTo>
                    <a:pt x="4395" y="1872"/>
                    <a:pt x="4395" y="1888"/>
                    <a:pt x="4395" y="1905"/>
                  </a:cubicBezTo>
                  <a:cubicBezTo>
                    <a:pt x="4378" y="1922"/>
                    <a:pt x="4378" y="1888"/>
                    <a:pt x="4344" y="1888"/>
                  </a:cubicBezTo>
                  <a:cubicBezTo>
                    <a:pt x="4361" y="1855"/>
                    <a:pt x="4344" y="1838"/>
                    <a:pt x="4328" y="1822"/>
                  </a:cubicBezTo>
                  <a:cubicBezTo>
                    <a:pt x="4311" y="1838"/>
                    <a:pt x="4294" y="1805"/>
                    <a:pt x="4294" y="1822"/>
                  </a:cubicBezTo>
                  <a:cubicBezTo>
                    <a:pt x="4294" y="1788"/>
                    <a:pt x="4278" y="1805"/>
                    <a:pt x="4278" y="1788"/>
                  </a:cubicBezTo>
                  <a:cubicBezTo>
                    <a:pt x="4278" y="1771"/>
                    <a:pt x="4278" y="1738"/>
                    <a:pt x="4278" y="1721"/>
                  </a:cubicBezTo>
                  <a:cubicBezTo>
                    <a:pt x="4294" y="1721"/>
                    <a:pt x="4294" y="1771"/>
                    <a:pt x="4311" y="1755"/>
                  </a:cubicBezTo>
                  <a:cubicBezTo>
                    <a:pt x="4311" y="1771"/>
                    <a:pt x="4278" y="1755"/>
                    <a:pt x="4294" y="1788"/>
                  </a:cubicBezTo>
                  <a:cubicBezTo>
                    <a:pt x="4311" y="1755"/>
                    <a:pt x="4328" y="1805"/>
                    <a:pt x="4361" y="1788"/>
                  </a:cubicBezTo>
                  <a:cubicBezTo>
                    <a:pt x="4344" y="1805"/>
                    <a:pt x="4378" y="1788"/>
                    <a:pt x="4378" y="1805"/>
                  </a:cubicBezTo>
                  <a:cubicBezTo>
                    <a:pt x="4361" y="1805"/>
                    <a:pt x="4361" y="1822"/>
                    <a:pt x="4361" y="1822"/>
                  </a:cubicBezTo>
                  <a:cubicBezTo>
                    <a:pt x="4378" y="1838"/>
                    <a:pt x="4378" y="1838"/>
                    <a:pt x="4395" y="1838"/>
                  </a:cubicBezTo>
                  <a:close/>
                  <a:moveTo>
                    <a:pt x="4595" y="1655"/>
                  </a:moveTo>
                  <a:cubicBezTo>
                    <a:pt x="4595" y="1655"/>
                    <a:pt x="4595" y="1655"/>
                    <a:pt x="4595" y="1655"/>
                  </a:cubicBezTo>
                  <a:cubicBezTo>
                    <a:pt x="4578" y="1671"/>
                    <a:pt x="4562" y="1688"/>
                    <a:pt x="4512" y="1671"/>
                  </a:cubicBezTo>
                  <a:cubicBezTo>
                    <a:pt x="4528" y="1688"/>
                    <a:pt x="4512" y="1705"/>
                    <a:pt x="4528" y="1705"/>
                  </a:cubicBezTo>
                  <a:cubicBezTo>
                    <a:pt x="4528" y="1705"/>
                    <a:pt x="4528" y="1705"/>
                    <a:pt x="4528" y="1705"/>
                  </a:cubicBezTo>
                  <a:cubicBezTo>
                    <a:pt x="4545" y="1721"/>
                    <a:pt x="4595" y="1721"/>
                    <a:pt x="4612" y="1738"/>
                  </a:cubicBezTo>
                  <a:cubicBezTo>
                    <a:pt x="4612" y="1738"/>
                    <a:pt x="4629" y="1705"/>
                    <a:pt x="4629" y="1738"/>
                  </a:cubicBezTo>
                  <a:cubicBezTo>
                    <a:pt x="4629" y="1738"/>
                    <a:pt x="4645" y="1721"/>
                    <a:pt x="4645" y="1721"/>
                  </a:cubicBezTo>
                  <a:cubicBezTo>
                    <a:pt x="4645" y="1705"/>
                    <a:pt x="4645" y="1705"/>
                    <a:pt x="4645" y="1688"/>
                  </a:cubicBezTo>
                  <a:cubicBezTo>
                    <a:pt x="4629" y="1671"/>
                    <a:pt x="4612" y="1655"/>
                    <a:pt x="4595" y="1655"/>
                  </a:cubicBezTo>
                  <a:close/>
                  <a:moveTo>
                    <a:pt x="4495" y="2173"/>
                  </a:moveTo>
                  <a:lnTo>
                    <a:pt x="4495" y="2189"/>
                  </a:lnTo>
                  <a:cubicBezTo>
                    <a:pt x="4512" y="2173"/>
                    <a:pt x="4512" y="2206"/>
                    <a:pt x="4495" y="2206"/>
                  </a:cubicBezTo>
                  <a:cubicBezTo>
                    <a:pt x="4495" y="2189"/>
                    <a:pt x="4478" y="2206"/>
                    <a:pt x="4478" y="2189"/>
                  </a:cubicBezTo>
                  <a:cubicBezTo>
                    <a:pt x="4478" y="2189"/>
                    <a:pt x="4478" y="2189"/>
                    <a:pt x="4478" y="2173"/>
                  </a:cubicBezTo>
                  <a:cubicBezTo>
                    <a:pt x="4478" y="2189"/>
                    <a:pt x="4478" y="2173"/>
                    <a:pt x="4495" y="2173"/>
                  </a:cubicBezTo>
                  <a:close/>
                  <a:moveTo>
                    <a:pt x="4478" y="2206"/>
                  </a:moveTo>
                  <a:cubicBezTo>
                    <a:pt x="4461" y="2223"/>
                    <a:pt x="4445" y="2206"/>
                    <a:pt x="4445" y="2223"/>
                  </a:cubicBezTo>
                  <a:cubicBezTo>
                    <a:pt x="4428" y="2223"/>
                    <a:pt x="4428" y="2239"/>
                    <a:pt x="4411" y="2223"/>
                  </a:cubicBezTo>
                  <a:cubicBezTo>
                    <a:pt x="4411" y="2256"/>
                    <a:pt x="4428" y="2289"/>
                    <a:pt x="4395" y="2289"/>
                  </a:cubicBezTo>
                  <a:cubicBezTo>
                    <a:pt x="4428" y="2306"/>
                    <a:pt x="4445" y="2256"/>
                    <a:pt x="4478" y="2289"/>
                  </a:cubicBezTo>
                  <a:cubicBezTo>
                    <a:pt x="4478" y="2273"/>
                    <a:pt x="4478" y="2256"/>
                    <a:pt x="4478" y="2223"/>
                  </a:cubicBezTo>
                  <a:cubicBezTo>
                    <a:pt x="4478" y="2239"/>
                    <a:pt x="4478" y="2239"/>
                    <a:pt x="4478" y="2239"/>
                  </a:cubicBezTo>
                  <a:cubicBezTo>
                    <a:pt x="4461" y="2239"/>
                    <a:pt x="4478" y="2256"/>
                    <a:pt x="4478" y="2273"/>
                  </a:cubicBezTo>
                  <a:cubicBezTo>
                    <a:pt x="4461" y="2273"/>
                    <a:pt x="4461" y="2256"/>
                    <a:pt x="4461" y="2256"/>
                  </a:cubicBezTo>
                  <a:cubicBezTo>
                    <a:pt x="4461" y="2239"/>
                    <a:pt x="4478" y="2239"/>
                    <a:pt x="4478" y="2206"/>
                  </a:cubicBezTo>
                  <a:close/>
                  <a:moveTo>
                    <a:pt x="4144" y="1120"/>
                  </a:moveTo>
                  <a:cubicBezTo>
                    <a:pt x="4144" y="1153"/>
                    <a:pt x="4127" y="1137"/>
                    <a:pt x="4127" y="1153"/>
                  </a:cubicBezTo>
                  <a:cubicBezTo>
                    <a:pt x="4127" y="1170"/>
                    <a:pt x="4144" y="1170"/>
                    <a:pt x="4144" y="1170"/>
                  </a:cubicBezTo>
                  <a:cubicBezTo>
                    <a:pt x="4127" y="1170"/>
                    <a:pt x="4111" y="1203"/>
                    <a:pt x="4094" y="1170"/>
                  </a:cubicBezTo>
                  <a:cubicBezTo>
                    <a:pt x="4111" y="1170"/>
                    <a:pt x="4111" y="1170"/>
                    <a:pt x="4127" y="1170"/>
                  </a:cubicBezTo>
                  <a:cubicBezTo>
                    <a:pt x="4111" y="1120"/>
                    <a:pt x="4111" y="1170"/>
                    <a:pt x="4094" y="1137"/>
                  </a:cubicBezTo>
                  <a:cubicBezTo>
                    <a:pt x="4094" y="1137"/>
                    <a:pt x="4094" y="1153"/>
                    <a:pt x="4094" y="1153"/>
                  </a:cubicBezTo>
                  <a:cubicBezTo>
                    <a:pt x="4077" y="1120"/>
                    <a:pt x="4127" y="1137"/>
                    <a:pt x="4111" y="1120"/>
                  </a:cubicBezTo>
                  <a:cubicBezTo>
                    <a:pt x="4127" y="1120"/>
                    <a:pt x="4127" y="1120"/>
                    <a:pt x="4144" y="1120"/>
                  </a:cubicBezTo>
                  <a:close/>
                  <a:moveTo>
                    <a:pt x="3609" y="1120"/>
                  </a:moveTo>
                  <a:cubicBezTo>
                    <a:pt x="3609" y="1153"/>
                    <a:pt x="3643" y="1137"/>
                    <a:pt x="3659" y="1137"/>
                  </a:cubicBezTo>
                  <a:cubicBezTo>
                    <a:pt x="3643" y="1153"/>
                    <a:pt x="3643" y="1153"/>
                    <a:pt x="3626" y="1170"/>
                  </a:cubicBezTo>
                  <a:cubicBezTo>
                    <a:pt x="3626" y="1137"/>
                    <a:pt x="3559" y="1170"/>
                    <a:pt x="3576" y="1137"/>
                  </a:cubicBezTo>
                  <a:cubicBezTo>
                    <a:pt x="3576" y="1170"/>
                    <a:pt x="3542" y="1170"/>
                    <a:pt x="3559" y="1203"/>
                  </a:cubicBezTo>
                  <a:cubicBezTo>
                    <a:pt x="3542" y="1187"/>
                    <a:pt x="3542" y="1203"/>
                    <a:pt x="3526" y="1203"/>
                  </a:cubicBezTo>
                  <a:cubicBezTo>
                    <a:pt x="3526" y="1187"/>
                    <a:pt x="3492" y="1203"/>
                    <a:pt x="3509" y="1220"/>
                  </a:cubicBezTo>
                  <a:cubicBezTo>
                    <a:pt x="3509" y="1220"/>
                    <a:pt x="3526" y="1203"/>
                    <a:pt x="3526" y="1220"/>
                  </a:cubicBezTo>
                  <a:cubicBezTo>
                    <a:pt x="3509" y="1220"/>
                    <a:pt x="3526" y="1237"/>
                    <a:pt x="3509" y="1237"/>
                  </a:cubicBezTo>
                  <a:cubicBezTo>
                    <a:pt x="3526" y="1237"/>
                    <a:pt x="3526" y="1270"/>
                    <a:pt x="3509" y="1270"/>
                  </a:cubicBezTo>
                  <a:cubicBezTo>
                    <a:pt x="3509" y="1270"/>
                    <a:pt x="3492" y="1304"/>
                    <a:pt x="3459" y="1287"/>
                  </a:cubicBezTo>
                  <a:cubicBezTo>
                    <a:pt x="3459" y="1304"/>
                    <a:pt x="3459" y="1320"/>
                    <a:pt x="3459" y="1320"/>
                  </a:cubicBezTo>
                  <a:cubicBezTo>
                    <a:pt x="3459" y="1304"/>
                    <a:pt x="3426" y="1320"/>
                    <a:pt x="3442" y="1304"/>
                  </a:cubicBezTo>
                  <a:cubicBezTo>
                    <a:pt x="3459" y="1304"/>
                    <a:pt x="3442" y="1270"/>
                    <a:pt x="3459" y="1254"/>
                  </a:cubicBezTo>
                  <a:cubicBezTo>
                    <a:pt x="3459" y="1270"/>
                    <a:pt x="3442" y="1237"/>
                    <a:pt x="3426" y="1254"/>
                  </a:cubicBezTo>
                  <a:cubicBezTo>
                    <a:pt x="3426" y="1220"/>
                    <a:pt x="3392" y="1254"/>
                    <a:pt x="3392" y="1237"/>
                  </a:cubicBezTo>
                  <a:cubicBezTo>
                    <a:pt x="3409" y="1220"/>
                    <a:pt x="3375" y="1220"/>
                    <a:pt x="3375" y="1203"/>
                  </a:cubicBezTo>
                  <a:cubicBezTo>
                    <a:pt x="3409" y="1203"/>
                    <a:pt x="3392" y="1153"/>
                    <a:pt x="3392" y="1153"/>
                  </a:cubicBezTo>
                  <a:cubicBezTo>
                    <a:pt x="3375" y="1187"/>
                    <a:pt x="3342" y="1153"/>
                    <a:pt x="3325" y="1187"/>
                  </a:cubicBezTo>
                  <a:cubicBezTo>
                    <a:pt x="3309" y="1170"/>
                    <a:pt x="3325" y="1153"/>
                    <a:pt x="3292" y="1170"/>
                  </a:cubicBezTo>
                  <a:lnTo>
                    <a:pt x="3292" y="1153"/>
                  </a:lnTo>
                  <a:cubicBezTo>
                    <a:pt x="3309" y="1153"/>
                    <a:pt x="3309" y="1170"/>
                    <a:pt x="3309" y="1137"/>
                  </a:cubicBezTo>
                  <a:cubicBezTo>
                    <a:pt x="3325" y="1137"/>
                    <a:pt x="3325" y="1153"/>
                    <a:pt x="3342" y="1153"/>
                  </a:cubicBezTo>
                  <a:cubicBezTo>
                    <a:pt x="3342" y="1137"/>
                    <a:pt x="3342" y="1137"/>
                    <a:pt x="3359" y="1153"/>
                  </a:cubicBezTo>
                  <a:cubicBezTo>
                    <a:pt x="3359" y="1120"/>
                    <a:pt x="3342" y="1120"/>
                    <a:pt x="3342" y="1103"/>
                  </a:cubicBezTo>
                  <a:cubicBezTo>
                    <a:pt x="3359" y="1086"/>
                    <a:pt x="3392" y="1086"/>
                    <a:pt x="3409" y="1086"/>
                  </a:cubicBezTo>
                  <a:cubicBezTo>
                    <a:pt x="3409" y="1120"/>
                    <a:pt x="3409" y="1137"/>
                    <a:pt x="3409" y="1153"/>
                  </a:cubicBezTo>
                  <a:cubicBezTo>
                    <a:pt x="3409" y="1137"/>
                    <a:pt x="3442" y="1153"/>
                    <a:pt x="3442" y="1137"/>
                  </a:cubicBezTo>
                  <a:cubicBezTo>
                    <a:pt x="3442" y="1153"/>
                    <a:pt x="3476" y="1137"/>
                    <a:pt x="3476" y="1153"/>
                  </a:cubicBezTo>
                  <a:cubicBezTo>
                    <a:pt x="3459" y="1153"/>
                    <a:pt x="3476" y="1187"/>
                    <a:pt x="3459" y="1187"/>
                  </a:cubicBezTo>
                  <a:cubicBezTo>
                    <a:pt x="3459" y="1153"/>
                    <a:pt x="3442" y="1187"/>
                    <a:pt x="3442" y="1170"/>
                  </a:cubicBezTo>
                  <a:cubicBezTo>
                    <a:pt x="3442" y="1187"/>
                    <a:pt x="3426" y="1187"/>
                    <a:pt x="3426" y="1187"/>
                  </a:cubicBezTo>
                  <a:cubicBezTo>
                    <a:pt x="3442" y="1187"/>
                    <a:pt x="3442" y="1203"/>
                    <a:pt x="3426" y="1187"/>
                  </a:cubicBezTo>
                  <a:cubicBezTo>
                    <a:pt x="3426" y="1203"/>
                    <a:pt x="3426" y="1220"/>
                    <a:pt x="3426" y="1220"/>
                  </a:cubicBezTo>
                  <a:cubicBezTo>
                    <a:pt x="3442" y="1203"/>
                    <a:pt x="3476" y="1203"/>
                    <a:pt x="3459" y="1187"/>
                  </a:cubicBezTo>
                  <a:cubicBezTo>
                    <a:pt x="3459" y="1187"/>
                    <a:pt x="3476" y="1203"/>
                    <a:pt x="3476" y="1203"/>
                  </a:cubicBezTo>
                  <a:cubicBezTo>
                    <a:pt x="3476" y="1187"/>
                    <a:pt x="3492" y="1187"/>
                    <a:pt x="3492" y="1170"/>
                  </a:cubicBezTo>
                  <a:cubicBezTo>
                    <a:pt x="3476" y="1170"/>
                    <a:pt x="3509" y="1137"/>
                    <a:pt x="3476" y="1120"/>
                  </a:cubicBezTo>
                  <a:cubicBezTo>
                    <a:pt x="3492" y="1120"/>
                    <a:pt x="3509" y="1137"/>
                    <a:pt x="3509" y="1120"/>
                  </a:cubicBezTo>
                  <a:cubicBezTo>
                    <a:pt x="3509" y="1120"/>
                    <a:pt x="3509" y="1120"/>
                    <a:pt x="3509" y="1103"/>
                  </a:cubicBezTo>
                  <a:cubicBezTo>
                    <a:pt x="3509" y="1120"/>
                    <a:pt x="3492" y="1103"/>
                    <a:pt x="3492" y="1103"/>
                  </a:cubicBezTo>
                  <a:cubicBezTo>
                    <a:pt x="3492" y="1103"/>
                    <a:pt x="3492" y="1120"/>
                    <a:pt x="3476" y="1120"/>
                  </a:cubicBezTo>
                  <a:cubicBezTo>
                    <a:pt x="3492" y="1103"/>
                    <a:pt x="3476" y="1103"/>
                    <a:pt x="3459" y="1086"/>
                  </a:cubicBezTo>
                  <a:cubicBezTo>
                    <a:pt x="3459" y="1103"/>
                    <a:pt x="3459" y="1120"/>
                    <a:pt x="3459" y="1120"/>
                  </a:cubicBezTo>
                  <a:cubicBezTo>
                    <a:pt x="3459" y="1103"/>
                    <a:pt x="3459" y="1086"/>
                    <a:pt x="3442" y="1103"/>
                  </a:cubicBezTo>
                  <a:cubicBezTo>
                    <a:pt x="3442" y="1053"/>
                    <a:pt x="3476" y="1103"/>
                    <a:pt x="3476" y="1070"/>
                  </a:cubicBezTo>
                  <a:cubicBezTo>
                    <a:pt x="3492" y="1053"/>
                    <a:pt x="3492" y="1086"/>
                    <a:pt x="3509" y="1070"/>
                  </a:cubicBezTo>
                  <a:cubicBezTo>
                    <a:pt x="3509" y="1070"/>
                    <a:pt x="3492" y="1053"/>
                    <a:pt x="3509" y="1053"/>
                  </a:cubicBezTo>
                  <a:cubicBezTo>
                    <a:pt x="3509" y="1086"/>
                    <a:pt x="3526" y="1120"/>
                    <a:pt x="3526" y="1137"/>
                  </a:cubicBezTo>
                  <a:cubicBezTo>
                    <a:pt x="3526" y="1103"/>
                    <a:pt x="3559" y="1137"/>
                    <a:pt x="3559" y="1120"/>
                  </a:cubicBezTo>
                  <a:cubicBezTo>
                    <a:pt x="3559" y="1120"/>
                    <a:pt x="3559" y="1137"/>
                    <a:pt x="3576" y="1137"/>
                  </a:cubicBezTo>
                  <a:cubicBezTo>
                    <a:pt x="3576" y="1137"/>
                    <a:pt x="3593" y="1120"/>
                    <a:pt x="3609" y="1120"/>
                  </a:cubicBezTo>
                  <a:close/>
                  <a:moveTo>
                    <a:pt x="3893" y="652"/>
                  </a:moveTo>
                  <a:cubicBezTo>
                    <a:pt x="3877" y="669"/>
                    <a:pt x="3860" y="669"/>
                    <a:pt x="3843" y="652"/>
                  </a:cubicBezTo>
                  <a:cubicBezTo>
                    <a:pt x="3843" y="652"/>
                    <a:pt x="3843" y="635"/>
                    <a:pt x="3860" y="635"/>
                  </a:cubicBezTo>
                  <a:cubicBezTo>
                    <a:pt x="3877" y="635"/>
                    <a:pt x="3860" y="652"/>
                    <a:pt x="3893" y="635"/>
                  </a:cubicBezTo>
                  <a:cubicBezTo>
                    <a:pt x="3893" y="652"/>
                    <a:pt x="3893" y="652"/>
                    <a:pt x="3893" y="652"/>
                  </a:cubicBezTo>
                  <a:close/>
                  <a:moveTo>
                    <a:pt x="3877" y="552"/>
                  </a:moveTo>
                  <a:cubicBezTo>
                    <a:pt x="3877" y="568"/>
                    <a:pt x="3877" y="568"/>
                    <a:pt x="3860" y="568"/>
                  </a:cubicBezTo>
                  <a:cubicBezTo>
                    <a:pt x="3877" y="585"/>
                    <a:pt x="3860" y="585"/>
                    <a:pt x="3860" y="619"/>
                  </a:cubicBezTo>
                  <a:cubicBezTo>
                    <a:pt x="3877" y="619"/>
                    <a:pt x="3877" y="619"/>
                    <a:pt x="3877" y="635"/>
                  </a:cubicBezTo>
                  <a:cubicBezTo>
                    <a:pt x="3893" y="619"/>
                    <a:pt x="3877" y="585"/>
                    <a:pt x="3877" y="552"/>
                  </a:cubicBezTo>
                  <a:close/>
                  <a:moveTo>
                    <a:pt x="4077" y="619"/>
                  </a:moveTo>
                  <a:cubicBezTo>
                    <a:pt x="4077" y="619"/>
                    <a:pt x="4094" y="602"/>
                    <a:pt x="4094" y="619"/>
                  </a:cubicBezTo>
                  <a:cubicBezTo>
                    <a:pt x="4094" y="619"/>
                    <a:pt x="4094" y="635"/>
                    <a:pt x="4094" y="652"/>
                  </a:cubicBezTo>
                  <a:cubicBezTo>
                    <a:pt x="4077" y="652"/>
                    <a:pt x="4077" y="635"/>
                    <a:pt x="4077" y="619"/>
                  </a:cubicBezTo>
                  <a:close/>
                  <a:moveTo>
                    <a:pt x="3375" y="351"/>
                  </a:moveTo>
                  <a:cubicBezTo>
                    <a:pt x="3375" y="335"/>
                    <a:pt x="3375" y="335"/>
                    <a:pt x="3359" y="335"/>
                  </a:cubicBezTo>
                  <a:cubicBezTo>
                    <a:pt x="3375" y="335"/>
                    <a:pt x="3375" y="335"/>
                    <a:pt x="3375" y="318"/>
                  </a:cubicBezTo>
                  <a:cubicBezTo>
                    <a:pt x="3392" y="335"/>
                    <a:pt x="3392" y="335"/>
                    <a:pt x="3409" y="335"/>
                  </a:cubicBezTo>
                  <a:cubicBezTo>
                    <a:pt x="3409" y="368"/>
                    <a:pt x="3409" y="351"/>
                    <a:pt x="3409" y="368"/>
                  </a:cubicBezTo>
                  <a:cubicBezTo>
                    <a:pt x="3392" y="368"/>
                    <a:pt x="3392" y="351"/>
                    <a:pt x="3375" y="351"/>
                  </a:cubicBezTo>
                  <a:close/>
                  <a:moveTo>
                    <a:pt x="5013" y="2490"/>
                  </a:moveTo>
                  <a:lnTo>
                    <a:pt x="5013" y="2473"/>
                  </a:lnTo>
                  <a:cubicBezTo>
                    <a:pt x="5013" y="2473"/>
                    <a:pt x="5013" y="2457"/>
                    <a:pt x="5030" y="2457"/>
                  </a:cubicBezTo>
                  <a:cubicBezTo>
                    <a:pt x="5030" y="2473"/>
                    <a:pt x="5013" y="2473"/>
                    <a:pt x="5013" y="2490"/>
                  </a:cubicBezTo>
                  <a:close/>
                  <a:moveTo>
                    <a:pt x="1638" y="2958"/>
                  </a:moveTo>
                  <a:cubicBezTo>
                    <a:pt x="1621" y="2958"/>
                    <a:pt x="1604" y="2975"/>
                    <a:pt x="1571" y="2975"/>
                  </a:cubicBezTo>
                  <a:cubicBezTo>
                    <a:pt x="1571" y="2958"/>
                    <a:pt x="1571" y="2958"/>
                    <a:pt x="1571" y="2941"/>
                  </a:cubicBezTo>
                  <a:cubicBezTo>
                    <a:pt x="1588" y="2958"/>
                    <a:pt x="1604" y="2908"/>
                    <a:pt x="1638" y="2924"/>
                  </a:cubicBezTo>
                  <a:cubicBezTo>
                    <a:pt x="1621" y="2941"/>
                    <a:pt x="1638" y="2958"/>
                    <a:pt x="1638" y="2958"/>
                  </a:cubicBezTo>
                  <a:close/>
                  <a:moveTo>
                    <a:pt x="1671" y="3058"/>
                  </a:moveTo>
                  <a:cubicBezTo>
                    <a:pt x="1654" y="3058"/>
                    <a:pt x="1671" y="3075"/>
                    <a:pt x="1671" y="3091"/>
                  </a:cubicBezTo>
                  <a:cubicBezTo>
                    <a:pt x="1654" y="3075"/>
                    <a:pt x="1638" y="3091"/>
                    <a:pt x="1621" y="3058"/>
                  </a:cubicBezTo>
                  <a:cubicBezTo>
                    <a:pt x="1621" y="3041"/>
                    <a:pt x="1654" y="3041"/>
                    <a:pt x="1638" y="3025"/>
                  </a:cubicBezTo>
                  <a:cubicBezTo>
                    <a:pt x="1654" y="3025"/>
                    <a:pt x="1671" y="3041"/>
                    <a:pt x="1671" y="3058"/>
                  </a:cubicBezTo>
                  <a:close/>
                  <a:moveTo>
                    <a:pt x="1320" y="4345"/>
                  </a:moveTo>
                  <a:cubicBezTo>
                    <a:pt x="1320" y="4345"/>
                    <a:pt x="1320" y="4361"/>
                    <a:pt x="1320" y="4361"/>
                  </a:cubicBezTo>
                  <a:cubicBezTo>
                    <a:pt x="1320" y="4361"/>
                    <a:pt x="1337" y="4345"/>
                    <a:pt x="1337" y="4361"/>
                  </a:cubicBezTo>
                  <a:cubicBezTo>
                    <a:pt x="1337" y="4361"/>
                    <a:pt x="1337" y="4361"/>
                    <a:pt x="1337" y="4378"/>
                  </a:cubicBezTo>
                  <a:cubicBezTo>
                    <a:pt x="1320" y="4378"/>
                    <a:pt x="1304" y="4345"/>
                    <a:pt x="1320" y="4345"/>
                  </a:cubicBezTo>
                  <a:close/>
                  <a:moveTo>
                    <a:pt x="1404" y="2540"/>
                  </a:moveTo>
                  <a:cubicBezTo>
                    <a:pt x="1404" y="2590"/>
                    <a:pt x="1337" y="2574"/>
                    <a:pt x="1370" y="2590"/>
                  </a:cubicBezTo>
                  <a:cubicBezTo>
                    <a:pt x="1354" y="2590"/>
                    <a:pt x="1354" y="2607"/>
                    <a:pt x="1337" y="2590"/>
                  </a:cubicBezTo>
                  <a:cubicBezTo>
                    <a:pt x="1337" y="2590"/>
                    <a:pt x="1337" y="2590"/>
                    <a:pt x="1337" y="2590"/>
                  </a:cubicBezTo>
                  <a:cubicBezTo>
                    <a:pt x="1354" y="2607"/>
                    <a:pt x="1320" y="2624"/>
                    <a:pt x="1337" y="2640"/>
                  </a:cubicBezTo>
                  <a:cubicBezTo>
                    <a:pt x="1337" y="2640"/>
                    <a:pt x="1337" y="2607"/>
                    <a:pt x="1337" y="2624"/>
                  </a:cubicBezTo>
                  <a:cubicBezTo>
                    <a:pt x="1320" y="2657"/>
                    <a:pt x="1370" y="2657"/>
                    <a:pt x="1354" y="2690"/>
                  </a:cubicBezTo>
                  <a:cubicBezTo>
                    <a:pt x="1337" y="2690"/>
                    <a:pt x="1337" y="2707"/>
                    <a:pt x="1320" y="2707"/>
                  </a:cubicBezTo>
                  <a:cubicBezTo>
                    <a:pt x="1320" y="2690"/>
                    <a:pt x="1320" y="2657"/>
                    <a:pt x="1304" y="2640"/>
                  </a:cubicBezTo>
                  <a:cubicBezTo>
                    <a:pt x="1337" y="2640"/>
                    <a:pt x="1304" y="2624"/>
                    <a:pt x="1320" y="2607"/>
                  </a:cubicBezTo>
                  <a:cubicBezTo>
                    <a:pt x="1320" y="2607"/>
                    <a:pt x="1304" y="2607"/>
                    <a:pt x="1304" y="2607"/>
                  </a:cubicBezTo>
                  <a:cubicBezTo>
                    <a:pt x="1320" y="2607"/>
                    <a:pt x="1320" y="2574"/>
                    <a:pt x="1320" y="2574"/>
                  </a:cubicBezTo>
                  <a:cubicBezTo>
                    <a:pt x="1337" y="2574"/>
                    <a:pt x="1354" y="2574"/>
                    <a:pt x="1354" y="2557"/>
                  </a:cubicBezTo>
                  <a:cubicBezTo>
                    <a:pt x="1354" y="2557"/>
                    <a:pt x="1354" y="2540"/>
                    <a:pt x="1354" y="2540"/>
                  </a:cubicBezTo>
                  <a:cubicBezTo>
                    <a:pt x="1370" y="2540"/>
                    <a:pt x="1370" y="2557"/>
                    <a:pt x="1404" y="2540"/>
                  </a:cubicBezTo>
                  <a:close/>
                  <a:moveTo>
                    <a:pt x="1604" y="2874"/>
                  </a:moveTo>
                  <a:cubicBezTo>
                    <a:pt x="1588" y="2858"/>
                    <a:pt x="1554" y="2841"/>
                    <a:pt x="1571" y="2807"/>
                  </a:cubicBezTo>
                  <a:cubicBezTo>
                    <a:pt x="1571" y="2824"/>
                    <a:pt x="1588" y="2824"/>
                    <a:pt x="1588" y="2824"/>
                  </a:cubicBezTo>
                  <a:cubicBezTo>
                    <a:pt x="1588" y="2841"/>
                    <a:pt x="1604" y="2841"/>
                    <a:pt x="1604" y="2874"/>
                  </a:cubicBezTo>
                  <a:close/>
                  <a:moveTo>
                    <a:pt x="2289" y="418"/>
                  </a:moveTo>
                  <a:cubicBezTo>
                    <a:pt x="2289" y="435"/>
                    <a:pt x="2256" y="435"/>
                    <a:pt x="2273" y="452"/>
                  </a:cubicBezTo>
                  <a:cubicBezTo>
                    <a:pt x="2273" y="435"/>
                    <a:pt x="2289" y="435"/>
                    <a:pt x="2289" y="452"/>
                  </a:cubicBezTo>
                  <a:cubicBezTo>
                    <a:pt x="2273" y="452"/>
                    <a:pt x="2273" y="485"/>
                    <a:pt x="2256" y="468"/>
                  </a:cubicBezTo>
                  <a:cubicBezTo>
                    <a:pt x="2256" y="468"/>
                    <a:pt x="2239" y="452"/>
                    <a:pt x="2239" y="435"/>
                  </a:cubicBezTo>
                  <a:cubicBezTo>
                    <a:pt x="2239" y="435"/>
                    <a:pt x="2256" y="418"/>
                    <a:pt x="2256" y="401"/>
                  </a:cubicBezTo>
                  <a:cubicBezTo>
                    <a:pt x="2289" y="385"/>
                    <a:pt x="2256" y="435"/>
                    <a:pt x="2289" y="418"/>
                  </a:cubicBezTo>
                  <a:close/>
                  <a:moveTo>
                    <a:pt x="2456" y="953"/>
                  </a:moveTo>
                  <a:cubicBezTo>
                    <a:pt x="2473" y="969"/>
                    <a:pt x="2490" y="969"/>
                    <a:pt x="2473" y="986"/>
                  </a:cubicBezTo>
                  <a:cubicBezTo>
                    <a:pt x="2456" y="1003"/>
                    <a:pt x="2456" y="969"/>
                    <a:pt x="2456" y="953"/>
                  </a:cubicBezTo>
                  <a:close/>
                  <a:moveTo>
                    <a:pt x="2423" y="1888"/>
                  </a:moveTo>
                  <a:cubicBezTo>
                    <a:pt x="2423" y="1855"/>
                    <a:pt x="2423" y="1872"/>
                    <a:pt x="2406" y="1855"/>
                  </a:cubicBezTo>
                  <a:cubicBezTo>
                    <a:pt x="2390" y="1872"/>
                    <a:pt x="2373" y="1872"/>
                    <a:pt x="2373" y="1888"/>
                  </a:cubicBezTo>
                  <a:cubicBezTo>
                    <a:pt x="2339" y="1888"/>
                    <a:pt x="2373" y="1822"/>
                    <a:pt x="2339" y="1855"/>
                  </a:cubicBezTo>
                  <a:lnTo>
                    <a:pt x="2339" y="1822"/>
                  </a:lnTo>
                  <a:cubicBezTo>
                    <a:pt x="2373" y="1805"/>
                    <a:pt x="2423" y="1805"/>
                    <a:pt x="2406" y="1855"/>
                  </a:cubicBezTo>
                  <a:cubicBezTo>
                    <a:pt x="2440" y="1838"/>
                    <a:pt x="2456" y="1855"/>
                    <a:pt x="2456" y="1872"/>
                  </a:cubicBezTo>
                  <a:cubicBezTo>
                    <a:pt x="2440" y="1888"/>
                    <a:pt x="2456" y="1872"/>
                    <a:pt x="2423" y="1888"/>
                  </a:cubicBezTo>
                  <a:close/>
                  <a:moveTo>
                    <a:pt x="1955" y="2891"/>
                  </a:moveTo>
                  <a:cubicBezTo>
                    <a:pt x="1938" y="2874"/>
                    <a:pt x="1922" y="2858"/>
                    <a:pt x="1922" y="2874"/>
                  </a:cubicBezTo>
                  <a:cubicBezTo>
                    <a:pt x="1922" y="2858"/>
                    <a:pt x="1888" y="2841"/>
                    <a:pt x="1872" y="2824"/>
                  </a:cubicBezTo>
                  <a:cubicBezTo>
                    <a:pt x="1905" y="2807"/>
                    <a:pt x="1872" y="2791"/>
                    <a:pt x="1872" y="2774"/>
                  </a:cubicBezTo>
                  <a:cubicBezTo>
                    <a:pt x="1888" y="2791"/>
                    <a:pt x="1905" y="2791"/>
                    <a:pt x="1905" y="2791"/>
                  </a:cubicBezTo>
                  <a:cubicBezTo>
                    <a:pt x="1905" y="2774"/>
                    <a:pt x="1888" y="2757"/>
                    <a:pt x="1905" y="2757"/>
                  </a:cubicBezTo>
                  <a:cubicBezTo>
                    <a:pt x="1905" y="2757"/>
                    <a:pt x="1922" y="2757"/>
                    <a:pt x="1922" y="2757"/>
                  </a:cubicBezTo>
                  <a:cubicBezTo>
                    <a:pt x="1922" y="2791"/>
                    <a:pt x="1905" y="2791"/>
                    <a:pt x="1905" y="2807"/>
                  </a:cubicBezTo>
                  <a:cubicBezTo>
                    <a:pt x="1922" y="2807"/>
                    <a:pt x="1922" y="2841"/>
                    <a:pt x="1955" y="2841"/>
                  </a:cubicBezTo>
                  <a:cubicBezTo>
                    <a:pt x="1938" y="2874"/>
                    <a:pt x="1972" y="2858"/>
                    <a:pt x="1955" y="2891"/>
                  </a:cubicBezTo>
                  <a:close/>
                  <a:moveTo>
                    <a:pt x="2206" y="2256"/>
                  </a:moveTo>
                  <a:cubicBezTo>
                    <a:pt x="2223" y="2256"/>
                    <a:pt x="2223" y="2256"/>
                    <a:pt x="2223" y="2273"/>
                  </a:cubicBezTo>
                  <a:cubicBezTo>
                    <a:pt x="2239" y="2256"/>
                    <a:pt x="2223" y="2206"/>
                    <a:pt x="2206" y="2223"/>
                  </a:cubicBezTo>
                  <a:lnTo>
                    <a:pt x="2206" y="2239"/>
                  </a:lnTo>
                  <a:cubicBezTo>
                    <a:pt x="2189" y="2239"/>
                    <a:pt x="2206" y="2223"/>
                    <a:pt x="2189" y="2223"/>
                  </a:cubicBezTo>
                  <a:cubicBezTo>
                    <a:pt x="2189" y="2223"/>
                    <a:pt x="2189" y="2223"/>
                    <a:pt x="2189" y="2223"/>
                  </a:cubicBezTo>
                  <a:cubicBezTo>
                    <a:pt x="2156" y="2289"/>
                    <a:pt x="2172" y="2323"/>
                    <a:pt x="2206" y="2373"/>
                  </a:cubicBezTo>
                  <a:cubicBezTo>
                    <a:pt x="2206" y="2323"/>
                    <a:pt x="2206" y="2273"/>
                    <a:pt x="2206" y="2256"/>
                  </a:cubicBezTo>
                  <a:close/>
                  <a:moveTo>
                    <a:pt x="1905" y="2724"/>
                  </a:moveTo>
                  <a:cubicBezTo>
                    <a:pt x="1888" y="2741"/>
                    <a:pt x="1888" y="2690"/>
                    <a:pt x="1855" y="2707"/>
                  </a:cubicBezTo>
                  <a:cubicBezTo>
                    <a:pt x="1855" y="2724"/>
                    <a:pt x="1888" y="2741"/>
                    <a:pt x="1855" y="2741"/>
                  </a:cubicBezTo>
                  <a:cubicBezTo>
                    <a:pt x="1872" y="2724"/>
                    <a:pt x="1855" y="2724"/>
                    <a:pt x="1855" y="2707"/>
                  </a:cubicBezTo>
                  <a:cubicBezTo>
                    <a:pt x="1872" y="2707"/>
                    <a:pt x="1888" y="2674"/>
                    <a:pt x="1872" y="2657"/>
                  </a:cubicBezTo>
                  <a:cubicBezTo>
                    <a:pt x="1888" y="2657"/>
                    <a:pt x="1905" y="2640"/>
                    <a:pt x="1905" y="2624"/>
                  </a:cubicBezTo>
                  <a:cubicBezTo>
                    <a:pt x="1905" y="2657"/>
                    <a:pt x="1905" y="2674"/>
                    <a:pt x="1922" y="2690"/>
                  </a:cubicBezTo>
                  <a:cubicBezTo>
                    <a:pt x="1888" y="2707"/>
                    <a:pt x="1905" y="2690"/>
                    <a:pt x="1905" y="2724"/>
                  </a:cubicBezTo>
                  <a:close/>
                  <a:moveTo>
                    <a:pt x="1588" y="4729"/>
                  </a:moveTo>
                  <a:cubicBezTo>
                    <a:pt x="1621" y="4729"/>
                    <a:pt x="1588" y="4712"/>
                    <a:pt x="1604" y="4712"/>
                  </a:cubicBezTo>
                  <a:cubicBezTo>
                    <a:pt x="1604" y="4712"/>
                    <a:pt x="1604" y="4712"/>
                    <a:pt x="1621" y="4712"/>
                  </a:cubicBezTo>
                  <a:cubicBezTo>
                    <a:pt x="1621" y="4712"/>
                    <a:pt x="1638" y="4679"/>
                    <a:pt x="1638" y="4695"/>
                  </a:cubicBezTo>
                  <a:cubicBezTo>
                    <a:pt x="1638" y="4712"/>
                    <a:pt x="1621" y="4695"/>
                    <a:pt x="1638" y="4712"/>
                  </a:cubicBezTo>
                  <a:cubicBezTo>
                    <a:pt x="1621" y="4712"/>
                    <a:pt x="1621" y="4729"/>
                    <a:pt x="1621" y="4729"/>
                  </a:cubicBezTo>
                  <a:cubicBezTo>
                    <a:pt x="1604" y="4746"/>
                    <a:pt x="1638" y="4729"/>
                    <a:pt x="1621" y="4746"/>
                  </a:cubicBezTo>
                  <a:cubicBezTo>
                    <a:pt x="1621" y="4762"/>
                    <a:pt x="1604" y="4729"/>
                    <a:pt x="1604" y="4746"/>
                  </a:cubicBezTo>
                  <a:cubicBezTo>
                    <a:pt x="1621" y="4712"/>
                    <a:pt x="1604" y="4746"/>
                    <a:pt x="1588" y="4729"/>
                  </a:cubicBezTo>
                  <a:close/>
                  <a:moveTo>
                    <a:pt x="1387" y="4428"/>
                  </a:moveTo>
                  <a:cubicBezTo>
                    <a:pt x="1387" y="4428"/>
                    <a:pt x="1387" y="4428"/>
                    <a:pt x="1387" y="4428"/>
                  </a:cubicBezTo>
                  <a:cubicBezTo>
                    <a:pt x="1404" y="4411"/>
                    <a:pt x="1404" y="4395"/>
                    <a:pt x="1420" y="4395"/>
                  </a:cubicBezTo>
                  <a:cubicBezTo>
                    <a:pt x="1420" y="4378"/>
                    <a:pt x="1437" y="4378"/>
                    <a:pt x="1420" y="4361"/>
                  </a:cubicBezTo>
                  <a:cubicBezTo>
                    <a:pt x="1437" y="4361"/>
                    <a:pt x="1471" y="4345"/>
                    <a:pt x="1504" y="4345"/>
                  </a:cubicBezTo>
                  <a:cubicBezTo>
                    <a:pt x="1504" y="4411"/>
                    <a:pt x="1454" y="4411"/>
                    <a:pt x="1437" y="4462"/>
                  </a:cubicBezTo>
                  <a:cubicBezTo>
                    <a:pt x="1420" y="4445"/>
                    <a:pt x="1420" y="4462"/>
                    <a:pt x="1404" y="4462"/>
                  </a:cubicBezTo>
                  <a:cubicBezTo>
                    <a:pt x="1420" y="4428"/>
                    <a:pt x="1370" y="4445"/>
                    <a:pt x="1387" y="4428"/>
                  </a:cubicBezTo>
                  <a:close/>
                  <a:moveTo>
                    <a:pt x="1537" y="4061"/>
                  </a:moveTo>
                  <a:cubicBezTo>
                    <a:pt x="1537" y="4077"/>
                    <a:pt x="1521" y="4077"/>
                    <a:pt x="1521" y="4077"/>
                  </a:cubicBezTo>
                  <a:cubicBezTo>
                    <a:pt x="1537" y="4077"/>
                    <a:pt x="1537" y="4077"/>
                    <a:pt x="1537" y="4094"/>
                  </a:cubicBezTo>
                  <a:cubicBezTo>
                    <a:pt x="1521" y="4111"/>
                    <a:pt x="1521" y="4077"/>
                    <a:pt x="1521" y="4061"/>
                  </a:cubicBezTo>
                  <a:lnTo>
                    <a:pt x="1537" y="4061"/>
                  </a:lnTo>
                  <a:close/>
                  <a:moveTo>
                    <a:pt x="1788" y="3977"/>
                  </a:moveTo>
                  <a:cubicBezTo>
                    <a:pt x="1771" y="3977"/>
                    <a:pt x="1771" y="3977"/>
                    <a:pt x="1771" y="3977"/>
                  </a:cubicBezTo>
                  <a:cubicBezTo>
                    <a:pt x="1771" y="3960"/>
                    <a:pt x="1755" y="3994"/>
                    <a:pt x="1755" y="3960"/>
                  </a:cubicBezTo>
                  <a:cubicBezTo>
                    <a:pt x="1771" y="3960"/>
                    <a:pt x="1771" y="3944"/>
                    <a:pt x="1771" y="3944"/>
                  </a:cubicBezTo>
                  <a:cubicBezTo>
                    <a:pt x="1771" y="3944"/>
                    <a:pt x="1771" y="3927"/>
                    <a:pt x="1788" y="3944"/>
                  </a:cubicBezTo>
                  <a:cubicBezTo>
                    <a:pt x="1771" y="3960"/>
                    <a:pt x="1788" y="3960"/>
                    <a:pt x="1788" y="3977"/>
                  </a:cubicBezTo>
                  <a:close/>
                  <a:moveTo>
                    <a:pt x="1304" y="4077"/>
                  </a:moveTo>
                  <a:cubicBezTo>
                    <a:pt x="1320" y="4061"/>
                    <a:pt x="1354" y="4044"/>
                    <a:pt x="1337" y="4027"/>
                  </a:cubicBezTo>
                  <a:cubicBezTo>
                    <a:pt x="1354" y="4027"/>
                    <a:pt x="1354" y="4027"/>
                    <a:pt x="1370" y="4027"/>
                  </a:cubicBezTo>
                  <a:cubicBezTo>
                    <a:pt x="1354" y="4044"/>
                    <a:pt x="1370" y="4044"/>
                    <a:pt x="1370" y="4061"/>
                  </a:cubicBezTo>
                  <a:cubicBezTo>
                    <a:pt x="1370" y="4061"/>
                    <a:pt x="1370" y="4044"/>
                    <a:pt x="1354" y="4044"/>
                  </a:cubicBezTo>
                  <a:cubicBezTo>
                    <a:pt x="1354" y="4061"/>
                    <a:pt x="1354" y="4061"/>
                    <a:pt x="1354" y="4077"/>
                  </a:cubicBezTo>
                  <a:cubicBezTo>
                    <a:pt x="1387" y="4077"/>
                    <a:pt x="1370" y="4077"/>
                    <a:pt x="1387" y="4094"/>
                  </a:cubicBezTo>
                  <a:cubicBezTo>
                    <a:pt x="1370" y="4111"/>
                    <a:pt x="1370" y="4077"/>
                    <a:pt x="1354" y="4077"/>
                  </a:cubicBezTo>
                  <a:cubicBezTo>
                    <a:pt x="1370" y="4094"/>
                    <a:pt x="1354" y="4094"/>
                    <a:pt x="1354" y="4111"/>
                  </a:cubicBezTo>
                  <a:cubicBezTo>
                    <a:pt x="1337" y="4094"/>
                    <a:pt x="1320" y="4094"/>
                    <a:pt x="1304" y="4094"/>
                  </a:cubicBezTo>
                  <a:lnTo>
                    <a:pt x="1304" y="4077"/>
                  </a:lnTo>
                  <a:close/>
                  <a:moveTo>
                    <a:pt x="1771" y="4178"/>
                  </a:moveTo>
                  <a:cubicBezTo>
                    <a:pt x="1755" y="4178"/>
                    <a:pt x="1755" y="4161"/>
                    <a:pt x="1721" y="4161"/>
                  </a:cubicBezTo>
                  <a:cubicBezTo>
                    <a:pt x="1721" y="4144"/>
                    <a:pt x="1721" y="4127"/>
                    <a:pt x="1738" y="4127"/>
                  </a:cubicBezTo>
                  <a:cubicBezTo>
                    <a:pt x="1738" y="4144"/>
                    <a:pt x="1755" y="4144"/>
                    <a:pt x="1771" y="4144"/>
                  </a:cubicBezTo>
                  <a:lnTo>
                    <a:pt x="1771" y="4178"/>
                  </a:lnTo>
                  <a:close/>
                  <a:moveTo>
                    <a:pt x="1420" y="1972"/>
                  </a:moveTo>
                  <a:cubicBezTo>
                    <a:pt x="1437" y="1955"/>
                    <a:pt x="1454" y="1989"/>
                    <a:pt x="1420" y="1989"/>
                  </a:cubicBezTo>
                  <a:cubicBezTo>
                    <a:pt x="1437" y="1989"/>
                    <a:pt x="1420" y="1972"/>
                    <a:pt x="1420" y="1972"/>
                  </a:cubicBezTo>
                  <a:close/>
                  <a:moveTo>
                    <a:pt x="1370" y="3409"/>
                  </a:moveTo>
                  <a:cubicBezTo>
                    <a:pt x="1370" y="3392"/>
                    <a:pt x="1354" y="3392"/>
                    <a:pt x="1354" y="3376"/>
                  </a:cubicBezTo>
                  <a:cubicBezTo>
                    <a:pt x="1370" y="3376"/>
                    <a:pt x="1370" y="3376"/>
                    <a:pt x="1370" y="3359"/>
                  </a:cubicBezTo>
                  <a:cubicBezTo>
                    <a:pt x="1354" y="3359"/>
                    <a:pt x="1370" y="3359"/>
                    <a:pt x="1370" y="3342"/>
                  </a:cubicBezTo>
                  <a:lnTo>
                    <a:pt x="1354" y="3342"/>
                  </a:lnTo>
                  <a:cubicBezTo>
                    <a:pt x="1370" y="3342"/>
                    <a:pt x="1370" y="3325"/>
                    <a:pt x="1370" y="3325"/>
                  </a:cubicBezTo>
                  <a:cubicBezTo>
                    <a:pt x="1387" y="3342"/>
                    <a:pt x="1404" y="3309"/>
                    <a:pt x="1404" y="3309"/>
                  </a:cubicBezTo>
                  <a:cubicBezTo>
                    <a:pt x="1404" y="3325"/>
                    <a:pt x="1370" y="3342"/>
                    <a:pt x="1387" y="3359"/>
                  </a:cubicBezTo>
                  <a:cubicBezTo>
                    <a:pt x="1404" y="3359"/>
                    <a:pt x="1404" y="3342"/>
                    <a:pt x="1420" y="3342"/>
                  </a:cubicBezTo>
                  <a:cubicBezTo>
                    <a:pt x="1404" y="3359"/>
                    <a:pt x="1420" y="3359"/>
                    <a:pt x="1420" y="3359"/>
                  </a:cubicBezTo>
                  <a:cubicBezTo>
                    <a:pt x="1404" y="3359"/>
                    <a:pt x="1404" y="3392"/>
                    <a:pt x="1387" y="3376"/>
                  </a:cubicBezTo>
                  <a:cubicBezTo>
                    <a:pt x="1387" y="3376"/>
                    <a:pt x="1404" y="3376"/>
                    <a:pt x="1387" y="3359"/>
                  </a:cubicBezTo>
                  <a:cubicBezTo>
                    <a:pt x="1387" y="3376"/>
                    <a:pt x="1387" y="3376"/>
                    <a:pt x="1370" y="3392"/>
                  </a:cubicBezTo>
                  <a:cubicBezTo>
                    <a:pt x="1387" y="3392"/>
                    <a:pt x="1387" y="3392"/>
                    <a:pt x="1404" y="3392"/>
                  </a:cubicBezTo>
                  <a:cubicBezTo>
                    <a:pt x="1404" y="3409"/>
                    <a:pt x="1387" y="3409"/>
                    <a:pt x="1387" y="3426"/>
                  </a:cubicBezTo>
                  <a:cubicBezTo>
                    <a:pt x="1387" y="3392"/>
                    <a:pt x="1370" y="3409"/>
                    <a:pt x="1370" y="3409"/>
                  </a:cubicBezTo>
                  <a:close/>
                  <a:moveTo>
                    <a:pt x="1404" y="3910"/>
                  </a:moveTo>
                  <a:cubicBezTo>
                    <a:pt x="1404" y="3893"/>
                    <a:pt x="1387" y="3893"/>
                    <a:pt x="1404" y="3877"/>
                  </a:cubicBezTo>
                  <a:cubicBezTo>
                    <a:pt x="1420" y="3877"/>
                    <a:pt x="1420" y="3910"/>
                    <a:pt x="1404" y="3910"/>
                  </a:cubicBezTo>
                  <a:close/>
                  <a:moveTo>
                    <a:pt x="1404" y="3643"/>
                  </a:moveTo>
                  <a:cubicBezTo>
                    <a:pt x="1404" y="3660"/>
                    <a:pt x="1420" y="3660"/>
                    <a:pt x="1420" y="3676"/>
                  </a:cubicBezTo>
                  <a:cubicBezTo>
                    <a:pt x="1420" y="3660"/>
                    <a:pt x="1404" y="3660"/>
                    <a:pt x="1404" y="3660"/>
                  </a:cubicBezTo>
                  <a:cubicBezTo>
                    <a:pt x="1404" y="3676"/>
                    <a:pt x="1404" y="3676"/>
                    <a:pt x="1404" y="3676"/>
                  </a:cubicBezTo>
                  <a:cubicBezTo>
                    <a:pt x="1404" y="3676"/>
                    <a:pt x="1387" y="3643"/>
                    <a:pt x="1404" y="3643"/>
                  </a:cubicBezTo>
                  <a:close/>
                  <a:moveTo>
                    <a:pt x="1354" y="4378"/>
                  </a:moveTo>
                  <a:cubicBezTo>
                    <a:pt x="1354" y="4361"/>
                    <a:pt x="1370" y="4378"/>
                    <a:pt x="1387" y="4378"/>
                  </a:cubicBezTo>
                  <a:cubicBezTo>
                    <a:pt x="1387" y="4378"/>
                    <a:pt x="1370" y="4345"/>
                    <a:pt x="1354" y="4328"/>
                  </a:cubicBezTo>
                  <a:cubicBezTo>
                    <a:pt x="1354" y="4345"/>
                    <a:pt x="1354" y="4361"/>
                    <a:pt x="1337" y="4345"/>
                  </a:cubicBezTo>
                  <a:cubicBezTo>
                    <a:pt x="1337" y="4361"/>
                    <a:pt x="1354" y="4378"/>
                    <a:pt x="1354" y="4378"/>
                  </a:cubicBezTo>
                  <a:close/>
                  <a:moveTo>
                    <a:pt x="2456" y="1755"/>
                  </a:moveTo>
                  <a:cubicBezTo>
                    <a:pt x="2473" y="1788"/>
                    <a:pt x="2473" y="1805"/>
                    <a:pt x="2440" y="1822"/>
                  </a:cubicBezTo>
                  <a:cubicBezTo>
                    <a:pt x="2440" y="1838"/>
                    <a:pt x="2456" y="1838"/>
                    <a:pt x="2473" y="1855"/>
                  </a:cubicBezTo>
                  <a:cubicBezTo>
                    <a:pt x="2490" y="1805"/>
                    <a:pt x="2523" y="1855"/>
                    <a:pt x="2540" y="1822"/>
                  </a:cubicBezTo>
                  <a:cubicBezTo>
                    <a:pt x="2523" y="1788"/>
                    <a:pt x="2490" y="1788"/>
                    <a:pt x="2490" y="1755"/>
                  </a:cubicBezTo>
                  <a:cubicBezTo>
                    <a:pt x="2473" y="1738"/>
                    <a:pt x="2490" y="1771"/>
                    <a:pt x="2456" y="1755"/>
                  </a:cubicBezTo>
                  <a:close/>
                  <a:moveTo>
                    <a:pt x="2740" y="284"/>
                  </a:moveTo>
                  <a:cubicBezTo>
                    <a:pt x="2757" y="251"/>
                    <a:pt x="2740" y="251"/>
                    <a:pt x="2740" y="234"/>
                  </a:cubicBezTo>
                  <a:cubicBezTo>
                    <a:pt x="2724" y="268"/>
                    <a:pt x="2707" y="218"/>
                    <a:pt x="2707" y="268"/>
                  </a:cubicBezTo>
                  <a:cubicBezTo>
                    <a:pt x="2707" y="284"/>
                    <a:pt x="2740" y="268"/>
                    <a:pt x="2740" y="284"/>
                  </a:cubicBezTo>
                  <a:cubicBezTo>
                    <a:pt x="2740" y="284"/>
                    <a:pt x="2740" y="284"/>
                    <a:pt x="2740" y="284"/>
                  </a:cubicBezTo>
                  <a:close/>
                  <a:moveTo>
                    <a:pt x="2707" y="535"/>
                  </a:moveTo>
                  <a:cubicBezTo>
                    <a:pt x="2707" y="535"/>
                    <a:pt x="2690" y="535"/>
                    <a:pt x="2690" y="518"/>
                  </a:cubicBezTo>
                  <a:cubicBezTo>
                    <a:pt x="2690" y="518"/>
                    <a:pt x="2690" y="502"/>
                    <a:pt x="2707" y="502"/>
                  </a:cubicBezTo>
                  <a:cubicBezTo>
                    <a:pt x="2690" y="535"/>
                    <a:pt x="2724" y="535"/>
                    <a:pt x="2707" y="535"/>
                  </a:cubicBezTo>
                  <a:close/>
                  <a:moveTo>
                    <a:pt x="2490" y="468"/>
                  </a:moveTo>
                  <a:cubicBezTo>
                    <a:pt x="2507" y="485"/>
                    <a:pt x="2507" y="502"/>
                    <a:pt x="2490" y="518"/>
                  </a:cubicBezTo>
                  <a:cubicBezTo>
                    <a:pt x="2490" y="502"/>
                    <a:pt x="2473" y="485"/>
                    <a:pt x="2490" y="468"/>
                  </a:cubicBezTo>
                  <a:close/>
                  <a:moveTo>
                    <a:pt x="2824" y="117"/>
                  </a:moveTo>
                  <a:cubicBezTo>
                    <a:pt x="2841" y="101"/>
                    <a:pt x="2824" y="84"/>
                    <a:pt x="2824" y="84"/>
                  </a:cubicBezTo>
                  <a:cubicBezTo>
                    <a:pt x="2824" y="84"/>
                    <a:pt x="2841" y="67"/>
                    <a:pt x="2841" y="67"/>
                  </a:cubicBezTo>
                  <a:cubicBezTo>
                    <a:pt x="2841" y="101"/>
                    <a:pt x="2824" y="84"/>
                    <a:pt x="2857" y="101"/>
                  </a:cubicBezTo>
                  <a:cubicBezTo>
                    <a:pt x="2841" y="101"/>
                    <a:pt x="2841" y="117"/>
                    <a:pt x="2824" y="117"/>
                  </a:cubicBezTo>
                  <a:close/>
                  <a:moveTo>
                    <a:pt x="1721" y="4712"/>
                  </a:moveTo>
                  <a:cubicBezTo>
                    <a:pt x="1738" y="4712"/>
                    <a:pt x="1788" y="4712"/>
                    <a:pt x="1771" y="4729"/>
                  </a:cubicBezTo>
                  <a:cubicBezTo>
                    <a:pt x="1771" y="4729"/>
                    <a:pt x="1738" y="4746"/>
                    <a:pt x="1721" y="4762"/>
                  </a:cubicBezTo>
                  <a:cubicBezTo>
                    <a:pt x="1721" y="4746"/>
                    <a:pt x="1705" y="4729"/>
                    <a:pt x="1721" y="4712"/>
                  </a:cubicBezTo>
                  <a:close/>
                  <a:moveTo>
                    <a:pt x="3309" y="4712"/>
                  </a:moveTo>
                  <a:cubicBezTo>
                    <a:pt x="3309" y="4695"/>
                    <a:pt x="3275" y="4712"/>
                    <a:pt x="3275" y="4679"/>
                  </a:cubicBezTo>
                  <a:cubicBezTo>
                    <a:pt x="3292" y="4679"/>
                    <a:pt x="3309" y="4662"/>
                    <a:pt x="3309" y="4679"/>
                  </a:cubicBezTo>
                  <a:cubicBezTo>
                    <a:pt x="3292" y="4679"/>
                    <a:pt x="3325" y="4712"/>
                    <a:pt x="3309" y="4712"/>
                  </a:cubicBezTo>
                  <a:close/>
                  <a:moveTo>
                    <a:pt x="1989" y="3660"/>
                  </a:moveTo>
                  <a:cubicBezTo>
                    <a:pt x="1989" y="3660"/>
                    <a:pt x="1972" y="3660"/>
                    <a:pt x="1972" y="3660"/>
                  </a:cubicBezTo>
                  <a:cubicBezTo>
                    <a:pt x="1989" y="3660"/>
                    <a:pt x="2005" y="3660"/>
                    <a:pt x="2005" y="3660"/>
                  </a:cubicBezTo>
                  <a:cubicBezTo>
                    <a:pt x="1989" y="3676"/>
                    <a:pt x="1972" y="3660"/>
                    <a:pt x="1972" y="3643"/>
                  </a:cubicBezTo>
                  <a:lnTo>
                    <a:pt x="1989" y="3643"/>
                  </a:lnTo>
                  <a:cubicBezTo>
                    <a:pt x="1989" y="3643"/>
                    <a:pt x="1989" y="3643"/>
                    <a:pt x="1989" y="3660"/>
                  </a:cubicBezTo>
                  <a:close/>
                  <a:moveTo>
                    <a:pt x="1972" y="4178"/>
                  </a:moveTo>
                  <a:cubicBezTo>
                    <a:pt x="1972" y="4194"/>
                    <a:pt x="1955" y="4194"/>
                    <a:pt x="1955" y="4211"/>
                  </a:cubicBezTo>
                  <a:cubicBezTo>
                    <a:pt x="1938" y="4194"/>
                    <a:pt x="1938" y="4194"/>
                    <a:pt x="1938" y="4178"/>
                  </a:cubicBezTo>
                  <a:cubicBezTo>
                    <a:pt x="1955" y="4178"/>
                    <a:pt x="1955" y="4161"/>
                    <a:pt x="1972" y="4161"/>
                  </a:cubicBezTo>
                  <a:cubicBezTo>
                    <a:pt x="1972" y="4178"/>
                    <a:pt x="1972" y="4178"/>
                    <a:pt x="1972" y="4178"/>
                  </a:cubicBezTo>
                  <a:close/>
                  <a:moveTo>
                    <a:pt x="2022" y="3442"/>
                  </a:moveTo>
                  <a:cubicBezTo>
                    <a:pt x="2022" y="3442"/>
                    <a:pt x="2022" y="3442"/>
                    <a:pt x="2039" y="3442"/>
                  </a:cubicBezTo>
                  <a:cubicBezTo>
                    <a:pt x="2039" y="3442"/>
                    <a:pt x="2039" y="3426"/>
                    <a:pt x="2039" y="3426"/>
                  </a:cubicBezTo>
                  <a:cubicBezTo>
                    <a:pt x="2039" y="3442"/>
                    <a:pt x="2055" y="3426"/>
                    <a:pt x="2055" y="3442"/>
                  </a:cubicBezTo>
                  <a:cubicBezTo>
                    <a:pt x="2072" y="3476"/>
                    <a:pt x="2039" y="3492"/>
                    <a:pt x="2022" y="3509"/>
                  </a:cubicBezTo>
                  <a:cubicBezTo>
                    <a:pt x="2039" y="3509"/>
                    <a:pt x="2039" y="3509"/>
                    <a:pt x="2055" y="3509"/>
                  </a:cubicBezTo>
                  <a:cubicBezTo>
                    <a:pt x="2055" y="3526"/>
                    <a:pt x="2055" y="3543"/>
                    <a:pt x="2039" y="3543"/>
                  </a:cubicBezTo>
                  <a:cubicBezTo>
                    <a:pt x="2039" y="3526"/>
                    <a:pt x="2005" y="3526"/>
                    <a:pt x="1989" y="3509"/>
                  </a:cubicBezTo>
                  <a:cubicBezTo>
                    <a:pt x="1989" y="3509"/>
                    <a:pt x="1989" y="3492"/>
                    <a:pt x="1989" y="3492"/>
                  </a:cubicBezTo>
                  <a:cubicBezTo>
                    <a:pt x="2005" y="3492"/>
                    <a:pt x="2022" y="3492"/>
                    <a:pt x="2022" y="3476"/>
                  </a:cubicBezTo>
                  <a:cubicBezTo>
                    <a:pt x="2005" y="3492"/>
                    <a:pt x="2022" y="3476"/>
                    <a:pt x="2022" y="3459"/>
                  </a:cubicBezTo>
                  <a:cubicBezTo>
                    <a:pt x="2005" y="3459"/>
                    <a:pt x="2005" y="3459"/>
                    <a:pt x="2005" y="3459"/>
                  </a:cubicBezTo>
                  <a:cubicBezTo>
                    <a:pt x="1989" y="3459"/>
                    <a:pt x="1989" y="3459"/>
                    <a:pt x="1989" y="3459"/>
                  </a:cubicBezTo>
                  <a:cubicBezTo>
                    <a:pt x="1972" y="3459"/>
                    <a:pt x="1972" y="3442"/>
                    <a:pt x="1972" y="3426"/>
                  </a:cubicBezTo>
                  <a:cubicBezTo>
                    <a:pt x="1989" y="3426"/>
                    <a:pt x="1989" y="3392"/>
                    <a:pt x="1989" y="3376"/>
                  </a:cubicBezTo>
                  <a:cubicBezTo>
                    <a:pt x="2039" y="3409"/>
                    <a:pt x="2005" y="3409"/>
                    <a:pt x="2022" y="3442"/>
                  </a:cubicBezTo>
                  <a:close/>
                  <a:moveTo>
                    <a:pt x="2039" y="4980"/>
                  </a:moveTo>
                  <a:cubicBezTo>
                    <a:pt x="2055" y="4980"/>
                    <a:pt x="2039" y="4963"/>
                    <a:pt x="2055" y="4946"/>
                  </a:cubicBezTo>
                  <a:cubicBezTo>
                    <a:pt x="2072" y="4963"/>
                    <a:pt x="2089" y="4963"/>
                    <a:pt x="2089" y="4980"/>
                  </a:cubicBezTo>
                  <a:cubicBezTo>
                    <a:pt x="2072" y="4996"/>
                    <a:pt x="2055" y="4996"/>
                    <a:pt x="2039" y="5013"/>
                  </a:cubicBezTo>
                  <a:cubicBezTo>
                    <a:pt x="2039" y="4996"/>
                    <a:pt x="2039" y="4996"/>
                    <a:pt x="2039" y="4980"/>
                  </a:cubicBezTo>
                  <a:close/>
                  <a:moveTo>
                    <a:pt x="2055" y="3041"/>
                  </a:moveTo>
                  <a:cubicBezTo>
                    <a:pt x="2072" y="3041"/>
                    <a:pt x="2072" y="3041"/>
                    <a:pt x="2089" y="3041"/>
                  </a:cubicBezTo>
                  <a:cubicBezTo>
                    <a:pt x="2089" y="3058"/>
                    <a:pt x="2089" y="3058"/>
                    <a:pt x="2089" y="3058"/>
                  </a:cubicBezTo>
                  <a:cubicBezTo>
                    <a:pt x="2072" y="3058"/>
                    <a:pt x="2072" y="3075"/>
                    <a:pt x="2055" y="3041"/>
                  </a:cubicBezTo>
                  <a:close/>
                  <a:moveTo>
                    <a:pt x="2055" y="4879"/>
                  </a:moveTo>
                  <a:cubicBezTo>
                    <a:pt x="2072" y="4896"/>
                    <a:pt x="2055" y="4896"/>
                    <a:pt x="2055" y="4913"/>
                  </a:cubicBezTo>
                  <a:cubicBezTo>
                    <a:pt x="2055" y="4913"/>
                    <a:pt x="2072" y="4913"/>
                    <a:pt x="2072" y="4913"/>
                  </a:cubicBezTo>
                  <a:cubicBezTo>
                    <a:pt x="2055" y="4913"/>
                    <a:pt x="2055" y="4929"/>
                    <a:pt x="2055" y="4929"/>
                  </a:cubicBezTo>
                  <a:cubicBezTo>
                    <a:pt x="2055" y="4913"/>
                    <a:pt x="2039" y="4913"/>
                    <a:pt x="2039" y="4896"/>
                  </a:cubicBezTo>
                  <a:cubicBezTo>
                    <a:pt x="2055" y="4896"/>
                    <a:pt x="2055" y="4879"/>
                    <a:pt x="2055" y="4879"/>
                  </a:cubicBezTo>
                  <a:close/>
                  <a:moveTo>
                    <a:pt x="1721" y="2457"/>
                  </a:moveTo>
                  <a:cubicBezTo>
                    <a:pt x="1705" y="2473"/>
                    <a:pt x="1688" y="2440"/>
                    <a:pt x="1705" y="2423"/>
                  </a:cubicBezTo>
                  <a:cubicBezTo>
                    <a:pt x="1721" y="2440"/>
                    <a:pt x="1721" y="2440"/>
                    <a:pt x="1721" y="2457"/>
                  </a:cubicBezTo>
                  <a:close/>
                  <a:moveTo>
                    <a:pt x="2039" y="3827"/>
                  </a:moveTo>
                  <a:cubicBezTo>
                    <a:pt x="2039" y="3827"/>
                    <a:pt x="2022" y="3843"/>
                    <a:pt x="2022" y="3827"/>
                  </a:cubicBezTo>
                  <a:cubicBezTo>
                    <a:pt x="2022" y="3827"/>
                    <a:pt x="2039" y="3810"/>
                    <a:pt x="2039" y="3810"/>
                  </a:cubicBezTo>
                  <a:cubicBezTo>
                    <a:pt x="2039" y="3810"/>
                    <a:pt x="2055" y="3810"/>
                    <a:pt x="2039" y="3827"/>
                  </a:cubicBezTo>
                  <a:close/>
                  <a:moveTo>
                    <a:pt x="1688" y="2674"/>
                  </a:moveTo>
                  <a:cubicBezTo>
                    <a:pt x="1705" y="2674"/>
                    <a:pt x="1721" y="2657"/>
                    <a:pt x="1738" y="2690"/>
                  </a:cubicBezTo>
                  <a:cubicBezTo>
                    <a:pt x="1705" y="2690"/>
                    <a:pt x="1688" y="2707"/>
                    <a:pt x="1654" y="2657"/>
                  </a:cubicBezTo>
                  <a:cubicBezTo>
                    <a:pt x="1654" y="2657"/>
                    <a:pt x="1671" y="2640"/>
                    <a:pt x="1654" y="2640"/>
                  </a:cubicBezTo>
                  <a:cubicBezTo>
                    <a:pt x="1654" y="2640"/>
                    <a:pt x="1654" y="2640"/>
                    <a:pt x="1638" y="2624"/>
                  </a:cubicBezTo>
                  <a:lnTo>
                    <a:pt x="1671" y="2624"/>
                  </a:lnTo>
                  <a:cubicBezTo>
                    <a:pt x="1671" y="2640"/>
                    <a:pt x="1671" y="2674"/>
                    <a:pt x="1688" y="2674"/>
                  </a:cubicBezTo>
                  <a:close/>
                  <a:moveTo>
                    <a:pt x="1537" y="1755"/>
                  </a:moveTo>
                  <a:cubicBezTo>
                    <a:pt x="1537" y="1755"/>
                    <a:pt x="1554" y="1738"/>
                    <a:pt x="1571" y="1755"/>
                  </a:cubicBezTo>
                  <a:cubicBezTo>
                    <a:pt x="1571" y="1771"/>
                    <a:pt x="1571" y="1771"/>
                    <a:pt x="1554" y="1788"/>
                  </a:cubicBezTo>
                  <a:cubicBezTo>
                    <a:pt x="1554" y="1771"/>
                    <a:pt x="1521" y="1788"/>
                    <a:pt x="1537" y="1755"/>
                  </a:cubicBezTo>
                  <a:close/>
                  <a:moveTo>
                    <a:pt x="3108" y="4294"/>
                  </a:moveTo>
                  <a:cubicBezTo>
                    <a:pt x="3141" y="4294"/>
                    <a:pt x="3125" y="4311"/>
                    <a:pt x="3158" y="4311"/>
                  </a:cubicBezTo>
                  <a:cubicBezTo>
                    <a:pt x="3158" y="4345"/>
                    <a:pt x="3141" y="4311"/>
                    <a:pt x="3141" y="4311"/>
                  </a:cubicBezTo>
                  <a:cubicBezTo>
                    <a:pt x="3141" y="4328"/>
                    <a:pt x="3141" y="4328"/>
                    <a:pt x="3141" y="4345"/>
                  </a:cubicBezTo>
                  <a:cubicBezTo>
                    <a:pt x="3158" y="4328"/>
                    <a:pt x="3141" y="4345"/>
                    <a:pt x="3158" y="4345"/>
                  </a:cubicBezTo>
                  <a:cubicBezTo>
                    <a:pt x="3141" y="4361"/>
                    <a:pt x="3141" y="4411"/>
                    <a:pt x="3158" y="4411"/>
                  </a:cubicBezTo>
                  <a:cubicBezTo>
                    <a:pt x="3125" y="4445"/>
                    <a:pt x="3091" y="4428"/>
                    <a:pt x="3041" y="4428"/>
                  </a:cubicBezTo>
                  <a:lnTo>
                    <a:pt x="3041" y="4462"/>
                  </a:lnTo>
                  <a:cubicBezTo>
                    <a:pt x="3041" y="4445"/>
                    <a:pt x="3025" y="4445"/>
                    <a:pt x="3025" y="4428"/>
                  </a:cubicBezTo>
                  <a:cubicBezTo>
                    <a:pt x="3025" y="4462"/>
                    <a:pt x="3025" y="4495"/>
                    <a:pt x="3025" y="4512"/>
                  </a:cubicBezTo>
                  <a:cubicBezTo>
                    <a:pt x="3058" y="4512"/>
                    <a:pt x="3091" y="4512"/>
                    <a:pt x="3108" y="4495"/>
                  </a:cubicBezTo>
                  <a:cubicBezTo>
                    <a:pt x="3125" y="4495"/>
                    <a:pt x="3125" y="4512"/>
                    <a:pt x="3141" y="4512"/>
                  </a:cubicBezTo>
                  <a:cubicBezTo>
                    <a:pt x="3125" y="4512"/>
                    <a:pt x="3125" y="4528"/>
                    <a:pt x="3125" y="4528"/>
                  </a:cubicBezTo>
                  <a:cubicBezTo>
                    <a:pt x="3108" y="4528"/>
                    <a:pt x="3108" y="4512"/>
                    <a:pt x="3108" y="4495"/>
                  </a:cubicBezTo>
                  <a:cubicBezTo>
                    <a:pt x="3108" y="4528"/>
                    <a:pt x="3108" y="4579"/>
                    <a:pt x="3158" y="4579"/>
                  </a:cubicBezTo>
                  <a:cubicBezTo>
                    <a:pt x="3141" y="4562"/>
                    <a:pt x="3175" y="4579"/>
                    <a:pt x="3175" y="4562"/>
                  </a:cubicBezTo>
                  <a:cubicBezTo>
                    <a:pt x="3192" y="4562"/>
                    <a:pt x="3225" y="4595"/>
                    <a:pt x="3225" y="4562"/>
                  </a:cubicBezTo>
                  <a:cubicBezTo>
                    <a:pt x="3242" y="4579"/>
                    <a:pt x="3258" y="4612"/>
                    <a:pt x="3292" y="4612"/>
                  </a:cubicBezTo>
                  <a:cubicBezTo>
                    <a:pt x="3292" y="4612"/>
                    <a:pt x="3292" y="4629"/>
                    <a:pt x="3292" y="4629"/>
                  </a:cubicBezTo>
                  <a:cubicBezTo>
                    <a:pt x="3275" y="4645"/>
                    <a:pt x="3225" y="4645"/>
                    <a:pt x="3242" y="4612"/>
                  </a:cubicBezTo>
                  <a:cubicBezTo>
                    <a:pt x="3225" y="4595"/>
                    <a:pt x="3225" y="4629"/>
                    <a:pt x="3225" y="4662"/>
                  </a:cubicBezTo>
                  <a:cubicBezTo>
                    <a:pt x="3242" y="4645"/>
                    <a:pt x="3258" y="4629"/>
                    <a:pt x="3275" y="4662"/>
                  </a:cubicBezTo>
                  <a:cubicBezTo>
                    <a:pt x="3292" y="4662"/>
                    <a:pt x="3292" y="4645"/>
                    <a:pt x="3309" y="4645"/>
                  </a:cubicBezTo>
                  <a:cubicBezTo>
                    <a:pt x="3292" y="4629"/>
                    <a:pt x="3309" y="4612"/>
                    <a:pt x="3309" y="4629"/>
                  </a:cubicBezTo>
                  <a:cubicBezTo>
                    <a:pt x="3325" y="4595"/>
                    <a:pt x="3309" y="4612"/>
                    <a:pt x="3309" y="4562"/>
                  </a:cubicBezTo>
                  <a:cubicBezTo>
                    <a:pt x="3292" y="4579"/>
                    <a:pt x="3275" y="4579"/>
                    <a:pt x="3258" y="4562"/>
                  </a:cubicBezTo>
                  <a:cubicBezTo>
                    <a:pt x="3275" y="4545"/>
                    <a:pt x="3292" y="4579"/>
                    <a:pt x="3292" y="4545"/>
                  </a:cubicBezTo>
                  <a:cubicBezTo>
                    <a:pt x="3309" y="4562"/>
                    <a:pt x="3342" y="4579"/>
                    <a:pt x="3359" y="4545"/>
                  </a:cubicBezTo>
                  <a:cubicBezTo>
                    <a:pt x="3359" y="4562"/>
                    <a:pt x="3375" y="4562"/>
                    <a:pt x="3359" y="4579"/>
                  </a:cubicBezTo>
                  <a:cubicBezTo>
                    <a:pt x="3375" y="4562"/>
                    <a:pt x="3392" y="4545"/>
                    <a:pt x="3409" y="4528"/>
                  </a:cubicBezTo>
                  <a:cubicBezTo>
                    <a:pt x="3392" y="4545"/>
                    <a:pt x="3375" y="4528"/>
                    <a:pt x="3375" y="4512"/>
                  </a:cubicBezTo>
                  <a:cubicBezTo>
                    <a:pt x="3375" y="4495"/>
                    <a:pt x="3359" y="4512"/>
                    <a:pt x="3359" y="4528"/>
                  </a:cubicBezTo>
                  <a:cubicBezTo>
                    <a:pt x="3342" y="4495"/>
                    <a:pt x="3325" y="4528"/>
                    <a:pt x="3325" y="4495"/>
                  </a:cubicBezTo>
                  <a:cubicBezTo>
                    <a:pt x="3292" y="4512"/>
                    <a:pt x="3275" y="4495"/>
                    <a:pt x="3258" y="4495"/>
                  </a:cubicBezTo>
                  <a:cubicBezTo>
                    <a:pt x="3258" y="4495"/>
                    <a:pt x="3242" y="4478"/>
                    <a:pt x="3258" y="4478"/>
                  </a:cubicBezTo>
                  <a:cubicBezTo>
                    <a:pt x="3242" y="4445"/>
                    <a:pt x="3242" y="4495"/>
                    <a:pt x="3225" y="4462"/>
                  </a:cubicBezTo>
                  <a:cubicBezTo>
                    <a:pt x="3208" y="4462"/>
                    <a:pt x="3192" y="4478"/>
                    <a:pt x="3175" y="4495"/>
                  </a:cubicBezTo>
                  <a:cubicBezTo>
                    <a:pt x="3158" y="4495"/>
                    <a:pt x="3158" y="4478"/>
                    <a:pt x="3125" y="4478"/>
                  </a:cubicBezTo>
                  <a:cubicBezTo>
                    <a:pt x="3125" y="4462"/>
                    <a:pt x="3125" y="4462"/>
                    <a:pt x="3141" y="4478"/>
                  </a:cubicBezTo>
                  <a:cubicBezTo>
                    <a:pt x="3158" y="4428"/>
                    <a:pt x="3208" y="4478"/>
                    <a:pt x="3208" y="4411"/>
                  </a:cubicBezTo>
                  <a:cubicBezTo>
                    <a:pt x="3208" y="4411"/>
                    <a:pt x="3192" y="4411"/>
                    <a:pt x="3192" y="4395"/>
                  </a:cubicBezTo>
                  <a:cubicBezTo>
                    <a:pt x="3175" y="4411"/>
                    <a:pt x="3175" y="4411"/>
                    <a:pt x="3175" y="4411"/>
                  </a:cubicBezTo>
                  <a:cubicBezTo>
                    <a:pt x="3158" y="4411"/>
                    <a:pt x="3158" y="4395"/>
                    <a:pt x="3158" y="4378"/>
                  </a:cubicBezTo>
                  <a:cubicBezTo>
                    <a:pt x="3175" y="4378"/>
                    <a:pt x="3192" y="4378"/>
                    <a:pt x="3192" y="4361"/>
                  </a:cubicBezTo>
                  <a:cubicBezTo>
                    <a:pt x="3192" y="4328"/>
                    <a:pt x="3208" y="4311"/>
                    <a:pt x="3192" y="4261"/>
                  </a:cubicBezTo>
                  <a:cubicBezTo>
                    <a:pt x="3192" y="4261"/>
                    <a:pt x="3175" y="4244"/>
                    <a:pt x="3175" y="4261"/>
                  </a:cubicBezTo>
                  <a:cubicBezTo>
                    <a:pt x="3158" y="4261"/>
                    <a:pt x="3158" y="4244"/>
                    <a:pt x="3158" y="4228"/>
                  </a:cubicBezTo>
                  <a:cubicBezTo>
                    <a:pt x="3175" y="4211"/>
                    <a:pt x="3175" y="4194"/>
                    <a:pt x="3225" y="4194"/>
                  </a:cubicBezTo>
                  <a:cubicBezTo>
                    <a:pt x="3225" y="4161"/>
                    <a:pt x="3258" y="4144"/>
                    <a:pt x="3242" y="4111"/>
                  </a:cubicBezTo>
                  <a:cubicBezTo>
                    <a:pt x="3208" y="4144"/>
                    <a:pt x="3175" y="4127"/>
                    <a:pt x="3175" y="4194"/>
                  </a:cubicBezTo>
                  <a:cubicBezTo>
                    <a:pt x="3141" y="4211"/>
                    <a:pt x="3125" y="4244"/>
                    <a:pt x="3075" y="4278"/>
                  </a:cubicBezTo>
                  <a:cubicBezTo>
                    <a:pt x="3075" y="4278"/>
                    <a:pt x="3075" y="4261"/>
                    <a:pt x="3058" y="4261"/>
                  </a:cubicBezTo>
                  <a:cubicBezTo>
                    <a:pt x="3041" y="4278"/>
                    <a:pt x="3041" y="4311"/>
                    <a:pt x="3025" y="4311"/>
                  </a:cubicBezTo>
                  <a:cubicBezTo>
                    <a:pt x="3025" y="4345"/>
                    <a:pt x="3041" y="4345"/>
                    <a:pt x="3041" y="4361"/>
                  </a:cubicBezTo>
                  <a:cubicBezTo>
                    <a:pt x="3075" y="4345"/>
                    <a:pt x="3091" y="4328"/>
                    <a:pt x="3108" y="4294"/>
                  </a:cubicBezTo>
                  <a:close/>
                  <a:moveTo>
                    <a:pt x="3175" y="4829"/>
                  </a:moveTo>
                  <a:cubicBezTo>
                    <a:pt x="3175" y="4846"/>
                    <a:pt x="3175" y="4863"/>
                    <a:pt x="3158" y="4846"/>
                  </a:cubicBezTo>
                  <a:cubicBezTo>
                    <a:pt x="3158" y="4846"/>
                    <a:pt x="3158" y="4863"/>
                    <a:pt x="3158" y="4863"/>
                  </a:cubicBezTo>
                  <a:cubicBezTo>
                    <a:pt x="3175" y="4879"/>
                    <a:pt x="3175" y="4846"/>
                    <a:pt x="3192" y="4846"/>
                  </a:cubicBezTo>
                  <a:cubicBezTo>
                    <a:pt x="3192" y="4829"/>
                    <a:pt x="3175" y="4829"/>
                    <a:pt x="3175" y="4829"/>
                  </a:cubicBezTo>
                  <a:close/>
                  <a:moveTo>
                    <a:pt x="3125" y="4712"/>
                  </a:moveTo>
                  <a:cubicBezTo>
                    <a:pt x="3108" y="4712"/>
                    <a:pt x="3108" y="4746"/>
                    <a:pt x="3125" y="4746"/>
                  </a:cubicBezTo>
                  <a:cubicBezTo>
                    <a:pt x="3108" y="4746"/>
                    <a:pt x="3108" y="4746"/>
                    <a:pt x="3091" y="4746"/>
                  </a:cubicBezTo>
                  <a:cubicBezTo>
                    <a:pt x="3108" y="4762"/>
                    <a:pt x="3091" y="4779"/>
                    <a:pt x="3091" y="4796"/>
                  </a:cubicBezTo>
                  <a:cubicBezTo>
                    <a:pt x="3125" y="4796"/>
                    <a:pt x="3125" y="4762"/>
                    <a:pt x="3141" y="4746"/>
                  </a:cubicBezTo>
                  <a:cubicBezTo>
                    <a:pt x="3141" y="4729"/>
                    <a:pt x="3141" y="4746"/>
                    <a:pt x="3141" y="4746"/>
                  </a:cubicBezTo>
                  <a:cubicBezTo>
                    <a:pt x="3125" y="4746"/>
                    <a:pt x="3125" y="4729"/>
                    <a:pt x="3125" y="4712"/>
                  </a:cubicBezTo>
                  <a:close/>
                  <a:moveTo>
                    <a:pt x="3075" y="4662"/>
                  </a:moveTo>
                  <a:cubicBezTo>
                    <a:pt x="3075" y="4645"/>
                    <a:pt x="3091" y="4645"/>
                    <a:pt x="3091" y="4645"/>
                  </a:cubicBezTo>
                  <a:cubicBezTo>
                    <a:pt x="3091" y="4662"/>
                    <a:pt x="3108" y="4662"/>
                    <a:pt x="3125" y="4662"/>
                  </a:cubicBezTo>
                  <a:cubicBezTo>
                    <a:pt x="3125" y="4662"/>
                    <a:pt x="3125" y="4645"/>
                    <a:pt x="3125" y="4645"/>
                  </a:cubicBezTo>
                  <a:cubicBezTo>
                    <a:pt x="3141" y="4662"/>
                    <a:pt x="3108" y="4662"/>
                    <a:pt x="3125" y="4679"/>
                  </a:cubicBezTo>
                  <a:cubicBezTo>
                    <a:pt x="3125" y="4679"/>
                    <a:pt x="3125" y="4679"/>
                    <a:pt x="3141" y="4679"/>
                  </a:cubicBezTo>
                  <a:cubicBezTo>
                    <a:pt x="3125" y="4695"/>
                    <a:pt x="3091" y="4729"/>
                    <a:pt x="3091" y="4712"/>
                  </a:cubicBezTo>
                  <a:cubicBezTo>
                    <a:pt x="3091" y="4712"/>
                    <a:pt x="3108" y="4712"/>
                    <a:pt x="3108" y="4712"/>
                  </a:cubicBezTo>
                  <a:cubicBezTo>
                    <a:pt x="3091" y="4679"/>
                    <a:pt x="3091" y="4679"/>
                    <a:pt x="3108" y="4662"/>
                  </a:cubicBezTo>
                  <a:cubicBezTo>
                    <a:pt x="3108" y="4679"/>
                    <a:pt x="3091" y="4679"/>
                    <a:pt x="3075" y="4662"/>
                  </a:cubicBezTo>
                  <a:close/>
                  <a:moveTo>
                    <a:pt x="2005" y="151"/>
                  </a:moveTo>
                  <a:lnTo>
                    <a:pt x="2005" y="134"/>
                  </a:lnTo>
                  <a:cubicBezTo>
                    <a:pt x="2022" y="134"/>
                    <a:pt x="2022" y="101"/>
                    <a:pt x="2039" y="117"/>
                  </a:cubicBezTo>
                  <a:cubicBezTo>
                    <a:pt x="2039" y="134"/>
                    <a:pt x="2022" y="134"/>
                    <a:pt x="2005" y="151"/>
                  </a:cubicBezTo>
                  <a:close/>
                  <a:moveTo>
                    <a:pt x="2039" y="2540"/>
                  </a:moveTo>
                  <a:cubicBezTo>
                    <a:pt x="2022" y="2523"/>
                    <a:pt x="2022" y="2507"/>
                    <a:pt x="2022" y="2507"/>
                  </a:cubicBezTo>
                  <a:cubicBezTo>
                    <a:pt x="2022" y="2490"/>
                    <a:pt x="2039" y="2507"/>
                    <a:pt x="2055" y="2490"/>
                  </a:cubicBezTo>
                  <a:cubicBezTo>
                    <a:pt x="2039" y="2523"/>
                    <a:pt x="2039" y="2523"/>
                    <a:pt x="2039" y="2540"/>
                  </a:cubicBezTo>
                  <a:close/>
                  <a:moveTo>
                    <a:pt x="2156" y="3008"/>
                  </a:moveTo>
                  <a:cubicBezTo>
                    <a:pt x="2139" y="3025"/>
                    <a:pt x="2122" y="3025"/>
                    <a:pt x="2089" y="3041"/>
                  </a:cubicBezTo>
                  <a:cubicBezTo>
                    <a:pt x="2089" y="3058"/>
                    <a:pt x="2106" y="3058"/>
                    <a:pt x="2106" y="3075"/>
                  </a:cubicBezTo>
                  <a:cubicBezTo>
                    <a:pt x="2139" y="3075"/>
                    <a:pt x="2156" y="3058"/>
                    <a:pt x="2189" y="3058"/>
                  </a:cubicBezTo>
                  <a:cubicBezTo>
                    <a:pt x="2189" y="3041"/>
                    <a:pt x="2172" y="3041"/>
                    <a:pt x="2189" y="3025"/>
                  </a:cubicBezTo>
                  <a:cubicBezTo>
                    <a:pt x="2189" y="3025"/>
                    <a:pt x="2189" y="3025"/>
                    <a:pt x="2189" y="3025"/>
                  </a:cubicBezTo>
                  <a:cubicBezTo>
                    <a:pt x="2172" y="3025"/>
                    <a:pt x="2172" y="3025"/>
                    <a:pt x="2156" y="3008"/>
                  </a:cubicBezTo>
                  <a:close/>
                  <a:moveTo>
                    <a:pt x="2089" y="1304"/>
                  </a:moveTo>
                  <a:cubicBezTo>
                    <a:pt x="2089" y="1304"/>
                    <a:pt x="2072" y="1304"/>
                    <a:pt x="2072" y="1304"/>
                  </a:cubicBezTo>
                  <a:cubicBezTo>
                    <a:pt x="2072" y="1287"/>
                    <a:pt x="2055" y="1287"/>
                    <a:pt x="2055" y="1254"/>
                  </a:cubicBezTo>
                  <a:cubicBezTo>
                    <a:pt x="2089" y="1270"/>
                    <a:pt x="2072" y="1287"/>
                    <a:pt x="2106" y="1270"/>
                  </a:cubicBezTo>
                  <a:cubicBezTo>
                    <a:pt x="2106" y="1287"/>
                    <a:pt x="2089" y="1304"/>
                    <a:pt x="2089" y="1304"/>
                  </a:cubicBezTo>
                  <a:close/>
                  <a:moveTo>
                    <a:pt x="1604" y="4695"/>
                  </a:moveTo>
                  <a:cubicBezTo>
                    <a:pt x="1604" y="4679"/>
                    <a:pt x="1588" y="4679"/>
                    <a:pt x="1588" y="4662"/>
                  </a:cubicBezTo>
                  <a:cubicBezTo>
                    <a:pt x="1588" y="4679"/>
                    <a:pt x="1588" y="4695"/>
                    <a:pt x="1571" y="4712"/>
                  </a:cubicBezTo>
                  <a:cubicBezTo>
                    <a:pt x="1588" y="4712"/>
                    <a:pt x="1588" y="4695"/>
                    <a:pt x="1604" y="4695"/>
                  </a:cubicBezTo>
                  <a:close/>
                  <a:moveTo>
                    <a:pt x="1822" y="2941"/>
                  </a:moveTo>
                  <a:cubicBezTo>
                    <a:pt x="1838" y="2941"/>
                    <a:pt x="1872" y="2908"/>
                    <a:pt x="1838" y="2924"/>
                  </a:cubicBezTo>
                  <a:cubicBezTo>
                    <a:pt x="1838" y="2908"/>
                    <a:pt x="1855" y="2908"/>
                    <a:pt x="1872" y="2908"/>
                  </a:cubicBezTo>
                  <a:cubicBezTo>
                    <a:pt x="1872" y="2908"/>
                    <a:pt x="1855" y="2891"/>
                    <a:pt x="1855" y="2908"/>
                  </a:cubicBezTo>
                  <a:cubicBezTo>
                    <a:pt x="1855" y="2891"/>
                    <a:pt x="1822" y="2874"/>
                    <a:pt x="1805" y="2858"/>
                  </a:cubicBezTo>
                  <a:cubicBezTo>
                    <a:pt x="1805" y="2858"/>
                    <a:pt x="1822" y="2841"/>
                    <a:pt x="1788" y="2841"/>
                  </a:cubicBezTo>
                  <a:cubicBezTo>
                    <a:pt x="1788" y="2841"/>
                    <a:pt x="1788" y="2824"/>
                    <a:pt x="1805" y="2824"/>
                  </a:cubicBezTo>
                  <a:cubicBezTo>
                    <a:pt x="1788" y="2807"/>
                    <a:pt x="1788" y="2841"/>
                    <a:pt x="1771" y="2841"/>
                  </a:cubicBezTo>
                  <a:cubicBezTo>
                    <a:pt x="1755" y="2858"/>
                    <a:pt x="1771" y="2874"/>
                    <a:pt x="1771" y="2891"/>
                  </a:cubicBezTo>
                  <a:cubicBezTo>
                    <a:pt x="1788" y="2891"/>
                    <a:pt x="1788" y="2874"/>
                    <a:pt x="1788" y="2874"/>
                  </a:cubicBezTo>
                  <a:cubicBezTo>
                    <a:pt x="1805" y="2891"/>
                    <a:pt x="1805" y="2908"/>
                    <a:pt x="1822" y="2941"/>
                  </a:cubicBezTo>
                  <a:close/>
                  <a:moveTo>
                    <a:pt x="1554" y="2640"/>
                  </a:moveTo>
                  <a:cubicBezTo>
                    <a:pt x="1487" y="2640"/>
                    <a:pt x="1554" y="2557"/>
                    <a:pt x="1554" y="2640"/>
                  </a:cubicBezTo>
                  <a:close/>
                  <a:moveTo>
                    <a:pt x="1738" y="2841"/>
                  </a:moveTo>
                  <a:cubicBezTo>
                    <a:pt x="1738" y="2858"/>
                    <a:pt x="1738" y="2824"/>
                    <a:pt x="1755" y="2841"/>
                  </a:cubicBezTo>
                  <a:cubicBezTo>
                    <a:pt x="1738" y="2841"/>
                    <a:pt x="1738" y="2841"/>
                    <a:pt x="1738" y="2858"/>
                  </a:cubicBezTo>
                  <a:cubicBezTo>
                    <a:pt x="1688" y="2858"/>
                    <a:pt x="1738" y="2841"/>
                    <a:pt x="1705" y="2807"/>
                  </a:cubicBezTo>
                  <a:cubicBezTo>
                    <a:pt x="1721" y="2791"/>
                    <a:pt x="1721" y="2807"/>
                    <a:pt x="1721" y="2824"/>
                  </a:cubicBezTo>
                  <a:cubicBezTo>
                    <a:pt x="1721" y="2841"/>
                    <a:pt x="1738" y="2824"/>
                    <a:pt x="1738" y="2841"/>
                  </a:cubicBezTo>
                  <a:close/>
                  <a:moveTo>
                    <a:pt x="1688" y="3376"/>
                  </a:moveTo>
                  <a:cubicBezTo>
                    <a:pt x="1688" y="3359"/>
                    <a:pt x="1688" y="3359"/>
                    <a:pt x="1671" y="3342"/>
                  </a:cubicBezTo>
                  <a:cubicBezTo>
                    <a:pt x="1688" y="3342"/>
                    <a:pt x="1688" y="3342"/>
                    <a:pt x="1688" y="3342"/>
                  </a:cubicBezTo>
                  <a:cubicBezTo>
                    <a:pt x="1688" y="3342"/>
                    <a:pt x="1705" y="3359"/>
                    <a:pt x="1705" y="3359"/>
                  </a:cubicBezTo>
                  <a:cubicBezTo>
                    <a:pt x="1688" y="3376"/>
                    <a:pt x="1688" y="3359"/>
                    <a:pt x="1688" y="3376"/>
                  </a:cubicBezTo>
                  <a:close/>
                  <a:moveTo>
                    <a:pt x="1638" y="4729"/>
                  </a:moveTo>
                  <a:cubicBezTo>
                    <a:pt x="1638" y="4746"/>
                    <a:pt x="1638" y="4746"/>
                    <a:pt x="1654" y="4746"/>
                  </a:cubicBezTo>
                  <a:cubicBezTo>
                    <a:pt x="1654" y="4729"/>
                    <a:pt x="1671" y="4729"/>
                    <a:pt x="1671" y="4712"/>
                  </a:cubicBezTo>
                  <a:cubicBezTo>
                    <a:pt x="1654" y="4712"/>
                    <a:pt x="1671" y="4662"/>
                    <a:pt x="1654" y="4645"/>
                  </a:cubicBezTo>
                  <a:cubicBezTo>
                    <a:pt x="1638" y="4662"/>
                    <a:pt x="1654" y="4729"/>
                    <a:pt x="1638" y="4729"/>
                  </a:cubicBezTo>
                  <a:close/>
                  <a:moveTo>
                    <a:pt x="1688" y="2874"/>
                  </a:moveTo>
                  <a:cubicBezTo>
                    <a:pt x="1705" y="2874"/>
                    <a:pt x="1705" y="2891"/>
                    <a:pt x="1705" y="2908"/>
                  </a:cubicBezTo>
                  <a:cubicBezTo>
                    <a:pt x="1688" y="2908"/>
                    <a:pt x="1705" y="2891"/>
                    <a:pt x="1688" y="2874"/>
                  </a:cubicBezTo>
                  <a:close/>
                  <a:moveTo>
                    <a:pt x="1888" y="4094"/>
                  </a:moveTo>
                  <a:cubicBezTo>
                    <a:pt x="1888" y="4094"/>
                    <a:pt x="1905" y="4094"/>
                    <a:pt x="1905" y="4111"/>
                  </a:cubicBezTo>
                  <a:lnTo>
                    <a:pt x="1872" y="4111"/>
                  </a:lnTo>
                  <a:lnTo>
                    <a:pt x="1872" y="4077"/>
                  </a:lnTo>
                  <a:cubicBezTo>
                    <a:pt x="1888" y="4077"/>
                    <a:pt x="1888" y="4111"/>
                    <a:pt x="1888" y="4094"/>
                  </a:cubicBezTo>
                  <a:close/>
                  <a:moveTo>
                    <a:pt x="1822" y="4729"/>
                  </a:moveTo>
                  <a:cubicBezTo>
                    <a:pt x="1822" y="4729"/>
                    <a:pt x="1822" y="4729"/>
                    <a:pt x="1822" y="4712"/>
                  </a:cubicBezTo>
                  <a:cubicBezTo>
                    <a:pt x="1822" y="4712"/>
                    <a:pt x="1822" y="4712"/>
                    <a:pt x="1822" y="4712"/>
                  </a:cubicBezTo>
                  <a:cubicBezTo>
                    <a:pt x="1838" y="4729"/>
                    <a:pt x="1838" y="4695"/>
                    <a:pt x="1855" y="4729"/>
                  </a:cubicBezTo>
                  <a:cubicBezTo>
                    <a:pt x="1855" y="4729"/>
                    <a:pt x="1838" y="4762"/>
                    <a:pt x="1822" y="4729"/>
                  </a:cubicBezTo>
                  <a:close/>
                  <a:moveTo>
                    <a:pt x="1805" y="3893"/>
                  </a:moveTo>
                  <a:lnTo>
                    <a:pt x="1805" y="3910"/>
                  </a:lnTo>
                  <a:cubicBezTo>
                    <a:pt x="1805" y="3927"/>
                    <a:pt x="1838" y="3910"/>
                    <a:pt x="1838" y="3910"/>
                  </a:cubicBezTo>
                  <a:cubicBezTo>
                    <a:pt x="1822" y="3927"/>
                    <a:pt x="1822" y="3944"/>
                    <a:pt x="1805" y="3944"/>
                  </a:cubicBezTo>
                  <a:cubicBezTo>
                    <a:pt x="1805" y="3927"/>
                    <a:pt x="1788" y="3910"/>
                    <a:pt x="1805" y="3893"/>
                  </a:cubicBezTo>
                  <a:close/>
                  <a:moveTo>
                    <a:pt x="1922" y="4896"/>
                  </a:moveTo>
                  <a:cubicBezTo>
                    <a:pt x="1938" y="4896"/>
                    <a:pt x="1955" y="4913"/>
                    <a:pt x="1955" y="4896"/>
                  </a:cubicBezTo>
                  <a:cubicBezTo>
                    <a:pt x="1955" y="4913"/>
                    <a:pt x="1972" y="4913"/>
                    <a:pt x="1972" y="4929"/>
                  </a:cubicBezTo>
                  <a:cubicBezTo>
                    <a:pt x="1955" y="4929"/>
                    <a:pt x="1938" y="4929"/>
                    <a:pt x="1922" y="4913"/>
                  </a:cubicBezTo>
                  <a:cubicBezTo>
                    <a:pt x="1922" y="4913"/>
                    <a:pt x="1922" y="4896"/>
                    <a:pt x="1922" y="4896"/>
                  </a:cubicBezTo>
                  <a:close/>
                  <a:moveTo>
                    <a:pt x="1905" y="4579"/>
                  </a:moveTo>
                  <a:cubicBezTo>
                    <a:pt x="1905" y="4579"/>
                    <a:pt x="1888" y="4579"/>
                    <a:pt x="1888" y="4579"/>
                  </a:cubicBezTo>
                  <a:cubicBezTo>
                    <a:pt x="1888" y="4545"/>
                    <a:pt x="1938" y="4562"/>
                    <a:pt x="1905" y="4528"/>
                  </a:cubicBezTo>
                  <a:cubicBezTo>
                    <a:pt x="1938" y="4545"/>
                    <a:pt x="1938" y="4545"/>
                    <a:pt x="1972" y="4545"/>
                  </a:cubicBezTo>
                  <a:cubicBezTo>
                    <a:pt x="1955" y="4545"/>
                    <a:pt x="1972" y="4545"/>
                    <a:pt x="1972" y="4562"/>
                  </a:cubicBezTo>
                  <a:cubicBezTo>
                    <a:pt x="1938" y="4562"/>
                    <a:pt x="1938" y="4562"/>
                    <a:pt x="1905" y="4579"/>
                  </a:cubicBezTo>
                  <a:cubicBezTo>
                    <a:pt x="1922" y="4595"/>
                    <a:pt x="1922" y="4595"/>
                    <a:pt x="1922" y="4612"/>
                  </a:cubicBezTo>
                  <a:cubicBezTo>
                    <a:pt x="1905" y="4612"/>
                    <a:pt x="1905" y="4612"/>
                    <a:pt x="1888" y="4612"/>
                  </a:cubicBezTo>
                  <a:cubicBezTo>
                    <a:pt x="1888" y="4595"/>
                    <a:pt x="1905" y="4595"/>
                    <a:pt x="1905" y="4579"/>
                  </a:cubicBezTo>
                  <a:close/>
                  <a:moveTo>
                    <a:pt x="1905" y="3476"/>
                  </a:moveTo>
                  <a:cubicBezTo>
                    <a:pt x="1922" y="3476"/>
                    <a:pt x="1905" y="3459"/>
                    <a:pt x="1922" y="3459"/>
                  </a:cubicBezTo>
                  <a:cubicBezTo>
                    <a:pt x="1938" y="3476"/>
                    <a:pt x="1955" y="3476"/>
                    <a:pt x="1955" y="3492"/>
                  </a:cubicBezTo>
                  <a:cubicBezTo>
                    <a:pt x="1922" y="3476"/>
                    <a:pt x="1922" y="3492"/>
                    <a:pt x="1905" y="3476"/>
                  </a:cubicBezTo>
                  <a:close/>
                  <a:moveTo>
                    <a:pt x="1855" y="4061"/>
                  </a:moveTo>
                  <a:cubicBezTo>
                    <a:pt x="1855" y="4044"/>
                    <a:pt x="1822" y="4044"/>
                    <a:pt x="1838" y="4044"/>
                  </a:cubicBezTo>
                  <a:cubicBezTo>
                    <a:pt x="1872" y="4061"/>
                    <a:pt x="1838" y="4027"/>
                    <a:pt x="1855" y="4027"/>
                  </a:cubicBezTo>
                  <a:cubicBezTo>
                    <a:pt x="1872" y="4027"/>
                    <a:pt x="1855" y="4010"/>
                    <a:pt x="1872" y="3994"/>
                  </a:cubicBezTo>
                  <a:cubicBezTo>
                    <a:pt x="1872" y="4027"/>
                    <a:pt x="1888" y="4010"/>
                    <a:pt x="1905" y="4010"/>
                  </a:cubicBezTo>
                  <a:cubicBezTo>
                    <a:pt x="1905" y="4027"/>
                    <a:pt x="1905" y="4027"/>
                    <a:pt x="1888" y="4044"/>
                  </a:cubicBezTo>
                  <a:cubicBezTo>
                    <a:pt x="1872" y="4061"/>
                    <a:pt x="1872" y="4044"/>
                    <a:pt x="1855" y="4044"/>
                  </a:cubicBezTo>
                  <a:cubicBezTo>
                    <a:pt x="1855" y="4044"/>
                    <a:pt x="1855" y="4061"/>
                    <a:pt x="1855" y="4061"/>
                  </a:cubicBezTo>
                  <a:close/>
                  <a:moveTo>
                    <a:pt x="1471" y="1922"/>
                  </a:moveTo>
                  <a:cubicBezTo>
                    <a:pt x="1454" y="1922"/>
                    <a:pt x="1454" y="1922"/>
                    <a:pt x="1437" y="1922"/>
                  </a:cubicBezTo>
                  <a:cubicBezTo>
                    <a:pt x="1454" y="1888"/>
                    <a:pt x="1437" y="1872"/>
                    <a:pt x="1454" y="1855"/>
                  </a:cubicBezTo>
                  <a:cubicBezTo>
                    <a:pt x="1454" y="1872"/>
                    <a:pt x="1471" y="1872"/>
                    <a:pt x="1471" y="1855"/>
                  </a:cubicBezTo>
                  <a:cubicBezTo>
                    <a:pt x="1471" y="1872"/>
                    <a:pt x="1471" y="1888"/>
                    <a:pt x="1471" y="1922"/>
                  </a:cubicBezTo>
                  <a:close/>
                  <a:moveTo>
                    <a:pt x="1521" y="2423"/>
                  </a:moveTo>
                  <a:cubicBezTo>
                    <a:pt x="1521" y="2440"/>
                    <a:pt x="1521" y="2457"/>
                    <a:pt x="1504" y="2457"/>
                  </a:cubicBezTo>
                  <a:cubicBezTo>
                    <a:pt x="1487" y="2440"/>
                    <a:pt x="1487" y="2440"/>
                    <a:pt x="1487" y="2423"/>
                  </a:cubicBezTo>
                  <a:cubicBezTo>
                    <a:pt x="1504" y="2423"/>
                    <a:pt x="1504" y="2440"/>
                    <a:pt x="1521" y="2423"/>
                  </a:cubicBezTo>
                  <a:close/>
                  <a:moveTo>
                    <a:pt x="1471" y="3893"/>
                  </a:moveTo>
                  <a:cubicBezTo>
                    <a:pt x="1471" y="3877"/>
                    <a:pt x="1454" y="3877"/>
                    <a:pt x="1454" y="3877"/>
                  </a:cubicBezTo>
                  <a:cubicBezTo>
                    <a:pt x="1471" y="3877"/>
                    <a:pt x="1471" y="3843"/>
                    <a:pt x="1471" y="3843"/>
                  </a:cubicBezTo>
                  <a:cubicBezTo>
                    <a:pt x="1487" y="3827"/>
                    <a:pt x="1471" y="3810"/>
                    <a:pt x="1487" y="3810"/>
                  </a:cubicBezTo>
                  <a:cubicBezTo>
                    <a:pt x="1487" y="3810"/>
                    <a:pt x="1487" y="3827"/>
                    <a:pt x="1487" y="3827"/>
                  </a:cubicBezTo>
                  <a:cubicBezTo>
                    <a:pt x="1504" y="3810"/>
                    <a:pt x="1504" y="3810"/>
                    <a:pt x="1504" y="3827"/>
                  </a:cubicBezTo>
                  <a:cubicBezTo>
                    <a:pt x="1487" y="3827"/>
                    <a:pt x="1487" y="3843"/>
                    <a:pt x="1487" y="3860"/>
                  </a:cubicBezTo>
                  <a:cubicBezTo>
                    <a:pt x="1471" y="3877"/>
                    <a:pt x="1471" y="3877"/>
                    <a:pt x="1471" y="3893"/>
                  </a:cubicBezTo>
                  <a:close/>
                  <a:moveTo>
                    <a:pt x="1521" y="3843"/>
                  </a:moveTo>
                  <a:cubicBezTo>
                    <a:pt x="1554" y="3827"/>
                    <a:pt x="1571" y="3793"/>
                    <a:pt x="1554" y="3777"/>
                  </a:cubicBezTo>
                  <a:cubicBezTo>
                    <a:pt x="1554" y="3777"/>
                    <a:pt x="1554" y="3760"/>
                    <a:pt x="1537" y="3760"/>
                  </a:cubicBezTo>
                  <a:cubicBezTo>
                    <a:pt x="1537" y="3743"/>
                    <a:pt x="1537" y="3743"/>
                    <a:pt x="1537" y="3726"/>
                  </a:cubicBezTo>
                  <a:cubicBezTo>
                    <a:pt x="1554" y="3743"/>
                    <a:pt x="1537" y="3777"/>
                    <a:pt x="1571" y="3760"/>
                  </a:cubicBezTo>
                  <a:cubicBezTo>
                    <a:pt x="1554" y="3743"/>
                    <a:pt x="1554" y="3726"/>
                    <a:pt x="1554" y="3710"/>
                  </a:cubicBezTo>
                  <a:cubicBezTo>
                    <a:pt x="1537" y="3710"/>
                    <a:pt x="1537" y="3676"/>
                    <a:pt x="1504" y="3693"/>
                  </a:cubicBezTo>
                  <a:cubicBezTo>
                    <a:pt x="1504" y="3710"/>
                    <a:pt x="1487" y="3726"/>
                    <a:pt x="1471" y="3726"/>
                  </a:cubicBezTo>
                  <a:cubicBezTo>
                    <a:pt x="1487" y="3760"/>
                    <a:pt x="1504" y="3810"/>
                    <a:pt x="1521" y="3843"/>
                  </a:cubicBezTo>
                  <a:close/>
                  <a:moveTo>
                    <a:pt x="1604" y="3158"/>
                  </a:moveTo>
                  <a:cubicBezTo>
                    <a:pt x="1604" y="3158"/>
                    <a:pt x="1588" y="3125"/>
                    <a:pt x="1604" y="3142"/>
                  </a:cubicBezTo>
                  <a:cubicBezTo>
                    <a:pt x="1621" y="3158"/>
                    <a:pt x="1621" y="3125"/>
                    <a:pt x="1621" y="3125"/>
                  </a:cubicBezTo>
                  <a:cubicBezTo>
                    <a:pt x="1621" y="3142"/>
                    <a:pt x="1638" y="3158"/>
                    <a:pt x="1654" y="3142"/>
                  </a:cubicBezTo>
                  <a:cubicBezTo>
                    <a:pt x="1654" y="3158"/>
                    <a:pt x="1654" y="3158"/>
                    <a:pt x="1671" y="3175"/>
                  </a:cubicBezTo>
                  <a:cubicBezTo>
                    <a:pt x="1638" y="3175"/>
                    <a:pt x="1621" y="3208"/>
                    <a:pt x="1621" y="3225"/>
                  </a:cubicBezTo>
                  <a:cubicBezTo>
                    <a:pt x="1621" y="3208"/>
                    <a:pt x="1604" y="3192"/>
                    <a:pt x="1604" y="3192"/>
                  </a:cubicBezTo>
                  <a:cubicBezTo>
                    <a:pt x="1604" y="3158"/>
                    <a:pt x="1621" y="3192"/>
                    <a:pt x="1621" y="3158"/>
                  </a:cubicBezTo>
                  <a:cubicBezTo>
                    <a:pt x="1621" y="3158"/>
                    <a:pt x="1621" y="3142"/>
                    <a:pt x="1621" y="3142"/>
                  </a:cubicBezTo>
                  <a:cubicBezTo>
                    <a:pt x="1621" y="3158"/>
                    <a:pt x="1621" y="3158"/>
                    <a:pt x="1604" y="3158"/>
                  </a:cubicBezTo>
                  <a:close/>
                  <a:moveTo>
                    <a:pt x="1688" y="2908"/>
                  </a:moveTo>
                  <a:cubicBezTo>
                    <a:pt x="1705" y="2908"/>
                    <a:pt x="1705" y="2924"/>
                    <a:pt x="1721" y="2924"/>
                  </a:cubicBezTo>
                  <a:cubicBezTo>
                    <a:pt x="1721" y="2908"/>
                    <a:pt x="1721" y="2908"/>
                    <a:pt x="1705" y="2908"/>
                  </a:cubicBezTo>
                  <a:cubicBezTo>
                    <a:pt x="1721" y="2908"/>
                    <a:pt x="1738" y="2908"/>
                    <a:pt x="1755" y="2891"/>
                  </a:cubicBezTo>
                  <a:cubicBezTo>
                    <a:pt x="1755" y="2924"/>
                    <a:pt x="1788" y="2924"/>
                    <a:pt x="1805" y="2924"/>
                  </a:cubicBezTo>
                  <a:cubicBezTo>
                    <a:pt x="1788" y="2924"/>
                    <a:pt x="1788" y="2941"/>
                    <a:pt x="1788" y="2941"/>
                  </a:cubicBezTo>
                  <a:cubicBezTo>
                    <a:pt x="1788" y="2924"/>
                    <a:pt x="1771" y="2941"/>
                    <a:pt x="1755" y="2924"/>
                  </a:cubicBezTo>
                  <a:cubicBezTo>
                    <a:pt x="1755" y="2941"/>
                    <a:pt x="1755" y="2958"/>
                    <a:pt x="1738" y="2941"/>
                  </a:cubicBezTo>
                  <a:cubicBezTo>
                    <a:pt x="1721" y="2924"/>
                    <a:pt x="1705" y="2941"/>
                    <a:pt x="1688" y="2908"/>
                  </a:cubicBezTo>
                  <a:close/>
                  <a:moveTo>
                    <a:pt x="1588" y="4061"/>
                  </a:moveTo>
                  <a:cubicBezTo>
                    <a:pt x="1604" y="4077"/>
                    <a:pt x="1621" y="4094"/>
                    <a:pt x="1604" y="4094"/>
                  </a:cubicBezTo>
                  <a:cubicBezTo>
                    <a:pt x="1604" y="4111"/>
                    <a:pt x="1621" y="4111"/>
                    <a:pt x="1638" y="4111"/>
                  </a:cubicBezTo>
                  <a:cubicBezTo>
                    <a:pt x="1638" y="4127"/>
                    <a:pt x="1638" y="4127"/>
                    <a:pt x="1638" y="4144"/>
                  </a:cubicBezTo>
                  <a:cubicBezTo>
                    <a:pt x="1638" y="4144"/>
                    <a:pt x="1621" y="4161"/>
                    <a:pt x="1604" y="4144"/>
                  </a:cubicBezTo>
                  <a:cubicBezTo>
                    <a:pt x="1621" y="4144"/>
                    <a:pt x="1621" y="4144"/>
                    <a:pt x="1621" y="4144"/>
                  </a:cubicBezTo>
                  <a:cubicBezTo>
                    <a:pt x="1604" y="4144"/>
                    <a:pt x="1604" y="4111"/>
                    <a:pt x="1588" y="4127"/>
                  </a:cubicBezTo>
                  <a:cubicBezTo>
                    <a:pt x="1604" y="4094"/>
                    <a:pt x="1571" y="4094"/>
                    <a:pt x="1571" y="4077"/>
                  </a:cubicBezTo>
                  <a:cubicBezTo>
                    <a:pt x="1588" y="4077"/>
                    <a:pt x="1588" y="4061"/>
                    <a:pt x="1588" y="4061"/>
                  </a:cubicBezTo>
                  <a:close/>
                  <a:moveTo>
                    <a:pt x="1454" y="2089"/>
                  </a:moveTo>
                  <a:cubicBezTo>
                    <a:pt x="1471" y="2089"/>
                    <a:pt x="1471" y="2089"/>
                    <a:pt x="1487" y="2089"/>
                  </a:cubicBezTo>
                  <a:cubicBezTo>
                    <a:pt x="1487" y="2106"/>
                    <a:pt x="1487" y="2122"/>
                    <a:pt x="1487" y="2122"/>
                  </a:cubicBezTo>
                  <a:cubicBezTo>
                    <a:pt x="1471" y="2122"/>
                    <a:pt x="1471" y="2106"/>
                    <a:pt x="1454" y="2122"/>
                  </a:cubicBezTo>
                  <a:cubicBezTo>
                    <a:pt x="1454" y="2106"/>
                    <a:pt x="1454" y="2089"/>
                    <a:pt x="1454" y="2089"/>
                  </a:cubicBezTo>
                  <a:close/>
                  <a:moveTo>
                    <a:pt x="1571" y="3025"/>
                  </a:moveTo>
                  <a:cubicBezTo>
                    <a:pt x="1554" y="3025"/>
                    <a:pt x="1554" y="3008"/>
                    <a:pt x="1554" y="3008"/>
                  </a:cubicBezTo>
                  <a:cubicBezTo>
                    <a:pt x="1554" y="3008"/>
                    <a:pt x="1554" y="3008"/>
                    <a:pt x="1554" y="3008"/>
                  </a:cubicBezTo>
                  <a:cubicBezTo>
                    <a:pt x="1554" y="2991"/>
                    <a:pt x="1571" y="3008"/>
                    <a:pt x="1554" y="2975"/>
                  </a:cubicBezTo>
                  <a:cubicBezTo>
                    <a:pt x="1588" y="2991"/>
                    <a:pt x="1571" y="2975"/>
                    <a:pt x="1588" y="2975"/>
                  </a:cubicBezTo>
                  <a:cubicBezTo>
                    <a:pt x="1588" y="3008"/>
                    <a:pt x="1588" y="3008"/>
                    <a:pt x="1571" y="3041"/>
                  </a:cubicBezTo>
                  <a:cubicBezTo>
                    <a:pt x="1588" y="3041"/>
                    <a:pt x="1588" y="3025"/>
                    <a:pt x="1588" y="3025"/>
                  </a:cubicBezTo>
                  <a:cubicBezTo>
                    <a:pt x="1588" y="3041"/>
                    <a:pt x="1554" y="3041"/>
                    <a:pt x="1571" y="3058"/>
                  </a:cubicBezTo>
                  <a:cubicBezTo>
                    <a:pt x="1554" y="3058"/>
                    <a:pt x="1554" y="3025"/>
                    <a:pt x="1571" y="3025"/>
                  </a:cubicBezTo>
                  <a:close/>
                  <a:moveTo>
                    <a:pt x="1571" y="4913"/>
                  </a:moveTo>
                  <a:cubicBezTo>
                    <a:pt x="1554" y="4913"/>
                    <a:pt x="1554" y="4929"/>
                    <a:pt x="1537" y="4929"/>
                  </a:cubicBezTo>
                  <a:cubicBezTo>
                    <a:pt x="1537" y="4913"/>
                    <a:pt x="1571" y="4879"/>
                    <a:pt x="1571" y="4913"/>
                  </a:cubicBezTo>
                  <a:close/>
                  <a:moveTo>
                    <a:pt x="1504" y="3944"/>
                  </a:moveTo>
                  <a:cubicBezTo>
                    <a:pt x="1504" y="3927"/>
                    <a:pt x="1471" y="3944"/>
                    <a:pt x="1471" y="3927"/>
                  </a:cubicBezTo>
                  <a:cubicBezTo>
                    <a:pt x="1471" y="3927"/>
                    <a:pt x="1471" y="3910"/>
                    <a:pt x="1487" y="3910"/>
                  </a:cubicBezTo>
                  <a:cubicBezTo>
                    <a:pt x="1504" y="3910"/>
                    <a:pt x="1487" y="3910"/>
                    <a:pt x="1521" y="3910"/>
                  </a:cubicBezTo>
                  <a:cubicBezTo>
                    <a:pt x="1521" y="3927"/>
                    <a:pt x="1521" y="3927"/>
                    <a:pt x="1521" y="3944"/>
                  </a:cubicBezTo>
                  <a:cubicBezTo>
                    <a:pt x="1504" y="3960"/>
                    <a:pt x="1487" y="3944"/>
                    <a:pt x="1504" y="3944"/>
                  </a:cubicBezTo>
                  <a:close/>
                  <a:moveTo>
                    <a:pt x="4879" y="1671"/>
                  </a:moveTo>
                  <a:cubicBezTo>
                    <a:pt x="4879" y="1671"/>
                    <a:pt x="4846" y="1671"/>
                    <a:pt x="4846" y="1655"/>
                  </a:cubicBezTo>
                  <a:cubicBezTo>
                    <a:pt x="4846" y="1655"/>
                    <a:pt x="4862" y="1688"/>
                    <a:pt x="4829" y="1671"/>
                  </a:cubicBezTo>
                  <a:cubicBezTo>
                    <a:pt x="4829" y="1688"/>
                    <a:pt x="4829" y="1688"/>
                    <a:pt x="4829" y="1688"/>
                  </a:cubicBezTo>
                  <a:cubicBezTo>
                    <a:pt x="4812" y="1705"/>
                    <a:pt x="4762" y="1688"/>
                    <a:pt x="4762" y="1721"/>
                  </a:cubicBezTo>
                  <a:cubicBezTo>
                    <a:pt x="4762" y="1738"/>
                    <a:pt x="4779" y="1738"/>
                    <a:pt x="4796" y="1755"/>
                  </a:cubicBezTo>
                  <a:cubicBezTo>
                    <a:pt x="4796" y="1738"/>
                    <a:pt x="4812" y="1738"/>
                    <a:pt x="4829" y="1721"/>
                  </a:cubicBezTo>
                  <a:cubicBezTo>
                    <a:pt x="4829" y="1738"/>
                    <a:pt x="4846" y="1738"/>
                    <a:pt x="4862" y="1738"/>
                  </a:cubicBezTo>
                  <a:cubicBezTo>
                    <a:pt x="4862" y="1738"/>
                    <a:pt x="4846" y="1721"/>
                    <a:pt x="4896" y="1721"/>
                  </a:cubicBezTo>
                  <a:cubicBezTo>
                    <a:pt x="4896" y="1705"/>
                    <a:pt x="4879" y="1688"/>
                    <a:pt x="4879" y="1671"/>
                  </a:cubicBezTo>
                  <a:close/>
                  <a:moveTo>
                    <a:pt x="3141" y="351"/>
                  </a:moveTo>
                  <a:cubicBezTo>
                    <a:pt x="3141" y="351"/>
                    <a:pt x="3158" y="368"/>
                    <a:pt x="3141" y="385"/>
                  </a:cubicBezTo>
                  <a:cubicBezTo>
                    <a:pt x="3125" y="368"/>
                    <a:pt x="3125" y="401"/>
                    <a:pt x="3091" y="401"/>
                  </a:cubicBezTo>
                  <a:cubicBezTo>
                    <a:pt x="3091" y="385"/>
                    <a:pt x="3058" y="401"/>
                    <a:pt x="3041" y="401"/>
                  </a:cubicBezTo>
                  <a:cubicBezTo>
                    <a:pt x="3041" y="401"/>
                    <a:pt x="3041" y="418"/>
                    <a:pt x="3041" y="418"/>
                  </a:cubicBezTo>
                  <a:cubicBezTo>
                    <a:pt x="3025" y="418"/>
                    <a:pt x="3008" y="401"/>
                    <a:pt x="3025" y="368"/>
                  </a:cubicBezTo>
                  <a:cubicBezTo>
                    <a:pt x="3075" y="368"/>
                    <a:pt x="3091" y="368"/>
                    <a:pt x="3141" y="351"/>
                  </a:cubicBezTo>
                  <a:close/>
                  <a:moveTo>
                    <a:pt x="3075" y="134"/>
                  </a:moveTo>
                  <a:lnTo>
                    <a:pt x="3075" y="117"/>
                  </a:lnTo>
                  <a:cubicBezTo>
                    <a:pt x="3091" y="101"/>
                    <a:pt x="3075" y="134"/>
                    <a:pt x="3091" y="134"/>
                  </a:cubicBezTo>
                  <a:cubicBezTo>
                    <a:pt x="3075" y="101"/>
                    <a:pt x="3108" y="134"/>
                    <a:pt x="3108" y="117"/>
                  </a:cubicBezTo>
                  <a:cubicBezTo>
                    <a:pt x="3108" y="101"/>
                    <a:pt x="3075" y="84"/>
                    <a:pt x="3091" y="67"/>
                  </a:cubicBezTo>
                  <a:cubicBezTo>
                    <a:pt x="3091" y="84"/>
                    <a:pt x="3108" y="84"/>
                    <a:pt x="3108" y="101"/>
                  </a:cubicBezTo>
                  <a:cubicBezTo>
                    <a:pt x="3125" y="101"/>
                    <a:pt x="3125" y="84"/>
                    <a:pt x="3141" y="84"/>
                  </a:cubicBezTo>
                  <a:cubicBezTo>
                    <a:pt x="3175" y="134"/>
                    <a:pt x="3125" y="151"/>
                    <a:pt x="3075" y="134"/>
                  </a:cubicBezTo>
                  <a:close/>
                  <a:moveTo>
                    <a:pt x="3643" y="201"/>
                  </a:moveTo>
                  <a:cubicBezTo>
                    <a:pt x="3643" y="218"/>
                    <a:pt x="3643" y="234"/>
                    <a:pt x="3626" y="234"/>
                  </a:cubicBezTo>
                  <a:cubicBezTo>
                    <a:pt x="3626" y="218"/>
                    <a:pt x="3626" y="218"/>
                    <a:pt x="3626" y="201"/>
                  </a:cubicBezTo>
                  <a:cubicBezTo>
                    <a:pt x="3643" y="184"/>
                    <a:pt x="3626" y="218"/>
                    <a:pt x="3643" y="201"/>
                  </a:cubicBezTo>
                  <a:close/>
                  <a:moveTo>
                    <a:pt x="3643" y="552"/>
                  </a:moveTo>
                  <a:cubicBezTo>
                    <a:pt x="3643" y="585"/>
                    <a:pt x="3593" y="568"/>
                    <a:pt x="3593" y="552"/>
                  </a:cubicBezTo>
                  <a:cubicBezTo>
                    <a:pt x="3609" y="568"/>
                    <a:pt x="3643" y="535"/>
                    <a:pt x="3643" y="552"/>
                  </a:cubicBezTo>
                  <a:close/>
                  <a:moveTo>
                    <a:pt x="2991" y="1036"/>
                  </a:moveTo>
                  <a:cubicBezTo>
                    <a:pt x="3008" y="1053"/>
                    <a:pt x="3041" y="1086"/>
                    <a:pt x="3025" y="1103"/>
                  </a:cubicBezTo>
                  <a:cubicBezTo>
                    <a:pt x="3025" y="1086"/>
                    <a:pt x="2991" y="1086"/>
                    <a:pt x="2974" y="1053"/>
                  </a:cubicBezTo>
                  <a:cubicBezTo>
                    <a:pt x="3008" y="1070"/>
                    <a:pt x="2974" y="1036"/>
                    <a:pt x="2991" y="1036"/>
                  </a:cubicBezTo>
                  <a:close/>
                  <a:moveTo>
                    <a:pt x="3025" y="736"/>
                  </a:moveTo>
                  <a:cubicBezTo>
                    <a:pt x="3008" y="736"/>
                    <a:pt x="3008" y="736"/>
                    <a:pt x="3008" y="719"/>
                  </a:cubicBezTo>
                  <a:cubicBezTo>
                    <a:pt x="3008" y="719"/>
                    <a:pt x="3008" y="719"/>
                    <a:pt x="3025" y="719"/>
                  </a:cubicBezTo>
                  <a:close/>
                  <a:moveTo>
                    <a:pt x="3008" y="1888"/>
                  </a:moveTo>
                  <a:cubicBezTo>
                    <a:pt x="2991" y="1922"/>
                    <a:pt x="3041" y="1905"/>
                    <a:pt x="3025" y="1939"/>
                  </a:cubicBezTo>
                  <a:cubicBezTo>
                    <a:pt x="3008" y="1939"/>
                    <a:pt x="3008" y="1955"/>
                    <a:pt x="2974" y="1955"/>
                  </a:cubicBezTo>
                  <a:cubicBezTo>
                    <a:pt x="2974" y="1939"/>
                    <a:pt x="2974" y="1888"/>
                    <a:pt x="3008" y="1888"/>
                  </a:cubicBezTo>
                  <a:close/>
                  <a:moveTo>
                    <a:pt x="2958" y="2707"/>
                  </a:moveTo>
                  <a:cubicBezTo>
                    <a:pt x="2958" y="2707"/>
                    <a:pt x="2958" y="2690"/>
                    <a:pt x="2974" y="2690"/>
                  </a:cubicBezTo>
                  <a:cubicBezTo>
                    <a:pt x="2991" y="2690"/>
                    <a:pt x="2991" y="2690"/>
                    <a:pt x="2991" y="2707"/>
                  </a:cubicBezTo>
                  <a:cubicBezTo>
                    <a:pt x="2974" y="2707"/>
                    <a:pt x="2974" y="2707"/>
                    <a:pt x="2958" y="2707"/>
                  </a:cubicBezTo>
                  <a:close/>
                  <a:moveTo>
                    <a:pt x="3008" y="2273"/>
                  </a:moveTo>
                  <a:cubicBezTo>
                    <a:pt x="3041" y="2273"/>
                    <a:pt x="3025" y="2306"/>
                    <a:pt x="3041" y="2323"/>
                  </a:cubicBezTo>
                  <a:cubicBezTo>
                    <a:pt x="3041" y="2323"/>
                    <a:pt x="3058" y="2323"/>
                    <a:pt x="3075" y="2306"/>
                  </a:cubicBezTo>
                  <a:cubicBezTo>
                    <a:pt x="3075" y="2323"/>
                    <a:pt x="3075" y="2340"/>
                    <a:pt x="3058" y="2340"/>
                  </a:cubicBezTo>
                  <a:cubicBezTo>
                    <a:pt x="3058" y="2323"/>
                    <a:pt x="3058" y="2340"/>
                    <a:pt x="3041" y="2373"/>
                  </a:cubicBezTo>
                  <a:cubicBezTo>
                    <a:pt x="3041" y="2373"/>
                    <a:pt x="3025" y="2340"/>
                    <a:pt x="3025" y="2373"/>
                  </a:cubicBezTo>
                  <a:cubicBezTo>
                    <a:pt x="3058" y="2373"/>
                    <a:pt x="3025" y="2373"/>
                    <a:pt x="3025" y="2390"/>
                  </a:cubicBezTo>
                  <a:cubicBezTo>
                    <a:pt x="3091" y="2373"/>
                    <a:pt x="3125" y="2423"/>
                    <a:pt x="3125" y="2473"/>
                  </a:cubicBezTo>
                  <a:cubicBezTo>
                    <a:pt x="3108" y="2457"/>
                    <a:pt x="3091" y="2457"/>
                    <a:pt x="3091" y="2457"/>
                  </a:cubicBezTo>
                  <a:cubicBezTo>
                    <a:pt x="3108" y="2507"/>
                    <a:pt x="3091" y="2540"/>
                    <a:pt x="3141" y="2557"/>
                  </a:cubicBezTo>
                  <a:cubicBezTo>
                    <a:pt x="3108" y="2557"/>
                    <a:pt x="3075" y="2507"/>
                    <a:pt x="3041" y="2490"/>
                  </a:cubicBezTo>
                  <a:cubicBezTo>
                    <a:pt x="3058" y="2507"/>
                    <a:pt x="3058" y="2457"/>
                    <a:pt x="3075" y="2457"/>
                  </a:cubicBezTo>
                  <a:cubicBezTo>
                    <a:pt x="3058" y="2440"/>
                    <a:pt x="3025" y="2440"/>
                    <a:pt x="3025" y="2406"/>
                  </a:cubicBezTo>
                  <a:cubicBezTo>
                    <a:pt x="2991" y="2440"/>
                    <a:pt x="2974" y="2390"/>
                    <a:pt x="2958" y="2373"/>
                  </a:cubicBezTo>
                  <a:cubicBezTo>
                    <a:pt x="3008" y="2373"/>
                    <a:pt x="2974" y="2289"/>
                    <a:pt x="3008" y="2273"/>
                  </a:cubicBezTo>
                  <a:close/>
                  <a:moveTo>
                    <a:pt x="3710" y="1989"/>
                  </a:moveTo>
                  <a:cubicBezTo>
                    <a:pt x="3710" y="1972"/>
                    <a:pt x="3710" y="1972"/>
                    <a:pt x="3693" y="1955"/>
                  </a:cubicBezTo>
                  <a:cubicBezTo>
                    <a:pt x="3676" y="1972"/>
                    <a:pt x="3676" y="1939"/>
                    <a:pt x="3659" y="1955"/>
                  </a:cubicBezTo>
                  <a:cubicBezTo>
                    <a:pt x="3659" y="1922"/>
                    <a:pt x="3626" y="1922"/>
                    <a:pt x="3643" y="1888"/>
                  </a:cubicBezTo>
                  <a:cubicBezTo>
                    <a:pt x="3676" y="1888"/>
                    <a:pt x="3693" y="1905"/>
                    <a:pt x="3710" y="1922"/>
                  </a:cubicBezTo>
                  <a:cubicBezTo>
                    <a:pt x="3693" y="1939"/>
                    <a:pt x="3726" y="1955"/>
                    <a:pt x="3710" y="1989"/>
                  </a:cubicBezTo>
                  <a:close/>
                  <a:moveTo>
                    <a:pt x="3025" y="602"/>
                  </a:moveTo>
                  <a:cubicBezTo>
                    <a:pt x="3025" y="585"/>
                    <a:pt x="3025" y="585"/>
                    <a:pt x="3025" y="568"/>
                  </a:cubicBezTo>
                  <a:cubicBezTo>
                    <a:pt x="3041" y="568"/>
                    <a:pt x="3041" y="585"/>
                    <a:pt x="3058" y="568"/>
                  </a:cubicBezTo>
                  <a:cubicBezTo>
                    <a:pt x="3058" y="585"/>
                    <a:pt x="3041" y="585"/>
                    <a:pt x="3041" y="602"/>
                  </a:cubicBezTo>
                  <a:cubicBezTo>
                    <a:pt x="3041" y="585"/>
                    <a:pt x="3041" y="602"/>
                    <a:pt x="3025" y="602"/>
                  </a:cubicBezTo>
                  <a:close/>
                  <a:moveTo>
                    <a:pt x="3860" y="669"/>
                  </a:moveTo>
                  <a:cubicBezTo>
                    <a:pt x="3843" y="635"/>
                    <a:pt x="3827" y="685"/>
                    <a:pt x="3793" y="685"/>
                  </a:cubicBezTo>
                  <a:lnTo>
                    <a:pt x="3793" y="719"/>
                  </a:lnTo>
                  <a:cubicBezTo>
                    <a:pt x="3810" y="702"/>
                    <a:pt x="3827" y="685"/>
                    <a:pt x="3860" y="669"/>
                  </a:cubicBezTo>
                  <a:close/>
                  <a:moveTo>
                    <a:pt x="3008" y="2624"/>
                  </a:moveTo>
                  <a:cubicBezTo>
                    <a:pt x="2991" y="2624"/>
                    <a:pt x="2991" y="2640"/>
                    <a:pt x="2974" y="2640"/>
                  </a:cubicBezTo>
                  <a:cubicBezTo>
                    <a:pt x="2974" y="2624"/>
                    <a:pt x="2958" y="2607"/>
                    <a:pt x="2974" y="2607"/>
                  </a:cubicBezTo>
                  <a:cubicBezTo>
                    <a:pt x="2974" y="2640"/>
                    <a:pt x="2991" y="2607"/>
                    <a:pt x="3008" y="2624"/>
                  </a:cubicBezTo>
                  <a:close/>
                  <a:moveTo>
                    <a:pt x="3893" y="2089"/>
                  </a:moveTo>
                  <a:cubicBezTo>
                    <a:pt x="3877" y="2089"/>
                    <a:pt x="3877" y="2072"/>
                    <a:pt x="3877" y="2056"/>
                  </a:cubicBezTo>
                  <a:cubicBezTo>
                    <a:pt x="3893" y="2072"/>
                    <a:pt x="3893" y="2072"/>
                    <a:pt x="3893" y="2089"/>
                  </a:cubicBezTo>
                  <a:close/>
                  <a:moveTo>
                    <a:pt x="3893" y="2206"/>
                  </a:moveTo>
                  <a:cubicBezTo>
                    <a:pt x="3893" y="2206"/>
                    <a:pt x="3893" y="2206"/>
                    <a:pt x="3910" y="2206"/>
                  </a:cubicBezTo>
                  <a:cubicBezTo>
                    <a:pt x="3910" y="2223"/>
                    <a:pt x="3910" y="2239"/>
                    <a:pt x="3910" y="2256"/>
                  </a:cubicBezTo>
                  <a:cubicBezTo>
                    <a:pt x="3893" y="2239"/>
                    <a:pt x="3877" y="2256"/>
                    <a:pt x="3877" y="2239"/>
                  </a:cubicBezTo>
                  <a:cubicBezTo>
                    <a:pt x="3893" y="2239"/>
                    <a:pt x="3910" y="2223"/>
                    <a:pt x="3893" y="2206"/>
                  </a:cubicBezTo>
                  <a:close/>
                  <a:moveTo>
                    <a:pt x="3025" y="1404"/>
                  </a:moveTo>
                  <a:cubicBezTo>
                    <a:pt x="3041" y="1387"/>
                    <a:pt x="3008" y="1404"/>
                    <a:pt x="3008" y="1387"/>
                  </a:cubicBezTo>
                  <a:cubicBezTo>
                    <a:pt x="3008" y="1354"/>
                    <a:pt x="3041" y="1370"/>
                    <a:pt x="3058" y="1404"/>
                  </a:cubicBezTo>
                  <a:cubicBezTo>
                    <a:pt x="3075" y="1404"/>
                    <a:pt x="3075" y="1370"/>
                    <a:pt x="3075" y="1387"/>
                  </a:cubicBezTo>
                  <a:cubicBezTo>
                    <a:pt x="3075" y="1404"/>
                    <a:pt x="3075" y="1404"/>
                    <a:pt x="3075" y="1404"/>
                  </a:cubicBezTo>
                  <a:cubicBezTo>
                    <a:pt x="3058" y="1421"/>
                    <a:pt x="3041" y="1387"/>
                    <a:pt x="3025" y="1404"/>
                  </a:cubicBezTo>
                  <a:close/>
                  <a:moveTo>
                    <a:pt x="3927" y="1354"/>
                  </a:moveTo>
                  <a:cubicBezTo>
                    <a:pt x="3910" y="1354"/>
                    <a:pt x="3910" y="1354"/>
                    <a:pt x="3910" y="1370"/>
                  </a:cubicBezTo>
                  <a:cubicBezTo>
                    <a:pt x="3893" y="1370"/>
                    <a:pt x="3877" y="1354"/>
                    <a:pt x="3877" y="1337"/>
                  </a:cubicBezTo>
                  <a:cubicBezTo>
                    <a:pt x="3893" y="1337"/>
                    <a:pt x="3893" y="1320"/>
                    <a:pt x="3910" y="1320"/>
                  </a:cubicBezTo>
                  <a:cubicBezTo>
                    <a:pt x="3910" y="1337"/>
                    <a:pt x="3927" y="1337"/>
                    <a:pt x="3927" y="1354"/>
                  </a:cubicBezTo>
                  <a:close/>
                  <a:moveTo>
                    <a:pt x="3726" y="969"/>
                  </a:moveTo>
                  <a:cubicBezTo>
                    <a:pt x="3710" y="953"/>
                    <a:pt x="3710" y="953"/>
                    <a:pt x="3710" y="936"/>
                  </a:cubicBezTo>
                  <a:cubicBezTo>
                    <a:pt x="3726" y="936"/>
                    <a:pt x="3743" y="919"/>
                    <a:pt x="3760" y="919"/>
                  </a:cubicBezTo>
                  <a:cubicBezTo>
                    <a:pt x="3743" y="936"/>
                    <a:pt x="3743" y="969"/>
                    <a:pt x="3726" y="969"/>
                  </a:cubicBezTo>
                  <a:close/>
                  <a:moveTo>
                    <a:pt x="3693" y="936"/>
                  </a:moveTo>
                  <a:cubicBezTo>
                    <a:pt x="3693" y="936"/>
                    <a:pt x="3693" y="919"/>
                    <a:pt x="3710" y="919"/>
                  </a:cubicBezTo>
                  <a:cubicBezTo>
                    <a:pt x="3710" y="919"/>
                    <a:pt x="3693" y="903"/>
                    <a:pt x="3676" y="919"/>
                  </a:cubicBezTo>
                  <a:cubicBezTo>
                    <a:pt x="3693" y="919"/>
                    <a:pt x="3693" y="936"/>
                    <a:pt x="3693" y="936"/>
                  </a:cubicBezTo>
                  <a:cubicBezTo>
                    <a:pt x="3693" y="936"/>
                    <a:pt x="3693" y="936"/>
                    <a:pt x="3693" y="936"/>
                  </a:cubicBezTo>
                  <a:close/>
                  <a:moveTo>
                    <a:pt x="3710" y="1170"/>
                  </a:moveTo>
                  <a:cubicBezTo>
                    <a:pt x="3693" y="1153"/>
                    <a:pt x="3710" y="1137"/>
                    <a:pt x="3693" y="1137"/>
                  </a:cubicBezTo>
                  <a:cubicBezTo>
                    <a:pt x="3693" y="1137"/>
                    <a:pt x="3693" y="1153"/>
                    <a:pt x="3693" y="1153"/>
                  </a:cubicBezTo>
                  <a:cubicBezTo>
                    <a:pt x="3676" y="1153"/>
                    <a:pt x="3676" y="1187"/>
                    <a:pt x="3659" y="1170"/>
                  </a:cubicBezTo>
                  <a:cubicBezTo>
                    <a:pt x="3676" y="1153"/>
                    <a:pt x="3659" y="1153"/>
                    <a:pt x="3659" y="1137"/>
                  </a:cubicBezTo>
                  <a:cubicBezTo>
                    <a:pt x="3676" y="1120"/>
                    <a:pt x="3693" y="1120"/>
                    <a:pt x="3693" y="1120"/>
                  </a:cubicBezTo>
                  <a:cubicBezTo>
                    <a:pt x="3710" y="1120"/>
                    <a:pt x="3710" y="1137"/>
                    <a:pt x="3710" y="1137"/>
                  </a:cubicBezTo>
                  <a:cubicBezTo>
                    <a:pt x="3710" y="1120"/>
                    <a:pt x="3726" y="1120"/>
                    <a:pt x="3726" y="1120"/>
                  </a:cubicBezTo>
                  <a:cubicBezTo>
                    <a:pt x="3726" y="1120"/>
                    <a:pt x="3726" y="1137"/>
                    <a:pt x="3743" y="1137"/>
                  </a:cubicBezTo>
                  <a:cubicBezTo>
                    <a:pt x="3743" y="1120"/>
                    <a:pt x="3760" y="1103"/>
                    <a:pt x="3776" y="1103"/>
                  </a:cubicBezTo>
                  <a:cubicBezTo>
                    <a:pt x="3776" y="1120"/>
                    <a:pt x="3776" y="1120"/>
                    <a:pt x="3793" y="1120"/>
                  </a:cubicBezTo>
                  <a:cubicBezTo>
                    <a:pt x="3793" y="1120"/>
                    <a:pt x="3793" y="1103"/>
                    <a:pt x="3793" y="1120"/>
                  </a:cubicBezTo>
                  <a:lnTo>
                    <a:pt x="3793" y="1053"/>
                  </a:lnTo>
                  <a:lnTo>
                    <a:pt x="3810" y="1053"/>
                  </a:lnTo>
                  <a:cubicBezTo>
                    <a:pt x="3827" y="1086"/>
                    <a:pt x="3827" y="1137"/>
                    <a:pt x="3843" y="1153"/>
                  </a:cubicBezTo>
                  <a:cubicBezTo>
                    <a:pt x="3793" y="1170"/>
                    <a:pt x="3793" y="1153"/>
                    <a:pt x="3760" y="1170"/>
                  </a:cubicBezTo>
                  <a:cubicBezTo>
                    <a:pt x="3760" y="1170"/>
                    <a:pt x="3760" y="1187"/>
                    <a:pt x="3776" y="1187"/>
                  </a:cubicBezTo>
                  <a:cubicBezTo>
                    <a:pt x="3776" y="1187"/>
                    <a:pt x="3776" y="1170"/>
                    <a:pt x="3776" y="1187"/>
                  </a:cubicBezTo>
                  <a:cubicBezTo>
                    <a:pt x="3776" y="1187"/>
                    <a:pt x="3793" y="1170"/>
                    <a:pt x="3793" y="1187"/>
                  </a:cubicBezTo>
                  <a:cubicBezTo>
                    <a:pt x="3776" y="1203"/>
                    <a:pt x="3776" y="1203"/>
                    <a:pt x="3760" y="1203"/>
                  </a:cubicBezTo>
                  <a:cubicBezTo>
                    <a:pt x="3743" y="1187"/>
                    <a:pt x="3743" y="1170"/>
                    <a:pt x="3760" y="1153"/>
                  </a:cubicBezTo>
                  <a:cubicBezTo>
                    <a:pt x="3743" y="1170"/>
                    <a:pt x="3693" y="1137"/>
                    <a:pt x="3710" y="1170"/>
                  </a:cubicBezTo>
                  <a:close/>
                  <a:moveTo>
                    <a:pt x="3793" y="1437"/>
                  </a:moveTo>
                  <a:cubicBezTo>
                    <a:pt x="3793" y="1454"/>
                    <a:pt x="3810" y="1471"/>
                    <a:pt x="3810" y="1504"/>
                  </a:cubicBezTo>
                  <a:cubicBezTo>
                    <a:pt x="3793" y="1504"/>
                    <a:pt x="3793" y="1538"/>
                    <a:pt x="3776" y="1521"/>
                  </a:cubicBezTo>
                  <a:cubicBezTo>
                    <a:pt x="3776" y="1504"/>
                    <a:pt x="3776" y="1454"/>
                    <a:pt x="3776" y="1437"/>
                  </a:cubicBezTo>
                  <a:cubicBezTo>
                    <a:pt x="3776" y="1437"/>
                    <a:pt x="3793" y="1437"/>
                    <a:pt x="3793" y="1437"/>
                  </a:cubicBezTo>
                  <a:close/>
                  <a:moveTo>
                    <a:pt x="3943" y="802"/>
                  </a:moveTo>
                  <a:cubicBezTo>
                    <a:pt x="3927" y="836"/>
                    <a:pt x="3893" y="819"/>
                    <a:pt x="3893" y="802"/>
                  </a:cubicBezTo>
                  <a:cubicBezTo>
                    <a:pt x="3927" y="786"/>
                    <a:pt x="3927" y="819"/>
                    <a:pt x="3943" y="802"/>
                  </a:cubicBezTo>
                  <a:close/>
                  <a:moveTo>
                    <a:pt x="3693" y="819"/>
                  </a:moveTo>
                  <a:cubicBezTo>
                    <a:pt x="3693" y="836"/>
                    <a:pt x="3693" y="853"/>
                    <a:pt x="3676" y="853"/>
                  </a:cubicBezTo>
                  <a:cubicBezTo>
                    <a:pt x="3676" y="836"/>
                    <a:pt x="3676" y="836"/>
                    <a:pt x="3659" y="819"/>
                  </a:cubicBezTo>
                  <a:cubicBezTo>
                    <a:pt x="3693" y="819"/>
                    <a:pt x="3676" y="786"/>
                    <a:pt x="3693" y="802"/>
                  </a:cubicBezTo>
                  <a:cubicBezTo>
                    <a:pt x="3693" y="802"/>
                    <a:pt x="3693" y="819"/>
                    <a:pt x="3693" y="819"/>
                  </a:cubicBezTo>
                  <a:close/>
                  <a:moveTo>
                    <a:pt x="3225" y="1187"/>
                  </a:moveTo>
                  <a:cubicBezTo>
                    <a:pt x="3208" y="1187"/>
                    <a:pt x="3225" y="1170"/>
                    <a:pt x="3208" y="1170"/>
                  </a:cubicBezTo>
                  <a:cubicBezTo>
                    <a:pt x="3208" y="1203"/>
                    <a:pt x="3192" y="1203"/>
                    <a:pt x="3208" y="1220"/>
                  </a:cubicBezTo>
                  <a:cubicBezTo>
                    <a:pt x="3208" y="1220"/>
                    <a:pt x="3192" y="1220"/>
                    <a:pt x="3192" y="1220"/>
                  </a:cubicBezTo>
                  <a:cubicBezTo>
                    <a:pt x="3175" y="1187"/>
                    <a:pt x="3175" y="1153"/>
                    <a:pt x="3175" y="1120"/>
                  </a:cubicBezTo>
                  <a:cubicBezTo>
                    <a:pt x="3208" y="1103"/>
                    <a:pt x="3225" y="1170"/>
                    <a:pt x="3225" y="1187"/>
                  </a:cubicBezTo>
                  <a:close/>
                  <a:moveTo>
                    <a:pt x="3141" y="1437"/>
                  </a:moveTo>
                  <a:cubicBezTo>
                    <a:pt x="3192" y="1437"/>
                    <a:pt x="3158" y="1454"/>
                    <a:pt x="3175" y="1487"/>
                  </a:cubicBezTo>
                  <a:cubicBezTo>
                    <a:pt x="3158" y="1487"/>
                    <a:pt x="3158" y="1471"/>
                    <a:pt x="3141" y="1471"/>
                  </a:cubicBezTo>
                  <a:cubicBezTo>
                    <a:pt x="3141" y="1454"/>
                    <a:pt x="3158" y="1454"/>
                    <a:pt x="3141" y="1437"/>
                  </a:cubicBezTo>
                  <a:close/>
                  <a:moveTo>
                    <a:pt x="3242" y="1538"/>
                  </a:moveTo>
                  <a:cubicBezTo>
                    <a:pt x="3258" y="1538"/>
                    <a:pt x="3258" y="1521"/>
                    <a:pt x="3275" y="1538"/>
                  </a:cubicBezTo>
                  <a:lnTo>
                    <a:pt x="3275" y="1554"/>
                  </a:lnTo>
                  <a:cubicBezTo>
                    <a:pt x="3258" y="1554"/>
                    <a:pt x="3242" y="1554"/>
                    <a:pt x="3242" y="1538"/>
                  </a:cubicBezTo>
                  <a:close/>
                  <a:moveTo>
                    <a:pt x="3175" y="1989"/>
                  </a:moveTo>
                  <a:cubicBezTo>
                    <a:pt x="3192" y="1989"/>
                    <a:pt x="3175" y="1972"/>
                    <a:pt x="3192" y="1955"/>
                  </a:cubicBezTo>
                  <a:cubicBezTo>
                    <a:pt x="3192" y="1972"/>
                    <a:pt x="3208" y="1972"/>
                    <a:pt x="3208" y="1989"/>
                  </a:cubicBezTo>
                  <a:cubicBezTo>
                    <a:pt x="3192" y="1989"/>
                    <a:pt x="3175" y="2005"/>
                    <a:pt x="3175" y="1989"/>
                  </a:cubicBezTo>
                  <a:close/>
                  <a:moveTo>
                    <a:pt x="3258" y="2323"/>
                  </a:moveTo>
                  <a:cubicBezTo>
                    <a:pt x="3258" y="2306"/>
                    <a:pt x="3242" y="2273"/>
                    <a:pt x="3258" y="2289"/>
                  </a:cubicBezTo>
                  <a:cubicBezTo>
                    <a:pt x="3258" y="2289"/>
                    <a:pt x="3275" y="2306"/>
                    <a:pt x="3275" y="2323"/>
                  </a:cubicBezTo>
                  <a:cubicBezTo>
                    <a:pt x="3275" y="2323"/>
                    <a:pt x="3258" y="2323"/>
                    <a:pt x="3258" y="2323"/>
                  </a:cubicBezTo>
                  <a:close/>
                  <a:moveTo>
                    <a:pt x="3175" y="2841"/>
                  </a:moveTo>
                  <a:cubicBezTo>
                    <a:pt x="3192" y="2841"/>
                    <a:pt x="3192" y="2824"/>
                    <a:pt x="3192" y="2841"/>
                  </a:cubicBezTo>
                  <a:cubicBezTo>
                    <a:pt x="3192" y="2858"/>
                    <a:pt x="3192" y="2874"/>
                    <a:pt x="3175" y="2891"/>
                  </a:cubicBezTo>
                  <a:cubicBezTo>
                    <a:pt x="3192" y="2858"/>
                    <a:pt x="3175" y="2858"/>
                    <a:pt x="3175" y="2841"/>
                  </a:cubicBezTo>
                  <a:close/>
                  <a:moveTo>
                    <a:pt x="3175" y="1504"/>
                  </a:moveTo>
                  <a:cubicBezTo>
                    <a:pt x="3175" y="1504"/>
                    <a:pt x="3192" y="1504"/>
                    <a:pt x="3192" y="1504"/>
                  </a:cubicBezTo>
                  <a:cubicBezTo>
                    <a:pt x="3192" y="1504"/>
                    <a:pt x="3192" y="1487"/>
                    <a:pt x="3192" y="1471"/>
                  </a:cubicBezTo>
                  <a:cubicBezTo>
                    <a:pt x="3175" y="1471"/>
                    <a:pt x="3175" y="1487"/>
                    <a:pt x="3175" y="1504"/>
                  </a:cubicBezTo>
                  <a:close/>
                  <a:moveTo>
                    <a:pt x="3158" y="2791"/>
                  </a:moveTo>
                  <a:cubicBezTo>
                    <a:pt x="3141" y="2791"/>
                    <a:pt x="3158" y="2807"/>
                    <a:pt x="3141" y="2807"/>
                  </a:cubicBezTo>
                  <a:cubicBezTo>
                    <a:pt x="3141" y="2791"/>
                    <a:pt x="3125" y="2791"/>
                    <a:pt x="3125" y="2774"/>
                  </a:cubicBezTo>
                  <a:cubicBezTo>
                    <a:pt x="3141" y="2774"/>
                    <a:pt x="3158" y="2791"/>
                    <a:pt x="3158" y="2791"/>
                  </a:cubicBezTo>
                  <a:close/>
                  <a:moveTo>
                    <a:pt x="3141" y="3359"/>
                  </a:moveTo>
                  <a:cubicBezTo>
                    <a:pt x="3125" y="3325"/>
                    <a:pt x="3158" y="3325"/>
                    <a:pt x="3141" y="3325"/>
                  </a:cubicBezTo>
                  <a:cubicBezTo>
                    <a:pt x="3158" y="3309"/>
                    <a:pt x="3175" y="3325"/>
                    <a:pt x="3175" y="3309"/>
                  </a:cubicBezTo>
                  <a:cubicBezTo>
                    <a:pt x="3175" y="3309"/>
                    <a:pt x="3175" y="3309"/>
                    <a:pt x="3175" y="3309"/>
                  </a:cubicBezTo>
                  <a:cubicBezTo>
                    <a:pt x="3192" y="3309"/>
                    <a:pt x="3175" y="3259"/>
                    <a:pt x="3192" y="3275"/>
                  </a:cubicBezTo>
                  <a:cubicBezTo>
                    <a:pt x="3192" y="3309"/>
                    <a:pt x="3208" y="3292"/>
                    <a:pt x="3208" y="3292"/>
                  </a:cubicBezTo>
                  <a:cubicBezTo>
                    <a:pt x="3208" y="3325"/>
                    <a:pt x="3225" y="3292"/>
                    <a:pt x="3225" y="3309"/>
                  </a:cubicBezTo>
                  <a:cubicBezTo>
                    <a:pt x="3225" y="3342"/>
                    <a:pt x="3208" y="3376"/>
                    <a:pt x="3175" y="3376"/>
                  </a:cubicBezTo>
                  <a:cubicBezTo>
                    <a:pt x="3175" y="3342"/>
                    <a:pt x="3158" y="3392"/>
                    <a:pt x="3158" y="3359"/>
                  </a:cubicBezTo>
                  <a:cubicBezTo>
                    <a:pt x="3175" y="3359"/>
                    <a:pt x="3141" y="3325"/>
                    <a:pt x="3141" y="3359"/>
                  </a:cubicBezTo>
                  <a:close/>
                  <a:moveTo>
                    <a:pt x="3108" y="3492"/>
                  </a:moveTo>
                  <a:cubicBezTo>
                    <a:pt x="3091" y="3476"/>
                    <a:pt x="3091" y="3492"/>
                    <a:pt x="3091" y="3492"/>
                  </a:cubicBezTo>
                  <a:cubicBezTo>
                    <a:pt x="3075" y="3492"/>
                    <a:pt x="3075" y="3492"/>
                    <a:pt x="3091" y="3492"/>
                  </a:cubicBezTo>
                  <a:cubicBezTo>
                    <a:pt x="3091" y="3492"/>
                    <a:pt x="3091" y="3476"/>
                    <a:pt x="3091" y="3459"/>
                  </a:cubicBezTo>
                  <a:cubicBezTo>
                    <a:pt x="3108" y="3459"/>
                    <a:pt x="3108" y="3459"/>
                    <a:pt x="3108" y="3476"/>
                  </a:cubicBezTo>
                  <a:cubicBezTo>
                    <a:pt x="3108" y="3476"/>
                    <a:pt x="3108" y="3476"/>
                    <a:pt x="3108" y="3476"/>
                  </a:cubicBezTo>
                  <a:cubicBezTo>
                    <a:pt x="3108" y="3476"/>
                    <a:pt x="3108" y="3476"/>
                    <a:pt x="3108" y="3492"/>
                  </a:cubicBezTo>
                  <a:close/>
                  <a:moveTo>
                    <a:pt x="3158" y="3442"/>
                  </a:moveTo>
                  <a:cubicBezTo>
                    <a:pt x="3141" y="3376"/>
                    <a:pt x="3125" y="3359"/>
                    <a:pt x="3091" y="3359"/>
                  </a:cubicBezTo>
                  <a:cubicBezTo>
                    <a:pt x="3091" y="3376"/>
                    <a:pt x="3091" y="3392"/>
                    <a:pt x="3091" y="3409"/>
                  </a:cubicBezTo>
                  <a:cubicBezTo>
                    <a:pt x="3091" y="3442"/>
                    <a:pt x="3125" y="3426"/>
                    <a:pt x="3125" y="3459"/>
                  </a:cubicBezTo>
                  <a:cubicBezTo>
                    <a:pt x="3125" y="3459"/>
                    <a:pt x="3125" y="3459"/>
                    <a:pt x="3125" y="3459"/>
                  </a:cubicBezTo>
                  <a:cubicBezTo>
                    <a:pt x="3141" y="3459"/>
                    <a:pt x="3141" y="3459"/>
                    <a:pt x="3141" y="3459"/>
                  </a:cubicBezTo>
                  <a:cubicBezTo>
                    <a:pt x="3125" y="3459"/>
                    <a:pt x="3141" y="3442"/>
                    <a:pt x="3158" y="3442"/>
                  </a:cubicBezTo>
                  <a:close/>
                  <a:moveTo>
                    <a:pt x="3208" y="3008"/>
                  </a:moveTo>
                  <a:cubicBezTo>
                    <a:pt x="3208" y="3025"/>
                    <a:pt x="3225" y="3025"/>
                    <a:pt x="3208" y="3041"/>
                  </a:cubicBezTo>
                  <a:cubicBezTo>
                    <a:pt x="3175" y="3008"/>
                    <a:pt x="3192" y="3008"/>
                    <a:pt x="3175" y="2975"/>
                  </a:cubicBezTo>
                  <a:lnTo>
                    <a:pt x="3192" y="2975"/>
                  </a:lnTo>
                  <a:cubicBezTo>
                    <a:pt x="3192" y="2991"/>
                    <a:pt x="3208" y="2975"/>
                    <a:pt x="3225" y="3008"/>
                  </a:cubicBezTo>
                  <a:cubicBezTo>
                    <a:pt x="3208" y="3008"/>
                    <a:pt x="3192" y="3008"/>
                    <a:pt x="3192" y="3008"/>
                  </a:cubicBezTo>
                  <a:cubicBezTo>
                    <a:pt x="3208" y="3025"/>
                    <a:pt x="3192" y="3008"/>
                    <a:pt x="3208" y="3008"/>
                  </a:cubicBezTo>
                  <a:close/>
                  <a:moveTo>
                    <a:pt x="3141" y="2523"/>
                  </a:moveTo>
                  <a:cubicBezTo>
                    <a:pt x="3175" y="2523"/>
                    <a:pt x="3158" y="2557"/>
                    <a:pt x="3175" y="2540"/>
                  </a:cubicBezTo>
                  <a:cubicBezTo>
                    <a:pt x="3175" y="2590"/>
                    <a:pt x="3192" y="2557"/>
                    <a:pt x="3192" y="2590"/>
                  </a:cubicBezTo>
                  <a:cubicBezTo>
                    <a:pt x="3192" y="2590"/>
                    <a:pt x="3175" y="2590"/>
                    <a:pt x="3175" y="2590"/>
                  </a:cubicBezTo>
                  <a:cubicBezTo>
                    <a:pt x="3175" y="2590"/>
                    <a:pt x="3175" y="2590"/>
                    <a:pt x="3175" y="2607"/>
                  </a:cubicBezTo>
                  <a:cubicBezTo>
                    <a:pt x="3158" y="2590"/>
                    <a:pt x="3158" y="2574"/>
                    <a:pt x="3175" y="2574"/>
                  </a:cubicBezTo>
                  <a:cubicBezTo>
                    <a:pt x="3158" y="2557"/>
                    <a:pt x="3158" y="2540"/>
                    <a:pt x="3141" y="2523"/>
                  </a:cubicBezTo>
                  <a:close/>
                  <a:moveTo>
                    <a:pt x="3208" y="3175"/>
                  </a:moveTo>
                  <a:cubicBezTo>
                    <a:pt x="3258" y="3158"/>
                    <a:pt x="3225" y="3108"/>
                    <a:pt x="3208" y="3058"/>
                  </a:cubicBezTo>
                  <a:cubicBezTo>
                    <a:pt x="3208" y="3041"/>
                    <a:pt x="3225" y="3075"/>
                    <a:pt x="3225" y="3041"/>
                  </a:cubicBezTo>
                  <a:cubicBezTo>
                    <a:pt x="3225" y="3058"/>
                    <a:pt x="3225" y="3058"/>
                    <a:pt x="3242" y="3058"/>
                  </a:cubicBezTo>
                  <a:cubicBezTo>
                    <a:pt x="3208" y="3025"/>
                    <a:pt x="3192" y="3075"/>
                    <a:pt x="3158" y="3041"/>
                  </a:cubicBezTo>
                  <a:cubicBezTo>
                    <a:pt x="3158" y="3058"/>
                    <a:pt x="3175" y="3075"/>
                    <a:pt x="3158" y="3091"/>
                  </a:cubicBezTo>
                  <a:cubicBezTo>
                    <a:pt x="3158" y="3108"/>
                    <a:pt x="3175" y="3091"/>
                    <a:pt x="3175" y="3075"/>
                  </a:cubicBezTo>
                  <a:cubicBezTo>
                    <a:pt x="3175" y="3091"/>
                    <a:pt x="3192" y="3091"/>
                    <a:pt x="3192" y="3091"/>
                  </a:cubicBezTo>
                  <a:cubicBezTo>
                    <a:pt x="3192" y="3108"/>
                    <a:pt x="3192" y="3158"/>
                    <a:pt x="3175" y="3158"/>
                  </a:cubicBezTo>
                  <a:cubicBezTo>
                    <a:pt x="3175" y="3192"/>
                    <a:pt x="3208" y="3142"/>
                    <a:pt x="3208" y="3175"/>
                  </a:cubicBezTo>
                  <a:close/>
                  <a:moveTo>
                    <a:pt x="3325" y="2323"/>
                  </a:moveTo>
                  <a:cubicBezTo>
                    <a:pt x="3309" y="2323"/>
                    <a:pt x="3325" y="2323"/>
                    <a:pt x="3325" y="2340"/>
                  </a:cubicBezTo>
                  <a:cubicBezTo>
                    <a:pt x="3309" y="2323"/>
                    <a:pt x="3292" y="2323"/>
                    <a:pt x="3275" y="2340"/>
                  </a:cubicBezTo>
                  <a:cubicBezTo>
                    <a:pt x="3292" y="2340"/>
                    <a:pt x="3309" y="2356"/>
                    <a:pt x="3325" y="2373"/>
                  </a:cubicBezTo>
                  <a:cubicBezTo>
                    <a:pt x="3359" y="2356"/>
                    <a:pt x="3342" y="2340"/>
                    <a:pt x="3342" y="2306"/>
                  </a:cubicBezTo>
                  <a:cubicBezTo>
                    <a:pt x="3325" y="2306"/>
                    <a:pt x="3325" y="2340"/>
                    <a:pt x="3325" y="2323"/>
                  </a:cubicBezTo>
                  <a:close/>
                  <a:moveTo>
                    <a:pt x="3275" y="2958"/>
                  </a:moveTo>
                  <a:cubicBezTo>
                    <a:pt x="3275" y="2941"/>
                    <a:pt x="3258" y="2958"/>
                    <a:pt x="3258" y="2941"/>
                  </a:cubicBezTo>
                  <a:cubicBezTo>
                    <a:pt x="3258" y="2941"/>
                    <a:pt x="3275" y="2924"/>
                    <a:pt x="3275" y="2941"/>
                  </a:cubicBezTo>
                  <a:cubicBezTo>
                    <a:pt x="3258" y="2941"/>
                    <a:pt x="3292" y="2958"/>
                    <a:pt x="3309" y="2958"/>
                  </a:cubicBezTo>
                  <a:cubicBezTo>
                    <a:pt x="3309" y="2958"/>
                    <a:pt x="3309" y="2941"/>
                    <a:pt x="3309" y="2941"/>
                  </a:cubicBezTo>
                  <a:cubicBezTo>
                    <a:pt x="3325" y="2975"/>
                    <a:pt x="3292" y="2958"/>
                    <a:pt x="3275" y="2958"/>
                  </a:cubicBezTo>
                  <a:close/>
                  <a:moveTo>
                    <a:pt x="3309" y="3008"/>
                  </a:moveTo>
                  <a:cubicBezTo>
                    <a:pt x="3309" y="3008"/>
                    <a:pt x="3325" y="3008"/>
                    <a:pt x="3342" y="3008"/>
                  </a:cubicBezTo>
                  <a:cubicBezTo>
                    <a:pt x="3325" y="2975"/>
                    <a:pt x="3342" y="2975"/>
                    <a:pt x="3325" y="2958"/>
                  </a:cubicBezTo>
                  <a:cubicBezTo>
                    <a:pt x="3309" y="2958"/>
                    <a:pt x="3292" y="2958"/>
                    <a:pt x="3292" y="2975"/>
                  </a:cubicBezTo>
                  <a:cubicBezTo>
                    <a:pt x="3309" y="2975"/>
                    <a:pt x="3309" y="2991"/>
                    <a:pt x="3309" y="2991"/>
                  </a:cubicBezTo>
                  <a:cubicBezTo>
                    <a:pt x="3309" y="3008"/>
                    <a:pt x="3309" y="2991"/>
                    <a:pt x="3309" y="3008"/>
                  </a:cubicBezTo>
                  <a:close/>
                  <a:moveTo>
                    <a:pt x="3275" y="2891"/>
                  </a:moveTo>
                  <a:cubicBezTo>
                    <a:pt x="3258" y="2891"/>
                    <a:pt x="3258" y="2941"/>
                    <a:pt x="3292" y="2924"/>
                  </a:cubicBezTo>
                  <a:cubicBezTo>
                    <a:pt x="3275" y="2908"/>
                    <a:pt x="3292" y="2891"/>
                    <a:pt x="3292" y="2874"/>
                  </a:cubicBezTo>
                  <a:cubicBezTo>
                    <a:pt x="3275" y="2874"/>
                    <a:pt x="3275" y="2908"/>
                    <a:pt x="3275" y="2891"/>
                  </a:cubicBezTo>
                  <a:close/>
                  <a:moveTo>
                    <a:pt x="3091" y="3593"/>
                  </a:moveTo>
                  <a:cubicBezTo>
                    <a:pt x="3075" y="3626"/>
                    <a:pt x="3108" y="3643"/>
                    <a:pt x="3091" y="3643"/>
                  </a:cubicBezTo>
                  <a:cubicBezTo>
                    <a:pt x="3091" y="3643"/>
                    <a:pt x="3091" y="3643"/>
                    <a:pt x="3091" y="3643"/>
                  </a:cubicBezTo>
                  <a:cubicBezTo>
                    <a:pt x="3091" y="3643"/>
                    <a:pt x="3091" y="3643"/>
                    <a:pt x="3091" y="3660"/>
                  </a:cubicBezTo>
                  <a:cubicBezTo>
                    <a:pt x="3075" y="3643"/>
                    <a:pt x="3058" y="3643"/>
                    <a:pt x="3058" y="3626"/>
                  </a:cubicBezTo>
                  <a:cubicBezTo>
                    <a:pt x="3091" y="3643"/>
                    <a:pt x="3075" y="3609"/>
                    <a:pt x="3091" y="3593"/>
                  </a:cubicBezTo>
                  <a:close/>
                  <a:moveTo>
                    <a:pt x="3075" y="3726"/>
                  </a:moveTo>
                  <a:cubicBezTo>
                    <a:pt x="3075" y="3743"/>
                    <a:pt x="3091" y="3726"/>
                    <a:pt x="3091" y="3743"/>
                  </a:cubicBezTo>
                  <a:cubicBezTo>
                    <a:pt x="3075" y="3760"/>
                    <a:pt x="3075" y="3743"/>
                    <a:pt x="3075" y="3743"/>
                  </a:cubicBezTo>
                  <a:cubicBezTo>
                    <a:pt x="3075" y="3726"/>
                    <a:pt x="3075" y="3726"/>
                    <a:pt x="3075" y="3726"/>
                  </a:cubicBezTo>
                  <a:close/>
                  <a:moveTo>
                    <a:pt x="3208" y="3676"/>
                  </a:moveTo>
                  <a:cubicBezTo>
                    <a:pt x="3225" y="3693"/>
                    <a:pt x="3225" y="3676"/>
                    <a:pt x="3225" y="3676"/>
                  </a:cubicBezTo>
                  <a:cubicBezTo>
                    <a:pt x="3225" y="3693"/>
                    <a:pt x="3225" y="3693"/>
                    <a:pt x="3225" y="3693"/>
                  </a:cubicBezTo>
                  <a:cubicBezTo>
                    <a:pt x="3208" y="3710"/>
                    <a:pt x="3208" y="3693"/>
                    <a:pt x="3208" y="3676"/>
                  </a:cubicBezTo>
                  <a:close/>
                  <a:moveTo>
                    <a:pt x="3242" y="3459"/>
                  </a:moveTo>
                  <a:cubicBezTo>
                    <a:pt x="3225" y="3459"/>
                    <a:pt x="3242" y="3476"/>
                    <a:pt x="3242" y="3492"/>
                  </a:cubicBezTo>
                  <a:cubicBezTo>
                    <a:pt x="3275" y="3492"/>
                    <a:pt x="3292" y="3476"/>
                    <a:pt x="3292" y="3442"/>
                  </a:cubicBezTo>
                  <a:cubicBezTo>
                    <a:pt x="3275" y="3442"/>
                    <a:pt x="3275" y="3442"/>
                    <a:pt x="3275" y="3442"/>
                  </a:cubicBezTo>
                  <a:cubicBezTo>
                    <a:pt x="3258" y="3442"/>
                    <a:pt x="3258" y="3476"/>
                    <a:pt x="3242" y="3459"/>
                  </a:cubicBezTo>
                  <a:close/>
                  <a:moveTo>
                    <a:pt x="3309" y="2908"/>
                  </a:moveTo>
                  <a:cubicBezTo>
                    <a:pt x="3292" y="2874"/>
                    <a:pt x="3309" y="2858"/>
                    <a:pt x="3309" y="2824"/>
                  </a:cubicBezTo>
                  <a:cubicBezTo>
                    <a:pt x="3309" y="2807"/>
                    <a:pt x="3325" y="2807"/>
                    <a:pt x="3342" y="2807"/>
                  </a:cubicBezTo>
                  <a:cubicBezTo>
                    <a:pt x="3325" y="2841"/>
                    <a:pt x="3359" y="2858"/>
                    <a:pt x="3342" y="2908"/>
                  </a:cubicBezTo>
                  <a:cubicBezTo>
                    <a:pt x="3325" y="2908"/>
                    <a:pt x="3325" y="2891"/>
                    <a:pt x="3309" y="2908"/>
                  </a:cubicBezTo>
                  <a:close/>
                  <a:moveTo>
                    <a:pt x="3309" y="1187"/>
                  </a:moveTo>
                  <a:cubicBezTo>
                    <a:pt x="3292" y="1187"/>
                    <a:pt x="3292" y="1203"/>
                    <a:pt x="3292" y="1220"/>
                  </a:cubicBezTo>
                  <a:cubicBezTo>
                    <a:pt x="3292" y="1220"/>
                    <a:pt x="3292" y="1220"/>
                    <a:pt x="3309" y="1220"/>
                  </a:cubicBezTo>
                  <a:cubicBezTo>
                    <a:pt x="3292" y="1237"/>
                    <a:pt x="3309" y="1254"/>
                    <a:pt x="3292" y="1270"/>
                  </a:cubicBezTo>
                  <a:cubicBezTo>
                    <a:pt x="3309" y="1287"/>
                    <a:pt x="3325" y="1254"/>
                    <a:pt x="3309" y="1237"/>
                  </a:cubicBezTo>
                  <a:cubicBezTo>
                    <a:pt x="3309" y="1220"/>
                    <a:pt x="3325" y="1254"/>
                    <a:pt x="3325" y="1237"/>
                  </a:cubicBezTo>
                  <a:cubicBezTo>
                    <a:pt x="3325" y="1237"/>
                    <a:pt x="3325" y="1237"/>
                    <a:pt x="3325" y="1237"/>
                  </a:cubicBezTo>
                  <a:cubicBezTo>
                    <a:pt x="3342" y="1270"/>
                    <a:pt x="3325" y="1220"/>
                    <a:pt x="3342" y="1203"/>
                  </a:cubicBezTo>
                  <a:cubicBezTo>
                    <a:pt x="3325" y="1203"/>
                    <a:pt x="3309" y="1203"/>
                    <a:pt x="3309" y="1187"/>
                  </a:cubicBezTo>
                  <a:close/>
                  <a:moveTo>
                    <a:pt x="3392" y="1487"/>
                  </a:moveTo>
                  <a:cubicBezTo>
                    <a:pt x="3375" y="1487"/>
                    <a:pt x="3375" y="1487"/>
                    <a:pt x="3359" y="1487"/>
                  </a:cubicBezTo>
                  <a:cubicBezTo>
                    <a:pt x="3375" y="1487"/>
                    <a:pt x="3375" y="1487"/>
                    <a:pt x="3375" y="1487"/>
                  </a:cubicBezTo>
                  <a:cubicBezTo>
                    <a:pt x="3359" y="1487"/>
                    <a:pt x="3359" y="1487"/>
                    <a:pt x="3359" y="1471"/>
                  </a:cubicBezTo>
                  <a:cubicBezTo>
                    <a:pt x="3375" y="1487"/>
                    <a:pt x="3375" y="1471"/>
                    <a:pt x="3392" y="1487"/>
                  </a:cubicBezTo>
                  <a:close/>
                  <a:moveTo>
                    <a:pt x="3359" y="2273"/>
                  </a:moveTo>
                  <a:cubicBezTo>
                    <a:pt x="3342" y="2273"/>
                    <a:pt x="3342" y="2289"/>
                    <a:pt x="3325" y="2289"/>
                  </a:cubicBezTo>
                  <a:cubicBezTo>
                    <a:pt x="3325" y="2256"/>
                    <a:pt x="3309" y="2273"/>
                    <a:pt x="3309" y="2239"/>
                  </a:cubicBezTo>
                  <a:cubicBezTo>
                    <a:pt x="3325" y="2239"/>
                    <a:pt x="3325" y="2273"/>
                    <a:pt x="3359" y="2273"/>
                  </a:cubicBezTo>
                  <a:close/>
                  <a:moveTo>
                    <a:pt x="3342" y="1504"/>
                  </a:moveTo>
                  <a:cubicBezTo>
                    <a:pt x="3325" y="1504"/>
                    <a:pt x="3325" y="1504"/>
                    <a:pt x="3342" y="1504"/>
                  </a:cubicBezTo>
                  <a:cubicBezTo>
                    <a:pt x="3325" y="1538"/>
                    <a:pt x="3325" y="1538"/>
                    <a:pt x="3342" y="1571"/>
                  </a:cubicBezTo>
                  <a:cubicBezTo>
                    <a:pt x="3342" y="1554"/>
                    <a:pt x="3342" y="1554"/>
                    <a:pt x="3359" y="1554"/>
                  </a:cubicBezTo>
                  <a:cubicBezTo>
                    <a:pt x="3375" y="1538"/>
                    <a:pt x="3375" y="1521"/>
                    <a:pt x="3359" y="1504"/>
                  </a:cubicBezTo>
                  <a:cubicBezTo>
                    <a:pt x="3342" y="1487"/>
                    <a:pt x="3342" y="1521"/>
                    <a:pt x="3342" y="1504"/>
                  </a:cubicBezTo>
                  <a:close/>
                  <a:moveTo>
                    <a:pt x="3325" y="2523"/>
                  </a:moveTo>
                  <a:cubicBezTo>
                    <a:pt x="3342" y="2523"/>
                    <a:pt x="3325" y="2490"/>
                    <a:pt x="3359" y="2490"/>
                  </a:cubicBezTo>
                  <a:cubicBezTo>
                    <a:pt x="3342" y="2473"/>
                    <a:pt x="3342" y="2457"/>
                    <a:pt x="3342" y="2440"/>
                  </a:cubicBezTo>
                  <a:cubicBezTo>
                    <a:pt x="3292" y="2457"/>
                    <a:pt x="3292" y="2440"/>
                    <a:pt x="3275" y="2457"/>
                  </a:cubicBezTo>
                  <a:cubicBezTo>
                    <a:pt x="3258" y="2440"/>
                    <a:pt x="3258" y="2440"/>
                    <a:pt x="3258" y="2423"/>
                  </a:cubicBezTo>
                  <a:cubicBezTo>
                    <a:pt x="3225" y="2423"/>
                    <a:pt x="3225" y="2440"/>
                    <a:pt x="3192" y="2440"/>
                  </a:cubicBezTo>
                  <a:cubicBezTo>
                    <a:pt x="3208" y="2423"/>
                    <a:pt x="3175" y="2423"/>
                    <a:pt x="3175" y="2406"/>
                  </a:cubicBezTo>
                  <a:cubicBezTo>
                    <a:pt x="3125" y="2423"/>
                    <a:pt x="3141" y="2440"/>
                    <a:pt x="3158" y="2490"/>
                  </a:cubicBezTo>
                  <a:cubicBezTo>
                    <a:pt x="3158" y="2490"/>
                    <a:pt x="3175" y="2473"/>
                    <a:pt x="3175" y="2490"/>
                  </a:cubicBezTo>
                  <a:cubicBezTo>
                    <a:pt x="3192" y="2490"/>
                    <a:pt x="3175" y="2473"/>
                    <a:pt x="3192" y="2473"/>
                  </a:cubicBezTo>
                  <a:cubicBezTo>
                    <a:pt x="3192" y="2473"/>
                    <a:pt x="3208" y="2490"/>
                    <a:pt x="3208" y="2473"/>
                  </a:cubicBezTo>
                  <a:cubicBezTo>
                    <a:pt x="3208" y="2490"/>
                    <a:pt x="3242" y="2490"/>
                    <a:pt x="3242" y="2523"/>
                  </a:cubicBezTo>
                  <a:cubicBezTo>
                    <a:pt x="3275" y="2523"/>
                    <a:pt x="3292" y="2523"/>
                    <a:pt x="3292" y="2557"/>
                  </a:cubicBezTo>
                  <a:cubicBezTo>
                    <a:pt x="3309" y="2540"/>
                    <a:pt x="3309" y="2523"/>
                    <a:pt x="3309" y="2507"/>
                  </a:cubicBezTo>
                  <a:cubicBezTo>
                    <a:pt x="3325" y="2507"/>
                    <a:pt x="3325" y="2507"/>
                    <a:pt x="3325" y="2523"/>
                  </a:cubicBezTo>
                  <a:close/>
                  <a:moveTo>
                    <a:pt x="3325" y="1771"/>
                  </a:moveTo>
                  <a:cubicBezTo>
                    <a:pt x="3309" y="1755"/>
                    <a:pt x="3309" y="1738"/>
                    <a:pt x="3309" y="1721"/>
                  </a:cubicBezTo>
                  <a:cubicBezTo>
                    <a:pt x="3325" y="1738"/>
                    <a:pt x="3325" y="1705"/>
                    <a:pt x="3342" y="1721"/>
                  </a:cubicBezTo>
                  <a:cubicBezTo>
                    <a:pt x="3359" y="1738"/>
                    <a:pt x="3359" y="1755"/>
                    <a:pt x="3359" y="1755"/>
                  </a:cubicBezTo>
                  <a:cubicBezTo>
                    <a:pt x="3375" y="1738"/>
                    <a:pt x="3409" y="1755"/>
                    <a:pt x="3426" y="1771"/>
                  </a:cubicBezTo>
                  <a:cubicBezTo>
                    <a:pt x="3375" y="1805"/>
                    <a:pt x="3392" y="1755"/>
                    <a:pt x="3325" y="1771"/>
                  </a:cubicBezTo>
                  <a:close/>
                  <a:moveTo>
                    <a:pt x="3710" y="1287"/>
                  </a:moveTo>
                  <a:cubicBezTo>
                    <a:pt x="3726" y="1270"/>
                    <a:pt x="3710" y="1270"/>
                    <a:pt x="3710" y="1254"/>
                  </a:cubicBezTo>
                  <a:lnTo>
                    <a:pt x="3726" y="1254"/>
                  </a:lnTo>
                  <a:cubicBezTo>
                    <a:pt x="3743" y="1287"/>
                    <a:pt x="3743" y="1320"/>
                    <a:pt x="3726" y="1320"/>
                  </a:cubicBezTo>
                  <a:cubicBezTo>
                    <a:pt x="3743" y="1320"/>
                    <a:pt x="3710" y="1287"/>
                    <a:pt x="3710" y="1287"/>
                  </a:cubicBezTo>
                  <a:close/>
                  <a:moveTo>
                    <a:pt x="4228" y="2640"/>
                  </a:moveTo>
                  <a:cubicBezTo>
                    <a:pt x="4211" y="2640"/>
                    <a:pt x="4211" y="2640"/>
                    <a:pt x="4211" y="2640"/>
                  </a:cubicBezTo>
                  <a:cubicBezTo>
                    <a:pt x="4177" y="2657"/>
                    <a:pt x="4194" y="2590"/>
                    <a:pt x="4177" y="2590"/>
                  </a:cubicBezTo>
                  <a:cubicBezTo>
                    <a:pt x="4211" y="2574"/>
                    <a:pt x="4194" y="2624"/>
                    <a:pt x="4228" y="2640"/>
                  </a:cubicBezTo>
                  <a:close/>
                  <a:moveTo>
                    <a:pt x="4194" y="2757"/>
                  </a:moveTo>
                  <a:cubicBezTo>
                    <a:pt x="4194" y="2757"/>
                    <a:pt x="4194" y="2757"/>
                    <a:pt x="4194" y="2741"/>
                  </a:cubicBezTo>
                  <a:cubicBezTo>
                    <a:pt x="4211" y="2741"/>
                    <a:pt x="4211" y="2757"/>
                    <a:pt x="4211" y="2757"/>
                  </a:cubicBezTo>
                  <a:cubicBezTo>
                    <a:pt x="4211" y="2757"/>
                    <a:pt x="4194" y="2774"/>
                    <a:pt x="4194" y="2757"/>
                  </a:cubicBezTo>
                  <a:close/>
                  <a:moveTo>
                    <a:pt x="4278" y="2924"/>
                  </a:moveTo>
                  <a:cubicBezTo>
                    <a:pt x="4278" y="2924"/>
                    <a:pt x="4261" y="2924"/>
                    <a:pt x="4278" y="2924"/>
                  </a:cubicBezTo>
                  <a:cubicBezTo>
                    <a:pt x="4261" y="2924"/>
                    <a:pt x="4244" y="2924"/>
                    <a:pt x="4244" y="2908"/>
                  </a:cubicBezTo>
                  <a:cubicBezTo>
                    <a:pt x="4261" y="2908"/>
                    <a:pt x="4278" y="2908"/>
                    <a:pt x="4278" y="2924"/>
                  </a:cubicBezTo>
                  <a:close/>
                  <a:moveTo>
                    <a:pt x="4244" y="3125"/>
                  </a:moveTo>
                  <a:cubicBezTo>
                    <a:pt x="4244" y="3125"/>
                    <a:pt x="4244" y="3142"/>
                    <a:pt x="4261" y="3142"/>
                  </a:cubicBezTo>
                  <a:cubicBezTo>
                    <a:pt x="4261" y="3142"/>
                    <a:pt x="4278" y="3142"/>
                    <a:pt x="4278" y="3125"/>
                  </a:cubicBezTo>
                  <a:cubicBezTo>
                    <a:pt x="4261" y="3125"/>
                    <a:pt x="4261" y="3125"/>
                    <a:pt x="4261" y="3125"/>
                  </a:cubicBezTo>
                  <a:cubicBezTo>
                    <a:pt x="4261" y="3125"/>
                    <a:pt x="4244" y="3125"/>
                    <a:pt x="4244" y="3108"/>
                  </a:cubicBezTo>
                  <a:cubicBezTo>
                    <a:pt x="4244" y="3108"/>
                    <a:pt x="4244" y="3125"/>
                    <a:pt x="4244" y="3125"/>
                  </a:cubicBezTo>
                  <a:close/>
                  <a:moveTo>
                    <a:pt x="4027" y="1036"/>
                  </a:moveTo>
                  <a:cubicBezTo>
                    <a:pt x="4027" y="1036"/>
                    <a:pt x="4044" y="1036"/>
                    <a:pt x="4044" y="1036"/>
                  </a:cubicBezTo>
                  <a:cubicBezTo>
                    <a:pt x="4044" y="1036"/>
                    <a:pt x="4044" y="1036"/>
                    <a:pt x="4044" y="1053"/>
                  </a:cubicBezTo>
                  <a:cubicBezTo>
                    <a:pt x="4044" y="1053"/>
                    <a:pt x="4027" y="1070"/>
                    <a:pt x="4010" y="1053"/>
                  </a:cubicBezTo>
                  <a:cubicBezTo>
                    <a:pt x="4027" y="1053"/>
                    <a:pt x="4027" y="1036"/>
                    <a:pt x="4027" y="1036"/>
                  </a:cubicBezTo>
                  <a:close/>
                  <a:moveTo>
                    <a:pt x="3960" y="1320"/>
                  </a:moveTo>
                  <a:cubicBezTo>
                    <a:pt x="3977" y="1304"/>
                    <a:pt x="3994" y="1304"/>
                    <a:pt x="4010" y="1304"/>
                  </a:cubicBezTo>
                  <a:cubicBezTo>
                    <a:pt x="4010" y="1337"/>
                    <a:pt x="3994" y="1354"/>
                    <a:pt x="3994" y="1387"/>
                  </a:cubicBezTo>
                  <a:cubicBezTo>
                    <a:pt x="3994" y="1370"/>
                    <a:pt x="3977" y="1337"/>
                    <a:pt x="3960" y="1320"/>
                  </a:cubicBezTo>
                  <a:close/>
                  <a:moveTo>
                    <a:pt x="4328" y="2557"/>
                  </a:moveTo>
                  <a:cubicBezTo>
                    <a:pt x="4328" y="2540"/>
                    <a:pt x="4328" y="2557"/>
                    <a:pt x="4344" y="2557"/>
                  </a:cubicBezTo>
                  <a:cubicBezTo>
                    <a:pt x="4344" y="2574"/>
                    <a:pt x="4328" y="2590"/>
                    <a:pt x="4328" y="2574"/>
                  </a:cubicBezTo>
                  <a:cubicBezTo>
                    <a:pt x="4328" y="2574"/>
                    <a:pt x="4328" y="2557"/>
                    <a:pt x="4328" y="2557"/>
                  </a:cubicBezTo>
                  <a:cubicBezTo>
                    <a:pt x="4328" y="2557"/>
                    <a:pt x="4328" y="2557"/>
                    <a:pt x="4328" y="2557"/>
                  </a:cubicBezTo>
                  <a:close/>
                  <a:moveTo>
                    <a:pt x="4194" y="2574"/>
                  </a:moveTo>
                  <a:lnTo>
                    <a:pt x="4211" y="2574"/>
                  </a:lnTo>
                  <a:cubicBezTo>
                    <a:pt x="4194" y="2574"/>
                    <a:pt x="4194" y="2557"/>
                    <a:pt x="4211" y="2540"/>
                  </a:cubicBezTo>
                  <a:cubicBezTo>
                    <a:pt x="4194" y="2557"/>
                    <a:pt x="4194" y="2557"/>
                    <a:pt x="4194" y="2574"/>
                  </a:cubicBezTo>
                  <a:close/>
                  <a:moveTo>
                    <a:pt x="4278" y="2340"/>
                  </a:moveTo>
                  <a:cubicBezTo>
                    <a:pt x="4294" y="2340"/>
                    <a:pt x="4294" y="2340"/>
                    <a:pt x="4294" y="2323"/>
                  </a:cubicBezTo>
                  <a:cubicBezTo>
                    <a:pt x="4294" y="2340"/>
                    <a:pt x="4311" y="2340"/>
                    <a:pt x="4311" y="2340"/>
                  </a:cubicBezTo>
                  <a:cubicBezTo>
                    <a:pt x="4294" y="2340"/>
                    <a:pt x="4294" y="2356"/>
                    <a:pt x="4278" y="2340"/>
                  </a:cubicBezTo>
                  <a:close/>
                  <a:moveTo>
                    <a:pt x="4294" y="2841"/>
                  </a:moveTo>
                  <a:cubicBezTo>
                    <a:pt x="4294" y="2841"/>
                    <a:pt x="4278" y="2841"/>
                    <a:pt x="4261" y="2841"/>
                  </a:cubicBezTo>
                  <a:lnTo>
                    <a:pt x="4261" y="2807"/>
                  </a:lnTo>
                  <a:cubicBezTo>
                    <a:pt x="4278" y="2824"/>
                    <a:pt x="4294" y="2807"/>
                    <a:pt x="4294" y="2791"/>
                  </a:cubicBezTo>
                  <a:cubicBezTo>
                    <a:pt x="4311" y="2807"/>
                    <a:pt x="4294" y="2807"/>
                    <a:pt x="4294" y="2807"/>
                  </a:cubicBezTo>
                  <a:cubicBezTo>
                    <a:pt x="4311" y="2824"/>
                    <a:pt x="4311" y="2824"/>
                    <a:pt x="4328" y="2824"/>
                  </a:cubicBezTo>
                  <a:cubicBezTo>
                    <a:pt x="4311" y="2824"/>
                    <a:pt x="4328" y="2858"/>
                    <a:pt x="4294" y="2841"/>
                  </a:cubicBezTo>
                  <a:close/>
                  <a:moveTo>
                    <a:pt x="4261" y="2406"/>
                  </a:moveTo>
                  <a:cubicBezTo>
                    <a:pt x="4244" y="2406"/>
                    <a:pt x="4244" y="2390"/>
                    <a:pt x="4228" y="2406"/>
                  </a:cubicBezTo>
                  <a:cubicBezTo>
                    <a:pt x="4228" y="2373"/>
                    <a:pt x="4228" y="2356"/>
                    <a:pt x="4228" y="2323"/>
                  </a:cubicBezTo>
                  <a:cubicBezTo>
                    <a:pt x="4244" y="2340"/>
                    <a:pt x="4228" y="2340"/>
                    <a:pt x="4228" y="2356"/>
                  </a:cubicBezTo>
                  <a:cubicBezTo>
                    <a:pt x="4261" y="2356"/>
                    <a:pt x="4278" y="2390"/>
                    <a:pt x="4261" y="2406"/>
                  </a:cubicBezTo>
                  <a:close/>
                  <a:moveTo>
                    <a:pt x="4261" y="3292"/>
                  </a:moveTo>
                  <a:cubicBezTo>
                    <a:pt x="4261" y="3259"/>
                    <a:pt x="4261" y="3259"/>
                    <a:pt x="4278" y="3242"/>
                  </a:cubicBezTo>
                  <a:cubicBezTo>
                    <a:pt x="4294" y="3259"/>
                    <a:pt x="4294" y="3292"/>
                    <a:pt x="4261" y="3292"/>
                  </a:cubicBezTo>
                  <a:close/>
                  <a:moveTo>
                    <a:pt x="4328" y="2056"/>
                  </a:moveTo>
                  <a:cubicBezTo>
                    <a:pt x="4311" y="2056"/>
                    <a:pt x="4311" y="2039"/>
                    <a:pt x="4294" y="2056"/>
                  </a:cubicBezTo>
                  <a:cubicBezTo>
                    <a:pt x="4294" y="2056"/>
                    <a:pt x="4294" y="2056"/>
                    <a:pt x="4294" y="2056"/>
                  </a:cubicBezTo>
                  <a:cubicBezTo>
                    <a:pt x="4278" y="2022"/>
                    <a:pt x="4344" y="2039"/>
                    <a:pt x="4328" y="2056"/>
                  </a:cubicBezTo>
                  <a:close/>
                  <a:moveTo>
                    <a:pt x="4344" y="1989"/>
                  </a:moveTo>
                  <a:cubicBezTo>
                    <a:pt x="4344" y="2005"/>
                    <a:pt x="4344" y="1972"/>
                    <a:pt x="4344" y="1972"/>
                  </a:cubicBezTo>
                  <a:cubicBezTo>
                    <a:pt x="4361" y="1989"/>
                    <a:pt x="4361" y="1989"/>
                    <a:pt x="4361" y="2005"/>
                  </a:cubicBezTo>
                  <a:cubicBezTo>
                    <a:pt x="4344" y="2022"/>
                    <a:pt x="4344" y="1989"/>
                    <a:pt x="4328" y="2005"/>
                  </a:cubicBezTo>
                  <a:cubicBezTo>
                    <a:pt x="4328" y="2005"/>
                    <a:pt x="4328" y="1989"/>
                    <a:pt x="4344" y="1989"/>
                  </a:cubicBezTo>
                  <a:close/>
                  <a:moveTo>
                    <a:pt x="4211" y="2523"/>
                  </a:moveTo>
                  <a:cubicBezTo>
                    <a:pt x="4194" y="2523"/>
                    <a:pt x="4177" y="2473"/>
                    <a:pt x="4177" y="2457"/>
                  </a:cubicBezTo>
                  <a:cubicBezTo>
                    <a:pt x="4211" y="2457"/>
                    <a:pt x="4211" y="2490"/>
                    <a:pt x="4211" y="2523"/>
                  </a:cubicBezTo>
                  <a:close/>
                  <a:moveTo>
                    <a:pt x="4411" y="2356"/>
                  </a:moveTo>
                  <a:cubicBezTo>
                    <a:pt x="4428" y="2340"/>
                    <a:pt x="4411" y="2373"/>
                    <a:pt x="4445" y="2373"/>
                  </a:cubicBezTo>
                  <a:cubicBezTo>
                    <a:pt x="4445" y="2373"/>
                    <a:pt x="4428" y="2373"/>
                    <a:pt x="4428" y="2390"/>
                  </a:cubicBezTo>
                  <a:cubicBezTo>
                    <a:pt x="4445" y="2390"/>
                    <a:pt x="4445" y="2406"/>
                    <a:pt x="4445" y="2406"/>
                  </a:cubicBezTo>
                  <a:cubicBezTo>
                    <a:pt x="4445" y="2423"/>
                    <a:pt x="4461" y="2373"/>
                    <a:pt x="4445" y="2390"/>
                  </a:cubicBezTo>
                  <a:cubicBezTo>
                    <a:pt x="4445" y="2373"/>
                    <a:pt x="4445" y="2356"/>
                    <a:pt x="4445" y="2340"/>
                  </a:cubicBezTo>
                  <a:cubicBezTo>
                    <a:pt x="4461" y="2340"/>
                    <a:pt x="4461" y="2373"/>
                    <a:pt x="4478" y="2373"/>
                  </a:cubicBezTo>
                  <a:lnTo>
                    <a:pt x="4478" y="2340"/>
                  </a:lnTo>
                  <a:cubicBezTo>
                    <a:pt x="4445" y="2340"/>
                    <a:pt x="4428" y="2323"/>
                    <a:pt x="4395" y="2323"/>
                  </a:cubicBezTo>
                  <a:cubicBezTo>
                    <a:pt x="4395" y="2323"/>
                    <a:pt x="4395" y="2323"/>
                    <a:pt x="4411" y="2323"/>
                  </a:cubicBezTo>
                  <a:cubicBezTo>
                    <a:pt x="4411" y="2340"/>
                    <a:pt x="4411" y="2356"/>
                    <a:pt x="4411" y="2356"/>
                  </a:cubicBezTo>
                  <a:close/>
                  <a:moveTo>
                    <a:pt x="3927" y="485"/>
                  </a:moveTo>
                  <a:cubicBezTo>
                    <a:pt x="3943" y="502"/>
                    <a:pt x="3927" y="518"/>
                    <a:pt x="3910" y="535"/>
                  </a:cubicBezTo>
                  <a:cubicBezTo>
                    <a:pt x="3910" y="518"/>
                    <a:pt x="3893" y="518"/>
                    <a:pt x="3910" y="502"/>
                  </a:cubicBezTo>
                  <a:cubicBezTo>
                    <a:pt x="3910" y="502"/>
                    <a:pt x="3910" y="502"/>
                    <a:pt x="3927" y="485"/>
                  </a:cubicBezTo>
                  <a:close/>
                  <a:moveTo>
                    <a:pt x="3960" y="669"/>
                  </a:moveTo>
                  <a:cubicBezTo>
                    <a:pt x="3977" y="669"/>
                    <a:pt x="3943" y="652"/>
                    <a:pt x="3960" y="635"/>
                  </a:cubicBezTo>
                  <a:cubicBezTo>
                    <a:pt x="3977" y="652"/>
                    <a:pt x="3977" y="619"/>
                    <a:pt x="3994" y="619"/>
                  </a:cubicBezTo>
                  <a:cubicBezTo>
                    <a:pt x="3994" y="619"/>
                    <a:pt x="3994" y="635"/>
                    <a:pt x="3994" y="635"/>
                  </a:cubicBezTo>
                  <a:cubicBezTo>
                    <a:pt x="3994" y="652"/>
                    <a:pt x="4010" y="669"/>
                    <a:pt x="4010" y="685"/>
                  </a:cubicBezTo>
                  <a:cubicBezTo>
                    <a:pt x="3977" y="685"/>
                    <a:pt x="3977" y="685"/>
                    <a:pt x="3960" y="669"/>
                  </a:cubicBezTo>
                  <a:close/>
                  <a:moveTo>
                    <a:pt x="4629" y="2072"/>
                  </a:moveTo>
                  <a:cubicBezTo>
                    <a:pt x="4612" y="2072"/>
                    <a:pt x="4595" y="2056"/>
                    <a:pt x="4629" y="2056"/>
                  </a:cubicBezTo>
                  <a:cubicBezTo>
                    <a:pt x="4629" y="2022"/>
                    <a:pt x="4595" y="2022"/>
                    <a:pt x="4595" y="2005"/>
                  </a:cubicBezTo>
                  <a:cubicBezTo>
                    <a:pt x="4495" y="2022"/>
                    <a:pt x="4578" y="2106"/>
                    <a:pt x="4578" y="2139"/>
                  </a:cubicBezTo>
                  <a:cubicBezTo>
                    <a:pt x="4595" y="2139"/>
                    <a:pt x="4595" y="2139"/>
                    <a:pt x="4612" y="2139"/>
                  </a:cubicBezTo>
                  <a:cubicBezTo>
                    <a:pt x="4612" y="2122"/>
                    <a:pt x="4595" y="2122"/>
                    <a:pt x="4595" y="2122"/>
                  </a:cubicBezTo>
                  <a:cubicBezTo>
                    <a:pt x="4595" y="2106"/>
                    <a:pt x="4612" y="2122"/>
                    <a:pt x="4612" y="2122"/>
                  </a:cubicBezTo>
                  <a:cubicBezTo>
                    <a:pt x="4612" y="2106"/>
                    <a:pt x="4595" y="2089"/>
                    <a:pt x="4629" y="2072"/>
                  </a:cubicBezTo>
                  <a:close/>
                  <a:moveTo>
                    <a:pt x="4512" y="2273"/>
                  </a:moveTo>
                  <a:cubicBezTo>
                    <a:pt x="4528" y="2289"/>
                    <a:pt x="4545" y="2306"/>
                    <a:pt x="4528" y="2323"/>
                  </a:cubicBezTo>
                  <a:cubicBezTo>
                    <a:pt x="4528" y="2306"/>
                    <a:pt x="4495" y="2289"/>
                    <a:pt x="4512" y="2273"/>
                  </a:cubicBezTo>
                  <a:close/>
                  <a:moveTo>
                    <a:pt x="4562" y="2340"/>
                  </a:moveTo>
                  <a:cubicBezTo>
                    <a:pt x="4578" y="2323"/>
                    <a:pt x="4545" y="2340"/>
                    <a:pt x="4545" y="2323"/>
                  </a:cubicBezTo>
                  <a:cubicBezTo>
                    <a:pt x="4545" y="2323"/>
                    <a:pt x="4545" y="2373"/>
                    <a:pt x="4562" y="2356"/>
                  </a:cubicBezTo>
                  <a:cubicBezTo>
                    <a:pt x="4562" y="2356"/>
                    <a:pt x="4562" y="2340"/>
                    <a:pt x="4562" y="2340"/>
                  </a:cubicBezTo>
                  <a:close/>
                  <a:moveTo>
                    <a:pt x="4545" y="2122"/>
                  </a:moveTo>
                  <a:cubicBezTo>
                    <a:pt x="4545" y="2156"/>
                    <a:pt x="4512" y="2139"/>
                    <a:pt x="4512" y="2189"/>
                  </a:cubicBezTo>
                  <a:cubicBezTo>
                    <a:pt x="4512" y="2189"/>
                    <a:pt x="4512" y="2173"/>
                    <a:pt x="4528" y="2189"/>
                  </a:cubicBezTo>
                  <a:cubicBezTo>
                    <a:pt x="4528" y="2206"/>
                    <a:pt x="4512" y="2206"/>
                    <a:pt x="4512" y="2223"/>
                  </a:cubicBezTo>
                  <a:cubicBezTo>
                    <a:pt x="4528" y="2223"/>
                    <a:pt x="4528" y="2239"/>
                    <a:pt x="4545" y="2239"/>
                  </a:cubicBezTo>
                  <a:cubicBezTo>
                    <a:pt x="4528" y="2223"/>
                    <a:pt x="4545" y="2206"/>
                    <a:pt x="4545" y="2206"/>
                  </a:cubicBezTo>
                  <a:cubicBezTo>
                    <a:pt x="4562" y="2223"/>
                    <a:pt x="4545" y="2189"/>
                    <a:pt x="4545" y="2189"/>
                  </a:cubicBezTo>
                  <a:cubicBezTo>
                    <a:pt x="4545" y="2189"/>
                    <a:pt x="4545" y="2189"/>
                    <a:pt x="4562" y="2189"/>
                  </a:cubicBezTo>
                  <a:cubicBezTo>
                    <a:pt x="4562" y="2173"/>
                    <a:pt x="4545" y="2156"/>
                    <a:pt x="4562" y="2139"/>
                  </a:cubicBezTo>
                  <a:cubicBezTo>
                    <a:pt x="4562" y="2139"/>
                    <a:pt x="4562" y="2122"/>
                    <a:pt x="4545" y="2122"/>
                  </a:cubicBezTo>
                  <a:close/>
                  <a:moveTo>
                    <a:pt x="4528" y="2323"/>
                  </a:moveTo>
                  <a:cubicBezTo>
                    <a:pt x="4545" y="2356"/>
                    <a:pt x="4512" y="2340"/>
                    <a:pt x="4512" y="2340"/>
                  </a:cubicBezTo>
                  <a:cubicBezTo>
                    <a:pt x="4512" y="2323"/>
                    <a:pt x="4495" y="2340"/>
                    <a:pt x="4478" y="2323"/>
                  </a:cubicBezTo>
                  <a:cubicBezTo>
                    <a:pt x="4512" y="2306"/>
                    <a:pt x="4512" y="2356"/>
                    <a:pt x="4528" y="2323"/>
                  </a:cubicBezTo>
                  <a:close/>
                  <a:moveTo>
                    <a:pt x="3977" y="786"/>
                  </a:moveTo>
                  <a:cubicBezTo>
                    <a:pt x="3960" y="819"/>
                    <a:pt x="3994" y="819"/>
                    <a:pt x="3994" y="836"/>
                  </a:cubicBezTo>
                  <a:cubicBezTo>
                    <a:pt x="3960" y="836"/>
                    <a:pt x="3960" y="819"/>
                    <a:pt x="3943" y="786"/>
                  </a:cubicBezTo>
                  <a:cubicBezTo>
                    <a:pt x="3960" y="786"/>
                    <a:pt x="3960" y="786"/>
                    <a:pt x="3977" y="786"/>
                  </a:cubicBezTo>
                  <a:close/>
                  <a:moveTo>
                    <a:pt x="3943" y="819"/>
                  </a:moveTo>
                  <a:cubicBezTo>
                    <a:pt x="3960" y="836"/>
                    <a:pt x="3960" y="853"/>
                    <a:pt x="3960" y="869"/>
                  </a:cubicBezTo>
                  <a:cubicBezTo>
                    <a:pt x="3977" y="869"/>
                    <a:pt x="3960" y="836"/>
                    <a:pt x="3960" y="836"/>
                  </a:cubicBezTo>
                  <a:cubicBezTo>
                    <a:pt x="3960" y="836"/>
                    <a:pt x="3943" y="836"/>
                    <a:pt x="3943" y="819"/>
                  </a:cubicBezTo>
                  <a:close/>
                  <a:moveTo>
                    <a:pt x="4077" y="1320"/>
                  </a:moveTo>
                  <a:cubicBezTo>
                    <a:pt x="4077" y="1320"/>
                    <a:pt x="4077" y="1337"/>
                    <a:pt x="4060" y="1354"/>
                  </a:cubicBezTo>
                  <a:cubicBezTo>
                    <a:pt x="4060" y="1337"/>
                    <a:pt x="4060" y="1337"/>
                    <a:pt x="4044" y="1337"/>
                  </a:cubicBezTo>
                  <a:lnTo>
                    <a:pt x="4044" y="1304"/>
                  </a:lnTo>
                  <a:cubicBezTo>
                    <a:pt x="4060" y="1304"/>
                    <a:pt x="4077" y="1304"/>
                    <a:pt x="4077" y="1320"/>
                  </a:cubicBezTo>
                  <a:close/>
                  <a:moveTo>
                    <a:pt x="4194" y="602"/>
                  </a:moveTo>
                  <a:cubicBezTo>
                    <a:pt x="4194" y="602"/>
                    <a:pt x="4211" y="619"/>
                    <a:pt x="4211" y="635"/>
                  </a:cubicBezTo>
                  <a:cubicBezTo>
                    <a:pt x="4177" y="635"/>
                    <a:pt x="4177" y="602"/>
                    <a:pt x="4194" y="602"/>
                  </a:cubicBezTo>
                  <a:close/>
                  <a:moveTo>
                    <a:pt x="4428" y="2574"/>
                  </a:moveTo>
                  <a:cubicBezTo>
                    <a:pt x="4428" y="2590"/>
                    <a:pt x="4445" y="2590"/>
                    <a:pt x="4445" y="2607"/>
                  </a:cubicBezTo>
                  <a:cubicBezTo>
                    <a:pt x="4461" y="2607"/>
                    <a:pt x="4445" y="2590"/>
                    <a:pt x="4461" y="2590"/>
                  </a:cubicBezTo>
                  <a:cubicBezTo>
                    <a:pt x="4461" y="2574"/>
                    <a:pt x="4445" y="2574"/>
                    <a:pt x="4428" y="2574"/>
                  </a:cubicBezTo>
                  <a:close/>
                  <a:moveTo>
                    <a:pt x="4595" y="2273"/>
                  </a:moveTo>
                  <a:cubicBezTo>
                    <a:pt x="4612" y="2256"/>
                    <a:pt x="4612" y="2239"/>
                    <a:pt x="4645" y="2239"/>
                  </a:cubicBezTo>
                  <a:cubicBezTo>
                    <a:pt x="4629" y="2223"/>
                    <a:pt x="4629" y="2206"/>
                    <a:pt x="4629" y="2189"/>
                  </a:cubicBezTo>
                  <a:cubicBezTo>
                    <a:pt x="4612" y="2173"/>
                    <a:pt x="4595" y="2223"/>
                    <a:pt x="4578" y="2206"/>
                  </a:cubicBezTo>
                  <a:cubicBezTo>
                    <a:pt x="4562" y="2206"/>
                    <a:pt x="4595" y="2223"/>
                    <a:pt x="4595" y="2239"/>
                  </a:cubicBezTo>
                  <a:cubicBezTo>
                    <a:pt x="4578" y="2256"/>
                    <a:pt x="4578" y="2223"/>
                    <a:pt x="4545" y="2223"/>
                  </a:cubicBezTo>
                  <a:cubicBezTo>
                    <a:pt x="4545" y="2239"/>
                    <a:pt x="4545" y="2239"/>
                    <a:pt x="4545" y="2256"/>
                  </a:cubicBezTo>
                  <a:cubicBezTo>
                    <a:pt x="4562" y="2256"/>
                    <a:pt x="4595" y="2239"/>
                    <a:pt x="4595" y="2273"/>
                  </a:cubicBezTo>
                  <a:close/>
                  <a:moveTo>
                    <a:pt x="4060" y="2056"/>
                  </a:moveTo>
                  <a:cubicBezTo>
                    <a:pt x="4060" y="2072"/>
                    <a:pt x="4060" y="2056"/>
                    <a:pt x="4060" y="2056"/>
                  </a:cubicBezTo>
                  <a:cubicBezTo>
                    <a:pt x="4111" y="2056"/>
                    <a:pt x="4161" y="2039"/>
                    <a:pt x="4194" y="2089"/>
                  </a:cubicBezTo>
                  <a:cubicBezTo>
                    <a:pt x="4177" y="2106"/>
                    <a:pt x="4177" y="2122"/>
                    <a:pt x="4194" y="2139"/>
                  </a:cubicBezTo>
                  <a:cubicBezTo>
                    <a:pt x="4161" y="2122"/>
                    <a:pt x="4161" y="2122"/>
                    <a:pt x="4111" y="2106"/>
                  </a:cubicBezTo>
                  <a:cubicBezTo>
                    <a:pt x="4111" y="2122"/>
                    <a:pt x="4094" y="2122"/>
                    <a:pt x="4094" y="2156"/>
                  </a:cubicBezTo>
                  <a:cubicBezTo>
                    <a:pt x="4144" y="2173"/>
                    <a:pt x="4127" y="2256"/>
                    <a:pt x="4144" y="2289"/>
                  </a:cubicBezTo>
                  <a:cubicBezTo>
                    <a:pt x="4127" y="2289"/>
                    <a:pt x="4127" y="2306"/>
                    <a:pt x="4127" y="2306"/>
                  </a:cubicBezTo>
                  <a:cubicBezTo>
                    <a:pt x="4111" y="2289"/>
                    <a:pt x="4111" y="2273"/>
                    <a:pt x="4111" y="2256"/>
                  </a:cubicBezTo>
                  <a:cubicBezTo>
                    <a:pt x="4077" y="2239"/>
                    <a:pt x="4094" y="2173"/>
                    <a:pt x="4077" y="2156"/>
                  </a:cubicBezTo>
                  <a:cubicBezTo>
                    <a:pt x="4060" y="2156"/>
                    <a:pt x="4060" y="2173"/>
                    <a:pt x="4060" y="2139"/>
                  </a:cubicBezTo>
                  <a:cubicBezTo>
                    <a:pt x="4060" y="2139"/>
                    <a:pt x="4060" y="2122"/>
                    <a:pt x="4077" y="2106"/>
                  </a:cubicBezTo>
                  <a:cubicBezTo>
                    <a:pt x="4077" y="2072"/>
                    <a:pt x="4044" y="2089"/>
                    <a:pt x="4044" y="2072"/>
                  </a:cubicBezTo>
                  <a:cubicBezTo>
                    <a:pt x="4044" y="2072"/>
                    <a:pt x="4077" y="2072"/>
                    <a:pt x="4060" y="2056"/>
                  </a:cubicBezTo>
                  <a:close/>
                  <a:moveTo>
                    <a:pt x="4094" y="2373"/>
                  </a:moveTo>
                  <a:cubicBezTo>
                    <a:pt x="4111" y="2373"/>
                    <a:pt x="4094" y="2356"/>
                    <a:pt x="4111" y="2356"/>
                  </a:cubicBezTo>
                  <a:cubicBezTo>
                    <a:pt x="4111" y="2373"/>
                    <a:pt x="4111" y="2390"/>
                    <a:pt x="4111" y="2390"/>
                  </a:cubicBezTo>
                  <a:cubicBezTo>
                    <a:pt x="4111" y="2373"/>
                    <a:pt x="4094" y="2390"/>
                    <a:pt x="4094" y="2373"/>
                  </a:cubicBezTo>
                  <a:close/>
                  <a:moveTo>
                    <a:pt x="4211" y="2690"/>
                  </a:moveTo>
                  <a:cubicBezTo>
                    <a:pt x="4211" y="2690"/>
                    <a:pt x="4228" y="2724"/>
                    <a:pt x="4211" y="2690"/>
                  </a:cubicBezTo>
                  <a:cubicBezTo>
                    <a:pt x="4228" y="2690"/>
                    <a:pt x="4228" y="2707"/>
                    <a:pt x="4228" y="2707"/>
                  </a:cubicBezTo>
                  <a:cubicBezTo>
                    <a:pt x="4228" y="2724"/>
                    <a:pt x="4228" y="2741"/>
                    <a:pt x="4228" y="2774"/>
                  </a:cubicBezTo>
                  <a:cubicBezTo>
                    <a:pt x="4228" y="2774"/>
                    <a:pt x="4244" y="2774"/>
                    <a:pt x="4244" y="2791"/>
                  </a:cubicBezTo>
                  <a:cubicBezTo>
                    <a:pt x="4261" y="2791"/>
                    <a:pt x="4244" y="2757"/>
                    <a:pt x="4278" y="2741"/>
                  </a:cubicBezTo>
                  <a:cubicBezTo>
                    <a:pt x="4244" y="2741"/>
                    <a:pt x="4228" y="2707"/>
                    <a:pt x="4228" y="2690"/>
                  </a:cubicBezTo>
                  <a:cubicBezTo>
                    <a:pt x="4211" y="2674"/>
                    <a:pt x="4211" y="2690"/>
                    <a:pt x="4211" y="2690"/>
                  </a:cubicBezTo>
                  <a:close/>
                  <a:moveTo>
                    <a:pt x="4378" y="2223"/>
                  </a:moveTo>
                  <a:cubicBezTo>
                    <a:pt x="4378" y="2223"/>
                    <a:pt x="4361" y="2239"/>
                    <a:pt x="4361" y="2239"/>
                  </a:cubicBezTo>
                  <a:cubicBezTo>
                    <a:pt x="4344" y="2239"/>
                    <a:pt x="4344" y="2223"/>
                    <a:pt x="4328" y="2239"/>
                  </a:cubicBezTo>
                  <a:cubicBezTo>
                    <a:pt x="4328" y="2223"/>
                    <a:pt x="4344" y="2239"/>
                    <a:pt x="4344" y="2223"/>
                  </a:cubicBezTo>
                  <a:cubicBezTo>
                    <a:pt x="4344" y="2223"/>
                    <a:pt x="4361" y="2206"/>
                    <a:pt x="4344" y="2206"/>
                  </a:cubicBezTo>
                  <a:cubicBezTo>
                    <a:pt x="4361" y="2189"/>
                    <a:pt x="4361" y="2189"/>
                    <a:pt x="4378" y="2189"/>
                  </a:cubicBezTo>
                  <a:cubicBezTo>
                    <a:pt x="4395" y="2206"/>
                    <a:pt x="4361" y="2189"/>
                    <a:pt x="4361" y="2206"/>
                  </a:cubicBezTo>
                  <a:cubicBezTo>
                    <a:pt x="4361" y="2206"/>
                    <a:pt x="4378" y="2223"/>
                    <a:pt x="4378" y="2223"/>
                  </a:cubicBezTo>
                  <a:close/>
                  <a:moveTo>
                    <a:pt x="4328" y="2590"/>
                  </a:moveTo>
                  <a:cubicBezTo>
                    <a:pt x="4311" y="2607"/>
                    <a:pt x="4328" y="2607"/>
                    <a:pt x="4344" y="2607"/>
                  </a:cubicBezTo>
                  <a:cubicBezTo>
                    <a:pt x="4361" y="2640"/>
                    <a:pt x="4344" y="2640"/>
                    <a:pt x="4344" y="2674"/>
                  </a:cubicBezTo>
                  <a:cubicBezTo>
                    <a:pt x="4328" y="2674"/>
                    <a:pt x="4311" y="2657"/>
                    <a:pt x="4311" y="2640"/>
                  </a:cubicBezTo>
                  <a:cubicBezTo>
                    <a:pt x="4328" y="2640"/>
                    <a:pt x="4311" y="2607"/>
                    <a:pt x="4311" y="2607"/>
                  </a:cubicBezTo>
                  <a:cubicBezTo>
                    <a:pt x="4328" y="2607"/>
                    <a:pt x="4328" y="2590"/>
                    <a:pt x="4328" y="2590"/>
                  </a:cubicBezTo>
                  <a:close/>
                  <a:moveTo>
                    <a:pt x="4127" y="2373"/>
                  </a:moveTo>
                  <a:cubicBezTo>
                    <a:pt x="4144" y="2390"/>
                    <a:pt x="4144" y="2373"/>
                    <a:pt x="4161" y="2373"/>
                  </a:cubicBezTo>
                  <a:cubicBezTo>
                    <a:pt x="4161" y="2356"/>
                    <a:pt x="4161" y="2340"/>
                    <a:pt x="4177" y="2340"/>
                  </a:cubicBezTo>
                  <a:cubicBezTo>
                    <a:pt x="4177" y="2323"/>
                    <a:pt x="4127" y="2340"/>
                    <a:pt x="4127" y="2306"/>
                  </a:cubicBezTo>
                  <a:cubicBezTo>
                    <a:pt x="4111" y="2323"/>
                    <a:pt x="4144" y="2373"/>
                    <a:pt x="4127" y="2373"/>
                  </a:cubicBezTo>
                  <a:close/>
                  <a:moveTo>
                    <a:pt x="4328" y="2975"/>
                  </a:moveTo>
                  <a:cubicBezTo>
                    <a:pt x="4328" y="2958"/>
                    <a:pt x="4328" y="2924"/>
                    <a:pt x="4311" y="2924"/>
                  </a:cubicBezTo>
                  <a:cubicBezTo>
                    <a:pt x="4311" y="2924"/>
                    <a:pt x="4361" y="2891"/>
                    <a:pt x="4361" y="2908"/>
                  </a:cubicBezTo>
                  <a:cubicBezTo>
                    <a:pt x="4378" y="2874"/>
                    <a:pt x="4328" y="2858"/>
                    <a:pt x="4328" y="2841"/>
                  </a:cubicBezTo>
                  <a:cubicBezTo>
                    <a:pt x="4294" y="2874"/>
                    <a:pt x="4328" y="2908"/>
                    <a:pt x="4278" y="2941"/>
                  </a:cubicBezTo>
                  <a:cubicBezTo>
                    <a:pt x="4294" y="2958"/>
                    <a:pt x="4294" y="2958"/>
                    <a:pt x="4294" y="2975"/>
                  </a:cubicBezTo>
                  <a:cubicBezTo>
                    <a:pt x="4311" y="2975"/>
                    <a:pt x="4311" y="2975"/>
                    <a:pt x="4328" y="2975"/>
                  </a:cubicBezTo>
                  <a:close/>
                  <a:moveTo>
                    <a:pt x="4077" y="2657"/>
                  </a:moveTo>
                  <a:cubicBezTo>
                    <a:pt x="4094" y="2674"/>
                    <a:pt x="4111" y="2657"/>
                    <a:pt x="4127" y="2690"/>
                  </a:cubicBezTo>
                  <a:cubicBezTo>
                    <a:pt x="4111" y="2674"/>
                    <a:pt x="4127" y="2707"/>
                    <a:pt x="4127" y="2707"/>
                  </a:cubicBezTo>
                  <a:cubicBezTo>
                    <a:pt x="4127" y="2707"/>
                    <a:pt x="4127" y="2724"/>
                    <a:pt x="4127" y="2724"/>
                  </a:cubicBezTo>
                  <a:cubicBezTo>
                    <a:pt x="4127" y="2707"/>
                    <a:pt x="4111" y="2707"/>
                    <a:pt x="4111" y="2707"/>
                  </a:cubicBezTo>
                  <a:cubicBezTo>
                    <a:pt x="4111" y="2707"/>
                    <a:pt x="4094" y="2707"/>
                    <a:pt x="4094" y="2724"/>
                  </a:cubicBezTo>
                  <a:cubicBezTo>
                    <a:pt x="4077" y="2724"/>
                    <a:pt x="4060" y="2724"/>
                    <a:pt x="4060" y="2707"/>
                  </a:cubicBezTo>
                  <a:cubicBezTo>
                    <a:pt x="4060" y="2707"/>
                    <a:pt x="4060" y="2690"/>
                    <a:pt x="4044" y="2707"/>
                  </a:cubicBezTo>
                  <a:cubicBezTo>
                    <a:pt x="4044" y="2674"/>
                    <a:pt x="4077" y="2674"/>
                    <a:pt x="4077" y="2657"/>
                  </a:cubicBezTo>
                  <a:close/>
                  <a:moveTo>
                    <a:pt x="4111" y="2858"/>
                  </a:moveTo>
                  <a:cubicBezTo>
                    <a:pt x="4111" y="2858"/>
                    <a:pt x="4127" y="2858"/>
                    <a:pt x="4127" y="2874"/>
                  </a:cubicBezTo>
                  <a:cubicBezTo>
                    <a:pt x="4111" y="2874"/>
                    <a:pt x="4094" y="2874"/>
                    <a:pt x="4094" y="2858"/>
                  </a:cubicBezTo>
                  <a:cubicBezTo>
                    <a:pt x="4111" y="2874"/>
                    <a:pt x="4111" y="2858"/>
                    <a:pt x="4111" y="2858"/>
                  </a:cubicBezTo>
                  <a:close/>
                  <a:moveTo>
                    <a:pt x="2289" y="4913"/>
                  </a:moveTo>
                  <a:cubicBezTo>
                    <a:pt x="2289" y="4929"/>
                    <a:pt x="2306" y="4929"/>
                    <a:pt x="2306" y="4929"/>
                  </a:cubicBezTo>
                  <a:cubicBezTo>
                    <a:pt x="2306" y="4963"/>
                    <a:pt x="2306" y="4946"/>
                    <a:pt x="2306" y="4963"/>
                  </a:cubicBezTo>
                  <a:cubicBezTo>
                    <a:pt x="2273" y="4980"/>
                    <a:pt x="2256" y="4963"/>
                    <a:pt x="2256" y="4929"/>
                  </a:cubicBezTo>
                  <a:cubicBezTo>
                    <a:pt x="2273" y="4929"/>
                    <a:pt x="2273" y="4929"/>
                    <a:pt x="2289" y="4913"/>
                  </a:cubicBezTo>
                  <a:close/>
                  <a:moveTo>
                    <a:pt x="4127" y="2406"/>
                  </a:moveTo>
                  <a:cubicBezTo>
                    <a:pt x="4144" y="2406"/>
                    <a:pt x="4127" y="2373"/>
                    <a:pt x="4161" y="2390"/>
                  </a:cubicBezTo>
                  <a:cubicBezTo>
                    <a:pt x="4161" y="2406"/>
                    <a:pt x="4144" y="2406"/>
                    <a:pt x="4144" y="2423"/>
                  </a:cubicBezTo>
                  <a:cubicBezTo>
                    <a:pt x="4127" y="2440"/>
                    <a:pt x="4144" y="2406"/>
                    <a:pt x="4127" y="2406"/>
                  </a:cubicBezTo>
                  <a:close/>
                  <a:moveTo>
                    <a:pt x="4411" y="2239"/>
                  </a:moveTo>
                  <a:cubicBezTo>
                    <a:pt x="4395" y="2239"/>
                    <a:pt x="4378" y="2256"/>
                    <a:pt x="4378" y="2239"/>
                  </a:cubicBezTo>
                  <a:cubicBezTo>
                    <a:pt x="4395" y="2239"/>
                    <a:pt x="4395" y="2239"/>
                    <a:pt x="4395" y="2223"/>
                  </a:cubicBezTo>
                  <a:cubicBezTo>
                    <a:pt x="4411" y="2223"/>
                    <a:pt x="4411" y="2223"/>
                    <a:pt x="4411" y="2239"/>
                  </a:cubicBezTo>
                  <a:close/>
                  <a:moveTo>
                    <a:pt x="4094" y="1989"/>
                  </a:moveTo>
                  <a:cubicBezTo>
                    <a:pt x="4111" y="1989"/>
                    <a:pt x="4127" y="2005"/>
                    <a:pt x="4111" y="2022"/>
                  </a:cubicBezTo>
                  <a:cubicBezTo>
                    <a:pt x="4111" y="2005"/>
                    <a:pt x="4111" y="2005"/>
                    <a:pt x="4094" y="2005"/>
                  </a:cubicBezTo>
                  <a:cubicBezTo>
                    <a:pt x="4094" y="2005"/>
                    <a:pt x="4094" y="2022"/>
                    <a:pt x="4094" y="2022"/>
                  </a:cubicBezTo>
                  <a:cubicBezTo>
                    <a:pt x="4094" y="2005"/>
                    <a:pt x="4060" y="1972"/>
                    <a:pt x="4094" y="1972"/>
                  </a:cubicBezTo>
                  <a:lnTo>
                    <a:pt x="4094" y="1989"/>
                  </a:lnTo>
                  <a:close/>
                  <a:moveTo>
                    <a:pt x="4127" y="1571"/>
                  </a:moveTo>
                  <a:cubicBezTo>
                    <a:pt x="4111" y="1571"/>
                    <a:pt x="4111" y="1588"/>
                    <a:pt x="4077" y="1588"/>
                  </a:cubicBezTo>
                  <a:cubicBezTo>
                    <a:pt x="4077" y="1571"/>
                    <a:pt x="4077" y="1571"/>
                    <a:pt x="4060" y="1554"/>
                  </a:cubicBezTo>
                  <a:cubicBezTo>
                    <a:pt x="4094" y="1554"/>
                    <a:pt x="4094" y="1538"/>
                    <a:pt x="4111" y="1538"/>
                  </a:cubicBezTo>
                  <a:cubicBezTo>
                    <a:pt x="4111" y="1538"/>
                    <a:pt x="4127" y="1538"/>
                    <a:pt x="4127" y="1571"/>
                  </a:cubicBezTo>
                  <a:close/>
                  <a:moveTo>
                    <a:pt x="4211" y="2022"/>
                  </a:moveTo>
                  <a:cubicBezTo>
                    <a:pt x="4211" y="2005"/>
                    <a:pt x="4228" y="1989"/>
                    <a:pt x="4211" y="1972"/>
                  </a:cubicBezTo>
                  <a:cubicBezTo>
                    <a:pt x="4228" y="1955"/>
                    <a:pt x="4228" y="1905"/>
                    <a:pt x="4228" y="1888"/>
                  </a:cubicBezTo>
                  <a:cubicBezTo>
                    <a:pt x="4194" y="1888"/>
                    <a:pt x="4194" y="1939"/>
                    <a:pt x="4194" y="1955"/>
                  </a:cubicBezTo>
                  <a:cubicBezTo>
                    <a:pt x="4177" y="1955"/>
                    <a:pt x="4161" y="1955"/>
                    <a:pt x="4144" y="1939"/>
                  </a:cubicBezTo>
                  <a:cubicBezTo>
                    <a:pt x="4127" y="1939"/>
                    <a:pt x="4161" y="1955"/>
                    <a:pt x="4161" y="1972"/>
                  </a:cubicBezTo>
                  <a:cubicBezTo>
                    <a:pt x="4161" y="1972"/>
                    <a:pt x="4144" y="1972"/>
                    <a:pt x="4144" y="1972"/>
                  </a:cubicBezTo>
                  <a:cubicBezTo>
                    <a:pt x="4144" y="1989"/>
                    <a:pt x="4144" y="1989"/>
                    <a:pt x="4127" y="2005"/>
                  </a:cubicBezTo>
                  <a:cubicBezTo>
                    <a:pt x="4127" y="2022"/>
                    <a:pt x="4144" y="2005"/>
                    <a:pt x="4127" y="2039"/>
                  </a:cubicBezTo>
                  <a:cubicBezTo>
                    <a:pt x="4144" y="2022"/>
                    <a:pt x="4194" y="2039"/>
                    <a:pt x="4194" y="2005"/>
                  </a:cubicBezTo>
                  <a:cubicBezTo>
                    <a:pt x="4194" y="2039"/>
                    <a:pt x="4211" y="2005"/>
                    <a:pt x="4211" y="2022"/>
                  </a:cubicBezTo>
                  <a:close/>
                  <a:moveTo>
                    <a:pt x="4311" y="2457"/>
                  </a:moveTo>
                  <a:lnTo>
                    <a:pt x="4311" y="2423"/>
                  </a:lnTo>
                  <a:cubicBezTo>
                    <a:pt x="4294" y="2457"/>
                    <a:pt x="4244" y="2406"/>
                    <a:pt x="4228" y="2423"/>
                  </a:cubicBezTo>
                  <a:cubicBezTo>
                    <a:pt x="4228" y="2440"/>
                    <a:pt x="4244" y="2457"/>
                    <a:pt x="4244" y="2457"/>
                  </a:cubicBezTo>
                  <a:cubicBezTo>
                    <a:pt x="4244" y="2473"/>
                    <a:pt x="4278" y="2473"/>
                    <a:pt x="4294" y="2490"/>
                  </a:cubicBezTo>
                  <a:cubicBezTo>
                    <a:pt x="4294" y="2473"/>
                    <a:pt x="4311" y="2473"/>
                    <a:pt x="4311" y="2457"/>
                  </a:cubicBezTo>
                  <a:cubicBezTo>
                    <a:pt x="4311" y="2440"/>
                    <a:pt x="4294" y="2473"/>
                    <a:pt x="4294" y="2457"/>
                  </a:cubicBezTo>
                  <a:cubicBezTo>
                    <a:pt x="4294" y="2440"/>
                    <a:pt x="4311" y="2457"/>
                    <a:pt x="4311" y="2457"/>
                  </a:cubicBezTo>
                  <a:close/>
                  <a:moveTo>
                    <a:pt x="4060" y="1855"/>
                  </a:moveTo>
                  <a:cubicBezTo>
                    <a:pt x="4060" y="1838"/>
                    <a:pt x="4044" y="1822"/>
                    <a:pt x="4044" y="1805"/>
                  </a:cubicBezTo>
                  <a:cubicBezTo>
                    <a:pt x="4060" y="1822"/>
                    <a:pt x="4060" y="1838"/>
                    <a:pt x="4077" y="1822"/>
                  </a:cubicBezTo>
                  <a:cubicBezTo>
                    <a:pt x="4077" y="1822"/>
                    <a:pt x="4077" y="1838"/>
                    <a:pt x="4060" y="1838"/>
                  </a:cubicBezTo>
                  <a:cubicBezTo>
                    <a:pt x="4060" y="1838"/>
                    <a:pt x="4060" y="1838"/>
                    <a:pt x="4060" y="1838"/>
                  </a:cubicBezTo>
                  <a:cubicBezTo>
                    <a:pt x="4060" y="1838"/>
                    <a:pt x="4060" y="1838"/>
                    <a:pt x="4060" y="1855"/>
                  </a:cubicBezTo>
                  <a:close/>
                  <a:moveTo>
                    <a:pt x="4261" y="1788"/>
                  </a:moveTo>
                  <a:cubicBezTo>
                    <a:pt x="4261" y="1788"/>
                    <a:pt x="4244" y="1822"/>
                    <a:pt x="4228" y="1805"/>
                  </a:cubicBezTo>
                  <a:cubicBezTo>
                    <a:pt x="4244" y="1805"/>
                    <a:pt x="4244" y="1788"/>
                    <a:pt x="4228" y="1788"/>
                  </a:cubicBezTo>
                  <a:cubicBezTo>
                    <a:pt x="4244" y="1788"/>
                    <a:pt x="4244" y="1788"/>
                    <a:pt x="4261" y="1788"/>
                  </a:cubicBezTo>
                  <a:close/>
                  <a:moveTo>
                    <a:pt x="4244" y="1003"/>
                  </a:moveTo>
                  <a:cubicBezTo>
                    <a:pt x="4244" y="969"/>
                    <a:pt x="4278" y="936"/>
                    <a:pt x="4228" y="936"/>
                  </a:cubicBezTo>
                  <a:cubicBezTo>
                    <a:pt x="4228" y="919"/>
                    <a:pt x="4244" y="919"/>
                    <a:pt x="4244" y="936"/>
                  </a:cubicBezTo>
                  <a:cubicBezTo>
                    <a:pt x="4261" y="919"/>
                    <a:pt x="4228" y="919"/>
                    <a:pt x="4211" y="919"/>
                  </a:cubicBezTo>
                  <a:cubicBezTo>
                    <a:pt x="4228" y="953"/>
                    <a:pt x="4194" y="969"/>
                    <a:pt x="4211" y="1003"/>
                  </a:cubicBezTo>
                  <a:cubicBezTo>
                    <a:pt x="4211" y="1003"/>
                    <a:pt x="4211" y="986"/>
                    <a:pt x="4211" y="969"/>
                  </a:cubicBezTo>
                  <a:cubicBezTo>
                    <a:pt x="4244" y="986"/>
                    <a:pt x="4228" y="1003"/>
                    <a:pt x="4244" y="1003"/>
                  </a:cubicBezTo>
                  <a:close/>
                  <a:moveTo>
                    <a:pt x="4278" y="2206"/>
                  </a:moveTo>
                  <a:cubicBezTo>
                    <a:pt x="4278" y="2206"/>
                    <a:pt x="4278" y="2206"/>
                    <a:pt x="4278" y="2223"/>
                  </a:cubicBezTo>
                  <a:lnTo>
                    <a:pt x="4294" y="2223"/>
                  </a:lnTo>
                  <a:cubicBezTo>
                    <a:pt x="4294" y="2239"/>
                    <a:pt x="4311" y="2223"/>
                    <a:pt x="4311" y="2239"/>
                  </a:cubicBezTo>
                  <a:cubicBezTo>
                    <a:pt x="4294" y="2239"/>
                    <a:pt x="4278" y="2239"/>
                    <a:pt x="4278" y="2223"/>
                  </a:cubicBezTo>
                  <a:cubicBezTo>
                    <a:pt x="4278" y="2223"/>
                    <a:pt x="4278" y="2239"/>
                    <a:pt x="4278" y="2223"/>
                  </a:cubicBezTo>
                  <a:cubicBezTo>
                    <a:pt x="4278" y="2223"/>
                    <a:pt x="4261" y="2206"/>
                    <a:pt x="4261" y="2206"/>
                  </a:cubicBezTo>
                  <a:cubicBezTo>
                    <a:pt x="4261" y="2223"/>
                    <a:pt x="4261" y="2223"/>
                    <a:pt x="4244" y="2223"/>
                  </a:cubicBezTo>
                  <a:cubicBezTo>
                    <a:pt x="4261" y="2206"/>
                    <a:pt x="4228" y="2223"/>
                    <a:pt x="4228" y="2206"/>
                  </a:cubicBezTo>
                  <a:cubicBezTo>
                    <a:pt x="4228" y="2189"/>
                    <a:pt x="4194" y="2173"/>
                    <a:pt x="4194" y="2156"/>
                  </a:cubicBezTo>
                  <a:cubicBezTo>
                    <a:pt x="4194" y="2139"/>
                    <a:pt x="4211" y="2156"/>
                    <a:pt x="4211" y="2139"/>
                  </a:cubicBezTo>
                  <a:cubicBezTo>
                    <a:pt x="4194" y="2139"/>
                    <a:pt x="4194" y="2122"/>
                    <a:pt x="4194" y="2122"/>
                  </a:cubicBezTo>
                  <a:cubicBezTo>
                    <a:pt x="4211" y="2139"/>
                    <a:pt x="4194" y="2106"/>
                    <a:pt x="4211" y="2106"/>
                  </a:cubicBezTo>
                  <a:cubicBezTo>
                    <a:pt x="4228" y="2122"/>
                    <a:pt x="4228" y="2139"/>
                    <a:pt x="4244" y="2156"/>
                  </a:cubicBezTo>
                  <a:cubicBezTo>
                    <a:pt x="4261" y="2189"/>
                    <a:pt x="4311" y="2206"/>
                    <a:pt x="4278" y="2206"/>
                  </a:cubicBezTo>
                  <a:close/>
                  <a:moveTo>
                    <a:pt x="4278" y="1487"/>
                  </a:moveTo>
                  <a:cubicBezTo>
                    <a:pt x="4278" y="1487"/>
                    <a:pt x="4294" y="1487"/>
                    <a:pt x="4294" y="1487"/>
                  </a:cubicBezTo>
                  <a:cubicBezTo>
                    <a:pt x="4278" y="1504"/>
                    <a:pt x="4278" y="1521"/>
                    <a:pt x="4278" y="1504"/>
                  </a:cubicBezTo>
                  <a:cubicBezTo>
                    <a:pt x="4278" y="1504"/>
                    <a:pt x="4261" y="1504"/>
                    <a:pt x="4261" y="1487"/>
                  </a:cubicBezTo>
                  <a:cubicBezTo>
                    <a:pt x="4278" y="1471"/>
                    <a:pt x="4261" y="1504"/>
                    <a:pt x="4278" y="1487"/>
                  </a:cubicBezTo>
                  <a:close/>
                  <a:moveTo>
                    <a:pt x="4211" y="1170"/>
                  </a:moveTo>
                  <a:cubicBezTo>
                    <a:pt x="4211" y="1137"/>
                    <a:pt x="4211" y="1120"/>
                    <a:pt x="4228" y="1103"/>
                  </a:cubicBezTo>
                  <a:cubicBezTo>
                    <a:pt x="4228" y="1120"/>
                    <a:pt x="4244" y="1120"/>
                    <a:pt x="4244" y="1153"/>
                  </a:cubicBezTo>
                  <a:cubicBezTo>
                    <a:pt x="4211" y="1137"/>
                    <a:pt x="4228" y="1153"/>
                    <a:pt x="4211" y="1170"/>
                  </a:cubicBezTo>
                  <a:close/>
                  <a:moveTo>
                    <a:pt x="4261" y="1538"/>
                  </a:moveTo>
                  <a:cubicBezTo>
                    <a:pt x="4261" y="1538"/>
                    <a:pt x="4261" y="1538"/>
                    <a:pt x="4261" y="1538"/>
                  </a:cubicBezTo>
                  <a:cubicBezTo>
                    <a:pt x="4261" y="1554"/>
                    <a:pt x="4261" y="1554"/>
                    <a:pt x="4261" y="1538"/>
                  </a:cubicBezTo>
                  <a:close/>
                  <a:moveTo>
                    <a:pt x="4161" y="1287"/>
                  </a:moveTo>
                  <a:cubicBezTo>
                    <a:pt x="4144" y="1287"/>
                    <a:pt x="4144" y="1320"/>
                    <a:pt x="4144" y="1320"/>
                  </a:cubicBezTo>
                  <a:cubicBezTo>
                    <a:pt x="4144" y="1337"/>
                    <a:pt x="4127" y="1320"/>
                    <a:pt x="4127" y="1304"/>
                  </a:cubicBezTo>
                  <a:cubicBezTo>
                    <a:pt x="4111" y="1287"/>
                    <a:pt x="4127" y="1270"/>
                    <a:pt x="4144" y="1270"/>
                  </a:cubicBezTo>
                  <a:cubicBezTo>
                    <a:pt x="4144" y="1287"/>
                    <a:pt x="4161" y="1270"/>
                    <a:pt x="4161" y="1287"/>
                  </a:cubicBezTo>
                  <a:close/>
                  <a:moveTo>
                    <a:pt x="4244" y="1571"/>
                  </a:moveTo>
                  <a:cubicBezTo>
                    <a:pt x="4244" y="1571"/>
                    <a:pt x="4244" y="1538"/>
                    <a:pt x="4261" y="1538"/>
                  </a:cubicBezTo>
                  <a:cubicBezTo>
                    <a:pt x="4261" y="1521"/>
                    <a:pt x="4244" y="1487"/>
                    <a:pt x="4211" y="1487"/>
                  </a:cubicBezTo>
                  <a:cubicBezTo>
                    <a:pt x="4211" y="1504"/>
                    <a:pt x="4228" y="1521"/>
                    <a:pt x="4194" y="1521"/>
                  </a:cubicBezTo>
                  <a:cubicBezTo>
                    <a:pt x="4194" y="1538"/>
                    <a:pt x="4211" y="1554"/>
                    <a:pt x="4211" y="1588"/>
                  </a:cubicBezTo>
                  <a:cubicBezTo>
                    <a:pt x="4228" y="1588"/>
                    <a:pt x="4228" y="1571"/>
                    <a:pt x="4244" y="1571"/>
                  </a:cubicBezTo>
                  <a:close/>
                  <a:moveTo>
                    <a:pt x="4378" y="2122"/>
                  </a:moveTo>
                  <a:cubicBezTo>
                    <a:pt x="4378" y="2106"/>
                    <a:pt x="4361" y="2139"/>
                    <a:pt x="4361" y="2106"/>
                  </a:cubicBezTo>
                  <a:cubicBezTo>
                    <a:pt x="4378" y="2089"/>
                    <a:pt x="4361" y="2056"/>
                    <a:pt x="4378" y="2039"/>
                  </a:cubicBezTo>
                  <a:cubicBezTo>
                    <a:pt x="4378" y="2022"/>
                    <a:pt x="4361" y="2039"/>
                    <a:pt x="4361" y="2022"/>
                  </a:cubicBezTo>
                  <a:cubicBezTo>
                    <a:pt x="4361" y="2022"/>
                    <a:pt x="4361" y="2022"/>
                    <a:pt x="4361" y="2022"/>
                  </a:cubicBezTo>
                  <a:cubicBezTo>
                    <a:pt x="4361" y="2056"/>
                    <a:pt x="4344" y="2022"/>
                    <a:pt x="4344" y="2039"/>
                  </a:cubicBezTo>
                  <a:cubicBezTo>
                    <a:pt x="4328" y="2056"/>
                    <a:pt x="4344" y="2089"/>
                    <a:pt x="4328" y="2089"/>
                  </a:cubicBezTo>
                  <a:cubicBezTo>
                    <a:pt x="4344" y="2106"/>
                    <a:pt x="4361" y="2122"/>
                    <a:pt x="4361" y="2139"/>
                  </a:cubicBezTo>
                  <a:cubicBezTo>
                    <a:pt x="4361" y="2139"/>
                    <a:pt x="4378" y="2122"/>
                    <a:pt x="4378" y="2122"/>
                  </a:cubicBezTo>
                  <a:close/>
                  <a:moveTo>
                    <a:pt x="2908" y="3944"/>
                  </a:moveTo>
                  <a:cubicBezTo>
                    <a:pt x="2874" y="3927"/>
                    <a:pt x="2874" y="3927"/>
                    <a:pt x="2857" y="3893"/>
                  </a:cubicBezTo>
                  <a:cubicBezTo>
                    <a:pt x="2874" y="3877"/>
                    <a:pt x="2891" y="3893"/>
                    <a:pt x="2891" y="3860"/>
                  </a:cubicBezTo>
                  <a:cubicBezTo>
                    <a:pt x="2891" y="3877"/>
                    <a:pt x="2908" y="3877"/>
                    <a:pt x="2908" y="3877"/>
                  </a:cubicBezTo>
                  <a:cubicBezTo>
                    <a:pt x="2908" y="3893"/>
                    <a:pt x="2891" y="3910"/>
                    <a:pt x="2908" y="3910"/>
                  </a:cubicBezTo>
                  <a:cubicBezTo>
                    <a:pt x="2908" y="3927"/>
                    <a:pt x="2908" y="3927"/>
                    <a:pt x="2908" y="3944"/>
                  </a:cubicBezTo>
                  <a:close/>
                  <a:moveTo>
                    <a:pt x="2891" y="3693"/>
                  </a:moveTo>
                  <a:cubicBezTo>
                    <a:pt x="2908" y="3693"/>
                    <a:pt x="2908" y="3676"/>
                    <a:pt x="2908" y="3676"/>
                  </a:cubicBezTo>
                  <a:cubicBezTo>
                    <a:pt x="2924" y="3693"/>
                    <a:pt x="2908" y="3726"/>
                    <a:pt x="2891" y="3693"/>
                  </a:cubicBezTo>
                  <a:close/>
                  <a:moveTo>
                    <a:pt x="2740" y="3693"/>
                  </a:moveTo>
                  <a:cubicBezTo>
                    <a:pt x="2740" y="3693"/>
                    <a:pt x="2757" y="3676"/>
                    <a:pt x="2774" y="3693"/>
                  </a:cubicBezTo>
                  <a:cubicBezTo>
                    <a:pt x="2757" y="3693"/>
                    <a:pt x="2757" y="3710"/>
                    <a:pt x="2740" y="3726"/>
                  </a:cubicBezTo>
                  <a:cubicBezTo>
                    <a:pt x="2740" y="3726"/>
                    <a:pt x="2757" y="3726"/>
                    <a:pt x="2740" y="3726"/>
                  </a:cubicBezTo>
                  <a:cubicBezTo>
                    <a:pt x="2740" y="3726"/>
                    <a:pt x="2740" y="3726"/>
                    <a:pt x="2740" y="3726"/>
                  </a:cubicBezTo>
                  <a:cubicBezTo>
                    <a:pt x="2757" y="3710"/>
                    <a:pt x="2740" y="3710"/>
                    <a:pt x="2740" y="3693"/>
                  </a:cubicBezTo>
                  <a:close/>
                  <a:moveTo>
                    <a:pt x="2824" y="3676"/>
                  </a:moveTo>
                  <a:cubicBezTo>
                    <a:pt x="2824" y="3660"/>
                    <a:pt x="2824" y="3660"/>
                    <a:pt x="2824" y="3643"/>
                  </a:cubicBezTo>
                  <a:cubicBezTo>
                    <a:pt x="2841" y="3643"/>
                    <a:pt x="2874" y="3626"/>
                    <a:pt x="2908" y="3609"/>
                  </a:cubicBezTo>
                  <a:cubicBezTo>
                    <a:pt x="2908" y="3643"/>
                    <a:pt x="2908" y="3626"/>
                    <a:pt x="2924" y="3626"/>
                  </a:cubicBezTo>
                  <a:lnTo>
                    <a:pt x="2924" y="3643"/>
                  </a:lnTo>
                  <a:cubicBezTo>
                    <a:pt x="2908" y="3643"/>
                    <a:pt x="2891" y="3660"/>
                    <a:pt x="2874" y="3643"/>
                  </a:cubicBezTo>
                  <a:cubicBezTo>
                    <a:pt x="2874" y="3660"/>
                    <a:pt x="2874" y="3660"/>
                    <a:pt x="2874" y="3660"/>
                  </a:cubicBezTo>
                  <a:cubicBezTo>
                    <a:pt x="2874" y="3660"/>
                    <a:pt x="2857" y="3676"/>
                    <a:pt x="2857" y="3676"/>
                  </a:cubicBezTo>
                  <a:cubicBezTo>
                    <a:pt x="2857" y="3660"/>
                    <a:pt x="2841" y="3660"/>
                    <a:pt x="2824" y="3676"/>
                  </a:cubicBezTo>
                  <a:close/>
                  <a:moveTo>
                    <a:pt x="2774" y="3142"/>
                  </a:moveTo>
                  <a:cubicBezTo>
                    <a:pt x="2791" y="3125"/>
                    <a:pt x="2791" y="3125"/>
                    <a:pt x="2807" y="3125"/>
                  </a:cubicBezTo>
                  <a:cubicBezTo>
                    <a:pt x="2791" y="3125"/>
                    <a:pt x="2791" y="3108"/>
                    <a:pt x="2791" y="3108"/>
                  </a:cubicBezTo>
                  <a:cubicBezTo>
                    <a:pt x="2791" y="3108"/>
                    <a:pt x="2774" y="3108"/>
                    <a:pt x="2774" y="3108"/>
                  </a:cubicBezTo>
                  <a:cubicBezTo>
                    <a:pt x="2757" y="3108"/>
                    <a:pt x="2757" y="3108"/>
                    <a:pt x="2757" y="3091"/>
                  </a:cubicBezTo>
                  <a:cubicBezTo>
                    <a:pt x="2774" y="3091"/>
                    <a:pt x="2791" y="3091"/>
                    <a:pt x="2807" y="3091"/>
                  </a:cubicBezTo>
                  <a:cubicBezTo>
                    <a:pt x="2807" y="3125"/>
                    <a:pt x="2841" y="3091"/>
                    <a:pt x="2841" y="3125"/>
                  </a:cubicBezTo>
                  <a:cubicBezTo>
                    <a:pt x="2841" y="3142"/>
                    <a:pt x="2841" y="3108"/>
                    <a:pt x="2824" y="3108"/>
                  </a:cubicBezTo>
                  <a:cubicBezTo>
                    <a:pt x="2807" y="3125"/>
                    <a:pt x="2824" y="3125"/>
                    <a:pt x="2807" y="3158"/>
                  </a:cubicBezTo>
                  <a:lnTo>
                    <a:pt x="2824" y="3158"/>
                  </a:lnTo>
                  <a:lnTo>
                    <a:pt x="2824" y="3175"/>
                  </a:lnTo>
                  <a:cubicBezTo>
                    <a:pt x="2807" y="3158"/>
                    <a:pt x="2774" y="3175"/>
                    <a:pt x="2774" y="3142"/>
                  </a:cubicBezTo>
                  <a:close/>
                  <a:moveTo>
                    <a:pt x="3025" y="1888"/>
                  </a:moveTo>
                  <a:cubicBezTo>
                    <a:pt x="3025" y="1888"/>
                    <a:pt x="3041" y="1888"/>
                    <a:pt x="3041" y="1888"/>
                  </a:cubicBezTo>
                  <a:cubicBezTo>
                    <a:pt x="3041" y="1905"/>
                    <a:pt x="3025" y="1888"/>
                    <a:pt x="3025" y="1888"/>
                  </a:cubicBezTo>
                  <a:cubicBezTo>
                    <a:pt x="3025" y="1905"/>
                    <a:pt x="3041" y="1905"/>
                    <a:pt x="3041" y="1905"/>
                  </a:cubicBezTo>
                  <a:cubicBezTo>
                    <a:pt x="3041" y="1888"/>
                    <a:pt x="3041" y="1888"/>
                    <a:pt x="3025" y="1888"/>
                  </a:cubicBezTo>
                  <a:close/>
                  <a:moveTo>
                    <a:pt x="2791" y="3492"/>
                  </a:moveTo>
                  <a:cubicBezTo>
                    <a:pt x="2791" y="3476"/>
                    <a:pt x="2774" y="3459"/>
                    <a:pt x="2774" y="3442"/>
                  </a:cubicBezTo>
                  <a:cubicBezTo>
                    <a:pt x="2791" y="3426"/>
                    <a:pt x="2807" y="3442"/>
                    <a:pt x="2824" y="3442"/>
                  </a:cubicBezTo>
                  <a:cubicBezTo>
                    <a:pt x="2807" y="3442"/>
                    <a:pt x="2824" y="3476"/>
                    <a:pt x="2824" y="3476"/>
                  </a:cubicBezTo>
                  <a:cubicBezTo>
                    <a:pt x="2807" y="3476"/>
                    <a:pt x="2791" y="3476"/>
                    <a:pt x="2791" y="3492"/>
                  </a:cubicBezTo>
                  <a:close/>
                  <a:moveTo>
                    <a:pt x="2891" y="3259"/>
                  </a:moveTo>
                  <a:cubicBezTo>
                    <a:pt x="2874" y="3275"/>
                    <a:pt x="2857" y="3259"/>
                    <a:pt x="2841" y="3242"/>
                  </a:cubicBezTo>
                  <a:cubicBezTo>
                    <a:pt x="2874" y="3242"/>
                    <a:pt x="2874" y="3242"/>
                    <a:pt x="2891" y="3259"/>
                  </a:cubicBezTo>
                  <a:close/>
                  <a:moveTo>
                    <a:pt x="2674" y="3175"/>
                  </a:moveTo>
                  <a:cubicBezTo>
                    <a:pt x="2674" y="3208"/>
                    <a:pt x="2640" y="3192"/>
                    <a:pt x="2640" y="3225"/>
                  </a:cubicBezTo>
                  <a:cubicBezTo>
                    <a:pt x="2624" y="3208"/>
                    <a:pt x="2640" y="3175"/>
                    <a:pt x="2674" y="3175"/>
                  </a:cubicBezTo>
                  <a:close/>
                  <a:moveTo>
                    <a:pt x="2607" y="3108"/>
                  </a:moveTo>
                  <a:cubicBezTo>
                    <a:pt x="2607" y="3091"/>
                    <a:pt x="2607" y="3091"/>
                    <a:pt x="2607" y="3091"/>
                  </a:cubicBezTo>
                  <a:cubicBezTo>
                    <a:pt x="2624" y="3091"/>
                    <a:pt x="2640" y="3091"/>
                    <a:pt x="2640" y="3108"/>
                  </a:cubicBezTo>
                  <a:cubicBezTo>
                    <a:pt x="2624" y="3108"/>
                    <a:pt x="2607" y="3108"/>
                    <a:pt x="2607" y="3108"/>
                  </a:cubicBezTo>
                  <a:close/>
                  <a:moveTo>
                    <a:pt x="2657" y="3994"/>
                  </a:moveTo>
                  <a:cubicBezTo>
                    <a:pt x="2657" y="4010"/>
                    <a:pt x="2640" y="4010"/>
                    <a:pt x="2624" y="4010"/>
                  </a:cubicBezTo>
                  <a:cubicBezTo>
                    <a:pt x="2607" y="3994"/>
                    <a:pt x="2590" y="3977"/>
                    <a:pt x="2607" y="3960"/>
                  </a:cubicBezTo>
                  <a:cubicBezTo>
                    <a:pt x="2624" y="3960"/>
                    <a:pt x="2690" y="3977"/>
                    <a:pt x="2657" y="4010"/>
                  </a:cubicBezTo>
                  <a:cubicBezTo>
                    <a:pt x="2657" y="3994"/>
                    <a:pt x="2657" y="3994"/>
                    <a:pt x="2657" y="3994"/>
                  </a:cubicBezTo>
                  <a:close/>
                  <a:moveTo>
                    <a:pt x="2624" y="4612"/>
                  </a:moveTo>
                  <a:cubicBezTo>
                    <a:pt x="2624" y="4629"/>
                    <a:pt x="2657" y="4629"/>
                    <a:pt x="2657" y="4645"/>
                  </a:cubicBezTo>
                  <a:cubicBezTo>
                    <a:pt x="2640" y="4662"/>
                    <a:pt x="2640" y="4662"/>
                    <a:pt x="2624" y="4662"/>
                  </a:cubicBezTo>
                  <a:cubicBezTo>
                    <a:pt x="2624" y="4645"/>
                    <a:pt x="2607" y="4629"/>
                    <a:pt x="2624" y="4612"/>
                  </a:cubicBezTo>
                  <a:close/>
                  <a:moveTo>
                    <a:pt x="2757" y="3843"/>
                  </a:moveTo>
                  <a:cubicBezTo>
                    <a:pt x="2740" y="3860"/>
                    <a:pt x="2774" y="3860"/>
                    <a:pt x="2791" y="3860"/>
                  </a:cubicBezTo>
                  <a:cubicBezTo>
                    <a:pt x="2807" y="3893"/>
                    <a:pt x="2807" y="3944"/>
                    <a:pt x="2824" y="3977"/>
                  </a:cubicBezTo>
                  <a:cubicBezTo>
                    <a:pt x="2824" y="3977"/>
                    <a:pt x="2824" y="3994"/>
                    <a:pt x="2807" y="4010"/>
                  </a:cubicBezTo>
                  <a:cubicBezTo>
                    <a:pt x="2807" y="3994"/>
                    <a:pt x="2807" y="3994"/>
                    <a:pt x="2807" y="3977"/>
                  </a:cubicBezTo>
                  <a:cubicBezTo>
                    <a:pt x="2774" y="4027"/>
                    <a:pt x="2774" y="3977"/>
                    <a:pt x="2740" y="3994"/>
                  </a:cubicBezTo>
                  <a:cubicBezTo>
                    <a:pt x="2740" y="3977"/>
                    <a:pt x="2724" y="3960"/>
                    <a:pt x="2724" y="3960"/>
                  </a:cubicBezTo>
                  <a:cubicBezTo>
                    <a:pt x="2724" y="3927"/>
                    <a:pt x="2740" y="3927"/>
                    <a:pt x="2724" y="3893"/>
                  </a:cubicBezTo>
                  <a:cubicBezTo>
                    <a:pt x="2740" y="3893"/>
                    <a:pt x="2724" y="3843"/>
                    <a:pt x="2757" y="3843"/>
                  </a:cubicBezTo>
                  <a:close/>
                  <a:moveTo>
                    <a:pt x="2674" y="3192"/>
                  </a:moveTo>
                  <a:cubicBezTo>
                    <a:pt x="2690" y="3192"/>
                    <a:pt x="2707" y="3175"/>
                    <a:pt x="2707" y="3158"/>
                  </a:cubicBezTo>
                  <a:cubicBezTo>
                    <a:pt x="2690" y="3142"/>
                    <a:pt x="2674" y="3192"/>
                    <a:pt x="2657" y="3158"/>
                  </a:cubicBezTo>
                  <a:cubicBezTo>
                    <a:pt x="2657" y="3158"/>
                    <a:pt x="2657" y="3175"/>
                    <a:pt x="2640" y="3175"/>
                  </a:cubicBezTo>
                  <a:cubicBezTo>
                    <a:pt x="2657" y="3175"/>
                    <a:pt x="2690" y="3158"/>
                    <a:pt x="2674" y="3192"/>
                  </a:cubicBezTo>
                  <a:close/>
                  <a:moveTo>
                    <a:pt x="2640" y="3643"/>
                  </a:moveTo>
                  <a:cubicBezTo>
                    <a:pt x="2624" y="3643"/>
                    <a:pt x="2624" y="3660"/>
                    <a:pt x="2624" y="3660"/>
                  </a:cubicBezTo>
                  <a:cubicBezTo>
                    <a:pt x="2607" y="3643"/>
                    <a:pt x="2607" y="3643"/>
                    <a:pt x="2607" y="3643"/>
                  </a:cubicBezTo>
                  <a:cubicBezTo>
                    <a:pt x="2624" y="3643"/>
                    <a:pt x="2607" y="3643"/>
                    <a:pt x="2624" y="3626"/>
                  </a:cubicBezTo>
                  <a:cubicBezTo>
                    <a:pt x="2624" y="3643"/>
                    <a:pt x="2640" y="3626"/>
                    <a:pt x="2640" y="3643"/>
                  </a:cubicBezTo>
                  <a:close/>
                  <a:moveTo>
                    <a:pt x="2390" y="4746"/>
                  </a:moveTo>
                  <a:cubicBezTo>
                    <a:pt x="2390" y="4729"/>
                    <a:pt x="2406" y="4712"/>
                    <a:pt x="2406" y="4712"/>
                  </a:cubicBezTo>
                  <a:cubicBezTo>
                    <a:pt x="2406" y="4729"/>
                    <a:pt x="2423" y="4729"/>
                    <a:pt x="2423" y="4746"/>
                  </a:cubicBezTo>
                  <a:close/>
                  <a:moveTo>
                    <a:pt x="2390" y="4228"/>
                  </a:moveTo>
                  <a:cubicBezTo>
                    <a:pt x="2406" y="4228"/>
                    <a:pt x="2406" y="4244"/>
                    <a:pt x="2406" y="4261"/>
                  </a:cubicBezTo>
                  <a:cubicBezTo>
                    <a:pt x="2406" y="4261"/>
                    <a:pt x="2373" y="4294"/>
                    <a:pt x="2390" y="4278"/>
                  </a:cubicBezTo>
                  <a:cubicBezTo>
                    <a:pt x="2406" y="4261"/>
                    <a:pt x="2373" y="4244"/>
                    <a:pt x="2390" y="4228"/>
                  </a:cubicBezTo>
                  <a:close/>
                  <a:moveTo>
                    <a:pt x="2423" y="3977"/>
                  </a:moveTo>
                  <a:cubicBezTo>
                    <a:pt x="2423" y="3994"/>
                    <a:pt x="2406" y="3977"/>
                    <a:pt x="2406" y="3994"/>
                  </a:cubicBezTo>
                  <a:cubicBezTo>
                    <a:pt x="2406" y="3977"/>
                    <a:pt x="2423" y="3977"/>
                    <a:pt x="2406" y="3960"/>
                  </a:cubicBezTo>
                  <a:cubicBezTo>
                    <a:pt x="2423" y="3960"/>
                    <a:pt x="2423" y="3960"/>
                    <a:pt x="2423" y="3977"/>
                  </a:cubicBezTo>
                  <a:close/>
                  <a:moveTo>
                    <a:pt x="2440" y="3660"/>
                  </a:moveTo>
                  <a:cubicBezTo>
                    <a:pt x="2423" y="3643"/>
                    <a:pt x="2440" y="3609"/>
                    <a:pt x="2423" y="3593"/>
                  </a:cubicBezTo>
                  <a:cubicBezTo>
                    <a:pt x="2423" y="3593"/>
                    <a:pt x="2406" y="3593"/>
                    <a:pt x="2406" y="3593"/>
                  </a:cubicBezTo>
                  <a:cubicBezTo>
                    <a:pt x="2423" y="3593"/>
                    <a:pt x="2423" y="3576"/>
                    <a:pt x="2423" y="3576"/>
                  </a:cubicBezTo>
                  <a:cubicBezTo>
                    <a:pt x="2423" y="3576"/>
                    <a:pt x="2423" y="3576"/>
                    <a:pt x="2440" y="3576"/>
                  </a:cubicBezTo>
                  <a:cubicBezTo>
                    <a:pt x="2423" y="3609"/>
                    <a:pt x="2440" y="3609"/>
                    <a:pt x="2456" y="3593"/>
                  </a:cubicBezTo>
                  <a:cubicBezTo>
                    <a:pt x="2456" y="3609"/>
                    <a:pt x="2456" y="3626"/>
                    <a:pt x="2473" y="3626"/>
                  </a:cubicBezTo>
                  <a:lnTo>
                    <a:pt x="2473" y="3660"/>
                  </a:lnTo>
                  <a:cubicBezTo>
                    <a:pt x="2456" y="3643"/>
                    <a:pt x="2456" y="3660"/>
                    <a:pt x="2440" y="3660"/>
                  </a:cubicBezTo>
                  <a:close/>
                  <a:moveTo>
                    <a:pt x="2390" y="2874"/>
                  </a:moveTo>
                  <a:cubicBezTo>
                    <a:pt x="2390" y="2891"/>
                    <a:pt x="2390" y="2841"/>
                    <a:pt x="2406" y="2841"/>
                  </a:cubicBezTo>
                  <a:cubicBezTo>
                    <a:pt x="2423" y="2841"/>
                    <a:pt x="2423" y="2874"/>
                    <a:pt x="2423" y="2891"/>
                  </a:cubicBezTo>
                  <a:cubicBezTo>
                    <a:pt x="2406" y="2908"/>
                    <a:pt x="2373" y="2874"/>
                    <a:pt x="2390" y="2874"/>
                  </a:cubicBezTo>
                  <a:close/>
                  <a:moveTo>
                    <a:pt x="2908" y="4244"/>
                  </a:moveTo>
                  <a:lnTo>
                    <a:pt x="2908" y="4211"/>
                  </a:lnTo>
                  <a:cubicBezTo>
                    <a:pt x="2924" y="4211"/>
                    <a:pt x="2941" y="4211"/>
                    <a:pt x="2941" y="4211"/>
                  </a:cubicBezTo>
                  <a:cubicBezTo>
                    <a:pt x="2941" y="4194"/>
                    <a:pt x="2924" y="4178"/>
                    <a:pt x="2924" y="4178"/>
                  </a:cubicBezTo>
                  <a:cubicBezTo>
                    <a:pt x="2941" y="4161"/>
                    <a:pt x="2941" y="4178"/>
                    <a:pt x="2941" y="4178"/>
                  </a:cubicBezTo>
                  <a:cubicBezTo>
                    <a:pt x="2958" y="4211"/>
                    <a:pt x="2941" y="4228"/>
                    <a:pt x="2941" y="4244"/>
                  </a:cubicBezTo>
                  <a:cubicBezTo>
                    <a:pt x="2924" y="4244"/>
                    <a:pt x="2924" y="4244"/>
                    <a:pt x="2908" y="4244"/>
                  </a:cubicBezTo>
                  <a:close/>
                  <a:moveTo>
                    <a:pt x="2423" y="3960"/>
                  </a:moveTo>
                  <a:cubicBezTo>
                    <a:pt x="2423" y="3994"/>
                    <a:pt x="2473" y="3927"/>
                    <a:pt x="2440" y="3927"/>
                  </a:cubicBezTo>
                  <a:cubicBezTo>
                    <a:pt x="2440" y="3944"/>
                    <a:pt x="2440" y="3960"/>
                    <a:pt x="2423" y="3960"/>
                  </a:cubicBezTo>
                  <a:close/>
                  <a:moveTo>
                    <a:pt x="2423" y="5113"/>
                  </a:moveTo>
                  <a:cubicBezTo>
                    <a:pt x="2423" y="5130"/>
                    <a:pt x="2440" y="5147"/>
                    <a:pt x="2423" y="5147"/>
                  </a:cubicBezTo>
                  <a:cubicBezTo>
                    <a:pt x="2406" y="5147"/>
                    <a:pt x="2406" y="5163"/>
                    <a:pt x="2390" y="5147"/>
                  </a:cubicBezTo>
                  <a:cubicBezTo>
                    <a:pt x="2390" y="5130"/>
                    <a:pt x="2390" y="5113"/>
                    <a:pt x="2406" y="5113"/>
                  </a:cubicBezTo>
                  <a:cubicBezTo>
                    <a:pt x="2423" y="5113"/>
                    <a:pt x="2406" y="5130"/>
                    <a:pt x="2423" y="5113"/>
                  </a:cubicBezTo>
                  <a:close/>
                  <a:moveTo>
                    <a:pt x="2874" y="5046"/>
                  </a:moveTo>
                  <a:cubicBezTo>
                    <a:pt x="2874" y="5013"/>
                    <a:pt x="2857" y="5013"/>
                    <a:pt x="2857" y="4996"/>
                  </a:cubicBezTo>
                  <a:cubicBezTo>
                    <a:pt x="2874" y="5013"/>
                    <a:pt x="2857" y="4980"/>
                    <a:pt x="2874" y="4980"/>
                  </a:cubicBezTo>
                  <a:cubicBezTo>
                    <a:pt x="2874" y="4996"/>
                    <a:pt x="2874" y="4980"/>
                    <a:pt x="2891" y="4980"/>
                  </a:cubicBezTo>
                  <a:cubicBezTo>
                    <a:pt x="2874" y="4996"/>
                    <a:pt x="2857" y="5013"/>
                    <a:pt x="2891" y="5030"/>
                  </a:cubicBezTo>
                  <a:cubicBezTo>
                    <a:pt x="2857" y="5013"/>
                    <a:pt x="2874" y="5046"/>
                    <a:pt x="2874" y="5046"/>
                  </a:cubicBezTo>
                  <a:close/>
                  <a:moveTo>
                    <a:pt x="2573" y="4879"/>
                  </a:moveTo>
                  <a:cubicBezTo>
                    <a:pt x="2590" y="4879"/>
                    <a:pt x="2624" y="4863"/>
                    <a:pt x="2624" y="4896"/>
                  </a:cubicBezTo>
                  <a:cubicBezTo>
                    <a:pt x="2607" y="4896"/>
                    <a:pt x="2607" y="4913"/>
                    <a:pt x="2590" y="4913"/>
                  </a:cubicBezTo>
                  <a:cubicBezTo>
                    <a:pt x="2590" y="4896"/>
                    <a:pt x="2573" y="4896"/>
                    <a:pt x="2573" y="4879"/>
                  </a:cubicBezTo>
                  <a:close/>
                  <a:moveTo>
                    <a:pt x="2440" y="2924"/>
                  </a:moveTo>
                  <a:cubicBezTo>
                    <a:pt x="2440" y="2924"/>
                    <a:pt x="2456" y="2941"/>
                    <a:pt x="2456" y="2941"/>
                  </a:cubicBezTo>
                  <a:cubicBezTo>
                    <a:pt x="2456" y="2958"/>
                    <a:pt x="2440" y="2924"/>
                    <a:pt x="2440" y="2924"/>
                  </a:cubicBezTo>
                  <a:close/>
                  <a:moveTo>
                    <a:pt x="2891" y="4361"/>
                  </a:moveTo>
                  <a:cubicBezTo>
                    <a:pt x="2908" y="4361"/>
                    <a:pt x="2908" y="4361"/>
                    <a:pt x="2891" y="4345"/>
                  </a:cubicBezTo>
                  <a:cubicBezTo>
                    <a:pt x="2908" y="4345"/>
                    <a:pt x="2908" y="4345"/>
                    <a:pt x="2924" y="4345"/>
                  </a:cubicBezTo>
                  <a:cubicBezTo>
                    <a:pt x="2924" y="4361"/>
                    <a:pt x="2941" y="4345"/>
                    <a:pt x="2924" y="4378"/>
                  </a:cubicBezTo>
                  <a:cubicBezTo>
                    <a:pt x="2908" y="4378"/>
                    <a:pt x="2891" y="4378"/>
                    <a:pt x="2891" y="4361"/>
                  </a:cubicBezTo>
                  <a:close/>
                  <a:moveTo>
                    <a:pt x="2456" y="3409"/>
                  </a:moveTo>
                  <a:cubicBezTo>
                    <a:pt x="2440" y="3376"/>
                    <a:pt x="2456" y="3359"/>
                    <a:pt x="2440" y="3309"/>
                  </a:cubicBezTo>
                  <a:cubicBezTo>
                    <a:pt x="2473" y="3325"/>
                    <a:pt x="2490" y="3342"/>
                    <a:pt x="2490" y="3392"/>
                  </a:cubicBezTo>
                  <a:cubicBezTo>
                    <a:pt x="2473" y="3392"/>
                    <a:pt x="2473" y="3409"/>
                    <a:pt x="2456" y="3409"/>
                  </a:cubicBezTo>
                  <a:close/>
                  <a:moveTo>
                    <a:pt x="2507" y="4863"/>
                  </a:moveTo>
                  <a:cubicBezTo>
                    <a:pt x="2507" y="4896"/>
                    <a:pt x="2490" y="4863"/>
                    <a:pt x="2490" y="4879"/>
                  </a:cubicBezTo>
                  <a:cubicBezTo>
                    <a:pt x="2490" y="4879"/>
                    <a:pt x="2507" y="4879"/>
                    <a:pt x="2507" y="4896"/>
                  </a:cubicBezTo>
                  <a:cubicBezTo>
                    <a:pt x="2490" y="4896"/>
                    <a:pt x="2490" y="4879"/>
                    <a:pt x="2490" y="4863"/>
                  </a:cubicBezTo>
                  <a:lnTo>
                    <a:pt x="2507" y="4863"/>
                  </a:lnTo>
                  <a:close/>
                  <a:moveTo>
                    <a:pt x="2690" y="3409"/>
                  </a:moveTo>
                  <a:cubicBezTo>
                    <a:pt x="2707" y="3409"/>
                    <a:pt x="2724" y="3392"/>
                    <a:pt x="2724" y="3392"/>
                  </a:cubicBezTo>
                  <a:cubicBezTo>
                    <a:pt x="2707" y="3392"/>
                    <a:pt x="2707" y="3409"/>
                    <a:pt x="2724" y="3409"/>
                  </a:cubicBezTo>
                  <a:cubicBezTo>
                    <a:pt x="2724" y="3409"/>
                    <a:pt x="2724" y="3426"/>
                    <a:pt x="2724" y="3426"/>
                  </a:cubicBezTo>
                  <a:cubicBezTo>
                    <a:pt x="2724" y="3409"/>
                    <a:pt x="2707" y="3459"/>
                    <a:pt x="2707" y="3426"/>
                  </a:cubicBezTo>
                  <a:cubicBezTo>
                    <a:pt x="2724" y="3426"/>
                    <a:pt x="2690" y="3426"/>
                    <a:pt x="2690" y="3409"/>
                  </a:cubicBezTo>
                  <a:close/>
                  <a:moveTo>
                    <a:pt x="2924" y="3309"/>
                  </a:moveTo>
                  <a:cubicBezTo>
                    <a:pt x="2924" y="3309"/>
                    <a:pt x="2924" y="3292"/>
                    <a:pt x="2924" y="3275"/>
                  </a:cubicBezTo>
                  <a:cubicBezTo>
                    <a:pt x="2924" y="3275"/>
                    <a:pt x="2924" y="3275"/>
                    <a:pt x="2924" y="3275"/>
                  </a:cubicBezTo>
                  <a:cubicBezTo>
                    <a:pt x="2941" y="3275"/>
                    <a:pt x="2941" y="3259"/>
                    <a:pt x="2958" y="3259"/>
                  </a:cubicBezTo>
                  <a:cubicBezTo>
                    <a:pt x="2958" y="3259"/>
                    <a:pt x="2958" y="3275"/>
                    <a:pt x="2958" y="3275"/>
                  </a:cubicBezTo>
                  <a:cubicBezTo>
                    <a:pt x="2958" y="3292"/>
                    <a:pt x="2941" y="3325"/>
                    <a:pt x="2924" y="3309"/>
                  </a:cubicBezTo>
                  <a:close/>
                  <a:moveTo>
                    <a:pt x="2958" y="3125"/>
                  </a:moveTo>
                  <a:cubicBezTo>
                    <a:pt x="2974" y="3108"/>
                    <a:pt x="2974" y="3142"/>
                    <a:pt x="2991" y="3142"/>
                  </a:cubicBezTo>
                  <a:cubicBezTo>
                    <a:pt x="2974" y="3142"/>
                    <a:pt x="2974" y="3142"/>
                    <a:pt x="2974" y="3142"/>
                  </a:cubicBezTo>
                  <a:cubicBezTo>
                    <a:pt x="2974" y="3125"/>
                    <a:pt x="2958" y="3125"/>
                    <a:pt x="2958" y="3125"/>
                  </a:cubicBezTo>
                  <a:close/>
                  <a:moveTo>
                    <a:pt x="2974" y="4612"/>
                  </a:moveTo>
                  <a:cubicBezTo>
                    <a:pt x="2974" y="4612"/>
                    <a:pt x="2974" y="4612"/>
                    <a:pt x="2974" y="4612"/>
                  </a:cubicBezTo>
                  <a:cubicBezTo>
                    <a:pt x="2974" y="4612"/>
                    <a:pt x="2974" y="4595"/>
                    <a:pt x="2974" y="4595"/>
                  </a:cubicBezTo>
                  <a:cubicBezTo>
                    <a:pt x="2974" y="4629"/>
                    <a:pt x="2991" y="4629"/>
                    <a:pt x="3008" y="4612"/>
                  </a:cubicBezTo>
                  <a:cubicBezTo>
                    <a:pt x="2991" y="4679"/>
                    <a:pt x="2941" y="4595"/>
                    <a:pt x="2974" y="4612"/>
                  </a:cubicBezTo>
                  <a:close/>
                  <a:moveTo>
                    <a:pt x="2908" y="2841"/>
                  </a:moveTo>
                  <a:lnTo>
                    <a:pt x="2908" y="2891"/>
                  </a:lnTo>
                  <a:cubicBezTo>
                    <a:pt x="2908" y="2874"/>
                    <a:pt x="2891" y="2891"/>
                    <a:pt x="2891" y="2874"/>
                  </a:cubicBezTo>
                  <a:cubicBezTo>
                    <a:pt x="2891" y="2858"/>
                    <a:pt x="2891" y="2858"/>
                    <a:pt x="2891" y="2841"/>
                  </a:cubicBezTo>
                  <a:cubicBezTo>
                    <a:pt x="2908" y="2841"/>
                    <a:pt x="2908" y="2858"/>
                    <a:pt x="2908" y="2841"/>
                  </a:cubicBezTo>
                  <a:close/>
                  <a:moveTo>
                    <a:pt x="2874" y="2690"/>
                  </a:moveTo>
                  <a:cubicBezTo>
                    <a:pt x="2857" y="2707"/>
                    <a:pt x="2874" y="2724"/>
                    <a:pt x="2857" y="2741"/>
                  </a:cubicBezTo>
                  <a:cubicBezTo>
                    <a:pt x="2857" y="2707"/>
                    <a:pt x="2841" y="2757"/>
                    <a:pt x="2841" y="2741"/>
                  </a:cubicBezTo>
                  <a:cubicBezTo>
                    <a:pt x="2841" y="2724"/>
                    <a:pt x="2841" y="2690"/>
                    <a:pt x="2841" y="2674"/>
                  </a:cubicBezTo>
                  <a:cubicBezTo>
                    <a:pt x="2841" y="2657"/>
                    <a:pt x="2857" y="2674"/>
                    <a:pt x="2874" y="2690"/>
                  </a:cubicBezTo>
                  <a:close/>
                  <a:moveTo>
                    <a:pt x="2941" y="4495"/>
                  </a:moveTo>
                  <a:cubicBezTo>
                    <a:pt x="2941" y="4495"/>
                    <a:pt x="2941" y="4478"/>
                    <a:pt x="2941" y="4478"/>
                  </a:cubicBezTo>
                  <a:lnTo>
                    <a:pt x="2974" y="4478"/>
                  </a:lnTo>
                  <a:cubicBezTo>
                    <a:pt x="2958" y="4495"/>
                    <a:pt x="2991" y="4528"/>
                    <a:pt x="2974" y="4528"/>
                  </a:cubicBezTo>
                  <a:cubicBezTo>
                    <a:pt x="2974" y="4528"/>
                    <a:pt x="2974" y="4528"/>
                    <a:pt x="2958" y="4528"/>
                  </a:cubicBezTo>
                  <a:cubicBezTo>
                    <a:pt x="2958" y="4528"/>
                    <a:pt x="2958" y="4528"/>
                    <a:pt x="2958" y="4528"/>
                  </a:cubicBezTo>
                  <a:cubicBezTo>
                    <a:pt x="2958" y="4528"/>
                    <a:pt x="2974" y="4495"/>
                    <a:pt x="2958" y="4478"/>
                  </a:cubicBezTo>
                  <a:cubicBezTo>
                    <a:pt x="2941" y="4478"/>
                    <a:pt x="2958" y="4512"/>
                    <a:pt x="2941" y="4495"/>
                  </a:cubicBezTo>
                  <a:close/>
                  <a:moveTo>
                    <a:pt x="2824" y="2958"/>
                  </a:moveTo>
                  <a:cubicBezTo>
                    <a:pt x="2824" y="2958"/>
                    <a:pt x="2841" y="2975"/>
                    <a:pt x="2841" y="2991"/>
                  </a:cubicBezTo>
                  <a:cubicBezTo>
                    <a:pt x="2807" y="2958"/>
                    <a:pt x="2774" y="2991"/>
                    <a:pt x="2757" y="2975"/>
                  </a:cubicBezTo>
                  <a:cubicBezTo>
                    <a:pt x="2740" y="2991"/>
                    <a:pt x="2757" y="3008"/>
                    <a:pt x="2757" y="3025"/>
                  </a:cubicBezTo>
                  <a:cubicBezTo>
                    <a:pt x="2774" y="3041"/>
                    <a:pt x="2807" y="3075"/>
                    <a:pt x="2824" y="3075"/>
                  </a:cubicBezTo>
                  <a:cubicBezTo>
                    <a:pt x="2824" y="3075"/>
                    <a:pt x="2824" y="3075"/>
                    <a:pt x="2824" y="3091"/>
                  </a:cubicBezTo>
                  <a:cubicBezTo>
                    <a:pt x="2824" y="3091"/>
                    <a:pt x="2841" y="3058"/>
                    <a:pt x="2841" y="3108"/>
                  </a:cubicBezTo>
                  <a:cubicBezTo>
                    <a:pt x="2857" y="3091"/>
                    <a:pt x="2874" y="3108"/>
                    <a:pt x="2891" y="3108"/>
                  </a:cubicBezTo>
                  <a:cubicBezTo>
                    <a:pt x="2891" y="3091"/>
                    <a:pt x="2908" y="3091"/>
                    <a:pt x="2908" y="3075"/>
                  </a:cubicBezTo>
                  <a:cubicBezTo>
                    <a:pt x="2891" y="3075"/>
                    <a:pt x="2891" y="3075"/>
                    <a:pt x="2891" y="3075"/>
                  </a:cubicBezTo>
                  <a:cubicBezTo>
                    <a:pt x="2874" y="3091"/>
                    <a:pt x="2891" y="3025"/>
                    <a:pt x="2874" y="3041"/>
                  </a:cubicBezTo>
                  <a:cubicBezTo>
                    <a:pt x="2874" y="3008"/>
                    <a:pt x="2924" y="3025"/>
                    <a:pt x="2941" y="3041"/>
                  </a:cubicBezTo>
                  <a:cubicBezTo>
                    <a:pt x="2958" y="3025"/>
                    <a:pt x="2908" y="3025"/>
                    <a:pt x="2924" y="3008"/>
                  </a:cubicBezTo>
                  <a:cubicBezTo>
                    <a:pt x="2924" y="3008"/>
                    <a:pt x="2924" y="3008"/>
                    <a:pt x="2924" y="2991"/>
                  </a:cubicBezTo>
                  <a:cubicBezTo>
                    <a:pt x="2908" y="2991"/>
                    <a:pt x="2891" y="2991"/>
                    <a:pt x="2891" y="3008"/>
                  </a:cubicBezTo>
                  <a:cubicBezTo>
                    <a:pt x="2891" y="2975"/>
                    <a:pt x="2857" y="2975"/>
                    <a:pt x="2857" y="2941"/>
                  </a:cubicBezTo>
                  <a:cubicBezTo>
                    <a:pt x="2857" y="2941"/>
                    <a:pt x="2857" y="2941"/>
                    <a:pt x="2857" y="2941"/>
                  </a:cubicBezTo>
                  <a:cubicBezTo>
                    <a:pt x="2841" y="2941"/>
                    <a:pt x="2841" y="2975"/>
                    <a:pt x="2824" y="2958"/>
                  </a:cubicBezTo>
                  <a:close/>
                  <a:moveTo>
                    <a:pt x="2573" y="5096"/>
                  </a:moveTo>
                  <a:cubicBezTo>
                    <a:pt x="2590" y="5080"/>
                    <a:pt x="2590" y="5080"/>
                    <a:pt x="2573" y="5046"/>
                  </a:cubicBezTo>
                  <a:cubicBezTo>
                    <a:pt x="2624" y="5046"/>
                    <a:pt x="2624" y="5063"/>
                    <a:pt x="2640" y="5080"/>
                  </a:cubicBezTo>
                  <a:cubicBezTo>
                    <a:pt x="2640" y="5063"/>
                    <a:pt x="2657" y="5046"/>
                    <a:pt x="2674" y="5063"/>
                  </a:cubicBezTo>
                  <a:cubicBezTo>
                    <a:pt x="2657" y="5080"/>
                    <a:pt x="2707" y="5080"/>
                    <a:pt x="2690" y="5096"/>
                  </a:cubicBezTo>
                  <a:cubicBezTo>
                    <a:pt x="2690" y="5096"/>
                    <a:pt x="2674" y="5096"/>
                    <a:pt x="2674" y="5080"/>
                  </a:cubicBezTo>
                  <a:cubicBezTo>
                    <a:pt x="2674" y="5096"/>
                    <a:pt x="2674" y="5113"/>
                    <a:pt x="2657" y="5113"/>
                  </a:cubicBezTo>
                  <a:cubicBezTo>
                    <a:pt x="2657" y="5096"/>
                    <a:pt x="2640" y="5113"/>
                    <a:pt x="2607" y="5113"/>
                  </a:cubicBezTo>
                  <a:cubicBezTo>
                    <a:pt x="2607" y="5096"/>
                    <a:pt x="2607" y="5080"/>
                    <a:pt x="2573" y="5096"/>
                  </a:cubicBezTo>
                  <a:close/>
                  <a:moveTo>
                    <a:pt x="2473" y="4378"/>
                  </a:moveTo>
                  <a:cubicBezTo>
                    <a:pt x="2473" y="4395"/>
                    <a:pt x="2507" y="4428"/>
                    <a:pt x="2490" y="4462"/>
                  </a:cubicBezTo>
                  <a:cubicBezTo>
                    <a:pt x="2490" y="4445"/>
                    <a:pt x="2473" y="4445"/>
                    <a:pt x="2473" y="4445"/>
                  </a:cubicBezTo>
                  <a:cubicBezTo>
                    <a:pt x="2473" y="4428"/>
                    <a:pt x="2456" y="4395"/>
                    <a:pt x="2440" y="4411"/>
                  </a:cubicBezTo>
                  <a:cubicBezTo>
                    <a:pt x="2440" y="4395"/>
                    <a:pt x="2440" y="4395"/>
                    <a:pt x="2440" y="4378"/>
                  </a:cubicBezTo>
                  <a:cubicBezTo>
                    <a:pt x="2456" y="4361"/>
                    <a:pt x="2456" y="4378"/>
                    <a:pt x="2473" y="4378"/>
                  </a:cubicBezTo>
                  <a:close/>
                  <a:moveTo>
                    <a:pt x="2523" y="5030"/>
                  </a:moveTo>
                  <a:cubicBezTo>
                    <a:pt x="2490" y="5013"/>
                    <a:pt x="2523" y="5063"/>
                    <a:pt x="2490" y="5063"/>
                  </a:cubicBezTo>
                  <a:cubicBezTo>
                    <a:pt x="2507" y="5080"/>
                    <a:pt x="2557" y="5080"/>
                    <a:pt x="2557" y="5096"/>
                  </a:cubicBezTo>
                  <a:cubicBezTo>
                    <a:pt x="2590" y="5080"/>
                    <a:pt x="2540" y="5046"/>
                    <a:pt x="2573" y="5046"/>
                  </a:cubicBezTo>
                  <a:cubicBezTo>
                    <a:pt x="2590" y="5030"/>
                    <a:pt x="2523" y="5030"/>
                    <a:pt x="2523" y="5030"/>
                  </a:cubicBezTo>
                  <a:close/>
                  <a:moveTo>
                    <a:pt x="2306" y="4746"/>
                  </a:moveTo>
                  <a:cubicBezTo>
                    <a:pt x="2289" y="4762"/>
                    <a:pt x="2306" y="4779"/>
                    <a:pt x="2306" y="4779"/>
                  </a:cubicBezTo>
                  <a:cubicBezTo>
                    <a:pt x="2306" y="4762"/>
                    <a:pt x="2323" y="4762"/>
                    <a:pt x="2323" y="4779"/>
                  </a:cubicBezTo>
                  <a:cubicBezTo>
                    <a:pt x="2306" y="4779"/>
                    <a:pt x="2289" y="4812"/>
                    <a:pt x="2289" y="4846"/>
                  </a:cubicBezTo>
                  <a:cubicBezTo>
                    <a:pt x="2273" y="4829"/>
                    <a:pt x="2273" y="4829"/>
                    <a:pt x="2273" y="4796"/>
                  </a:cubicBezTo>
                  <a:cubicBezTo>
                    <a:pt x="2256" y="4796"/>
                    <a:pt x="2256" y="4796"/>
                    <a:pt x="2256" y="4779"/>
                  </a:cubicBezTo>
                  <a:lnTo>
                    <a:pt x="2256" y="4746"/>
                  </a:lnTo>
                  <a:cubicBezTo>
                    <a:pt x="2289" y="4746"/>
                    <a:pt x="2289" y="4746"/>
                    <a:pt x="2306" y="4746"/>
                  </a:cubicBezTo>
                  <a:close/>
                  <a:moveTo>
                    <a:pt x="2908" y="4963"/>
                  </a:moveTo>
                  <a:cubicBezTo>
                    <a:pt x="2908" y="4980"/>
                    <a:pt x="2908" y="4996"/>
                    <a:pt x="2891" y="4980"/>
                  </a:cubicBezTo>
                  <a:cubicBezTo>
                    <a:pt x="2908" y="4980"/>
                    <a:pt x="2891" y="4963"/>
                    <a:pt x="2908" y="4963"/>
                  </a:cubicBezTo>
                  <a:close/>
                  <a:moveTo>
                    <a:pt x="2841" y="4495"/>
                  </a:moveTo>
                  <a:cubicBezTo>
                    <a:pt x="2857" y="4478"/>
                    <a:pt x="2874" y="4462"/>
                    <a:pt x="2908" y="4462"/>
                  </a:cubicBezTo>
                  <a:cubicBezTo>
                    <a:pt x="2908" y="4495"/>
                    <a:pt x="2874" y="4462"/>
                    <a:pt x="2874" y="4495"/>
                  </a:cubicBezTo>
                  <a:cubicBezTo>
                    <a:pt x="2874" y="4495"/>
                    <a:pt x="2874" y="4495"/>
                    <a:pt x="2874" y="4495"/>
                  </a:cubicBezTo>
                  <a:cubicBezTo>
                    <a:pt x="2891" y="4495"/>
                    <a:pt x="2874" y="4495"/>
                    <a:pt x="2891" y="4495"/>
                  </a:cubicBezTo>
                  <a:cubicBezTo>
                    <a:pt x="2891" y="4512"/>
                    <a:pt x="2908" y="4545"/>
                    <a:pt x="2891" y="4579"/>
                  </a:cubicBezTo>
                  <a:cubicBezTo>
                    <a:pt x="2857" y="4562"/>
                    <a:pt x="2807" y="4562"/>
                    <a:pt x="2807" y="4545"/>
                  </a:cubicBezTo>
                  <a:cubicBezTo>
                    <a:pt x="2807" y="4562"/>
                    <a:pt x="2824" y="4495"/>
                    <a:pt x="2824" y="4495"/>
                  </a:cubicBezTo>
                  <a:cubicBezTo>
                    <a:pt x="2824" y="4495"/>
                    <a:pt x="2841" y="4495"/>
                    <a:pt x="2841" y="4495"/>
                  </a:cubicBezTo>
                  <a:close/>
                  <a:moveTo>
                    <a:pt x="2791" y="2724"/>
                  </a:moveTo>
                  <a:cubicBezTo>
                    <a:pt x="2807" y="2724"/>
                    <a:pt x="2807" y="2757"/>
                    <a:pt x="2791" y="2741"/>
                  </a:cubicBezTo>
                  <a:cubicBezTo>
                    <a:pt x="2791" y="2741"/>
                    <a:pt x="2791" y="2741"/>
                    <a:pt x="2791" y="2741"/>
                  </a:cubicBezTo>
                  <a:cubicBezTo>
                    <a:pt x="2791" y="2724"/>
                    <a:pt x="2791" y="2724"/>
                    <a:pt x="2791" y="2724"/>
                  </a:cubicBezTo>
                  <a:close/>
                  <a:moveTo>
                    <a:pt x="2523" y="3860"/>
                  </a:moveTo>
                  <a:cubicBezTo>
                    <a:pt x="2540" y="3827"/>
                    <a:pt x="2523" y="3793"/>
                    <a:pt x="2523" y="3760"/>
                  </a:cubicBezTo>
                  <a:cubicBezTo>
                    <a:pt x="2540" y="3777"/>
                    <a:pt x="2557" y="3843"/>
                    <a:pt x="2557" y="3810"/>
                  </a:cubicBezTo>
                  <a:cubicBezTo>
                    <a:pt x="2573" y="3843"/>
                    <a:pt x="2590" y="3893"/>
                    <a:pt x="2607" y="3927"/>
                  </a:cubicBezTo>
                  <a:cubicBezTo>
                    <a:pt x="2573" y="3927"/>
                    <a:pt x="2573" y="3910"/>
                    <a:pt x="2540" y="3910"/>
                  </a:cubicBezTo>
                  <a:cubicBezTo>
                    <a:pt x="2540" y="3893"/>
                    <a:pt x="2523" y="3877"/>
                    <a:pt x="2523" y="3860"/>
                  </a:cubicBezTo>
                  <a:close/>
                  <a:moveTo>
                    <a:pt x="2874" y="5180"/>
                  </a:moveTo>
                  <a:lnTo>
                    <a:pt x="2874" y="5180"/>
                  </a:lnTo>
                  <a:cubicBezTo>
                    <a:pt x="2874" y="5180"/>
                    <a:pt x="2874" y="5180"/>
                    <a:pt x="2874" y="5180"/>
                  </a:cubicBezTo>
                  <a:close/>
                  <a:moveTo>
                    <a:pt x="2807" y="4762"/>
                  </a:moveTo>
                  <a:cubicBezTo>
                    <a:pt x="2824" y="4846"/>
                    <a:pt x="2757" y="4796"/>
                    <a:pt x="2740" y="4746"/>
                  </a:cubicBezTo>
                  <a:cubicBezTo>
                    <a:pt x="2757" y="4746"/>
                    <a:pt x="2774" y="4762"/>
                    <a:pt x="2807" y="4762"/>
                  </a:cubicBezTo>
                  <a:close/>
                  <a:moveTo>
                    <a:pt x="2774" y="5046"/>
                  </a:moveTo>
                  <a:cubicBezTo>
                    <a:pt x="2757" y="5046"/>
                    <a:pt x="2724" y="5046"/>
                    <a:pt x="2740" y="5030"/>
                  </a:cubicBezTo>
                  <a:cubicBezTo>
                    <a:pt x="2757" y="5030"/>
                    <a:pt x="2757" y="5013"/>
                    <a:pt x="2774" y="5013"/>
                  </a:cubicBezTo>
                  <a:cubicBezTo>
                    <a:pt x="2774" y="5030"/>
                    <a:pt x="2757" y="5030"/>
                    <a:pt x="2774" y="5046"/>
                  </a:cubicBezTo>
                  <a:close/>
                  <a:moveTo>
                    <a:pt x="2807" y="4929"/>
                  </a:moveTo>
                  <a:cubicBezTo>
                    <a:pt x="2807" y="4946"/>
                    <a:pt x="2824" y="4929"/>
                    <a:pt x="2824" y="4946"/>
                  </a:cubicBezTo>
                  <a:cubicBezTo>
                    <a:pt x="2824" y="4946"/>
                    <a:pt x="2824" y="4946"/>
                    <a:pt x="2824" y="4963"/>
                  </a:cubicBezTo>
                  <a:cubicBezTo>
                    <a:pt x="2807" y="4963"/>
                    <a:pt x="2807" y="4963"/>
                    <a:pt x="2791" y="4946"/>
                  </a:cubicBezTo>
                  <a:cubicBezTo>
                    <a:pt x="2791" y="4929"/>
                    <a:pt x="2791" y="4929"/>
                    <a:pt x="2807" y="4929"/>
                  </a:cubicBezTo>
                  <a:close/>
                  <a:moveTo>
                    <a:pt x="2757" y="4679"/>
                  </a:moveTo>
                  <a:cubicBezTo>
                    <a:pt x="2757" y="4662"/>
                    <a:pt x="2740" y="4662"/>
                    <a:pt x="2740" y="4629"/>
                  </a:cubicBezTo>
                  <a:lnTo>
                    <a:pt x="2774" y="4629"/>
                  </a:lnTo>
                  <a:cubicBezTo>
                    <a:pt x="2774" y="4645"/>
                    <a:pt x="2757" y="4645"/>
                    <a:pt x="2757" y="4662"/>
                  </a:cubicBezTo>
                  <a:cubicBezTo>
                    <a:pt x="2757" y="4662"/>
                    <a:pt x="2774" y="4662"/>
                    <a:pt x="2757" y="4679"/>
                  </a:cubicBezTo>
                  <a:close/>
                  <a:moveTo>
                    <a:pt x="2674" y="4345"/>
                  </a:moveTo>
                  <a:cubicBezTo>
                    <a:pt x="2657" y="4328"/>
                    <a:pt x="2674" y="4311"/>
                    <a:pt x="2674" y="4294"/>
                  </a:cubicBezTo>
                  <a:cubicBezTo>
                    <a:pt x="2674" y="4294"/>
                    <a:pt x="2674" y="4311"/>
                    <a:pt x="2690" y="4311"/>
                  </a:cubicBezTo>
                  <a:cubicBezTo>
                    <a:pt x="2674" y="4278"/>
                    <a:pt x="2674" y="4261"/>
                    <a:pt x="2674" y="4228"/>
                  </a:cubicBezTo>
                  <a:cubicBezTo>
                    <a:pt x="2690" y="4211"/>
                    <a:pt x="2707" y="4211"/>
                    <a:pt x="2707" y="4211"/>
                  </a:cubicBezTo>
                  <a:cubicBezTo>
                    <a:pt x="2724" y="4228"/>
                    <a:pt x="2724" y="4244"/>
                    <a:pt x="2740" y="4261"/>
                  </a:cubicBezTo>
                  <a:cubicBezTo>
                    <a:pt x="2757" y="4244"/>
                    <a:pt x="2724" y="4194"/>
                    <a:pt x="2740" y="4194"/>
                  </a:cubicBezTo>
                  <a:cubicBezTo>
                    <a:pt x="2757" y="4211"/>
                    <a:pt x="2740" y="4211"/>
                    <a:pt x="2757" y="4211"/>
                  </a:cubicBezTo>
                  <a:lnTo>
                    <a:pt x="2774" y="4211"/>
                  </a:lnTo>
                  <a:cubicBezTo>
                    <a:pt x="2757" y="4211"/>
                    <a:pt x="2757" y="4194"/>
                    <a:pt x="2757" y="4194"/>
                  </a:cubicBezTo>
                  <a:cubicBezTo>
                    <a:pt x="2774" y="4211"/>
                    <a:pt x="2791" y="4211"/>
                    <a:pt x="2774" y="4194"/>
                  </a:cubicBezTo>
                  <a:cubicBezTo>
                    <a:pt x="2791" y="4194"/>
                    <a:pt x="2791" y="4211"/>
                    <a:pt x="2807" y="4194"/>
                  </a:cubicBezTo>
                  <a:cubicBezTo>
                    <a:pt x="2824" y="4244"/>
                    <a:pt x="2807" y="4244"/>
                    <a:pt x="2791" y="4278"/>
                  </a:cubicBezTo>
                  <a:cubicBezTo>
                    <a:pt x="2740" y="4244"/>
                    <a:pt x="2707" y="4261"/>
                    <a:pt x="2690" y="4328"/>
                  </a:cubicBezTo>
                  <a:cubicBezTo>
                    <a:pt x="2674" y="4328"/>
                    <a:pt x="2674" y="4328"/>
                    <a:pt x="2674" y="4345"/>
                  </a:cubicBezTo>
                  <a:close/>
                  <a:moveTo>
                    <a:pt x="2390" y="4863"/>
                  </a:moveTo>
                  <a:cubicBezTo>
                    <a:pt x="2390" y="4879"/>
                    <a:pt x="2390" y="4896"/>
                    <a:pt x="2390" y="4913"/>
                  </a:cubicBezTo>
                  <a:cubicBezTo>
                    <a:pt x="2373" y="4896"/>
                    <a:pt x="2373" y="4896"/>
                    <a:pt x="2373" y="4913"/>
                  </a:cubicBezTo>
                  <a:cubicBezTo>
                    <a:pt x="2373" y="4896"/>
                    <a:pt x="2373" y="4879"/>
                    <a:pt x="2356" y="4879"/>
                  </a:cubicBezTo>
                  <a:cubicBezTo>
                    <a:pt x="2373" y="4879"/>
                    <a:pt x="2373" y="4863"/>
                    <a:pt x="2390" y="4863"/>
                  </a:cubicBezTo>
                  <a:close/>
                  <a:moveTo>
                    <a:pt x="2523" y="2958"/>
                  </a:moveTo>
                  <a:cubicBezTo>
                    <a:pt x="2540" y="2958"/>
                    <a:pt x="2523" y="2941"/>
                    <a:pt x="2523" y="2924"/>
                  </a:cubicBezTo>
                  <a:cubicBezTo>
                    <a:pt x="2540" y="2924"/>
                    <a:pt x="2557" y="2924"/>
                    <a:pt x="2573" y="2924"/>
                  </a:cubicBezTo>
                  <a:cubicBezTo>
                    <a:pt x="2590" y="2941"/>
                    <a:pt x="2607" y="2958"/>
                    <a:pt x="2624" y="2941"/>
                  </a:cubicBezTo>
                  <a:cubicBezTo>
                    <a:pt x="2624" y="2991"/>
                    <a:pt x="2690" y="2958"/>
                    <a:pt x="2690" y="2991"/>
                  </a:cubicBezTo>
                  <a:cubicBezTo>
                    <a:pt x="2657" y="3008"/>
                    <a:pt x="2640" y="2991"/>
                    <a:pt x="2624" y="3025"/>
                  </a:cubicBezTo>
                  <a:cubicBezTo>
                    <a:pt x="2607" y="3025"/>
                    <a:pt x="2607" y="3008"/>
                    <a:pt x="2590" y="3008"/>
                  </a:cubicBezTo>
                  <a:cubicBezTo>
                    <a:pt x="2573" y="3008"/>
                    <a:pt x="2590" y="3041"/>
                    <a:pt x="2573" y="3025"/>
                  </a:cubicBezTo>
                  <a:cubicBezTo>
                    <a:pt x="2573" y="3008"/>
                    <a:pt x="2573" y="3008"/>
                    <a:pt x="2540" y="3008"/>
                  </a:cubicBezTo>
                  <a:cubicBezTo>
                    <a:pt x="2557" y="2991"/>
                    <a:pt x="2540" y="2958"/>
                    <a:pt x="2523" y="2958"/>
                  </a:cubicBezTo>
                  <a:close/>
                  <a:moveTo>
                    <a:pt x="2573" y="2891"/>
                  </a:moveTo>
                  <a:cubicBezTo>
                    <a:pt x="2573" y="2874"/>
                    <a:pt x="2557" y="2858"/>
                    <a:pt x="2573" y="2841"/>
                  </a:cubicBezTo>
                  <a:cubicBezTo>
                    <a:pt x="2590" y="2841"/>
                    <a:pt x="2573" y="2874"/>
                    <a:pt x="2573" y="2891"/>
                  </a:cubicBezTo>
                  <a:close/>
                  <a:moveTo>
                    <a:pt x="2590" y="4328"/>
                  </a:moveTo>
                  <a:cubicBezTo>
                    <a:pt x="2607" y="4345"/>
                    <a:pt x="2640" y="4378"/>
                    <a:pt x="2657" y="4378"/>
                  </a:cubicBezTo>
                  <a:cubicBezTo>
                    <a:pt x="2640" y="4395"/>
                    <a:pt x="2657" y="4445"/>
                    <a:pt x="2624" y="4411"/>
                  </a:cubicBezTo>
                  <a:cubicBezTo>
                    <a:pt x="2624" y="4445"/>
                    <a:pt x="2640" y="4478"/>
                    <a:pt x="2607" y="4478"/>
                  </a:cubicBezTo>
                  <a:cubicBezTo>
                    <a:pt x="2624" y="4445"/>
                    <a:pt x="2590" y="4428"/>
                    <a:pt x="2573" y="4411"/>
                  </a:cubicBezTo>
                  <a:cubicBezTo>
                    <a:pt x="2573" y="4361"/>
                    <a:pt x="2557" y="4361"/>
                    <a:pt x="2540" y="4345"/>
                  </a:cubicBezTo>
                  <a:cubicBezTo>
                    <a:pt x="2557" y="4311"/>
                    <a:pt x="2590" y="4345"/>
                    <a:pt x="2590" y="4328"/>
                  </a:cubicBezTo>
                  <a:close/>
                  <a:moveTo>
                    <a:pt x="2774" y="2724"/>
                  </a:moveTo>
                  <a:cubicBezTo>
                    <a:pt x="2774" y="2724"/>
                    <a:pt x="2774" y="2724"/>
                    <a:pt x="2774" y="2724"/>
                  </a:cubicBezTo>
                  <a:cubicBezTo>
                    <a:pt x="2774" y="2724"/>
                    <a:pt x="2774" y="2724"/>
                    <a:pt x="2774" y="2724"/>
                  </a:cubicBezTo>
                  <a:cubicBezTo>
                    <a:pt x="2774" y="2741"/>
                    <a:pt x="2774" y="2741"/>
                    <a:pt x="2774" y="2741"/>
                  </a:cubicBezTo>
                  <a:cubicBezTo>
                    <a:pt x="2774" y="2741"/>
                    <a:pt x="2791" y="2741"/>
                    <a:pt x="2791" y="2741"/>
                  </a:cubicBezTo>
                  <a:cubicBezTo>
                    <a:pt x="2791" y="2724"/>
                    <a:pt x="2774" y="2724"/>
                    <a:pt x="2774" y="2724"/>
                  </a:cubicBezTo>
                  <a:close/>
                  <a:moveTo>
                    <a:pt x="2523" y="4846"/>
                  </a:moveTo>
                  <a:cubicBezTo>
                    <a:pt x="2523" y="4829"/>
                    <a:pt x="2507" y="4829"/>
                    <a:pt x="2507" y="4829"/>
                  </a:cubicBezTo>
                  <a:lnTo>
                    <a:pt x="2507" y="4796"/>
                  </a:lnTo>
                  <a:cubicBezTo>
                    <a:pt x="2523" y="4796"/>
                    <a:pt x="2523" y="4812"/>
                    <a:pt x="2540" y="4812"/>
                  </a:cubicBezTo>
                  <a:cubicBezTo>
                    <a:pt x="2540" y="4829"/>
                    <a:pt x="2523" y="4829"/>
                    <a:pt x="2523" y="4829"/>
                  </a:cubicBezTo>
                  <a:cubicBezTo>
                    <a:pt x="2540" y="4829"/>
                    <a:pt x="2540" y="4846"/>
                    <a:pt x="2523" y="4846"/>
                  </a:cubicBezTo>
                  <a:close/>
                  <a:moveTo>
                    <a:pt x="2674" y="3325"/>
                  </a:moveTo>
                  <a:lnTo>
                    <a:pt x="2657" y="3325"/>
                  </a:lnTo>
                  <a:cubicBezTo>
                    <a:pt x="2640" y="3292"/>
                    <a:pt x="2657" y="3275"/>
                    <a:pt x="2674" y="3292"/>
                  </a:cubicBezTo>
                  <a:cubicBezTo>
                    <a:pt x="2674" y="3292"/>
                    <a:pt x="2674" y="3309"/>
                    <a:pt x="2674" y="3325"/>
                  </a:cubicBezTo>
                  <a:close/>
                  <a:moveTo>
                    <a:pt x="2774" y="3843"/>
                  </a:moveTo>
                  <a:cubicBezTo>
                    <a:pt x="2774" y="3843"/>
                    <a:pt x="2791" y="3827"/>
                    <a:pt x="2791" y="3843"/>
                  </a:cubicBezTo>
                  <a:cubicBezTo>
                    <a:pt x="2791" y="3810"/>
                    <a:pt x="2791" y="3760"/>
                    <a:pt x="2791" y="3743"/>
                  </a:cubicBezTo>
                  <a:cubicBezTo>
                    <a:pt x="2774" y="3726"/>
                    <a:pt x="2757" y="3777"/>
                    <a:pt x="2740" y="3743"/>
                  </a:cubicBezTo>
                  <a:cubicBezTo>
                    <a:pt x="2740" y="3777"/>
                    <a:pt x="2757" y="3810"/>
                    <a:pt x="2774" y="3843"/>
                  </a:cubicBezTo>
                  <a:close/>
                  <a:moveTo>
                    <a:pt x="3025" y="3944"/>
                  </a:moveTo>
                  <a:cubicBezTo>
                    <a:pt x="3025" y="3960"/>
                    <a:pt x="3041" y="3977"/>
                    <a:pt x="3075" y="3977"/>
                  </a:cubicBezTo>
                  <a:cubicBezTo>
                    <a:pt x="3075" y="3960"/>
                    <a:pt x="3075" y="3960"/>
                    <a:pt x="3091" y="3977"/>
                  </a:cubicBezTo>
                  <a:cubicBezTo>
                    <a:pt x="3091" y="3977"/>
                    <a:pt x="3091" y="3977"/>
                    <a:pt x="3091" y="3977"/>
                  </a:cubicBezTo>
                  <a:cubicBezTo>
                    <a:pt x="3091" y="3960"/>
                    <a:pt x="3091" y="3944"/>
                    <a:pt x="3091" y="3927"/>
                  </a:cubicBezTo>
                  <a:cubicBezTo>
                    <a:pt x="3091" y="3927"/>
                    <a:pt x="3091" y="3944"/>
                    <a:pt x="3108" y="3944"/>
                  </a:cubicBezTo>
                  <a:cubicBezTo>
                    <a:pt x="3108" y="3910"/>
                    <a:pt x="3125" y="3893"/>
                    <a:pt x="3158" y="3893"/>
                  </a:cubicBezTo>
                  <a:cubicBezTo>
                    <a:pt x="3141" y="3877"/>
                    <a:pt x="3158" y="3860"/>
                    <a:pt x="3158" y="3860"/>
                  </a:cubicBezTo>
                  <a:cubicBezTo>
                    <a:pt x="3125" y="3793"/>
                    <a:pt x="3225" y="3760"/>
                    <a:pt x="3208" y="3693"/>
                  </a:cubicBezTo>
                  <a:cubicBezTo>
                    <a:pt x="3208" y="3710"/>
                    <a:pt x="3192" y="3726"/>
                    <a:pt x="3175" y="3710"/>
                  </a:cubicBezTo>
                  <a:cubicBezTo>
                    <a:pt x="3158" y="3726"/>
                    <a:pt x="3158" y="3743"/>
                    <a:pt x="3125" y="3743"/>
                  </a:cubicBezTo>
                  <a:cubicBezTo>
                    <a:pt x="3125" y="3743"/>
                    <a:pt x="3125" y="3760"/>
                    <a:pt x="3125" y="3760"/>
                  </a:cubicBezTo>
                  <a:cubicBezTo>
                    <a:pt x="3141" y="3777"/>
                    <a:pt x="3108" y="3793"/>
                    <a:pt x="3141" y="3793"/>
                  </a:cubicBezTo>
                  <a:cubicBezTo>
                    <a:pt x="3091" y="3827"/>
                    <a:pt x="3075" y="3910"/>
                    <a:pt x="3025" y="3944"/>
                  </a:cubicBezTo>
                  <a:close/>
                  <a:moveTo>
                    <a:pt x="3225" y="3660"/>
                  </a:moveTo>
                  <a:cubicBezTo>
                    <a:pt x="3225" y="3676"/>
                    <a:pt x="3258" y="3643"/>
                    <a:pt x="3242" y="3660"/>
                  </a:cubicBezTo>
                  <a:cubicBezTo>
                    <a:pt x="3258" y="3660"/>
                    <a:pt x="3242" y="3643"/>
                    <a:pt x="3275" y="3643"/>
                  </a:cubicBezTo>
                  <a:cubicBezTo>
                    <a:pt x="3275" y="3626"/>
                    <a:pt x="3275" y="3609"/>
                    <a:pt x="3258" y="3609"/>
                  </a:cubicBezTo>
                  <a:cubicBezTo>
                    <a:pt x="3242" y="3609"/>
                    <a:pt x="3242" y="3660"/>
                    <a:pt x="3225" y="3660"/>
                  </a:cubicBezTo>
                  <a:close/>
                  <a:moveTo>
                    <a:pt x="3058" y="4077"/>
                  </a:moveTo>
                  <a:cubicBezTo>
                    <a:pt x="3058" y="4044"/>
                    <a:pt x="3075" y="4010"/>
                    <a:pt x="3091" y="4010"/>
                  </a:cubicBezTo>
                  <a:cubicBezTo>
                    <a:pt x="3091" y="4010"/>
                    <a:pt x="3091" y="4027"/>
                    <a:pt x="3091" y="4027"/>
                  </a:cubicBezTo>
                  <a:cubicBezTo>
                    <a:pt x="3108" y="4044"/>
                    <a:pt x="3108" y="4061"/>
                    <a:pt x="3108" y="4077"/>
                  </a:cubicBezTo>
                  <a:cubicBezTo>
                    <a:pt x="3091" y="4094"/>
                    <a:pt x="3075" y="4077"/>
                    <a:pt x="3058" y="4077"/>
                  </a:cubicBezTo>
                  <a:close/>
                  <a:moveTo>
                    <a:pt x="2958" y="2991"/>
                  </a:moveTo>
                  <a:cubicBezTo>
                    <a:pt x="2974" y="2991"/>
                    <a:pt x="3041" y="3008"/>
                    <a:pt x="2991" y="3008"/>
                  </a:cubicBezTo>
                  <a:cubicBezTo>
                    <a:pt x="3008" y="3041"/>
                    <a:pt x="3025" y="3008"/>
                    <a:pt x="3025" y="3041"/>
                  </a:cubicBezTo>
                  <a:cubicBezTo>
                    <a:pt x="3041" y="3041"/>
                    <a:pt x="3041" y="3025"/>
                    <a:pt x="3025" y="3058"/>
                  </a:cubicBezTo>
                  <a:cubicBezTo>
                    <a:pt x="3041" y="3058"/>
                    <a:pt x="3041" y="3058"/>
                    <a:pt x="3041" y="3041"/>
                  </a:cubicBezTo>
                  <a:cubicBezTo>
                    <a:pt x="3058" y="3041"/>
                    <a:pt x="3041" y="3058"/>
                    <a:pt x="3041" y="3058"/>
                  </a:cubicBezTo>
                  <a:cubicBezTo>
                    <a:pt x="3041" y="3091"/>
                    <a:pt x="3058" y="3075"/>
                    <a:pt x="3058" y="3091"/>
                  </a:cubicBezTo>
                  <a:cubicBezTo>
                    <a:pt x="3075" y="3075"/>
                    <a:pt x="3075" y="3075"/>
                    <a:pt x="3091" y="3091"/>
                  </a:cubicBezTo>
                  <a:cubicBezTo>
                    <a:pt x="3108" y="3091"/>
                    <a:pt x="3125" y="3075"/>
                    <a:pt x="3125" y="3041"/>
                  </a:cubicBezTo>
                  <a:cubicBezTo>
                    <a:pt x="3108" y="3075"/>
                    <a:pt x="3075" y="3025"/>
                    <a:pt x="3058" y="3025"/>
                  </a:cubicBezTo>
                  <a:cubicBezTo>
                    <a:pt x="3075" y="3025"/>
                    <a:pt x="3075" y="3008"/>
                    <a:pt x="3075" y="2991"/>
                  </a:cubicBezTo>
                  <a:cubicBezTo>
                    <a:pt x="3091" y="2991"/>
                    <a:pt x="3091" y="2991"/>
                    <a:pt x="3108" y="2991"/>
                  </a:cubicBezTo>
                  <a:cubicBezTo>
                    <a:pt x="3091" y="2975"/>
                    <a:pt x="3108" y="2991"/>
                    <a:pt x="3108" y="2958"/>
                  </a:cubicBezTo>
                  <a:cubicBezTo>
                    <a:pt x="3091" y="2975"/>
                    <a:pt x="3058" y="2975"/>
                    <a:pt x="3025" y="2975"/>
                  </a:cubicBezTo>
                  <a:cubicBezTo>
                    <a:pt x="3025" y="2941"/>
                    <a:pt x="3008" y="2941"/>
                    <a:pt x="3008" y="2891"/>
                  </a:cubicBezTo>
                  <a:cubicBezTo>
                    <a:pt x="2974" y="2941"/>
                    <a:pt x="2958" y="2874"/>
                    <a:pt x="2924" y="2858"/>
                  </a:cubicBezTo>
                  <a:cubicBezTo>
                    <a:pt x="2924" y="2891"/>
                    <a:pt x="2908" y="2891"/>
                    <a:pt x="2908" y="2891"/>
                  </a:cubicBezTo>
                  <a:cubicBezTo>
                    <a:pt x="2891" y="2891"/>
                    <a:pt x="2924" y="2891"/>
                    <a:pt x="2924" y="2924"/>
                  </a:cubicBezTo>
                  <a:cubicBezTo>
                    <a:pt x="2924" y="2891"/>
                    <a:pt x="2941" y="2924"/>
                    <a:pt x="2941" y="2908"/>
                  </a:cubicBezTo>
                  <a:cubicBezTo>
                    <a:pt x="2958" y="2908"/>
                    <a:pt x="2958" y="2924"/>
                    <a:pt x="2958" y="2908"/>
                  </a:cubicBezTo>
                  <a:cubicBezTo>
                    <a:pt x="2974" y="2941"/>
                    <a:pt x="2941" y="2924"/>
                    <a:pt x="2941" y="2941"/>
                  </a:cubicBezTo>
                  <a:cubicBezTo>
                    <a:pt x="2958" y="2941"/>
                    <a:pt x="2958" y="2941"/>
                    <a:pt x="2958" y="2941"/>
                  </a:cubicBezTo>
                  <a:cubicBezTo>
                    <a:pt x="2941" y="2941"/>
                    <a:pt x="2974" y="2975"/>
                    <a:pt x="2958" y="2991"/>
                  </a:cubicBezTo>
                  <a:close/>
                  <a:moveTo>
                    <a:pt x="3325" y="3977"/>
                  </a:moveTo>
                  <a:cubicBezTo>
                    <a:pt x="3325" y="3994"/>
                    <a:pt x="3342" y="3994"/>
                    <a:pt x="3342" y="3994"/>
                  </a:cubicBezTo>
                  <a:cubicBezTo>
                    <a:pt x="3342" y="3994"/>
                    <a:pt x="3325" y="3994"/>
                    <a:pt x="3325" y="3994"/>
                  </a:cubicBezTo>
                  <a:cubicBezTo>
                    <a:pt x="3325" y="3994"/>
                    <a:pt x="3325" y="3977"/>
                    <a:pt x="3325" y="3977"/>
                  </a:cubicBezTo>
                  <a:close/>
                  <a:moveTo>
                    <a:pt x="3258" y="4395"/>
                  </a:moveTo>
                  <a:cubicBezTo>
                    <a:pt x="3258" y="4411"/>
                    <a:pt x="3258" y="4445"/>
                    <a:pt x="3242" y="4428"/>
                  </a:cubicBezTo>
                  <a:cubicBezTo>
                    <a:pt x="3242" y="4411"/>
                    <a:pt x="3242" y="4411"/>
                    <a:pt x="3258" y="4395"/>
                  </a:cubicBezTo>
                  <a:close/>
                  <a:moveTo>
                    <a:pt x="3325" y="4428"/>
                  </a:moveTo>
                  <a:cubicBezTo>
                    <a:pt x="3309" y="4411"/>
                    <a:pt x="3309" y="4428"/>
                    <a:pt x="3292" y="4428"/>
                  </a:cubicBezTo>
                  <a:cubicBezTo>
                    <a:pt x="3292" y="4428"/>
                    <a:pt x="3292" y="4411"/>
                    <a:pt x="3292" y="4411"/>
                  </a:cubicBezTo>
                  <a:cubicBezTo>
                    <a:pt x="3292" y="4411"/>
                    <a:pt x="3275" y="4428"/>
                    <a:pt x="3275" y="4428"/>
                  </a:cubicBezTo>
                  <a:cubicBezTo>
                    <a:pt x="3275" y="4395"/>
                    <a:pt x="3325" y="4395"/>
                    <a:pt x="3292" y="4411"/>
                  </a:cubicBezTo>
                  <a:cubicBezTo>
                    <a:pt x="3309" y="4411"/>
                    <a:pt x="3325" y="4395"/>
                    <a:pt x="3325" y="4411"/>
                  </a:cubicBezTo>
                  <a:cubicBezTo>
                    <a:pt x="3325" y="4411"/>
                    <a:pt x="3325" y="4411"/>
                    <a:pt x="3325" y="4428"/>
                  </a:cubicBezTo>
                  <a:close/>
                  <a:moveTo>
                    <a:pt x="3108" y="2958"/>
                  </a:moveTo>
                  <a:lnTo>
                    <a:pt x="3108" y="2958"/>
                  </a:lnTo>
                  <a:lnTo>
                    <a:pt x="3108" y="2958"/>
                  </a:lnTo>
                  <a:close/>
                  <a:moveTo>
                    <a:pt x="2640" y="853"/>
                  </a:moveTo>
                  <a:lnTo>
                    <a:pt x="2640" y="853"/>
                  </a:lnTo>
                  <a:cubicBezTo>
                    <a:pt x="2640" y="836"/>
                    <a:pt x="2674" y="869"/>
                    <a:pt x="2657" y="869"/>
                  </a:cubicBezTo>
                  <a:cubicBezTo>
                    <a:pt x="2657" y="869"/>
                    <a:pt x="2640" y="869"/>
                    <a:pt x="2640" y="869"/>
                  </a:cubicBezTo>
                  <a:cubicBezTo>
                    <a:pt x="2640" y="869"/>
                    <a:pt x="2640" y="853"/>
                    <a:pt x="2640" y="853"/>
                  </a:cubicBezTo>
                  <a:close/>
                  <a:moveTo>
                    <a:pt x="2690" y="2122"/>
                  </a:moveTo>
                  <a:cubicBezTo>
                    <a:pt x="2690" y="2122"/>
                    <a:pt x="2690" y="2156"/>
                    <a:pt x="2674" y="2156"/>
                  </a:cubicBezTo>
                  <a:cubicBezTo>
                    <a:pt x="2674" y="2139"/>
                    <a:pt x="2640" y="2139"/>
                    <a:pt x="2657" y="2106"/>
                  </a:cubicBezTo>
                  <a:cubicBezTo>
                    <a:pt x="2674" y="2106"/>
                    <a:pt x="2674" y="2122"/>
                    <a:pt x="2690" y="2122"/>
                  </a:cubicBezTo>
                  <a:close/>
                  <a:moveTo>
                    <a:pt x="2640" y="1989"/>
                  </a:moveTo>
                  <a:cubicBezTo>
                    <a:pt x="2624" y="1972"/>
                    <a:pt x="2590" y="1972"/>
                    <a:pt x="2590" y="1972"/>
                  </a:cubicBezTo>
                  <a:cubicBezTo>
                    <a:pt x="2573" y="1989"/>
                    <a:pt x="2590" y="1989"/>
                    <a:pt x="2590" y="2005"/>
                  </a:cubicBezTo>
                  <a:cubicBezTo>
                    <a:pt x="2624" y="2022"/>
                    <a:pt x="2607" y="1989"/>
                    <a:pt x="2640" y="1989"/>
                  </a:cubicBezTo>
                  <a:close/>
                  <a:moveTo>
                    <a:pt x="2690" y="1538"/>
                  </a:moveTo>
                  <a:cubicBezTo>
                    <a:pt x="2690" y="1521"/>
                    <a:pt x="2690" y="1521"/>
                    <a:pt x="2674" y="1504"/>
                  </a:cubicBezTo>
                  <a:cubicBezTo>
                    <a:pt x="2690" y="1504"/>
                    <a:pt x="2707" y="1471"/>
                    <a:pt x="2707" y="1454"/>
                  </a:cubicBezTo>
                  <a:cubicBezTo>
                    <a:pt x="2707" y="1437"/>
                    <a:pt x="2690" y="1437"/>
                    <a:pt x="2674" y="1437"/>
                  </a:cubicBezTo>
                  <a:cubicBezTo>
                    <a:pt x="2690" y="1421"/>
                    <a:pt x="2657" y="1404"/>
                    <a:pt x="2674" y="1387"/>
                  </a:cubicBezTo>
                  <a:cubicBezTo>
                    <a:pt x="2674" y="1404"/>
                    <a:pt x="2690" y="1404"/>
                    <a:pt x="2707" y="1404"/>
                  </a:cubicBezTo>
                  <a:cubicBezTo>
                    <a:pt x="2707" y="1454"/>
                    <a:pt x="2757" y="1454"/>
                    <a:pt x="2757" y="1504"/>
                  </a:cubicBezTo>
                  <a:cubicBezTo>
                    <a:pt x="2757" y="1504"/>
                    <a:pt x="2740" y="1504"/>
                    <a:pt x="2740" y="1521"/>
                  </a:cubicBezTo>
                  <a:cubicBezTo>
                    <a:pt x="2724" y="1487"/>
                    <a:pt x="2690" y="1504"/>
                    <a:pt x="2690" y="1538"/>
                  </a:cubicBezTo>
                  <a:close/>
                  <a:moveTo>
                    <a:pt x="2690" y="2173"/>
                  </a:moveTo>
                  <a:cubicBezTo>
                    <a:pt x="2707" y="2156"/>
                    <a:pt x="2707" y="2173"/>
                    <a:pt x="2707" y="2189"/>
                  </a:cubicBezTo>
                  <a:cubicBezTo>
                    <a:pt x="2690" y="2189"/>
                    <a:pt x="2690" y="2173"/>
                    <a:pt x="2690" y="2173"/>
                  </a:cubicBezTo>
                  <a:close/>
                  <a:moveTo>
                    <a:pt x="3108" y="2958"/>
                  </a:moveTo>
                  <a:cubicBezTo>
                    <a:pt x="3125" y="2958"/>
                    <a:pt x="3125" y="2958"/>
                    <a:pt x="3125" y="2958"/>
                  </a:cubicBezTo>
                  <a:cubicBezTo>
                    <a:pt x="3125" y="2991"/>
                    <a:pt x="3108" y="2975"/>
                    <a:pt x="3108" y="2958"/>
                  </a:cubicBezTo>
                  <a:close/>
                  <a:moveTo>
                    <a:pt x="3309" y="4311"/>
                  </a:moveTo>
                  <a:cubicBezTo>
                    <a:pt x="3292" y="4311"/>
                    <a:pt x="3292" y="4311"/>
                    <a:pt x="3292" y="4311"/>
                  </a:cubicBezTo>
                  <a:cubicBezTo>
                    <a:pt x="3275" y="4311"/>
                    <a:pt x="3258" y="4294"/>
                    <a:pt x="3292" y="4278"/>
                  </a:cubicBezTo>
                  <a:lnTo>
                    <a:pt x="3292" y="4294"/>
                  </a:lnTo>
                  <a:cubicBezTo>
                    <a:pt x="3292" y="4294"/>
                    <a:pt x="3292" y="4294"/>
                    <a:pt x="3309" y="4311"/>
                  </a:cubicBezTo>
                  <a:close/>
                  <a:moveTo>
                    <a:pt x="3442" y="1421"/>
                  </a:moveTo>
                  <a:cubicBezTo>
                    <a:pt x="3442" y="1404"/>
                    <a:pt x="3426" y="1421"/>
                    <a:pt x="3426" y="1404"/>
                  </a:cubicBezTo>
                  <a:cubicBezTo>
                    <a:pt x="3409" y="1404"/>
                    <a:pt x="3426" y="1387"/>
                    <a:pt x="3426" y="1387"/>
                  </a:cubicBezTo>
                  <a:cubicBezTo>
                    <a:pt x="3409" y="1387"/>
                    <a:pt x="3392" y="1370"/>
                    <a:pt x="3392" y="1354"/>
                  </a:cubicBezTo>
                  <a:cubicBezTo>
                    <a:pt x="3409" y="1320"/>
                    <a:pt x="3426" y="1287"/>
                    <a:pt x="3409" y="1254"/>
                  </a:cubicBezTo>
                  <a:cubicBezTo>
                    <a:pt x="3392" y="1287"/>
                    <a:pt x="3375" y="1304"/>
                    <a:pt x="3359" y="1287"/>
                  </a:cubicBezTo>
                  <a:cubicBezTo>
                    <a:pt x="3342" y="1304"/>
                    <a:pt x="3342" y="1304"/>
                    <a:pt x="3342" y="1320"/>
                  </a:cubicBezTo>
                  <a:cubicBezTo>
                    <a:pt x="3325" y="1337"/>
                    <a:pt x="3342" y="1337"/>
                    <a:pt x="3342" y="1354"/>
                  </a:cubicBezTo>
                  <a:cubicBezTo>
                    <a:pt x="3359" y="1354"/>
                    <a:pt x="3359" y="1337"/>
                    <a:pt x="3359" y="1354"/>
                  </a:cubicBezTo>
                  <a:cubicBezTo>
                    <a:pt x="3359" y="1370"/>
                    <a:pt x="3359" y="1370"/>
                    <a:pt x="3359" y="1354"/>
                  </a:cubicBezTo>
                  <a:cubicBezTo>
                    <a:pt x="3342" y="1370"/>
                    <a:pt x="3375" y="1387"/>
                    <a:pt x="3359" y="1387"/>
                  </a:cubicBezTo>
                  <a:cubicBezTo>
                    <a:pt x="3359" y="1404"/>
                    <a:pt x="3342" y="1421"/>
                    <a:pt x="3325" y="1404"/>
                  </a:cubicBezTo>
                  <a:cubicBezTo>
                    <a:pt x="3325" y="1421"/>
                    <a:pt x="3325" y="1421"/>
                    <a:pt x="3325" y="1437"/>
                  </a:cubicBezTo>
                  <a:cubicBezTo>
                    <a:pt x="3342" y="1437"/>
                    <a:pt x="3375" y="1437"/>
                    <a:pt x="3375" y="1471"/>
                  </a:cubicBezTo>
                  <a:cubicBezTo>
                    <a:pt x="3392" y="1471"/>
                    <a:pt x="3392" y="1454"/>
                    <a:pt x="3409" y="1454"/>
                  </a:cubicBezTo>
                  <a:cubicBezTo>
                    <a:pt x="3409" y="1454"/>
                    <a:pt x="3392" y="1454"/>
                    <a:pt x="3392" y="1454"/>
                  </a:cubicBezTo>
                  <a:cubicBezTo>
                    <a:pt x="3375" y="1454"/>
                    <a:pt x="3392" y="1437"/>
                    <a:pt x="3375" y="1437"/>
                  </a:cubicBezTo>
                  <a:cubicBezTo>
                    <a:pt x="3392" y="1404"/>
                    <a:pt x="3426" y="1437"/>
                    <a:pt x="3442" y="1421"/>
                  </a:cubicBezTo>
                  <a:close/>
                  <a:moveTo>
                    <a:pt x="3325" y="1487"/>
                  </a:moveTo>
                  <a:cubicBezTo>
                    <a:pt x="3292" y="1487"/>
                    <a:pt x="3292" y="1487"/>
                    <a:pt x="3242" y="1487"/>
                  </a:cubicBezTo>
                  <a:cubicBezTo>
                    <a:pt x="3242" y="1471"/>
                    <a:pt x="3225" y="1454"/>
                    <a:pt x="3208" y="1471"/>
                  </a:cubicBezTo>
                  <a:cubicBezTo>
                    <a:pt x="3208" y="1454"/>
                    <a:pt x="3208" y="1454"/>
                    <a:pt x="3208" y="1437"/>
                  </a:cubicBezTo>
                  <a:cubicBezTo>
                    <a:pt x="3225" y="1437"/>
                    <a:pt x="3225" y="1454"/>
                    <a:pt x="3225" y="1454"/>
                  </a:cubicBezTo>
                  <a:cubicBezTo>
                    <a:pt x="3225" y="1437"/>
                    <a:pt x="3225" y="1421"/>
                    <a:pt x="3242" y="1421"/>
                  </a:cubicBezTo>
                  <a:cubicBezTo>
                    <a:pt x="3275" y="1421"/>
                    <a:pt x="3292" y="1437"/>
                    <a:pt x="3325" y="1454"/>
                  </a:cubicBezTo>
                  <a:cubicBezTo>
                    <a:pt x="3309" y="1454"/>
                    <a:pt x="3325" y="1471"/>
                    <a:pt x="3325" y="1487"/>
                  </a:cubicBezTo>
                  <a:close/>
                  <a:moveTo>
                    <a:pt x="3559" y="1487"/>
                  </a:moveTo>
                  <a:cubicBezTo>
                    <a:pt x="3559" y="1487"/>
                    <a:pt x="3559" y="1487"/>
                    <a:pt x="3559" y="1487"/>
                  </a:cubicBezTo>
                  <a:lnTo>
                    <a:pt x="3559" y="1521"/>
                  </a:lnTo>
                  <a:cubicBezTo>
                    <a:pt x="3559" y="1521"/>
                    <a:pt x="3542" y="1521"/>
                    <a:pt x="3559" y="1538"/>
                  </a:cubicBezTo>
                  <a:cubicBezTo>
                    <a:pt x="3526" y="1538"/>
                    <a:pt x="3526" y="1521"/>
                    <a:pt x="3509" y="1538"/>
                  </a:cubicBezTo>
                  <a:lnTo>
                    <a:pt x="3509" y="1504"/>
                  </a:lnTo>
                  <a:cubicBezTo>
                    <a:pt x="3542" y="1521"/>
                    <a:pt x="3542" y="1487"/>
                    <a:pt x="3559" y="1487"/>
                  </a:cubicBezTo>
                  <a:close/>
                  <a:moveTo>
                    <a:pt x="3091" y="2289"/>
                  </a:moveTo>
                  <a:cubicBezTo>
                    <a:pt x="3091" y="2273"/>
                    <a:pt x="3091" y="2256"/>
                    <a:pt x="3108" y="2256"/>
                  </a:cubicBezTo>
                  <a:cubicBezTo>
                    <a:pt x="3125" y="2239"/>
                    <a:pt x="3108" y="2239"/>
                    <a:pt x="3108" y="2223"/>
                  </a:cubicBezTo>
                  <a:cubicBezTo>
                    <a:pt x="3108" y="2223"/>
                    <a:pt x="3108" y="2239"/>
                    <a:pt x="3091" y="2239"/>
                  </a:cubicBezTo>
                  <a:cubicBezTo>
                    <a:pt x="3108" y="2206"/>
                    <a:pt x="3075" y="2206"/>
                    <a:pt x="3058" y="2189"/>
                  </a:cubicBezTo>
                  <a:cubicBezTo>
                    <a:pt x="3058" y="2189"/>
                    <a:pt x="3075" y="2206"/>
                    <a:pt x="3075" y="2189"/>
                  </a:cubicBezTo>
                  <a:cubicBezTo>
                    <a:pt x="3075" y="2173"/>
                    <a:pt x="3091" y="2173"/>
                    <a:pt x="3075" y="2156"/>
                  </a:cubicBezTo>
                  <a:cubicBezTo>
                    <a:pt x="3058" y="2156"/>
                    <a:pt x="3058" y="2173"/>
                    <a:pt x="3058" y="2189"/>
                  </a:cubicBezTo>
                  <a:cubicBezTo>
                    <a:pt x="3058" y="2189"/>
                    <a:pt x="3058" y="2206"/>
                    <a:pt x="3075" y="2206"/>
                  </a:cubicBezTo>
                  <a:cubicBezTo>
                    <a:pt x="3058" y="2223"/>
                    <a:pt x="3058" y="2223"/>
                    <a:pt x="3041" y="2223"/>
                  </a:cubicBezTo>
                  <a:cubicBezTo>
                    <a:pt x="3041" y="2256"/>
                    <a:pt x="3075" y="2256"/>
                    <a:pt x="3075" y="2289"/>
                  </a:cubicBezTo>
                  <a:cubicBezTo>
                    <a:pt x="3075" y="2289"/>
                    <a:pt x="3075" y="2289"/>
                    <a:pt x="3091" y="2289"/>
                  </a:cubicBezTo>
                  <a:close/>
                  <a:moveTo>
                    <a:pt x="3542" y="1220"/>
                  </a:moveTo>
                  <a:cubicBezTo>
                    <a:pt x="3559" y="1220"/>
                    <a:pt x="3559" y="1237"/>
                    <a:pt x="3559" y="1237"/>
                  </a:cubicBezTo>
                  <a:cubicBezTo>
                    <a:pt x="3542" y="1237"/>
                    <a:pt x="3542" y="1237"/>
                    <a:pt x="3526" y="1237"/>
                  </a:cubicBezTo>
                  <a:cubicBezTo>
                    <a:pt x="3542" y="1270"/>
                    <a:pt x="3526" y="1287"/>
                    <a:pt x="3559" y="1287"/>
                  </a:cubicBezTo>
                  <a:cubicBezTo>
                    <a:pt x="3559" y="1270"/>
                    <a:pt x="3559" y="1270"/>
                    <a:pt x="3576" y="1270"/>
                  </a:cubicBezTo>
                  <a:cubicBezTo>
                    <a:pt x="3576" y="1270"/>
                    <a:pt x="3559" y="1270"/>
                    <a:pt x="3576" y="1287"/>
                  </a:cubicBezTo>
                  <a:cubicBezTo>
                    <a:pt x="3626" y="1287"/>
                    <a:pt x="3576" y="1237"/>
                    <a:pt x="3609" y="1203"/>
                  </a:cubicBezTo>
                  <a:cubicBezTo>
                    <a:pt x="3593" y="1220"/>
                    <a:pt x="3559" y="1203"/>
                    <a:pt x="3542" y="1220"/>
                  </a:cubicBezTo>
                  <a:cubicBezTo>
                    <a:pt x="3542" y="1220"/>
                    <a:pt x="3542" y="1220"/>
                    <a:pt x="3542" y="1220"/>
                  </a:cubicBezTo>
                  <a:close/>
                  <a:moveTo>
                    <a:pt x="3275" y="4361"/>
                  </a:moveTo>
                  <a:cubicBezTo>
                    <a:pt x="3275" y="4378"/>
                    <a:pt x="3292" y="4378"/>
                    <a:pt x="3292" y="4395"/>
                  </a:cubicBezTo>
                  <a:cubicBezTo>
                    <a:pt x="3258" y="4411"/>
                    <a:pt x="3258" y="4361"/>
                    <a:pt x="3275" y="4361"/>
                  </a:cubicBezTo>
                  <a:close/>
                  <a:moveTo>
                    <a:pt x="3091" y="1053"/>
                  </a:moveTo>
                  <a:cubicBezTo>
                    <a:pt x="3091" y="1070"/>
                    <a:pt x="3091" y="1070"/>
                    <a:pt x="3091" y="1086"/>
                  </a:cubicBezTo>
                  <a:cubicBezTo>
                    <a:pt x="3058" y="1086"/>
                    <a:pt x="3091" y="1036"/>
                    <a:pt x="3058" y="1036"/>
                  </a:cubicBezTo>
                  <a:cubicBezTo>
                    <a:pt x="3075" y="1036"/>
                    <a:pt x="3075" y="1003"/>
                    <a:pt x="3091" y="1020"/>
                  </a:cubicBezTo>
                  <a:cubicBezTo>
                    <a:pt x="3091" y="1003"/>
                    <a:pt x="3075" y="1020"/>
                    <a:pt x="3075" y="1003"/>
                  </a:cubicBezTo>
                  <a:cubicBezTo>
                    <a:pt x="3041" y="1003"/>
                    <a:pt x="3058" y="1053"/>
                    <a:pt x="3041" y="1053"/>
                  </a:cubicBezTo>
                  <a:cubicBezTo>
                    <a:pt x="3025" y="1070"/>
                    <a:pt x="3058" y="1070"/>
                    <a:pt x="3041" y="1086"/>
                  </a:cubicBezTo>
                  <a:cubicBezTo>
                    <a:pt x="3058" y="1086"/>
                    <a:pt x="3075" y="1070"/>
                    <a:pt x="3075" y="1086"/>
                  </a:cubicBezTo>
                  <a:cubicBezTo>
                    <a:pt x="3075" y="1103"/>
                    <a:pt x="3058" y="1103"/>
                    <a:pt x="3058" y="1086"/>
                  </a:cubicBezTo>
                  <a:cubicBezTo>
                    <a:pt x="3025" y="1086"/>
                    <a:pt x="3041" y="1137"/>
                    <a:pt x="3025" y="1120"/>
                  </a:cubicBezTo>
                  <a:cubicBezTo>
                    <a:pt x="3008" y="1137"/>
                    <a:pt x="3041" y="1153"/>
                    <a:pt x="3025" y="1170"/>
                  </a:cubicBezTo>
                  <a:cubicBezTo>
                    <a:pt x="3041" y="1170"/>
                    <a:pt x="3041" y="1170"/>
                    <a:pt x="3058" y="1170"/>
                  </a:cubicBezTo>
                  <a:cubicBezTo>
                    <a:pt x="3058" y="1170"/>
                    <a:pt x="3075" y="1153"/>
                    <a:pt x="3075" y="1153"/>
                  </a:cubicBezTo>
                  <a:cubicBezTo>
                    <a:pt x="3075" y="1153"/>
                    <a:pt x="3075" y="1153"/>
                    <a:pt x="3075" y="1153"/>
                  </a:cubicBezTo>
                  <a:cubicBezTo>
                    <a:pt x="3075" y="1153"/>
                    <a:pt x="3058" y="1137"/>
                    <a:pt x="3058" y="1153"/>
                  </a:cubicBezTo>
                  <a:cubicBezTo>
                    <a:pt x="3058" y="1153"/>
                    <a:pt x="3058" y="1153"/>
                    <a:pt x="3058" y="1153"/>
                  </a:cubicBezTo>
                  <a:cubicBezTo>
                    <a:pt x="3058" y="1137"/>
                    <a:pt x="3041" y="1137"/>
                    <a:pt x="3041" y="1120"/>
                  </a:cubicBezTo>
                  <a:cubicBezTo>
                    <a:pt x="3058" y="1120"/>
                    <a:pt x="3075" y="1120"/>
                    <a:pt x="3091" y="1120"/>
                  </a:cubicBezTo>
                  <a:cubicBezTo>
                    <a:pt x="3091" y="1137"/>
                    <a:pt x="3058" y="1120"/>
                    <a:pt x="3058" y="1137"/>
                  </a:cubicBezTo>
                  <a:cubicBezTo>
                    <a:pt x="3075" y="1137"/>
                    <a:pt x="3075" y="1137"/>
                    <a:pt x="3075" y="1137"/>
                  </a:cubicBezTo>
                  <a:cubicBezTo>
                    <a:pt x="3058" y="1137"/>
                    <a:pt x="3075" y="1153"/>
                    <a:pt x="3075" y="1153"/>
                  </a:cubicBezTo>
                  <a:cubicBezTo>
                    <a:pt x="3091" y="1137"/>
                    <a:pt x="3091" y="1137"/>
                    <a:pt x="3108" y="1103"/>
                  </a:cubicBezTo>
                  <a:cubicBezTo>
                    <a:pt x="3125" y="1120"/>
                    <a:pt x="3125" y="1137"/>
                    <a:pt x="3125" y="1137"/>
                  </a:cubicBezTo>
                  <a:cubicBezTo>
                    <a:pt x="3141" y="1120"/>
                    <a:pt x="3141" y="1120"/>
                    <a:pt x="3158" y="1120"/>
                  </a:cubicBezTo>
                  <a:cubicBezTo>
                    <a:pt x="3175" y="1120"/>
                    <a:pt x="3175" y="1086"/>
                    <a:pt x="3175" y="1086"/>
                  </a:cubicBezTo>
                  <a:cubicBezTo>
                    <a:pt x="3141" y="1086"/>
                    <a:pt x="3125" y="1070"/>
                    <a:pt x="3091" y="1053"/>
                  </a:cubicBezTo>
                  <a:close/>
                  <a:moveTo>
                    <a:pt x="3258" y="1237"/>
                  </a:moveTo>
                  <a:lnTo>
                    <a:pt x="3258" y="1220"/>
                  </a:lnTo>
                  <a:cubicBezTo>
                    <a:pt x="3275" y="1203"/>
                    <a:pt x="3275" y="1237"/>
                    <a:pt x="3275" y="1237"/>
                  </a:cubicBezTo>
                  <a:cubicBezTo>
                    <a:pt x="3275" y="1237"/>
                    <a:pt x="3258" y="1237"/>
                    <a:pt x="3258" y="1237"/>
                  </a:cubicBezTo>
                  <a:close/>
                  <a:moveTo>
                    <a:pt x="3292" y="3025"/>
                  </a:moveTo>
                  <a:cubicBezTo>
                    <a:pt x="3292" y="3025"/>
                    <a:pt x="3292" y="3041"/>
                    <a:pt x="3309" y="3041"/>
                  </a:cubicBezTo>
                  <a:cubicBezTo>
                    <a:pt x="3309" y="3008"/>
                    <a:pt x="3325" y="3041"/>
                    <a:pt x="3309" y="3025"/>
                  </a:cubicBezTo>
                  <a:cubicBezTo>
                    <a:pt x="3325" y="3025"/>
                    <a:pt x="3325" y="3008"/>
                    <a:pt x="3325" y="3025"/>
                  </a:cubicBezTo>
                  <a:cubicBezTo>
                    <a:pt x="3309" y="3025"/>
                    <a:pt x="3325" y="3075"/>
                    <a:pt x="3309" y="3058"/>
                  </a:cubicBezTo>
                  <a:cubicBezTo>
                    <a:pt x="3309" y="3041"/>
                    <a:pt x="3292" y="3041"/>
                    <a:pt x="3292" y="3041"/>
                  </a:cubicBezTo>
                  <a:cubicBezTo>
                    <a:pt x="3292" y="3041"/>
                    <a:pt x="3292" y="3025"/>
                    <a:pt x="3292" y="3025"/>
                  </a:cubicBezTo>
                  <a:close/>
                  <a:moveTo>
                    <a:pt x="3459" y="1888"/>
                  </a:moveTo>
                  <a:cubicBezTo>
                    <a:pt x="3459" y="1888"/>
                    <a:pt x="3459" y="1905"/>
                    <a:pt x="3459" y="1905"/>
                  </a:cubicBezTo>
                  <a:cubicBezTo>
                    <a:pt x="3459" y="1905"/>
                    <a:pt x="3459" y="1905"/>
                    <a:pt x="3459" y="1922"/>
                  </a:cubicBezTo>
                  <a:cubicBezTo>
                    <a:pt x="3459" y="1922"/>
                    <a:pt x="3459" y="1939"/>
                    <a:pt x="3476" y="1922"/>
                  </a:cubicBezTo>
                  <a:lnTo>
                    <a:pt x="3476" y="1939"/>
                  </a:lnTo>
                  <a:cubicBezTo>
                    <a:pt x="3476" y="1939"/>
                    <a:pt x="3476" y="1939"/>
                    <a:pt x="3459" y="1955"/>
                  </a:cubicBezTo>
                  <a:cubicBezTo>
                    <a:pt x="3459" y="1939"/>
                    <a:pt x="3459" y="1922"/>
                    <a:pt x="3442" y="1939"/>
                  </a:cubicBezTo>
                  <a:lnTo>
                    <a:pt x="3442" y="1905"/>
                  </a:lnTo>
                  <a:cubicBezTo>
                    <a:pt x="3459" y="1905"/>
                    <a:pt x="3442" y="1888"/>
                    <a:pt x="3459" y="1888"/>
                  </a:cubicBezTo>
                  <a:close/>
                  <a:moveTo>
                    <a:pt x="3208" y="3593"/>
                  </a:moveTo>
                  <a:cubicBezTo>
                    <a:pt x="3208" y="3559"/>
                    <a:pt x="3258" y="3543"/>
                    <a:pt x="3275" y="3559"/>
                  </a:cubicBezTo>
                  <a:lnTo>
                    <a:pt x="3258" y="3559"/>
                  </a:lnTo>
                  <a:cubicBezTo>
                    <a:pt x="3258" y="3576"/>
                    <a:pt x="3275" y="3576"/>
                    <a:pt x="3275" y="3576"/>
                  </a:cubicBezTo>
                  <a:cubicBezTo>
                    <a:pt x="3258" y="3593"/>
                    <a:pt x="3242" y="3576"/>
                    <a:pt x="3242" y="3576"/>
                  </a:cubicBezTo>
                  <a:lnTo>
                    <a:pt x="3242" y="3593"/>
                  </a:lnTo>
                  <a:cubicBezTo>
                    <a:pt x="3225" y="3593"/>
                    <a:pt x="3208" y="3609"/>
                    <a:pt x="3208" y="3593"/>
                  </a:cubicBezTo>
                  <a:close/>
                  <a:moveTo>
                    <a:pt x="3576" y="1872"/>
                  </a:moveTo>
                  <a:cubicBezTo>
                    <a:pt x="3559" y="1822"/>
                    <a:pt x="3509" y="1855"/>
                    <a:pt x="3459" y="1855"/>
                  </a:cubicBezTo>
                  <a:cubicBezTo>
                    <a:pt x="3459" y="1888"/>
                    <a:pt x="3492" y="1905"/>
                    <a:pt x="3509" y="1922"/>
                  </a:cubicBezTo>
                  <a:cubicBezTo>
                    <a:pt x="3492" y="1888"/>
                    <a:pt x="3542" y="1905"/>
                    <a:pt x="3526" y="1872"/>
                  </a:cubicBezTo>
                  <a:cubicBezTo>
                    <a:pt x="3526" y="1872"/>
                    <a:pt x="3559" y="1872"/>
                    <a:pt x="3542" y="1888"/>
                  </a:cubicBezTo>
                  <a:cubicBezTo>
                    <a:pt x="3559" y="1872"/>
                    <a:pt x="3559" y="1855"/>
                    <a:pt x="3576" y="1872"/>
                  </a:cubicBezTo>
                  <a:close/>
                  <a:moveTo>
                    <a:pt x="3476" y="2022"/>
                  </a:moveTo>
                  <a:lnTo>
                    <a:pt x="3442" y="2022"/>
                  </a:lnTo>
                  <a:lnTo>
                    <a:pt x="3442" y="2005"/>
                  </a:lnTo>
                  <a:cubicBezTo>
                    <a:pt x="3476" y="2005"/>
                    <a:pt x="3459" y="2022"/>
                    <a:pt x="3476" y="2022"/>
                  </a:cubicBezTo>
                  <a:close/>
                  <a:moveTo>
                    <a:pt x="3576" y="1905"/>
                  </a:moveTo>
                  <a:lnTo>
                    <a:pt x="3593" y="1905"/>
                  </a:lnTo>
                  <a:cubicBezTo>
                    <a:pt x="3593" y="1922"/>
                    <a:pt x="3593" y="1922"/>
                    <a:pt x="3593" y="1922"/>
                  </a:cubicBezTo>
                  <a:cubicBezTo>
                    <a:pt x="3593" y="1939"/>
                    <a:pt x="3609" y="1922"/>
                    <a:pt x="3609" y="1939"/>
                  </a:cubicBezTo>
                  <a:cubicBezTo>
                    <a:pt x="3609" y="1939"/>
                    <a:pt x="3593" y="1955"/>
                    <a:pt x="3576" y="1939"/>
                  </a:cubicBezTo>
                  <a:cubicBezTo>
                    <a:pt x="3593" y="1939"/>
                    <a:pt x="3576" y="1922"/>
                    <a:pt x="3576" y="1905"/>
                  </a:cubicBezTo>
                  <a:close/>
                  <a:moveTo>
                    <a:pt x="2273" y="3743"/>
                  </a:moveTo>
                  <a:cubicBezTo>
                    <a:pt x="2273" y="3743"/>
                    <a:pt x="2306" y="3760"/>
                    <a:pt x="2289" y="3760"/>
                  </a:cubicBezTo>
                  <a:cubicBezTo>
                    <a:pt x="2289" y="3760"/>
                    <a:pt x="2256" y="3743"/>
                    <a:pt x="2273" y="3743"/>
                  </a:cubicBezTo>
                  <a:close/>
                  <a:moveTo>
                    <a:pt x="2189" y="4896"/>
                  </a:moveTo>
                  <a:cubicBezTo>
                    <a:pt x="2189" y="4896"/>
                    <a:pt x="2189" y="4913"/>
                    <a:pt x="2206" y="4913"/>
                  </a:cubicBezTo>
                  <a:cubicBezTo>
                    <a:pt x="2189" y="4879"/>
                    <a:pt x="2223" y="4863"/>
                    <a:pt x="2223" y="4879"/>
                  </a:cubicBezTo>
                  <a:cubicBezTo>
                    <a:pt x="2206" y="4896"/>
                    <a:pt x="2223" y="4913"/>
                    <a:pt x="2239" y="4896"/>
                  </a:cubicBezTo>
                  <a:cubicBezTo>
                    <a:pt x="2223" y="4913"/>
                    <a:pt x="2239" y="4929"/>
                    <a:pt x="2223" y="4929"/>
                  </a:cubicBezTo>
                  <a:cubicBezTo>
                    <a:pt x="2223" y="4946"/>
                    <a:pt x="2189" y="4913"/>
                    <a:pt x="2189" y="4929"/>
                  </a:cubicBezTo>
                  <a:cubicBezTo>
                    <a:pt x="2189" y="4929"/>
                    <a:pt x="2172" y="4929"/>
                    <a:pt x="2172" y="4913"/>
                  </a:cubicBezTo>
                  <a:cubicBezTo>
                    <a:pt x="2189" y="4929"/>
                    <a:pt x="2172" y="4896"/>
                    <a:pt x="2189" y="4896"/>
                  </a:cubicBezTo>
                  <a:close/>
                  <a:moveTo>
                    <a:pt x="2172" y="4595"/>
                  </a:moveTo>
                  <a:cubicBezTo>
                    <a:pt x="2172" y="4595"/>
                    <a:pt x="2172" y="4579"/>
                    <a:pt x="2172" y="4579"/>
                  </a:cubicBezTo>
                  <a:cubicBezTo>
                    <a:pt x="2189" y="4579"/>
                    <a:pt x="2189" y="4579"/>
                    <a:pt x="2189" y="4562"/>
                  </a:cubicBezTo>
                  <a:cubicBezTo>
                    <a:pt x="2206" y="4579"/>
                    <a:pt x="2189" y="4595"/>
                    <a:pt x="2189" y="4612"/>
                  </a:cubicBezTo>
                  <a:cubicBezTo>
                    <a:pt x="2172" y="4612"/>
                    <a:pt x="2172" y="4629"/>
                    <a:pt x="2156" y="4629"/>
                  </a:cubicBezTo>
                  <a:cubicBezTo>
                    <a:pt x="2156" y="4612"/>
                    <a:pt x="2156" y="4595"/>
                    <a:pt x="2156" y="4579"/>
                  </a:cubicBezTo>
                  <a:cubicBezTo>
                    <a:pt x="2172" y="4579"/>
                    <a:pt x="2156" y="4595"/>
                    <a:pt x="2172" y="4595"/>
                  </a:cubicBezTo>
                  <a:close/>
                  <a:moveTo>
                    <a:pt x="2172" y="4311"/>
                  </a:moveTo>
                  <a:cubicBezTo>
                    <a:pt x="2189" y="4345"/>
                    <a:pt x="2189" y="4311"/>
                    <a:pt x="2206" y="4311"/>
                  </a:cubicBezTo>
                  <a:cubicBezTo>
                    <a:pt x="2206" y="4328"/>
                    <a:pt x="2189" y="4328"/>
                    <a:pt x="2206" y="4345"/>
                  </a:cubicBezTo>
                  <a:cubicBezTo>
                    <a:pt x="2223" y="4311"/>
                    <a:pt x="2223" y="4345"/>
                    <a:pt x="2256" y="4328"/>
                  </a:cubicBezTo>
                  <a:cubicBezTo>
                    <a:pt x="2256" y="4345"/>
                    <a:pt x="2256" y="4345"/>
                    <a:pt x="2256" y="4361"/>
                  </a:cubicBezTo>
                  <a:cubicBezTo>
                    <a:pt x="2256" y="4361"/>
                    <a:pt x="2239" y="4361"/>
                    <a:pt x="2239" y="4361"/>
                  </a:cubicBezTo>
                  <a:cubicBezTo>
                    <a:pt x="2223" y="4328"/>
                    <a:pt x="2172" y="4361"/>
                    <a:pt x="2172" y="4311"/>
                  </a:cubicBezTo>
                  <a:close/>
                  <a:moveTo>
                    <a:pt x="2607" y="2373"/>
                  </a:moveTo>
                  <a:cubicBezTo>
                    <a:pt x="2624" y="2356"/>
                    <a:pt x="2640" y="2356"/>
                    <a:pt x="2657" y="2340"/>
                  </a:cubicBezTo>
                  <a:cubicBezTo>
                    <a:pt x="2657" y="2356"/>
                    <a:pt x="2657" y="2356"/>
                    <a:pt x="2674" y="2373"/>
                  </a:cubicBezTo>
                  <a:cubicBezTo>
                    <a:pt x="2690" y="2356"/>
                    <a:pt x="2674" y="2340"/>
                    <a:pt x="2690" y="2340"/>
                  </a:cubicBezTo>
                  <a:cubicBezTo>
                    <a:pt x="2690" y="2356"/>
                    <a:pt x="2674" y="2373"/>
                    <a:pt x="2690" y="2373"/>
                  </a:cubicBezTo>
                  <a:cubicBezTo>
                    <a:pt x="2690" y="2373"/>
                    <a:pt x="2690" y="2373"/>
                    <a:pt x="2690" y="2356"/>
                  </a:cubicBezTo>
                  <a:cubicBezTo>
                    <a:pt x="2707" y="2356"/>
                    <a:pt x="2707" y="2356"/>
                    <a:pt x="2707" y="2373"/>
                  </a:cubicBezTo>
                  <a:cubicBezTo>
                    <a:pt x="2690" y="2373"/>
                    <a:pt x="2690" y="2390"/>
                    <a:pt x="2674" y="2390"/>
                  </a:cubicBezTo>
                  <a:cubicBezTo>
                    <a:pt x="2674" y="2390"/>
                    <a:pt x="2674" y="2373"/>
                    <a:pt x="2674" y="2373"/>
                  </a:cubicBezTo>
                  <a:cubicBezTo>
                    <a:pt x="2674" y="2406"/>
                    <a:pt x="2657" y="2406"/>
                    <a:pt x="2674" y="2423"/>
                  </a:cubicBezTo>
                  <a:cubicBezTo>
                    <a:pt x="2657" y="2423"/>
                    <a:pt x="2657" y="2440"/>
                    <a:pt x="2640" y="2457"/>
                  </a:cubicBezTo>
                  <a:cubicBezTo>
                    <a:pt x="2657" y="2473"/>
                    <a:pt x="2657" y="2457"/>
                    <a:pt x="2674" y="2473"/>
                  </a:cubicBezTo>
                  <a:cubicBezTo>
                    <a:pt x="2657" y="2473"/>
                    <a:pt x="2640" y="2473"/>
                    <a:pt x="2640" y="2490"/>
                  </a:cubicBezTo>
                  <a:cubicBezTo>
                    <a:pt x="2674" y="2490"/>
                    <a:pt x="2657" y="2473"/>
                    <a:pt x="2674" y="2507"/>
                  </a:cubicBezTo>
                  <a:cubicBezTo>
                    <a:pt x="2674" y="2507"/>
                    <a:pt x="2690" y="2507"/>
                    <a:pt x="2674" y="2490"/>
                  </a:cubicBezTo>
                  <a:cubicBezTo>
                    <a:pt x="2690" y="2507"/>
                    <a:pt x="2724" y="2490"/>
                    <a:pt x="2707" y="2507"/>
                  </a:cubicBezTo>
                  <a:cubicBezTo>
                    <a:pt x="2707" y="2507"/>
                    <a:pt x="2674" y="2523"/>
                    <a:pt x="2640" y="2523"/>
                  </a:cubicBezTo>
                  <a:cubicBezTo>
                    <a:pt x="2640" y="2490"/>
                    <a:pt x="2624" y="2490"/>
                    <a:pt x="2607" y="2490"/>
                  </a:cubicBezTo>
                  <a:cubicBezTo>
                    <a:pt x="2607" y="2457"/>
                    <a:pt x="2607" y="2440"/>
                    <a:pt x="2573" y="2440"/>
                  </a:cubicBezTo>
                  <a:cubicBezTo>
                    <a:pt x="2573" y="2440"/>
                    <a:pt x="2573" y="2423"/>
                    <a:pt x="2590" y="2423"/>
                  </a:cubicBezTo>
                  <a:cubicBezTo>
                    <a:pt x="2573" y="2423"/>
                    <a:pt x="2573" y="2423"/>
                    <a:pt x="2573" y="2423"/>
                  </a:cubicBezTo>
                  <a:cubicBezTo>
                    <a:pt x="2573" y="2390"/>
                    <a:pt x="2573" y="2390"/>
                    <a:pt x="2573" y="2356"/>
                  </a:cubicBezTo>
                  <a:cubicBezTo>
                    <a:pt x="2590" y="2373"/>
                    <a:pt x="2607" y="2356"/>
                    <a:pt x="2607" y="2373"/>
                  </a:cubicBezTo>
                  <a:close/>
                  <a:moveTo>
                    <a:pt x="2256" y="4428"/>
                  </a:moveTo>
                  <a:cubicBezTo>
                    <a:pt x="2239" y="4428"/>
                    <a:pt x="2239" y="4428"/>
                    <a:pt x="2223" y="4428"/>
                  </a:cubicBezTo>
                  <a:cubicBezTo>
                    <a:pt x="2223" y="4428"/>
                    <a:pt x="2223" y="4411"/>
                    <a:pt x="2223" y="4411"/>
                  </a:cubicBezTo>
                  <a:cubicBezTo>
                    <a:pt x="2239" y="4411"/>
                    <a:pt x="2256" y="4411"/>
                    <a:pt x="2256" y="4395"/>
                  </a:cubicBezTo>
                  <a:cubicBezTo>
                    <a:pt x="2256" y="4411"/>
                    <a:pt x="2256" y="4411"/>
                    <a:pt x="2256" y="4411"/>
                  </a:cubicBezTo>
                  <a:cubicBezTo>
                    <a:pt x="2273" y="4411"/>
                    <a:pt x="2273" y="4411"/>
                    <a:pt x="2273" y="4411"/>
                  </a:cubicBezTo>
                  <a:cubicBezTo>
                    <a:pt x="2256" y="4411"/>
                    <a:pt x="2256" y="4428"/>
                    <a:pt x="2256" y="4428"/>
                  </a:cubicBezTo>
                  <a:close/>
                  <a:moveTo>
                    <a:pt x="2172" y="4178"/>
                  </a:moveTo>
                  <a:cubicBezTo>
                    <a:pt x="2189" y="4178"/>
                    <a:pt x="2189" y="4161"/>
                    <a:pt x="2206" y="4161"/>
                  </a:cubicBezTo>
                  <a:cubicBezTo>
                    <a:pt x="2206" y="4178"/>
                    <a:pt x="2223" y="4178"/>
                    <a:pt x="2223" y="4194"/>
                  </a:cubicBezTo>
                  <a:cubicBezTo>
                    <a:pt x="2206" y="4211"/>
                    <a:pt x="2206" y="4228"/>
                    <a:pt x="2172" y="4228"/>
                  </a:cubicBezTo>
                  <a:cubicBezTo>
                    <a:pt x="2172" y="4211"/>
                    <a:pt x="2172" y="4194"/>
                    <a:pt x="2172" y="4178"/>
                  </a:cubicBezTo>
                  <a:close/>
                  <a:moveTo>
                    <a:pt x="2339" y="351"/>
                  </a:moveTo>
                  <a:cubicBezTo>
                    <a:pt x="2339" y="351"/>
                    <a:pt x="2339" y="351"/>
                    <a:pt x="2339" y="351"/>
                  </a:cubicBezTo>
                  <a:cubicBezTo>
                    <a:pt x="2339" y="351"/>
                    <a:pt x="2339" y="368"/>
                    <a:pt x="2323" y="351"/>
                  </a:cubicBezTo>
                  <a:cubicBezTo>
                    <a:pt x="2323" y="335"/>
                    <a:pt x="2323" y="335"/>
                    <a:pt x="2306" y="335"/>
                  </a:cubicBezTo>
                  <a:cubicBezTo>
                    <a:pt x="2306" y="318"/>
                    <a:pt x="2306" y="318"/>
                    <a:pt x="2306" y="301"/>
                  </a:cubicBezTo>
                  <a:cubicBezTo>
                    <a:pt x="2323" y="301"/>
                    <a:pt x="2323" y="318"/>
                    <a:pt x="2339" y="318"/>
                  </a:cubicBezTo>
                  <a:close/>
                  <a:moveTo>
                    <a:pt x="2323" y="2891"/>
                  </a:moveTo>
                  <a:cubicBezTo>
                    <a:pt x="2323" y="2874"/>
                    <a:pt x="2306" y="2874"/>
                    <a:pt x="2289" y="2891"/>
                  </a:cubicBezTo>
                  <a:cubicBezTo>
                    <a:pt x="2289" y="2858"/>
                    <a:pt x="2273" y="2858"/>
                    <a:pt x="2273" y="2841"/>
                  </a:cubicBezTo>
                  <a:cubicBezTo>
                    <a:pt x="2306" y="2824"/>
                    <a:pt x="2289" y="2791"/>
                    <a:pt x="2323" y="2774"/>
                  </a:cubicBezTo>
                  <a:cubicBezTo>
                    <a:pt x="2306" y="2791"/>
                    <a:pt x="2323" y="2791"/>
                    <a:pt x="2339" y="2807"/>
                  </a:cubicBezTo>
                  <a:cubicBezTo>
                    <a:pt x="2306" y="2791"/>
                    <a:pt x="2306" y="2807"/>
                    <a:pt x="2306" y="2824"/>
                  </a:cubicBezTo>
                  <a:cubicBezTo>
                    <a:pt x="2323" y="2824"/>
                    <a:pt x="2323" y="2841"/>
                    <a:pt x="2339" y="2858"/>
                  </a:cubicBezTo>
                  <a:cubicBezTo>
                    <a:pt x="2306" y="2858"/>
                    <a:pt x="2339" y="2891"/>
                    <a:pt x="2323" y="2891"/>
                  </a:cubicBezTo>
                  <a:close/>
                  <a:moveTo>
                    <a:pt x="2390" y="2206"/>
                  </a:moveTo>
                  <a:cubicBezTo>
                    <a:pt x="2390" y="2223"/>
                    <a:pt x="2390" y="2239"/>
                    <a:pt x="2406" y="2239"/>
                  </a:cubicBezTo>
                  <a:cubicBezTo>
                    <a:pt x="2390" y="2256"/>
                    <a:pt x="2390" y="2256"/>
                    <a:pt x="2390" y="2273"/>
                  </a:cubicBezTo>
                  <a:cubicBezTo>
                    <a:pt x="2373" y="2256"/>
                    <a:pt x="2373" y="2256"/>
                    <a:pt x="2373" y="2223"/>
                  </a:cubicBezTo>
                  <a:cubicBezTo>
                    <a:pt x="2373" y="2223"/>
                    <a:pt x="2373" y="2206"/>
                    <a:pt x="2390" y="2206"/>
                  </a:cubicBezTo>
                  <a:close/>
                  <a:moveTo>
                    <a:pt x="2306" y="4345"/>
                  </a:moveTo>
                  <a:lnTo>
                    <a:pt x="2306" y="4345"/>
                  </a:lnTo>
                  <a:cubicBezTo>
                    <a:pt x="2306" y="4345"/>
                    <a:pt x="2306" y="4345"/>
                    <a:pt x="2306" y="4361"/>
                  </a:cubicBezTo>
                  <a:cubicBezTo>
                    <a:pt x="2306" y="4361"/>
                    <a:pt x="2306" y="4361"/>
                    <a:pt x="2306" y="4361"/>
                  </a:cubicBezTo>
                  <a:cubicBezTo>
                    <a:pt x="2289" y="4361"/>
                    <a:pt x="2273" y="4361"/>
                    <a:pt x="2256" y="4361"/>
                  </a:cubicBezTo>
                  <a:cubicBezTo>
                    <a:pt x="2273" y="4345"/>
                    <a:pt x="2306" y="4345"/>
                    <a:pt x="2306" y="4345"/>
                  </a:cubicBezTo>
                  <a:close/>
                  <a:moveTo>
                    <a:pt x="2306" y="4645"/>
                  </a:moveTo>
                  <a:cubicBezTo>
                    <a:pt x="2289" y="4645"/>
                    <a:pt x="2289" y="4645"/>
                    <a:pt x="2289" y="4629"/>
                  </a:cubicBezTo>
                  <a:lnTo>
                    <a:pt x="2306" y="4629"/>
                  </a:lnTo>
                  <a:close/>
                  <a:moveTo>
                    <a:pt x="2323" y="3091"/>
                  </a:moveTo>
                  <a:lnTo>
                    <a:pt x="2306" y="3091"/>
                  </a:lnTo>
                  <a:cubicBezTo>
                    <a:pt x="2323" y="3075"/>
                    <a:pt x="2306" y="3058"/>
                    <a:pt x="2323" y="3041"/>
                  </a:cubicBezTo>
                  <a:cubicBezTo>
                    <a:pt x="2323" y="3058"/>
                    <a:pt x="2323" y="3025"/>
                    <a:pt x="2339" y="3025"/>
                  </a:cubicBezTo>
                  <a:cubicBezTo>
                    <a:pt x="2339" y="3025"/>
                    <a:pt x="2339" y="3058"/>
                    <a:pt x="2356" y="3058"/>
                  </a:cubicBezTo>
                  <a:cubicBezTo>
                    <a:pt x="2339" y="3058"/>
                    <a:pt x="2323" y="3075"/>
                    <a:pt x="2323" y="3091"/>
                  </a:cubicBezTo>
                  <a:close/>
                  <a:moveTo>
                    <a:pt x="2306" y="3760"/>
                  </a:moveTo>
                  <a:cubicBezTo>
                    <a:pt x="2289" y="3793"/>
                    <a:pt x="2339" y="3793"/>
                    <a:pt x="2339" y="3827"/>
                  </a:cubicBezTo>
                  <a:cubicBezTo>
                    <a:pt x="2356" y="3810"/>
                    <a:pt x="2373" y="3793"/>
                    <a:pt x="2406" y="3793"/>
                  </a:cubicBezTo>
                  <a:cubicBezTo>
                    <a:pt x="2406" y="3777"/>
                    <a:pt x="2373" y="3777"/>
                    <a:pt x="2390" y="3777"/>
                  </a:cubicBezTo>
                  <a:cubicBezTo>
                    <a:pt x="2390" y="3760"/>
                    <a:pt x="2373" y="3777"/>
                    <a:pt x="2373" y="3777"/>
                  </a:cubicBezTo>
                  <a:cubicBezTo>
                    <a:pt x="2356" y="3777"/>
                    <a:pt x="2356" y="3760"/>
                    <a:pt x="2356" y="3743"/>
                  </a:cubicBezTo>
                  <a:cubicBezTo>
                    <a:pt x="2339" y="3760"/>
                    <a:pt x="2339" y="3743"/>
                    <a:pt x="2323" y="3743"/>
                  </a:cubicBezTo>
                  <a:cubicBezTo>
                    <a:pt x="2339" y="3760"/>
                    <a:pt x="2323" y="3777"/>
                    <a:pt x="2306" y="3760"/>
                  </a:cubicBezTo>
                  <a:close/>
                  <a:moveTo>
                    <a:pt x="2339" y="568"/>
                  </a:moveTo>
                  <a:cubicBezTo>
                    <a:pt x="2339" y="585"/>
                    <a:pt x="2339" y="619"/>
                    <a:pt x="2323" y="619"/>
                  </a:cubicBezTo>
                  <a:cubicBezTo>
                    <a:pt x="2323" y="602"/>
                    <a:pt x="2306" y="585"/>
                    <a:pt x="2339" y="568"/>
                  </a:cubicBezTo>
                  <a:close/>
                  <a:moveTo>
                    <a:pt x="2540" y="3175"/>
                  </a:moveTo>
                  <a:cubicBezTo>
                    <a:pt x="2540" y="3192"/>
                    <a:pt x="2540" y="3225"/>
                    <a:pt x="2523" y="3225"/>
                  </a:cubicBezTo>
                  <a:cubicBezTo>
                    <a:pt x="2507" y="3208"/>
                    <a:pt x="2523" y="3175"/>
                    <a:pt x="2540" y="3175"/>
                  </a:cubicBezTo>
                  <a:close/>
                  <a:moveTo>
                    <a:pt x="2507" y="2741"/>
                  </a:moveTo>
                  <a:cubicBezTo>
                    <a:pt x="2507" y="2757"/>
                    <a:pt x="2523" y="2757"/>
                    <a:pt x="2523" y="2774"/>
                  </a:cubicBezTo>
                  <a:cubicBezTo>
                    <a:pt x="2507" y="2774"/>
                    <a:pt x="2507" y="2741"/>
                    <a:pt x="2507" y="2741"/>
                  </a:cubicBezTo>
                  <a:close/>
                  <a:moveTo>
                    <a:pt x="2473" y="2306"/>
                  </a:moveTo>
                  <a:cubicBezTo>
                    <a:pt x="2490" y="2289"/>
                    <a:pt x="2456" y="2306"/>
                    <a:pt x="2473" y="2289"/>
                  </a:cubicBezTo>
                  <a:cubicBezTo>
                    <a:pt x="2473" y="2289"/>
                    <a:pt x="2473" y="2289"/>
                    <a:pt x="2473" y="2289"/>
                  </a:cubicBezTo>
                  <a:cubicBezTo>
                    <a:pt x="2490" y="2289"/>
                    <a:pt x="2473" y="2273"/>
                    <a:pt x="2490" y="2289"/>
                  </a:cubicBezTo>
                  <a:cubicBezTo>
                    <a:pt x="2490" y="2289"/>
                    <a:pt x="2490" y="2306"/>
                    <a:pt x="2473" y="2306"/>
                  </a:cubicBezTo>
                  <a:close/>
                  <a:moveTo>
                    <a:pt x="2490" y="4378"/>
                  </a:moveTo>
                  <a:cubicBezTo>
                    <a:pt x="2473" y="4378"/>
                    <a:pt x="2490" y="4411"/>
                    <a:pt x="2490" y="4411"/>
                  </a:cubicBezTo>
                  <a:cubicBezTo>
                    <a:pt x="2507" y="4411"/>
                    <a:pt x="2523" y="4395"/>
                    <a:pt x="2523" y="4378"/>
                  </a:cubicBezTo>
                  <a:cubicBezTo>
                    <a:pt x="2490" y="4395"/>
                    <a:pt x="2490" y="4395"/>
                    <a:pt x="2490" y="4378"/>
                  </a:cubicBezTo>
                  <a:close/>
                  <a:moveTo>
                    <a:pt x="2540" y="2273"/>
                  </a:moveTo>
                  <a:cubicBezTo>
                    <a:pt x="2557" y="2273"/>
                    <a:pt x="2540" y="2289"/>
                    <a:pt x="2557" y="2289"/>
                  </a:cubicBezTo>
                  <a:cubicBezTo>
                    <a:pt x="2557" y="2289"/>
                    <a:pt x="2557" y="2289"/>
                    <a:pt x="2557" y="2289"/>
                  </a:cubicBezTo>
                  <a:cubicBezTo>
                    <a:pt x="2557" y="2306"/>
                    <a:pt x="2540" y="2289"/>
                    <a:pt x="2540" y="2306"/>
                  </a:cubicBezTo>
                  <a:cubicBezTo>
                    <a:pt x="2540" y="2289"/>
                    <a:pt x="2523" y="2289"/>
                    <a:pt x="2523" y="2273"/>
                  </a:cubicBezTo>
                  <a:cubicBezTo>
                    <a:pt x="2540" y="2273"/>
                    <a:pt x="2540" y="2273"/>
                    <a:pt x="2540" y="2273"/>
                  </a:cubicBezTo>
                  <a:close/>
                  <a:moveTo>
                    <a:pt x="2523" y="2791"/>
                  </a:moveTo>
                  <a:cubicBezTo>
                    <a:pt x="2557" y="2774"/>
                    <a:pt x="2573" y="2757"/>
                    <a:pt x="2573" y="2807"/>
                  </a:cubicBezTo>
                  <a:cubicBezTo>
                    <a:pt x="2573" y="2807"/>
                    <a:pt x="2557" y="2807"/>
                    <a:pt x="2557" y="2807"/>
                  </a:cubicBezTo>
                  <a:cubicBezTo>
                    <a:pt x="2540" y="2807"/>
                    <a:pt x="2540" y="2807"/>
                    <a:pt x="2523" y="2791"/>
                  </a:cubicBezTo>
                  <a:close/>
                  <a:moveTo>
                    <a:pt x="2390" y="2791"/>
                  </a:moveTo>
                  <a:cubicBezTo>
                    <a:pt x="2406" y="2791"/>
                    <a:pt x="2406" y="2791"/>
                    <a:pt x="2406" y="2791"/>
                  </a:cubicBezTo>
                  <a:cubicBezTo>
                    <a:pt x="2406" y="2791"/>
                    <a:pt x="2406" y="2807"/>
                    <a:pt x="2390" y="2791"/>
                  </a:cubicBezTo>
                  <a:close/>
                  <a:moveTo>
                    <a:pt x="2456" y="2206"/>
                  </a:moveTo>
                  <a:cubicBezTo>
                    <a:pt x="2440" y="2206"/>
                    <a:pt x="2456" y="2223"/>
                    <a:pt x="2456" y="2223"/>
                  </a:cubicBezTo>
                  <a:cubicBezTo>
                    <a:pt x="2456" y="2223"/>
                    <a:pt x="2456" y="2239"/>
                    <a:pt x="2456" y="2256"/>
                  </a:cubicBezTo>
                  <a:cubicBezTo>
                    <a:pt x="2456" y="2256"/>
                    <a:pt x="2473" y="2256"/>
                    <a:pt x="2473" y="2256"/>
                  </a:cubicBezTo>
                  <a:cubicBezTo>
                    <a:pt x="2473" y="2273"/>
                    <a:pt x="2473" y="2273"/>
                    <a:pt x="2473" y="2289"/>
                  </a:cubicBezTo>
                  <a:cubicBezTo>
                    <a:pt x="2490" y="2256"/>
                    <a:pt x="2473" y="2223"/>
                    <a:pt x="2490" y="2189"/>
                  </a:cubicBezTo>
                  <a:cubicBezTo>
                    <a:pt x="2473" y="2189"/>
                    <a:pt x="2456" y="2206"/>
                    <a:pt x="2456" y="2206"/>
                  </a:cubicBezTo>
                  <a:close/>
                  <a:moveTo>
                    <a:pt x="2406" y="2791"/>
                  </a:moveTo>
                  <a:lnTo>
                    <a:pt x="2406" y="2791"/>
                  </a:lnTo>
                  <a:lnTo>
                    <a:pt x="2406" y="2791"/>
                  </a:lnTo>
                  <a:cubicBezTo>
                    <a:pt x="2406" y="2791"/>
                    <a:pt x="2406" y="2791"/>
                    <a:pt x="2406" y="2791"/>
                  </a:cubicBezTo>
                  <a:close/>
                  <a:moveTo>
                    <a:pt x="2323" y="2156"/>
                  </a:moveTo>
                  <a:cubicBezTo>
                    <a:pt x="2339" y="2156"/>
                    <a:pt x="2323" y="2156"/>
                    <a:pt x="2323" y="2139"/>
                  </a:cubicBezTo>
                  <a:cubicBezTo>
                    <a:pt x="2339" y="2139"/>
                    <a:pt x="2323" y="2122"/>
                    <a:pt x="2339" y="2106"/>
                  </a:cubicBezTo>
                  <a:cubicBezTo>
                    <a:pt x="2356" y="2139"/>
                    <a:pt x="2390" y="2106"/>
                    <a:pt x="2406" y="2122"/>
                  </a:cubicBezTo>
                  <a:cubicBezTo>
                    <a:pt x="2390" y="2122"/>
                    <a:pt x="2373" y="2139"/>
                    <a:pt x="2356" y="2173"/>
                  </a:cubicBezTo>
                  <a:cubicBezTo>
                    <a:pt x="2339" y="2173"/>
                    <a:pt x="2323" y="2173"/>
                    <a:pt x="2323" y="2156"/>
                  </a:cubicBezTo>
                  <a:close/>
                  <a:moveTo>
                    <a:pt x="2390" y="2473"/>
                  </a:moveTo>
                  <a:cubicBezTo>
                    <a:pt x="2406" y="2473"/>
                    <a:pt x="2406" y="2457"/>
                    <a:pt x="2423" y="2457"/>
                  </a:cubicBezTo>
                  <a:cubicBezTo>
                    <a:pt x="2456" y="2490"/>
                    <a:pt x="2406" y="2507"/>
                    <a:pt x="2406" y="2540"/>
                  </a:cubicBezTo>
                  <a:cubicBezTo>
                    <a:pt x="2390" y="2540"/>
                    <a:pt x="2390" y="2523"/>
                    <a:pt x="2373" y="2523"/>
                  </a:cubicBezTo>
                  <a:cubicBezTo>
                    <a:pt x="2406" y="2523"/>
                    <a:pt x="2390" y="2473"/>
                    <a:pt x="2390" y="2473"/>
                  </a:cubicBezTo>
                  <a:close/>
                  <a:moveTo>
                    <a:pt x="2373" y="1922"/>
                  </a:moveTo>
                  <a:cubicBezTo>
                    <a:pt x="2339" y="1888"/>
                    <a:pt x="2306" y="1939"/>
                    <a:pt x="2306" y="1939"/>
                  </a:cubicBezTo>
                  <a:cubicBezTo>
                    <a:pt x="2306" y="1955"/>
                    <a:pt x="2323" y="1972"/>
                    <a:pt x="2356" y="1972"/>
                  </a:cubicBezTo>
                  <a:cubicBezTo>
                    <a:pt x="2356" y="1939"/>
                    <a:pt x="2373" y="1939"/>
                    <a:pt x="2373" y="1922"/>
                  </a:cubicBezTo>
                  <a:close/>
                  <a:moveTo>
                    <a:pt x="2440" y="2724"/>
                  </a:moveTo>
                  <a:cubicBezTo>
                    <a:pt x="2406" y="2741"/>
                    <a:pt x="2423" y="2774"/>
                    <a:pt x="2406" y="2791"/>
                  </a:cubicBezTo>
                  <a:cubicBezTo>
                    <a:pt x="2406" y="2791"/>
                    <a:pt x="2406" y="2791"/>
                    <a:pt x="2423" y="2791"/>
                  </a:cubicBezTo>
                  <a:cubicBezTo>
                    <a:pt x="2440" y="2774"/>
                    <a:pt x="2440" y="2774"/>
                    <a:pt x="2456" y="2741"/>
                  </a:cubicBezTo>
                  <a:cubicBezTo>
                    <a:pt x="2423" y="2757"/>
                    <a:pt x="2440" y="2741"/>
                    <a:pt x="2440" y="272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Google Shape;2023;p 2"/>
            <p:cNvSpPr/>
            <p:nvPr/>
          </p:nvSpPr>
          <p:spPr>
            <a:xfrm>
              <a:off x="8219520" y="1707480"/>
              <a:ext cx="333360" cy="322560"/>
            </a:xfrm>
            <a:custGeom>
              <a:avLst/>
              <a:gdLst/>
              <a:ahLst/>
              <a:cxnLst/>
              <a:rect l="l" t="t" r="r" b="b"/>
              <a:pathLst>
                <a:path w="5214" h="5231">
                  <a:moveTo>
                    <a:pt x="2039" y="3459"/>
                  </a:moveTo>
                  <a:cubicBezTo>
                    <a:pt x="2022" y="3459"/>
                    <a:pt x="2022" y="3476"/>
                    <a:pt x="1988" y="3476"/>
                  </a:cubicBezTo>
                  <a:cubicBezTo>
                    <a:pt x="1988" y="3476"/>
                    <a:pt x="1988" y="3476"/>
                    <a:pt x="1988" y="3476"/>
                  </a:cubicBezTo>
                  <a:lnTo>
                    <a:pt x="1988" y="3493"/>
                  </a:lnTo>
                  <a:cubicBezTo>
                    <a:pt x="1988" y="3493"/>
                    <a:pt x="2055" y="3509"/>
                    <a:pt x="2039" y="3459"/>
                  </a:cubicBezTo>
                  <a:close/>
                  <a:moveTo>
                    <a:pt x="0" y="1905"/>
                  </a:moveTo>
                  <a:cubicBezTo>
                    <a:pt x="0" y="1922"/>
                    <a:pt x="0" y="1939"/>
                    <a:pt x="0" y="1956"/>
                  </a:cubicBezTo>
                  <a:cubicBezTo>
                    <a:pt x="17" y="1956"/>
                    <a:pt x="50" y="1922"/>
                    <a:pt x="17" y="1889"/>
                  </a:cubicBezTo>
                  <a:cubicBezTo>
                    <a:pt x="17" y="1889"/>
                    <a:pt x="17" y="1889"/>
                    <a:pt x="0" y="1905"/>
                  </a:cubicBezTo>
                  <a:close/>
                  <a:moveTo>
                    <a:pt x="67" y="3493"/>
                  </a:moveTo>
                  <a:cubicBezTo>
                    <a:pt x="67" y="3493"/>
                    <a:pt x="67" y="3493"/>
                    <a:pt x="84" y="3509"/>
                  </a:cubicBezTo>
                  <a:cubicBezTo>
                    <a:pt x="84" y="3509"/>
                    <a:pt x="84" y="3509"/>
                    <a:pt x="84" y="3509"/>
                  </a:cubicBezTo>
                  <a:cubicBezTo>
                    <a:pt x="84" y="3493"/>
                    <a:pt x="84" y="3476"/>
                    <a:pt x="67" y="3476"/>
                  </a:cubicBezTo>
                  <a:cubicBezTo>
                    <a:pt x="67" y="3493"/>
                    <a:pt x="67" y="3493"/>
                    <a:pt x="67" y="3493"/>
                  </a:cubicBezTo>
                  <a:close/>
                  <a:moveTo>
                    <a:pt x="334" y="4011"/>
                  </a:moveTo>
                  <a:cubicBezTo>
                    <a:pt x="351" y="4044"/>
                    <a:pt x="368" y="4061"/>
                    <a:pt x="384" y="4094"/>
                  </a:cubicBezTo>
                  <a:cubicBezTo>
                    <a:pt x="384" y="4094"/>
                    <a:pt x="384" y="4094"/>
                    <a:pt x="384" y="4094"/>
                  </a:cubicBezTo>
                  <a:cubicBezTo>
                    <a:pt x="384" y="4094"/>
                    <a:pt x="401" y="4111"/>
                    <a:pt x="401" y="4111"/>
                  </a:cubicBezTo>
                  <a:cubicBezTo>
                    <a:pt x="401" y="4078"/>
                    <a:pt x="418" y="4111"/>
                    <a:pt x="418" y="4094"/>
                  </a:cubicBezTo>
                  <a:cubicBezTo>
                    <a:pt x="401" y="4061"/>
                    <a:pt x="451" y="4061"/>
                    <a:pt x="468" y="4044"/>
                  </a:cubicBezTo>
                  <a:cubicBezTo>
                    <a:pt x="451" y="4027"/>
                    <a:pt x="468" y="3994"/>
                    <a:pt x="485" y="3977"/>
                  </a:cubicBezTo>
                  <a:cubicBezTo>
                    <a:pt x="435" y="4027"/>
                    <a:pt x="418" y="3927"/>
                    <a:pt x="368" y="3944"/>
                  </a:cubicBezTo>
                  <a:cubicBezTo>
                    <a:pt x="351" y="3961"/>
                    <a:pt x="334" y="3994"/>
                    <a:pt x="334" y="4011"/>
                  </a:cubicBezTo>
                  <a:close/>
                  <a:moveTo>
                    <a:pt x="485" y="4228"/>
                  </a:moveTo>
                  <a:cubicBezTo>
                    <a:pt x="485" y="4228"/>
                    <a:pt x="485" y="4228"/>
                    <a:pt x="485" y="4245"/>
                  </a:cubicBezTo>
                  <a:cubicBezTo>
                    <a:pt x="501" y="4245"/>
                    <a:pt x="501" y="4228"/>
                    <a:pt x="518" y="4228"/>
                  </a:cubicBezTo>
                  <a:cubicBezTo>
                    <a:pt x="501" y="4211"/>
                    <a:pt x="485" y="4211"/>
                    <a:pt x="485" y="4228"/>
                  </a:cubicBezTo>
                  <a:close/>
                  <a:moveTo>
                    <a:pt x="501" y="4245"/>
                  </a:moveTo>
                  <a:cubicBezTo>
                    <a:pt x="518" y="4245"/>
                    <a:pt x="518" y="4245"/>
                    <a:pt x="535" y="4228"/>
                  </a:cubicBezTo>
                  <a:cubicBezTo>
                    <a:pt x="535" y="4228"/>
                    <a:pt x="535" y="4278"/>
                    <a:pt x="551" y="4278"/>
                  </a:cubicBezTo>
                  <a:cubicBezTo>
                    <a:pt x="551" y="4295"/>
                    <a:pt x="535" y="4295"/>
                    <a:pt x="535" y="4295"/>
                  </a:cubicBezTo>
                  <a:cubicBezTo>
                    <a:pt x="518" y="4278"/>
                    <a:pt x="518" y="4261"/>
                    <a:pt x="501" y="4245"/>
                  </a:cubicBezTo>
                  <a:close/>
                  <a:moveTo>
                    <a:pt x="668" y="4445"/>
                  </a:moveTo>
                  <a:cubicBezTo>
                    <a:pt x="685" y="4445"/>
                    <a:pt x="685" y="4462"/>
                    <a:pt x="702" y="4462"/>
                  </a:cubicBezTo>
                  <a:cubicBezTo>
                    <a:pt x="702" y="4445"/>
                    <a:pt x="685" y="4445"/>
                    <a:pt x="668" y="4445"/>
                  </a:cubicBezTo>
                  <a:close/>
                  <a:moveTo>
                    <a:pt x="702" y="4462"/>
                  </a:moveTo>
                  <a:cubicBezTo>
                    <a:pt x="702" y="4479"/>
                    <a:pt x="719" y="4495"/>
                    <a:pt x="719" y="4495"/>
                  </a:cubicBezTo>
                  <a:cubicBezTo>
                    <a:pt x="735" y="4479"/>
                    <a:pt x="735" y="4479"/>
                    <a:pt x="735" y="4462"/>
                  </a:cubicBezTo>
                  <a:cubicBezTo>
                    <a:pt x="719" y="4479"/>
                    <a:pt x="719" y="4462"/>
                    <a:pt x="702" y="4445"/>
                  </a:cubicBezTo>
                  <a:cubicBezTo>
                    <a:pt x="702" y="4462"/>
                    <a:pt x="702" y="4462"/>
                    <a:pt x="702" y="4462"/>
                  </a:cubicBezTo>
                  <a:close/>
                  <a:moveTo>
                    <a:pt x="752" y="4512"/>
                  </a:moveTo>
                  <a:lnTo>
                    <a:pt x="752" y="4512"/>
                  </a:lnTo>
                  <a:cubicBezTo>
                    <a:pt x="752" y="4512"/>
                    <a:pt x="752" y="4512"/>
                    <a:pt x="752" y="4512"/>
                  </a:cubicBezTo>
                  <a:close/>
                  <a:moveTo>
                    <a:pt x="1136" y="4829"/>
                  </a:moveTo>
                  <a:cubicBezTo>
                    <a:pt x="1153" y="4829"/>
                    <a:pt x="1153" y="4829"/>
                    <a:pt x="1153" y="4829"/>
                  </a:cubicBezTo>
                  <a:cubicBezTo>
                    <a:pt x="1186" y="4813"/>
                    <a:pt x="1186" y="4763"/>
                    <a:pt x="1153" y="4746"/>
                  </a:cubicBezTo>
                  <a:cubicBezTo>
                    <a:pt x="1136" y="4763"/>
                    <a:pt x="1136" y="4796"/>
                    <a:pt x="1136" y="4829"/>
                  </a:cubicBezTo>
                  <a:close/>
                  <a:moveTo>
                    <a:pt x="1704" y="5097"/>
                  </a:moveTo>
                  <a:cubicBezTo>
                    <a:pt x="1721" y="5097"/>
                    <a:pt x="1755" y="5113"/>
                    <a:pt x="1771" y="5113"/>
                  </a:cubicBezTo>
                  <a:cubicBezTo>
                    <a:pt x="1771" y="5097"/>
                    <a:pt x="1771" y="5080"/>
                    <a:pt x="1771" y="5063"/>
                  </a:cubicBezTo>
                  <a:cubicBezTo>
                    <a:pt x="1771" y="5047"/>
                    <a:pt x="1755" y="5063"/>
                    <a:pt x="1755" y="5047"/>
                  </a:cubicBezTo>
                  <a:cubicBezTo>
                    <a:pt x="1755" y="5063"/>
                    <a:pt x="1755" y="5063"/>
                    <a:pt x="1755" y="5080"/>
                  </a:cubicBezTo>
                  <a:cubicBezTo>
                    <a:pt x="1738" y="5080"/>
                    <a:pt x="1721" y="5080"/>
                    <a:pt x="1721" y="5097"/>
                  </a:cubicBezTo>
                  <a:cubicBezTo>
                    <a:pt x="1688" y="5080"/>
                    <a:pt x="1738" y="5063"/>
                    <a:pt x="1704" y="5063"/>
                  </a:cubicBezTo>
                  <a:cubicBezTo>
                    <a:pt x="1704" y="5047"/>
                    <a:pt x="1721" y="5047"/>
                    <a:pt x="1738" y="5047"/>
                  </a:cubicBezTo>
                  <a:cubicBezTo>
                    <a:pt x="1721" y="5047"/>
                    <a:pt x="1721" y="5013"/>
                    <a:pt x="1721" y="4997"/>
                  </a:cubicBezTo>
                  <a:cubicBezTo>
                    <a:pt x="1704" y="4963"/>
                    <a:pt x="1671" y="4980"/>
                    <a:pt x="1654" y="4997"/>
                  </a:cubicBezTo>
                  <a:cubicBezTo>
                    <a:pt x="1671" y="5013"/>
                    <a:pt x="1671" y="5030"/>
                    <a:pt x="1688" y="5030"/>
                  </a:cubicBezTo>
                  <a:cubicBezTo>
                    <a:pt x="1688" y="5047"/>
                    <a:pt x="1704" y="5063"/>
                    <a:pt x="1704" y="5097"/>
                  </a:cubicBezTo>
                  <a:close/>
                  <a:moveTo>
                    <a:pt x="2022" y="5180"/>
                  </a:moveTo>
                  <a:cubicBezTo>
                    <a:pt x="2039" y="5180"/>
                    <a:pt x="2055" y="5180"/>
                    <a:pt x="2055" y="5180"/>
                  </a:cubicBezTo>
                  <a:cubicBezTo>
                    <a:pt x="2055" y="5147"/>
                    <a:pt x="2089" y="5097"/>
                    <a:pt x="2039" y="5097"/>
                  </a:cubicBezTo>
                  <a:cubicBezTo>
                    <a:pt x="2039" y="5097"/>
                    <a:pt x="2055" y="5113"/>
                    <a:pt x="2039" y="5113"/>
                  </a:cubicBezTo>
                  <a:cubicBezTo>
                    <a:pt x="2022" y="5113"/>
                    <a:pt x="2039" y="5080"/>
                    <a:pt x="2022" y="5097"/>
                  </a:cubicBezTo>
                  <a:cubicBezTo>
                    <a:pt x="2005" y="5113"/>
                    <a:pt x="2039" y="5113"/>
                    <a:pt x="2022" y="5130"/>
                  </a:cubicBezTo>
                  <a:cubicBezTo>
                    <a:pt x="2005" y="5113"/>
                    <a:pt x="1988" y="5130"/>
                    <a:pt x="2005" y="5147"/>
                  </a:cubicBezTo>
                  <a:cubicBezTo>
                    <a:pt x="2022" y="5130"/>
                    <a:pt x="2039" y="5147"/>
                    <a:pt x="2039" y="5147"/>
                  </a:cubicBezTo>
                  <a:cubicBezTo>
                    <a:pt x="2039" y="5164"/>
                    <a:pt x="2039" y="5180"/>
                    <a:pt x="2022" y="5180"/>
                  </a:cubicBezTo>
                  <a:close/>
                  <a:moveTo>
                    <a:pt x="2139" y="5197"/>
                  </a:moveTo>
                  <a:cubicBezTo>
                    <a:pt x="2156" y="5197"/>
                    <a:pt x="2172" y="5197"/>
                    <a:pt x="2189" y="5197"/>
                  </a:cubicBezTo>
                  <a:cubicBezTo>
                    <a:pt x="2189" y="5197"/>
                    <a:pt x="2189" y="5197"/>
                    <a:pt x="2189" y="5180"/>
                  </a:cubicBezTo>
                  <a:cubicBezTo>
                    <a:pt x="2172" y="5180"/>
                    <a:pt x="2172" y="5164"/>
                    <a:pt x="2156" y="5164"/>
                  </a:cubicBezTo>
                  <a:cubicBezTo>
                    <a:pt x="2156" y="5180"/>
                    <a:pt x="2139" y="5180"/>
                    <a:pt x="2139" y="5197"/>
                  </a:cubicBezTo>
                  <a:close/>
                  <a:moveTo>
                    <a:pt x="2339" y="5230"/>
                  </a:moveTo>
                  <a:cubicBezTo>
                    <a:pt x="2356" y="5230"/>
                    <a:pt x="2356" y="5230"/>
                    <a:pt x="2356" y="5230"/>
                  </a:cubicBezTo>
                  <a:cubicBezTo>
                    <a:pt x="2356" y="5214"/>
                    <a:pt x="2356" y="5197"/>
                    <a:pt x="2356" y="5197"/>
                  </a:cubicBezTo>
                  <a:cubicBezTo>
                    <a:pt x="2356" y="5214"/>
                    <a:pt x="2356" y="5214"/>
                    <a:pt x="2339" y="5230"/>
                  </a:cubicBezTo>
                  <a:close/>
                  <a:moveTo>
                    <a:pt x="2389" y="5230"/>
                  </a:moveTo>
                  <a:cubicBezTo>
                    <a:pt x="2389" y="5214"/>
                    <a:pt x="2389" y="5214"/>
                    <a:pt x="2389" y="5214"/>
                  </a:cubicBezTo>
                  <a:cubicBezTo>
                    <a:pt x="2389" y="5197"/>
                    <a:pt x="2406" y="5214"/>
                    <a:pt x="2406" y="5214"/>
                  </a:cubicBezTo>
                  <a:cubicBezTo>
                    <a:pt x="2423" y="5197"/>
                    <a:pt x="2389" y="5197"/>
                    <a:pt x="2406" y="5180"/>
                  </a:cubicBezTo>
                  <a:cubicBezTo>
                    <a:pt x="2389" y="5197"/>
                    <a:pt x="2389" y="5197"/>
                    <a:pt x="2373" y="5214"/>
                  </a:cubicBezTo>
                  <a:cubicBezTo>
                    <a:pt x="2356" y="5214"/>
                    <a:pt x="2356" y="5180"/>
                    <a:pt x="2356" y="5164"/>
                  </a:cubicBezTo>
                  <a:cubicBezTo>
                    <a:pt x="2356" y="5164"/>
                    <a:pt x="2339" y="5180"/>
                    <a:pt x="2339" y="5180"/>
                  </a:cubicBezTo>
                  <a:cubicBezTo>
                    <a:pt x="2323" y="5164"/>
                    <a:pt x="2356" y="5147"/>
                    <a:pt x="2356" y="5130"/>
                  </a:cubicBezTo>
                  <a:cubicBezTo>
                    <a:pt x="2373" y="5130"/>
                    <a:pt x="2373" y="5130"/>
                    <a:pt x="2389" y="5113"/>
                  </a:cubicBezTo>
                  <a:cubicBezTo>
                    <a:pt x="2389" y="5130"/>
                    <a:pt x="2423" y="5164"/>
                    <a:pt x="2440" y="5180"/>
                  </a:cubicBezTo>
                  <a:cubicBezTo>
                    <a:pt x="2423" y="5214"/>
                    <a:pt x="2456" y="5197"/>
                    <a:pt x="2456" y="5230"/>
                  </a:cubicBezTo>
                  <a:lnTo>
                    <a:pt x="2456" y="5230"/>
                  </a:lnTo>
                  <a:cubicBezTo>
                    <a:pt x="2456" y="5230"/>
                    <a:pt x="2440" y="5214"/>
                    <a:pt x="2440" y="5230"/>
                  </a:cubicBezTo>
                  <a:cubicBezTo>
                    <a:pt x="2440" y="5230"/>
                    <a:pt x="2440" y="5230"/>
                    <a:pt x="2440" y="5230"/>
                  </a:cubicBezTo>
                  <a:cubicBezTo>
                    <a:pt x="2440" y="5230"/>
                    <a:pt x="2440" y="5230"/>
                    <a:pt x="2423" y="5230"/>
                  </a:cubicBezTo>
                  <a:cubicBezTo>
                    <a:pt x="2423" y="5230"/>
                    <a:pt x="2423" y="5230"/>
                    <a:pt x="2423" y="5214"/>
                  </a:cubicBezTo>
                  <a:cubicBezTo>
                    <a:pt x="2423" y="5214"/>
                    <a:pt x="2423" y="5230"/>
                    <a:pt x="2406" y="5230"/>
                  </a:cubicBezTo>
                  <a:cubicBezTo>
                    <a:pt x="2406" y="5230"/>
                    <a:pt x="2389" y="5230"/>
                    <a:pt x="2389" y="5230"/>
                  </a:cubicBezTo>
                  <a:close/>
                  <a:moveTo>
                    <a:pt x="2590" y="5230"/>
                  </a:moveTo>
                  <a:cubicBezTo>
                    <a:pt x="2607" y="5230"/>
                    <a:pt x="2607" y="5230"/>
                    <a:pt x="2623" y="5230"/>
                  </a:cubicBezTo>
                  <a:cubicBezTo>
                    <a:pt x="2623" y="5230"/>
                    <a:pt x="2623" y="5230"/>
                    <a:pt x="2623" y="5230"/>
                  </a:cubicBezTo>
                  <a:cubicBezTo>
                    <a:pt x="2640" y="5230"/>
                    <a:pt x="2640" y="5214"/>
                    <a:pt x="2673" y="5214"/>
                  </a:cubicBezTo>
                  <a:cubicBezTo>
                    <a:pt x="2690" y="5214"/>
                    <a:pt x="2690" y="5214"/>
                    <a:pt x="2690" y="5230"/>
                  </a:cubicBezTo>
                  <a:lnTo>
                    <a:pt x="2690" y="5230"/>
                  </a:lnTo>
                  <a:cubicBezTo>
                    <a:pt x="2690" y="5214"/>
                    <a:pt x="2690" y="5197"/>
                    <a:pt x="2707" y="5197"/>
                  </a:cubicBezTo>
                  <a:cubicBezTo>
                    <a:pt x="2707" y="5147"/>
                    <a:pt x="2690" y="5197"/>
                    <a:pt x="2673" y="5180"/>
                  </a:cubicBezTo>
                  <a:cubicBezTo>
                    <a:pt x="2673" y="5197"/>
                    <a:pt x="2673" y="5214"/>
                    <a:pt x="2657" y="5214"/>
                  </a:cubicBezTo>
                  <a:cubicBezTo>
                    <a:pt x="2640" y="5197"/>
                    <a:pt x="2640" y="5214"/>
                    <a:pt x="2607" y="5214"/>
                  </a:cubicBezTo>
                  <a:cubicBezTo>
                    <a:pt x="2607" y="5214"/>
                    <a:pt x="2607" y="5230"/>
                    <a:pt x="2590" y="5230"/>
                  </a:cubicBezTo>
                  <a:close/>
                  <a:moveTo>
                    <a:pt x="2874" y="5214"/>
                  </a:moveTo>
                  <a:lnTo>
                    <a:pt x="2891" y="5214"/>
                  </a:lnTo>
                  <a:cubicBezTo>
                    <a:pt x="2891" y="5197"/>
                    <a:pt x="2907" y="5180"/>
                    <a:pt x="2924" y="5164"/>
                  </a:cubicBezTo>
                  <a:cubicBezTo>
                    <a:pt x="2891" y="5147"/>
                    <a:pt x="2891" y="5147"/>
                    <a:pt x="2857" y="5164"/>
                  </a:cubicBezTo>
                  <a:cubicBezTo>
                    <a:pt x="2874" y="5180"/>
                    <a:pt x="2857" y="5197"/>
                    <a:pt x="2857" y="5197"/>
                  </a:cubicBezTo>
                  <a:cubicBezTo>
                    <a:pt x="2874" y="5197"/>
                    <a:pt x="2874" y="5214"/>
                    <a:pt x="2874" y="5214"/>
                  </a:cubicBezTo>
                  <a:close/>
                  <a:moveTo>
                    <a:pt x="3008" y="5197"/>
                  </a:moveTo>
                  <a:cubicBezTo>
                    <a:pt x="2991" y="5180"/>
                    <a:pt x="2991" y="5197"/>
                    <a:pt x="2974" y="5197"/>
                  </a:cubicBezTo>
                  <a:cubicBezTo>
                    <a:pt x="2974" y="5180"/>
                    <a:pt x="2974" y="5180"/>
                    <a:pt x="2974" y="5180"/>
                  </a:cubicBezTo>
                  <a:cubicBezTo>
                    <a:pt x="2991" y="5180"/>
                    <a:pt x="2991" y="5164"/>
                    <a:pt x="2974" y="5147"/>
                  </a:cubicBezTo>
                  <a:cubicBezTo>
                    <a:pt x="2974" y="5147"/>
                    <a:pt x="2974" y="5147"/>
                    <a:pt x="2974" y="5147"/>
                  </a:cubicBezTo>
                  <a:cubicBezTo>
                    <a:pt x="2991" y="5147"/>
                    <a:pt x="2991" y="5130"/>
                    <a:pt x="2974" y="5130"/>
                  </a:cubicBezTo>
                  <a:cubicBezTo>
                    <a:pt x="2991" y="5113"/>
                    <a:pt x="2991" y="5147"/>
                    <a:pt x="2991" y="5164"/>
                  </a:cubicBezTo>
                  <a:cubicBezTo>
                    <a:pt x="3008" y="5164"/>
                    <a:pt x="3024" y="5147"/>
                    <a:pt x="3024" y="5164"/>
                  </a:cubicBezTo>
                  <a:cubicBezTo>
                    <a:pt x="3041" y="5147"/>
                    <a:pt x="3041" y="5130"/>
                    <a:pt x="3024" y="5130"/>
                  </a:cubicBezTo>
                  <a:cubicBezTo>
                    <a:pt x="3024" y="5130"/>
                    <a:pt x="3008" y="5130"/>
                    <a:pt x="3008" y="5147"/>
                  </a:cubicBezTo>
                  <a:cubicBezTo>
                    <a:pt x="3008" y="5130"/>
                    <a:pt x="2991" y="5113"/>
                    <a:pt x="2991" y="5113"/>
                  </a:cubicBezTo>
                  <a:cubicBezTo>
                    <a:pt x="2974" y="5097"/>
                    <a:pt x="2958" y="5130"/>
                    <a:pt x="2958" y="5147"/>
                  </a:cubicBezTo>
                  <a:cubicBezTo>
                    <a:pt x="2941" y="5147"/>
                    <a:pt x="2958" y="5130"/>
                    <a:pt x="2941" y="5097"/>
                  </a:cubicBezTo>
                  <a:cubicBezTo>
                    <a:pt x="2924" y="5097"/>
                    <a:pt x="2941" y="5130"/>
                    <a:pt x="2924" y="5130"/>
                  </a:cubicBezTo>
                  <a:cubicBezTo>
                    <a:pt x="2924" y="5130"/>
                    <a:pt x="2941" y="5113"/>
                    <a:pt x="2924" y="5113"/>
                  </a:cubicBezTo>
                  <a:cubicBezTo>
                    <a:pt x="2907" y="5113"/>
                    <a:pt x="2907" y="5113"/>
                    <a:pt x="2891" y="5113"/>
                  </a:cubicBezTo>
                  <a:cubicBezTo>
                    <a:pt x="2891" y="5113"/>
                    <a:pt x="2907" y="5097"/>
                    <a:pt x="2891" y="5097"/>
                  </a:cubicBezTo>
                  <a:cubicBezTo>
                    <a:pt x="2891" y="5097"/>
                    <a:pt x="2874" y="5113"/>
                    <a:pt x="2857" y="5113"/>
                  </a:cubicBezTo>
                  <a:cubicBezTo>
                    <a:pt x="2874" y="5097"/>
                    <a:pt x="2857" y="5097"/>
                    <a:pt x="2891" y="5080"/>
                  </a:cubicBezTo>
                  <a:cubicBezTo>
                    <a:pt x="2891" y="5063"/>
                    <a:pt x="2874" y="5063"/>
                    <a:pt x="2874" y="5047"/>
                  </a:cubicBezTo>
                  <a:cubicBezTo>
                    <a:pt x="2891" y="5047"/>
                    <a:pt x="2891" y="5063"/>
                    <a:pt x="2907" y="5063"/>
                  </a:cubicBezTo>
                  <a:cubicBezTo>
                    <a:pt x="2907" y="5063"/>
                    <a:pt x="2907" y="5047"/>
                    <a:pt x="2924" y="5047"/>
                  </a:cubicBezTo>
                  <a:cubicBezTo>
                    <a:pt x="2924" y="5030"/>
                    <a:pt x="2907" y="5013"/>
                    <a:pt x="2891" y="5013"/>
                  </a:cubicBezTo>
                  <a:cubicBezTo>
                    <a:pt x="2891" y="5013"/>
                    <a:pt x="2907" y="5030"/>
                    <a:pt x="2874" y="5030"/>
                  </a:cubicBezTo>
                  <a:cubicBezTo>
                    <a:pt x="2891" y="4997"/>
                    <a:pt x="2907" y="4997"/>
                    <a:pt x="2907" y="4980"/>
                  </a:cubicBezTo>
                  <a:cubicBezTo>
                    <a:pt x="2874" y="4963"/>
                    <a:pt x="2891" y="4963"/>
                    <a:pt x="2891" y="4930"/>
                  </a:cubicBezTo>
                  <a:cubicBezTo>
                    <a:pt x="2891" y="4946"/>
                    <a:pt x="2907" y="4946"/>
                    <a:pt x="2907" y="4963"/>
                  </a:cubicBezTo>
                  <a:cubicBezTo>
                    <a:pt x="2924" y="4963"/>
                    <a:pt x="2924" y="4946"/>
                    <a:pt x="2924" y="4930"/>
                  </a:cubicBezTo>
                  <a:cubicBezTo>
                    <a:pt x="2924" y="4930"/>
                    <a:pt x="2924" y="4946"/>
                    <a:pt x="2907" y="4930"/>
                  </a:cubicBezTo>
                  <a:cubicBezTo>
                    <a:pt x="2924" y="4930"/>
                    <a:pt x="2907" y="4880"/>
                    <a:pt x="2924" y="4896"/>
                  </a:cubicBezTo>
                  <a:cubicBezTo>
                    <a:pt x="2924" y="4880"/>
                    <a:pt x="2907" y="4863"/>
                    <a:pt x="2924" y="4846"/>
                  </a:cubicBezTo>
                  <a:cubicBezTo>
                    <a:pt x="2958" y="4896"/>
                    <a:pt x="2941" y="4796"/>
                    <a:pt x="2958" y="4796"/>
                  </a:cubicBezTo>
                  <a:cubicBezTo>
                    <a:pt x="2958" y="4796"/>
                    <a:pt x="2958" y="4813"/>
                    <a:pt x="2974" y="4813"/>
                  </a:cubicBezTo>
                  <a:cubicBezTo>
                    <a:pt x="2974" y="4813"/>
                    <a:pt x="2958" y="4829"/>
                    <a:pt x="2958" y="4829"/>
                  </a:cubicBezTo>
                  <a:cubicBezTo>
                    <a:pt x="2958" y="4846"/>
                    <a:pt x="2974" y="4846"/>
                    <a:pt x="2991" y="4846"/>
                  </a:cubicBezTo>
                  <a:cubicBezTo>
                    <a:pt x="2991" y="4829"/>
                    <a:pt x="2991" y="4846"/>
                    <a:pt x="3008" y="4863"/>
                  </a:cubicBezTo>
                  <a:cubicBezTo>
                    <a:pt x="2991" y="4930"/>
                    <a:pt x="3041" y="4913"/>
                    <a:pt x="3058" y="4963"/>
                  </a:cubicBezTo>
                  <a:cubicBezTo>
                    <a:pt x="3058" y="4963"/>
                    <a:pt x="3074" y="4963"/>
                    <a:pt x="3074" y="4963"/>
                  </a:cubicBezTo>
                  <a:cubicBezTo>
                    <a:pt x="3074" y="4963"/>
                    <a:pt x="3041" y="4980"/>
                    <a:pt x="3024" y="4997"/>
                  </a:cubicBezTo>
                  <a:cubicBezTo>
                    <a:pt x="3024" y="5013"/>
                    <a:pt x="3024" y="5030"/>
                    <a:pt x="3024" y="5030"/>
                  </a:cubicBezTo>
                  <a:cubicBezTo>
                    <a:pt x="3024" y="5030"/>
                    <a:pt x="3008" y="5013"/>
                    <a:pt x="3008" y="5030"/>
                  </a:cubicBezTo>
                  <a:cubicBezTo>
                    <a:pt x="3008" y="5030"/>
                    <a:pt x="3008" y="5030"/>
                    <a:pt x="3008" y="5030"/>
                  </a:cubicBezTo>
                  <a:cubicBezTo>
                    <a:pt x="2991" y="5030"/>
                    <a:pt x="2991" y="5030"/>
                    <a:pt x="2974" y="5047"/>
                  </a:cubicBezTo>
                  <a:cubicBezTo>
                    <a:pt x="2991" y="5063"/>
                    <a:pt x="2991" y="5047"/>
                    <a:pt x="2991" y="5063"/>
                  </a:cubicBezTo>
                  <a:cubicBezTo>
                    <a:pt x="2991" y="5063"/>
                    <a:pt x="3024" y="5080"/>
                    <a:pt x="3041" y="5063"/>
                  </a:cubicBezTo>
                  <a:cubicBezTo>
                    <a:pt x="3041" y="5047"/>
                    <a:pt x="3024" y="5047"/>
                    <a:pt x="3024" y="5047"/>
                  </a:cubicBezTo>
                  <a:cubicBezTo>
                    <a:pt x="3041" y="5063"/>
                    <a:pt x="3074" y="5063"/>
                    <a:pt x="3074" y="5080"/>
                  </a:cubicBezTo>
                  <a:cubicBezTo>
                    <a:pt x="3041" y="5047"/>
                    <a:pt x="3058" y="5097"/>
                    <a:pt x="3041" y="5130"/>
                  </a:cubicBezTo>
                  <a:cubicBezTo>
                    <a:pt x="3058" y="5113"/>
                    <a:pt x="3058" y="5113"/>
                    <a:pt x="3058" y="5113"/>
                  </a:cubicBezTo>
                  <a:cubicBezTo>
                    <a:pt x="3058" y="5130"/>
                    <a:pt x="3058" y="5130"/>
                    <a:pt x="3058" y="5130"/>
                  </a:cubicBezTo>
                  <a:cubicBezTo>
                    <a:pt x="3058" y="5130"/>
                    <a:pt x="3058" y="5130"/>
                    <a:pt x="3041" y="5130"/>
                  </a:cubicBezTo>
                  <a:cubicBezTo>
                    <a:pt x="3041" y="5164"/>
                    <a:pt x="3041" y="5164"/>
                    <a:pt x="3041" y="5180"/>
                  </a:cubicBezTo>
                  <a:cubicBezTo>
                    <a:pt x="3041" y="5180"/>
                    <a:pt x="3041" y="5197"/>
                    <a:pt x="3041" y="5197"/>
                  </a:cubicBezTo>
                  <a:cubicBezTo>
                    <a:pt x="3024" y="5180"/>
                    <a:pt x="3024" y="5180"/>
                    <a:pt x="3024" y="5197"/>
                  </a:cubicBezTo>
                  <a:cubicBezTo>
                    <a:pt x="3008" y="5197"/>
                    <a:pt x="3008" y="5197"/>
                    <a:pt x="3008" y="5197"/>
                  </a:cubicBezTo>
                  <a:close/>
                  <a:moveTo>
                    <a:pt x="3125" y="5164"/>
                  </a:moveTo>
                  <a:cubicBezTo>
                    <a:pt x="3175" y="5164"/>
                    <a:pt x="3225" y="5147"/>
                    <a:pt x="3275" y="5130"/>
                  </a:cubicBezTo>
                  <a:lnTo>
                    <a:pt x="3275" y="5130"/>
                  </a:lnTo>
                  <a:cubicBezTo>
                    <a:pt x="3292" y="5130"/>
                    <a:pt x="3275" y="5113"/>
                    <a:pt x="3275" y="5097"/>
                  </a:cubicBezTo>
                  <a:cubicBezTo>
                    <a:pt x="3275" y="5097"/>
                    <a:pt x="3275" y="5097"/>
                    <a:pt x="3275" y="5113"/>
                  </a:cubicBezTo>
                  <a:cubicBezTo>
                    <a:pt x="3308" y="5097"/>
                    <a:pt x="3275" y="5097"/>
                    <a:pt x="3275" y="5097"/>
                  </a:cubicBezTo>
                  <a:cubicBezTo>
                    <a:pt x="3292" y="5063"/>
                    <a:pt x="3325" y="5080"/>
                    <a:pt x="3325" y="5113"/>
                  </a:cubicBezTo>
                  <a:cubicBezTo>
                    <a:pt x="3325" y="5113"/>
                    <a:pt x="3308" y="5113"/>
                    <a:pt x="3308" y="5113"/>
                  </a:cubicBezTo>
                  <a:lnTo>
                    <a:pt x="3308" y="5130"/>
                  </a:lnTo>
                  <a:cubicBezTo>
                    <a:pt x="3342" y="5113"/>
                    <a:pt x="3375" y="5113"/>
                    <a:pt x="3409" y="5097"/>
                  </a:cubicBezTo>
                  <a:cubicBezTo>
                    <a:pt x="3392" y="5080"/>
                    <a:pt x="3392" y="5063"/>
                    <a:pt x="3392" y="5047"/>
                  </a:cubicBezTo>
                  <a:cubicBezTo>
                    <a:pt x="3375" y="5047"/>
                    <a:pt x="3359" y="5047"/>
                    <a:pt x="3359" y="5047"/>
                  </a:cubicBezTo>
                  <a:cubicBezTo>
                    <a:pt x="3342" y="5030"/>
                    <a:pt x="3375" y="5030"/>
                    <a:pt x="3375" y="5030"/>
                  </a:cubicBezTo>
                  <a:cubicBezTo>
                    <a:pt x="3375" y="5030"/>
                    <a:pt x="3359" y="5013"/>
                    <a:pt x="3359" y="5030"/>
                  </a:cubicBezTo>
                  <a:cubicBezTo>
                    <a:pt x="3359" y="5013"/>
                    <a:pt x="3392" y="5013"/>
                    <a:pt x="3392" y="5030"/>
                  </a:cubicBezTo>
                  <a:cubicBezTo>
                    <a:pt x="3409" y="5030"/>
                    <a:pt x="3392" y="4997"/>
                    <a:pt x="3425" y="5013"/>
                  </a:cubicBezTo>
                  <a:cubicBezTo>
                    <a:pt x="3425" y="4980"/>
                    <a:pt x="3425" y="4963"/>
                    <a:pt x="3442" y="4946"/>
                  </a:cubicBezTo>
                  <a:cubicBezTo>
                    <a:pt x="3442" y="4930"/>
                    <a:pt x="3409" y="4963"/>
                    <a:pt x="3392" y="4930"/>
                  </a:cubicBezTo>
                  <a:cubicBezTo>
                    <a:pt x="3392" y="4930"/>
                    <a:pt x="3409" y="4930"/>
                    <a:pt x="3425" y="4930"/>
                  </a:cubicBezTo>
                  <a:cubicBezTo>
                    <a:pt x="3409" y="4896"/>
                    <a:pt x="3409" y="4880"/>
                    <a:pt x="3392" y="4863"/>
                  </a:cubicBezTo>
                  <a:cubicBezTo>
                    <a:pt x="3392" y="4863"/>
                    <a:pt x="3375" y="4863"/>
                    <a:pt x="3375" y="4863"/>
                  </a:cubicBezTo>
                  <a:cubicBezTo>
                    <a:pt x="3375" y="4880"/>
                    <a:pt x="3375" y="4863"/>
                    <a:pt x="3392" y="4863"/>
                  </a:cubicBezTo>
                  <a:cubicBezTo>
                    <a:pt x="3375" y="4880"/>
                    <a:pt x="3375" y="4896"/>
                    <a:pt x="3359" y="4896"/>
                  </a:cubicBezTo>
                  <a:cubicBezTo>
                    <a:pt x="3359" y="4880"/>
                    <a:pt x="3325" y="4880"/>
                    <a:pt x="3325" y="4863"/>
                  </a:cubicBezTo>
                  <a:cubicBezTo>
                    <a:pt x="3342" y="4846"/>
                    <a:pt x="3342" y="4880"/>
                    <a:pt x="3342" y="4863"/>
                  </a:cubicBezTo>
                  <a:cubicBezTo>
                    <a:pt x="3342" y="4863"/>
                    <a:pt x="3359" y="4846"/>
                    <a:pt x="3359" y="4829"/>
                  </a:cubicBezTo>
                  <a:cubicBezTo>
                    <a:pt x="3409" y="4846"/>
                    <a:pt x="3425" y="4763"/>
                    <a:pt x="3375" y="4746"/>
                  </a:cubicBezTo>
                  <a:cubicBezTo>
                    <a:pt x="3392" y="4729"/>
                    <a:pt x="3375" y="4729"/>
                    <a:pt x="3375" y="4712"/>
                  </a:cubicBezTo>
                  <a:cubicBezTo>
                    <a:pt x="3359" y="4679"/>
                    <a:pt x="3392" y="4629"/>
                    <a:pt x="3359" y="4596"/>
                  </a:cubicBezTo>
                  <a:cubicBezTo>
                    <a:pt x="3342" y="4612"/>
                    <a:pt x="3325" y="4629"/>
                    <a:pt x="3325" y="4629"/>
                  </a:cubicBezTo>
                  <a:cubicBezTo>
                    <a:pt x="3342" y="4646"/>
                    <a:pt x="3342" y="4646"/>
                    <a:pt x="3359" y="4646"/>
                  </a:cubicBezTo>
                  <a:cubicBezTo>
                    <a:pt x="3342" y="4679"/>
                    <a:pt x="3392" y="4712"/>
                    <a:pt x="3359" y="4763"/>
                  </a:cubicBezTo>
                  <a:cubicBezTo>
                    <a:pt x="3359" y="4779"/>
                    <a:pt x="3359" y="4763"/>
                    <a:pt x="3359" y="4763"/>
                  </a:cubicBezTo>
                  <a:cubicBezTo>
                    <a:pt x="3359" y="4763"/>
                    <a:pt x="3342" y="4813"/>
                    <a:pt x="3325" y="4796"/>
                  </a:cubicBezTo>
                  <a:cubicBezTo>
                    <a:pt x="3342" y="4763"/>
                    <a:pt x="3292" y="4746"/>
                    <a:pt x="3292" y="4746"/>
                  </a:cubicBezTo>
                  <a:cubicBezTo>
                    <a:pt x="3292" y="4746"/>
                    <a:pt x="3292" y="4729"/>
                    <a:pt x="3292" y="4729"/>
                  </a:cubicBezTo>
                  <a:cubicBezTo>
                    <a:pt x="3292" y="4729"/>
                    <a:pt x="3275" y="4763"/>
                    <a:pt x="3258" y="4746"/>
                  </a:cubicBezTo>
                  <a:cubicBezTo>
                    <a:pt x="3275" y="4779"/>
                    <a:pt x="3258" y="4779"/>
                    <a:pt x="3258" y="4813"/>
                  </a:cubicBezTo>
                  <a:cubicBezTo>
                    <a:pt x="3258" y="4796"/>
                    <a:pt x="3258" y="4796"/>
                    <a:pt x="3258" y="4796"/>
                  </a:cubicBezTo>
                  <a:cubicBezTo>
                    <a:pt x="3242" y="4813"/>
                    <a:pt x="3258" y="4813"/>
                    <a:pt x="3225" y="4813"/>
                  </a:cubicBezTo>
                  <a:cubicBezTo>
                    <a:pt x="3208" y="4796"/>
                    <a:pt x="3242" y="4779"/>
                    <a:pt x="3225" y="4763"/>
                  </a:cubicBezTo>
                  <a:cubicBezTo>
                    <a:pt x="3208" y="4763"/>
                    <a:pt x="3208" y="4779"/>
                    <a:pt x="3208" y="4796"/>
                  </a:cubicBezTo>
                  <a:cubicBezTo>
                    <a:pt x="3191" y="4779"/>
                    <a:pt x="3191" y="4779"/>
                    <a:pt x="3175" y="4763"/>
                  </a:cubicBezTo>
                  <a:cubicBezTo>
                    <a:pt x="3175" y="4746"/>
                    <a:pt x="3191" y="4779"/>
                    <a:pt x="3208" y="4763"/>
                  </a:cubicBezTo>
                  <a:cubicBezTo>
                    <a:pt x="3191" y="4763"/>
                    <a:pt x="3191" y="4729"/>
                    <a:pt x="3191" y="4729"/>
                  </a:cubicBezTo>
                  <a:cubicBezTo>
                    <a:pt x="3191" y="4746"/>
                    <a:pt x="3175" y="4746"/>
                    <a:pt x="3158" y="4763"/>
                  </a:cubicBezTo>
                  <a:cubicBezTo>
                    <a:pt x="3158" y="4763"/>
                    <a:pt x="3158" y="4746"/>
                    <a:pt x="3158" y="4746"/>
                  </a:cubicBezTo>
                  <a:cubicBezTo>
                    <a:pt x="3141" y="4763"/>
                    <a:pt x="3158" y="4779"/>
                    <a:pt x="3141" y="4779"/>
                  </a:cubicBezTo>
                  <a:cubicBezTo>
                    <a:pt x="3125" y="4779"/>
                    <a:pt x="3125" y="4779"/>
                    <a:pt x="3125" y="4763"/>
                  </a:cubicBezTo>
                  <a:cubicBezTo>
                    <a:pt x="3108" y="4763"/>
                    <a:pt x="3108" y="4763"/>
                    <a:pt x="3091" y="4763"/>
                  </a:cubicBezTo>
                  <a:cubicBezTo>
                    <a:pt x="3091" y="4779"/>
                    <a:pt x="3108" y="4813"/>
                    <a:pt x="3074" y="4813"/>
                  </a:cubicBezTo>
                  <a:cubicBezTo>
                    <a:pt x="3091" y="4829"/>
                    <a:pt x="3091" y="4813"/>
                    <a:pt x="3108" y="4813"/>
                  </a:cubicBezTo>
                  <a:cubicBezTo>
                    <a:pt x="3125" y="4829"/>
                    <a:pt x="3074" y="4829"/>
                    <a:pt x="3108" y="4846"/>
                  </a:cubicBezTo>
                  <a:cubicBezTo>
                    <a:pt x="3091" y="4846"/>
                    <a:pt x="3058" y="4863"/>
                    <a:pt x="3074" y="4880"/>
                  </a:cubicBezTo>
                  <a:cubicBezTo>
                    <a:pt x="3108" y="4913"/>
                    <a:pt x="3125" y="4863"/>
                    <a:pt x="3141" y="4880"/>
                  </a:cubicBezTo>
                  <a:cubicBezTo>
                    <a:pt x="3141" y="4863"/>
                    <a:pt x="3158" y="4846"/>
                    <a:pt x="3158" y="4829"/>
                  </a:cubicBezTo>
                  <a:cubicBezTo>
                    <a:pt x="3158" y="4829"/>
                    <a:pt x="3175" y="4846"/>
                    <a:pt x="3175" y="4846"/>
                  </a:cubicBezTo>
                  <a:cubicBezTo>
                    <a:pt x="3175" y="4846"/>
                    <a:pt x="3175" y="4829"/>
                    <a:pt x="3191" y="4829"/>
                  </a:cubicBezTo>
                  <a:cubicBezTo>
                    <a:pt x="3175" y="4813"/>
                    <a:pt x="3158" y="4796"/>
                    <a:pt x="3158" y="4796"/>
                  </a:cubicBezTo>
                  <a:cubicBezTo>
                    <a:pt x="3141" y="4796"/>
                    <a:pt x="3158" y="4796"/>
                    <a:pt x="3158" y="4779"/>
                  </a:cubicBezTo>
                  <a:cubicBezTo>
                    <a:pt x="3175" y="4796"/>
                    <a:pt x="3175" y="4779"/>
                    <a:pt x="3191" y="4796"/>
                  </a:cubicBezTo>
                  <a:cubicBezTo>
                    <a:pt x="3158" y="4813"/>
                    <a:pt x="3208" y="4813"/>
                    <a:pt x="3191" y="4829"/>
                  </a:cubicBezTo>
                  <a:cubicBezTo>
                    <a:pt x="3208" y="4829"/>
                    <a:pt x="3208" y="4813"/>
                    <a:pt x="3208" y="4813"/>
                  </a:cubicBezTo>
                  <a:cubicBezTo>
                    <a:pt x="3225" y="4829"/>
                    <a:pt x="3191" y="4829"/>
                    <a:pt x="3208" y="4846"/>
                  </a:cubicBezTo>
                  <a:cubicBezTo>
                    <a:pt x="3208" y="4846"/>
                    <a:pt x="3208" y="4829"/>
                    <a:pt x="3191" y="4829"/>
                  </a:cubicBezTo>
                  <a:cubicBezTo>
                    <a:pt x="3175" y="4846"/>
                    <a:pt x="3175" y="4863"/>
                    <a:pt x="3191" y="4863"/>
                  </a:cubicBezTo>
                  <a:cubicBezTo>
                    <a:pt x="3208" y="4846"/>
                    <a:pt x="3225" y="4846"/>
                    <a:pt x="3225" y="4863"/>
                  </a:cubicBezTo>
                  <a:cubicBezTo>
                    <a:pt x="3225" y="4863"/>
                    <a:pt x="3225" y="4829"/>
                    <a:pt x="3242" y="4829"/>
                  </a:cubicBezTo>
                  <a:cubicBezTo>
                    <a:pt x="3258" y="4846"/>
                    <a:pt x="3242" y="4863"/>
                    <a:pt x="3242" y="4896"/>
                  </a:cubicBezTo>
                  <a:cubicBezTo>
                    <a:pt x="3258" y="4863"/>
                    <a:pt x="3275" y="4829"/>
                    <a:pt x="3308" y="4813"/>
                  </a:cubicBezTo>
                  <a:cubicBezTo>
                    <a:pt x="3308" y="4796"/>
                    <a:pt x="3292" y="4846"/>
                    <a:pt x="3308" y="4829"/>
                  </a:cubicBezTo>
                  <a:cubicBezTo>
                    <a:pt x="3325" y="4846"/>
                    <a:pt x="3292" y="4863"/>
                    <a:pt x="3275" y="4846"/>
                  </a:cubicBezTo>
                  <a:cubicBezTo>
                    <a:pt x="3275" y="4846"/>
                    <a:pt x="3292" y="4863"/>
                    <a:pt x="3275" y="4863"/>
                  </a:cubicBezTo>
                  <a:cubicBezTo>
                    <a:pt x="3275" y="4880"/>
                    <a:pt x="3292" y="4880"/>
                    <a:pt x="3292" y="4880"/>
                  </a:cubicBezTo>
                  <a:cubicBezTo>
                    <a:pt x="3292" y="4880"/>
                    <a:pt x="3275" y="4880"/>
                    <a:pt x="3275" y="4880"/>
                  </a:cubicBezTo>
                  <a:cubicBezTo>
                    <a:pt x="3275" y="4913"/>
                    <a:pt x="3292" y="4896"/>
                    <a:pt x="3308" y="4946"/>
                  </a:cubicBezTo>
                  <a:cubicBezTo>
                    <a:pt x="3308" y="4963"/>
                    <a:pt x="3308" y="4946"/>
                    <a:pt x="3308" y="4930"/>
                  </a:cubicBezTo>
                  <a:cubicBezTo>
                    <a:pt x="3292" y="4963"/>
                    <a:pt x="3275" y="4946"/>
                    <a:pt x="3258" y="4963"/>
                  </a:cubicBezTo>
                  <a:cubicBezTo>
                    <a:pt x="3258" y="4946"/>
                    <a:pt x="3242" y="4930"/>
                    <a:pt x="3258" y="4930"/>
                  </a:cubicBezTo>
                  <a:cubicBezTo>
                    <a:pt x="3225" y="4896"/>
                    <a:pt x="3208" y="4930"/>
                    <a:pt x="3175" y="4930"/>
                  </a:cubicBezTo>
                  <a:cubicBezTo>
                    <a:pt x="3175" y="4946"/>
                    <a:pt x="3191" y="4946"/>
                    <a:pt x="3191" y="4946"/>
                  </a:cubicBezTo>
                  <a:cubicBezTo>
                    <a:pt x="3175" y="4946"/>
                    <a:pt x="3175" y="4946"/>
                    <a:pt x="3175" y="4946"/>
                  </a:cubicBezTo>
                  <a:cubicBezTo>
                    <a:pt x="3175" y="4963"/>
                    <a:pt x="3175" y="4980"/>
                    <a:pt x="3175" y="4980"/>
                  </a:cubicBezTo>
                  <a:cubicBezTo>
                    <a:pt x="3158" y="4980"/>
                    <a:pt x="3158" y="4997"/>
                    <a:pt x="3158" y="5013"/>
                  </a:cubicBezTo>
                  <a:cubicBezTo>
                    <a:pt x="3141" y="5013"/>
                    <a:pt x="3141" y="4997"/>
                    <a:pt x="3125" y="4997"/>
                  </a:cubicBezTo>
                  <a:cubicBezTo>
                    <a:pt x="3141" y="5013"/>
                    <a:pt x="3141" y="5013"/>
                    <a:pt x="3141" y="5030"/>
                  </a:cubicBezTo>
                  <a:cubicBezTo>
                    <a:pt x="3125" y="5013"/>
                    <a:pt x="3141" y="5047"/>
                    <a:pt x="3141" y="5063"/>
                  </a:cubicBezTo>
                  <a:cubicBezTo>
                    <a:pt x="3108" y="5047"/>
                    <a:pt x="3108" y="5080"/>
                    <a:pt x="3091" y="5113"/>
                  </a:cubicBezTo>
                  <a:cubicBezTo>
                    <a:pt x="3091" y="5113"/>
                    <a:pt x="3108" y="5113"/>
                    <a:pt x="3108" y="5130"/>
                  </a:cubicBezTo>
                  <a:cubicBezTo>
                    <a:pt x="3108" y="5130"/>
                    <a:pt x="3108" y="5130"/>
                    <a:pt x="3091" y="5130"/>
                  </a:cubicBezTo>
                  <a:cubicBezTo>
                    <a:pt x="3091" y="5130"/>
                    <a:pt x="3108" y="5130"/>
                    <a:pt x="3108" y="5147"/>
                  </a:cubicBezTo>
                  <a:cubicBezTo>
                    <a:pt x="3108" y="5130"/>
                    <a:pt x="3125" y="5130"/>
                    <a:pt x="3125" y="5130"/>
                  </a:cubicBezTo>
                  <a:cubicBezTo>
                    <a:pt x="3125" y="5113"/>
                    <a:pt x="3125" y="5113"/>
                    <a:pt x="3125" y="5113"/>
                  </a:cubicBezTo>
                  <a:cubicBezTo>
                    <a:pt x="3141" y="5113"/>
                    <a:pt x="3125" y="5147"/>
                    <a:pt x="3141" y="5164"/>
                  </a:cubicBezTo>
                  <a:cubicBezTo>
                    <a:pt x="3141" y="5164"/>
                    <a:pt x="3141" y="5164"/>
                    <a:pt x="3125" y="5164"/>
                  </a:cubicBezTo>
                  <a:cubicBezTo>
                    <a:pt x="3125" y="5164"/>
                    <a:pt x="3125" y="5164"/>
                    <a:pt x="3125" y="5164"/>
                  </a:cubicBezTo>
                  <a:close/>
                  <a:moveTo>
                    <a:pt x="3409" y="5097"/>
                  </a:moveTo>
                  <a:cubicBezTo>
                    <a:pt x="3409" y="5097"/>
                    <a:pt x="3409" y="5097"/>
                    <a:pt x="3409" y="5097"/>
                  </a:cubicBezTo>
                  <a:lnTo>
                    <a:pt x="3425" y="5097"/>
                  </a:lnTo>
                  <a:close/>
                  <a:moveTo>
                    <a:pt x="3442" y="5080"/>
                  </a:moveTo>
                  <a:cubicBezTo>
                    <a:pt x="3442" y="5063"/>
                    <a:pt x="3425" y="5063"/>
                    <a:pt x="3425" y="5063"/>
                  </a:cubicBezTo>
                  <a:cubicBezTo>
                    <a:pt x="3442" y="5063"/>
                    <a:pt x="3425" y="5030"/>
                    <a:pt x="3442" y="5030"/>
                  </a:cubicBezTo>
                  <a:cubicBezTo>
                    <a:pt x="3442" y="5047"/>
                    <a:pt x="3442" y="5063"/>
                    <a:pt x="3442" y="5063"/>
                  </a:cubicBezTo>
                  <a:cubicBezTo>
                    <a:pt x="3459" y="5047"/>
                    <a:pt x="3459" y="5030"/>
                    <a:pt x="3475" y="5030"/>
                  </a:cubicBezTo>
                  <a:cubicBezTo>
                    <a:pt x="3475" y="5047"/>
                    <a:pt x="3475" y="5047"/>
                    <a:pt x="3459" y="5063"/>
                  </a:cubicBezTo>
                  <a:cubicBezTo>
                    <a:pt x="3492" y="5063"/>
                    <a:pt x="3492" y="5063"/>
                    <a:pt x="3492" y="5063"/>
                  </a:cubicBezTo>
                  <a:cubicBezTo>
                    <a:pt x="3475" y="5063"/>
                    <a:pt x="3459" y="5080"/>
                    <a:pt x="3442" y="5080"/>
                  </a:cubicBezTo>
                  <a:close/>
                  <a:moveTo>
                    <a:pt x="3509" y="5063"/>
                  </a:moveTo>
                  <a:cubicBezTo>
                    <a:pt x="3509" y="5030"/>
                    <a:pt x="3509" y="5030"/>
                    <a:pt x="3492" y="5013"/>
                  </a:cubicBezTo>
                  <a:cubicBezTo>
                    <a:pt x="3492" y="5030"/>
                    <a:pt x="3492" y="5047"/>
                    <a:pt x="3475" y="5047"/>
                  </a:cubicBezTo>
                  <a:cubicBezTo>
                    <a:pt x="3459" y="5030"/>
                    <a:pt x="3492" y="5013"/>
                    <a:pt x="3475" y="4997"/>
                  </a:cubicBezTo>
                  <a:cubicBezTo>
                    <a:pt x="3475" y="4980"/>
                    <a:pt x="3475" y="4980"/>
                    <a:pt x="3459" y="4963"/>
                  </a:cubicBezTo>
                  <a:cubicBezTo>
                    <a:pt x="3459" y="4980"/>
                    <a:pt x="3442" y="4980"/>
                    <a:pt x="3442" y="4963"/>
                  </a:cubicBezTo>
                  <a:cubicBezTo>
                    <a:pt x="3459" y="4963"/>
                    <a:pt x="3442" y="4930"/>
                    <a:pt x="3459" y="4930"/>
                  </a:cubicBezTo>
                  <a:cubicBezTo>
                    <a:pt x="3459" y="4930"/>
                    <a:pt x="3459" y="4946"/>
                    <a:pt x="3459" y="4946"/>
                  </a:cubicBezTo>
                  <a:cubicBezTo>
                    <a:pt x="3459" y="4913"/>
                    <a:pt x="3492" y="4896"/>
                    <a:pt x="3509" y="4880"/>
                  </a:cubicBezTo>
                  <a:cubicBezTo>
                    <a:pt x="3509" y="4880"/>
                    <a:pt x="3492" y="4863"/>
                    <a:pt x="3492" y="4846"/>
                  </a:cubicBezTo>
                  <a:cubicBezTo>
                    <a:pt x="3509" y="4846"/>
                    <a:pt x="3509" y="4813"/>
                    <a:pt x="3542" y="4813"/>
                  </a:cubicBezTo>
                  <a:lnTo>
                    <a:pt x="3542" y="4846"/>
                  </a:lnTo>
                  <a:cubicBezTo>
                    <a:pt x="3559" y="4829"/>
                    <a:pt x="3576" y="4813"/>
                    <a:pt x="3609" y="4813"/>
                  </a:cubicBezTo>
                  <a:cubicBezTo>
                    <a:pt x="3592" y="4846"/>
                    <a:pt x="3626" y="4813"/>
                    <a:pt x="3626" y="4829"/>
                  </a:cubicBezTo>
                  <a:cubicBezTo>
                    <a:pt x="3609" y="4846"/>
                    <a:pt x="3626" y="4846"/>
                    <a:pt x="3609" y="4863"/>
                  </a:cubicBezTo>
                  <a:cubicBezTo>
                    <a:pt x="3609" y="4863"/>
                    <a:pt x="3609" y="4863"/>
                    <a:pt x="3609" y="4863"/>
                  </a:cubicBezTo>
                  <a:cubicBezTo>
                    <a:pt x="3592" y="4863"/>
                    <a:pt x="3576" y="4863"/>
                    <a:pt x="3559" y="4846"/>
                  </a:cubicBezTo>
                  <a:cubicBezTo>
                    <a:pt x="3559" y="4863"/>
                    <a:pt x="3559" y="4880"/>
                    <a:pt x="3542" y="4880"/>
                  </a:cubicBezTo>
                  <a:cubicBezTo>
                    <a:pt x="3542" y="4863"/>
                    <a:pt x="3526" y="4880"/>
                    <a:pt x="3509" y="4863"/>
                  </a:cubicBezTo>
                  <a:cubicBezTo>
                    <a:pt x="3526" y="4880"/>
                    <a:pt x="3526" y="4880"/>
                    <a:pt x="3526" y="4896"/>
                  </a:cubicBezTo>
                  <a:cubicBezTo>
                    <a:pt x="3526" y="4896"/>
                    <a:pt x="3576" y="4913"/>
                    <a:pt x="3576" y="4946"/>
                  </a:cubicBezTo>
                  <a:cubicBezTo>
                    <a:pt x="3559" y="4930"/>
                    <a:pt x="3559" y="4963"/>
                    <a:pt x="3542" y="4963"/>
                  </a:cubicBezTo>
                  <a:cubicBezTo>
                    <a:pt x="3542" y="4980"/>
                    <a:pt x="3509" y="4997"/>
                    <a:pt x="3509" y="5013"/>
                  </a:cubicBezTo>
                  <a:cubicBezTo>
                    <a:pt x="3526" y="5030"/>
                    <a:pt x="3542" y="5013"/>
                    <a:pt x="3526" y="5030"/>
                  </a:cubicBezTo>
                  <a:lnTo>
                    <a:pt x="3542" y="5030"/>
                  </a:lnTo>
                  <a:cubicBezTo>
                    <a:pt x="3542" y="5013"/>
                    <a:pt x="3559" y="4997"/>
                    <a:pt x="3559" y="4997"/>
                  </a:cubicBezTo>
                  <a:cubicBezTo>
                    <a:pt x="3559" y="4997"/>
                    <a:pt x="3576" y="4997"/>
                    <a:pt x="3592" y="4997"/>
                  </a:cubicBezTo>
                  <a:cubicBezTo>
                    <a:pt x="3592" y="4980"/>
                    <a:pt x="3576" y="4980"/>
                    <a:pt x="3559" y="4963"/>
                  </a:cubicBezTo>
                  <a:cubicBezTo>
                    <a:pt x="3576" y="4963"/>
                    <a:pt x="3576" y="4963"/>
                    <a:pt x="3576" y="4946"/>
                  </a:cubicBezTo>
                  <a:cubicBezTo>
                    <a:pt x="3592" y="4963"/>
                    <a:pt x="3592" y="4946"/>
                    <a:pt x="3592" y="4930"/>
                  </a:cubicBezTo>
                  <a:lnTo>
                    <a:pt x="3592" y="4946"/>
                  </a:lnTo>
                  <a:cubicBezTo>
                    <a:pt x="3626" y="4963"/>
                    <a:pt x="3609" y="4930"/>
                    <a:pt x="3626" y="4930"/>
                  </a:cubicBezTo>
                  <a:cubicBezTo>
                    <a:pt x="3643" y="4930"/>
                    <a:pt x="3643" y="4930"/>
                    <a:pt x="3643" y="4946"/>
                  </a:cubicBezTo>
                  <a:cubicBezTo>
                    <a:pt x="3626" y="4963"/>
                    <a:pt x="3643" y="4997"/>
                    <a:pt x="3609" y="4997"/>
                  </a:cubicBezTo>
                  <a:cubicBezTo>
                    <a:pt x="3609" y="4997"/>
                    <a:pt x="3609" y="5013"/>
                    <a:pt x="3609" y="5013"/>
                  </a:cubicBezTo>
                  <a:cubicBezTo>
                    <a:pt x="3576" y="5030"/>
                    <a:pt x="3542" y="5047"/>
                    <a:pt x="3509" y="5063"/>
                  </a:cubicBezTo>
                  <a:close/>
                  <a:moveTo>
                    <a:pt x="3693" y="4980"/>
                  </a:moveTo>
                  <a:cubicBezTo>
                    <a:pt x="3709" y="4963"/>
                    <a:pt x="3743" y="4963"/>
                    <a:pt x="3760" y="4946"/>
                  </a:cubicBezTo>
                  <a:cubicBezTo>
                    <a:pt x="3760" y="4913"/>
                    <a:pt x="3793" y="4930"/>
                    <a:pt x="3793" y="4896"/>
                  </a:cubicBezTo>
                  <a:cubicBezTo>
                    <a:pt x="3793" y="4913"/>
                    <a:pt x="3810" y="4930"/>
                    <a:pt x="3810" y="4913"/>
                  </a:cubicBezTo>
                  <a:cubicBezTo>
                    <a:pt x="3810" y="4913"/>
                    <a:pt x="3810" y="4896"/>
                    <a:pt x="3810" y="4896"/>
                  </a:cubicBezTo>
                  <a:cubicBezTo>
                    <a:pt x="3810" y="4896"/>
                    <a:pt x="3810" y="4913"/>
                    <a:pt x="3793" y="4913"/>
                  </a:cubicBezTo>
                  <a:cubicBezTo>
                    <a:pt x="3793" y="4896"/>
                    <a:pt x="3793" y="4896"/>
                    <a:pt x="3810" y="4880"/>
                  </a:cubicBezTo>
                  <a:cubicBezTo>
                    <a:pt x="3776" y="4896"/>
                    <a:pt x="3776" y="4863"/>
                    <a:pt x="3760" y="4896"/>
                  </a:cubicBezTo>
                  <a:cubicBezTo>
                    <a:pt x="3776" y="4880"/>
                    <a:pt x="3776" y="4880"/>
                    <a:pt x="3760" y="4863"/>
                  </a:cubicBezTo>
                  <a:cubicBezTo>
                    <a:pt x="3743" y="4896"/>
                    <a:pt x="3709" y="4913"/>
                    <a:pt x="3676" y="4930"/>
                  </a:cubicBezTo>
                  <a:cubicBezTo>
                    <a:pt x="3676" y="4946"/>
                    <a:pt x="3676" y="4963"/>
                    <a:pt x="3693" y="4980"/>
                  </a:cubicBezTo>
                  <a:close/>
                  <a:moveTo>
                    <a:pt x="3760" y="4946"/>
                  </a:moveTo>
                  <a:cubicBezTo>
                    <a:pt x="3776" y="4930"/>
                    <a:pt x="3760" y="4930"/>
                    <a:pt x="3776" y="4930"/>
                  </a:cubicBezTo>
                  <a:cubicBezTo>
                    <a:pt x="3776" y="4930"/>
                    <a:pt x="3776" y="4930"/>
                    <a:pt x="3776" y="4930"/>
                  </a:cubicBezTo>
                  <a:cubicBezTo>
                    <a:pt x="3776" y="4946"/>
                    <a:pt x="3776" y="4946"/>
                    <a:pt x="3760" y="4946"/>
                  </a:cubicBezTo>
                  <a:close/>
                  <a:moveTo>
                    <a:pt x="3977" y="4829"/>
                  </a:moveTo>
                  <a:cubicBezTo>
                    <a:pt x="3977" y="4813"/>
                    <a:pt x="3993" y="4813"/>
                    <a:pt x="3993" y="4813"/>
                  </a:cubicBezTo>
                  <a:cubicBezTo>
                    <a:pt x="3993" y="4796"/>
                    <a:pt x="3993" y="4796"/>
                    <a:pt x="3993" y="4796"/>
                  </a:cubicBezTo>
                  <a:lnTo>
                    <a:pt x="3977" y="4796"/>
                  </a:lnTo>
                  <a:cubicBezTo>
                    <a:pt x="3977" y="4813"/>
                    <a:pt x="3977" y="4813"/>
                    <a:pt x="3977" y="4829"/>
                  </a:cubicBezTo>
                  <a:close/>
                  <a:moveTo>
                    <a:pt x="4261" y="4612"/>
                  </a:moveTo>
                  <a:lnTo>
                    <a:pt x="4277" y="4612"/>
                  </a:lnTo>
                  <a:cubicBezTo>
                    <a:pt x="4261" y="4596"/>
                    <a:pt x="4261" y="4596"/>
                    <a:pt x="4277" y="4596"/>
                  </a:cubicBezTo>
                  <a:cubicBezTo>
                    <a:pt x="4277" y="4596"/>
                    <a:pt x="4277" y="4596"/>
                    <a:pt x="4277" y="4596"/>
                  </a:cubicBezTo>
                  <a:cubicBezTo>
                    <a:pt x="4294" y="4596"/>
                    <a:pt x="4294" y="4579"/>
                    <a:pt x="4311" y="4562"/>
                  </a:cubicBezTo>
                  <a:cubicBezTo>
                    <a:pt x="4294" y="4562"/>
                    <a:pt x="4311" y="4579"/>
                    <a:pt x="4294" y="4545"/>
                  </a:cubicBezTo>
                  <a:cubicBezTo>
                    <a:pt x="4277" y="4562"/>
                    <a:pt x="4277" y="4579"/>
                    <a:pt x="4261" y="4612"/>
                  </a:cubicBezTo>
                  <a:lnTo>
                    <a:pt x="4261" y="4612"/>
                  </a:lnTo>
                  <a:close/>
                  <a:moveTo>
                    <a:pt x="4394" y="4495"/>
                  </a:moveTo>
                  <a:cubicBezTo>
                    <a:pt x="4411" y="4479"/>
                    <a:pt x="4445" y="4445"/>
                    <a:pt x="4461" y="4428"/>
                  </a:cubicBezTo>
                  <a:cubicBezTo>
                    <a:pt x="4445" y="4428"/>
                    <a:pt x="4445" y="4428"/>
                    <a:pt x="4445" y="4428"/>
                  </a:cubicBezTo>
                  <a:cubicBezTo>
                    <a:pt x="4428" y="4428"/>
                    <a:pt x="4445" y="4412"/>
                    <a:pt x="4445" y="4412"/>
                  </a:cubicBezTo>
                  <a:cubicBezTo>
                    <a:pt x="4428" y="4428"/>
                    <a:pt x="4394" y="4462"/>
                    <a:pt x="4411" y="4479"/>
                  </a:cubicBezTo>
                  <a:cubicBezTo>
                    <a:pt x="4411" y="4479"/>
                    <a:pt x="4394" y="4462"/>
                    <a:pt x="4394" y="4462"/>
                  </a:cubicBezTo>
                  <a:cubicBezTo>
                    <a:pt x="4394" y="4479"/>
                    <a:pt x="4394" y="4495"/>
                    <a:pt x="4394" y="4495"/>
                  </a:cubicBezTo>
                  <a:close/>
                  <a:moveTo>
                    <a:pt x="4879" y="3877"/>
                  </a:moveTo>
                  <a:cubicBezTo>
                    <a:pt x="4879" y="3860"/>
                    <a:pt x="4879" y="3860"/>
                    <a:pt x="4879" y="3860"/>
                  </a:cubicBezTo>
                  <a:cubicBezTo>
                    <a:pt x="4879" y="3860"/>
                    <a:pt x="4879" y="3860"/>
                    <a:pt x="4879" y="3877"/>
                  </a:cubicBezTo>
                  <a:close/>
                  <a:moveTo>
                    <a:pt x="4879" y="3860"/>
                  </a:moveTo>
                  <a:cubicBezTo>
                    <a:pt x="4879" y="3860"/>
                    <a:pt x="4879" y="3844"/>
                    <a:pt x="4862" y="3844"/>
                  </a:cubicBezTo>
                  <a:cubicBezTo>
                    <a:pt x="4862" y="3877"/>
                    <a:pt x="4829" y="3860"/>
                    <a:pt x="4846" y="3894"/>
                  </a:cubicBezTo>
                  <a:cubicBezTo>
                    <a:pt x="4812" y="3894"/>
                    <a:pt x="4812" y="3877"/>
                    <a:pt x="4812" y="3860"/>
                  </a:cubicBezTo>
                  <a:cubicBezTo>
                    <a:pt x="4795" y="3860"/>
                    <a:pt x="4812" y="3877"/>
                    <a:pt x="4812" y="3894"/>
                  </a:cubicBezTo>
                  <a:cubicBezTo>
                    <a:pt x="4795" y="3894"/>
                    <a:pt x="4795" y="3877"/>
                    <a:pt x="4795" y="3877"/>
                  </a:cubicBezTo>
                  <a:cubicBezTo>
                    <a:pt x="4795" y="3860"/>
                    <a:pt x="4795" y="3877"/>
                    <a:pt x="4779" y="3877"/>
                  </a:cubicBezTo>
                  <a:cubicBezTo>
                    <a:pt x="4779" y="3860"/>
                    <a:pt x="4795" y="3844"/>
                    <a:pt x="4812" y="3844"/>
                  </a:cubicBezTo>
                  <a:cubicBezTo>
                    <a:pt x="4812" y="3844"/>
                    <a:pt x="4795" y="3844"/>
                    <a:pt x="4795" y="3844"/>
                  </a:cubicBezTo>
                  <a:cubicBezTo>
                    <a:pt x="4812" y="3827"/>
                    <a:pt x="4795" y="3794"/>
                    <a:pt x="4779" y="3777"/>
                  </a:cubicBezTo>
                  <a:cubicBezTo>
                    <a:pt x="4762" y="3794"/>
                    <a:pt x="4762" y="3794"/>
                    <a:pt x="4745" y="3794"/>
                  </a:cubicBezTo>
                  <a:cubicBezTo>
                    <a:pt x="4745" y="3794"/>
                    <a:pt x="4745" y="3827"/>
                    <a:pt x="4745" y="3827"/>
                  </a:cubicBezTo>
                  <a:cubicBezTo>
                    <a:pt x="4729" y="3827"/>
                    <a:pt x="4745" y="3810"/>
                    <a:pt x="4745" y="3810"/>
                  </a:cubicBezTo>
                  <a:cubicBezTo>
                    <a:pt x="4745" y="3810"/>
                    <a:pt x="4729" y="3810"/>
                    <a:pt x="4729" y="3810"/>
                  </a:cubicBezTo>
                  <a:cubicBezTo>
                    <a:pt x="4729" y="3794"/>
                    <a:pt x="4745" y="3794"/>
                    <a:pt x="4729" y="3777"/>
                  </a:cubicBezTo>
                  <a:cubicBezTo>
                    <a:pt x="4729" y="3777"/>
                    <a:pt x="4712" y="3794"/>
                    <a:pt x="4712" y="3777"/>
                  </a:cubicBezTo>
                  <a:cubicBezTo>
                    <a:pt x="4695" y="3777"/>
                    <a:pt x="4712" y="3810"/>
                    <a:pt x="4695" y="3810"/>
                  </a:cubicBezTo>
                  <a:cubicBezTo>
                    <a:pt x="4695" y="3827"/>
                    <a:pt x="4712" y="3827"/>
                    <a:pt x="4712" y="3844"/>
                  </a:cubicBezTo>
                  <a:cubicBezTo>
                    <a:pt x="4695" y="3827"/>
                    <a:pt x="4712" y="3844"/>
                    <a:pt x="4695" y="3844"/>
                  </a:cubicBezTo>
                  <a:cubicBezTo>
                    <a:pt x="4695" y="3844"/>
                    <a:pt x="4695" y="3827"/>
                    <a:pt x="4679" y="3827"/>
                  </a:cubicBezTo>
                  <a:cubicBezTo>
                    <a:pt x="4695" y="3827"/>
                    <a:pt x="4695" y="3777"/>
                    <a:pt x="4679" y="3743"/>
                  </a:cubicBezTo>
                  <a:cubicBezTo>
                    <a:pt x="4695" y="3710"/>
                    <a:pt x="4729" y="3710"/>
                    <a:pt x="4729" y="3677"/>
                  </a:cubicBezTo>
                  <a:cubicBezTo>
                    <a:pt x="4745" y="3677"/>
                    <a:pt x="4779" y="3677"/>
                    <a:pt x="4779" y="3660"/>
                  </a:cubicBezTo>
                  <a:cubicBezTo>
                    <a:pt x="4779" y="3677"/>
                    <a:pt x="4812" y="3677"/>
                    <a:pt x="4812" y="3693"/>
                  </a:cubicBezTo>
                  <a:cubicBezTo>
                    <a:pt x="4812" y="3693"/>
                    <a:pt x="4812" y="3693"/>
                    <a:pt x="4812" y="3693"/>
                  </a:cubicBezTo>
                  <a:cubicBezTo>
                    <a:pt x="4812" y="3693"/>
                    <a:pt x="4812" y="3693"/>
                    <a:pt x="4829" y="3693"/>
                  </a:cubicBezTo>
                  <a:cubicBezTo>
                    <a:pt x="4812" y="3710"/>
                    <a:pt x="4812" y="3710"/>
                    <a:pt x="4795" y="3727"/>
                  </a:cubicBezTo>
                  <a:cubicBezTo>
                    <a:pt x="4795" y="3727"/>
                    <a:pt x="4812" y="3727"/>
                    <a:pt x="4812" y="3727"/>
                  </a:cubicBezTo>
                  <a:cubicBezTo>
                    <a:pt x="4795" y="3760"/>
                    <a:pt x="4812" y="3777"/>
                    <a:pt x="4812" y="3794"/>
                  </a:cubicBezTo>
                  <a:lnTo>
                    <a:pt x="4795" y="3794"/>
                  </a:lnTo>
                  <a:cubicBezTo>
                    <a:pt x="4829" y="3827"/>
                    <a:pt x="4862" y="3810"/>
                    <a:pt x="4862" y="3777"/>
                  </a:cubicBezTo>
                  <a:cubicBezTo>
                    <a:pt x="4879" y="3777"/>
                    <a:pt x="4879" y="3777"/>
                    <a:pt x="4896" y="3777"/>
                  </a:cubicBezTo>
                  <a:cubicBezTo>
                    <a:pt x="4896" y="3794"/>
                    <a:pt x="4896" y="3810"/>
                    <a:pt x="4912" y="3810"/>
                  </a:cubicBezTo>
                  <a:cubicBezTo>
                    <a:pt x="4896" y="3827"/>
                    <a:pt x="4896" y="3844"/>
                    <a:pt x="4879" y="3860"/>
                  </a:cubicBezTo>
                  <a:close/>
                  <a:moveTo>
                    <a:pt x="4979" y="3677"/>
                  </a:moveTo>
                  <a:cubicBezTo>
                    <a:pt x="4979" y="3660"/>
                    <a:pt x="4979" y="3660"/>
                    <a:pt x="4979" y="3660"/>
                  </a:cubicBezTo>
                  <a:cubicBezTo>
                    <a:pt x="4979" y="3660"/>
                    <a:pt x="4963" y="3660"/>
                    <a:pt x="4963" y="3660"/>
                  </a:cubicBezTo>
                  <a:lnTo>
                    <a:pt x="4979" y="3660"/>
                  </a:lnTo>
                  <a:cubicBezTo>
                    <a:pt x="4979" y="3660"/>
                    <a:pt x="4979" y="3677"/>
                    <a:pt x="4979" y="3677"/>
                  </a:cubicBezTo>
                  <a:close/>
                  <a:moveTo>
                    <a:pt x="4979" y="3660"/>
                  </a:moveTo>
                  <a:cubicBezTo>
                    <a:pt x="4979" y="3643"/>
                    <a:pt x="4979" y="3643"/>
                    <a:pt x="4979" y="3626"/>
                  </a:cubicBezTo>
                  <a:cubicBezTo>
                    <a:pt x="4979" y="3643"/>
                    <a:pt x="4996" y="3626"/>
                    <a:pt x="4996" y="3626"/>
                  </a:cubicBezTo>
                  <a:cubicBezTo>
                    <a:pt x="4996" y="3626"/>
                    <a:pt x="4996" y="3643"/>
                    <a:pt x="4979" y="3660"/>
                  </a:cubicBezTo>
                  <a:close/>
                  <a:moveTo>
                    <a:pt x="5013" y="3593"/>
                  </a:moveTo>
                  <a:cubicBezTo>
                    <a:pt x="5013" y="3576"/>
                    <a:pt x="5013" y="3576"/>
                    <a:pt x="5013" y="3560"/>
                  </a:cubicBezTo>
                  <a:cubicBezTo>
                    <a:pt x="5013" y="3543"/>
                    <a:pt x="4996" y="3526"/>
                    <a:pt x="5029" y="3526"/>
                  </a:cubicBezTo>
                  <a:cubicBezTo>
                    <a:pt x="5029" y="3509"/>
                    <a:pt x="5029" y="3476"/>
                    <a:pt x="5029" y="3476"/>
                  </a:cubicBezTo>
                  <a:cubicBezTo>
                    <a:pt x="5029" y="3509"/>
                    <a:pt x="4996" y="3476"/>
                    <a:pt x="4996" y="3476"/>
                  </a:cubicBezTo>
                  <a:cubicBezTo>
                    <a:pt x="4979" y="3493"/>
                    <a:pt x="4996" y="3459"/>
                    <a:pt x="4979" y="3459"/>
                  </a:cubicBezTo>
                  <a:cubicBezTo>
                    <a:pt x="4963" y="3476"/>
                    <a:pt x="4963" y="3476"/>
                    <a:pt x="4929" y="3476"/>
                  </a:cubicBezTo>
                  <a:cubicBezTo>
                    <a:pt x="4929" y="3476"/>
                    <a:pt x="4929" y="3476"/>
                    <a:pt x="4929" y="3459"/>
                  </a:cubicBezTo>
                  <a:cubicBezTo>
                    <a:pt x="4912" y="3459"/>
                    <a:pt x="4896" y="3493"/>
                    <a:pt x="4879" y="3476"/>
                  </a:cubicBezTo>
                  <a:cubicBezTo>
                    <a:pt x="4879" y="3493"/>
                    <a:pt x="4862" y="3493"/>
                    <a:pt x="4862" y="3493"/>
                  </a:cubicBezTo>
                  <a:cubicBezTo>
                    <a:pt x="4896" y="3493"/>
                    <a:pt x="4896" y="3509"/>
                    <a:pt x="4912" y="3493"/>
                  </a:cubicBezTo>
                  <a:cubicBezTo>
                    <a:pt x="4912" y="3526"/>
                    <a:pt x="4912" y="3526"/>
                    <a:pt x="4912" y="3560"/>
                  </a:cubicBezTo>
                  <a:cubicBezTo>
                    <a:pt x="4912" y="3560"/>
                    <a:pt x="4896" y="3560"/>
                    <a:pt x="4896" y="3560"/>
                  </a:cubicBezTo>
                  <a:cubicBezTo>
                    <a:pt x="4929" y="3560"/>
                    <a:pt x="4879" y="3593"/>
                    <a:pt x="4912" y="3610"/>
                  </a:cubicBezTo>
                  <a:cubicBezTo>
                    <a:pt x="4929" y="3593"/>
                    <a:pt x="4946" y="3560"/>
                    <a:pt x="4963" y="3576"/>
                  </a:cubicBezTo>
                  <a:cubicBezTo>
                    <a:pt x="4963" y="3576"/>
                    <a:pt x="4963" y="3576"/>
                    <a:pt x="4946" y="3576"/>
                  </a:cubicBezTo>
                  <a:cubicBezTo>
                    <a:pt x="4963" y="3576"/>
                    <a:pt x="4963" y="3576"/>
                    <a:pt x="4979" y="3593"/>
                  </a:cubicBezTo>
                  <a:cubicBezTo>
                    <a:pt x="4979" y="3560"/>
                    <a:pt x="4996" y="3576"/>
                    <a:pt x="5013" y="3560"/>
                  </a:cubicBezTo>
                  <a:cubicBezTo>
                    <a:pt x="5013" y="3560"/>
                    <a:pt x="5013" y="3576"/>
                    <a:pt x="5013" y="3593"/>
                  </a:cubicBezTo>
                  <a:close/>
                  <a:moveTo>
                    <a:pt x="5080" y="3393"/>
                  </a:moveTo>
                  <a:lnTo>
                    <a:pt x="5080" y="3393"/>
                  </a:lnTo>
                  <a:cubicBezTo>
                    <a:pt x="5080" y="3376"/>
                    <a:pt x="5080" y="3376"/>
                    <a:pt x="5080" y="3359"/>
                  </a:cubicBezTo>
                  <a:cubicBezTo>
                    <a:pt x="5080" y="3359"/>
                    <a:pt x="5096" y="3359"/>
                    <a:pt x="5096" y="3359"/>
                  </a:cubicBezTo>
                  <a:lnTo>
                    <a:pt x="5096" y="3342"/>
                  </a:lnTo>
                  <a:cubicBezTo>
                    <a:pt x="5080" y="3359"/>
                    <a:pt x="5080" y="3359"/>
                    <a:pt x="5063" y="3359"/>
                  </a:cubicBezTo>
                  <a:cubicBezTo>
                    <a:pt x="5080" y="3409"/>
                    <a:pt x="5029" y="3409"/>
                    <a:pt x="5046" y="3443"/>
                  </a:cubicBezTo>
                  <a:cubicBezTo>
                    <a:pt x="5063" y="3426"/>
                    <a:pt x="5080" y="3409"/>
                    <a:pt x="5080" y="3393"/>
                  </a:cubicBezTo>
                  <a:close/>
                  <a:moveTo>
                    <a:pt x="5163" y="3092"/>
                  </a:moveTo>
                  <a:lnTo>
                    <a:pt x="5163" y="3092"/>
                  </a:lnTo>
                  <a:cubicBezTo>
                    <a:pt x="5163" y="3092"/>
                    <a:pt x="5163" y="3092"/>
                    <a:pt x="5163" y="3092"/>
                  </a:cubicBezTo>
                  <a:cubicBezTo>
                    <a:pt x="5163" y="3092"/>
                    <a:pt x="5163" y="3092"/>
                    <a:pt x="5163" y="3092"/>
                  </a:cubicBezTo>
                  <a:close/>
                  <a:moveTo>
                    <a:pt x="5196" y="2858"/>
                  </a:moveTo>
                  <a:cubicBezTo>
                    <a:pt x="5196" y="2858"/>
                    <a:pt x="5196" y="2841"/>
                    <a:pt x="5196" y="2824"/>
                  </a:cubicBezTo>
                  <a:cubicBezTo>
                    <a:pt x="5196" y="2808"/>
                    <a:pt x="5180" y="2808"/>
                    <a:pt x="5180" y="2791"/>
                  </a:cubicBezTo>
                  <a:cubicBezTo>
                    <a:pt x="5180" y="2808"/>
                    <a:pt x="5163" y="2791"/>
                    <a:pt x="5146" y="2791"/>
                  </a:cubicBezTo>
                  <a:cubicBezTo>
                    <a:pt x="5146" y="2841"/>
                    <a:pt x="5146" y="2841"/>
                    <a:pt x="5130" y="2858"/>
                  </a:cubicBezTo>
                  <a:cubicBezTo>
                    <a:pt x="5146" y="2858"/>
                    <a:pt x="5180" y="2858"/>
                    <a:pt x="5196" y="2858"/>
                  </a:cubicBezTo>
                  <a:close/>
                  <a:moveTo>
                    <a:pt x="5213" y="2557"/>
                  </a:moveTo>
                  <a:lnTo>
                    <a:pt x="5213" y="2540"/>
                  </a:lnTo>
                  <a:cubicBezTo>
                    <a:pt x="5196" y="2540"/>
                    <a:pt x="5196" y="2540"/>
                    <a:pt x="5196" y="2524"/>
                  </a:cubicBezTo>
                  <a:cubicBezTo>
                    <a:pt x="5196" y="2540"/>
                    <a:pt x="5196" y="2557"/>
                    <a:pt x="5196" y="2557"/>
                  </a:cubicBezTo>
                  <a:cubicBezTo>
                    <a:pt x="5196" y="2557"/>
                    <a:pt x="5196" y="2557"/>
                    <a:pt x="5213" y="2557"/>
                  </a:cubicBezTo>
                  <a:close/>
                  <a:moveTo>
                    <a:pt x="4829" y="1237"/>
                  </a:moveTo>
                  <a:cubicBezTo>
                    <a:pt x="4812" y="1204"/>
                    <a:pt x="4779" y="1154"/>
                    <a:pt x="4762" y="1120"/>
                  </a:cubicBezTo>
                  <a:cubicBezTo>
                    <a:pt x="4762" y="1120"/>
                    <a:pt x="4762" y="1120"/>
                    <a:pt x="4745" y="1120"/>
                  </a:cubicBezTo>
                  <a:cubicBezTo>
                    <a:pt x="4712" y="1154"/>
                    <a:pt x="4712" y="1137"/>
                    <a:pt x="4679" y="1170"/>
                  </a:cubicBezTo>
                  <a:cubicBezTo>
                    <a:pt x="4662" y="1187"/>
                    <a:pt x="4662" y="1187"/>
                    <a:pt x="4662" y="1204"/>
                  </a:cubicBezTo>
                  <a:cubicBezTo>
                    <a:pt x="4628" y="1204"/>
                    <a:pt x="4628" y="1220"/>
                    <a:pt x="4628" y="1237"/>
                  </a:cubicBezTo>
                  <a:cubicBezTo>
                    <a:pt x="4628" y="1237"/>
                    <a:pt x="4628" y="1304"/>
                    <a:pt x="4645" y="1321"/>
                  </a:cubicBezTo>
                  <a:cubicBezTo>
                    <a:pt x="4662" y="1321"/>
                    <a:pt x="4662" y="1321"/>
                    <a:pt x="4679" y="1321"/>
                  </a:cubicBezTo>
                  <a:cubicBezTo>
                    <a:pt x="4679" y="1287"/>
                    <a:pt x="4679" y="1254"/>
                    <a:pt x="4662" y="1237"/>
                  </a:cubicBezTo>
                  <a:cubicBezTo>
                    <a:pt x="4679" y="1187"/>
                    <a:pt x="4795" y="1187"/>
                    <a:pt x="4812" y="1237"/>
                  </a:cubicBezTo>
                  <a:cubicBezTo>
                    <a:pt x="4812" y="1237"/>
                    <a:pt x="4829" y="1237"/>
                    <a:pt x="4829" y="1237"/>
                  </a:cubicBezTo>
                  <a:close/>
                  <a:moveTo>
                    <a:pt x="1671" y="3108"/>
                  </a:moveTo>
                  <a:cubicBezTo>
                    <a:pt x="1671" y="3125"/>
                    <a:pt x="1654" y="3125"/>
                    <a:pt x="1671" y="3142"/>
                  </a:cubicBezTo>
                  <a:cubicBezTo>
                    <a:pt x="1688" y="3142"/>
                    <a:pt x="1704" y="3142"/>
                    <a:pt x="1704" y="3125"/>
                  </a:cubicBezTo>
                  <a:cubicBezTo>
                    <a:pt x="1688" y="3125"/>
                    <a:pt x="1688" y="3108"/>
                    <a:pt x="1671" y="3108"/>
                  </a:cubicBezTo>
                  <a:close/>
                  <a:moveTo>
                    <a:pt x="1654" y="3693"/>
                  </a:moveTo>
                  <a:cubicBezTo>
                    <a:pt x="1671" y="3710"/>
                    <a:pt x="1671" y="3727"/>
                    <a:pt x="1704" y="3727"/>
                  </a:cubicBezTo>
                  <a:cubicBezTo>
                    <a:pt x="1704" y="3710"/>
                    <a:pt x="1688" y="3677"/>
                    <a:pt x="1704" y="3677"/>
                  </a:cubicBezTo>
                  <a:cubicBezTo>
                    <a:pt x="1688" y="3677"/>
                    <a:pt x="1704" y="3643"/>
                    <a:pt x="1704" y="3643"/>
                  </a:cubicBezTo>
                  <a:cubicBezTo>
                    <a:pt x="1704" y="3660"/>
                    <a:pt x="1688" y="3660"/>
                    <a:pt x="1688" y="3643"/>
                  </a:cubicBezTo>
                  <a:cubicBezTo>
                    <a:pt x="1688" y="3643"/>
                    <a:pt x="1721" y="3626"/>
                    <a:pt x="1704" y="3610"/>
                  </a:cubicBezTo>
                  <a:cubicBezTo>
                    <a:pt x="1688" y="3626"/>
                    <a:pt x="1671" y="3610"/>
                    <a:pt x="1688" y="3593"/>
                  </a:cubicBezTo>
                  <a:cubicBezTo>
                    <a:pt x="1671" y="3593"/>
                    <a:pt x="1654" y="3626"/>
                    <a:pt x="1654" y="3643"/>
                  </a:cubicBezTo>
                  <a:cubicBezTo>
                    <a:pt x="1654" y="3643"/>
                    <a:pt x="1671" y="3643"/>
                    <a:pt x="1671" y="3660"/>
                  </a:cubicBezTo>
                  <a:cubicBezTo>
                    <a:pt x="1654" y="3660"/>
                    <a:pt x="1671" y="3693"/>
                    <a:pt x="1654" y="3693"/>
                  </a:cubicBezTo>
                  <a:close/>
                  <a:moveTo>
                    <a:pt x="2022" y="1371"/>
                  </a:moveTo>
                  <a:cubicBezTo>
                    <a:pt x="2039" y="1404"/>
                    <a:pt x="2022" y="1404"/>
                    <a:pt x="2039" y="1438"/>
                  </a:cubicBezTo>
                  <a:cubicBezTo>
                    <a:pt x="2039" y="1438"/>
                    <a:pt x="2055" y="1438"/>
                    <a:pt x="2072" y="1421"/>
                  </a:cubicBezTo>
                  <a:cubicBezTo>
                    <a:pt x="2072" y="1387"/>
                    <a:pt x="2055" y="1371"/>
                    <a:pt x="2022" y="1371"/>
                  </a:cubicBezTo>
                  <a:close/>
                  <a:moveTo>
                    <a:pt x="1621" y="4629"/>
                  </a:moveTo>
                  <a:cubicBezTo>
                    <a:pt x="1638" y="4629"/>
                    <a:pt x="1638" y="4629"/>
                    <a:pt x="1638" y="4629"/>
                  </a:cubicBezTo>
                  <a:cubicBezTo>
                    <a:pt x="1638" y="4629"/>
                    <a:pt x="1671" y="4596"/>
                    <a:pt x="1654" y="4612"/>
                  </a:cubicBezTo>
                  <a:cubicBezTo>
                    <a:pt x="1654" y="4629"/>
                    <a:pt x="1638" y="4612"/>
                    <a:pt x="1621" y="4629"/>
                  </a:cubicBezTo>
                  <a:close/>
                  <a:moveTo>
                    <a:pt x="2072" y="1889"/>
                  </a:moveTo>
                  <a:cubicBezTo>
                    <a:pt x="2072" y="1905"/>
                    <a:pt x="2072" y="1905"/>
                    <a:pt x="2089" y="1905"/>
                  </a:cubicBezTo>
                  <a:cubicBezTo>
                    <a:pt x="2089" y="1889"/>
                    <a:pt x="2089" y="1889"/>
                    <a:pt x="2089" y="1889"/>
                  </a:cubicBezTo>
                  <a:cubicBezTo>
                    <a:pt x="2089" y="1889"/>
                    <a:pt x="2072" y="1889"/>
                    <a:pt x="2072" y="1889"/>
                  </a:cubicBezTo>
                  <a:close/>
                  <a:moveTo>
                    <a:pt x="1988" y="3794"/>
                  </a:moveTo>
                  <a:cubicBezTo>
                    <a:pt x="1988" y="3810"/>
                    <a:pt x="1972" y="3810"/>
                    <a:pt x="1972" y="3794"/>
                  </a:cubicBezTo>
                  <a:cubicBezTo>
                    <a:pt x="1988" y="3860"/>
                    <a:pt x="1938" y="3877"/>
                    <a:pt x="1905" y="3844"/>
                  </a:cubicBezTo>
                  <a:cubicBezTo>
                    <a:pt x="1888" y="3877"/>
                    <a:pt x="1838" y="3860"/>
                    <a:pt x="1805" y="3877"/>
                  </a:cubicBezTo>
                  <a:cubicBezTo>
                    <a:pt x="1805" y="3844"/>
                    <a:pt x="1771" y="3844"/>
                    <a:pt x="1788" y="3810"/>
                  </a:cubicBezTo>
                  <a:cubicBezTo>
                    <a:pt x="1771" y="3810"/>
                    <a:pt x="1755" y="3810"/>
                    <a:pt x="1738" y="3810"/>
                  </a:cubicBezTo>
                  <a:cubicBezTo>
                    <a:pt x="1738" y="3794"/>
                    <a:pt x="1738" y="3777"/>
                    <a:pt x="1738" y="3777"/>
                  </a:cubicBezTo>
                  <a:cubicBezTo>
                    <a:pt x="1738" y="3794"/>
                    <a:pt x="1704" y="3760"/>
                    <a:pt x="1704" y="3777"/>
                  </a:cubicBezTo>
                  <a:cubicBezTo>
                    <a:pt x="1721" y="3777"/>
                    <a:pt x="1721" y="3794"/>
                    <a:pt x="1721" y="3794"/>
                  </a:cubicBezTo>
                  <a:cubicBezTo>
                    <a:pt x="1688" y="3777"/>
                    <a:pt x="1688" y="3794"/>
                    <a:pt x="1654" y="3794"/>
                  </a:cubicBezTo>
                  <a:cubicBezTo>
                    <a:pt x="1671" y="3810"/>
                    <a:pt x="1638" y="3794"/>
                    <a:pt x="1638" y="3810"/>
                  </a:cubicBezTo>
                  <a:cubicBezTo>
                    <a:pt x="1654" y="3810"/>
                    <a:pt x="1621" y="3827"/>
                    <a:pt x="1638" y="3844"/>
                  </a:cubicBezTo>
                  <a:cubicBezTo>
                    <a:pt x="1654" y="3827"/>
                    <a:pt x="1671" y="3827"/>
                    <a:pt x="1688" y="3844"/>
                  </a:cubicBezTo>
                  <a:lnTo>
                    <a:pt x="1688" y="3827"/>
                  </a:lnTo>
                  <a:cubicBezTo>
                    <a:pt x="1688" y="3810"/>
                    <a:pt x="1671" y="3827"/>
                    <a:pt x="1671" y="3810"/>
                  </a:cubicBezTo>
                  <a:cubicBezTo>
                    <a:pt x="1671" y="3810"/>
                    <a:pt x="1688" y="3794"/>
                    <a:pt x="1688" y="3794"/>
                  </a:cubicBezTo>
                  <a:cubicBezTo>
                    <a:pt x="1704" y="3810"/>
                    <a:pt x="1688" y="3827"/>
                    <a:pt x="1688" y="3827"/>
                  </a:cubicBezTo>
                  <a:lnTo>
                    <a:pt x="1688" y="3844"/>
                  </a:lnTo>
                  <a:lnTo>
                    <a:pt x="1688" y="3827"/>
                  </a:lnTo>
                  <a:cubicBezTo>
                    <a:pt x="1671" y="3844"/>
                    <a:pt x="1654" y="3844"/>
                    <a:pt x="1654" y="3844"/>
                  </a:cubicBezTo>
                  <a:cubicBezTo>
                    <a:pt x="1654" y="3877"/>
                    <a:pt x="1654" y="3877"/>
                    <a:pt x="1654" y="3927"/>
                  </a:cubicBezTo>
                  <a:lnTo>
                    <a:pt x="1688" y="3927"/>
                  </a:lnTo>
                  <a:cubicBezTo>
                    <a:pt x="1704" y="3910"/>
                    <a:pt x="1704" y="3927"/>
                    <a:pt x="1704" y="3894"/>
                  </a:cubicBezTo>
                  <a:cubicBezTo>
                    <a:pt x="1704" y="3910"/>
                    <a:pt x="1704" y="3910"/>
                    <a:pt x="1721" y="3910"/>
                  </a:cubicBezTo>
                  <a:cubicBezTo>
                    <a:pt x="1721" y="3910"/>
                    <a:pt x="1738" y="3910"/>
                    <a:pt x="1721" y="3894"/>
                  </a:cubicBezTo>
                  <a:cubicBezTo>
                    <a:pt x="1721" y="3894"/>
                    <a:pt x="1738" y="3894"/>
                    <a:pt x="1738" y="3894"/>
                  </a:cubicBezTo>
                  <a:cubicBezTo>
                    <a:pt x="1738" y="3894"/>
                    <a:pt x="1738" y="3910"/>
                    <a:pt x="1755" y="3910"/>
                  </a:cubicBezTo>
                  <a:cubicBezTo>
                    <a:pt x="1755" y="3894"/>
                    <a:pt x="1738" y="3877"/>
                    <a:pt x="1755" y="3877"/>
                  </a:cubicBezTo>
                  <a:cubicBezTo>
                    <a:pt x="1788" y="3860"/>
                    <a:pt x="1805" y="3877"/>
                    <a:pt x="1838" y="3894"/>
                  </a:cubicBezTo>
                  <a:cubicBezTo>
                    <a:pt x="1838" y="3910"/>
                    <a:pt x="1805" y="3910"/>
                    <a:pt x="1821" y="3927"/>
                  </a:cubicBezTo>
                  <a:cubicBezTo>
                    <a:pt x="1821" y="3910"/>
                    <a:pt x="1838" y="3910"/>
                    <a:pt x="1855" y="3910"/>
                  </a:cubicBezTo>
                  <a:cubicBezTo>
                    <a:pt x="1855" y="3927"/>
                    <a:pt x="1855" y="3944"/>
                    <a:pt x="1838" y="3961"/>
                  </a:cubicBezTo>
                  <a:cubicBezTo>
                    <a:pt x="1821" y="3944"/>
                    <a:pt x="1821" y="3910"/>
                    <a:pt x="1805" y="3910"/>
                  </a:cubicBezTo>
                  <a:cubicBezTo>
                    <a:pt x="1788" y="3927"/>
                    <a:pt x="1805" y="3977"/>
                    <a:pt x="1788" y="3961"/>
                  </a:cubicBezTo>
                  <a:cubicBezTo>
                    <a:pt x="1805" y="3994"/>
                    <a:pt x="1805" y="3994"/>
                    <a:pt x="1805" y="4044"/>
                  </a:cubicBezTo>
                  <a:cubicBezTo>
                    <a:pt x="1821" y="4027"/>
                    <a:pt x="1855" y="4027"/>
                    <a:pt x="1871" y="4027"/>
                  </a:cubicBezTo>
                  <a:cubicBezTo>
                    <a:pt x="1838" y="4027"/>
                    <a:pt x="1871" y="4061"/>
                    <a:pt x="1855" y="4078"/>
                  </a:cubicBezTo>
                  <a:cubicBezTo>
                    <a:pt x="1905" y="4111"/>
                    <a:pt x="1955" y="4044"/>
                    <a:pt x="1938" y="3994"/>
                  </a:cubicBezTo>
                  <a:cubicBezTo>
                    <a:pt x="1938" y="4011"/>
                    <a:pt x="1922" y="4011"/>
                    <a:pt x="1922" y="4011"/>
                  </a:cubicBezTo>
                  <a:cubicBezTo>
                    <a:pt x="1922" y="3994"/>
                    <a:pt x="1922" y="3961"/>
                    <a:pt x="1905" y="3994"/>
                  </a:cubicBezTo>
                  <a:cubicBezTo>
                    <a:pt x="1905" y="3994"/>
                    <a:pt x="1922" y="3994"/>
                    <a:pt x="1922" y="3994"/>
                  </a:cubicBezTo>
                  <a:cubicBezTo>
                    <a:pt x="1905" y="3994"/>
                    <a:pt x="1905" y="4011"/>
                    <a:pt x="1905" y="4011"/>
                  </a:cubicBezTo>
                  <a:cubicBezTo>
                    <a:pt x="1871" y="3977"/>
                    <a:pt x="1888" y="3977"/>
                    <a:pt x="1871" y="3944"/>
                  </a:cubicBezTo>
                  <a:cubicBezTo>
                    <a:pt x="1871" y="3944"/>
                    <a:pt x="1871" y="3944"/>
                    <a:pt x="1888" y="3944"/>
                  </a:cubicBezTo>
                  <a:cubicBezTo>
                    <a:pt x="1888" y="3977"/>
                    <a:pt x="1922" y="3927"/>
                    <a:pt x="1938" y="3927"/>
                  </a:cubicBezTo>
                  <a:cubicBezTo>
                    <a:pt x="1922" y="3894"/>
                    <a:pt x="1955" y="3910"/>
                    <a:pt x="1938" y="3877"/>
                  </a:cubicBezTo>
                  <a:cubicBezTo>
                    <a:pt x="1972" y="3877"/>
                    <a:pt x="1972" y="3877"/>
                    <a:pt x="1988" y="3860"/>
                  </a:cubicBezTo>
                  <a:cubicBezTo>
                    <a:pt x="1988" y="3860"/>
                    <a:pt x="1988" y="3860"/>
                    <a:pt x="1988" y="3844"/>
                  </a:cubicBezTo>
                  <a:cubicBezTo>
                    <a:pt x="1988" y="3844"/>
                    <a:pt x="1972" y="3860"/>
                    <a:pt x="1972" y="3844"/>
                  </a:cubicBezTo>
                  <a:cubicBezTo>
                    <a:pt x="1988" y="3844"/>
                    <a:pt x="1988" y="3844"/>
                    <a:pt x="1988" y="3844"/>
                  </a:cubicBezTo>
                  <a:cubicBezTo>
                    <a:pt x="1988" y="3827"/>
                    <a:pt x="1988" y="3810"/>
                    <a:pt x="1988" y="3794"/>
                  </a:cubicBezTo>
                  <a:close/>
                  <a:moveTo>
                    <a:pt x="1938" y="2707"/>
                  </a:moveTo>
                  <a:cubicBezTo>
                    <a:pt x="1922" y="2707"/>
                    <a:pt x="1905" y="2691"/>
                    <a:pt x="1888" y="2691"/>
                  </a:cubicBezTo>
                  <a:cubicBezTo>
                    <a:pt x="1888" y="2741"/>
                    <a:pt x="1922" y="2758"/>
                    <a:pt x="1938" y="2707"/>
                  </a:cubicBezTo>
                  <a:close/>
                  <a:moveTo>
                    <a:pt x="1855" y="3276"/>
                  </a:moveTo>
                  <a:cubicBezTo>
                    <a:pt x="1855" y="3259"/>
                    <a:pt x="1855" y="3259"/>
                    <a:pt x="1871" y="3259"/>
                  </a:cubicBezTo>
                  <a:cubicBezTo>
                    <a:pt x="1855" y="3242"/>
                    <a:pt x="1871" y="3242"/>
                    <a:pt x="1855" y="3225"/>
                  </a:cubicBezTo>
                  <a:cubicBezTo>
                    <a:pt x="1838" y="3242"/>
                    <a:pt x="1838" y="3225"/>
                    <a:pt x="1805" y="3225"/>
                  </a:cubicBezTo>
                  <a:cubicBezTo>
                    <a:pt x="1821" y="3225"/>
                    <a:pt x="1821" y="3209"/>
                    <a:pt x="1821" y="3209"/>
                  </a:cubicBezTo>
                  <a:cubicBezTo>
                    <a:pt x="1805" y="3209"/>
                    <a:pt x="1805" y="3192"/>
                    <a:pt x="1805" y="3192"/>
                  </a:cubicBezTo>
                  <a:cubicBezTo>
                    <a:pt x="1788" y="3209"/>
                    <a:pt x="1805" y="3209"/>
                    <a:pt x="1805" y="3225"/>
                  </a:cubicBezTo>
                  <a:cubicBezTo>
                    <a:pt x="1788" y="3225"/>
                    <a:pt x="1788" y="3242"/>
                    <a:pt x="1788" y="3242"/>
                  </a:cubicBezTo>
                  <a:cubicBezTo>
                    <a:pt x="1771" y="3225"/>
                    <a:pt x="1771" y="3225"/>
                    <a:pt x="1738" y="3225"/>
                  </a:cubicBezTo>
                  <a:cubicBezTo>
                    <a:pt x="1755" y="3209"/>
                    <a:pt x="1738" y="3209"/>
                    <a:pt x="1738" y="3192"/>
                  </a:cubicBezTo>
                  <a:cubicBezTo>
                    <a:pt x="1755" y="3175"/>
                    <a:pt x="1755" y="3159"/>
                    <a:pt x="1755" y="3125"/>
                  </a:cubicBezTo>
                  <a:cubicBezTo>
                    <a:pt x="1721" y="3125"/>
                    <a:pt x="1704" y="3175"/>
                    <a:pt x="1738" y="3192"/>
                  </a:cubicBezTo>
                  <a:cubicBezTo>
                    <a:pt x="1721" y="3209"/>
                    <a:pt x="1721" y="3209"/>
                    <a:pt x="1721" y="3242"/>
                  </a:cubicBezTo>
                  <a:cubicBezTo>
                    <a:pt x="1738" y="3242"/>
                    <a:pt x="1771" y="3242"/>
                    <a:pt x="1771" y="3259"/>
                  </a:cubicBezTo>
                  <a:cubicBezTo>
                    <a:pt x="1788" y="3242"/>
                    <a:pt x="1805" y="3242"/>
                    <a:pt x="1838" y="3242"/>
                  </a:cubicBezTo>
                  <a:cubicBezTo>
                    <a:pt x="1821" y="3242"/>
                    <a:pt x="1821" y="3259"/>
                    <a:pt x="1821" y="3259"/>
                  </a:cubicBezTo>
                  <a:cubicBezTo>
                    <a:pt x="1821" y="3259"/>
                    <a:pt x="1838" y="3259"/>
                    <a:pt x="1821" y="3276"/>
                  </a:cubicBezTo>
                  <a:cubicBezTo>
                    <a:pt x="1855" y="3259"/>
                    <a:pt x="1838" y="3259"/>
                    <a:pt x="1855" y="3276"/>
                  </a:cubicBezTo>
                  <a:close/>
                  <a:moveTo>
                    <a:pt x="1704" y="2941"/>
                  </a:moveTo>
                  <a:cubicBezTo>
                    <a:pt x="1704" y="2958"/>
                    <a:pt x="1704" y="2975"/>
                    <a:pt x="1704" y="2975"/>
                  </a:cubicBezTo>
                  <a:cubicBezTo>
                    <a:pt x="1721" y="2992"/>
                    <a:pt x="1721" y="3008"/>
                    <a:pt x="1738" y="3025"/>
                  </a:cubicBezTo>
                  <a:cubicBezTo>
                    <a:pt x="1755" y="3008"/>
                    <a:pt x="1738" y="3008"/>
                    <a:pt x="1738" y="2975"/>
                  </a:cubicBezTo>
                  <a:cubicBezTo>
                    <a:pt x="1721" y="3008"/>
                    <a:pt x="1721" y="2958"/>
                    <a:pt x="1704" y="2941"/>
                  </a:cubicBezTo>
                  <a:close/>
                  <a:moveTo>
                    <a:pt x="2239" y="3877"/>
                  </a:moveTo>
                  <a:cubicBezTo>
                    <a:pt x="2222" y="3877"/>
                    <a:pt x="2222" y="3860"/>
                    <a:pt x="2222" y="3860"/>
                  </a:cubicBezTo>
                  <a:cubicBezTo>
                    <a:pt x="2222" y="3877"/>
                    <a:pt x="2222" y="3877"/>
                    <a:pt x="2189" y="3877"/>
                  </a:cubicBezTo>
                  <a:cubicBezTo>
                    <a:pt x="2189" y="3910"/>
                    <a:pt x="2189" y="3961"/>
                    <a:pt x="2222" y="3961"/>
                  </a:cubicBezTo>
                  <a:cubicBezTo>
                    <a:pt x="2222" y="3961"/>
                    <a:pt x="2206" y="3977"/>
                    <a:pt x="2222" y="3977"/>
                  </a:cubicBezTo>
                  <a:cubicBezTo>
                    <a:pt x="2222" y="4011"/>
                    <a:pt x="2189" y="3994"/>
                    <a:pt x="2189" y="4011"/>
                  </a:cubicBezTo>
                  <a:cubicBezTo>
                    <a:pt x="2189" y="3994"/>
                    <a:pt x="2156" y="4011"/>
                    <a:pt x="2139" y="4011"/>
                  </a:cubicBezTo>
                  <a:lnTo>
                    <a:pt x="2139" y="3977"/>
                  </a:lnTo>
                  <a:cubicBezTo>
                    <a:pt x="2139" y="3977"/>
                    <a:pt x="2122" y="3994"/>
                    <a:pt x="2122" y="4011"/>
                  </a:cubicBezTo>
                  <a:cubicBezTo>
                    <a:pt x="2105" y="4011"/>
                    <a:pt x="2105" y="3994"/>
                    <a:pt x="2105" y="3994"/>
                  </a:cubicBezTo>
                  <a:cubicBezTo>
                    <a:pt x="2072" y="4027"/>
                    <a:pt x="2089" y="3944"/>
                    <a:pt x="2055" y="3927"/>
                  </a:cubicBezTo>
                  <a:cubicBezTo>
                    <a:pt x="2072" y="3927"/>
                    <a:pt x="2072" y="3910"/>
                    <a:pt x="2089" y="3910"/>
                  </a:cubicBezTo>
                  <a:lnTo>
                    <a:pt x="2089" y="3910"/>
                  </a:lnTo>
                  <a:cubicBezTo>
                    <a:pt x="2089" y="3894"/>
                    <a:pt x="2072" y="3910"/>
                    <a:pt x="2072" y="3910"/>
                  </a:cubicBezTo>
                  <a:cubicBezTo>
                    <a:pt x="2072" y="3910"/>
                    <a:pt x="2089" y="3894"/>
                    <a:pt x="2072" y="3877"/>
                  </a:cubicBezTo>
                  <a:cubicBezTo>
                    <a:pt x="2055" y="3877"/>
                    <a:pt x="2055" y="3894"/>
                    <a:pt x="2039" y="3894"/>
                  </a:cubicBezTo>
                  <a:cubicBezTo>
                    <a:pt x="2022" y="3894"/>
                    <a:pt x="2005" y="3877"/>
                    <a:pt x="2005" y="3860"/>
                  </a:cubicBezTo>
                  <a:cubicBezTo>
                    <a:pt x="2022" y="3860"/>
                    <a:pt x="2022" y="3844"/>
                    <a:pt x="2039" y="3844"/>
                  </a:cubicBezTo>
                  <a:cubicBezTo>
                    <a:pt x="2039" y="3860"/>
                    <a:pt x="2022" y="3860"/>
                    <a:pt x="2022" y="3877"/>
                  </a:cubicBezTo>
                  <a:cubicBezTo>
                    <a:pt x="2039" y="3877"/>
                    <a:pt x="2039" y="3860"/>
                    <a:pt x="2039" y="3860"/>
                  </a:cubicBezTo>
                  <a:cubicBezTo>
                    <a:pt x="2055" y="3860"/>
                    <a:pt x="2072" y="3860"/>
                    <a:pt x="2055" y="3877"/>
                  </a:cubicBezTo>
                  <a:cubicBezTo>
                    <a:pt x="2089" y="3860"/>
                    <a:pt x="2055" y="3844"/>
                    <a:pt x="2072" y="3810"/>
                  </a:cubicBezTo>
                  <a:cubicBezTo>
                    <a:pt x="2072" y="3810"/>
                    <a:pt x="2072" y="3827"/>
                    <a:pt x="2089" y="3827"/>
                  </a:cubicBezTo>
                  <a:cubicBezTo>
                    <a:pt x="2105" y="3810"/>
                    <a:pt x="2072" y="3810"/>
                    <a:pt x="2072" y="3777"/>
                  </a:cubicBezTo>
                  <a:cubicBezTo>
                    <a:pt x="2072" y="3794"/>
                    <a:pt x="2072" y="3794"/>
                    <a:pt x="2055" y="3794"/>
                  </a:cubicBezTo>
                  <a:cubicBezTo>
                    <a:pt x="2055" y="3760"/>
                    <a:pt x="2039" y="3727"/>
                    <a:pt x="2022" y="3693"/>
                  </a:cubicBezTo>
                  <a:cubicBezTo>
                    <a:pt x="1972" y="3710"/>
                    <a:pt x="1938" y="3610"/>
                    <a:pt x="2022" y="3610"/>
                  </a:cubicBezTo>
                  <a:cubicBezTo>
                    <a:pt x="2022" y="3610"/>
                    <a:pt x="2022" y="3593"/>
                    <a:pt x="2039" y="3593"/>
                  </a:cubicBezTo>
                  <a:cubicBezTo>
                    <a:pt x="2055" y="3610"/>
                    <a:pt x="2072" y="3660"/>
                    <a:pt x="2089" y="3593"/>
                  </a:cubicBezTo>
                  <a:cubicBezTo>
                    <a:pt x="2089" y="3610"/>
                    <a:pt x="2105" y="3610"/>
                    <a:pt x="2105" y="3610"/>
                  </a:cubicBezTo>
                  <a:cubicBezTo>
                    <a:pt x="2105" y="3626"/>
                    <a:pt x="2089" y="3610"/>
                    <a:pt x="2089" y="3626"/>
                  </a:cubicBezTo>
                  <a:lnTo>
                    <a:pt x="2089" y="3660"/>
                  </a:lnTo>
                  <a:cubicBezTo>
                    <a:pt x="2072" y="3660"/>
                    <a:pt x="2072" y="3660"/>
                    <a:pt x="2072" y="3660"/>
                  </a:cubicBezTo>
                  <a:cubicBezTo>
                    <a:pt x="2072" y="3677"/>
                    <a:pt x="2089" y="3660"/>
                    <a:pt x="2089" y="3677"/>
                  </a:cubicBezTo>
                  <a:cubicBezTo>
                    <a:pt x="2105" y="3660"/>
                    <a:pt x="2139" y="3677"/>
                    <a:pt x="2156" y="3693"/>
                  </a:cubicBezTo>
                  <a:cubicBezTo>
                    <a:pt x="2172" y="3660"/>
                    <a:pt x="2156" y="3643"/>
                    <a:pt x="2172" y="3626"/>
                  </a:cubicBezTo>
                  <a:cubicBezTo>
                    <a:pt x="2206" y="3643"/>
                    <a:pt x="2189" y="3610"/>
                    <a:pt x="2189" y="3576"/>
                  </a:cubicBezTo>
                  <a:cubicBezTo>
                    <a:pt x="2206" y="3576"/>
                    <a:pt x="2222" y="3560"/>
                    <a:pt x="2239" y="3576"/>
                  </a:cubicBezTo>
                  <a:cubicBezTo>
                    <a:pt x="2239" y="3576"/>
                    <a:pt x="2239" y="3560"/>
                    <a:pt x="2239" y="3543"/>
                  </a:cubicBezTo>
                  <a:cubicBezTo>
                    <a:pt x="2239" y="3526"/>
                    <a:pt x="2206" y="3526"/>
                    <a:pt x="2206" y="3509"/>
                  </a:cubicBezTo>
                  <a:cubicBezTo>
                    <a:pt x="2189" y="3509"/>
                    <a:pt x="2172" y="3526"/>
                    <a:pt x="2172" y="3509"/>
                  </a:cubicBezTo>
                  <a:cubicBezTo>
                    <a:pt x="2139" y="3526"/>
                    <a:pt x="2172" y="3560"/>
                    <a:pt x="2156" y="3560"/>
                  </a:cubicBezTo>
                  <a:cubicBezTo>
                    <a:pt x="2156" y="3560"/>
                    <a:pt x="2156" y="3576"/>
                    <a:pt x="2172" y="3576"/>
                  </a:cubicBezTo>
                  <a:cubicBezTo>
                    <a:pt x="2156" y="3610"/>
                    <a:pt x="2122" y="3560"/>
                    <a:pt x="2122" y="3560"/>
                  </a:cubicBezTo>
                  <a:cubicBezTo>
                    <a:pt x="2122" y="3560"/>
                    <a:pt x="2122" y="3560"/>
                    <a:pt x="2122" y="3576"/>
                  </a:cubicBezTo>
                  <a:cubicBezTo>
                    <a:pt x="2105" y="3543"/>
                    <a:pt x="2105" y="3526"/>
                    <a:pt x="2089" y="3493"/>
                  </a:cubicBezTo>
                  <a:cubicBezTo>
                    <a:pt x="2105" y="3493"/>
                    <a:pt x="2122" y="3476"/>
                    <a:pt x="2122" y="3459"/>
                  </a:cubicBezTo>
                  <a:cubicBezTo>
                    <a:pt x="2122" y="3459"/>
                    <a:pt x="2122" y="3476"/>
                    <a:pt x="2139" y="3476"/>
                  </a:cubicBezTo>
                  <a:cubicBezTo>
                    <a:pt x="2139" y="3476"/>
                    <a:pt x="2139" y="3459"/>
                    <a:pt x="2139" y="3459"/>
                  </a:cubicBezTo>
                  <a:cubicBezTo>
                    <a:pt x="2139" y="3476"/>
                    <a:pt x="2206" y="3426"/>
                    <a:pt x="2222" y="3409"/>
                  </a:cubicBezTo>
                  <a:cubicBezTo>
                    <a:pt x="2222" y="3409"/>
                    <a:pt x="2222" y="3409"/>
                    <a:pt x="2239" y="3409"/>
                  </a:cubicBezTo>
                  <a:cubicBezTo>
                    <a:pt x="2239" y="3426"/>
                    <a:pt x="2222" y="3409"/>
                    <a:pt x="2222" y="3426"/>
                  </a:cubicBezTo>
                  <a:cubicBezTo>
                    <a:pt x="2206" y="3426"/>
                    <a:pt x="2222" y="3459"/>
                    <a:pt x="2206" y="3459"/>
                  </a:cubicBezTo>
                  <a:cubicBezTo>
                    <a:pt x="2206" y="3476"/>
                    <a:pt x="2206" y="3476"/>
                    <a:pt x="2206" y="3476"/>
                  </a:cubicBezTo>
                  <a:cubicBezTo>
                    <a:pt x="2272" y="3493"/>
                    <a:pt x="2289" y="3459"/>
                    <a:pt x="2323" y="3459"/>
                  </a:cubicBezTo>
                  <a:cubicBezTo>
                    <a:pt x="2323" y="3459"/>
                    <a:pt x="2323" y="3459"/>
                    <a:pt x="2306" y="3459"/>
                  </a:cubicBezTo>
                  <a:cubicBezTo>
                    <a:pt x="2323" y="3459"/>
                    <a:pt x="2323" y="3459"/>
                    <a:pt x="2323" y="3443"/>
                  </a:cubicBezTo>
                  <a:cubicBezTo>
                    <a:pt x="2323" y="3443"/>
                    <a:pt x="2323" y="3443"/>
                    <a:pt x="2323" y="3443"/>
                  </a:cubicBezTo>
                  <a:cubicBezTo>
                    <a:pt x="2339" y="3443"/>
                    <a:pt x="2323" y="3459"/>
                    <a:pt x="2323" y="3476"/>
                  </a:cubicBezTo>
                  <a:cubicBezTo>
                    <a:pt x="2339" y="3476"/>
                    <a:pt x="2339" y="3459"/>
                    <a:pt x="2339" y="3459"/>
                  </a:cubicBezTo>
                  <a:cubicBezTo>
                    <a:pt x="2356" y="3476"/>
                    <a:pt x="2373" y="3493"/>
                    <a:pt x="2373" y="3509"/>
                  </a:cubicBezTo>
                  <a:cubicBezTo>
                    <a:pt x="2389" y="3509"/>
                    <a:pt x="2389" y="3509"/>
                    <a:pt x="2406" y="3509"/>
                  </a:cubicBezTo>
                  <a:cubicBezTo>
                    <a:pt x="2406" y="3509"/>
                    <a:pt x="2406" y="3526"/>
                    <a:pt x="2406" y="3543"/>
                  </a:cubicBezTo>
                  <a:cubicBezTo>
                    <a:pt x="2389" y="3526"/>
                    <a:pt x="2389" y="3543"/>
                    <a:pt x="2389" y="3543"/>
                  </a:cubicBezTo>
                  <a:cubicBezTo>
                    <a:pt x="2356" y="3509"/>
                    <a:pt x="2356" y="3543"/>
                    <a:pt x="2306" y="3543"/>
                  </a:cubicBezTo>
                  <a:cubicBezTo>
                    <a:pt x="2306" y="3543"/>
                    <a:pt x="2289" y="3560"/>
                    <a:pt x="2289" y="3576"/>
                  </a:cubicBezTo>
                  <a:cubicBezTo>
                    <a:pt x="2272" y="3576"/>
                    <a:pt x="2239" y="3626"/>
                    <a:pt x="2189" y="3643"/>
                  </a:cubicBezTo>
                  <a:cubicBezTo>
                    <a:pt x="2222" y="3643"/>
                    <a:pt x="2206" y="3693"/>
                    <a:pt x="2189" y="3710"/>
                  </a:cubicBezTo>
                  <a:cubicBezTo>
                    <a:pt x="2189" y="3710"/>
                    <a:pt x="2206" y="3710"/>
                    <a:pt x="2206" y="3710"/>
                  </a:cubicBezTo>
                  <a:cubicBezTo>
                    <a:pt x="2206" y="3710"/>
                    <a:pt x="2222" y="3677"/>
                    <a:pt x="2239" y="3660"/>
                  </a:cubicBezTo>
                  <a:cubicBezTo>
                    <a:pt x="2222" y="3677"/>
                    <a:pt x="2272" y="3677"/>
                    <a:pt x="2256" y="3660"/>
                  </a:cubicBezTo>
                  <a:cubicBezTo>
                    <a:pt x="2256" y="3660"/>
                    <a:pt x="2272" y="3677"/>
                    <a:pt x="2272" y="3643"/>
                  </a:cubicBezTo>
                  <a:cubicBezTo>
                    <a:pt x="2272" y="3660"/>
                    <a:pt x="2289" y="3677"/>
                    <a:pt x="2289" y="3677"/>
                  </a:cubicBezTo>
                  <a:cubicBezTo>
                    <a:pt x="2272" y="3710"/>
                    <a:pt x="2256" y="3710"/>
                    <a:pt x="2239" y="3710"/>
                  </a:cubicBezTo>
                  <a:cubicBezTo>
                    <a:pt x="2239" y="3727"/>
                    <a:pt x="2256" y="3727"/>
                    <a:pt x="2256" y="3743"/>
                  </a:cubicBezTo>
                  <a:cubicBezTo>
                    <a:pt x="2256" y="3727"/>
                    <a:pt x="2256" y="3727"/>
                    <a:pt x="2256" y="3727"/>
                  </a:cubicBezTo>
                  <a:cubicBezTo>
                    <a:pt x="2272" y="3727"/>
                    <a:pt x="2289" y="3743"/>
                    <a:pt x="2289" y="3727"/>
                  </a:cubicBezTo>
                  <a:cubicBezTo>
                    <a:pt x="2323" y="3727"/>
                    <a:pt x="2289" y="3743"/>
                    <a:pt x="2306" y="3743"/>
                  </a:cubicBezTo>
                  <a:cubicBezTo>
                    <a:pt x="2306" y="3760"/>
                    <a:pt x="2289" y="3777"/>
                    <a:pt x="2272" y="3777"/>
                  </a:cubicBezTo>
                  <a:cubicBezTo>
                    <a:pt x="2289" y="3794"/>
                    <a:pt x="2272" y="3810"/>
                    <a:pt x="2256" y="3827"/>
                  </a:cubicBezTo>
                  <a:cubicBezTo>
                    <a:pt x="2256" y="3827"/>
                    <a:pt x="2239" y="3844"/>
                    <a:pt x="2256" y="3844"/>
                  </a:cubicBezTo>
                  <a:cubicBezTo>
                    <a:pt x="2256" y="3860"/>
                    <a:pt x="2239" y="3860"/>
                    <a:pt x="2239" y="3877"/>
                  </a:cubicBezTo>
                  <a:close/>
                  <a:moveTo>
                    <a:pt x="2005" y="3643"/>
                  </a:moveTo>
                  <a:cubicBezTo>
                    <a:pt x="2005" y="3643"/>
                    <a:pt x="2005" y="3626"/>
                    <a:pt x="2022" y="3626"/>
                  </a:cubicBezTo>
                  <a:lnTo>
                    <a:pt x="1988" y="3626"/>
                  </a:lnTo>
                  <a:cubicBezTo>
                    <a:pt x="1988" y="3643"/>
                    <a:pt x="1988" y="3643"/>
                    <a:pt x="2005" y="3643"/>
                  </a:cubicBezTo>
                  <a:close/>
                  <a:moveTo>
                    <a:pt x="2139" y="3777"/>
                  </a:moveTo>
                  <a:cubicBezTo>
                    <a:pt x="2139" y="3743"/>
                    <a:pt x="2139" y="3743"/>
                    <a:pt x="2139" y="3727"/>
                  </a:cubicBezTo>
                  <a:cubicBezTo>
                    <a:pt x="2122" y="3727"/>
                    <a:pt x="2122" y="3760"/>
                    <a:pt x="2139" y="3777"/>
                  </a:cubicBezTo>
                  <a:close/>
                  <a:moveTo>
                    <a:pt x="2206" y="3727"/>
                  </a:moveTo>
                  <a:cubicBezTo>
                    <a:pt x="2189" y="3743"/>
                    <a:pt x="2206" y="3743"/>
                    <a:pt x="2206" y="3760"/>
                  </a:cubicBezTo>
                  <a:cubicBezTo>
                    <a:pt x="2206" y="3760"/>
                    <a:pt x="2222" y="3760"/>
                    <a:pt x="2222" y="3760"/>
                  </a:cubicBezTo>
                  <a:cubicBezTo>
                    <a:pt x="2206" y="3760"/>
                    <a:pt x="2206" y="3727"/>
                    <a:pt x="2206" y="3727"/>
                  </a:cubicBezTo>
                  <a:close/>
                  <a:moveTo>
                    <a:pt x="2239" y="3810"/>
                  </a:moveTo>
                  <a:cubicBezTo>
                    <a:pt x="2206" y="3794"/>
                    <a:pt x="2206" y="3844"/>
                    <a:pt x="2239" y="3827"/>
                  </a:cubicBezTo>
                  <a:cubicBezTo>
                    <a:pt x="2222" y="3827"/>
                    <a:pt x="2222" y="3827"/>
                    <a:pt x="2222" y="3810"/>
                  </a:cubicBezTo>
                  <a:cubicBezTo>
                    <a:pt x="2222" y="3810"/>
                    <a:pt x="2239" y="3810"/>
                    <a:pt x="2239" y="3810"/>
                  </a:cubicBezTo>
                  <a:close/>
                  <a:moveTo>
                    <a:pt x="1871" y="3142"/>
                  </a:moveTo>
                  <a:cubicBezTo>
                    <a:pt x="1888" y="3142"/>
                    <a:pt x="1871" y="3159"/>
                    <a:pt x="1871" y="3159"/>
                  </a:cubicBezTo>
                  <a:cubicBezTo>
                    <a:pt x="1855" y="3175"/>
                    <a:pt x="1871" y="3159"/>
                    <a:pt x="1855" y="3159"/>
                  </a:cubicBezTo>
                  <a:cubicBezTo>
                    <a:pt x="1838" y="3159"/>
                    <a:pt x="1871" y="3175"/>
                    <a:pt x="1871" y="3175"/>
                  </a:cubicBezTo>
                  <a:cubicBezTo>
                    <a:pt x="1855" y="3192"/>
                    <a:pt x="1838" y="3209"/>
                    <a:pt x="1855" y="3225"/>
                  </a:cubicBezTo>
                  <a:cubicBezTo>
                    <a:pt x="1821" y="3192"/>
                    <a:pt x="1838" y="3175"/>
                    <a:pt x="1805" y="3175"/>
                  </a:cubicBezTo>
                  <a:lnTo>
                    <a:pt x="1805" y="3142"/>
                  </a:lnTo>
                  <a:cubicBezTo>
                    <a:pt x="1821" y="3159"/>
                    <a:pt x="1805" y="3142"/>
                    <a:pt x="1805" y="3108"/>
                  </a:cubicBezTo>
                  <a:cubicBezTo>
                    <a:pt x="1838" y="3125"/>
                    <a:pt x="1855" y="3125"/>
                    <a:pt x="1871" y="3125"/>
                  </a:cubicBezTo>
                  <a:cubicBezTo>
                    <a:pt x="1871" y="3125"/>
                    <a:pt x="1871" y="3159"/>
                    <a:pt x="1871" y="3142"/>
                  </a:cubicBezTo>
                  <a:close/>
                  <a:moveTo>
                    <a:pt x="1972" y="3476"/>
                  </a:moveTo>
                  <a:cubicBezTo>
                    <a:pt x="1955" y="3476"/>
                    <a:pt x="1955" y="3476"/>
                    <a:pt x="1938" y="3476"/>
                  </a:cubicBezTo>
                  <a:cubicBezTo>
                    <a:pt x="1938" y="3493"/>
                    <a:pt x="1955" y="3509"/>
                    <a:pt x="1955" y="3509"/>
                  </a:cubicBezTo>
                  <a:cubicBezTo>
                    <a:pt x="1955" y="3509"/>
                    <a:pt x="1955" y="3493"/>
                    <a:pt x="1955" y="3493"/>
                  </a:cubicBezTo>
                  <a:cubicBezTo>
                    <a:pt x="1955" y="3493"/>
                    <a:pt x="1955" y="3493"/>
                    <a:pt x="1955" y="3493"/>
                  </a:cubicBezTo>
                  <a:cubicBezTo>
                    <a:pt x="1972" y="3493"/>
                    <a:pt x="1972" y="3493"/>
                    <a:pt x="1972" y="3476"/>
                  </a:cubicBezTo>
                  <a:close/>
                  <a:moveTo>
                    <a:pt x="1905" y="3192"/>
                  </a:moveTo>
                  <a:cubicBezTo>
                    <a:pt x="1905" y="3175"/>
                    <a:pt x="1905" y="3159"/>
                    <a:pt x="1888" y="3159"/>
                  </a:cubicBezTo>
                  <a:cubicBezTo>
                    <a:pt x="1888" y="3175"/>
                    <a:pt x="1888" y="3175"/>
                    <a:pt x="1888" y="3175"/>
                  </a:cubicBezTo>
                  <a:cubicBezTo>
                    <a:pt x="1888" y="3192"/>
                    <a:pt x="1905" y="3175"/>
                    <a:pt x="1905" y="3175"/>
                  </a:cubicBezTo>
                  <a:cubicBezTo>
                    <a:pt x="1905" y="3192"/>
                    <a:pt x="1888" y="3192"/>
                    <a:pt x="1905" y="3192"/>
                  </a:cubicBezTo>
                  <a:close/>
                  <a:moveTo>
                    <a:pt x="1938" y="1922"/>
                  </a:moveTo>
                  <a:lnTo>
                    <a:pt x="1938" y="1905"/>
                  </a:lnTo>
                  <a:lnTo>
                    <a:pt x="1922" y="1905"/>
                  </a:lnTo>
                  <a:cubicBezTo>
                    <a:pt x="1922" y="1922"/>
                    <a:pt x="1922" y="1939"/>
                    <a:pt x="1938" y="1922"/>
                  </a:cubicBezTo>
                  <a:close/>
                  <a:moveTo>
                    <a:pt x="1805" y="3125"/>
                  </a:moveTo>
                  <a:cubicBezTo>
                    <a:pt x="1805" y="3125"/>
                    <a:pt x="1771" y="3159"/>
                    <a:pt x="1771" y="3142"/>
                  </a:cubicBezTo>
                  <a:cubicBezTo>
                    <a:pt x="1788" y="3142"/>
                    <a:pt x="1788" y="3142"/>
                    <a:pt x="1788" y="3142"/>
                  </a:cubicBezTo>
                  <a:cubicBezTo>
                    <a:pt x="1788" y="3142"/>
                    <a:pt x="1788" y="3125"/>
                    <a:pt x="1788" y="3125"/>
                  </a:cubicBezTo>
                  <a:cubicBezTo>
                    <a:pt x="1805" y="3125"/>
                    <a:pt x="1805" y="3125"/>
                    <a:pt x="1805" y="3125"/>
                  </a:cubicBezTo>
                  <a:close/>
                  <a:moveTo>
                    <a:pt x="1838" y="1972"/>
                  </a:moveTo>
                  <a:cubicBezTo>
                    <a:pt x="1855" y="1956"/>
                    <a:pt x="1855" y="1972"/>
                    <a:pt x="1855" y="1956"/>
                  </a:cubicBezTo>
                  <a:cubicBezTo>
                    <a:pt x="1871" y="1972"/>
                    <a:pt x="1871" y="1989"/>
                    <a:pt x="1871" y="2022"/>
                  </a:cubicBezTo>
                  <a:cubicBezTo>
                    <a:pt x="1905" y="2006"/>
                    <a:pt x="1905" y="1989"/>
                    <a:pt x="1922" y="1972"/>
                  </a:cubicBezTo>
                  <a:cubicBezTo>
                    <a:pt x="1905" y="1972"/>
                    <a:pt x="1905" y="1972"/>
                    <a:pt x="1905" y="1956"/>
                  </a:cubicBezTo>
                  <a:cubicBezTo>
                    <a:pt x="1871" y="1972"/>
                    <a:pt x="1871" y="1939"/>
                    <a:pt x="1838" y="1939"/>
                  </a:cubicBezTo>
                  <a:cubicBezTo>
                    <a:pt x="1855" y="1956"/>
                    <a:pt x="1821" y="1939"/>
                    <a:pt x="1838" y="1972"/>
                  </a:cubicBezTo>
                  <a:close/>
                  <a:moveTo>
                    <a:pt x="1888" y="3058"/>
                  </a:moveTo>
                  <a:cubicBezTo>
                    <a:pt x="1888" y="3025"/>
                    <a:pt x="1871" y="3042"/>
                    <a:pt x="1855" y="3058"/>
                  </a:cubicBezTo>
                  <a:cubicBezTo>
                    <a:pt x="1871" y="3058"/>
                    <a:pt x="1855" y="3075"/>
                    <a:pt x="1855" y="3075"/>
                  </a:cubicBezTo>
                  <a:cubicBezTo>
                    <a:pt x="1871" y="3075"/>
                    <a:pt x="1871" y="3075"/>
                    <a:pt x="1871" y="3058"/>
                  </a:cubicBezTo>
                  <a:cubicBezTo>
                    <a:pt x="1871" y="3058"/>
                    <a:pt x="1871" y="3058"/>
                    <a:pt x="1871" y="3058"/>
                  </a:cubicBezTo>
                  <a:cubicBezTo>
                    <a:pt x="1888" y="3058"/>
                    <a:pt x="1871" y="3042"/>
                    <a:pt x="1888" y="3042"/>
                  </a:cubicBezTo>
                  <a:cubicBezTo>
                    <a:pt x="1888" y="3058"/>
                    <a:pt x="1888" y="3058"/>
                    <a:pt x="1888" y="3058"/>
                  </a:cubicBezTo>
                  <a:close/>
                  <a:moveTo>
                    <a:pt x="2122" y="51"/>
                  </a:moveTo>
                  <a:cubicBezTo>
                    <a:pt x="2139" y="34"/>
                    <a:pt x="2122" y="17"/>
                    <a:pt x="2105" y="17"/>
                  </a:cubicBezTo>
                  <a:cubicBezTo>
                    <a:pt x="2105" y="34"/>
                    <a:pt x="2122" y="51"/>
                    <a:pt x="2122" y="51"/>
                  </a:cubicBezTo>
                  <a:close/>
                  <a:moveTo>
                    <a:pt x="1922" y="1053"/>
                  </a:moveTo>
                  <a:cubicBezTo>
                    <a:pt x="1905" y="1070"/>
                    <a:pt x="1888" y="1053"/>
                    <a:pt x="1888" y="1087"/>
                  </a:cubicBezTo>
                  <a:cubicBezTo>
                    <a:pt x="1888" y="1087"/>
                    <a:pt x="1905" y="1087"/>
                    <a:pt x="1922" y="1087"/>
                  </a:cubicBezTo>
                  <a:cubicBezTo>
                    <a:pt x="1922" y="1070"/>
                    <a:pt x="1938" y="1053"/>
                    <a:pt x="1922" y="1053"/>
                  </a:cubicBezTo>
                  <a:close/>
                  <a:moveTo>
                    <a:pt x="1888" y="2357"/>
                  </a:moveTo>
                  <a:cubicBezTo>
                    <a:pt x="1871" y="2340"/>
                    <a:pt x="1888" y="2340"/>
                    <a:pt x="1888" y="2323"/>
                  </a:cubicBezTo>
                  <a:cubicBezTo>
                    <a:pt x="1871" y="2323"/>
                    <a:pt x="1855" y="2323"/>
                    <a:pt x="1855" y="2306"/>
                  </a:cubicBezTo>
                  <a:cubicBezTo>
                    <a:pt x="1855" y="2290"/>
                    <a:pt x="1871" y="2290"/>
                    <a:pt x="1871" y="2273"/>
                  </a:cubicBezTo>
                  <a:cubicBezTo>
                    <a:pt x="1838" y="2256"/>
                    <a:pt x="1838" y="2290"/>
                    <a:pt x="1821" y="2306"/>
                  </a:cubicBezTo>
                  <a:cubicBezTo>
                    <a:pt x="1838" y="2306"/>
                    <a:pt x="1838" y="2306"/>
                    <a:pt x="1838" y="2323"/>
                  </a:cubicBezTo>
                  <a:cubicBezTo>
                    <a:pt x="1821" y="2323"/>
                    <a:pt x="1855" y="2373"/>
                    <a:pt x="1838" y="2390"/>
                  </a:cubicBezTo>
                  <a:cubicBezTo>
                    <a:pt x="1855" y="2357"/>
                    <a:pt x="1871" y="2390"/>
                    <a:pt x="1888" y="2357"/>
                  </a:cubicBezTo>
                  <a:close/>
                  <a:moveTo>
                    <a:pt x="1938" y="3626"/>
                  </a:moveTo>
                  <a:cubicBezTo>
                    <a:pt x="1938" y="3610"/>
                    <a:pt x="1938" y="3610"/>
                    <a:pt x="1955" y="3593"/>
                  </a:cubicBezTo>
                  <a:cubicBezTo>
                    <a:pt x="1938" y="3593"/>
                    <a:pt x="1922" y="3593"/>
                    <a:pt x="1938" y="3576"/>
                  </a:cubicBezTo>
                  <a:lnTo>
                    <a:pt x="1922" y="3576"/>
                  </a:lnTo>
                  <a:cubicBezTo>
                    <a:pt x="1905" y="3610"/>
                    <a:pt x="1938" y="3593"/>
                    <a:pt x="1922" y="3610"/>
                  </a:cubicBezTo>
                  <a:cubicBezTo>
                    <a:pt x="1922" y="3610"/>
                    <a:pt x="1938" y="3626"/>
                    <a:pt x="1938" y="3626"/>
                  </a:cubicBezTo>
                  <a:close/>
                  <a:moveTo>
                    <a:pt x="1855" y="2240"/>
                  </a:moveTo>
                  <a:cubicBezTo>
                    <a:pt x="1871" y="2240"/>
                    <a:pt x="1855" y="2273"/>
                    <a:pt x="1821" y="2256"/>
                  </a:cubicBezTo>
                  <a:cubicBezTo>
                    <a:pt x="1838" y="2240"/>
                    <a:pt x="1855" y="2256"/>
                    <a:pt x="1855" y="2240"/>
                  </a:cubicBezTo>
                  <a:close/>
                  <a:moveTo>
                    <a:pt x="4428" y="4044"/>
                  </a:moveTo>
                  <a:cubicBezTo>
                    <a:pt x="4411" y="4027"/>
                    <a:pt x="4394" y="4044"/>
                    <a:pt x="4394" y="4027"/>
                  </a:cubicBezTo>
                  <a:cubicBezTo>
                    <a:pt x="4394" y="4011"/>
                    <a:pt x="4411" y="4027"/>
                    <a:pt x="4394" y="3994"/>
                  </a:cubicBezTo>
                  <a:cubicBezTo>
                    <a:pt x="4428" y="4011"/>
                    <a:pt x="4428" y="3961"/>
                    <a:pt x="4445" y="3961"/>
                  </a:cubicBezTo>
                  <a:cubicBezTo>
                    <a:pt x="4445" y="3961"/>
                    <a:pt x="4428" y="3961"/>
                    <a:pt x="4428" y="3944"/>
                  </a:cubicBezTo>
                  <a:cubicBezTo>
                    <a:pt x="4445" y="3944"/>
                    <a:pt x="4428" y="3927"/>
                    <a:pt x="4445" y="3910"/>
                  </a:cubicBezTo>
                  <a:cubicBezTo>
                    <a:pt x="4461" y="3927"/>
                    <a:pt x="4478" y="3927"/>
                    <a:pt x="4478" y="3944"/>
                  </a:cubicBezTo>
                  <a:cubicBezTo>
                    <a:pt x="4478" y="3944"/>
                    <a:pt x="4461" y="3944"/>
                    <a:pt x="4461" y="3944"/>
                  </a:cubicBezTo>
                  <a:cubicBezTo>
                    <a:pt x="4478" y="3944"/>
                    <a:pt x="4478" y="3977"/>
                    <a:pt x="4495" y="3977"/>
                  </a:cubicBezTo>
                  <a:cubicBezTo>
                    <a:pt x="4511" y="3944"/>
                    <a:pt x="4528" y="3910"/>
                    <a:pt x="4528" y="3894"/>
                  </a:cubicBezTo>
                  <a:cubicBezTo>
                    <a:pt x="4528" y="3910"/>
                    <a:pt x="4511" y="3894"/>
                    <a:pt x="4511" y="3877"/>
                  </a:cubicBezTo>
                  <a:cubicBezTo>
                    <a:pt x="4495" y="3827"/>
                    <a:pt x="4511" y="3844"/>
                    <a:pt x="4528" y="3794"/>
                  </a:cubicBezTo>
                  <a:cubicBezTo>
                    <a:pt x="4511" y="3794"/>
                    <a:pt x="4511" y="3794"/>
                    <a:pt x="4495" y="3777"/>
                  </a:cubicBezTo>
                  <a:cubicBezTo>
                    <a:pt x="4478" y="3794"/>
                    <a:pt x="4495" y="3810"/>
                    <a:pt x="4478" y="3810"/>
                  </a:cubicBezTo>
                  <a:cubicBezTo>
                    <a:pt x="4478" y="3810"/>
                    <a:pt x="4461" y="3827"/>
                    <a:pt x="4428" y="3827"/>
                  </a:cubicBezTo>
                  <a:lnTo>
                    <a:pt x="4428" y="3794"/>
                  </a:lnTo>
                  <a:cubicBezTo>
                    <a:pt x="4411" y="3810"/>
                    <a:pt x="4394" y="3810"/>
                    <a:pt x="4378" y="3827"/>
                  </a:cubicBezTo>
                  <a:cubicBezTo>
                    <a:pt x="4378" y="3794"/>
                    <a:pt x="4361" y="3810"/>
                    <a:pt x="4361" y="3777"/>
                  </a:cubicBezTo>
                  <a:cubicBezTo>
                    <a:pt x="4361" y="3777"/>
                    <a:pt x="4361" y="3794"/>
                    <a:pt x="4378" y="3777"/>
                  </a:cubicBezTo>
                  <a:cubicBezTo>
                    <a:pt x="4378" y="3743"/>
                    <a:pt x="4361" y="3710"/>
                    <a:pt x="4394" y="3677"/>
                  </a:cubicBezTo>
                  <a:cubicBezTo>
                    <a:pt x="4394" y="3677"/>
                    <a:pt x="4394" y="3677"/>
                    <a:pt x="4394" y="3660"/>
                  </a:cubicBezTo>
                  <a:cubicBezTo>
                    <a:pt x="4394" y="3660"/>
                    <a:pt x="4411" y="3660"/>
                    <a:pt x="4411" y="3660"/>
                  </a:cubicBezTo>
                  <a:cubicBezTo>
                    <a:pt x="4394" y="3660"/>
                    <a:pt x="4378" y="3643"/>
                    <a:pt x="4378" y="3660"/>
                  </a:cubicBezTo>
                  <a:cubicBezTo>
                    <a:pt x="4378" y="3660"/>
                    <a:pt x="4394" y="3660"/>
                    <a:pt x="4378" y="3660"/>
                  </a:cubicBezTo>
                  <a:cubicBezTo>
                    <a:pt x="4378" y="3660"/>
                    <a:pt x="4361" y="3660"/>
                    <a:pt x="4344" y="3677"/>
                  </a:cubicBezTo>
                  <a:cubicBezTo>
                    <a:pt x="4361" y="3727"/>
                    <a:pt x="4311" y="3794"/>
                    <a:pt x="4294" y="3827"/>
                  </a:cubicBezTo>
                  <a:cubicBezTo>
                    <a:pt x="4294" y="3827"/>
                    <a:pt x="4294" y="3827"/>
                    <a:pt x="4294" y="3844"/>
                  </a:cubicBezTo>
                  <a:cubicBezTo>
                    <a:pt x="4261" y="3860"/>
                    <a:pt x="4261" y="3927"/>
                    <a:pt x="4244" y="3961"/>
                  </a:cubicBezTo>
                  <a:cubicBezTo>
                    <a:pt x="4261" y="3944"/>
                    <a:pt x="4261" y="3961"/>
                    <a:pt x="4261" y="3961"/>
                  </a:cubicBezTo>
                  <a:cubicBezTo>
                    <a:pt x="4261" y="3944"/>
                    <a:pt x="4261" y="3944"/>
                    <a:pt x="4277" y="3944"/>
                  </a:cubicBezTo>
                  <a:cubicBezTo>
                    <a:pt x="4277" y="3927"/>
                    <a:pt x="4261" y="3927"/>
                    <a:pt x="4261" y="3910"/>
                  </a:cubicBezTo>
                  <a:cubicBezTo>
                    <a:pt x="4294" y="3894"/>
                    <a:pt x="4311" y="3927"/>
                    <a:pt x="4328" y="3961"/>
                  </a:cubicBezTo>
                  <a:cubicBezTo>
                    <a:pt x="4361" y="3961"/>
                    <a:pt x="4361" y="3910"/>
                    <a:pt x="4378" y="3894"/>
                  </a:cubicBezTo>
                  <a:cubicBezTo>
                    <a:pt x="4394" y="3894"/>
                    <a:pt x="4394" y="3910"/>
                    <a:pt x="4394" y="3877"/>
                  </a:cubicBezTo>
                  <a:cubicBezTo>
                    <a:pt x="4411" y="3927"/>
                    <a:pt x="4394" y="3961"/>
                    <a:pt x="4361" y="3977"/>
                  </a:cubicBezTo>
                  <a:lnTo>
                    <a:pt x="4361" y="4011"/>
                  </a:lnTo>
                  <a:cubicBezTo>
                    <a:pt x="4394" y="4027"/>
                    <a:pt x="4378" y="4044"/>
                    <a:pt x="4378" y="4078"/>
                  </a:cubicBezTo>
                  <a:cubicBezTo>
                    <a:pt x="4378" y="4078"/>
                    <a:pt x="4394" y="4078"/>
                    <a:pt x="4394" y="4078"/>
                  </a:cubicBezTo>
                  <a:cubicBezTo>
                    <a:pt x="4394" y="4044"/>
                    <a:pt x="4411" y="4061"/>
                    <a:pt x="4428" y="4044"/>
                  </a:cubicBezTo>
                  <a:close/>
                  <a:moveTo>
                    <a:pt x="1638" y="4946"/>
                  </a:moveTo>
                  <a:cubicBezTo>
                    <a:pt x="1638" y="4930"/>
                    <a:pt x="1688" y="4963"/>
                    <a:pt x="1688" y="4913"/>
                  </a:cubicBezTo>
                  <a:cubicBezTo>
                    <a:pt x="1654" y="4930"/>
                    <a:pt x="1688" y="4913"/>
                    <a:pt x="1671" y="4896"/>
                  </a:cubicBezTo>
                  <a:cubicBezTo>
                    <a:pt x="1654" y="4896"/>
                    <a:pt x="1638" y="4896"/>
                    <a:pt x="1604" y="4913"/>
                  </a:cubicBezTo>
                  <a:cubicBezTo>
                    <a:pt x="1604" y="4930"/>
                    <a:pt x="1621" y="4963"/>
                    <a:pt x="1638" y="4946"/>
                  </a:cubicBezTo>
                  <a:close/>
                  <a:moveTo>
                    <a:pt x="3108" y="4963"/>
                  </a:moveTo>
                  <a:cubicBezTo>
                    <a:pt x="3125" y="4946"/>
                    <a:pt x="3108" y="4930"/>
                    <a:pt x="3141" y="4930"/>
                  </a:cubicBezTo>
                  <a:cubicBezTo>
                    <a:pt x="3108" y="4946"/>
                    <a:pt x="3158" y="4980"/>
                    <a:pt x="3125" y="4997"/>
                  </a:cubicBezTo>
                  <a:cubicBezTo>
                    <a:pt x="3125" y="4980"/>
                    <a:pt x="3141" y="4963"/>
                    <a:pt x="3108" y="4963"/>
                  </a:cubicBezTo>
                  <a:close/>
                  <a:moveTo>
                    <a:pt x="4127" y="4027"/>
                  </a:moveTo>
                  <a:cubicBezTo>
                    <a:pt x="4110" y="4027"/>
                    <a:pt x="4110" y="4011"/>
                    <a:pt x="4094" y="4011"/>
                  </a:cubicBezTo>
                  <a:cubicBezTo>
                    <a:pt x="4094" y="4027"/>
                    <a:pt x="4077" y="4027"/>
                    <a:pt x="4077" y="4044"/>
                  </a:cubicBezTo>
                  <a:cubicBezTo>
                    <a:pt x="4077" y="4044"/>
                    <a:pt x="4060" y="4044"/>
                    <a:pt x="4077" y="4061"/>
                  </a:cubicBezTo>
                  <a:cubicBezTo>
                    <a:pt x="4094" y="4027"/>
                    <a:pt x="4110" y="4044"/>
                    <a:pt x="4127" y="4027"/>
                  </a:cubicBezTo>
                  <a:close/>
                  <a:moveTo>
                    <a:pt x="4110" y="3409"/>
                  </a:moveTo>
                  <a:cubicBezTo>
                    <a:pt x="4094" y="3409"/>
                    <a:pt x="4094" y="3426"/>
                    <a:pt x="4060" y="3426"/>
                  </a:cubicBezTo>
                  <a:cubicBezTo>
                    <a:pt x="4060" y="3459"/>
                    <a:pt x="4077" y="3459"/>
                    <a:pt x="4094" y="3493"/>
                  </a:cubicBezTo>
                  <a:cubicBezTo>
                    <a:pt x="4094" y="3476"/>
                    <a:pt x="4094" y="3476"/>
                    <a:pt x="4110" y="3476"/>
                  </a:cubicBezTo>
                  <a:cubicBezTo>
                    <a:pt x="4110" y="3443"/>
                    <a:pt x="4110" y="3443"/>
                    <a:pt x="4127" y="3443"/>
                  </a:cubicBezTo>
                  <a:cubicBezTo>
                    <a:pt x="4127" y="3426"/>
                    <a:pt x="4110" y="3426"/>
                    <a:pt x="4110" y="3409"/>
                  </a:cubicBezTo>
                  <a:close/>
                  <a:moveTo>
                    <a:pt x="4244" y="4128"/>
                  </a:moveTo>
                  <a:cubicBezTo>
                    <a:pt x="4244" y="4144"/>
                    <a:pt x="4244" y="4161"/>
                    <a:pt x="4244" y="4178"/>
                  </a:cubicBezTo>
                  <a:cubicBezTo>
                    <a:pt x="4261" y="4161"/>
                    <a:pt x="4261" y="4161"/>
                    <a:pt x="4261" y="4161"/>
                  </a:cubicBezTo>
                  <a:cubicBezTo>
                    <a:pt x="4261" y="4178"/>
                    <a:pt x="4328" y="4161"/>
                    <a:pt x="4294" y="4195"/>
                  </a:cubicBezTo>
                  <a:cubicBezTo>
                    <a:pt x="4328" y="4195"/>
                    <a:pt x="4311" y="4178"/>
                    <a:pt x="4328" y="4178"/>
                  </a:cubicBezTo>
                  <a:cubicBezTo>
                    <a:pt x="4311" y="4178"/>
                    <a:pt x="4311" y="4161"/>
                    <a:pt x="4311" y="4161"/>
                  </a:cubicBezTo>
                  <a:cubicBezTo>
                    <a:pt x="4311" y="4161"/>
                    <a:pt x="4294" y="4178"/>
                    <a:pt x="4294" y="4161"/>
                  </a:cubicBezTo>
                  <a:cubicBezTo>
                    <a:pt x="4277" y="4144"/>
                    <a:pt x="4311" y="4144"/>
                    <a:pt x="4294" y="4128"/>
                  </a:cubicBezTo>
                  <a:cubicBezTo>
                    <a:pt x="4294" y="4144"/>
                    <a:pt x="4294" y="4144"/>
                    <a:pt x="4294" y="4144"/>
                  </a:cubicBezTo>
                  <a:cubicBezTo>
                    <a:pt x="4277" y="4144"/>
                    <a:pt x="4277" y="4128"/>
                    <a:pt x="4277" y="4128"/>
                  </a:cubicBezTo>
                  <a:cubicBezTo>
                    <a:pt x="4277" y="4144"/>
                    <a:pt x="4277" y="4161"/>
                    <a:pt x="4261" y="4161"/>
                  </a:cubicBezTo>
                  <a:cubicBezTo>
                    <a:pt x="4277" y="4144"/>
                    <a:pt x="4244" y="4144"/>
                    <a:pt x="4261" y="4128"/>
                  </a:cubicBezTo>
                  <a:close/>
                  <a:moveTo>
                    <a:pt x="4311" y="4027"/>
                  </a:moveTo>
                  <a:cubicBezTo>
                    <a:pt x="4311" y="4044"/>
                    <a:pt x="4294" y="4011"/>
                    <a:pt x="4277" y="4027"/>
                  </a:cubicBezTo>
                  <a:cubicBezTo>
                    <a:pt x="4294" y="4044"/>
                    <a:pt x="4294" y="4044"/>
                    <a:pt x="4311" y="4061"/>
                  </a:cubicBezTo>
                  <a:cubicBezTo>
                    <a:pt x="4294" y="4078"/>
                    <a:pt x="4277" y="4061"/>
                    <a:pt x="4261" y="4061"/>
                  </a:cubicBezTo>
                  <a:cubicBezTo>
                    <a:pt x="4261" y="4027"/>
                    <a:pt x="4277" y="4027"/>
                    <a:pt x="4277" y="4011"/>
                  </a:cubicBezTo>
                  <a:cubicBezTo>
                    <a:pt x="4294" y="4011"/>
                    <a:pt x="4294" y="4027"/>
                    <a:pt x="4311" y="4011"/>
                  </a:cubicBezTo>
                  <a:cubicBezTo>
                    <a:pt x="4311" y="4011"/>
                    <a:pt x="4311" y="4027"/>
                    <a:pt x="4311" y="4027"/>
                  </a:cubicBezTo>
                  <a:close/>
                  <a:moveTo>
                    <a:pt x="3091" y="4946"/>
                  </a:moveTo>
                  <a:cubicBezTo>
                    <a:pt x="3091" y="4946"/>
                    <a:pt x="3091" y="4963"/>
                    <a:pt x="3074" y="4963"/>
                  </a:cubicBezTo>
                  <a:cubicBezTo>
                    <a:pt x="3074" y="4963"/>
                    <a:pt x="3074" y="4946"/>
                    <a:pt x="3074" y="4946"/>
                  </a:cubicBezTo>
                  <a:cubicBezTo>
                    <a:pt x="3074" y="4963"/>
                    <a:pt x="3091" y="4980"/>
                    <a:pt x="3108" y="4963"/>
                  </a:cubicBezTo>
                  <a:cubicBezTo>
                    <a:pt x="3091" y="4963"/>
                    <a:pt x="3091" y="4963"/>
                    <a:pt x="3108" y="4946"/>
                  </a:cubicBezTo>
                  <a:cubicBezTo>
                    <a:pt x="3091" y="4946"/>
                    <a:pt x="3091" y="4946"/>
                    <a:pt x="3091" y="4946"/>
                  </a:cubicBezTo>
                  <a:close/>
                  <a:moveTo>
                    <a:pt x="2540" y="5214"/>
                  </a:moveTo>
                  <a:cubicBezTo>
                    <a:pt x="2557" y="5214"/>
                    <a:pt x="2557" y="5197"/>
                    <a:pt x="2573" y="5197"/>
                  </a:cubicBezTo>
                  <a:lnTo>
                    <a:pt x="2540" y="5197"/>
                  </a:lnTo>
                  <a:cubicBezTo>
                    <a:pt x="2540" y="5197"/>
                    <a:pt x="2540" y="5197"/>
                    <a:pt x="2540" y="5214"/>
                  </a:cubicBezTo>
                  <a:close/>
                  <a:moveTo>
                    <a:pt x="4946" y="1922"/>
                  </a:moveTo>
                  <a:cubicBezTo>
                    <a:pt x="4929" y="1939"/>
                    <a:pt x="4912" y="1956"/>
                    <a:pt x="4929" y="1972"/>
                  </a:cubicBezTo>
                  <a:cubicBezTo>
                    <a:pt x="4929" y="1956"/>
                    <a:pt x="4963" y="1972"/>
                    <a:pt x="4963" y="1956"/>
                  </a:cubicBezTo>
                  <a:lnTo>
                    <a:pt x="4946" y="1956"/>
                  </a:lnTo>
                  <a:cubicBezTo>
                    <a:pt x="4929" y="1956"/>
                    <a:pt x="4946" y="1922"/>
                    <a:pt x="4946" y="1922"/>
                  </a:cubicBezTo>
                  <a:close/>
                  <a:moveTo>
                    <a:pt x="4662" y="3560"/>
                  </a:moveTo>
                  <a:cubicBezTo>
                    <a:pt x="4662" y="3576"/>
                    <a:pt x="4679" y="3543"/>
                    <a:pt x="4662" y="3543"/>
                  </a:cubicBezTo>
                  <a:cubicBezTo>
                    <a:pt x="4645" y="3560"/>
                    <a:pt x="4662" y="3576"/>
                    <a:pt x="4645" y="3576"/>
                  </a:cubicBezTo>
                  <a:cubicBezTo>
                    <a:pt x="4645" y="3593"/>
                    <a:pt x="4679" y="3593"/>
                    <a:pt x="4679" y="3576"/>
                  </a:cubicBezTo>
                  <a:cubicBezTo>
                    <a:pt x="4662" y="3576"/>
                    <a:pt x="4679" y="3560"/>
                    <a:pt x="4662" y="3560"/>
                  </a:cubicBezTo>
                  <a:close/>
                  <a:moveTo>
                    <a:pt x="2172" y="2206"/>
                  </a:moveTo>
                  <a:cubicBezTo>
                    <a:pt x="2172" y="2206"/>
                    <a:pt x="2172" y="2190"/>
                    <a:pt x="2156" y="2173"/>
                  </a:cubicBezTo>
                  <a:cubicBezTo>
                    <a:pt x="2156" y="2206"/>
                    <a:pt x="2139" y="2206"/>
                    <a:pt x="2122" y="2206"/>
                  </a:cubicBezTo>
                  <a:cubicBezTo>
                    <a:pt x="2122" y="2206"/>
                    <a:pt x="2122" y="2206"/>
                    <a:pt x="2105" y="2223"/>
                  </a:cubicBezTo>
                  <a:cubicBezTo>
                    <a:pt x="2105" y="2240"/>
                    <a:pt x="2139" y="2256"/>
                    <a:pt x="2122" y="2256"/>
                  </a:cubicBezTo>
                  <a:cubicBezTo>
                    <a:pt x="2139" y="2256"/>
                    <a:pt x="2139" y="2273"/>
                    <a:pt x="2156" y="2273"/>
                  </a:cubicBezTo>
                  <a:cubicBezTo>
                    <a:pt x="2156" y="2273"/>
                    <a:pt x="2156" y="2240"/>
                    <a:pt x="2172" y="2240"/>
                  </a:cubicBezTo>
                  <a:cubicBezTo>
                    <a:pt x="2156" y="2223"/>
                    <a:pt x="2139" y="2223"/>
                    <a:pt x="2122" y="2206"/>
                  </a:cubicBezTo>
                  <a:cubicBezTo>
                    <a:pt x="2156" y="2223"/>
                    <a:pt x="2139" y="2190"/>
                    <a:pt x="2172" y="2206"/>
                  </a:cubicBezTo>
                  <a:close/>
                  <a:moveTo>
                    <a:pt x="4428" y="4311"/>
                  </a:moveTo>
                  <a:cubicBezTo>
                    <a:pt x="4445" y="4311"/>
                    <a:pt x="4445" y="4295"/>
                    <a:pt x="4461" y="4295"/>
                  </a:cubicBezTo>
                  <a:cubicBezTo>
                    <a:pt x="4428" y="4295"/>
                    <a:pt x="4428" y="4261"/>
                    <a:pt x="4411" y="4295"/>
                  </a:cubicBezTo>
                  <a:cubicBezTo>
                    <a:pt x="4428" y="4295"/>
                    <a:pt x="4428" y="4295"/>
                    <a:pt x="4428" y="4311"/>
                  </a:cubicBezTo>
                  <a:close/>
                  <a:moveTo>
                    <a:pt x="4795" y="1922"/>
                  </a:moveTo>
                  <a:cubicBezTo>
                    <a:pt x="4829" y="1939"/>
                    <a:pt x="4862" y="1922"/>
                    <a:pt x="4879" y="1905"/>
                  </a:cubicBezTo>
                  <a:cubicBezTo>
                    <a:pt x="4846" y="1889"/>
                    <a:pt x="4812" y="1905"/>
                    <a:pt x="4795" y="1922"/>
                  </a:cubicBezTo>
                  <a:close/>
                  <a:moveTo>
                    <a:pt x="4562" y="3509"/>
                  </a:moveTo>
                  <a:cubicBezTo>
                    <a:pt x="4562" y="3509"/>
                    <a:pt x="4545" y="3509"/>
                    <a:pt x="4545" y="3493"/>
                  </a:cubicBezTo>
                  <a:cubicBezTo>
                    <a:pt x="4545" y="3526"/>
                    <a:pt x="4562" y="3543"/>
                    <a:pt x="4578" y="3543"/>
                  </a:cubicBezTo>
                  <a:cubicBezTo>
                    <a:pt x="4562" y="3543"/>
                    <a:pt x="4562" y="3509"/>
                    <a:pt x="4562" y="3509"/>
                  </a:cubicBezTo>
                  <a:close/>
                  <a:moveTo>
                    <a:pt x="4344" y="4412"/>
                  </a:moveTo>
                  <a:cubicBezTo>
                    <a:pt x="4361" y="4428"/>
                    <a:pt x="4344" y="4462"/>
                    <a:pt x="4344" y="4479"/>
                  </a:cubicBezTo>
                  <a:cubicBezTo>
                    <a:pt x="4344" y="4479"/>
                    <a:pt x="4328" y="4479"/>
                    <a:pt x="4328" y="4479"/>
                  </a:cubicBezTo>
                  <a:cubicBezTo>
                    <a:pt x="4328" y="4479"/>
                    <a:pt x="4328" y="4495"/>
                    <a:pt x="4328" y="4495"/>
                  </a:cubicBezTo>
                  <a:cubicBezTo>
                    <a:pt x="4328" y="4495"/>
                    <a:pt x="4328" y="4479"/>
                    <a:pt x="4344" y="4495"/>
                  </a:cubicBezTo>
                  <a:cubicBezTo>
                    <a:pt x="4344" y="4512"/>
                    <a:pt x="4344" y="4512"/>
                    <a:pt x="4328" y="4512"/>
                  </a:cubicBezTo>
                  <a:cubicBezTo>
                    <a:pt x="4311" y="4495"/>
                    <a:pt x="4311" y="4529"/>
                    <a:pt x="4294" y="4529"/>
                  </a:cubicBezTo>
                  <a:cubicBezTo>
                    <a:pt x="4294" y="4562"/>
                    <a:pt x="4294" y="4529"/>
                    <a:pt x="4277" y="4545"/>
                  </a:cubicBezTo>
                  <a:cubicBezTo>
                    <a:pt x="4261" y="4529"/>
                    <a:pt x="4261" y="4545"/>
                    <a:pt x="4277" y="4529"/>
                  </a:cubicBezTo>
                  <a:cubicBezTo>
                    <a:pt x="4294" y="4545"/>
                    <a:pt x="4277" y="4495"/>
                    <a:pt x="4294" y="4495"/>
                  </a:cubicBezTo>
                  <a:cubicBezTo>
                    <a:pt x="4294" y="4479"/>
                    <a:pt x="4294" y="4479"/>
                    <a:pt x="4277" y="4479"/>
                  </a:cubicBezTo>
                  <a:cubicBezTo>
                    <a:pt x="4294" y="4462"/>
                    <a:pt x="4294" y="4445"/>
                    <a:pt x="4294" y="4445"/>
                  </a:cubicBezTo>
                  <a:cubicBezTo>
                    <a:pt x="4294" y="4428"/>
                    <a:pt x="4277" y="4412"/>
                    <a:pt x="4294" y="4378"/>
                  </a:cubicBezTo>
                  <a:cubicBezTo>
                    <a:pt x="4311" y="4412"/>
                    <a:pt x="4311" y="4378"/>
                    <a:pt x="4328" y="4378"/>
                  </a:cubicBezTo>
                  <a:cubicBezTo>
                    <a:pt x="4328" y="4395"/>
                    <a:pt x="4328" y="4395"/>
                    <a:pt x="4344" y="4395"/>
                  </a:cubicBezTo>
                  <a:cubicBezTo>
                    <a:pt x="4361" y="4395"/>
                    <a:pt x="4328" y="4412"/>
                    <a:pt x="4311" y="4412"/>
                  </a:cubicBezTo>
                  <a:cubicBezTo>
                    <a:pt x="4311" y="4428"/>
                    <a:pt x="4328" y="4428"/>
                    <a:pt x="4328" y="4428"/>
                  </a:cubicBezTo>
                  <a:cubicBezTo>
                    <a:pt x="4344" y="4428"/>
                    <a:pt x="4344" y="4428"/>
                    <a:pt x="4344" y="4412"/>
                  </a:cubicBezTo>
                  <a:close/>
                  <a:moveTo>
                    <a:pt x="4378" y="4428"/>
                  </a:moveTo>
                  <a:cubicBezTo>
                    <a:pt x="4378" y="4428"/>
                    <a:pt x="4361" y="4428"/>
                    <a:pt x="4361" y="4428"/>
                  </a:cubicBezTo>
                  <a:cubicBezTo>
                    <a:pt x="4361" y="4445"/>
                    <a:pt x="4361" y="4445"/>
                    <a:pt x="4361" y="4462"/>
                  </a:cubicBezTo>
                  <a:cubicBezTo>
                    <a:pt x="4378" y="4462"/>
                    <a:pt x="4378" y="4428"/>
                    <a:pt x="4378" y="4428"/>
                  </a:cubicBezTo>
                  <a:close/>
                  <a:moveTo>
                    <a:pt x="4411" y="4261"/>
                  </a:moveTo>
                  <a:cubicBezTo>
                    <a:pt x="4411" y="4245"/>
                    <a:pt x="4411" y="4278"/>
                    <a:pt x="4411" y="4295"/>
                  </a:cubicBezTo>
                  <a:cubicBezTo>
                    <a:pt x="4361" y="4295"/>
                    <a:pt x="4361" y="4278"/>
                    <a:pt x="4328" y="4278"/>
                  </a:cubicBezTo>
                  <a:cubicBezTo>
                    <a:pt x="4328" y="4245"/>
                    <a:pt x="4328" y="4228"/>
                    <a:pt x="4328" y="4195"/>
                  </a:cubicBezTo>
                  <a:cubicBezTo>
                    <a:pt x="4328" y="4195"/>
                    <a:pt x="4328" y="4211"/>
                    <a:pt x="4361" y="4195"/>
                  </a:cubicBezTo>
                  <a:cubicBezTo>
                    <a:pt x="4361" y="4211"/>
                    <a:pt x="4344" y="4195"/>
                    <a:pt x="4344" y="4211"/>
                  </a:cubicBezTo>
                  <a:cubicBezTo>
                    <a:pt x="4361" y="4211"/>
                    <a:pt x="4378" y="4245"/>
                    <a:pt x="4394" y="4245"/>
                  </a:cubicBezTo>
                  <a:cubicBezTo>
                    <a:pt x="4394" y="4261"/>
                    <a:pt x="4378" y="4261"/>
                    <a:pt x="4394" y="4278"/>
                  </a:cubicBezTo>
                  <a:cubicBezTo>
                    <a:pt x="4394" y="4278"/>
                    <a:pt x="4394" y="4278"/>
                    <a:pt x="4394" y="4278"/>
                  </a:cubicBezTo>
                  <a:cubicBezTo>
                    <a:pt x="4394" y="4278"/>
                    <a:pt x="4411" y="4261"/>
                    <a:pt x="4411" y="4261"/>
                  </a:cubicBezTo>
                  <a:close/>
                  <a:moveTo>
                    <a:pt x="4361" y="4378"/>
                  </a:moveTo>
                  <a:cubicBezTo>
                    <a:pt x="4361" y="4378"/>
                    <a:pt x="4361" y="4378"/>
                    <a:pt x="4344" y="4378"/>
                  </a:cubicBezTo>
                  <a:cubicBezTo>
                    <a:pt x="4344" y="4395"/>
                    <a:pt x="4344" y="4412"/>
                    <a:pt x="4361" y="4412"/>
                  </a:cubicBezTo>
                  <a:cubicBezTo>
                    <a:pt x="4361" y="4395"/>
                    <a:pt x="4361" y="4378"/>
                    <a:pt x="4361" y="4378"/>
                  </a:cubicBezTo>
                  <a:close/>
                  <a:moveTo>
                    <a:pt x="3058" y="5047"/>
                  </a:moveTo>
                  <a:cubicBezTo>
                    <a:pt x="3058" y="5063"/>
                    <a:pt x="3091" y="5047"/>
                    <a:pt x="3091" y="5030"/>
                  </a:cubicBezTo>
                  <a:cubicBezTo>
                    <a:pt x="3074" y="5047"/>
                    <a:pt x="3058" y="5030"/>
                    <a:pt x="3058" y="5047"/>
                  </a:cubicBezTo>
                  <a:close/>
                  <a:moveTo>
                    <a:pt x="2022" y="4144"/>
                  </a:moveTo>
                  <a:cubicBezTo>
                    <a:pt x="2022" y="4161"/>
                    <a:pt x="2005" y="4161"/>
                    <a:pt x="2005" y="4161"/>
                  </a:cubicBezTo>
                  <a:cubicBezTo>
                    <a:pt x="2005" y="4161"/>
                    <a:pt x="1988" y="4161"/>
                    <a:pt x="1988" y="4178"/>
                  </a:cubicBezTo>
                  <a:cubicBezTo>
                    <a:pt x="2005" y="4178"/>
                    <a:pt x="2039" y="4178"/>
                    <a:pt x="2039" y="4161"/>
                  </a:cubicBezTo>
                  <a:cubicBezTo>
                    <a:pt x="2022" y="4161"/>
                    <a:pt x="2022" y="4161"/>
                    <a:pt x="2022" y="4144"/>
                  </a:cubicBezTo>
                  <a:close/>
                  <a:moveTo>
                    <a:pt x="1988" y="3977"/>
                  </a:moveTo>
                  <a:cubicBezTo>
                    <a:pt x="1988" y="3961"/>
                    <a:pt x="2005" y="3977"/>
                    <a:pt x="2022" y="3977"/>
                  </a:cubicBezTo>
                  <a:cubicBezTo>
                    <a:pt x="2005" y="3994"/>
                    <a:pt x="2005" y="3994"/>
                    <a:pt x="2022" y="4011"/>
                  </a:cubicBezTo>
                  <a:cubicBezTo>
                    <a:pt x="2005" y="4011"/>
                    <a:pt x="2005" y="4027"/>
                    <a:pt x="2005" y="4027"/>
                  </a:cubicBezTo>
                  <a:cubicBezTo>
                    <a:pt x="1988" y="4011"/>
                    <a:pt x="2005" y="3994"/>
                    <a:pt x="1988" y="3977"/>
                  </a:cubicBezTo>
                  <a:close/>
                  <a:moveTo>
                    <a:pt x="2022" y="4328"/>
                  </a:moveTo>
                  <a:cubicBezTo>
                    <a:pt x="2022" y="4311"/>
                    <a:pt x="2022" y="4295"/>
                    <a:pt x="2022" y="4295"/>
                  </a:cubicBezTo>
                  <a:cubicBezTo>
                    <a:pt x="2005" y="4311"/>
                    <a:pt x="2022" y="4261"/>
                    <a:pt x="2005" y="4278"/>
                  </a:cubicBezTo>
                  <a:cubicBezTo>
                    <a:pt x="2005" y="4278"/>
                    <a:pt x="1988" y="4278"/>
                    <a:pt x="1988" y="4278"/>
                  </a:cubicBezTo>
                  <a:cubicBezTo>
                    <a:pt x="1988" y="4311"/>
                    <a:pt x="1988" y="4311"/>
                    <a:pt x="2005" y="4328"/>
                  </a:cubicBezTo>
                  <a:lnTo>
                    <a:pt x="2022" y="4328"/>
                  </a:lnTo>
                  <a:close/>
                  <a:moveTo>
                    <a:pt x="2373" y="3660"/>
                  </a:moveTo>
                  <a:cubicBezTo>
                    <a:pt x="2373" y="3643"/>
                    <a:pt x="2356" y="3643"/>
                    <a:pt x="2373" y="3626"/>
                  </a:cubicBezTo>
                  <a:cubicBezTo>
                    <a:pt x="2356" y="3626"/>
                    <a:pt x="2356" y="3660"/>
                    <a:pt x="2373" y="3660"/>
                  </a:cubicBezTo>
                  <a:close/>
                  <a:moveTo>
                    <a:pt x="2289" y="3994"/>
                  </a:moveTo>
                  <a:cubicBezTo>
                    <a:pt x="2272" y="3994"/>
                    <a:pt x="2306" y="3977"/>
                    <a:pt x="2306" y="3977"/>
                  </a:cubicBezTo>
                  <a:cubicBezTo>
                    <a:pt x="2256" y="3944"/>
                    <a:pt x="2306" y="3894"/>
                    <a:pt x="2289" y="3860"/>
                  </a:cubicBezTo>
                  <a:cubicBezTo>
                    <a:pt x="2272" y="3877"/>
                    <a:pt x="2272" y="3877"/>
                    <a:pt x="2256" y="3860"/>
                  </a:cubicBezTo>
                  <a:cubicBezTo>
                    <a:pt x="2256" y="3910"/>
                    <a:pt x="2239" y="3961"/>
                    <a:pt x="2222" y="3977"/>
                  </a:cubicBezTo>
                  <a:cubicBezTo>
                    <a:pt x="2239" y="3977"/>
                    <a:pt x="2239" y="3961"/>
                    <a:pt x="2239" y="3961"/>
                  </a:cubicBezTo>
                  <a:cubicBezTo>
                    <a:pt x="2239" y="3977"/>
                    <a:pt x="2256" y="3994"/>
                    <a:pt x="2239" y="3994"/>
                  </a:cubicBezTo>
                  <a:cubicBezTo>
                    <a:pt x="2256" y="3994"/>
                    <a:pt x="2272" y="4011"/>
                    <a:pt x="2289" y="3994"/>
                  </a:cubicBezTo>
                  <a:close/>
                  <a:moveTo>
                    <a:pt x="2356" y="3994"/>
                  </a:moveTo>
                  <a:cubicBezTo>
                    <a:pt x="2373" y="3977"/>
                    <a:pt x="2373" y="4011"/>
                    <a:pt x="2389" y="3994"/>
                  </a:cubicBezTo>
                  <a:cubicBezTo>
                    <a:pt x="2389" y="3961"/>
                    <a:pt x="2406" y="3944"/>
                    <a:pt x="2423" y="3910"/>
                  </a:cubicBezTo>
                  <a:cubicBezTo>
                    <a:pt x="2406" y="3894"/>
                    <a:pt x="2423" y="3877"/>
                    <a:pt x="2423" y="3860"/>
                  </a:cubicBezTo>
                  <a:cubicBezTo>
                    <a:pt x="2406" y="3877"/>
                    <a:pt x="2406" y="3860"/>
                    <a:pt x="2389" y="3877"/>
                  </a:cubicBezTo>
                  <a:cubicBezTo>
                    <a:pt x="2389" y="3877"/>
                    <a:pt x="2389" y="3877"/>
                    <a:pt x="2389" y="3877"/>
                  </a:cubicBezTo>
                  <a:lnTo>
                    <a:pt x="2373" y="3877"/>
                  </a:lnTo>
                  <a:cubicBezTo>
                    <a:pt x="2373" y="3860"/>
                    <a:pt x="2389" y="3877"/>
                    <a:pt x="2373" y="3860"/>
                  </a:cubicBezTo>
                  <a:cubicBezTo>
                    <a:pt x="2406" y="3860"/>
                    <a:pt x="2389" y="3860"/>
                    <a:pt x="2406" y="3860"/>
                  </a:cubicBezTo>
                  <a:lnTo>
                    <a:pt x="2406" y="3844"/>
                  </a:lnTo>
                  <a:cubicBezTo>
                    <a:pt x="2389" y="3844"/>
                    <a:pt x="2389" y="3844"/>
                    <a:pt x="2389" y="3844"/>
                  </a:cubicBezTo>
                  <a:cubicBezTo>
                    <a:pt x="2389" y="3794"/>
                    <a:pt x="2389" y="3777"/>
                    <a:pt x="2389" y="3743"/>
                  </a:cubicBezTo>
                  <a:cubicBezTo>
                    <a:pt x="2389" y="3760"/>
                    <a:pt x="2373" y="3727"/>
                    <a:pt x="2373" y="3743"/>
                  </a:cubicBezTo>
                  <a:cubicBezTo>
                    <a:pt x="2389" y="3743"/>
                    <a:pt x="2373" y="3760"/>
                    <a:pt x="2356" y="3760"/>
                  </a:cubicBezTo>
                  <a:cubicBezTo>
                    <a:pt x="2356" y="3760"/>
                    <a:pt x="2356" y="3743"/>
                    <a:pt x="2356" y="3743"/>
                  </a:cubicBezTo>
                  <a:cubicBezTo>
                    <a:pt x="2356" y="3777"/>
                    <a:pt x="2356" y="3794"/>
                    <a:pt x="2373" y="3810"/>
                  </a:cubicBezTo>
                  <a:cubicBezTo>
                    <a:pt x="2339" y="3827"/>
                    <a:pt x="2339" y="3910"/>
                    <a:pt x="2373" y="3944"/>
                  </a:cubicBezTo>
                  <a:cubicBezTo>
                    <a:pt x="2373" y="3961"/>
                    <a:pt x="2356" y="3994"/>
                    <a:pt x="2356" y="3994"/>
                  </a:cubicBezTo>
                  <a:close/>
                  <a:moveTo>
                    <a:pt x="2172" y="5113"/>
                  </a:moveTo>
                  <a:cubicBezTo>
                    <a:pt x="2156" y="5113"/>
                    <a:pt x="2156" y="5130"/>
                    <a:pt x="2156" y="5130"/>
                  </a:cubicBezTo>
                  <a:cubicBezTo>
                    <a:pt x="2172" y="5147"/>
                    <a:pt x="2156" y="5097"/>
                    <a:pt x="2189" y="5113"/>
                  </a:cubicBezTo>
                  <a:cubicBezTo>
                    <a:pt x="2189" y="5097"/>
                    <a:pt x="2189" y="5080"/>
                    <a:pt x="2172" y="5080"/>
                  </a:cubicBezTo>
                  <a:cubicBezTo>
                    <a:pt x="2172" y="5097"/>
                    <a:pt x="2172" y="5080"/>
                    <a:pt x="2156" y="5097"/>
                  </a:cubicBezTo>
                  <a:cubicBezTo>
                    <a:pt x="2172" y="5080"/>
                    <a:pt x="2156" y="5063"/>
                    <a:pt x="2172" y="5063"/>
                  </a:cubicBezTo>
                  <a:cubicBezTo>
                    <a:pt x="2156" y="5063"/>
                    <a:pt x="2172" y="5063"/>
                    <a:pt x="2172" y="5047"/>
                  </a:cubicBezTo>
                  <a:cubicBezTo>
                    <a:pt x="2156" y="5047"/>
                    <a:pt x="2156" y="5047"/>
                    <a:pt x="2156" y="5047"/>
                  </a:cubicBezTo>
                  <a:cubicBezTo>
                    <a:pt x="2139" y="5047"/>
                    <a:pt x="2172" y="5063"/>
                    <a:pt x="2156" y="5080"/>
                  </a:cubicBezTo>
                  <a:cubicBezTo>
                    <a:pt x="2139" y="5063"/>
                    <a:pt x="2139" y="5063"/>
                    <a:pt x="2139" y="5047"/>
                  </a:cubicBezTo>
                  <a:cubicBezTo>
                    <a:pt x="2122" y="5063"/>
                    <a:pt x="2105" y="5080"/>
                    <a:pt x="2122" y="5097"/>
                  </a:cubicBezTo>
                  <a:cubicBezTo>
                    <a:pt x="2122" y="5097"/>
                    <a:pt x="2139" y="5080"/>
                    <a:pt x="2156" y="5097"/>
                  </a:cubicBezTo>
                  <a:cubicBezTo>
                    <a:pt x="2156" y="5097"/>
                    <a:pt x="2156" y="5097"/>
                    <a:pt x="2172" y="5113"/>
                  </a:cubicBezTo>
                  <a:close/>
                  <a:moveTo>
                    <a:pt x="2039" y="4930"/>
                  </a:moveTo>
                  <a:cubicBezTo>
                    <a:pt x="2039" y="4946"/>
                    <a:pt x="2039" y="4963"/>
                    <a:pt x="2055" y="4963"/>
                  </a:cubicBezTo>
                  <a:cubicBezTo>
                    <a:pt x="2072" y="4963"/>
                    <a:pt x="2072" y="4930"/>
                    <a:pt x="2089" y="4930"/>
                  </a:cubicBezTo>
                  <a:cubicBezTo>
                    <a:pt x="2072" y="4930"/>
                    <a:pt x="2072" y="4913"/>
                    <a:pt x="2039" y="4930"/>
                  </a:cubicBezTo>
                  <a:close/>
                  <a:moveTo>
                    <a:pt x="2172" y="4930"/>
                  </a:moveTo>
                  <a:cubicBezTo>
                    <a:pt x="2156" y="4946"/>
                    <a:pt x="2156" y="4930"/>
                    <a:pt x="2172" y="4930"/>
                  </a:cubicBezTo>
                  <a:cubicBezTo>
                    <a:pt x="2139" y="4930"/>
                    <a:pt x="2156" y="4946"/>
                    <a:pt x="2172" y="4946"/>
                  </a:cubicBezTo>
                  <a:cubicBezTo>
                    <a:pt x="2156" y="4946"/>
                    <a:pt x="2172" y="4930"/>
                    <a:pt x="2172" y="4930"/>
                  </a:cubicBezTo>
                  <a:close/>
                  <a:moveTo>
                    <a:pt x="2072" y="4679"/>
                  </a:moveTo>
                  <a:cubicBezTo>
                    <a:pt x="2089" y="4679"/>
                    <a:pt x="2055" y="4712"/>
                    <a:pt x="2072" y="4712"/>
                  </a:cubicBezTo>
                  <a:cubicBezTo>
                    <a:pt x="2089" y="4696"/>
                    <a:pt x="2089" y="4696"/>
                    <a:pt x="2105" y="4679"/>
                  </a:cubicBezTo>
                  <a:cubicBezTo>
                    <a:pt x="2089" y="4662"/>
                    <a:pt x="2072" y="4679"/>
                    <a:pt x="2072" y="4679"/>
                  </a:cubicBezTo>
                  <a:close/>
                  <a:moveTo>
                    <a:pt x="2172" y="4412"/>
                  </a:moveTo>
                  <a:cubicBezTo>
                    <a:pt x="2156" y="4395"/>
                    <a:pt x="2139" y="4428"/>
                    <a:pt x="2156" y="4445"/>
                  </a:cubicBezTo>
                  <a:cubicBezTo>
                    <a:pt x="2156" y="4412"/>
                    <a:pt x="2172" y="4428"/>
                    <a:pt x="2172" y="4412"/>
                  </a:cubicBezTo>
                  <a:close/>
                  <a:moveTo>
                    <a:pt x="2339" y="3760"/>
                  </a:moveTo>
                  <a:lnTo>
                    <a:pt x="2339" y="3794"/>
                  </a:lnTo>
                  <a:cubicBezTo>
                    <a:pt x="2339" y="3794"/>
                    <a:pt x="2356" y="3794"/>
                    <a:pt x="2356" y="3794"/>
                  </a:cubicBezTo>
                  <a:cubicBezTo>
                    <a:pt x="2356" y="3777"/>
                    <a:pt x="2339" y="3777"/>
                    <a:pt x="2339" y="3760"/>
                  </a:cubicBezTo>
                  <a:close/>
                  <a:moveTo>
                    <a:pt x="2607" y="3794"/>
                  </a:moveTo>
                  <a:cubicBezTo>
                    <a:pt x="2640" y="3794"/>
                    <a:pt x="2623" y="3827"/>
                    <a:pt x="2657" y="3844"/>
                  </a:cubicBezTo>
                  <a:cubicBezTo>
                    <a:pt x="2657" y="3827"/>
                    <a:pt x="2673" y="3827"/>
                    <a:pt x="2673" y="3810"/>
                  </a:cubicBezTo>
                  <a:cubicBezTo>
                    <a:pt x="2657" y="3794"/>
                    <a:pt x="2623" y="3760"/>
                    <a:pt x="2607" y="3777"/>
                  </a:cubicBezTo>
                  <a:cubicBezTo>
                    <a:pt x="2623" y="3777"/>
                    <a:pt x="2607" y="3794"/>
                    <a:pt x="2607" y="3794"/>
                  </a:cubicBezTo>
                  <a:close/>
                  <a:moveTo>
                    <a:pt x="2306" y="4963"/>
                  </a:moveTo>
                  <a:cubicBezTo>
                    <a:pt x="2306" y="4980"/>
                    <a:pt x="2306" y="4980"/>
                    <a:pt x="2306" y="4963"/>
                  </a:cubicBezTo>
                  <a:lnTo>
                    <a:pt x="2289" y="4963"/>
                  </a:lnTo>
                  <a:lnTo>
                    <a:pt x="2289" y="4980"/>
                  </a:lnTo>
                  <a:cubicBezTo>
                    <a:pt x="2306" y="4980"/>
                    <a:pt x="2323" y="4980"/>
                    <a:pt x="2306" y="4963"/>
                  </a:cubicBezTo>
                  <a:close/>
                  <a:moveTo>
                    <a:pt x="2239" y="4311"/>
                  </a:moveTo>
                  <a:cubicBezTo>
                    <a:pt x="2239" y="4295"/>
                    <a:pt x="2256" y="4311"/>
                    <a:pt x="2256" y="4295"/>
                  </a:cubicBezTo>
                  <a:cubicBezTo>
                    <a:pt x="2239" y="4295"/>
                    <a:pt x="2239" y="4278"/>
                    <a:pt x="2222" y="4278"/>
                  </a:cubicBezTo>
                  <a:cubicBezTo>
                    <a:pt x="2222" y="4295"/>
                    <a:pt x="2222" y="4295"/>
                    <a:pt x="2239" y="4311"/>
                  </a:cubicBezTo>
                  <a:close/>
                  <a:moveTo>
                    <a:pt x="2423" y="4111"/>
                  </a:moveTo>
                  <a:cubicBezTo>
                    <a:pt x="2406" y="4111"/>
                    <a:pt x="2406" y="4144"/>
                    <a:pt x="2423" y="4161"/>
                  </a:cubicBezTo>
                  <a:cubicBezTo>
                    <a:pt x="2423" y="4128"/>
                    <a:pt x="2440" y="4128"/>
                    <a:pt x="2456" y="4128"/>
                  </a:cubicBezTo>
                  <a:cubicBezTo>
                    <a:pt x="2473" y="4094"/>
                    <a:pt x="2456" y="4061"/>
                    <a:pt x="2440" y="4061"/>
                  </a:cubicBezTo>
                  <a:cubicBezTo>
                    <a:pt x="2440" y="4061"/>
                    <a:pt x="2440" y="4061"/>
                    <a:pt x="2440" y="4061"/>
                  </a:cubicBezTo>
                  <a:cubicBezTo>
                    <a:pt x="2423" y="4061"/>
                    <a:pt x="2406" y="4027"/>
                    <a:pt x="2423" y="4011"/>
                  </a:cubicBezTo>
                  <a:cubicBezTo>
                    <a:pt x="2389" y="4011"/>
                    <a:pt x="2389" y="4044"/>
                    <a:pt x="2373" y="4061"/>
                  </a:cubicBezTo>
                  <a:cubicBezTo>
                    <a:pt x="2389" y="4044"/>
                    <a:pt x="2389" y="4078"/>
                    <a:pt x="2389" y="4094"/>
                  </a:cubicBezTo>
                  <a:cubicBezTo>
                    <a:pt x="2406" y="4094"/>
                    <a:pt x="2406" y="4094"/>
                    <a:pt x="2423" y="4111"/>
                  </a:cubicBezTo>
                  <a:close/>
                  <a:moveTo>
                    <a:pt x="2506" y="4512"/>
                  </a:moveTo>
                  <a:cubicBezTo>
                    <a:pt x="2506" y="4512"/>
                    <a:pt x="2506" y="4512"/>
                    <a:pt x="2506" y="4512"/>
                  </a:cubicBezTo>
                  <a:cubicBezTo>
                    <a:pt x="2506" y="4495"/>
                    <a:pt x="2523" y="4495"/>
                    <a:pt x="2506" y="4479"/>
                  </a:cubicBezTo>
                  <a:cubicBezTo>
                    <a:pt x="2506" y="4479"/>
                    <a:pt x="2506" y="4495"/>
                    <a:pt x="2506" y="4479"/>
                  </a:cubicBezTo>
                  <a:cubicBezTo>
                    <a:pt x="2506" y="4479"/>
                    <a:pt x="2490" y="4479"/>
                    <a:pt x="2506" y="4462"/>
                  </a:cubicBezTo>
                  <a:cubicBezTo>
                    <a:pt x="2473" y="4479"/>
                    <a:pt x="2490" y="4445"/>
                    <a:pt x="2490" y="4445"/>
                  </a:cubicBezTo>
                  <a:cubicBezTo>
                    <a:pt x="2473" y="4462"/>
                    <a:pt x="2456" y="4479"/>
                    <a:pt x="2473" y="4512"/>
                  </a:cubicBezTo>
                  <a:cubicBezTo>
                    <a:pt x="2473" y="4495"/>
                    <a:pt x="2490" y="4512"/>
                    <a:pt x="2506" y="4495"/>
                  </a:cubicBezTo>
                  <a:cubicBezTo>
                    <a:pt x="2506" y="4495"/>
                    <a:pt x="2490" y="4512"/>
                    <a:pt x="2506" y="4512"/>
                  </a:cubicBezTo>
                  <a:close/>
                  <a:moveTo>
                    <a:pt x="2707" y="3977"/>
                  </a:moveTo>
                  <a:cubicBezTo>
                    <a:pt x="2707" y="3961"/>
                    <a:pt x="2707" y="3961"/>
                    <a:pt x="2707" y="3961"/>
                  </a:cubicBezTo>
                  <a:cubicBezTo>
                    <a:pt x="2690" y="3961"/>
                    <a:pt x="2690" y="3961"/>
                    <a:pt x="2690" y="3977"/>
                  </a:cubicBezTo>
                  <a:cubicBezTo>
                    <a:pt x="2673" y="3961"/>
                    <a:pt x="2657" y="3961"/>
                    <a:pt x="2657" y="3944"/>
                  </a:cubicBezTo>
                  <a:cubicBezTo>
                    <a:pt x="2657" y="3961"/>
                    <a:pt x="2673" y="3961"/>
                    <a:pt x="2640" y="3961"/>
                  </a:cubicBezTo>
                  <a:cubicBezTo>
                    <a:pt x="2640" y="3977"/>
                    <a:pt x="2657" y="3977"/>
                    <a:pt x="2640" y="3994"/>
                  </a:cubicBezTo>
                  <a:cubicBezTo>
                    <a:pt x="2640" y="3994"/>
                    <a:pt x="2640" y="4011"/>
                    <a:pt x="2623" y="4011"/>
                  </a:cubicBezTo>
                  <a:lnTo>
                    <a:pt x="2623" y="3977"/>
                  </a:lnTo>
                  <a:cubicBezTo>
                    <a:pt x="2607" y="4011"/>
                    <a:pt x="2590" y="3961"/>
                    <a:pt x="2590" y="3961"/>
                  </a:cubicBezTo>
                  <a:cubicBezTo>
                    <a:pt x="2573" y="3961"/>
                    <a:pt x="2590" y="3927"/>
                    <a:pt x="2607" y="3910"/>
                  </a:cubicBezTo>
                  <a:cubicBezTo>
                    <a:pt x="2607" y="3894"/>
                    <a:pt x="2590" y="3910"/>
                    <a:pt x="2573" y="3910"/>
                  </a:cubicBezTo>
                  <a:cubicBezTo>
                    <a:pt x="2573" y="3894"/>
                    <a:pt x="2590" y="3894"/>
                    <a:pt x="2590" y="3894"/>
                  </a:cubicBezTo>
                  <a:lnTo>
                    <a:pt x="2573" y="3877"/>
                  </a:lnTo>
                  <a:cubicBezTo>
                    <a:pt x="2573" y="3877"/>
                    <a:pt x="2573" y="3877"/>
                    <a:pt x="2573" y="3877"/>
                  </a:cubicBezTo>
                  <a:cubicBezTo>
                    <a:pt x="2573" y="3894"/>
                    <a:pt x="2573" y="3877"/>
                    <a:pt x="2573" y="3877"/>
                  </a:cubicBezTo>
                  <a:cubicBezTo>
                    <a:pt x="2573" y="3894"/>
                    <a:pt x="2523" y="3894"/>
                    <a:pt x="2506" y="3910"/>
                  </a:cubicBezTo>
                  <a:cubicBezTo>
                    <a:pt x="2506" y="3910"/>
                    <a:pt x="2506" y="3894"/>
                    <a:pt x="2490" y="3877"/>
                  </a:cubicBezTo>
                  <a:cubicBezTo>
                    <a:pt x="2506" y="3877"/>
                    <a:pt x="2523" y="3894"/>
                    <a:pt x="2540" y="3877"/>
                  </a:cubicBezTo>
                  <a:lnTo>
                    <a:pt x="2540" y="3860"/>
                  </a:lnTo>
                  <a:cubicBezTo>
                    <a:pt x="2557" y="3860"/>
                    <a:pt x="2573" y="3860"/>
                    <a:pt x="2590" y="3860"/>
                  </a:cubicBezTo>
                  <a:cubicBezTo>
                    <a:pt x="2573" y="3827"/>
                    <a:pt x="2607" y="3860"/>
                    <a:pt x="2640" y="3844"/>
                  </a:cubicBezTo>
                  <a:cubicBezTo>
                    <a:pt x="2640" y="3860"/>
                    <a:pt x="2640" y="3860"/>
                    <a:pt x="2623" y="3877"/>
                  </a:cubicBezTo>
                  <a:cubicBezTo>
                    <a:pt x="2640" y="3894"/>
                    <a:pt x="2657" y="3910"/>
                    <a:pt x="2657" y="3927"/>
                  </a:cubicBezTo>
                  <a:cubicBezTo>
                    <a:pt x="2673" y="3910"/>
                    <a:pt x="2673" y="3944"/>
                    <a:pt x="2673" y="3944"/>
                  </a:cubicBezTo>
                  <a:cubicBezTo>
                    <a:pt x="2690" y="3944"/>
                    <a:pt x="2673" y="3910"/>
                    <a:pt x="2707" y="3910"/>
                  </a:cubicBezTo>
                  <a:cubicBezTo>
                    <a:pt x="2707" y="3927"/>
                    <a:pt x="2724" y="3927"/>
                    <a:pt x="2707" y="3910"/>
                  </a:cubicBezTo>
                  <a:cubicBezTo>
                    <a:pt x="2724" y="3910"/>
                    <a:pt x="2724" y="3927"/>
                    <a:pt x="2740" y="3944"/>
                  </a:cubicBezTo>
                  <a:cubicBezTo>
                    <a:pt x="2740" y="3910"/>
                    <a:pt x="2757" y="3944"/>
                    <a:pt x="2757" y="3910"/>
                  </a:cubicBezTo>
                  <a:cubicBezTo>
                    <a:pt x="2774" y="3910"/>
                    <a:pt x="2774" y="3927"/>
                    <a:pt x="2790" y="3944"/>
                  </a:cubicBezTo>
                  <a:cubicBezTo>
                    <a:pt x="2774" y="3944"/>
                    <a:pt x="2757" y="3961"/>
                    <a:pt x="2724" y="3944"/>
                  </a:cubicBezTo>
                  <a:cubicBezTo>
                    <a:pt x="2740" y="3961"/>
                    <a:pt x="2724" y="3961"/>
                    <a:pt x="2707" y="3977"/>
                  </a:cubicBezTo>
                  <a:close/>
                  <a:moveTo>
                    <a:pt x="2490" y="4161"/>
                  </a:moveTo>
                  <a:cubicBezTo>
                    <a:pt x="2456" y="4161"/>
                    <a:pt x="2406" y="4211"/>
                    <a:pt x="2423" y="4261"/>
                  </a:cubicBezTo>
                  <a:cubicBezTo>
                    <a:pt x="2406" y="4261"/>
                    <a:pt x="2373" y="4278"/>
                    <a:pt x="2389" y="4295"/>
                  </a:cubicBezTo>
                  <a:cubicBezTo>
                    <a:pt x="2389" y="4295"/>
                    <a:pt x="2406" y="4278"/>
                    <a:pt x="2423" y="4295"/>
                  </a:cubicBezTo>
                  <a:cubicBezTo>
                    <a:pt x="2440" y="4261"/>
                    <a:pt x="2456" y="4261"/>
                    <a:pt x="2473" y="4228"/>
                  </a:cubicBezTo>
                  <a:cubicBezTo>
                    <a:pt x="2456" y="4211"/>
                    <a:pt x="2490" y="4178"/>
                    <a:pt x="2490" y="4161"/>
                  </a:cubicBezTo>
                  <a:close/>
                  <a:moveTo>
                    <a:pt x="2339" y="3643"/>
                  </a:moveTo>
                  <a:cubicBezTo>
                    <a:pt x="2339" y="3643"/>
                    <a:pt x="2306" y="3643"/>
                    <a:pt x="2289" y="3660"/>
                  </a:cubicBezTo>
                  <a:cubicBezTo>
                    <a:pt x="2289" y="3660"/>
                    <a:pt x="2306" y="3660"/>
                    <a:pt x="2306" y="3677"/>
                  </a:cubicBezTo>
                  <a:cubicBezTo>
                    <a:pt x="2323" y="3660"/>
                    <a:pt x="2323" y="3660"/>
                    <a:pt x="2356" y="3677"/>
                  </a:cubicBezTo>
                  <a:cubicBezTo>
                    <a:pt x="2356" y="3660"/>
                    <a:pt x="2339" y="3643"/>
                    <a:pt x="2339" y="3643"/>
                  </a:cubicBezTo>
                  <a:close/>
                  <a:moveTo>
                    <a:pt x="2289" y="4111"/>
                  </a:moveTo>
                  <a:cubicBezTo>
                    <a:pt x="2289" y="4094"/>
                    <a:pt x="2306" y="4078"/>
                    <a:pt x="2272" y="4078"/>
                  </a:cubicBezTo>
                  <a:cubicBezTo>
                    <a:pt x="2289" y="4044"/>
                    <a:pt x="2323" y="4044"/>
                    <a:pt x="2339" y="4027"/>
                  </a:cubicBezTo>
                  <a:cubicBezTo>
                    <a:pt x="2356" y="4027"/>
                    <a:pt x="2356" y="4044"/>
                    <a:pt x="2373" y="4027"/>
                  </a:cubicBezTo>
                  <a:cubicBezTo>
                    <a:pt x="2373" y="4061"/>
                    <a:pt x="2389" y="4078"/>
                    <a:pt x="2389" y="4111"/>
                  </a:cubicBezTo>
                  <a:cubicBezTo>
                    <a:pt x="2356" y="4111"/>
                    <a:pt x="2323" y="4094"/>
                    <a:pt x="2289" y="4111"/>
                  </a:cubicBezTo>
                  <a:close/>
                  <a:moveTo>
                    <a:pt x="2139" y="4662"/>
                  </a:moveTo>
                  <a:cubicBezTo>
                    <a:pt x="2122" y="4679"/>
                    <a:pt x="2122" y="4646"/>
                    <a:pt x="2122" y="4662"/>
                  </a:cubicBezTo>
                  <a:cubicBezTo>
                    <a:pt x="2089" y="4662"/>
                    <a:pt x="2139" y="4646"/>
                    <a:pt x="2122" y="4646"/>
                  </a:cubicBezTo>
                  <a:cubicBezTo>
                    <a:pt x="2105" y="4629"/>
                    <a:pt x="2139" y="4646"/>
                    <a:pt x="2139" y="4646"/>
                  </a:cubicBezTo>
                  <a:cubicBezTo>
                    <a:pt x="2139" y="4646"/>
                    <a:pt x="2139" y="4629"/>
                    <a:pt x="2139" y="4629"/>
                  </a:cubicBezTo>
                  <a:cubicBezTo>
                    <a:pt x="2139" y="4612"/>
                    <a:pt x="2139" y="4646"/>
                    <a:pt x="2156" y="4646"/>
                  </a:cubicBezTo>
                  <a:cubicBezTo>
                    <a:pt x="2156" y="4662"/>
                    <a:pt x="2156" y="4646"/>
                    <a:pt x="2156" y="4646"/>
                  </a:cubicBezTo>
                  <a:cubicBezTo>
                    <a:pt x="2139" y="4646"/>
                    <a:pt x="2139" y="4662"/>
                    <a:pt x="2139" y="4662"/>
                  </a:cubicBezTo>
                  <a:close/>
                  <a:moveTo>
                    <a:pt x="2306" y="4245"/>
                  </a:moveTo>
                  <a:cubicBezTo>
                    <a:pt x="2323" y="4245"/>
                    <a:pt x="2323" y="4245"/>
                    <a:pt x="2339" y="4261"/>
                  </a:cubicBezTo>
                  <a:cubicBezTo>
                    <a:pt x="2323" y="4245"/>
                    <a:pt x="2356" y="4245"/>
                    <a:pt x="2356" y="4228"/>
                  </a:cubicBezTo>
                  <a:cubicBezTo>
                    <a:pt x="2339" y="4228"/>
                    <a:pt x="2323" y="4211"/>
                    <a:pt x="2306" y="4211"/>
                  </a:cubicBezTo>
                  <a:cubicBezTo>
                    <a:pt x="2306" y="4228"/>
                    <a:pt x="2289" y="4228"/>
                    <a:pt x="2306" y="4245"/>
                  </a:cubicBezTo>
                  <a:close/>
                  <a:moveTo>
                    <a:pt x="2389" y="4829"/>
                  </a:moveTo>
                  <a:cubicBezTo>
                    <a:pt x="2389" y="4829"/>
                    <a:pt x="2389" y="4829"/>
                    <a:pt x="2373" y="4829"/>
                  </a:cubicBezTo>
                  <a:lnTo>
                    <a:pt x="2373" y="4846"/>
                  </a:lnTo>
                  <a:cubicBezTo>
                    <a:pt x="2389" y="4846"/>
                    <a:pt x="2389" y="4846"/>
                    <a:pt x="2389" y="4829"/>
                  </a:cubicBezTo>
                  <a:close/>
                  <a:moveTo>
                    <a:pt x="2356" y="4763"/>
                  </a:moveTo>
                  <a:cubicBezTo>
                    <a:pt x="2356" y="4746"/>
                    <a:pt x="2356" y="4746"/>
                    <a:pt x="2373" y="4729"/>
                  </a:cubicBezTo>
                  <a:cubicBezTo>
                    <a:pt x="2339" y="4729"/>
                    <a:pt x="2356" y="4696"/>
                    <a:pt x="2339" y="4696"/>
                  </a:cubicBezTo>
                  <a:cubicBezTo>
                    <a:pt x="2339" y="4696"/>
                    <a:pt x="2323" y="4696"/>
                    <a:pt x="2323" y="4696"/>
                  </a:cubicBezTo>
                  <a:cubicBezTo>
                    <a:pt x="2339" y="4712"/>
                    <a:pt x="2323" y="4729"/>
                    <a:pt x="2323" y="4746"/>
                  </a:cubicBezTo>
                  <a:cubicBezTo>
                    <a:pt x="2339" y="4746"/>
                    <a:pt x="2339" y="4763"/>
                    <a:pt x="2356" y="4763"/>
                  </a:cubicBezTo>
                  <a:close/>
                  <a:moveTo>
                    <a:pt x="2289" y="4997"/>
                  </a:moveTo>
                  <a:cubicBezTo>
                    <a:pt x="2289" y="4980"/>
                    <a:pt x="2289" y="4963"/>
                    <a:pt x="2289" y="4946"/>
                  </a:cubicBezTo>
                  <a:cubicBezTo>
                    <a:pt x="2272" y="4963"/>
                    <a:pt x="2272" y="4980"/>
                    <a:pt x="2289" y="4997"/>
                  </a:cubicBezTo>
                  <a:close/>
                  <a:moveTo>
                    <a:pt x="2740" y="4712"/>
                  </a:moveTo>
                  <a:cubicBezTo>
                    <a:pt x="2740" y="4696"/>
                    <a:pt x="2757" y="4696"/>
                    <a:pt x="2740" y="4696"/>
                  </a:cubicBezTo>
                  <a:cubicBezTo>
                    <a:pt x="2740" y="4712"/>
                    <a:pt x="2724" y="4696"/>
                    <a:pt x="2707" y="4696"/>
                  </a:cubicBezTo>
                  <a:cubicBezTo>
                    <a:pt x="2707" y="4696"/>
                    <a:pt x="2707" y="4729"/>
                    <a:pt x="2707" y="4729"/>
                  </a:cubicBezTo>
                  <a:cubicBezTo>
                    <a:pt x="2673" y="4746"/>
                    <a:pt x="2673" y="4712"/>
                    <a:pt x="2657" y="4696"/>
                  </a:cubicBezTo>
                  <a:cubicBezTo>
                    <a:pt x="2640" y="4679"/>
                    <a:pt x="2590" y="4696"/>
                    <a:pt x="2590" y="4679"/>
                  </a:cubicBezTo>
                  <a:cubicBezTo>
                    <a:pt x="2573" y="4696"/>
                    <a:pt x="2557" y="4679"/>
                    <a:pt x="2557" y="4712"/>
                  </a:cubicBezTo>
                  <a:cubicBezTo>
                    <a:pt x="2623" y="4712"/>
                    <a:pt x="2640" y="4779"/>
                    <a:pt x="2690" y="4813"/>
                  </a:cubicBezTo>
                  <a:cubicBezTo>
                    <a:pt x="2724" y="4796"/>
                    <a:pt x="2740" y="4779"/>
                    <a:pt x="2707" y="4729"/>
                  </a:cubicBezTo>
                  <a:cubicBezTo>
                    <a:pt x="2740" y="4729"/>
                    <a:pt x="2724" y="4712"/>
                    <a:pt x="2740" y="4712"/>
                  </a:cubicBezTo>
                  <a:close/>
                  <a:moveTo>
                    <a:pt x="2490" y="4813"/>
                  </a:moveTo>
                  <a:lnTo>
                    <a:pt x="2490" y="4779"/>
                  </a:lnTo>
                  <a:cubicBezTo>
                    <a:pt x="2473" y="4779"/>
                    <a:pt x="2473" y="4796"/>
                    <a:pt x="2473" y="4796"/>
                  </a:cubicBezTo>
                  <a:cubicBezTo>
                    <a:pt x="2473" y="4796"/>
                    <a:pt x="2456" y="4796"/>
                    <a:pt x="2456" y="4796"/>
                  </a:cubicBezTo>
                  <a:cubicBezTo>
                    <a:pt x="2456" y="4813"/>
                    <a:pt x="2456" y="4829"/>
                    <a:pt x="2473" y="4829"/>
                  </a:cubicBezTo>
                  <a:cubicBezTo>
                    <a:pt x="2473" y="4813"/>
                    <a:pt x="2473" y="4796"/>
                    <a:pt x="2490" y="4813"/>
                  </a:cubicBezTo>
                  <a:close/>
                  <a:moveTo>
                    <a:pt x="2824" y="4763"/>
                  </a:moveTo>
                  <a:cubicBezTo>
                    <a:pt x="2807" y="4763"/>
                    <a:pt x="2807" y="4763"/>
                    <a:pt x="2790" y="4763"/>
                  </a:cubicBezTo>
                  <a:cubicBezTo>
                    <a:pt x="2790" y="4779"/>
                    <a:pt x="2774" y="4813"/>
                    <a:pt x="2757" y="4829"/>
                  </a:cubicBezTo>
                  <a:cubicBezTo>
                    <a:pt x="2774" y="4829"/>
                    <a:pt x="2774" y="4829"/>
                    <a:pt x="2790" y="4813"/>
                  </a:cubicBezTo>
                  <a:cubicBezTo>
                    <a:pt x="2790" y="4813"/>
                    <a:pt x="2790" y="4813"/>
                    <a:pt x="2790" y="4829"/>
                  </a:cubicBezTo>
                  <a:cubicBezTo>
                    <a:pt x="2790" y="4829"/>
                    <a:pt x="2790" y="4829"/>
                    <a:pt x="2790" y="4829"/>
                  </a:cubicBezTo>
                  <a:cubicBezTo>
                    <a:pt x="2807" y="4846"/>
                    <a:pt x="2807" y="4779"/>
                    <a:pt x="2790" y="4779"/>
                  </a:cubicBezTo>
                  <a:cubicBezTo>
                    <a:pt x="2807" y="4779"/>
                    <a:pt x="2807" y="4779"/>
                    <a:pt x="2824" y="4763"/>
                  </a:cubicBezTo>
                  <a:close/>
                  <a:moveTo>
                    <a:pt x="2790" y="4662"/>
                  </a:moveTo>
                  <a:cubicBezTo>
                    <a:pt x="2790" y="4662"/>
                    <a:pt x="2807" y="4662"/>
                    <a:pt x="2824" y="4662"/>
                  </a:cubicBezTo>
                  <a:cubicBezTo>
                    <a:pt x="2824" y="4679"/>
                    <a:pt x="2807" y="4696"/>
                    <a:pt x="2790" y="4712"/>
                  </a:cubicBezTo>
                  <a:lnTo>
                    <a:pt x="2790" y="4696"/>
                  </a:lnTo>
                  <a:cubicBezTo>
                    <a:pt x="2790" y="4712"/>
                    <a:pt x="2757" y="4729"/>
                    <a:pt x="2774" y="4746"/>
                  </a:cubicBezTo>
                  <a:cubicBezTo>
                    <a:pt x="2757" y="4746"/>
                    <a:pt x="2757" y="4729"/>
                    <a:pt x="2740" y="4729"/>
                  </a:cubicBezTo>
                  <a:cubicBezTo>
                    <a:pt x="2740" y="4729"/>
                    <a:pt x="2757" y="4729"/>
                    <a:pt x="2757" y="4729"/>
                  </a:cubicBezTo>
                  <a:cubicBezTo>
                    <a:pt x="2740" y="4696"/>
                    <a:pt x="2774" y="4712"/>
                    <a:pt x="2774" y="4679"/>
                  </a:cubicBezTo>
                  <a:cubicBezTo>
                    <a:pt x="2774" y="4679"/>
                    <a:pt x="2790" y="4662"/>
                    <a:pt x="2790" y="4679"/>
                  </a:cubicBezTo>
                  <a:cubicBezTo>
                    <a:pt x="2807" y="4679"/>
                    <a:pt x="2790" y="4662"/>
                    <a:pt x="2790" y="4662"/>
                  </a:cubicBezTo>
                  <a:close/>
                  <a:moveTo>
                    <a:pt x="2423" y="4729"/>
                  </a:moveTo>
                  <a:cubicBezTo>
                    <a:pt x="2423" y="4746"/>
                    <a:pt x="2423" y="4746"/>
                    <a:pt x="2406" y="4746"/>
                  </a:cubicBezTo>
                  <a:cubicBezTo>
                    <a:pt x="2406" y="4763"/>
                    <a:pt x="2423" y="4763"/>
                    <a:pt x="2423" y="4763"/>
                  </a:cubicBezTo>
                  <a:cubicBezTo>
                    <a:pt x="2423" y="4746"/>
                    <a:pt x="2440" y="4729"/>
                    <a:pt x="2423" y="4729"/>
                  </a:cubicBezTo>
                  <a:close/>
                  <a:moveTo>
                    <a:pt x="2406" y="4913"/>
                  </a:moveTo>
                  <a:cubicBezTo>
                    <a:pt x="2406" y="4930"/>
                    <a:pt x="2423" y="4896"/>
                    <a:pt x="2423" y="4913"/>
                  </a:cubicBezTo>
                  <a:cubicBezTo>
                    <a:pt x="2423" y="4913"/>
                    <a:pt x="2406" y="4930"/>
                    <a:pt x="2423" y="4930"/>
                  </a:cubicBezTo>
                  <a:cubicBezTo>
                    <a:pt x="2406" y="4946"/>
                    <a:pt x="2406" y="4946"/>
                    <a:pt x="2389" y="4946"/>
                  </a:cubicBezTo>
                  <a:cubicBezTo>
                    <a:pt x="2389" y="4946"/>
                    <a:pt x="2406" y="4946"/>
                    <a:pt x="2406" y="4930"/>
                  </a:cubicBezTo>
                  <a:cubicBezTo>
                    <a:pt x="2389" y="4930"/>
                    <a:pt x="2389" y="4946"/>
                    <a:pt x="2389" y="4946"/>
                  </a:cubicBezTo>
                  <a:cubicBezTo>
                    <a:pt x="2389" y="4946"/>
                    <a:pt x="2406" y="4963"/>
                    <a:pt x="2406" y="4963"/>
                  </a:cubicBezTo>
                  <a:cubicBezTo>
                    <a:pt x="2389" y="4980"/>
                    <a:pt x="2389" y="4946"/>
                    <a:pt x="2389" y="4946"/>
                  </a:cubicBezTo>
                  <a:cubicBezTo>
                    <a:pt x="2373" y="4946"/>
                    <a:pt x="2373" y="4963"/>
                    <a:pt x="2373" y="4946"/>
                  </a:cubicBezTo>
                  <a:cubicBezTo>
                    <a:pt x="2373" y="4963"/>
                    <a:pt x="2389" y="4963"/>
                    <a:pt x="2373" y="4980"/>
                  </a:cubicBezTo>
                  <a:cubicBezTo>
                    <a:pt x="2339" y="4997"/>
                    <a:pt x="2356" y="4980"/>
                    <a:pt x="2323" y="4963"/>
                  </a:cubicBezTo>
                  <a:cubicBezTo>
                    <a:pt x="2339" y="4913"/>
                    <a:pt x="2373" y="4930"/>
                    <a:pt x="2406" y="4896"/>
                  </a:cubicBezTo>
                  <a:cubicBezTo>
                    <a:pt x="2406" y="4896"/>
                    <a:pt x="2406" y="4880"/>
                    <a:pt x="2423" y="4896"/>
                  </a:cubicBezTo>
                  <a:cubicBezTo>
                    <a:pt x="2423" y="4913"/>
                    <a:pt x="2406" y="4913"/>
                    <a:pt x="2406" y="4913"/>
                  </a:cubicBezTo>
                  <a:close/>
                  <a:moveTo>
                    <a:pt x="2974" y="4612"/>
                  </a:moveTo>
                  <a:cubicBezTo>
                    <a:pt x="2958" y="4596"/>
                    <a:pt x="2958" y="4579"/>
                    <a:pt x="2941" y="4579"/>
                  </a:cubicBezTo>
                  <a:cubicBezTo>
                    <a:pt x="2941" y="4596"/>
                    <a:pt x="2941" y="4612"/>
                    <a:pt x="2924" y="4612"/>
                  </a:cubicBezTo>
                  <a:cubicBezTo>
                    <a:pt x="2924" y="4646"/>
                    <a:pt x="2941" y="4662"/>
                    <a:pt x="2958" y="4662"/>
                  </a:cubicBezTo>
                  <a:cubicBezTo>
                    <a:pt x="2941" y="4662"/>
                    <a:pt x="2941" y="4679"/>
                    <a:pt x="2941" y="4696"/>
                  </a:cubicBezTo>
                  <a:cubicBezTo>
                    <a:pt x="2941" y="4712"/>
                    <a:pt x="2958" y="4712"/>
                    <a:pt x="2974" y="4696"/>
                  </a:cubicBezTo>
                  <a:cubicBezTo>
                    <a:pt x="2958" y="4696"/>
                    <a:pt x="2958" y="4679"/>
                    <a:pt x="2958" y="4679"/>
                  </a:cubicBezTo>
                  <a:cubicBezTo>
                    <a:pt x="2974" y="4662"/>
                    <a:pt x="2958" y="4646"/>
                    <a:pt x="2958" y="4629"/>
                  </a:cubicBezTo>
                  <a:cubicBezTo>
                    <a:pt x="2958" y="4612"/>
                    <a:pt x="2974" y="4629"/>
                    <a:pt x="2974" y="4612"/>
                  </a:cubicBezTo>
                  <a:close/>
                  <a:moveTo>
                    <a:pt x="2991" y="2340"/>
                  </a:moveTo>
                  <a:cubicBezTo>
                    <a:pt x="3008" y="2340"/>
                    <a:pt x="3008" y="2323"/>
                    <a:pt x="3008" y="2306"/>
                  </a:cubicBezTo>
                  <a:cubicBezTo>
                    <a:pt x="3024" y="2306"/>
                    <a:pt x="3024" y="2306"/>
                    <a:pt x="3024" y="2306"/>
                  </a:cubicBezTo>
                  <a:cubicBezTo>
                    <a:pt x="3008" y="2306"/>
                    <a:pt x="3008" y="2306"/>
                    <a:pt x="3008" y="2290"/>
                  </a:cubicBezTo>
                  <a:cubicBezTo>
                    <a:pt x="2991" y="2306"/>
                    <a:pt x="2958" y="2323"/>
                    <a:pt x="2958" y="2340"/>
                  </a:cubicBezTo>
                  <a:cubicBezTo>
                    <a:pt x="2974" y="2323"/>
                    <a:pt x="2974" y="2340"/>
                    <a:pt x="2991" y="2340"/>
                  </a:cubicBezTo>
                  <a:close/>
                  <a:moveTo>
                    <a:pt x="2891" y="4813"/>
                  </a:moveTo>
                  <a:cubicBezTo>
                    <a:pt x="2891" y="4813"/>
                    <a:pt x="2907" y="4813"/>
                    <a:pt x="2907" y="4813"/>
                  </a:cubicBezTo>
                  <a:cubicBezTo>
                    <a:pt x="2874" y="4813"/>
                    <a:pt x="2907" y="4829"/>
                    <a:pt x="2874" y="4829"/>
                  </a:cubicBezTo>
                  <a:cubicBezTo>
                    <a:pt x="2874" y="4813"/>
                    <a:pt x="2874" y="4813"/>
                    <a:pt x="2874" y="4813"/>
                  </a:cubicBezTo>
                  <a:cubicBezTo>
                    <a:pt x="2874" y="4813"/>
                    <a:pt x="2874" y="4813"/>
                    <a:pt x="2857" y="4813"/>
                  </a:cubicBezTo>
                  <a:cubicBezTo>
                    <a:pt x="2857" y="4813"/>
                    <a:pt x="2857" y="4796"/>
                    <a:pt x="2857" y="4796"/>
                  </a:cubicBezTo>
                  <a:cubicBezTo>
                    <a:pt x="2857" y="4813"/>
                    <a:pt x="2857" y="4829"/>
                    <a:pt x="2857" y="4829"/>
                  </a:cubicBezTo>
                  <a:cubicBezTo>
                    <a:pt x="2891" y="4829"/>
                    <a:pt x="2891" y="4846"/>
                    <a:pt x="2907" y="4829"/>
                  </a:cubicBezTo>
                  <a:cubicBezTo>
                    <a:pt x="2891" y="4829"/>
                    <a:pt x="2924" y="4796"/>
                    <a:pt x="2891" y="4813"/>
                  </a:cubicBezTo>
                  <a:close/>
                  <a:moveTo>
                    <a:pt x="2958" y="1772"/>
                  </a:moveTo>
                  <a:cubicBezTo>
                    <a:pt x="2974" y="1772"/>
                    <a:pt x="2974" y="1788"/>
                    <a:pt x="2958" y="1805"/>
                  </a:cubicBezTo>
                  <a:cubicBezTo>
                    <a:pt x="2974" y="1805"/>
                    <a:pt x="3008" y="1822"/>
                    <a:pt x="3024" y="1805"/>
                  </a:cubicBezTo>
                  <a:cubicBezTo>
                    <a:pt x="3024" y="1788"/>
                    <a:pt x="3024" y="1772"/>
                    <a:pt x="3008" y="1772"/>
                  </a:cubicBezTo>
                  <a:cubicBezTo>
                    <a:pt x="2991" y="1772"/>
                    <a:pt x="2974" y="1755"/>
                    <a:pt x="2958" y="1772"/>
                  </a:cubicBezTo>
                  <a:close/>
                  <a:moveTo>
                    <a:pt x="2089" y="3225"/>
                  </a:moveTo>
                  <a:cubicBezTo>
                    <a:pt x="2089" y="3242"/>
                    <a:pt x="2105" y="3225"/>
                    <a:pt x="2122" y="3225"/>
                  </a:cubicBezTo>
                  <a:cubicBezTo>
                    <a:pt x="2105" y="3192"/>
                    <a:pt x="2089" y="3192"/>
                    <a:pt x="2089" y="3225"/>
                  </a:cubicBezTo>
                  <a:close/>
                  <a:moveTo>
                    <a:pt x="3008" y="3276"/>
                  </a:moveTo>
                  <a:cubicBezTo>
                    <a:pt x="3008" y="3276"/>
                    <a:pt x="2991" y="3276"/>
                    <a:pt x="2991" y="3276"/>
                  </a:cubicBezTo>
                  <a:cubicBezTo>
                    <a:pt x="3008" y="3276"/>
                    <a:pt x="3008" y="3276"/>
                    <a:pt x="2991" y="3276"/>
                  </a:cubicBezTo>
                  <a:cubicBezTo>
                    <a:pt x="2991" y="3276"/>
                    <a:pt x="2974" y="3309"/>
                    <a:pt x="2991" y="3309"/>
                  </a:cubicBezTo>
                  <a:cubicBezTo>
                    <a:pt x="2991" y="3292"/>
                    <a:pt x="3008" y="3292"/>
                    <a:pt x="3008" y="3276"/>
                  </a:cubicBezTo>
                  <a:close/>
                  <a:moveTo>
                    <a:pt x="1788" y="4612"/>
                  </a:moveTo>
                  <a:cubicBezTo>
                    <a:pt x="1771" y="4612"/>
                    <a:pt x="1771" y="4612"/>
                    <a:pt x="1755" y="4612"/>
                  </a:cubicBezTo>
                  <a:cubicBezTo>
                    <a:pt x="1755" y="4629"/>
                    <a:pt x="1771" y="4629"/>
                    <a:pt x="1771" y="4629"/>
                  </a:cubicBezTo>
                  <a:cubicBezTo>
                    <a:pt x="1771" y="4612"/>
                    <a:pt x="1788" y="4629"/>
                    <a:pt x="1788" y="4612"/>
                  </a:cubicBezTo>
                  <a:close/>
                  <a:moveTo>
                    <a:pt x="1738" y="4763"/>
                  </a:moveTo>
                  <a:cubicBezTo>
                    <a:pt x="1738" y="4746"/>
                    <a:pt x="1755" y="4746"/>
                    <a:pt x="1738" y="4729"/>
                  </a:cubicBezTo>
                  <a:lnTo>
                    <a:pt x="1721" y="4729"/>
                  </a:lnTo>
                  <a:cubicBezTo>
                    <a:pt x="1721" y="4746"/>
                    <a:pt x="1738" y="4763"/>
                    <a:pt x="1738" y="4763"/>
                  </a:cubicBezTo>
                  <a:close/>
                  <a:moveTo>
                    <a:pt x="1755" y="4428"/>
                  </a:moveTo>
                  <a:cubicBezTo>
                    <a:pt x="1738" y="4428"/>
                    <a:pt x="1738" y="4412"/>
                    <a:pt x="1721" y="4428"/>
                  </a:cubicBezTo>
                  <a:cubicBezTo>
                    <a:pt x="1738" y="4428"/>
                    <a:pt x="1738" y="4445"/>
                    <a:pt x="1738" y="4445"/>
                  </a:cubicBezTo>
                  <a:cubicBezTo>
                    <a:pt x="1738" y="4428"/>
                    <a:pt x="1755" y="4445"/>
                    <a:pt x="1755" y="4428"/>
                  </a:cubicBezTo>
                  <a:close/>
                  <a:moveTo>
                    <a:pt x="1972" y="5113"/>
                  </a:moveTo>
                  <a:cubicBezTo>
                    <a:pt x="1972" y="5113"/>
                    <a:pt x="1988" y="5113"/>
                    <a:pt x="1988" y="5097"/>
                  </a:cubicBezTo>
                  <a:cubicBezTo>
                    <a:pt x="1955" y="5080"/>
                    <a:pt x="1955" y="5030"/>
                    <a:pt x="1922" y="5063"/>
                  </a:cubicBezTo>
                  <a:cubicBezTo>
                    <a:pt x="1922" y="5047"/>
                    <a:pt x="1922" y="5047"/>
                    <a:pt x="1922" y="5047"/>
                  </a:cubicBezTo>
                  <a:cubicBezTo>
                    <a:pt x="1922" y="5047"/>
                    <a:pt x="1905" y="5047"/>
                    <a:pt x="1905" y="5047"/>
                  </a:cubicBezTo>
                  <a:cubicBezTo>
                    <a:pt x="1922" y="5097"/>
                    <a:pt x="1938" y="5164"/>
                    <a:pt x="1988" y="5147"/>
                  </a:cubicBezTo>
                  <a:cubicBezTo>
                    <a:pt x="1972" y="5147"/>
                    <a:pt x="1988" y="5113"/>
                    <a:pt x="1988" y="5113"/>
                  </a:cubicBezTo>
                  <a:cubicBezTo>
                    <a:pt x="1988" y="5113"/>
                    <a:pt x="1972" y="5113"/>
                    <a:pt x="1972" y="5113"/>
                  </a:cubicBezTo>
                  <a:close/>
                  <a:moveTo>
                    <a:pt x="2039" y="4729"/>
                  </a:moveTo>
                  <a:cubicBezTo>
                    <a:pt x="2039" y="4729"/>
                    <a:pt x="2055" y="4712"/>
                    <a:pt x="2039" y="4696"/>
                  </a:cubicBezTo>
                  <a:cubicBezTo>
                    <a:pt x="2055" y="4696"/>
                    <a:pt x="2055" y="4712"/>
                    <a:pt x="2055" y="4712"/>
                  </a:cubicBezTo>
                  <a:lnTo>
                    <a:pt x="2055" y="4729"/>
                  </a:lnTo>
                  <a:cubicBezTo>
                    <a:pt x="2055" y="4712"/>
                    <a:pt x="2055" y="4729"/>
                    <a:pt x="2039" y="4729"/>
                  </a:cubicBezTo>
                  <a:close/>
                  <a:moveTo>
                    <a:pt x="1938" y="4445"/>
                  </a:moveTo>
                  <a:cubicBezTo>
                    <a:pt x="1955" y="4462"/>
                    <a:pt x="1955" y="4479"/>
                    <a:pt x="1972" y="4462"/>
                  </a:cubicBezTo>
                  <a:lnTo>
                    <a:pt x="1972" y="4445"/>
                  </a:lnTo>
                  <a:cubicBezTo>
                    <a:pt x="1955" y="4445"/>
                    <a:pt x="1955" y="4445"/>
                    <a:pt x="1938" y="4445"/>
                  </a:cubicBezTo>
                  <a:close/>
                  <a:moveTo>
                    <a:pt x="1721" y="4178"/>
                  </a:moveTo>
                  <a:cubicBezTo>
                    <a:pt x="1721" y="4195"/>
                    <a:pt x="1721" y="4211"/>
                    <a:pt x="1704" y="4211"/>
                  </a:cubicBezTo>
                  <a:cubicBezTo>
                    <a:pt x="1704" y="4211"/>
                    <a:pt x="1704" y="4245"/>
                    <a:pt x="1721" y="4245"/>
                  </a:cubicBezTo>
                  <a:cubicBezTo>
                    <a:pt x="1738" y="4228"/>
                    <a:pt x="1704" y="4228"/>
                    <a:pt x="1704" y="4211"/>
                  </a:cubicBezTo>
                  <a:cubicBezTo>
                    <a:pt x="1721" y="4228"/>
                    <a:pt x="1738" y="4195"/>
                    <a:pt x="1721" y="4178"/>
                  </a:cubicBezTo>
                  <a:close/>
                  <a:moveTo>
                    <a:pt x="1905" y="5047"/>
                  </a:moveTo>
                  <a:cubicBezTo>
                    <a:pt x="1888" y="5063"/>
                    <a:pt x="1888" y="5047"/>
                    <a:pt x="1888" y="5080"/>
                  </a:cubicBezTo>
                  <a:cubicBezTo>
                    <a:pt x="1871" y="5080"/>
                    <a:pt x="1871" y="5080"/>
                    <a:pt x="1871" y="5097"/>
                  </a:cubicBezTo>
                  <a:cubicBezTo>
                    <a:pt x="1871" y="5063"/>
                    <a:pt x="1855" y="5063"/>
                    <a:pt x="1855" y="5047"/>
                  </a:cubicBezTo>
                  <a:cubicBezTo>
                    <a:pt x="1838" y="5047"/>
                    <a:pt x="1821" y="5047"/>
                    <a:pt x="1821" y="5030"/>
                  </a:cubicBezTo>
                  <a:cubicBezTo>
                    <a:pt x="1821" y="5030"/>
                    <a:pt x="1821" y="5030"/>
                    <a:pt x="1821" y="5030"/>
                  </a:cubicBezTo>
                  <a:cubicBezTo>
                    <a:pt x="1805" y="5030"/>
                    <a:pt x="1805" y="5030"/>
                    <a:pt x="1805" y="5013"/>
                  </a:cubicBezTo>
                  <a:cubicBezTo>
                    <a:pt x="1805" y="5030"/>
                    <a:pt x="1788" y="5013"/>
                    <a:pt x="1788" y="5030"/>
                  </a:cubicBezTo>
                  <a:cubicBezTo>
                    <a:pt x="1771" y="5030"/>
                    <a:pt x="1788" y="5013"/>
                    <a:pt x="1755" y="5030"/>
                  </a:cubicBezTo>
                  <a:cubicBezTo>
                    <a:pt x="1755" y="5013"/>
                    <a:pt x="1771" y="5013"/>
                    <a:pt x="1788" y="5013"/>
                  </a:cubicBezTo>
                  <a:cubicBezTo>
                    <a:pt x="1771" y="4980"/>
                    <a:pt x="1755" y="5013"/>
                    <a:pt x="1755" y="4997"/>
                  </a:cubicBezTo>
                  <a:cubicBezTo>
                    <a:pt x="1771" y="4980"/>
                    <a:pt x="1788" y="4997"/>
                    <a:pt x="1788" y="4980"/>
                  </a:cubicBezTo>
                  <a:cubicBezTo>
                    <a:pt x="1805" y="4980"/>
                    <a:pt x="1821" y="4997"/>
                    <a:pt x="1805" y="5013"/>
                  </a:cubicBezTo>
                  <a:cubicBezTo>
                    <a:pt x="1805" y="5013"/>
                    <a:pt x="1821" y="4997"/>
                    <a:pt x="1821" y="4980"/>
                  </a:cubicBezTo>
                  <a:cubicBezTo>
                    <a:pt x="1838" y="4997"/>
                    <a:pt x="1838" y="5013"/>
                    <a:pt x="1871" y="5013"/>
                  </a:cubicBezTo>
                  <a:cubicBezTo>
                    <a:pt x="1871" y="5030"/>
                    <a:pt x="1855" y="5030"/>
                    <a:pt x="1871" y="5030"/>
                  </a:cubicBezTo>
                  <a:cubicBezTo>
                    <a:pt x="1871" y="5013"/>
                    <a:pt x="1888" y="5047"/>
                    <a:pt x="1905" y="5047"/>
                  </a:cubicBezTo>
                  <a:close/>
                  <a:moveTo>
                    <a:pt x="2105" y="4596"/>
                  </a:moveTo>
                  <a:cubicBezTo>
                    <a:pt x="2105" y="4596"/>
                    <a:pt x="2089" y="4612"/>
                    <a:pt x="2089" y="4596"/>
                  </a:cubicBezTo>
                  <a:cubicBezTo>
                    <a:pt x="2105" y="4596"/>
                    <a:pt x="2089" y="4579"/>
                    <a:pt x="2105" y="4562"/>
                  </a:cubicBezTo>
                  <a:cubicBezTo>
                    <a:pt x="2072" y="4562"/>
                    <a:pt x="2072" y="4579"/>
                    <a:pt x="2055" y="4596"/>
                  </a:cubicBezTo>
                  <a:cubicBezTo>
                    <a:pt x="2089" y="4612"/>
                    <a:pt x="2089" y="4612"/>
                    <a:pt x="2105" y="4612"/>
                  </a:cubicBezTo>
                  <a:cubicBezTo>
                    <a:pt x="2089" y="4612"/>
                    <a:pt x="2105" y="4596"/>
                    <a:pt x="2105" y="4596"/>
                  </a:cubicBezTo>
                  <a:close/>
                  <a:moveTo>
                    <a:pt x="1771" y="4027"/>
                  </a:moveTo>
                  <a:cubicBezTo>
                    <a:pt x="1771" y="4044"/>
                    <a:pt x="1721" y="4061"/>
                    <a:pt x="1738" y="4094"/>
                  </a:cubicBezTo>
                  <a:cubicBezTo>
                    <a:pt x="1738" y="4094"/>
                    <a:pt x="1704" y="4111"/>
                    <a:pt x="1704" y="4111"/>
                  </a:cubicBezTo>
                  <a:cubicBezTo>
                    <a:pt x="1688" y="4111"/>
                    <a:pt x="1688" y="4144"/>
                    <a:pt x="1671" y="4144"/>
                  </a:cubicBezTo>
                  <a:cubicBezTo>
                    <a:pt x="1654" y="4128"/>
                    <a:pt x="1704" y="4111"/>
                    <a:pt x="1671" y="4111"/>
                  </a:cubicBezTo>
                  <a:cubicBezTo>
                    <a:pt x="1671" y="4078"/>
                    <a:pt x="1704" y="4078"/>
                    <a:pt x="1688" y="4061"/>
                  </a:cubicBezTo>
                  <a:cubicBezTo>
                    <a:pt x="1704" y="4044"/>
                    <a:pt x="1721" y="4061"/>
                    <a:pt x="1721" y="4044"/>
                  </a:cubicBezTo>
                  <a:cubicBezTo>
                    <a:pt x="1704" y="4027"/>
                    <a:pt x="1688" y="4044"/>
                    <a:pt x="1671" y="4044"/>
                  </a:cubicBezTo>
                  <a:cubicBezTo>
                    <a:pt x="1654" y="3994"/>
                    <a:pt x="1671" y="3944"/>
                    <a:pt x="1721" y="3961"/>
                  </a:cubicBezTo>
                  <a:cubicBezTo>
                    <a:pt x="1721" y="3977"/>
                    <a:pt x="1738" y="3994"/>
                    <a:pt x="1755" y="3994"/>
                  </a:cubicBezTo>
                  <a:cubicBezTo>
                    <a:pt x="1738" y="4011"/>
                    <a:pt x="1755" y="4044"/>
                    <a:pt x="1738" y="4027"/>
                  </a:cubicBezTo>
                  <a:cubicBezTo>
                    <a:pt x="1721" y="4044"/>
                    <a:pt x="1771" y="4044"/>
                    <a:pt x="1771" y="4027"/>
                  </a:cubicBezTo>
                  <a:close/>
                  <a:moveTo>
                    <a:pt x="1654" y="5030"/>
                  </a:moveTo>
                  <a:cubicBezTo>
                    <a:pt x="1638" y="5013"/>
                    <a:pt x="1638" y="4997"/>
                    <a:pt x="1671" y="5013"/>
                  </a:cubicBezTo>
                  <a:cubicBezTo>
                    <a:pt x="1654" y="5013"/>
                    <a:pt x="1654" y="5030"/>
                    <a:pt x="1654" y="5030"/>
                  </a:cubicBezTo>
                  <a:close/>
                  <a:moveTo>
                    <a:pt x="1821" y="4144"/>
                  </a:moveTo>
                  <a:cubicBezTo>
                    <a:pt x="1805" y="4128"/>
                    <a:pt x="1821" y="4111"/>
                    <a:pt x="1821" y="4094"/>
                  </a:cubicBezTo>
                  <a:cubicBezTo>
                    <a:pt x="1805" y="4094"/>
                    <a:pt x="1788" y="4094"/>
                    <a:pt x="1788" y="4078"/>
                  </a:cubicBezTo>
                  <a:cubicBezTo>
                    <a:pt x="1771" y="4078"/>
                    <a:pt x="1788" y="4094"/>
                    <a:pt x="1771" y="4094"/>
                  </a:cubicBezTo>
                  <a:cubicBezTo>
                    <a:pt x="1771" y="4094"/>
                    <a:pt x="1771" y="4078"/>
                    <a:pt x="1771" y="4078"/>
                  </a:cubicBezTo>
                  <a:cubicBezTo>
                    <a:pt x="1788" y="4078"/>
                    <a:pt x="1788" y="4044"/>
                    <a:pt x="1821" y="4044"/>
                  </a:cubicBezTo>
                  <a:cubicBezTo>
                    <a:pt x="1821" y="4061"/>
                    <a:pt x="1805" y="4094"/>
                    <a:pt x="1838" y="4094"/>
                  </a:cubicBezTo>
                  <a:lnTo>
                    <a:pt x="1838" y="4111"/>
                  </a:lnTo>
                  <a:cubicBezTo>
                    <a:pt x="1821" y="4111"/>
                    <a:pt x="1838" y="4128"/>
                    <a:pt x="1821" y="4128"/>
                  </a:cubicBezTo>
                  <a:lnTo>
                    <a:pt x="1821" y="4144"/>
                  </a:lnTo>
                  <a:close/>
                  <a:moveTo>
                    <a:pt x="2440" y="3459"/>
                  </a:moveTo>
                  <a:lnTo>
                    <a:pt x="2440" y="3493"/>
                  </a:lnTo>
                  <a:cubicBezTo>
                    <a:pt x="2490" y="3509"/>
                    <a:pt x="2523" y="3476"/>
                    <a:pt x="2557" y="3459"/>
                  </a:cubicBezTo>
                  <a:cubicBezTo>
                    <a:pt x="2523" y="3476"/>
                    <a:pt x="2473" y="3426"/>
                    <a:pt x="2440" y="3459"/>
                  </a:cubicBezTo>
                  <a:close/>
                  <a:moveTo>
                    <a:pt x="2991" y="4161"/>
                  </a:moveTo>
                  <a:lnTo>
                    <a:pt x="3024" y="4161"/>
                  </a:lnTo>
                  <a:lnTo>
                    <a:pt x="3024" y="4144"/>
                  </a:lnTo>
                  <a:cubicBezTo>
                    <a:pt x="3008" y="4144"/>
                    <a:pt x="2991" y="4144"/>
                    <a:pt x="2991" y="4161"/>
                  </a:cubicBezTo>
                  <a:close/>
                  <a:moveTo>
                    <a:pt x="3008" y="4495"/>
                  </a:moveTo>
                  <a:cubicBezTo>
                    <a:pt x="3008" y="4479"/>
                    <a:pt x="3024" y="4512"/>
                    <a:pt x="3041" y="4495"/>
                  </a:cubicBezTo>
                  <a:cubicBezTo>
                    <a:pt x="3041" y="4479"/>
                    <a:pt x="3058" y="4462"/>
                    <a:pt x="3074" y="4445"/>
                  </a:cubicBezTo>
                  <a:cubicBezTo>
                    <a:pt x="3058" y="4428"/>
                    <a:pt x="3041" y="4428"/>
                    <a:pt x="3041" y="4428"/>
                  </a:cubicBezTo>
                  <a:cubicBezTo>
                    <a:pt x="3041" y="4479"/>
                    <a:pt x="2974" y="4445"/>
                    <a:pt x="2991" y="4462"/>
                  </a:cubicBezTo>
                  <a:cubicBezTo>
                    <a:pt x="3008" y="4462"/>
                    <a:pt x="2991" y="4495"/>
                    <a:pt x="3008" y="4495"/>
                  </a:cubicBezTo>
                  <a:close/>
                  <a:moveTo>
                    <a:pt x="3024" y="4813"/>
                  </a:moveTo>
                  <a:cubicBezTo>
                    <a:pt x="3024" y="4813"/>
                    <a:pt x="3008" y="4796"/>
                    <a:pt x="3008" y="4796"/>
                  </a:cubicBezTo>
                  <a:cubicBezTo>
                    <a:pt x="3008" y="4813"/>
                    <a:pt x="2991" y="4829"/>
                    <a:pt x="2991" y="4846"/>
                  </a:cubicBezTo>
                  <a:cubicBezTo>
                    <a:pt x="3008" y="4846"/>
                    <a:pt x="3024" y="4829"/>
                    <a:pt x="3024" y="4813"/>
                  </a:cubicBezTo>
                  <a:close/>
                  <a:moveTo>
                    <a:pt x="2456" y="3309"/>
                  </a:moveTo>
                  <a:cubicBezTo>
                    <a:pt x="2456" y="3292"/>
                    <a:pt x="2456" y="3292"/>
                    <a:pt x="2456" y="3276"/>
                  </a:cubicBezTo>
                  <a:cubicBezTo>
                    <a:pt x="2440" y="3276"/>
                    <a:pt x="2423" y="3292"/>
                    <a:pt x="2423" y="3292"/>
                  </a:cubicBezTo>
                  <a:cubicBezTo>
                    <a:pt x="2440" y="3276"/>
                    <a:pt x="2373" y="3259"/>
                    <a:pt x="2406" y="3242"/>
                  </a:cubicBezTo>
                  <a:cubicBezTo>
                    <a:pt x="2389" y="3242"/>
                    <a:pt x="2356" y="3259"/>
                    <a:pt x="2339" y="3292"/>
                  </a:cubicBezTo>
                  <a:cubicBezTo>
                    <a:pt x="2356" y="3309"/>
                    <a:pt x="2373" y="3309"/>
                    <a:pt x="2389" y="3292"/>
                  </a:cubicBezTo>
                  <a:cubicBezTo>
                    <a:pt x="2406" y="3309"/>
                    <a:pt x="2389" y="3309"/>
                    <a:pt x="2389" y="3326"/>
                  </a:cubicBezTo>
                  <a:cubicBezTo>
                    <a:pt x="2423" y="3309"/>
                    <a:pt x="2423" y="3292"/>
                    <a:pt x="2456" y="3309"/>
                  </a:cubicBezTo>
                  <a:close/>
                  <a:moveTo>
                    <a:pt x="3058" y="4696"/>
                  </a:moveTo>
                  <a:cubicBezTo>
                    <a:pt x="3041" y="4696"/>
                    <a:pt x="3024" y="4679"/>
                    <a:pt x="3024" y="4696"/>
                  </a:cubicBezTo>
                  <a:cubicBezTo>
                    <a:pt x="3024" y="4696"/>
                    <a:pt x="3024" y="4679"/>
                    <a:pt x="3008" y="4696"/>
                  </a:cubicBezTo>
                  <a:cubicBezTo>
                    <a:pt x="3008" y="4646"/>
                    <a:pt x="3024" y="4629"/>
                    <a:pt x="3008" y="4612"/>
                  </a:cubicBezTo>
                  <a:cubicBezTo>
                    <a:pt x="3024" y="4646"/>
                    <a:pt x="3058" y="4596"/>
                    <a:pt x="3074" y="4612"/>
                  </a:cubicBezTo>
                  <a:cubicBezTo>
                    <a:pt x="3074" y="4629"/>
                    <a:pt x="3058" y="4629"/>
                    <a:pt x="3058" y="4612"/>
                  </a:cubicBezTo>
                  <a:lnTo>
                    <a:pt x="3058" y="4646"/>
                  </a:lnTo>
                  <a:cubicBezTo>
                    <a:pt x="3108" y="4629"/>
                    <a:pt x="3091" y="4679"/>
                    <a:pt x="3058" y="4696"/>
                  </a:cubicBezTo>
                  <a:close/>
                  <a:moveTo>
                    <a:pt x="2189" y="2524"/>
                  </a:moveTo>
                  <a:cubicBezTo>
                    <a:pt x="2189" y="2557"/>
                    <a:pt x="2206" y="2574"/>
                    <a:pt x="2189" y="2591"/>
                  </a:cubicBezTo>
                  <a:cubicBezTo>
                    <a:pt x="2222" y="2591"/>
                    <a:pt x="2222" y="2607"/>
                    <a:pt x="2222" y="2607"/>
                  </a:cubicBezTo>
                  <a:cubicBezTo>
                    <a:pt x="2239" y="2591"/>
                    <a:pt x="2239" y="2607"/>
                    <a:pt x="2256" y="2607"/>
                  </a:cubicBezTo>
                  <a:cubicBezTo>
                    <a:pt x="2256" y="2591"/>
                    <a:pt x="2272" y="2591"/>
                    <a:pt x="2272" y="2591"/>
                  </a:cubicBezTo>
                  <a:cubicBezTo>
                    <a:pt x="2239" y="2557"/>
                    <a:pt x="2206" y="2574"/>
                    <a:pt x="2206" y="2524"/>
                  </a:cubicBezTo>
                  <a:cubicBezTo>
                    <a:pt x="2189" y="2524"/>
                    <a:pt x="2189" y="2524"/>
                    <a:pt x="2189" y="2540"/>
                  </a:cubicBezTo>
                  <a:cubicBezTo>
                    <a:pt x="2189" y="2524"/>
                    <a:pt x="2189" y="2524"/>
                    <a:pt x="2189" y="2524"/>
                  </a:cubicBezTo>
                  <a:close/>
                  <a:moveTo>
                    <a:pt x="2306" y="2925"/>
                  </a:moveTo>
                  <a:cubicBezTo>
                    <a:pt x="2306" y="2908"/>
                    <a:pt x="2306" y="2908"/>
                    <a:pt x="2306" y="2908"/>
                  </a:cubicBezTo>
                  <a:cubicBezTo>
                    <a:pt x="2289" y="2908"/>
                    <a:pt x="2239" y="2908"/>
                    <a:pt x="2206" y="2908"/>
                  </a:cubicBezTo>
                  <a:cubicBezTo>
                    <a:pt x="2206" y="2891"/>
                    <a:pt x="2206" y="2891"/>
                    <a:pt x="2189" y="2875"/>
                  </a:cubicBezTo>
                  <a:cubicBezTo>
                    <a:pt x="2206" y="2925"/>
                    <a:pt x="2172" y="2858"/>
                    <a:pt x="2172" y="2908"/>
                  </a:cubicBezTo>
                  <a:cubicBezTo>
                    <a:pt x="2189" y="2925"/>
                    <a:pt x="2172" y="2891"/>
                    <a:pt x="2189" y="2891"/>
                  </a:cubicBezTo>
                  <a:cubicBezTo>
                    <a:pt x="2172" y="2908"/>
                    <a:pt x="2206" y="2908"/>
                    <a:pt x="2189" y="2925"/>
                  </a:cubicBezTo>
                  <a:cubicBezTo>
                    <a:pt x="2222" y="2925"/>
                    <a:pt x="2256" y="2941"/>
                    <a:pt x="2272" y="2958"/>
                  </a:cubicBezTo>
                  <a:cubicBezTo>
                    <a:pt x="2289" y="2958"/>
                    <a:pt x="2306" y="2925"/>
                    <a:pt x="2323" y="2958"/>
                  </a:cubicBezTo>
                  <a:cubicBezTo>
                    <a:pt x="2323" y="2925"/>
                    <a:pt x="2323" y="2958"/>
                    <a:pt x="2323" y="2941"/>
                  </a:cubicBezTo>
                  <a:cubicBezTo>
                    <a:pt x="2323" y="2941"/>
                    <a:pt x="2339" y="2925"/>
                    <a:pt x="2339" y="2908"/>
                  </a:cubicBezTo>
                  <a:cubicBezTo>
                    <a:pt x="2323" y="2908"/>
                    <a:pt x="2323" y="2925"/>
                    <a:pt x="2306" y="2925"/>
                  </a:cubicBezTo>
                  <a:close/>
                  <a:moveTo>
                    <a:pt x="2272" y="3159"/>
                  </a:moveTo>
                  <a:cubicBezTo>
                    <a:pt x="2272" y="3159"/>
                    <a:pt x="2289" y="3159"/>
                    <a:pt x="2272" y="3142"/>
                  </a:cubicBezTo>
                  <a:cubicBezTo>
                    <a:pt x="2256" y="3125"/>
                    <a:pt x="2256" y="3159"/>
                    <a:pt x="2272" y="3159"/>
                  </a:cubicBezTo>
                  <a:close/>
                  <a:moveTo>
                    <a:pt x="2389" y="3426"/>
                  </a:moveTo>
                  <a:cubicBezTo>
                    <a:pt x="2373" y="3426"/>
                    <a:pt x="2373" y="3426"/>
                    <a:pt x="2373" y="3443"/>
                  </a:cubicBezTo>
                  <a:cubicBezTo>
                    <a:pt x="2373" y="3443"/>
                    <a:pt x="2389" y="3443"/>
                    <a:pt x="2389" y="3443"/>
                  </a:cubicBezTo>
                  <a:cubicBezTo>
                    <a:pt x="2389" y="3426"/>
                    <a:pt x="2373" y="3443"/>
                    <a:pt x="2373" y="3426"/>
                  </a:cubicBezTo>
                  <a:cubicBezTo>
                    <a:pt x="2389" y="3426"/>
                    <a:pt x="2389" y="3426"/>
                    <a:pt x="2389" y="3426"/>
                  </a:cubicBezTo>
                  <a:close/>
                  <a:moveTo>
                    <a:pt x="2189" y="2925"/>
                  </a:moveTo>
                  <a:lnTo>
                    <a:pt x="2189" y="2925"/>
                  </a:lnTo>
                  <a:lnTo>
                    <a:pt x="2189" y="2925"/>
                  </a:lnTo>
                  <a:close/>
                  <a:moveTo>
                    <a:pt x="2072" y="2808"/>
                  </a:moveTo>
                  <a:cubicBezTo>
                    <a:pt x="2072" y="2808"/>
                    <a:pt x="2072" y="2791"/>
                    <a:pt x="2072" y="2808"/>
                  </a:cubicBezTo>
                  <a:cubicBezTo>
                    <a:pt x="2089" y="2808"/>
                    <a:pt x="2089" y="2808"/>
                    <a:pt x="2072" y="2824"/>
                  </a:cubicBezTo>
                  <a:cubicBezTo>
                    <a:pt x="2089" y="2824"/>
                    <a:pt x="2089" y="2824"/>
                    <a:pt x="2105" y="2824"/>
                  </a:cubicBezTo>
                  <a:cubicBezTo>
                    <a:pt x="2122" y="2808"/>
                    <a:pt x="2105" y="2808"/>
                    <a:pt x="2122" y="2774"/>
                  </a:cubicBezTo>
                  <a:cubicBezTo>
                    <a:pt x="2105" y="2774"/>
                    <a:pt x="2105" y="2808"/>
                    <a:pt x="2072" y="2808"/>
                  </a:cubicBezTo>
                  <a:close/>
                  <a:moveTo>
                    <a:pt x="2172" y="3342"/>
                  </a:moveTo>
                  <a:cubicBezTo>
                    <a:pt x="2172" y="3326"/>
                    <a:pt x="2206" y="3309"/>
                    <a:pt x="2206" y="3292"/>
                  </a:cubicBezTo>
                  <a:cubicBezTo>
                    <a:pt x="2206" y="3309"/>
                    <a:pt x="2222" y="3292"/>
                    <a:pt x="2239" y="3292"/>
                  </a:cubicBezTo>
                  <a:cubicBezTo>
                    <a:pt x="2239" y="3276"/>
                    <a:pt x="2206" y="3292"/>
                    <a:pt x="2222" y="3259"/>
                  </a:cubicBezTo>
                  <a:cubicBezTo>
                    <a:pt x="2222" y="3259"/>
                    <a:pt x="2222" y="3259"/>
                    <a:pt x="2222" y="3259"/>
                  </a:cubicBezTo>
                  <a:cubicBezTo>
                    <a:pt x="2206" y="3276"/>
                    <a:pt x="2206" y="3276"/>
                    <a:pt x="2206" y="3276"/>
                  </a:cubicBezTo>
                  <a:cubicBezTo>
                    <a:pt x="2189" y="3259"/>
                    <a:pt x="2172" y="3276"/>
                    <a:pt x="2156" y="3292"/>
                  </a:cubicBezTo>
                  <a:cubicBezTo>
                    <a:pt x="2156" y="3259"/>
                    <a:pt x="2139" y="3242"/>
                    <a:pt x="2122" y="3242"/>
                  </a:cubicBezTo>
                  <a:cubicBezTo>
                    <a:pt x="2122" y="3259"/>
                    <a:pt x="2122" y="3276"/>
                    <a:pt x="2122" y="3292"/>
                  </a:cubicBezTo>
                  <a:cubicBezTo>
                    <a:pt x="2139" y="3292"/>
                    <a:pt x="2139" y="3276"/>
                    <a:pt x="2156" y="3276"/>
                  </a:cubicBezTo>
                  <a:cubicBezTo>
                    <a:pt x="2156" y="3309"/>
                    <a:pt x="2156" y="3326"/>
                    <a:pt x="2172" y="3342"/>
                  </a:cubicBezTo>
                  <a:cubicBezTo>
                    <a:pt x="2172" y="3342"/>
                    <a:pt x="2172" y="3342"/>
                    <a:pt x="2172" y="3342"/>
                  </a:cubicBezTo>
                  <a:close/>
                  <a:moveTo>
                    <a:pt x="2189" y="2925"/>
                  </a:moveTo>
                  <a:cubicBezTo>
                    <a:pt x="2189" y="2925"/>
                    <a:pt x="2189" y="2925"/>
                    <a:pt x="2189" y="2925"/>
                  </a:cubicBezTo>
                  <a:close/>
                  <a:moveTo>
                    <a:pt x="2239" y="2423"/>
                  </a:moveTo>
                  <a:cubicBezTo>
                    <a:pt x="2256" y="2440"/>
                    <a:pt x="2256" y="2457"/>
                    <a:pt x="2272" y="2457"/>
                  </a:cubicBezTo>
                  <a:cubicBezTo>
                    <a:pt x="2272" y="2423"/>
                    <a:pt x="2272" y="2407"/>
                    <a:pt x="2289" y="2390"/>
                  </a:cubicBezTo>
                  <a:cubicBezTo>
                    <a:pt x="2289" y="2390"/>
                    <a:pt x="2272" y="2390"/>
                    <a:pt x="2272" y="2390"/>
                  </a:cubicBezTo>
                  <a:cubicBezTo>
                    <a:pt x="2272" y="2407"/>
                    <a:pt x="2256" y="2423"/>
                    <a:pt x="2239" y="2423"/>
                  </a:cubicBezTo>
                  <a:close/>
                  <a:moveTo>
                    <a:pt x="2373" y="2524"/>
                  </a:moveTo>
                  <a:cubicBezTo>
                    <a:pt x="2356" y="2540"/>
                    <a:pt x="2339" y="2540"/>
                    <a:pt x="2306" y="2540"/>
                  </a:cubicBezTo>
                  <a:cubicBezTo>
                    <a:pt x="2323" y="2507"/>
                    <a:pt x="2306" y="2524"/>
                    <a:pt x="2306" y="2490"/>
                  </a:cubicBezTo>
                  <a:cubicBezTo>
                    <a:pt x="2289" y="2507"/>
                    <a:pt x="2306" y="2490"/>
                    <a:pt x="2306" y="2474"/>
                  </a:cubicBezTo>
                  <a:cubicBezTo>
                    <a:pt x="2289" y="2490"/>
                    <a:pt x="2272" y="2474"/>
                    <a:pt x="2272" y="2490"/>
                  </a:cubicBezTo>
                  <a:cubicBezTo>
                    <a:pt x="2256" y="2490"/>
                    <a:pt x="2272" y="2474"/>
                    <a:pt x="2272" y="2457"/>
                  </a:cubicBezTo>
                  <a:cubicBezTo>
                    <a:pt x="2272" y="2457"/>
                    <a:pt x="2272" y="2457"/>
                    <a:pt x="2272" y="2457"/>
                  </a:cubicBezTo>
                  <a:cubicBezTo>
                    <a:pt x="2306" y="2457"/>
                    <a:pt x="2306" y="2474"/>
                    <a:pt x="2323" y="2457"/>
                  </a:cubicBezTo>
                  <a:cubicBezTo>
                    <a:pt x="2323" y="2474"/>
                    <a:pt x="2339" y="2474"/>
                    <a:pt x="2356" y="2474"/>
                  </a:cubicBezTo>
                  <a:cubicBezTo>
                    <a:pt x="2356" y="2490"/>
                    <a:pt x="2373" y="2507"/>
                    <a:pt x="2373" y="2524"/>
                  </a:cubicBezTo>
                  <a:close/>
                  <a:moveTo>
                    <a:pt x="2440" y="2707"/>
                  </a:moveTo>
                  <a:cubicBezTo>
                    <a:pt x="2440" y="2707"/>
                    <a:pt x="2440" y="2707"/>
                    <a:pt x="2440" y="2707"/>
                  </a:cubicBezTo>
                  <a:cubicBezTo>
                    <a:pt x="2423" y="2691"/>
                    <a:pt x="2423" y="2657"/>
                    <a:pt x="2406" y="2657"/>
                  </a:cubicBezTo>
                  <a:cubicBezTo>
                    <a:pt x="2389" y="2674"/>
                    <a:pt x="2389" y="2707"/>
                    <a:pt x="2373" y="2741"/>
                  </a:cubicBezTo>
                  <a:cubicBezTo>
                    <a:pt x="2373" y="2724"/>
                    <a:pt x="2339" y="2724"/>
                    <a:pt x="2339" y="2724"/>
                  </a:cubicBezTo>
                  <a:cubicBezTo>
                    <a:pt x="2339" y="2741"/>
                    <a:pt x="2323" y="2774"/>
                    <a:pt x="2339" y="2774"/>
                  </a:cubicBezTo>
                  <a:cubicBezTo>
                    <a:pt x="2373" y="2774"/>
                    <a:pt x="2406" y="2724"/>
                    <a:pt x="2440" y="2707"/>
                  </a:cubicBezTo>
                  <a:close/>
                  <a:moveTo>
                    <a:pt x="2389" y="2073"/>
                  </a:moveTo>
                  <a:cubicBezTo>
                    <a:pt x="2373" y="2073"/>
                    <a:pt x="2339" y="2056"/>
                    <a:pt x="2339" y="2123"/>
                  </a:cubicBezTo>
                  <a:cubicBezTo>
                    <a:pt x="2373" y="2106"/>
                    <a:pt x="2389" y="2106"/>
                    <a:pt x="2389" y="2073"/>
                  </a:cubicBezTo>
                  <a:close/>
                  <a:moveTo>
                    <a:pt x="2974" y="3860"/>
                  </a:moveTo>
                  <a:cubicBezTo>
                    <a:pt x="2974" y="3860"/>
                    <a:pt x="2991" y="3860"/>
                    <a:pt x="2991" y="3860"/>
                  </a:cubicBezTo>
                  <a:cubicBezTo>
                    <a:pt x="2991" y="3844"/>
                    <a:pt x="2974" y="3844"/>
                    <a:pt x="2991" y="3827"/>
                  </a:cubicBezTo>
                  <a:cubicBezTo>
                    <a:pt x="2974" y="3827"/>
                    <a:pt x="2974" y="3844"/>
                    <a:pt x="2974" y="3860"/>
                  </a:cubicBezTo>
                  <a:close/>
                  <a:moveTo>
                    <a:pt x="2724" y="1605"/>
                  </a:moveTo>
                  <a:cubicBezTo>
                    <a:pt x="2707" y="1605"/>
                    <a:pt x="2690" y="1621"/>
                    <a:pt x="2690" y="1638"/>
                  </a:cubicBezTo>
                  <a:cubicBezTo>
                    <a:pt x="2724" y="1655"/>
                    <a:pt x="2673" y="1688"/>
                    <a:pt x="2707" y="1705"/>
                  </a:cubicBezTo>
                  <a:cubicBezTo>
                    <a:pt x="2707" y="1672"/>
                    <a:pt x="2707" y="1655"/>
                    <a:pt x="2724" y="1655"/>
                  </a:cubicBezTo>
                  <a:cubicBezTo>
                    <a:pt x="2724" y="1621"/>
                    <a:pt x="2740" y="1621"/>
                    <a:pt x="2724" y="1605"/>
                  </a:cubicBezTo>
                  <a:close/>
                  <a:moveTo>
                    <a:pt x="2306" y="1772"/>
                  </a:moveTo>
                  <a:cubicBezTo>
                    <a:pt x="2306" y="1738"/>
                    <a:pt x="2306" y="1755"/>
                    <a:pt x="2289" y="1738"/>
                  </a:cubicBezTo>
                  <a:cubicBezTo>
                    <a:pt x="2289" y="1755"/>
                    <a:pt x="2272" y="1772"/>
                    <a:pt x="2289" y="1772"/>
                  </a:cubicBezTo>
                  <a:cubicBezTo>
                    <a:pt x="2289" y="1772"/>
                    <a:pt x="2289" y="1772"/>
                    <a:pt x="2306" y="1772"/>
                  </a:cubicBezTo>
                  <a:close/>
                  <a:moveTo>
                    <a:pt x="2724" y="3509"/>
                  </a:moveTo>
                  <a:cubicBezTo>
                    <a:pt x="2724" y="3509"/>
                    <a:pt x="2740" y="3476"/>
                    <a:pt x="2707" y="3493"/>
                  </a:cubicBezTo>
                  <a:cubicBezTo>
                    <a:pt x="2707" y="3509"/>
                    <a:pt x="2690" y="3509"/>
                    <a:pt x="2707" y="3509"/>
                  </a:cubicBezTo>
                  <a:cubicBezTo>
                    <a:pt x="2707" y="3509"/>
                    <a:pt x="2724" y="3526"/>
                    <a:pt x="2724" y="3509"/>
                  </a:cubicBezTo>
                  <a:close/>
                  <a:moveTo>
                    <a:pt x="2740" y="2306"/>
                  </a:moveTo>
                  <a:cubicBezTo>
                    <a:pt x="2724" y="2323"/>
                    <a:pt x="2724" y="2373"/>
                    <a:pt x="2757" y="2340"/>
                  </a:cubicBezTo>
                  <a:cubicBezTo>
                    <a:pt x="2740" y="2340"/>
                    <a:pt x="2774" y="2340"/>
                    <a:pt x="2757" y="2323"/>
                  </a:cubicBezTo>
                  <a:cubicBezTo>
                    <a:pt x="2757" y="2306"/>
                    <a:pt x="2740" y="2306"/>
                    <a:pt x="2740" y="2306"/>
                  </a:cubicBezTo>
                  <a:close/>
                  <a:moveTo>
                    <a:pt x="2740" y="2540"/>
                  </a:moveTo>
                  <a:cubicBezTo>
                    <a:pt x="2757" y="2557"/>
                    <a:pt x="2774" y="2540"/>
                    <a:pt x="2790" y="2524"/>
                  </a:cubicBezTo>
                  <a:cubicBezTo>
                    <a:pt x="2774" y="2507"/>
                    <a:pt x="2774" y="2490"/>
                    <a:pt x="2757" y="2490"/>
                  </a:cubicBezTo>
                  <a:cubicBezTo>
                    <a:pt x="2757" y="2524"/>
                    <a:pt x="2740" y="2524"/>
                    <a:pt x="2740" y="2540"/>
                  </a:cubicBezTo>
                  <a:close/>
                  <a:moveTo>
                    <a:pt x="2623" y="3710"/>
                  </a:moveTo>
                  <a:cubicBezTo>
                    <a:pt x="2623" y="3677"/>
                    <a:pt x="2657" y="3677"/>
                    <a:pt x="2640" y="3643"/>
                  </a:cubicBezTo>
                  <a:cubicBezTo>
                    <a:pt x="2640" y="3677"/>
                    <a:pt x="2590" y="3677"/>
                    <a:pt x="2623" y="3710"/>
                  </a:cubicBezTo>
                  <a:close/>
                  <a:moveTo>
                    <a:pt x="2673" y="2774"/>
                  </a:moveTo>
                  <a:cubicBezTo>
                    <a:pt x="2673" y="2774"/>
                    <a:pt x="2673" y="2758"/>
                    <a:pt x="2673" y="2741"/>
                  </a:cubicBezTo>
                  <a:cubicBezTo>
                    <a:pt x="2657" y="2741"/>
                    <a:pt x="2657" y="2758"/>
                    <a:pt x="2657" y="2774"/>
                  </a:cubicBezTo>
                  <a:cubicBezTo>
                    <a:pt x="2657" y="2774"/>
                    <a:pt x="2657" y="2774"/>
                    <a:pt x="2673" y="2774"/>
                  </a:cubicBezTo>
                  <a:close/>
                  <a:moveTo>
                    <a:pt x="2657" y="3443"/>
                  </a:moveTo>
                  <a:cubicBezTo>
                    <a:pt x="2640" y="3443"/>
                    <a:pt x="2640" y="3476"/>
                    <a:pt x="2640" y="3476"/>
                  </a:cubicBezTo>
                  <a:cubicBezTo>
                    <a:pt x="2657" y="3459"/>
                    <a:pt x="2673" y="3476"/>
                    <a:pt x="2657" y="3443"/>
                  </a:cubicBezTo>
                  <a:close/>
                  <a:moveTo>
                    <a:pt x="2757" y="4078"/>
                  </a:moveTo>
                  <a:cubicBezTo>
                    <a:pt x="2740" y="4078"/>
                    <a:pt x="2724" y="4061"/>
                    <a:pt x="2724" y="4078"/>
                  </a:cubicBezTo>
                  <a:cubicBezTo>
                    <a:pt x="2740" y="4111"/>
                    <a:pt x="2740" y="4094"/>
                    <a:pt x="2740" y="4111"/>
                  </a:cubicBezTo>
                  <a:cubicBezTo>
                    <a:pt x="2757" y="4111"/>
                    <a:pt x="2724" y="4094"/>
                    <a:pt x="2757" y="4078"/>
                  </a:cubicBezTo>
                  <a:close/>
                  <a:moveTo>
                    <a:pt x="2841" y="3359"/>
                  </a:moveTo>
                  <a:cubicBezTo>
                    <a:pt x="2841" y="3376"/>
                    <a:pt x="2841" y="3376"/>
                    <a:pt x="2824" y="3376"/>
                  </a:cubicBezTo>
                  <a:cubicBezTo>
                    <a:pt x="2824" y="3393"/>
                    <a:pt x="2824" y="3393"/>
                    <a:pt x="2841" y="3393"/>
                  </a:cubicBezTo>
                  <a:cubicBezTo>
                    <a:pt x="2841" y="3376"/>
                    <a:pt x="2857" y="3376"/>
                    <a:pt x="2841" y="3359"/>
                  </a:cubicBezTo>
                  <a:close/>
                  <a:moveTo>
                    <a:pt x="2991" y="4412"/>
                  </a:moveTo>
                  <a:cubicBezTo>
                    <a:pt x="2991" y="4395"/>
                    <a:pt x="2991" y="4362"/>
                    <a:pt x="2958" y="4345"/>
                  </a:cubicBezTo>
                  <a:cubicBezTo>
                    <a:pt x="2958" y="4362"/>
                    <a:pt x="2958" y="4378"/>
                    <a:pt x="2958" y="4395"/>
                  </a:cubicBezTo>
                  <a:cubicBezTo>
                    <a:pt x="2941" y="4378"/>
                    <a:pt x="2924" y="4362"/>
                    <a:pt x="2907" y="4378"/>
                  </a:cubicBezTo>
                  <a:cubicBezTo>
                    <a:pt x="2924" y="4395"/>
                    <a:pt x="2924" y="4412"/>
                    <a:pt x="2941" y="4428"/>
                  </a:cubicBezTo>
                  <a:cubicBezTo>
                    <a:pt x="2958" y="4428"/>
                    <a:pt x="2924" y="4395"/>
                    <a:pt x="2941" y="4395"/>
                  </a:cubicBezTo>
                  <a:cubicBezTo>
                    <a:pt x="2958" y="4412"/>
                    <a:pt x="2974" y="4395"/>
                    <a:pt x="2991" y="4412"/>
                  </a:cubicBezTo>
                  <a:close/>
                  <a:moveTo>
                    <a:pt x="2824" y="4111"/>
                  </a:moveTo>
                  <a:cubicBezTo>
                    <a:pt x="2807" y="4111"/>
                    <a:pt x="2807" y="4094"/>
                    <a:pt x="2790" y="4094"/>
                  </a:cubicBezTo>
                  <a:cubicBezTo>
                    <a:pt x="2790" y="4111"/>
                    <a:pt x="2774" y="4111"/>
                    <a:pt x="2774" y="4111"/>
                  </a:cubicBezTo>
                  <a:cubicBezTo>
                    <a:pt x="2790" y="4128"/>
                    <a:pt x="2774" y="4144"/>
                    <a:pt x="2790" y="4161"/>
                  </a:cubicBezTo>
                  <a:cubicBezTo>
                    <a:pt x="2807" y="4144"/>
                    <a:pt x="2807" y="4128"/>
                    <a:pt x="2824" y="4111"/>
                  </a:cubicBezTo>
                  <a:close/>
                  <a:moveTo>
                    <a:pt x="2790" y="4328"/>
                  </a:moveTo>
                  <a:cubicBezTo>
                    <a:pt x="2807" y="4311"/>
                    <a:pt x="2841" y="4295"/>
                    <a:pt x="2857" y="4261"/>
                  </a:cubicBezTo>
                  <a:cubicBezTo>
                    <a:pt x="2841" y="4245"/>
                    <a:pt x="2841" y="4245"/>
                    <a:pt x="2824" y="4245"/>
                  </a:cubicBezTo>
                  <a:cubicBezTo>
                    <a:pt x="2790" y="4261"/>
                    <a:pt x="2790" y="4295"/>
                    <a:pt x="2740" y="4295"/>
                  </a:cubicBezTo>
                  <a:cubicBezTo>
                    <a:pt x="2740" y="4311"/>
                    <a:pt x="2740" y="4311"/>
                    <a:pt x="2740" y="4328"/>
                  </a:cubicBezTo>
                  <a:cubicBezTo>
                    <a:pt x="2757" y="4328"/>
                    <a:pt x="2757" y="4328"/>
                    <a:pt x="2790" y="4328"/>
                  </a:cubicBezTo>
                  <a:close/>
                  <a:moveTo>
                    <a:pt x="2623" y="2657"/>
                  </a:moveTo>
                  <a:cubicBezTo>
                    <a:pt x="2640" y="2657"/>
                    <a:pt x="2657" y="2657"/>
                    <a:pt x="2657" y="2624"/>
                  </a:cubicBezTo>
                  <a:cubicBezTo>
                    <a:pt x="2640" y="2624"/>
                    <a:pt x="2623" y="2641"/>
                    <a:pt x="2623" y="2657"/>
                  </a:cubicBezTo>
                  <a:close/>
                  <a:moveTo>
                    <a:pt x="2740" y="4228"/>
                  </a:moveTo>
                  <a:cubicBezTo>
                    <a:pt x="2740" y="4228"/>
                    <a:pt x="2757" y="4211"/>
                    <a:pt x="2740" y="4211"/>
                  </a:cubicBezTo>
                  <a:cubicBezTo>
                    <a:pt x="2740" y="4195"/>
                    <a:pt x="2757" y="4195"/>
                    <a:pt x="2757" y="4178"/>
                  </a:cubicBezTo>
                  <a:cubicBezTo>
                    <a:pt x="2757" y="4195"/>
                    <a:pt x="2774" y="4211"/>
                    <a:pt x="2790" y="4195"/>
                  </a:cubicBezTo>
                  <a:cubicBezTo>
                    <a:pt x="2774" y="4211"/>
                    <a:pt x="2774" y="4228"/>
                    <a:pt x="2774" y="4245"/>
                  </a:cubicBezTo>
                  <a:cubicBezTo>
                    <a:pt x="2757" y="4228"/>
                    <a:pt x="2757" y="4245"/>
                    <a:pt x="2740" y="4228"/>
                  </a:cubicBezTo>
                  <a:close/>
                  <a:moveTo>
                    <a:pt x="2657" y="1839"/>
                  </a:moveTo>
                  <a:cubicBezTo>
                    <a:pt x="2657" y="1872"/>
                    <a:pt x="2657" y="1889"/>
                    <a:pt x="2673" y="1905"/>
                  </a:cubicBezTo>
                  <a:cubicBezTo>
                    <a:pt x="2707" y="1905"/>
                    <a:pt x="2740" y="1872"/>
                    <a:pt x="2740" y="1839"/>
                  </a:cubicBezTo>
                  <a:cubicBezTo>
                    <a:pt x="2707" y="1822"/>
                    <a:pt x="2707" y="1805"/>
                    <a:pt x="2690" y="1805"/>
                  </a:cubicBezTo>
                  <a:cubicBezTo>
                    <a:pt x="2673" y="1822"/>
                    <a:pt x="2673" y="1839"/>
                    <a:pt x="2657" y="1839"/>
                  </a:cubicBezTo>
                  <a:close/>
                  <a:moveTo>
                    <a:pt x="2857" y="3677"/>
                  </a:moveTo>
                  <a:cubicBezTo>
                    <a:pt x="2874" y="3677"/>
                    <a:pt x="2874" y="3677"/>
                    <a:pt x="2891" y="3677"/>
                  </a:cubicBezTo>
                  <a:cubicBezTo>
                    <a:pt x="2907" y="3626"/>
                    <a:pt x="2874" y="3626"/>
                    <a:pt x="2857" y="3626"/>
                  </a:cubicBezTo>
                  <a:cubicBezTo>
                    <a:pt x="2857" y="3626"/>
                    <a:pt x="2857" y="3643"/>
                    <a:pt x="2857" y="3677"/>
                  </a:cubicBezTo>
                  <a:close/>
                  <a:moveTo>
                    <a:pt x="2824" y="4479"/>
                  </a:moveTo>
                  <a:cubicBezTo>
                    <a:pt x="2824" y="4495"/>
                    <a:pt x="2841" y="4512"/>
                    <a:pt x="2857" y="4512"/>
                  </a:cubicBezTo>
                  <a:cubicBezTo>
                    <a:pt x="2841" y="4529"/>
                    <a:pt x="2807" y="4545"/>
                    <a:pt x="2774" y="4562"/>
                  </a:cubicBezTo>
                  <a:cubicBezTo>
                    <a:pt x="2757" y="4579"/>
                    <a:pt x="2757" y="4629"/>
                    <a:pt x="2724" y="4629"/>
                  </a:cubicBezTo>
                  <a:cubicBezTo>
                    <a:pt x="2724" y="4612"/>
                    <a:pt x="2724" y="4596"/>
                    <a:pt x="2740" y="4596"/>
                  </a:cubicBezTo>
                  <a:cubicBezTo>
                    <a:pt x="2724" y="4579"/>
                    <a:pt x="2724" y="4579"/>
                    <a:pt x="2707" y="4579"/>
                  </a:cubicBezTo>
                  <a:cubicBezTo>
                    <a:pt x="2707" y="4545"/>
                    <a:pt x="2690" y="4529"/>
                    <a:pt x="2673" y="4512"/>
                  </a:cubicBezTo>
                  <a:cubicBezTo>
                    <a:pt x="2673" y="4479"/>
                    <a:pt x="2690" y="4479"/>
                    <a:pt x="2707" y="4479"/>
                  </a:cubicBezTo>
                  <a:lnTo>
                    <a:pt x="2707" y="4495"/>
                  </a:lnTo>
                  <a:cubicBezTo>
                    <a:pt x="2724" y="4495"/>
                    <a:pt x="2724" y="4479"/>
                    <a:pt x="2724" y="4462"/>
                  </a:cubicBezTo>
                  <a:cubicBezTo>
                    <a:pt x="2707" y="4445"/>
                    <a:pt x="2690" y="4462"/>
                    <a:pt x="2690" y="4479"/>
                  </a:cubicBezTo>
                  <a:cubicBezTo>
                    <a:pt x="2657" y="4479"/>
                    <a:pt x="2673" y="4462"/>
                    <a:pt x="2673" y="4428"/>
                  </a:cubicBezTo>
                  <a:cubicBezTo>
                    <a:pt x="2673" y="4428"/>
                    <a:pt x="2673" y="4428"/>
                    <a:pt x="2673" y="4428"/>
                  </a:cubicBezTo>
                  <a:cubicBezTo>
                    <a:pt x="2673" y="4462"/>
                    <a:pt x="2607" y="4462"/>
                    <a:pt x="2607" y="4512"/>
                  </a:cubicBezTo>
                  <a:cubicBezTo>
                    <a:pt x="2573" y="4445"/>
                    <a:pt x="2640" y="4445"/>
                    <a:pt x="2623" y="4412"/>
                  </a:cubicBezTo>
                  <a:cubicBezTo>
                    <a:pt x="2623" y="4428"/>
                    <a:pt x="2640" y="4395"/>
                    <a:pt x="2640" y="4378"/>
                  </a:cubicBezTo>
                  <a:cubicBezTo>
                    <a:pt x="2657" y="4362"/>
                    <a:pt x="2673" y="4328"/>
                    <a:pt x="2707" y="4328"/>
                  </a:cubicBezTo>
                  <a:cubicBezTo>
                    <a:pt x="2707" y="4362"/>
                    <a:pt x="2690" y="4362"/>
                    <a:pt x="2673" y="4378"/>
                  </a:cubicBezTo>
                  <a:cubicBezTo>
                    <a:pt x="2673" y="4395"/>
                    <a:pt x="2690" y="4395"/>
                    <a:pt x="2673" y="4412"/>
                  </a:cubicBezTo>
                  <a:cubicBezTo>
                    <a:pt x="2673" y="4412"/>
                    <a:pt x="2707" y="4428"/>
                    <a:pt x="2707" y="4395"/>
                  </a:cubicBezTo>
                  <a:cubicBezTo>
                    <a:pt x="2724" y="4395"/>
                    <a:pt x="2724" y="4378"/>
                    <a:pt x="2740" y="4395"/>
                  </a:cubicBezTo>
                  <a:cubicBezTo>
                    <a:pt x="2724" y="4428"/>
                    <a:pt x="2740" y="4462"/>
                    <a:pt x="2757" y="4479"/>
                  </a:cubicBezTo>
                  <a:cubicBezTo>
                    <a:pt x="2774" y="4462"/>
                    <a:pt x="2740" y="4462"/>
                    <a:pt x="2740" y="4428"/>
                  </a:cubicBezTo>
                  <a:cubicBezTo>
                    <a:pt x="2757" y="4462"/>
                    <a:pt x="2774" y="4462"/>
                    <a:pt x="2790" y="4495"/>
                  </a:cubicBezTo>
                  <a:cubicBezTo>
                    <a:pt x="2807" y="4495"/>
                    <a:pt x="2807" y="4479"/>
                    <a:pt x="2824" y="4479"/>
                  </a:cubicBezTo>
                  <a:close/>
                  <a:moveTo>
                    <a:pt x="2857" y="1989"/>
                  </a:moveTo>
                  <a:cubicBezTo>
                    <a:pt x="2857" y="1989"/>
                    <a:pt x="2874" y="2006"/>
                    <a:pt x="2874" y="2006"/>
                  </a:cubicBezTo>
                  <a:cubicBezTo>
                    <a:pt x="2874" y="2006"/>
                    <a:pt x="2857" y="2006"/>
                    <a:pt x="2857" y="1989"/>
                  </a:cubicBezTo>
                  <a:cubicBezTo>
                    <a:pt x="2874" y="1989"/>
                    <a:pt x="2874" y="1989"/>
                    <a:pt x="2891" y="1989"/>
                  </a:cubicBezTo>
                  <a:cubicBezTo>
                    <a:pt x="2874" y="1956"/>
                    <a:pt x="2907" y="1956"/>
                    <a:pt x="2891" y="1939"/>
                  </a:cubicBezTo>
                  <a:cubicBezTo>
                    <a:pt x="2891" y="1956"/>
                    <a:pt x="2891" y="1956"/>
                    <a:pt x="2874" y="1972"/>
                  </a:cubicBezTo>
                  <a:cubicBezTo>
                    <a:pt x="2891" y="1939"/>
                    <a:pt x="2874" y="1922"/>
                    <a:pt x="2874" y="1939"/>
                  </a:cubicBezTo>
                  <a:cubicBezTo>
                    <a:pt x="2857" y="1956"/>
                    <a:pt x="2874" y="1989"/>
                    <a:pt x="2857" y="1989"/>
                  </a:cubicBezTo>
                  <a:close/>
                  <a:moveTo>
                    <a:pt x="2907" y="2340"/>
                  </a:moveTo>
                  <a:cubicBezTo>
                    <a:pt x="2874" y="2323"/>
                    <a:pt x="2857" y="2340"/>
                    <a:pt x="2857" y="2357"/>
                  </a:cubicBezTo>
                  <a:cubicBezTo>
                    <a:pt x="2857" y="2373"/>
                    <a:pt x="2857" y="2390"/>
                    <a:pt x="2857" y="2407"/>
                  </a:cubicBezTo>
                  <a:cubicBezTo>
                    <a:pt x="2907" y="2407"/>
                    <a:pt x="2907" y="2373"/>
                    <a:pt x="2907" y="2340"/>
                  </a:cubicBezTo>
                  <a:close/>
                  <a:moveTo>
                    <a:pt x="2891" y="4479"/>
                  </a:moveTo>
                  <a:cubicBezTo>
                    <a:pt x="2891" y="4495"/>
                    <a:pt x="2874" y="4495"/>
                    <a:pt x="2874" y="4495"/>
                  </a:cubicBezTo>
                  <a:cubicBezTo>
                    <a:pt x="2891" y="4512"/>
                    <a:pt x="2891" y="4529"/>
                    <a:pt x="2891" y="4529"/>
                  </a:cubicBezTo>
                  <a:cubicBezTo>
                    <a:pt x="2907" y="4529"/>
                    <a:pt x="2924" y="4529"/>
                    <a:pt x="2941" y="4512"/>
                  </a:cubicBezTo>
                  <a:cubicBezTo>
                    <a:pt x="2924" y="4512"/>
                    <a:pt x="2907" y="4495"/>
                    <a:pt x="2891" y="4479"/>
                  </a:cubicBezTo>
                  <a:close/>
                  <a:moveTo>
                    <a:pt x="2891" y="4679"/>
                  </a:moveTo>
                  <a:cubicBezTo>
                    <a:pt x="2874" y="4679"/>
                    <a:pt x="2874" y="4679"/>
                    <a:pt x="2874" y="4679"/>
                  </a:cubicBezTo>
                  <a:cubicBezTo>
                    <a:pt x="2874" y="4679"/>
                    <a:pt x="2907" y="4662"/>
                    <a:pt x="2891" y="4646"/>
                  </a:cubicBezTo>
                  <a:cubicBezTo>
                    <a:pt x="2891" y="4662"/>
                    <a:pt x="2857" y="4646"/>
                    <a:pt x="2857" y="4662"/>
                  </a:cubicBezTo>
                  <a:cubicBezTo>
                    <a:pt x="2857" y="4662"/>
                    <a:pt x="2857" y="4679"/>
                    <a:pt x="2857" y="4679"/>
                  </a:cubicBezTo>
                  <a:cubicBezTo>
                    <a:pt x="2841" y="4662"/>
                    <a:pt x="2841" y="4696"/>
                    <a:pt x="2857" y="4712"/>
                  </a:cubicBezTo>
                  <a:cubicBezTo>
                    <a:pt x="2874" y="4712"/>
                    <a:pt x="2874" y="4696"/>
                    <a:pt x="2891" y="4679"/>
                  </a:cubicBezTo>
                  <a:close/>
                  <a:moveTo>
                    <a:pt x="2640" y="4011"/>
                  </a:moveTo>
                  <a:cubicBezTo>
                    <a:pt x="2640" y="4011"/>
                    <a:pt x="2623" y="4011"/>
                    <a:pt x="2623" y="4027"/>
                  </a:cubicBezTo>
                  <a:cubicBezTo>
                    <a:pt x="2640" y="4027"/>
                    <a:pt x="2640" y="4011"/>
                    <a:pt x="2640" y="4027"/>
                  </a:cubicBezTo>
                  <a:cubicBezTo>
                    <a:pt x="2640" y="4011"/>
                    <a:pt x="2657" y="4011"/>
                    <a:pt x="2640" y="4011"/>
                  </a:cubicBezTo>
                  <a:close/>
                  <a:moveTo>
                    <a:pt x="2590" y="4829"/>
                  </a:moveTo>
                  <a:cubicBezTo>
                    <a:pt x="2573" y="4846"/>
                    <a:pt x="2557" y="4829"/>
                    <a:pt x="2523" y="4846"/>
                  </a:cubicBezTo>
                  <a:cubicBezTo>
                    <a:pt x="2523" y="4829"/>
                    <a:pt x="2490" y="4813"/>
                    <a:pt x="2490" y="4796"/>
                  </a:cubicBezTo>
                  <a:cubicBezTo>
                    <a:pt x="2506" y="4779"/>
                    <a:pt x="2506" y="4779"/>
                    <a:pt x="2506" y="4763"/>
                  </a:cubicBezTo>
                  <a:cubicBezTo>
                    <a:pt x="2506" y="4763"/>
                    <a:pt x="2523" y="4779"/>
                    <a:pt x="2523" y="4763"/>
                  </a:cubicBezTo>
                  <a:cubicBezTo>
                    <a:pt x="2523" y="4746"/>
                    <a:pt x="2523" y="4779"/>
                    <a:pt x="2523" y="4796"/>
                  </a:cubicBezTo>
                  <a:cubicBezTo>
                    <a:pt x="2523" y="4813"/>
                    <a:pt x="2540" y="4796"/>
                    <a:pt x="2540" y="4813"/>
                  </a:cubicBezTo>
                  <a:cubicBezTo>
                    <a:pt x="2540" y="4829"/>
                    <a:pt x="2540" y="4829"/>
                    <a:pt x="2523" y="4829"/>
                  </a:cubicBezTo>
                  <a:cubicBezTo>
                    <a:pt x="2523" y="4829"/>
                    <a:pt x="2523" y="4829"/>
                    <a:pt x="2523" y="4829"/>
                  </a:cubicBezTo>
                  <a:cubicBezTo>
                    <a:pt x="2540" y="4829"/>
                    <a:pt x="2540" y="4829"/>
                    <a:pt x="2557" y="4813"/>
                  </a:cubicBezTo>
                  <a:cubicBezTo>
                    <a:pt x="2573" y="4829"/>
                    <a:pt x="2557" y="4846"/>
                    <a:pt x="2590" y="4829"/>
                  </a:cubicBezTo>
                  <a:close/>
                  <a:moveTo>
                    <a:pt x="2590" y="4412"/>
                  </a:moveTo>
                  <a:cubicBezTo>
                    <a:pt x="2590" y="4412"/>
                    <a:pt x="2590" y="4412"/>
                    <a:pt x="2607" y="4412"/>
                  </a:cubicBezTo>
                  <a:cubicBezTo>
                    <a:pt x="2607" y="4395"/>
                    <a:pt x="2623" y="4412"/>
                    <a:pt x="2623" y="4378"/>
                  </a:cubicBezTo>
                  <a:cubicBezTo>
                    <a:pt x="2590" y="4395"/>
                    <a:pt x="2590" y="4412"/>
                    <a:pt x="2590" y="4412"/>
                  </a:cubicBezTo>
                  <a:close/>
                  <a:moveTo>
                    <a:pt x="2673" y="4161"/>
                  </a:moveTo>
                  <a:cubicBezTo>
                    <a:pt x="2657" y="4161"/>
                    <a:pt x="2657" y="4161"/>
                    <a:pt x="2657" y="4161"/>
                  </a:cubicBezTo>
                  <a:cubicBezTo>
                    <a:pt x="2657" y="4195"/>
                    <a:pt x="2640" y="4161"/>
                    <a:pt x="2640" y="4178"/>
                  </a:cubicBezTo>
                  <a:cubicBezTo>
                    <a:pt x="2640" y="4178"/>
                    <a:pt x="2640" y="4195"/>
                    <a:pt x="2640" y="4211"/>
                  </a:cubicBezTo>
                  <a:cubicBezTo>
                    <a:pt x="2657" y="4211"/>
                    <a:pt x="2673" y="4195"/>
                    <a:pt x="2673" y="4161"/>
                  </a:cubicBezTo>
                  <a:close/>
                  <a:moveTo>
                    <a:pt x="2623" y="4295"/>
                  </a:moveTo>
                  <a:cubicBezTo>
                    <a:pt x="2607" y="4295"/>
                    <a:pt x="2607" y="4311"/>
                    <a:pt x="2590" y="4311"/>
                  </a:cubicBezTo>
                  <a:cubicBezTo>
                    <a:pt x="2607" y="4311"/>
                    <a:pt x="2607" y="4328"/>
                    <a:pt x="2640" y="4328"/>
                  </a:cubicBezTo>
                  <a:cubicBezTo>
                    <a:pt x="2640" y="4311"/>
                    <a:pt x="2607" y="4345"/>
                    <a:pt x="2623" y="4295"/>
                  </a:cubicBezTo>
                  <a:close/>
                  <a:moveTo>
                    <a:pt x="2557" y="4345"/>
                  </a:moveTo>
                  <a:cubicBezTo>
                    <a:pt x="2557" y="4328"/>
                    <a:pt x="2557" y="4328"/>
                    <a:pt x="2540" y="4328"/>
                  </a:cubicBezTo>
                  <a:cubicBezTo>
                    <a:pt x="2540" y="4362"/>
                    <a:pt x="2540" y="4362"/>
                    <a:pt x="2540" y="4378"/>
                  </a:cubicBezTo>
                  <a:cubicBezTo>
                    <a:pt x="2557" y="4395"/>
                    <a:pt x="2573" y="4395"/>
                    <a:pt x="2590" y="4395"/>
                  </a:cubicBezTo>
                  <a:cubicBezTo>
                    <a:pt x="2590" y="4378"/>
                    <a:pt x="2557" y="4395"/>
                    <a:pt x="2590" y="4378"/>
                  </a:cubicBezTo>
                  <a:cubicBezTo>
                    <a:pt x="2557" y="4378"/>
                    <a:pt x="2573" y="4345"/>
                    <a:pt x="2590" y="4345"/>
                  </a:cubicBezTo>
                  <a:cubicBezTo>
                    <a:pt x="2573" y="4328"/>
                    <a:pt x="2557" y="4328"/>
                    <a:pt x="2557" y="4345"/>
                  </a:cubicBezTo>
                  <a:close/>
                  <a:moveTo>
                    <a:pt x="2623" y="2657"/>
                  </a:moveTo>
                  <a:cubicBezTo>
                    <a:pt x="2640" y="2657"/>
                    <a:pt x="2623" y="2674"/>
                    <a:pt x="2623" y="2674"/>
                  </a:cubicBezTo>
                  <a:cubicBezTo>
                    <a:pt x="2607" y="2674"/>
                    <a:pt x="2607" y="2657"/>
                    <a:pt x="2623" y="2657"/>
                  </a:cubicBezTo>
                  <a:close/>
                  <a:moveTo>
                    <a:pt x="1955" y="2273"/>
                  </a:moveTo>
                  <a:cubicBezTo>
                    <a:pt x="1938" y="2290"/>
                    <a:pt x="1938" y="2290"/>
                    <a:pt x="1938" y="2306"/>
                  </a:cubicBezTo>
                  <a:cubicBezTo>
                    <a:pt x="1955" y="2306"/>
                    <a:pt x="1955" y="2273"/>
                    <a:pt x="1955" y="2273"/>
                  </a:cubicBezTo>
                  <a:close/>
                  <a:moveTo>
                    <a:pt x="134" y="2173"/>
                  </a:moveTo>
                  <a:cubicBezTo>
                    <a:pt x="134" y="2173"/>
                    <a:pt x="134" y="2156"/>
                    <a:pt x="134" y="2156"/>
                  </a:cubicBezTo>
                  <a:cubicBezTo>
                    <a:pt x="117" y="2139"/>
                    <a:pt x="100" y="2139"/>
                    <a:pt x="100" y="2156"/>
                  </a:cubicBezTo>
                  <a:cubicBezTo>
                    <a:pt x="100" y="2173"/>
                    <a:pt x="117" y="2173"/>
                    <a:pt x="117" y="2190"/>
                  </a:cubicBezTo>
                  <a:cubicBezTo>
                    <a:pt x="117" y="2173"/>
                    <a:pt x="117" y="2173"/>
                    <a:pt x="134" y="2173"/>
                  </a:cubicBezTo>
                  <a:close/>
                  <a:moveTo>
                    <a:pt x="84" y="1855"/>
                  </a:moveTo>
                  <a:cubicBezTo>
                    <a:pt x="117" y="1839"/>
                    <a:pt x="150" y="1805"/>
                    <a:pt x="134" y="1772"/>
                  </a:cubicBezTo>
                  <a:cubicBezTo>
                    <a:pt x="117" y="1805"/>
                    <a:pt x="100" y="1772"/>
                    <a:pt x="84" y="1772"/>
                  </a:cubicBezTo>
                  <a:cubicBezTo>
                    <a:pt x="84" y="1788"/>
                    <a:pt x="84" y="1822"/>
                    <a:pt x="84" y="1855"/>
                  </a:cubicBezTo>
                  <a:close/>
                  <a:moveTo>
                    <a:pt x="2573" y="1"/>
                  </a:moveTo>
                  <a:cubicBezTo>
                    <a:pt x="2557" y="1"/>
                    <a:pt x="2557" y="1"/>
                    <a:pt x="2540" y="1"/>
                  </a:cubicBezTo>
                  <a:lnTo>
                    <a:pt x="2540" y="34"/>
                  </a:lnTo>
                  <a:cubicBezTo>
                    <a:pt x="2557" y="34"/>
                    <a:pt x="2557" y="17"/>
                    <a:pt x="2573" y="1"/>
                  </a:cubicBezTo>
                  <a:close/>
                  <a:moveTo>
                    <a:pt x="1487" y="1922"/>
                  </a:moveTo>
                  <a:cubicBezTo>
                    <a:pt x="1487" y="1956"/>
                    <a:pt x="1470" y="1939"/>
                    <a:pt x="1470" y="1939"/>
                  </a:cubicBezTo>
                  <a:cubicBezTo>
                    <a:pt x="1454" y="1939"/>
                    <a:pt x="1437" y="1956"/>
                    <a:pt x="1437" y="1972"/>
                  </a:cubicBezTo>
                  <a:cubicBezTo>
                    <a:pt x="1454" y="1989"/>
                    <a:pt x="1454" y="1989"/>
                    <a:pt x="1487" y="1989"/>
                  </a:cubicBezTo>
                  <a:cubicBezTo>
                    <a:pt x="1487" y="1972"/>
                    <a:pt x="1521" y="1939"/>
                    <a:pt x="1487" y="1922"/>
                  </a:cubicBezTo>
                  <a:close/>
                  <a:moveTo>
                    <a:pt x="1487" y="2056"/>
                  </a:moveTo>
                  <a:lnTo>
                    <a:pt x="1487" y="2039"/>
                  </a:lnTo>
                  <a:cubicBezTo>
                    <a:pt x="1487" y="2039"/>
                    <a:pt x="1454" y="2022"/>
                    <a:pt x="1454" y="2039"/>
                  </a:cubicBezTo>
                  <a:cubicBezTo>
                    <a:pt x="1470" y="2039"/>
                    <a:pt x="1454" y="2056"/>
                    <a:pt x="1454" y="2056"/>
                  </a:cubicBezTo>
                  <a:cubicBezTo>
                    <a:pt x="1470" y="2056"/>
                    <a:pt x="1487" y="2056"/>
                    <a:pt x="1487" y="2056"/>
                  </a:cubicBezTo>
                  <a:close/>
                  <a:moveTo>
                    <a:pt x="1270" y="2290"/>
                  </a:moveTo>
                  <a:cubicBezTo>
                    <a:pt x="1270" y="2323"/>
                    <a:pt x="1270" y="2323"/>
                    <a:pt x="1270" y="2340"/>
                  </a:cubicBezTo>
                  <a:cubicBezTo>
                    <a:pt x="1320" y="2340"/>
                    <a:pt x="1337" y="2306"/>
                    <a:pt x="1353" y="2273"/>
                  </a:cubicBezTo>
                  <a:cubicBezTo>
                    <a:pt x="1370" y="2273"/>
                    <a:pt x="1370" y="2273"/>
                    <a:pt x="1387" y="2290"/>
                  </a:cubicBezTo>
                  <a:cubicBezTo>
                    <a:pt x="1370" y="2273"/>
                    <a:pt x="1387" y="2273"/>
                    <a:pt x="1387" y="2256"/>
                  </a:cubicBezTo>
                  <a:cubicBezTo>
                    <a:pt x="1387" y="2256"/>
                    <a:pt x="1370" y="2256"/>
                    <a:pt x="1370" y="2256"/>
                  </a:cubicBezTo>
                  <a:cubicBezTo>
                    <a:pt x="1370" y="2240"/>
                    <a:pt x="1370" y="2206"/>
                    <a:pt x="1370" y="2190"/>
                  </a:cubicBezTo>
                  <a:cubicBezTo>
                    <a:pt x="1337" y="2206"/>
                    <a:pt x="1320" y="2240"/>
                    <a:pt x="1320" y="2290"/>
                  </a:cubicBezTo>
                  <a:cubicBezTo>
                    <a:pt x="1303" y="2290"/>
                    <a:pt x="1287" y="2290"/>
                    <a:pt x="1270" y="2290"/>
                  </a:cubicBezTo>
                  <a:close/>
                  <a:moveTo>
                    <a:pt x="1353" y="2306"/>
                  </a:moveTo>
                  <a:cubicBezTo>
                    <a:pt x="1370" y="2323"/>
                    <a:pt x="1370" y="2323"/>
                    <a:pt x="1387" y="2323"/>
                  </a:cubicBezTo>
                  <a:cubicBezTo>
                    <a:pt x="1387" y="2340"/>
                    <a:pt x="1353" y="2373"/>
                    <a:pt x="1387" y="2357"/>
                  </a:cubicBezTo>
                  <a:cubicBezTo>
                    <a:pt x="1404" y="2373"/>
                    <a:pt x="1370" y="2390"/>
                    <a:pt x="1370" y="2390"/>
                  </a:cubicBezTo>
                  <a:cubicBezTo>
                    <a:pt x="1370" y="2373"/>
                    <a:pt x="1353" y="2340"/>
                    <a:pt x="1337" y="2323"/>
                  </a:cubicBezTo>
                  <a:cubicBezTo>
                    <a:pt x="1337" y="2323"/>
                    <a:pt x="1353" y="2323"/>
                    <a:pt x="1353" y="2306"/>
                  </a:cubicBezTo>
                  <a:close/>
                  <a:moveTo>
                    <a:pt x="1287" y="3058"/>
                  </a:moveTo>
                  <a:cubicBezTo>
                    <a:pt x="1270" y="3042"/>
                    <a:pt x="1270" y="3042"/>
                    <a:pt x="1253" y="3042"/>
                  </a:cubicBezTo>
                  <a:cubicBezTo>
                    <a:pt x="1253" y="3058"/>
                    <a:pt x="1253" y="3075"/>
                    <a:pt x="1253" y="3075"/>
                  </a:cubicBezTo>
                  <a:cubicBezTo>
                    <a:pt x="1270" y="3075"/>
                    <a:pt x="1270" y="3058"/>
                    <a:pt x="1287" y="3058"/>
                  </a:cubicBezTo>
                  <a:close/>
                  <a:moveTo>
                    <a:pt x="1337" y="3393"/>
                  </a:moveTo>
                  <a:cubicBezTo>
                    <a:pt x="1353" y="3393"/>
                    <a:pt x="1370" y="3359"/>
                    <a:pt x="1387" y="3376"/>
                  </a:cubicBezTo>
                  <a:cubicBezTo>
                    <a:pt x="1370" y="3376"/>
                    <a:pt x="1387" y="3376"/>
                    <a:pt x="1387" y="3359"/>
                  </a:cubicBezTo>
                  <a:cubicBezTo>
                    <a:pt x="1370" y="3359"/>
                    <a:pt x="1387" y="3342"/>
                    <a:pt x="1370" y="3309"/>
                  </a:cubicBezTo>
                  <a:cubicBezTo>
                    <a:pt x="1370" y="3309"/>
                    <a:pt x="1353" y="3292"/>
                    <a:pt x="1353" y="3309"/>
                  </a:cubicBezTo>
                  <a:cubicBezTo>
                    <a:pt x="1337" y="3342"/>
                    <a:pt x="1353" y="3342"/>
                    <a:pt x="1337" y="3376"/>
                  </a:cubicBezTo>
                  <a:cubicBezTo>
                    <a:pt x="1337" y="3376"/>
                    <a:pt x="1337" y="3376"/>
                    <a:pt x="1337" y="3393"/>
                  </a:cubicBezTo>
                  <a:close/>
                  <a:moveTo>
                    <a:pt x="1253" y="3192"/>
                  </a:moveTo>
                  <a:cubicBezTo>
                    <a:pt x="1270" y="3175"/>
                    <a:pt x="1287" y="3159"/>
                    <a:pt x="1303" y="3175"/>
                  </a:cubicBezTo>
                  <a:cubicBezTo>
                    <a:pt x="1287" y="3159"/>
                    <a:pt x="1287" y="3125"/>
                    <a:pt x="1270" y="3092"/>
                  </a:cubicBezTo>
                  <a:cubicBezTo>
                    <a:pt x="1237" y="3142"/>
                    <a:pt x="1237" y="3142"/>
                    <a:pt x="1237" y="3175"/>
                  </a:cubicBezTo>
                  <a:cubicBezTo>
                    <a:pt x="1253" y="3175"/>
                    <a:pt x="1253" y="3192"/>
                    <a:pt x="1253" y="3192"/>
                  </a:cubicBezTo>
                  <a:close/>
                  <a:moveTo>
                    <a:pt x="1370" y="3259"/>
                  </a:moveTo>
                  <a:cubicBezTo>
                    <a:pt x="1387" y="3276"/>
                    <a:pt x="1404" y="3259"/>
                    <a:pt x="1420" y="3259"/>
                  </a:cubicBezTo>
                  <a:cubicBezTo>
                    <a:pt x="1437" y="3276"/>
                    <a:pt x="1420" y="3292"/>
                    <a:pt x="1437" y="3276"/>
                  </a:cubicBezTo>
                  <a:cubicBezTo>
                    <a:pt x="1437" y="3326"/>
                    <a:pt x="1387" y="3292"/>
                    <a:pt x="1387" y="3326"/>
                  </a:cubicBezTo>
                  <a:cubicBezTo>
                    <a:pt x="1370" y="3326"/>
                    <a:pt x="1387" y="3292"/>
                    <a:pt x="1353" y="3292"/>
                  </a:cubicBezTo>
                  <a:cubicBezTo>
                    <a:pt x="1370" y="3276"/>
                    <a:pt x="1370" y="3276"/>
                    <a:pt x="1370" y="3259"/>
                  </a:cubicBezTo>
                  <a:close/>
                  <a:moveTo>
                    <a:pt x="1420" y="3476"/>
                  </a:moveTo>
                  <a:cubicBezTo>
                    <a:pt x="1420" y="3459"/>
                    <a:pt x="1420" y="3443"/>
                    <a:pt x="1404" y="3426"/>
                  </a:cubicBezTo>
                  <a:cubicBezTo>
                    <a:pt x="1420" y="3443"/>
                    <a:pt x="1353" y="3426"/>
                    <a:pt x="1370" y="3443"/>
                  </a:cubicBezTo>
                  <a:cubicBezTo>
                    <a:pt x="1387" y="3443"/>
                    <a:pt x="1387" y="3476"/>
                    <a:pt x="1370" y="3493"/>
                  </a:cubicBezTo>
                  <a:cubicBezTo>
                    <a:pt x="1387" y="3493"/>
                    <a:pt x="1387" y="3493"/>
                    <a:pt x="1404" y="3493"/>
                  </a:cubicBezTo>
                  <a:cubicBezTo>
                    <a:pt x="1387" y="3459"/>
                    <a:pt x="1404" y="3493"/>
                    <a:pt x="1420" y="3476"/>
                  </a:cubicBezTo>
                  <a:close/>
                  <a:moveTo>
                    <a:pt x="1320" y="3393"/>
                  </a:moveTo>
                  <a:cubicBezTo>
                    <a:pt x="1320" y="3393"/>
                    <a:pt x="1320" y="3393"/>
                    <a:pt x="1320" y="3393"/>
                  </a:cubicBezTo>
                  <a:cubicBezTo>
                    <a:pt x="1320" y="3376"/>
                    <a:pt x="1320" y="3376"/>
                    <a:pt x="1303" y="3359"/>
                  </a:cubicBezTo>
                  <a:cubicBezTo>
                    <a:pt x="1287" y="3376"/>
                    <a:pt x="1320" y="3376"/>
                    <a:pt x="1303" y="3393"/>
                  </a:cubicBezTo>
                  <a:cubicBezTo>
                    <a:pt x="1303" y="3376"/>
                    <a:pt x="1303" y="3376"/>
                    <a:pt x="1287" y="3376"/>
                  </a:cubicBezTo>
                  <a:cubicBezTo>
                    <a:pt x="1287" y="3359"/>
                    <a:pt x="1303" y="3342"/>
                    <a:pt x="1303" y="3309"/>
                  </a:cubicBezTo>
                  <a:lnTo>
                    <a:pt x="1320" y="3309"/>
                  </a:lnTo>
                  <a:cubicBezTo>
                    <a:pt x="1320" y="3342"/>
                    <a:pt x="1337" y="3342"/>
                    <a:pt x="1320" y="3359"/>
                  </a:cubicBezTo>
                  <a:cubicBezTo>
                    <a:pt x="1320" y="3359"/>
                    <a:pt x="1337" y="3393"/>
                    <a:pt x="1320" y="3393"/>
                  </a:cubicBezTo>
                  <a:close/>
                  <a:moveTo>
                    <a:pt x="1454" y="2524"/>
                  </a:moveTo>
                  <a:cubicBezTo>
                    <a:pt x="1454" y="2507"/>
                    <a:pt x="1470" y="2524"/>
                    <a:pt x="1470" y="2507"/>
                  </a:cubicBezTo>
                  <a:cubicBezTo>
                    <a:pt x="1454" y="2540"/>
                    <a:pt x="1487" y="2524"/>
                    <a:pt x="1487" y="2524"/>
                  </a:cubicBezTo>
                  <a:cubicBezTo>
                    <a:pt x="1470" y="2540"/>
                    <a:pt x="1454" y="2557"/>
                    <a:pt x="1454" y="2574"/>
                  </a:cubicBezTo>
                  <a:cubicBezTo>
                    <a:pt x="1454" y="2574"/>
                    <a:pt x="1470" y="2591"/>
                    <a:pt x="1454" y="2607"/>
                  </a:cubicBezTo>
                  <a:cubicBezTo>
                    <a:pt x="1470" y="2624"/>
                    <a:pt x="1504" y="2591"/>
                    <a:pt x="1504" y="2557"/>
                  </a:cubicBezTo>
                  <a:cubicBezTo>
                    <a:pt x="1487" y="2557"/>
                    <a:pt x="1487" y="2557"/>
                    <a:pt x="1487" y="2557"/>
                  </a:cubicBezTo>
                  <a:cubicBezTo>
                    <a:pt x="1487" y="2540"/>
                    <a:pt x="1504" y="2540"/>
                    <a:pt x="1504" y="2524"/>
                  </a:cubicBezTo>
                  <a:cubicBezTo>
                    <a:pt x="1487" y="2524"/>
                    <a:pt x="1504" y="2507"/>
                    <a:pt x="1504" y="2507"/>
                  </a:cubicBezTo>
                  <a:cubicBezTo>
                    <a:pt x="1487" y="2490"/>
                    <a:pt x="1470" y="2507"/>
                    <a:pt x="1470" y="2507"/>
                  </a:cubicBezTo>
                  <a:cubicBezTo>
                    <a:pt x="1470" y="2490"/>
                    <a:pt x="1470" y="2474"/>
                    <a:pt x="1487" y="2474"/>
                  </a:cubicBezTo>
                  <a:cubicBezTo>
                    <a:pt x="1487" y="2490"/>
                    <a:pt x="1487" y="2490"/>
                    <a:pt x="1504" y="2490"/>
                  </a:cubicBezTo>
                  <a:cubicBezTo>
                    <a:pt x="1504" y="2457"/>
                    <a:pt x="1537" y="2474"/>
                    <a:pt x="1537" y="2440"/>
                  </a:cubicBezTo>
                  <a:cubicBezTo>
                    <a:pt x="1554" y="2457"/>
                    <a:pt x="1554" y="2440"/>
                    <a:pt x="1554" y="2440"/>
                  </a:cubicBezTo>
                  <a:cubicBezTo>
                    <a:pt x="1571" y="2457"/>
                    <a:pt x="1554" y="2474"/>
                    <a:pt x="1571" y="2490"/>
                  </a:cubicBezTo>
                  <a:cubicBezTo>
                    <a:pt x="1571" y="2457"/>
                    <a:pt x="1587" y="2457"/>
                    <a:pt x="1604" y="2440"/>
                  </a:cubicBezTo>
                  <a:cubicBezTo>
                    <a:pt x="1571" y="2407"/>
                    <a:pt x="1604" y="2390"/>
                    <a:pt x="1571" y="2373"/>
                  </a:cubicBezTo>
                  <a:cubicBezTo>
                    <a:pt x="1587" y="2357"/>
                    <a:pt x="1621" y="2340"/>
                    <a:pt x="1654" y="2357"/>
                  </a:cubicBezTo>
                  <a:cubicBezTo>
                    <a:pt x="1654" y="2357"/>
                    <a:pt x="1654" y="2373"/>
                    <a:pt x="1654" y="2373"/>
                  </a:cubicBezTo>
                  <a:cubicBezTo>
                    <a:pt x="1671" y="2373"/>
                    <a:pt x="1654" y="2340"/>
                    <a:pt x="1688" y="2357"/>
                  </a:cubicBezTo>
                  <a:cubicBezTo>
                    <a:pt x="1688" y="2323"/>
                    <a:pt x="1704" y="2357"/>
                    <a:pt x="1721" y="2323"/>
                  </a:cubicBezTo>
                  <a:cubicBezTo>
                    <a:pt x="1704" y="2323"/>
                    <a:pt x="1688" y="2290"/>
                    <a:pt x="1688" y="2323"/>
                  </a:cubicBezTo>
                  <a:cubicBezTo>
                    <a:pt x="1688" y="2306"/>
                    <a:pt x="1671" y="2273"/>
                    <a:pt x="1671" y="2273"/>
                  </a:cubicBezTo>
                  <a:cubicBezTo>
                    <a:pt x="1638" y="2223"/>
                    <a:pt x="1704" y="2223"/>
                    <a:pt x="1704" y="2190"/>
                  </a:cubicBezTo>
                  <a:cubicBezTo>
                    <a:pt x="1688" y="2190"/>
                    <a:pt x="1671" y="2173"/>
                    <a:pt x="1671" y="2190"/>
                  </a:cubicBezTo>
                  <a:cubicBezTo>
                    <a:pt x="1688" y="2190"/>
                    <a:pt x="1654" y="2190"/>
                    <a:pt x="1671" y="2206"/>
                  </a:cubicBezTo>
                  <a:cubicBezTo>
                    <a:pt x="1654" y="2206"/>
                    <a:pt x="1638" y="2206"/>
                    <a:pt x="1621" y="2190"/>
                  </a:cubicBezTo>
                  <a:cubicBezTo>
                    <a:pt x="1621" y="2223"/>
                    <a:pt x="1654" y="2206"/>
                    <a:pt x="1654" y="2223"/>
                  </a:cubicBezTo>
                  <a:cubicBezTo>
                    <a:pt x="1654" y="2223"/>
                    <a:pt x="1654" y="2223"/>
                    <a:pt x="1638" y="2223"/>
                  </a:cubicBezTo>
                  <a:cubicBezTo>
                    <a:pt x="1621" y="2223"/>
                    <a:pt x="1604" y="2206"/>
                    <a:pt x="1604" y="2173"/>
                  </a:cubicBezTo>
                  <a:cubicBezTo>
                    <a:pt x="1587" y="2156"/>
                    <a:pt x="1571" y="2190"/>
                    <a:pt x="1537" y="2173"/>
                  </a:cubicBezTo>
                  <a:cubicBezTo>
                    <a:pt x="1554" y="2206"/>
                    <a:pt x="1537" y="2206"/>
                    <a:pt x="1537" y="2223"/>
                  </a:cubicBezTo>
                  <a:cubicBezTo>
                    <a:pt x="1521" y="2240"/>
                    <a:pt x="1504" y="2256"/>
                    <a:pt x="1487" y="2290"/>
                  </a:cubicBezTo>
                  <a:cubicBezTo>
                    <a:pt x="1487" y="2290"/>
                    <a:pt x="1420" y="2290"/>
                    <a:pt x="1454" y="2323"/>
                  </a:cubicBezTo>
                  <a:cubicBezTo>
                    <a:pt x="1454" y="2306"/>
                    <a:pt x="1437" y="2306"/>
                    <a:pt x="1454" y="2306"/>
                  </a:cubicBezTo>
                  <a:cubicBezTo>
                    <a:pt x="1487" y="2290"/>
                    <a:pt x="1487" y="2340"/>
                    <a:pt x="1504" y="2357"/>
                  </a:cubicBezTo>
                  <a:cubicBezTo>
                    <a:pt x="1504" y="2340"/>
                    <a:pt x="1504" y="2323"/>
                    <a:pt x="1504" y="2306"/>
                  </a:cubicBezTo>
                  <a:cubicBezTo>
                    <a:pt x="1504" y="2306"/>
                    <a:pt x="1521" y="2290"/>
                    <a:pt x="1521" y="2290"/>
                  </a:cubicBezTo>
                  <a:cubicBezTo>
                    <a:pt x="1521" y="2306"/>
                    <a:pt x="1537" y="2306"/>
                    <a:pt x="1537" y="2306"/>
                  </a:cubicBezTo>
                  <a:cubicBezTo>
                    <a:pt x="1537" y="2290"/>
                    <a:pt x="1554" y="2273"/>
                    <a:pt x="1537" y="2256"/>
                  </a:cubicBezTo>
                  <a:cubicBezTo>
                    <a:pt x="1554" y="2240"/>
                    <a:pt x="1571" y="2240"/>
                    <a:pt x="1587" y="2240"/>
                  </a:cubicBezTo>
                  <a:cubicBezTo>
                    <a:pt x="1587" y="2240"/>
                    <a:pt x="1604" y="2256"/>
                    <a:pt x="1604" y="2256"/>
                  </a:cubicBezTo>
                  <a:cubicBezTo>
                    <a:pt x="1587" y="2256"/>
                    <a:pt x="1571" y="2256"/>
                    <a:pt x="1554" y="2256"/>
                  </a:cubicBezTo>
                  <a:lnTo>
                    <a:pt x="1554" y="2290"/>
                  </a:lnTo>
                  <a:cubicBezTo>
                    <a:pt x="1571" y="2290"/>
                    <a:pt x="1554" y="2256"/>
                    <a:pt x="1587" y="2273"/>
                  </a:cubicBezTo>
                  <a:cubicBezTo>
                    <a:pt x="1571" y="2306"/>
                    <a:pt x="1587" y="2323"/>
                    <a:pt x="1554" y="2323"/>
                  </a:cubicBezTo>
                  <a:cubicBezTo>
                    <a:pt x="1554" y="2306"/>
                    <a:pt x="1537" y="2323"/>
                    <a:pt x="1521" y="2323"/>
                  </a:cubicBezTo>
                  <a:cubicBezTo>
                    <a:pt x="1537" y="2357"/>
                    <a:pt x="1521" y="2373"/>
                    <a:pt x="1537" y="2407"/>
                  </a:cubicBezTo>
                  <a:cubicBezTo>
                    <a:pt x="1537" y="2407"/>
                    <a:pt x="1537" y="2407"/>
                    <a:pt x="1537" y="2407"/>
                  </a:cubicBezTo>
                  <a:cubicBezTo>
                    <a:pt x="1521" y="2407"/>
                    <a:pt x="1521" y="2373"/>
                    <a:pt x="1521" y="2390"/>
                  </a:cubicBezTo>
                  <a:cubicBezTo>
                    <a:pt x="1537" y="2407"/>
                    <a:pt x="1504" y="2407"/>
                    <a:pt x="1521" y="2407"/>
                  </a:cubicBezTo>
                  <a:cubicBezTo>
                    <a:pt x="1504" y="2407"/>
                    <a:pt x="1487" y="2423"/>
                    <a:pt x="1487" y="2440"/>
                  </a:cubicBezTo>
                  <a:cubicBezTo>
                    <a:pt x="1504" y="2440"/>
                    <a:pt x="1504" y="2440"/>
                    <a:pt x="1521" y="2440"/>
                  </a:cubicBezTo>
                  <a:cubicBezTo>
                    <a:pt x="1504" y="2457"/>
                    <a:pt x="1470" y="2440"/>
                    <a:pt x="1487" y="2440"/>
                  </a:cubicBezTo>
                  <a:cubicBezTo>
                    <a:pt x="1487" y="2440"/>
                    <a:pt x="1487" y="2440"/>
                    <a:pt x="1487" y="2457"/>
                  </a:cubicBezTo>
                  <a:cubicBezTo>
                    <a:pt x="1470" y="2457"/>
                    <a:pt x="1454" y="2474"/>
                    <a:pt x="1454" y="2474"/>
                  </a:cubicBezTo>
                  <a:cubicBezTo>
                    <a:pt x="1437" y="2457"/>
                    <a:pt x="1454" y="2457"/>
                    <a:pt x="1454" y="2440"/>
                  </a:cubicBezTo>
                  <a:cubicBezTo>
                    <a:pt x="1437" y="2457"/>
                    <a:pt x="1454" y="2507"/>
                    <a:pt x="1437" y="2490"/>
                  </a:cubicBezTo>
                  <a:cubicBezTo>
                    <a:pt x="1420" y="2507"/>
                    <a:pt x="1437" y="2507"/>
                    <a:pt x="1454" y="2524"/>
                  </a:cubicBezTo>
                  <a:close/>
                  <a:moveTo>
                    <a:pt x="1320" y="3225"/>
                  </a:moveTo>
                  <a:cubicBezTo>
                    <a:pt x="1320" y="3242"/>
                    <a:pt x="1337" y="3259"/>
                    <a:pt x="1337" y="3276"/>
                  </a:cubicBezTo>
                  <a:cubicBezTo>
                    <a:pt x="1320" y="3276"/>
                    <a:pt x="1320" y="3259"/>
                    <a:pt x="1303" y="3242"/>
                  </a:cubicBezTo>
                  <a:cubicBezTo>
                    <a:pt x="1303" y="3259"/>
                    <a:pt x="1320" y="3292"/>
                    <a:pt x="1320" y="3292"/>
                  </a:cubicBezTo>
                  <a:cubicBezTo>
                    <a:pt x="1303" y="3309"/>
                    <a:pt x="1287" y="3276"/>
                    <a:pt x="1303" y="3309"/>
                  </a:cubicBezTo>
                  <a:cubicBezTo>
                    <a:pt x="1270" y="3309"/>
                    <a:pt x="1303" y="3292"/>
                    <a:pt x="1303" y="3276"/>
                  </a:cubicBezTo>
                  <a:cubicBezTo>
                    <a:pt x="1303" y="3276"/>
                    <a:pt x="1303" y="3276"/>
                    <a:pt x="1303" y="3276"/>
                  </a:cubicBezTo>
                  <a:cubicBezTo>
                    <a:pt x="1287" y="3276"/>
                    <a:pt x="1287" y="3276"/>
                    <a:pt x="1287" y="3259"/>
                  </a:cubicBezTo>
                  <a:cubicBezTo>
                    <a:pt x="1287" y="3259"/>
                    <a:pt x="1287" y="3259"/>
                    <a:pt x="1270" y="3276"/>
                  </a:cubicBezTo>
                  <a:cubicBezTo>
                    <a:pt x="1253" y="3259"/>
                    <a:pt x="1303" y="3242"/>
                    <a:pt x="1270" y="3242"/>
                  </a:cubicBezTo>
                  <a:cubicBezTo>
                    <a:pt x="1270" y="3225"/>
                    <a:pt x="1303" y="3225"/>
                    <a:pt x="1287" y="3209"/>
                  </a:cubicBezTo>
                  <a:cubicBezTo>
                    <a:pt x="1287" y="3192"/>
                    <a:pt x="1303" y="3209"/>
                    <a:pt x="1303" y="3192"/>
                  </a:cubicBezTo>
                  <a:cubicBezTo>
                    <a:pt x="1320" y="3192"/>
                    <a:pt x="1303" y="3225"/>
                    <a:pt x="1303" y="3225"/>
                  </a:cubicBezTo>
                  <a:cubicBezTo>
                    <a:pt x="1303" y="3242"/>
                    <a:pt x="1320" y="3242"/>
                    <a:pt x="1320" y="3225"/>
                  </a:cubicBezTo>
                  <a:close/>
                  <a:moveTo>
                    <a:pt x="1437" y="485"/>
                  </a:moveTo>
                  <a:cubicBezTo>
                    <a:pt x="1437" y="485"/>
                    <a:pt x="1437" y="485"/>
                    <a:pt x="1470" y="502"/>
                  </a:cubicBezTo>
                  <a:cubicBezTo>
                    <a:pt x="1487" y="469"/>
                    <a:pt x="1437" y="469"/>
                    <a:pt x="1437" y="485"/>
                  </a:cubicBezTo>
                  <a:close/>
                  <a:moveTo>
                    <a:pt x="2557" y="2022"/>
                  </a:moveTo>
                  <a:cubicBezTo>
                    <a:pt x="2573" y="2022"/>
                    <a:pt x="2573" y="2039"/>
                    <a:pt x="2590" y="2039"/>
                  </a:cubicBezTo>
                  <a:cubicBezTo>
                    <a:pt x="2607" y="2022"/>
                    <a:pt x="2607" y="2006"/>
                    <a:pt x="2590" y="1989"/>
                  </a:cubicBezTo>
                  <a:cubicBezTo>
                    <a:pt x="2590" y="2006"/>
                    <a:pt x="2590" y="1972"/>
                    <a:pt x="2590" y="1989"/>
                  </a:cubicBezTo>
                  <a:cubicBezTo>
                    <a:pt x="2573" y="1989"/>
                    <a:pt x="2557" y="2006"/>
                    <a:pt x="2557" y="2022"/>
                  </a:cubicBezTo>
                  <a:close/>
                  <a:moveTo>
                    <a:pt x="2506" y="3175"/>
                  </a:moveTo>
                  <a:cubicBezTo>
                    <a:pt x="2490" y="3209"/>
                    <a:pt x="2490" y="3225"/>
                    <a:pt x="2490" y="3242"/>
                  </a:cubicBezTo>
                  <a:cubicBezTo>
                    <a:pt x="2523" y="3242"/>
                    <a:pt x="2540" y="3225"/>
                    <a:pt x="2573" y="3259"/>
                  </a:cubicBezTo>
                  <a:cubicBezTo>
                    <a:pt x="2557" y="3242"/>
                    <a:pt x="2557" y="3242"/>
                    <a:pt x="2573" y="3225"/>
                  </a:cubicBezTo>
                  <a:cubicBezTo>
                    <a:pt x="2523" y="3225"/>
                    <a:pt x="2540" y="3192"/>
                    <a:pt x="2506" y="3175"/>
                  </a:cubicBezTo>
                  <a:close/>
                  <a:moveTo>
                    <a:pt x="4946" y="3677"/>
                  </a:moveTo>
                  <a:cubicBezTo>
                    <a:pt x="4929" y="3677"/>
                    <a:pt x="4929" y="3677"/>
                    <a:pt x="4929" y="3677"/>
                  </a:cubicBezTo>
                  <a:cubicBezTo>
                    <a:pt x="4929" y="3693"/>
                    <a:pt x="4912" y="3693"/>
                    <a:pt x="4896" y="3693"/>
                  </a:cubicBezTo>
                  <a:cubicBezTo>
                    <a:pt x="4912" y="3693"/>
                    <a:pt x="4929" y="3693"/>
                    <a:pt x="4946" y="3677"/>
                  </a:cubicBezTo>
                  <a:close/>
                  <a:moveTo>
                    <a:pt x="4896" y="3643"/>
                  </a:moveTo>
                  <a:cubicBezTo>
                    <a:pt x="4896" y="3626"/>
                    <a:pt x="4896" y="3626"/>
                    <a:pt x="4896" y="3643"/>
                  </a:cubicBezTo>
                  <a:cubicBezTo>
                    <a:pt x="4846" y="3626"/>
                    <a:pt x="4896" y="3626"/>
                    <a:pt x="4896" y="3593"/>
                  </a:cubicBezTo>
                  <a:cubicBezTo>
                    <a:pt x="4912" y="3610"/>
                    <a:pt x="4896" y="3626"/>
                    <a:pt x="4896" y="3643"/>
                  </a:cubicBezTo>
                  <a:close/>
                  <a:moveTo>
                    <a:pt x="4745" y="3894"/>
                  </a:moveTo>
                  <a:cubicBezTo>
                    <a:pt x="4745" y="3894"/>
                    <a:pt x="4745" y="3860"/>
                    <a:pt x="4729" y="3860"/>
                  </a:cubicBezTo>
                  <a:cubicBezTo>
                    <a:pt x="4729" y="3877"/>
                    <a:pt x="4712" y="3894"/>
                    <a:pt x="4729" y="3927"/>
                  </a:cubicBezTo>
                  <a:cubicBezTo>
                    <a:pt x="4745" y="3927"/>
                    <a:pt x="4745" y="3910"/>
                    <a:pt x="4762" y="3927"/>
                  </a:cubicBezTo>
                  <a:cubicBezTo>
                    <a:pt x="4762" y="3894"/>
                    <a:pt x="4779" y="3894"/>
                    <a:pt x="4762" y="3860"/>
                  </a:cubicBezTo>
                  <a:cubicBezTo>
                    <a:pt x="4745" y="3860"/>
                    <a:pt x="4762" y="3894"/>
                    <a:pt x="4745" y="3894"/>
                  </a:cubicBezTo>
                  <a:close/>
                  <a:moveTo>
                    <a:pt x="4712" y="3810"/>
                  </a:moveTo>
                  <a:cubicBezTo>
                    <a:pt x="4712" y="3827"/>
                    <a:pt x="4712" y="3827"/>
                    <a:pt x="4729" y="3844"/>
                  </a:cubicBezTo>
                  <a:cubicBezTo>
                    <a:pt x="4729" y="3794"/>
                    <a:pt x="4712" y="3827"/>
                    <a:pt x="4712" y="3810"/>
                  </a:cubicBezTo>
                  <a:close/>
                  <a:moveTo>
                    <a:pt x="67" y="2724"/>
                  </a:moveTo>
                  <a:cubicBezTo>
                    <a:pt x="34" y="2707"/>
                    <a:pt x="34" y="2691"/>
                    <a:pt x="17" y="2707"/>
                  </a:cubicBezTo>
                  <a:cubicBezTo>
                    <a:pt x="34" y="2707"/>
                    <a:pt x="0" y="2724"/>
                    <a:pt x="0" y="2724"/>
                  </a:cubicBezTo>
                  <a:cubicBezTo>
                    <a:pt x="17" y="2741"/>
                    <a:pt x="34" y="2724"/>
                    <a:pt x="34" y="2724"/>
                  </a:cubicBezTo>
                  <a:cubicBezTo>
                    <a:pt x="50" y="2741"/>
                    <a:pt x="17" y="2741"/>
                    <a:pt x="17" y="2774"/>
                  </a:cubicBezTo>
                  <a:cubicBezTo>
                    <a:pt x="34" y="2791"/>
                    <a:pt x="17" y="2774"/>
                    <a:pt x="34" y="2758"/>
                  </a:cubicBezTo>
                  <a:cubicBezTo>
                    <a:pt x="34" y="2791"/>
                    <a:pt x="17" y="2791"/>
                    <a:pt x="17" y="2824"/>
                  </a:cubicBezTo>
                  <a:cubicBezTo>
                    <a:pt x="67" y="2858"/>
                    <a:pt x="84" y="2808"/>
                    <a:pt x="134" y="2824"/>
                  </a:cubicBezTo>
                  <a:cubicBezTo>
                    <a:pt x="134" y="2808"/>
                    <a:pt x="150" y="2791"/>
                    <a:pt x="134" y="2774"/>
                  </a:cubicBezTo>
                  <a:cubicBezTo>
                    <a:pt x="117" y="2774"/>
                    <a:pt x="67" y="2774"/>
                    <a:pt x="50" y="2758"/>
                  </a:cubicBezTo>
                  <a:cubicBezTo>
                    <a:pt x="50" y="2758"/>
                    <a:pt x="50" y="2741"/>
                    <a:pt x="34" y="2741"/>
                  </a:cubicBezTo>
                  <a:cubicBezTo>
                    <a:pt x="50" y="2758"/>
                    <a:pt x="50" y="2724"/>
                    <a:pt x="67" y="2724"/>
                  </a:cubicBezTo>
                  <a:close/>
                  <a:moveTo>
                    <a:pt x="1320" y="3877"/>
                  </a:moveTo>
                  <a:cubicBezTo>
                    <a:pt x="1320" y="3894"/>
                    <a:pt x="1337" y="3910"/>
                    <a:pt x="1337" y="3927"/>
                  </a:cubicBezTo>
                  <a:cubicBezTo>
                    <a:pt x="1353" y="3894"/>
                    <a:pt x="1370" y="3961"/>
                    <a:pt x="1370" y="3977"/>
                  </a:cubicBezTo>
                  <a:cubicBezTo>
                    <a:pt x="1370" y="3944"/>
                    <a:pt x="1387" y="3961"/>
                    <a:pt x="1387" y="3961"/>
                  </a:cubicBezTo>
                  <a:cubicBezTo>
                    <a:pt x="1387" y="3961"/>
                    <a:pt x="1404" y="3944"/>
                    <a:pt x="1404" y="3961"/>
                  </a:cubicBezTo>
                  <a:cubicBezTo>
                    <a:pt x="1404" y="3927"/>
                    <a:pt x="1404" y="3927"/>
                    <a:pt x="1404" y="3894"/>
                  </a:cubicBezTo>
                  <a:cubicBezTo>
                    <a:pt x="1387" y="3894"/>
                    <a:pt x="1370" y="3860"/>
                    <a:pt x="1337" y="3860"/>
                  </a:cubicBezTo>
                  <a:cubicBezTo>
                    <a:pt x="1320" y="3877"/>
                    <a:pt x="1353" y="3877"/>
                    <a:pt x="1337" y="3894"/>
                  </a:cubicBezTo>
                  <a:cubicBezTo>
                    <a:pt x="1337" y="3894"/>
                    <a:pt x="1337" y="3894"/>
                    <a:pt x="1337" y="3894"/>
                  </a:cubicBezTo>
                  <a:cubicBezTo>
                    <a:pt x="1337" y="3894"/>
                    <a:pt x="1337" y="3877"/>
                    <a:pt x="1320" y="3877"/>
                  </a:cubicBezTo>
                  <a:close/>
                  <a:moveTo>
                    <a:pt x="1571" y="4011"/>
                  </a:moveTo>
                  <a:cubicBezTo>
                    <a:pt x="1571" y="3994"/>
                    <a:pt x="1571" y="3977"/>
                    <a:pt x="1571" y="3977"/>
                  </a:cubicBezTo>
                  <a:cubicBezTo>
                    <a:pt x="1571" y="3977"/>
                    <a:pt x="1571" y="3977"/>
                    <a:pt x="1554" y="3977"/>
                  </a:cubicBezTo>
                  <a:cubicBezTo>
                    <a:pt x="1554" y="3961"/>
                    <a:pt x="1554" y="3944"/>
                    <a:pt x="1537" y="3927"/>
                  </a:cubicBezTo>
                  <a:cubicBezTo>
                    <a:pt x="1554" y="3927"/>
                    <a:pt x="1554" y="3927"/>
                    <a:pt x="1571" y="3927"/>
                  </a:cubicBezTo>
                  <a:cubicBezTo>
                    <a:pt x="1571" y="3894"/>
                    <a:pt x="1571" y="3877"/>
                    <a:pt x="1554" y="3877"/>
                  </a:cubicBezTo>
                  <a:cubicBezTo>
                    <a:pt x="1537" y="3894"/>
                    <a:pt x="1504" y="3910"/>
                    <a:pt x="1470" y="3894"/>
                  </a:cubicBezTo>
                  <a:cubicBezTo>
                    <a:pt x="1470" y="3927"/>
                    <a:pt x="1437" y="3927"/>
                    <a:pt x="1437" y="3910"/>
                  </a:cubicBezTo>
                  <a:cubicBezTo>
                    <a:pt x="1437" y="3927"/>
                    <a:pt x="1454" y="3944"/>
                    <a:pt x="1420" y="3961"/>
                  </a:cubicBezTo>
                  <a:cubicBezTo>
                    <a:pt x="1454" y="3961"/>
                    <a:pt x="1437" y="3944"/>
                    <a:pt x="1454" y="3944"/>
                  </a:cubicBezTo>
                  <a:cubicBezTo>
                    <a:pt x="1437" y="3977"/>
                    <a:pt x="1504" y="3994"/>
                    <a:pt x="1487" y="4027"/>
                  </a:cubicBezTo>
                  <a:cubicBezTo>
                    <a:pt x="1487" y="4044"/>
                    <a:pt x="1487" y="4027"/>
                    <a:pt x="1470" y="4027"/>
                  </a:cubicBezTo>
                  <a:cubicBezTo>
                    <a:pt x="1470" y="4044"/>
                    <a:pt x="1470" y="4061"/>
                    <a:pt x="1487" y="4078"/>
                  </a:cubicBezTo>
                  <a:cubicBezTo>
                    <a:pt x="1487" y="4061"/>
                    <a:pt x="1470" y="4044"/>
                    <a:pt x="1487" y="4044"/>
                  </a:cubicBezTo>
                  <a:cubicBezTo>
                    <a:pt x="1521" y="4044"/>
                    <a:pt x="1521" y="4061"/>
                    <a:pt x="1537" y="4061"/>
                  </a:cubicBezTo>
                  <a:cubicBezTo>
                    <a:pt x="1554" y="4044"/>
                    <a:pt x="1554" y="3994"/>
                    <a:pt x="1571" y="4011"/>
                  </a:cubicBezTo>
                  <a:close/>
                  <a:moveTo>
                    <a:pt x="1287" y="3910"/>
                  </a:moveTo>
                  <a:cubicBezTo>
                    <a:pt x="1270" y="3910"/>
                    <a:pt x="1287" y="3894"/>
                    <a:pt x="1270" y="3894"/>
                  </a:cubicBezTo>
                  <a:cubicBezTo>
                    <a:pt x="1287" y="3894"/>
                    <a:pt x="1253" y="3927"/>
                    <a:pt x="1253" y="3944"/>
                  </a:cubicBezTo>
                  <a:cubicBezTo>
                    <a:pt x="1270" y="3927"/>
                    <a:pt x="1270" y="3944"/>
                    <a:pt x="1270" y="3944"/>
                  </a:cubicBezTo>
                  <a:cubicBezTo>
                    <a:pt x="1270" y="3927"/>
                    <a:pt x="1287" y="3927"/>
                    <a:pt x="1287" y="3910"/>
                  </a:cubicBezTo>
                  <a:close/>
                  <a:moveTo>
                    <a:pt x="1320" y="4278"/>
                  </a:moveTo>
                  <a:lnTo>
                    <a:pt x="1303" y="4278"/>
                  </a:lnTo>
                  <a:cubicBezTo>
                    <a:pt x="1287" y="4261"/>
                    <a:pt x="1303" y="4245"/>
                    <a:pt x="1287" y="4245"/>
                  </a:cubicBezTo>
                  <a:cubicBezTo>
                    <a:pt x="1303" y="4261"/>
                    <a:pt x="1287" y="4261"/>
                    <a:pt x="1287" y="4278"/>
                  </a:cubicBezTo>
                  <a:cubicBezTo>
                    <a:pt x="1287" y="4278"/>
                    <a:pt x="1303" y="4311"/>
                    <a:pt x="1320" y="4278"/>
                  </a:cubicBezTo>
                  <a:close/>
                  <a:moveTo>
                    <a:pt x="1237" y="4545"/>
                  </a:moveTo>
                  <a:cubicBezTo>
                    <a:pt x="1237" y="4579"/>
                    <a:pt x="1237" y="4562"/>
                    <a:pt x="1237" y="4596"/>
                  </a:cubicBezTo>
                  <a:cubicBezTo>
                    <a:pt x="1320" y="4612"/>
                    <a:pt x="1303" y="4512"/>
                    <a:pt x="1237" y="4545"/>
                  </a:cubicBezTo>
                  <a:close/>
                  <a:moveTo>
                    <a:pt x="1454" y="4094"/>
                  </a:moveTo>
                  <a:cubicBezTo>
                    <a:pt x="1437" y="4128"/>
                    <a:pt x="1454" y="4161"/>
                    <a:pt x="1420" y="4178"/>
                  </a:cubicBezTo>
                  <a:cubicBezTo>
                    <a:pt x="1420" y="4195"/>
                    <a:pt x="1454" y="4178"/>
                    <a:pt x="1454" y="4178"/>
                  </a:cubicBezTo>
                  <a:cubicBezTo>
                    <a:pt x="1454" y="4178"/>
                    <a:pt x="1454" y="4178"/>
                    <a:pt x="1454" y="4178"/>
                  </a:cubicBezTo>
                  <a:cubicBezTo>
                    <a:pt x="1454" y="4211"/>
                    <a:pt x="1437" y="4195"/>
                    <a:pt x="1420" y="4228"/>
                  </a:cubicBezTo>
                  <a:cubicBezTo>
                    <a:pt x="1420" y="4228"/>
                    <a:pt x="1387" y="4245"/>
                    <a:pt x="1387" y="4211"/>
                  </a:cubicBezTo>
                  <a:cubicBezTo>
                    <a:pt x="1370" y="4211"/>
                    <a:pt x="1370" y="4228"/>
                    <a:pt x="1370" y="4245"/>
                  </a:cubicBezTo>
                  <a:cubicBezTo>
                    <a:pt x="1320" y="4245"/>
                    <a:pt x="1337" y="4228"/>
                    <a:pt x="1287" y="4245"/>
                  </a:cubicBezTo>
                  <a:cubicBezTo>
                    <a:pt x="1270" y="4228"/>
                    <a:pt x="1303" y="4228"/>
                    <a:pt x="1303" y="4211"/>
                  </a:cubicBezTo>
                  <a:lnTo>
                    <a:pt x="1320" y="4211"/>
                  </a:lnTo>
                  <a:lnTo>
                    <a:pt x="1320" y="4195"/>
                  </a:lnTo>
                  <a:cubicBezTo>
                    <a:pt x="1303" y="4195"/>
                    <a:pt x="1303" y="4161"/>
                    <a:pt x="1303" y="4144"/>
                  </a:cubicBezTo>
                  <a:cubicBezTo>
                    <a:pt x="1320" y="4144"/>
                    <a:pt x="1303" y="4144"/>
                    <a:pt x="1320" y="4161"/>
                  </a:cubicBezTo>
                  <a:cubicBezTo>
                    <a:pt x="1320" y="4161"/>
                    <a:pt x="1320" y="4144"/>
                    <a:pt x="1320" y="4128"/>
                  </a:cubicBezTo>
                  <a:cubicBezTo>
                    <a:pt x="1320" y="4144"/>
                    <a:pt x="1337" y="4128"/>
                    <a:pt x="1337" y="4144"/>
                  </a:cubicBezTo>
                  <a:cubicBezTo>
                    <a:pt x="1353" y="4144"/>
                    <a:pt x="1353" y="4128"/>
                    <a:pt x="1370" y="4128"/>
                  </a:cubicBezTo>
                  <a:cubicBezTo>
                    <a:pt x="1370" y="4144"/>
                    <a:pt x="1370" y="4144"/>
                    <a:pt x="1387" y="4144"/>
                  </a:cubicBezTo>
                  <a:cubicBezTo>
                    <a:pt x="1370" y="4144"/>
                    <a:pt x="1387" y="4128"/>
                    <a:pt x="1370" y="4128"/>
                  </a:cubicBezTo>
                  <a:cubicBezTo>
                    <a:pt x="1387" y="4128"/>
                    <a:pt x="1404" y="4111"/>
                    <a:pt x="1404" y="4128"/>
                  </a:cubicBezTo>
                  <a:cubicBezTo>
                    <a:pt x="1420" y="4128"/>
                    <a:pt x="1404" y="4111"/>
                    <a:pt x="1404" y="4111"/>
                  </a:cubicBezTo>
                  <a:cubicBezTo>
                    <a:pt x="1420" y="4111"/>
                    <a:pt x="1437" y="4111"/>
                    <a:pt x="1437" y="4078"/>
                  </a:cubicBezTo>
                  <a:cubicBezTo>
                    <a:pt x="1437" y="4094"/>
                    <a:pt x="1454" y="4094"/>
                    <a:pt x="1454" y="4094"/>
                  </a:cubicBezTo>
                  <a:close/>
                  <a:moveTo>
                    <a:pt x="1437" y="4295"/>
                  </a:moveTo>
                  <a:cubicBezTo>
                    <a:pt x="1454" y="4295"/>
                    <a:pt x="1454" y="4278"/>
                    <a:pt x="1454" y="4278"/>
                  </a:cubicBezTo>
                  <a:cubicBezTo>
                    <a:pt x="1437" y="4261"/>
                    <a:pt x="1437" y="4278"/>
                    <a:pt x="1437" y="4295"/>
                  </a:cubicBezTo>
                  <a:close/>
                  <a:moveTo>
                    <a:pt x="1470" y="4378"/>
                  </a:moveTo>
                  <a:cubicBezTo>
                    <a:pt x="1470" y="4378"/>
                    <a:pt x="1487" y="4362"/>
                    <a:pt x="1487" y="4378"/>
                  </a:cubicBezTo>
                  <a:cubicBezTo>
                    <a:pt x="1454" y="4378"/>
                    <a:pt x="1437" y="4378"/>
                    <a:pt x="1420" y="4378"/>
                  </a:cubicBezTo>
                  <a:cubicBezTo>
                    <a:pt x="1437" y="4395"/>
                    <a:pt x="1420" y="4395"/>
                    <a:pt x="1437" y="4412"/>
                  </a:cubicBezTo>
                  <a:cubicBezTo>
                    <a:pt x="1454" y="4412"/>
                    <a:pt x="1470" y="4445"/>
                    <a:pt x="1487" y="4412"/>
                  </a:cubicBezTo>
                  <a:cubicBezTo>
                    <a:pt x="1487" y="4395"/>
                    <a:pt x="1487" y="4395"/>
                    <a:pt x="1487" y="4378"/>
                  </a:cubicBezTo>
                  <a:cubicBezTo>
                    <a:pt x="1487" y="4378"/>
                    <a:pt x="1470" y="4345"/>
                    <a:pt x="1470" y="4378"/>
                  </a:cubicBezTo>
                  <a:close/>
                  <a:moveTo>
                    <a:pt x="1253" y="3810"/>
                  </a:moveTo>
                  <a:cubicBezTo>
                    <a:pt x="1253" y="3794"/>
                    <a:pt x="1253" y="3777"/>
                    <a:pt x="1237" y="3777"/>
                  </a:cubicBezTo>
                  <a:cubicBezTo>
                    <a:pt x="1237" y="3743"/>
                    <a:pt x="1270" y="3743"/>
                    <a:pt x="1287" y="3743"/>
                  </a:cubicBezTo>
                  <a:cubicBezTo>
                    <a:pt x="1270" y="3710"/>
                    <a:pt x="1287" y="3710"/>
                    <a:pt x="1287" y="3693"/>
                  </a:cubicBezTo>
                  <a:cubicBezTo>
                    <a:pt x="1303" y="3710"/>
                    <a:pt x="1303" y="3710"/>
                    <a:pt x="1303" y="3743"/>
                  </a:cubicBezTo>
                  <a:cubicBezTo>
                    <a:pt x="1337" y="3743"/>
                    <a:pt x="1337" y="3727"/>
                    <a:pt x="1370" y="3710"/>
                  </a:cubicBezTo>
                  <a:cubicBezTo>
                    <a:pt x="1353" y="3677"/>
                    <a:pt x="1387" y="3643"/>
                    <a:pt x="1404" y="3643"/>
                  </a:cubicBezTo>
                  <a:cubicBezTo>
                    <a:pt x="1420" y="3660"/>
                    <a:pt x="1420" y="3677"/>
                    <a:pt x="1420" y="3693"/>
                  </a:cubicBezTo>
                  <a:cubicBezTo>
                    <a:pt x="1437" y="3693"/>
                    <a:pt x="1470" y="3660"/>
                    <a:pt x="1470" y="3693"/>
                  </a:cubicBezTo>
                  <a:cubicBezTo>
                    <a:pt x="1470" y="3677"/>
                    <a:pt x="1470" y="3677"/>
                    <a:pt x="1470" y="3660"/>
                  </a:cubicBezTo>
                  <a:cubicBezTo>
                    <a:pt x="1487" y="3660"/>
                    <a:pt x="1487" y="3626"/>
                    <a:pt x="1504" y="3643"/>
                  </a:cubicBezTo>
                  <a:cubicBezTo>
                    <a:pt x="1487" y="3643"/>
                    <a:pt x="1470" y="3693"/>
                    <a:pt x="1504" y="3693"/>
                  </a:cubicBezTo>
                  <a:cubicBezTo>
                    <a:pt x="1504" y="3710"/>
                    <a:pt x="1487" y="3710"/>
                    <a:pt x="1470" y="3693"/>
                  </a:cubicBezTo>
                  <a:cubicBezTo>
                    <a:pt x="1487" y="3727"/>
                    <a:pt x="1521" y="3693"/>
                    <a:pt x="1521" y="3677"/>
                  </a:cubicBezTo>
                  <a:cubicBezTo>
                    <a:pt x="1504" y="3660"/>
                    <a:pt x="1537" y="3693"/>
                    <a:pt x="1537" y="3677"/>
                  </a:cubicBezTo>
                  <a:cubicBezTo>
                    <a:pt x="1554" y="3677"/>
                    <a:pt x="1521" y="3693"/>
                    <a:pt x="1554" y="3677"/>
                  </a:cubicBezTo>
                  <a:cubicBezTo>
                    <a:pt x="1537" y="3693"/>
                    <a:pt x="1537" y="3710"/>
                    <a:pt x="1521" y="3710"/>
                  </a:cubicBezTo>
                  <a:cubicBezTo>
                    <a:pt x="1521" y="3743"/>
                    <a:pt x="1554" y="3710"/>
                    <a:pt x="1554" y="3727"/>
                  </a:cubicBezTo>
                  <a:cubicBezTo>
                    <a:pt x="1571" y="3710"/>
                    <a:pt x="1554" y="3710"/>
                    <a:pt x="1537" y="3710"/>
                  </a:cubicBezTo>
                  <a:cubicBezTo>
                    <a:pt x="1554" y="3710"/>
                    <a:pt x="1554" y="3693"/>
                    <a:pt x="1571" y="3693"/>
                  </a:cubicBezTo>
                  <a:cubicBezTo>
                    <a:pt x="1587" y="3643"/>
                    <a:pt x="1521" y="3677"/>
                    <a:pt x="1537" y="3626"/>
                  </a:cubicBezTo>
                  <a:cubicBezTo>
                    <a:pt x="1504" y="3626"/>
                    <a:pt x="1521" y="3643"/>
                    <a:pt x="1521" y="3660"/>
                  </a:cubicBezTo>
                  <a:cubicBezTo>
                    <a:pt x="1521" y="3660"/>
                    <a:pt x="1521" y="3660"/>
                    <a:pt x="1504" y="3660"/>
                  </a:cubicBezTo>
                  <a:cubicBezTo>
                    <a:pt x="1504" y="3643"/>
                    <a:pt x="1504" y="3643"/>
                    <a:pt x="1504" y="3643"/>
                  </a:cubicBezTo>
                  <a:cubicBezTo>
                    <a:pt x="1521" y="3643"/>
                    <a:pt x="1521" y="3610"/>
                    <a:pt x="1487" y="3610"/>
                  </a:cubicBezTo>
                  <a:cubicBezTo>
                    <a:pt x="1521" y="3610"/>
                    <a:pt x="1487" y="3576"/>
                    <a:pt x="1487" y="3593"/>
                  </a:cubicBezTo>
                  <a:cubicBezTo>
                    <a:pt x="1454" y="3576"/>
                    <a:pt x="1504" y="3560"/>
                    <a:pt x="1470" y="3543"/>
                  </a:cubicBezTo>
                  <a:cubicBezTo>
                    <a:pt x="1504" y="3526"/>
                    <a:pt x="1537" y="3543"/>
                    <a:pt x="1554" y="3576"/>
                  </a:cubicBezTo>
                  <a:cubicBezTo>
                    <a:pt x="1571" y="3593"/>
                    <a:pt x="1537" y="3593"/>
                    <a:pt x="1537" y="3593"/>
                  </a:cubicBezTo>
                  <a:cubicBezTo>
                    <a:pt x="1587" y="3576"/>
                    <a:pt x="1604" y="3610"/>
                    <a:pt x="1654" y="3593"/>
                  </a:cubicBezTo>
                  <a:cubicBezTo>
                    <a:pt x="1638" y="3610"/>
                    <a:pt x="1638" y="3643"/>
                    <a:pt x="1604" y="3643"/>
                  </a:cubicBezTo>
                  <a:cubicBezTo>
                    <a:pt x="1621" y="3660"/>
                    <a:pt x="1604" y="3677"/>
                    <a:pt x="1621" y="3677"/>
                  </a:cubicBezTo>
                  <a:cubicBezTo>
                    <a:pt x="1604" y="3677"/>
                    <a:pt x="1604" y="3677"/>
                    <a:pt x="1604" y="3677"/>
                  </a:cubicBezTo>
                  <a:cubicBezTo>
                    <a:pt x="1604" y="3710"/>
                    <a:pt x="1587" y="3727"/>
                    <a:pt x="1604" y="3727"/>
                  </a:cubicBezTo>
                  <a:cubicBezTo>
                    <a:pt x="1604" y="3743"/>
                    <a:pt x="1604" y="3743"/>
                    <a:pt x="1621" y="3743"/>
                  </a:cubicBezTo>
                  <a:cubicBezTo>
                    <a:pt x="1604" y="3777"/>
                    <a:pt x="1621" y="3760"/>
                    <a:pt x="1638" y="3777"/>
                  </a:cubicBezTo>
                  <a:cubicBezTo>
                    <a:pt x="1638" y="3794"/>
                    <a:pt x="1621" y="3777"/>
                    <a:pt x="1621" y="3810"/>
                  </a:cubicBezTo>
                  <a:cubicBezTo>
                    <a:pt x="1604" y="3794"/>
                    <a:pt x="1587" y="3794"/>
                    <a:pt x="1587" y="3810"/>
                  </a:cubicBezTo>
                  <a:cubicBezTo>
                    <a:pt x="1587" y="3794"/>
                    <a:pt x="1587" y="3777"/>
                    <a:pt x="1571" y="3777"/>
                  </a:cubicBezTo>
                  <a:cubicBezTo>
                    <a:pt x="1554" y="3743"/>
                    <a:pt x="1587" y="3743"/>
                    <a:pt x="1587" y="3710"/>
                  </a:cubicBezTo>
                  <a:cubicBezTo>
                    <a:pt x="1571" y="3743"/>
                    <a:pt x="1521" y="3777"/>
                    <a:pt x="1487" y="3760"/>
                  </a:cubicBezTo>
                  <a:cubicBezTo>
                    <a:pt x="1487" y="3760"/>
                    <a:pt x="1487" y="3760"/>
                    <a:pt x="1470" y="3760"/>
                  </a:cubicBezTo>
                  <a:cubicBezTo>
                    <a:pt x="1487" y="3760"/>
                    <a:pt x="1487" y="3777"/>
                    <a:pt x="1487" y="3777"/>
                  </a:cubicBezTo>
                  <a:cubicBezTo>
                    <a:pt x="1487" y="3794"/>
                    <a:pt x="1470" y="3760"/>
                    <a:pt x="1470" y="3794"/>
                  </a:cubicBezTo>
                  <a:cubicBezTo>
                    <a:pt x="1470" y="3777"/>
                    <a:pt x="1454" y="3794"/>
                    <a:pt x="1420" y="3777"/>
                  </a:cubicBezTo>
                  <a:cubicBezTo>
                    <a:pt x="1420" y="3777"/>
                    <a:pt x="1420" y="3760"/>
                    <a:pt x="1404" y="3760"/>
                  </a:cubicBezTo>
                  <a:cubicBezTo>
                    <a:pt x="1387" y="3760"/>
                    <a:pt x="1370" y="3760"/>
                    <a:pt x="1370" y="3794"/>
                  </a:cubicBezTo>
                  <a:cubicBezTo>
                    <a:pt x="1353" y="3794"/>
                    <a:pt x="1353" y="3794"/>
                    <a:pt x="1353" y="3794"/>
                  </a:cubicBezTo>
                  <a:cubicBezTo>
                    <a:pt x="1353" y="3794"/>
                    <a:pt x="1353" y="3794"/>
                    <a:pt x="1353" y="3794"/>
                  </a:cubicBezTo>
                  <a:cubicBezTo>
                    <a:pt x="1337" y="3810"/>
                    <a:pt x="1320" y="3827"/>
                    <a:pt x="1303" y="3810"/>
                  </a:cubicBezTo>
                  <a:cubicBezTo>
                    <a:pt x="1287" y="3810"/>
                    <a:pt x="1287" y="3844"/>
                    <a:pt x="1270" y="3827"/>
                  </a:cubicBezTo>
                  <a:cubicBezTo>
                    <a:pt x="1270" y="3827"/>
                    <a:pt x="1253" y="3827"/>
                    <a:pt x="1253" y="3827"/>
                  </a:cubicBezTo>
                  <a:cubicBezTo>
                    <a:pt x="1253" y="3827"/>
                    <a:pt x="1270" y="3810"/>
                    <a:pt x="1253" y="3810"/>
                  </a:cubicBezTo>
                  <a:close/>
                  <a:moveTo>
                    <a:pt x="1387" y="3693"/>
                  </a:moveTo>
                  <a:cubicBezTo>
                    <a:pt x="1387" y="3710"/>
                    <a:pt x="1387" y="3727"/>
                    <a:pt x="1387" y="3743"/>
                  </a:cubicBezTo>
                  <a:cubicBezTo>
                    <a:pt x="1404" y="3727"/>
                    <a:pt x="1404" y="3710"/>
                    <a:pt x="1420" y="3710"/>
                  </a:cubicBezTo>
                  <a:cubicBezTo>
                    <a:pt x="1404" y="3710"/>
                    <a:pt x="1420" y="3710"/>
                    <a:pt x="1420" y="3693"/>
                  </a:cubicBezTo>
                  <a:cubicBezTo>
                    <a:pt x="1404" y="3693"/>
                    <a:pt x="1404" y="3677"/>
                    <a:pt x="1404" y="3677"/>
                  </a:cubicBezTo>
                  <a:cubicBezTo>
                    <a:pt x="1387" y="3677"/>
                    <a:pt x="1387" y="3693"/>
                    <a:pt x="1387" y="3693"/>
                  </a:cubicBezTo>
                  <a:close/>
                  <a:moveTo>
                    <a:pt x="1420" y="4479"/>
                  </a:moveTo>
                  <a:cubicBezTo>
                    <a:pt x="1420" y="4462"/>
                    <a:pt x="1437" y="4462"/>
                    <a:pt x="1420" y="4445"/>
                  </a:cubicBezTo>
                  <a:cubicBezTo>
                    <a:pt x="1420" y="4479"/>
                    <a:pt x="1404" y="4479"/>
                    <a:pt x="1404" y="4495"/>
                  </a:cubicBezTo>
                  <a:cubicBezTo>
                    <a:pt x="1420" y="4495"/>
                    <a:pt x="1420" y="4512"/>
                    <a:pt x="1420" y="4512"/>
                  </a:cubicBezTo>
                  <a:cubicBezTo>
                    <a:pt x="1420" y="4495"/>
                    <a:pt x="1454" y="4479"/>
                    <a:pt x="1437" y="4462"/>
                  </a:cubicBezTo>
                  <a:cubicBezTo>
                    <a:pt x="1437" y="4479"/>
                    <a:pt x="1437" y="4495"/>
                    <a:pt x="1420" y="4479"/>
                  </a:cubicBezTo>
                  <a:close/>
                  <a:moveTo>
                    <a:pt x="1353" y="4679"/>
                  </a:moveTo>
                  <a:cubicBezTo>
                    <a:pt x="1353" y="4679"/>
                    <a:pt x="1353" y="4662"/>
                    <a:pt x="1337" y="4662"/>
                  </a:cubicBezTo>
                  <a:cubicBezTo>
                    <a:pt x="1370" y="4696"/>
                    <a:pt x="1337" y="4696"/>
                    <a:pt x="1337" y="4712"/>
                  </a:cubicBezTo>
                  <a:cubicBezTo>
                    <a:pt x="1337" y="4712"/>
                    <a:pt x="1353" y="4712"/>
                    <a:pt x="1353" y="4729"/>
                  </a:cubicBezTo>
                  <a:cubicBezTo>
                    <a:pt x="1337" y="4746"/>
                    <a:pt x="1337" y="4763"/>
                    <a:pt x="1337" y="4779"/>
                  </a:cubicBezTo>
                  <a:cubicBezTo>
                    <a:pt x="1337" y="4779"/>
                    <a:pt x="1353" y="4779"/>
                    <a:pt x="1353" y="4779"/>
                  </a:cubicBezTo>
                  <a:cubicBezTo>
                    <a:pt x="1387" y="4746"/>
                    <a:pt x="1353" y="4729"/>
                    <a:pt x="1370" y="4696"/>
                  </a:cubicBezTo>
                  <a:cubicBezTo>
                    <a:pt x="1353" y="4696"/>
                    <a:pt x="1353" y="4679"/>
                    <a:pt x="1353" y="4679"/>
                  </a:cubicBezTo>
                  <a:close/>
                  <a:moveTo>
                    <a:pt x="1387" y="4529"/>
                  </a:moveTo>
                  <a:cubicBezTo>
                    <a:pt x="1370" y="4529"/>
                    <a:pt x="1353" y="4545"/>
                    <a:pt x="1370" y="4562"/>
                  </a:cubicBezTo>
                  <a:cubicBezTo>
                    <a:pt x="1370" y="4545"/>
                    <a:pt x="1404" y="4529"/>
                    <a:pt x="1387" y="4529"/>
                  </a:cubicBezTo>
                  <a:close/>
                  <a:moveTo>
                    <a:pt x="1370" y="4428"/>
                  </a:moveTo>
                  <a:cubicBezTo>
                    <a:pt x="1370" y="4412"/>
                    <a:pt x="1404" y="4428"/>
                    <a:pt x="1404" y="4412"/>
                  </a:cubicBezTo>
                  <a:cubicBezTo>
                    <a:pt x="1420" y="4428"/>
                    <a:pt x="1387" y="4445"/>
                    <a:pt x="1387" y="4445"/>
                  </a:cubicBezTo>
                  <a:cubicBezTo>
                    <a:pt x="1370" y="4462"/>
                    <a:pt x="1387" y="4428"/>
                    <a:pt x="1370" y="4428"/>
                  </a:cubicBezTo>
                  <a:close/>
                  <a:moveTo>
                    <a:pt x="5029" y="3393"/>
                  </a:moveTo>
                  <a:cubicBezTo>
                    <a:pt x="5029" y="3393"/>
                    <a:pt x="5013" y="3426"/>
                    <a:pt x="5046" y="3409"/>
                  </a:cubicBezTo>
                  <a:cubicBezTo>
                    <a:pt x="5029" y="3426"/>
                    <a:pt x="5046" y="3426"/>
                    <a:pt x="5029" y="3443"/>
                  </a:cubicBezTo>
                  <a:cubicBezTo>
                    <a:pt x="5029" y="3443"/>
                    <a:pt x="5029" y="3426"/>
                    <a:pt x="5029" y="3426"/>
                  </a:cubicBezTo>
                  <a:cubicBezTo>
                    <a:pt x="5029" y="3409"/>
                    <a:pt x="5013" y="3426"/>
                    <a:pt x="5013" y="3409"/>
                  </a:cubicBezTo>
                  <a:cubicBezTo>
                    <a:pt x="5013" y="3409"/>
                    <a:pt x="5013" y="3409"/>
                    <a:pt x="5013" y="3409"/>
                  </a:cubicBezTo>
                  <a:cubicBezTo>
                    <a:pt x="4996" y="3426"/>
                    <a:pt x="4996" y="3376"/>
                    <a:pt x="5013" y="3376"/>
                  </a:cubicBezTo>
                  <a:cubicBezTo>
                    <a:pt x="5013" y="3393"/>
                    <a:pt x="5013" y="3393"/>
                    <a:pt x="5013" y="3393"/>
                  </a:cubicBezTo>
                  <a:cubicBezTo>
                    <a:pt x="5029" y="3393"/>
                    <a:pt x="5029" y="3393"/>
                    <a:pt x="5029" y="3393"/>
                  </a:cubicBezTo>
                  <a:close/>
                  <a:moveTo>
                    <a:pt x="5063" y="3242"/>
                  </a:moveTo>
                  <a:cubicBezTo>
                    <a:pt x="5063" y="3209"/>
                    <a:pt x="5046" y="3209"/>
                    <a:pt x="5029" y="3192"/>
                  </a:cubicBezTo>
                  <a:cubicBezTo>
                    <a:pt x="5029" y="3209"/>
                    <a:pt x="5013" y="3209"/>
                    <a:pt x="5029" y="3209"/>
                  </a:cubicBezTo>
                  <a:cubicBezTo>
                    <a:pt x="5013" y="3209"/>
                    <a:pt x="5013" y="3225"/>
                    <a:pt x="4996" y="3242"/>
                  </a:cubicBezTo>
                  <a:cubicBezTo>
                    <a:pt x="5013" y="3242"/>
                    <a:pt x="5013" y="3242"/>
                    <a:pt x="5013" y="3242"/>
                  </a:cubicBezTo>
                  <a:cubicBezTo>
                    <a:pt x="4996" y="3242"/>
                    <a:pt x="4979" y="3292"/>
                    <a:pt x="4996" y="3276"/>
                  </a:cubicBezTo>
                  <a:cubicBezTo>
                    <a:pt x="5013" y="3259"/>
                    <a:pt x="5013" y="3276"/>
                    <a:pt x="5013" y="3276"/>
                  </a:cubicBezTo>
                  <a:cubicBezTo>
                    <a:pt x="5013" y="3242"/>
                    <a:pt x="5046" y="3276"/>
                    <a:pt x="5046" y="3259"/>
                  </a:cubicBezTo>
                  <a:cubicBezTo>
                    <a:pt x="5013" y="3259"/>
                    <a:pt x="5046" y="3242"/>
                    <a:pt x="5063" y="3242"/>
                  </a:cubicBezTo>
                  <a:close/>
                  <a:moveTo>
                    <a:pt x="4912" y="3376"/>
                  </a:moveTo>
                  <a:cubicBezTo>
                    <a:pt x="4912" y="3359"/>
                    <a:pt x="4896" y="3342"/>
                    <a:pt x="4896" y="3359"/>
                  </a:cubicBezTo>
                  <a:cubicBezTo>
                    <a:pt x="4912" y="3359"/>
                    <a:pt x="4862" y="3359"/>
                    <a:pt x="4862" y="3376"/>
                  </a:cubicBezTo>
                  <a:cubicBezTo>
                    <a:pt x="4896" y="3393"/>
                    <a:pt x="4879" y="3409"/>
                    <a:pt x="4896" y="3409"/>
                  </a:cubicBezTo>
                  <a:cubicBezTo>
                    <a:pt x="4912" y="3393"/>
                    <a:pt x="4879" y="3393"/>
                    <a:pt x="4896" y="3376"/>
                  </a:cubicBezTo>
                  <a:lnTo>
                    <a:pt x="4912" y="3376"/>
                  </a:lnTo>
                  <a:close/>
                  <a:moveTo>
                    <a:pt x="4478" y="4161"/>
                  </a:moveTo>
                  <a:cubicBezTo>
                    <a:pt x="4461" y="4111"/>
                    <a:pt x="4495" y="4128"/>
                    <a:pt x="4495" y="4111"/>
                  </a:cubicBezTo>
                  <a:cubicBezTo>
                    <a:pt x="4495" y="4128"/>
                    <a:pt x="4478" y="4111"/>
                    <a:pt x="4478" y="4111"/>
                  </a:cubicBezTo>
                  <a:cubicBezTo>
                    <a:pt x="4478" y="4128"/>
                    <a:pt x="4461" y="4144"/>
                    <a:pt x="4478" y="4161"/>
                  </a:cubicBezTo>
                  <a:close/>
                  <a:moveTo>
                    <a:pt x="4545" y="4111"/>
                  </a:moveTo>
                  <a:lnTo>
                    <a:pt x="4545" y="4111"/>
                  </a:lnTo>
                  <a:cubicBezTo>
                    <a:pt x="4545" y="4111"/>
                    <a:pt x="4545" y="4111"/>
                    <a:pt x="4545" y="4111"/>
                  </a:cubicBezTo>
                  <a:close/>
                  <a:moveTo>
                    <a:pt x="4645" y="3593"/>
                  </a:moveTo>
                  <a:cubicBezTo>
                    <a:pt x="4645" y="3610"/>
                    <a:pt x="4662" y="3593"/>
                    <a:pt x="4679" y="3610"/>
                  </a:cubicBezTo>
                  <a:cubicBezTo>
                    <a:pt x="4679" y="3626"/>
                    <a:pt x="4662" y="3610"/>
                    <a:pt x="4662" y="3610"/>
                  </a:cubicBezTo>
                  <a:cubicBezTo>
                    <a:pt x="4679" y="3626"/>
                    <a:pt x="4662" y="3643"/>
                    <a:pt x="4662" y="3677"/>
                  </a:cubicBezTo>
                  <a:cubicBezTo>
                    <a:pt x="4645" y="3660"/>
                    <a:pt x="4628" y="3677"/>
                    <a:pt x="4628" y="3660"/>
                  </a:cubicBezTo>
                  <a:cubicBezTo>
                    <a:pt x="4628" y="3677"/>
                    <a:pt x="4612" y="3693"/>
                    <a:pt x="4612" y="3710"/>
                  </a:cubicBezTo>
                  <a:cubicBezTo>
                    <a:pt x="4578" y="3710"/>
                    <a:pt x="4578" y="3710"/>
                    <a:pt x="4545" y="3693"/>
                  </a:cubicBezTo>
                  <a:cubicBezTo>
                    <a:pt x="4545" y="3643"/>
                    <a:pt x="4562" y="3660"/>
                    <a:pt x="4578" y="3643"/>
                  </a:cubicBezTo>
                  <a:cubicBezTo>
                    <a:pt x="4578" y="3660"/>
                    <a:pt x="4595" y="3660"/>
                    <a:pt x="4612" y="3660"/>
                  </a:cubicBezTo>
                  <a:cubicBezTo>
                    <a:pt x="4612" y="3643"/>
                    <a:pt x="4628" y="3610"/>
                    <a:pt x="4645" y="3593"/>
                  </a:cubicBezTo>
                  <a:close/>
                  <a:moveTo>
                    <a:pt x="4528" y="4128"/>
                  </a:moveTo>
                  <a:cubicBezTo>
                    <a:pt x="4528" y="4128"/>
                    <a:pt x="4528" y="4111"/>
                    <a:pt x="4545" y="4111"/>
                  </a:cubicBezTo>
                  <a:cubicBezTo>
                    <a:pt x="4545" y="4128"/>
                    <a:pt x="4545" y="4128"/>
                    <a:pt x="4528" y="4128"/>
                  </a:cubicBezTo>
                  <a:close/>
                  <a:moveTo>
                    <a:pt x="4511" y="4261"/>
                  </a:moveTo>
                  <a:cubicBezTo>
                    <a:pt x="4495" y="4295"/>
                    <a:pt x="4478" y="4261"/>
                    <a:pt x="4461" y="4278"/>
                  </a:cubicBezTo>
                  <a:cubicBezTo>
                    <a:pt x="4478" y="4245"/>
                    <a:pt x="4461" y="4245"/>
                    <a:pt x="4478" y="4228"/>
                  </a:cubicBezTo>
                  <a:cubicBezTo>
                    <a:pt x="4478" y="4211"/>
                    <a:pt x="4461" y="4228"/>
                    <a:pt x="4461" y="4228"/>
                  </a:cubicBezTo>
                  <a:cubicBezTo>
                    <a:pt x="4461" y="4228"/>
                    <a:pt x="4461" y="4195"/>
                    <a:pt x="4478" y="4195"/>
                  </a:cubicBezTo>
                  <a:cubicBezTo>
                    <a:pt x="4461" y="4211"/>
                    <a:pt x="4495" y="4211"/>
                    <a:pt x="4478" y="4245"/>
                  </a:cubicBezTo>
                  <a:cubicBezTo>
                    <a:pt x="4495" y="4228"/>
                    <a:pt x="4495" y="4278"/>
                    <a:pt x="4511" y="4261"/>
                  </a:cubicBezTo>
                  <a:close/>
                  <a:moveTo>
                    <a:pt x="4612" y="3894"/>
                  </a:moveTo>
                  <a:cubicBezTo>
                    <a:pt x="4628" y="3910"/>
                    <a:pt x="4645" y="3860"/>
                    <a:pt x="4662" y="3860"/>
                  </a:cubicBezTo>
                  <a:cubicBezTo>
                    <a:pt x="4628" y="3860"/>
                    <a:pt x="4628" y="3877"/>
                    <a:pt x="4612" y="3894"/>
                  </a:cubicBezTo>
                  <a:close/>
                  <a:moveTo>
                    <a:pt x="4578" y="4061"/>
                  </a:moveTo>
                  <a:cubicBezTo>
                    <a:pt x="4595" y="4061"/>
                    <a:pt x="4595" y="4094"/>
                    <a:pt x="4578" y="4094"/>
                  </a:cubicBezTo>
                  <a:cubicBezTo>
                    <a:pt x="4578" y="4078"/>
                    <a:pt x="4578" y="4078"/>
                    <a:pt x="4578" y="4078"/>
                  </a:cubicBezTo>
                  <a:cubicBezTo>
                    <a:pt x="4562" y="4094"/>
                    <a:pt x="4545" y="4094"/>
                    <a:pt x="4545" y="4111"/>
                  </a:cubicBezTo>
                  <a:cubicBezTo>
                    <a:pt x="4528" y="4094"/>
                    <a:pt x="4528" y="4094"/>
                    <a:pt x="4511" y="4094"/>
                  </a:cubicBezTo>
                  <a:cubicBezTo>
                    <a:pt x="4511" y="4078"/>
                    <a:pt x="4511" y="4078"/>
                    <a:pt x="4528" y="4078"/>
                  </a:cubicBezTo>
                  <a:lnTo>
                    <a:pt x="4528" y="4094"/>
                  </a:lnTo>
                  <a:cubicBezTo>
                    <a:pt x="4545" y="4094"/>
                    <a:pt x="4545" y="4078"/>
                    <a:pt x="4545" y="4061"/>
                  </a:cubicBezTo>
                  <a:cubicBezTo>
                    <a:pt x="4545" y="4078"/>
                    <a:pt x="4578" y="4061"/>
                    <a:pt x="4578" y="4061"/>
                  </a:cubicBezTo>
                  <a:close/>
                  <a:moveTo>
                    <a:pt x="4929" y="3192"/>
                  </a:moveTo>
                  <a:cubicBezTo>
                    <a:pt x="4912" y="3209"/>
                    <a:pt x="4929" y="3225"/>
                    <a:pt x="4912" y="3225"/>
                  </a:cubicBezTo>
                  <a:cubicBezTo>
                    <a:pt x="4896" y="3225"/>
                    <a:pt x="4879" y="3209"/>
                    <a:pt x="4862" y="3225"/>
                  </a:cubicBezTo>
                  <a:cubicBezTo>
                    <a:pt x="4879" y="3225"/>
                    <a:pt x="4846" y="3242"/>
                    <a:pt x="4862" y="3259"/>
                  </a:cubicBezTo>
                  <a:cubicBezTo>
                    <a:pt x="4862" y="3242"/>
                    <a:pt x="4896" y="3259"/>
                    <a:pt x="4879" y="3276"/>
                  </a:cubicBezTo>
                  <a:cubicBezTo>
                    <a:pt x="4896" y="3259"/>
                    <a:pt x="4929" y="3242"/>
                    <a:pt x="4946" y="3242"/>
                  </a:cubicBezTo>
                  <a:cubicBezTo>
                    <a:pt x="4929" y="3225"/>
                    <a:pt x="4946" y="3192"/>
                    <a:pt x="4929" y="3192"/>
                  </a:cubicBezTo>
                  <a:close/>
                  <a:moveTo>
                    <a:pt x="4712" y="3459"/>
                  </a:moveTo>
                  <a:cubicBezTo>
                    <a:pt x="4712" y="3459"/>
                    <a:pt x="4712" y="3476"/>
                    <a:pt x="4712" y="3476"/>
                  </a:cubicBezTo>
                  <a:cubicBezTo>
                    <a:pt x="4729" y="3476"/>
                    <a:pt x="4745" y="3459"/>
                    <a:pt x="4745" y="3443"/>
                  </a:cubicBezTo>
                  <a:cubicBezTo>
                    <a:pt x="4745" y="3443"/>
                    <a:pt x="4729" y="3443"/>
                    <a:pt x="4729" y="3443"/>
                  </a:cubicBezTo>
                  <a:cubicBezTo>
                    <a:pt x="4712" y="3443"/>
                    <a:pt x="4729" y="3476"/>
                    <a:pt x="4712" y="3459"/>
                  </a:cubicBezTo>
                  <a:close/>
                  <a:moveTo>
                    <a:pt x="4695" y="3359"/>
                  </a:moveTo>
                  <a:cubicBezTo>
                    <a:pt x="4679" y="3359"/>
                    <a:pt x="4662" y="3359"/>
                    <a:pt x="4645" y="3359"/>
                  </a:cubicBezTo>
                  <a:cubicBezTo>
                    <a:pt x="4662" y="3342"/>
                    <a:pt x="4628" y="3342"/>
                    <a:pt x="4628" y="3309"/>
                  </a:cubicBezTo>
                  <a:cubicBezTo>
                    <a:pt x="4595" y="3309"/>
                    <a:pt x="4578" y="3309"/>
                    <a:pt x="4545" y="3292"/>
                  </a:cubicBezTo>
                  <a:lnTo>
                    <a:pt x="4545" y="3276"/>
                  </a:lnTo>
                  <a:cubicBezTo>
                    <a:pt x="4511" y="3276"/>
                    <a:pt x="4528" y="3225"/>
                    <a:pt x="4511" y="3175"/>
                  </a:cubicBezTo>
                  <a:cubicBezTo>
                    <a:pt x="4511" y="3175"/>
                    <a:pt x="4478" y="3142"/>
                    <a:pt x="4495" y="3142"/>
                  </a:cubicBezTo>
                  <a:cubicBezTo>
                    <a:pt x="4495" y="3125"/>
                    <a:pt x="4495" y="3142"/>
                    <a:pt x="4478" y="3142"/>
                  </a:cubicBezTo>
                  <a:cubicBezTo>
                    <a:pt x="4445" y="3092"/>
                    <a:pt x="4478" y="3075"/>
                    <a:pt x="4495" y="3042"/>
                  </a:cubicBezTo>
                  <a:cubicBezTo>
                    <a:pt x="4511" y="3042"/>
                    <a:pt x="4528" y="3058"/>
                    <a:pt x="4545" y="3075"/>
                  </a:cubicBezTo>
                  <a:cubicBezTo>
                    <a:pt x="4528" y="3108"/>
                    <a:pt x="4511" y="3159"/>
                    <a:pt x="4545" y="3159"/>
                  </a:cubicBezTo>
                  <a:cubicBezTo>
                    <a:pt x="4545" y="3242"/>
                    <a:pt x="4645" y="3326"/>
                    <a:pt x="4695" y="3292"/>
                  </a:cubicBezTo>
                  <a:cubicBezTo>
                    <a:pt x="4695" y="3309"/>
                    <a:pt x="4695" y="3309"/>
                    <a:pt x="4712" y="3309"/>
                  </a:cubicBezTo>
                  <a:cubicBezTo>
                    <a:pt x="4679" y="3309"/>
                    <a:pt x="4712" y="3342"/>
                    <a:pt x="4712" y="3359"/>
                  </a:cubicBezTo>
                  <a:cubicBezTo>
                    <a:pt x="4729" y="3359"/>
                    <a:pt x="4745" y="3359"/>
                    <a:pt x="4762" y="3359"/>
                  </a:cubicBezTo>
                  <a:cubicBezTo>
                    <a:pt x="4762" y="3376"/>
                    <a:pt x="4779" y="3426"/>
                    <a:pt x="4812" y="3409"/>
                  </a:cubicBezTo>
                  <a:cubicBezTo>
                    <a:pt x="4829" y="3459"/>
                    <a:pt x="4846" y="3459"/>
                    <a:pt x="4862" y="3493"/>
                  </a:cubicBezTo>
                  <a:cubicBezTo>
                    <a:pt x="4846" y="3509"/>
                    <a:pt x="4846" y="3493"/>
                    <a:pt x="4829" y="3493"/>
                  </a:cubicBezTo>
                  <a:cubicBezTo>
                    <a:pt x="4829" y="3509"/>
                    <a:pt x="4829" y="3509"/>
                    <a:pt x="4846" y="3509"/>
                  </a:cubicBezTo>
                  <a:cubicBezTo>
                    <a:pt x="4829" y="3509"/>
                    <a:pt x="4829" y="3526"/>
                    <a:pt x="4812" y="3526"/>
                  </a:cubicBezTo>
                  <a:cubicBezTo>
                    <a:pt x="4812" y="3509"/>
                    <a:pt x="4812" y="3493"/>
                    <a:pt x="4829" y="3493"/>
                  </a:cubicBezTo>
                  <a:cubicBezTo>
                    <a:pt x="4795" y="3443"/>
                    <a:pt x="4779" y="3459"/>
                    <a:pt x="4729" y="3443"/>
                  </a:cubicBezTo>
                  <a:cubicBezTo>
                    <a:pt x="4712" y="3426"/>
                    <a:pt x="4712" y="3409"/>
                    <a:pt x="4729" y="3393"/>
                  </a:cubicBezTo>
                  <a:cubicBezTo>
                    <a:pt x="4712" y="3393"/>
                    <a:pt x="4695" y="3393"/>
                    <a:pt x="4695" y="3359"/>
                  </a:cubicBezTo>
                  <a:close/>
                  <a:moveTo>
                    <a:pt x="4712" y="3677"/>
                  </a:moveTo>
                  <a:cubicBezTo>
                    <a:pt x="4712" y="3677"/>
                    <a:pt x="4712" y="3677"/>
                    <a:pt x="4729" y="3677"/>
                  </a:cubicBezTo>
                  <a:cubicBezTo>
                    <a:pt x="4729" y="3660"/>
                    <a:pt x="4695" y="3677"/>
                    <a:pt x="4679" y="3677"/>
                  </a:cubicBezTo>
                  <a:cubicBezTo>
                    <a:pt x="4695" y="3677"/>
                    <a:pt x="4695" y="3693"/>
                    <a:pt x="4679" y="3693"/>
                  </a:cubicBezTo>
                  <a:lnTo>
                    <a:pt x="4712" y="3693"/>
                  </a:lnTo>
                  <a:cubicBezTo>
                    <a:pt x="4712" y="3677"/>
                    <a:pt x="4695" y="3677"/>
                    <a:pt x="4712" y="3677"/>
                  </a:cubicBezTo>
                  <a:close/>
                  <a:moveTo>
                    <a:pt x="4612" y="4011"/>
                  </a:moveTo>
                  <a:cubicBezTo>
                    <a:pt x="4612" y="4011"/>
                    <a:pt x="4612" y="4011"/>
                    <a:pt x="4612" y="4011"/>
                  </a:cubicBezTo>
                  <a:cubicBezTo>
                    <a:pt x="4628" y="4011"/>
                    <a:pt x="4612" y="4011"/>
                    <a:pt x="4628" y="4027"/>
                  </a:cubicBezTo>
                  <a:cubicBezTo>
                    <a:pt x="4628" y="4011"/>
                    <a:pt x="4645" y="4011"/>
                    <a:pt x="4645" y="3994"/>
                  </a:cubicBezTo>
                  <a:cubicBezTo>
                    <a:pt x="4628" y="3994"/>
                    <a:pt x="4628" y="3961"/>
                    <a:pt x="4612" y="3977"/>
                  </a:cubicBezTo>
                  <a:cubicBezTo>
                    <a:pt x="4628" y="3977"/>
                    <a:pt x="4628" y="4011"/>
                    <a:pt x="4628" y="4011"/>
                  </a:cubicBezTo>
                  <a:cubicBezTo>
                    <a:pt x="4628" y="3994"/>
                    <a:pt x="4628" y="3994"/>
                    <a:pt x="4612" y="3994"/>
                  </a:cubicBezTo>
                  <a:cubicBezTo>
                    <a:pt x="4628" y="4011"/>
                    <a:pt x="4612" y="4011"/>
                    <a:pt x="4612" y="4011"/>
                  </a:cubicBezTo>
                  <a:close/>
                  <a:moveTo>
                    <a:pt x="4679" y="4111"/>
                  </a:moveTo>
                  <a:cubicBezTo>
                    <a:pt x="4679" y="4094"/>
                    <a:pt x="4662" y="4111"/>
                    <a:pt x="4645" y="4078"/>
                  </a:cubicBezTo>
                  <a:cubicBezTo>
                    <a:pt x="4645" y="4094"/>
                    <a:pt x="4662" y="4094"/>
                    <a:pt x="4662" y="4111"/>
                  </a:cubicBezTo>
                  <a:close/>
                  <a:moveTo>
                    <a:pt x="1805" y="1989"/>
                  </a:moveTo>
                  <a:cubicBezTo>
                    <a:pt x="1805" y="1989"/>
                    <a:pt x="1788" y="1989"/>
                    <a:pt x="1788" y="1989"/>
                  </a:cubicBezTo>
                  <a:cubicBezTo>
                    <a:pt x="1788" y="2022"/>
                    <a:pt x="1805" y="2006"/>
                    <a:pt x="1788" y="2039"/>
                  </a:cubicBezTo>
                  <a:cubicBezTo>
                    <a:pt x="1788" y="2039"/>
                    <a:pt x="1805" y="2039"/>
                    <a:pt x="1805" y="2039"/>
                  </a:cubicBezTo>
                  <a:cubicBezTo>
                    <a:pt x="1805" y="2022"/>
                    <a:pt x="1805" y="2022"/>
                    <a:pt x="1805" y="2006"/>
                  </a:cubicBezTo>
                  <a:cubicBezTo>
                    <a:pt x="1805" y="2006"/>
                    <a:pt x="1805" y="2006"/>
                    <a:pt x="1805" y="1989"/>
                  </a:cubicBezTo>
                  <a:close/>
                  <a:moveTo>
                    <a:pt x="2089" y="2540"/>
                  </a:moveTo>
                  <a:cubicBezTo>
                    <a:pt x="2072" y="2540"/>
                    <a:pt x="2089" y="2591"/>
                    <a:pt x="2072" y="2574"/>
                  </a:cubicBezTo>
                  <a:cubicBezTo>
                    <a:pt x="2089" y="2574"/>
                    <a:pt x="2072" y="2607"/>
                    <a:pt x="2089" y="2591"/>
                  </a:cubicBezTo>
                  <a:cubicBezTo>
                    <a:pt x="2089" y="2557"/>
                    <a:pt x="2122" y="2574"/>
                    <a:pt x="2122" y="2540"/>
                  </a:cubicBezTo>
                  <a:cubicBezTo>
                    <a:pt x="2139" y="2540"/>
                    <a:pt x="2122" y="2574"/>
                    <a:pt x="2122" y="2557"/>
                  </a:cubicBezTo>
                  <a:cubicBezTo>
                    <a:pt x="2122" y="2540"/>
                    <a:pt x="2122" y="2524"/>
                    <a:pt x="2105" y="2524"/>
                  </a:cubicBezTo>
                  <a:cubicBezTo>
                    <a:pt x="2122" y="2524"/>
                    <a:pt x="2122" y="2507"/>
                    <a:pt x="2139" y="2507"/>
                  </a:cubicBezTo>
                  <a:cubicBezTo>
                    <a:pt x="2139" y="2474"/>
                    <a:pt x="2122" y="2507"/>
                    <a:pt x="2105" y="2507"/>
                  </a:cubicBezTo>
                  <a:cubicBezTo>
                    <a:pt x="2105" y="2507"/>
                    <a:pt x="2105" y="2507"/>
                    <a:pt x="2105" y="2507"/>
                  </a:cubicBezTo>
                  <a:cubicBezTo>
                    <a:pt x="2105" y="2524"/>
                    <a:pt x="2089" y="2524"/>
                    <a:pt x="2089" y="2540"/>
                  </a:cubicBezTo>
                  <a:cubicBezTo>
                    <a:pt x="2089" y="2540"/>
                    <a:pt x="2089" y="2540"/>
                    <a:pt x="2089" y="2540"/>
                  </a:cubicBezTo>
                  <a:close/>
                  <a:moveTo>
                    <a:pt x="1671" y="2173"/>
                  </a:moveTo>
                  <a:cubicBezTo>
                    <a:pt x="1654" y="2190"/>
                    <a:pt x="1638" y="2156"/>
                    <a:pt x="1638" y="2123"/>
                  </a:cubicBezTo>
                  <a:cubicBezTo>
                    <a:pt x="1654" y="2123"/>
                    <a:pt x="1654" y="2089"/>
                    <a:pt x="1671" y="2106"/>
                  </a:cubicBezTo>
                  <a:lnTo>
                    <a:pt x="1671" y="2089"/>
                  </a:lnTo>
                  <a:cubicBezTo>
                    <a:pt x="1721" y="2073"/>
                    <a:pt x="1704" y="2006"/>
                    <a:pt x="1721" y="1989"/>
                  </a:cubicBezTo>
                  <a:cubicBezTo>
                    <a:pt x="1738" y="1989"/>
                    <a:pt x="1721" y="2006"/>
                    <a:pt x="1721" y="2006"/>
                  </a:cubicBezTo>
                  <a:cubicBezTo>
                    <a:pt x="1721" y="2022"/>
                    <a:pt x="1738" y="2022"/>
                    <a:pt x="1755" y="2022"/>
                  </a:cubicBezTo>
                  <a:cubicBezTo>
                    <a:pt x="1755" y="2089"/>
                    <a:pt x="1688" y="2106"/>
                    <a:pt x="1671" y="2173"/>
                  </a:cubicBezTo>
                  <a:close/>
                  <a:moveTo>
                    <a:pt x="1738" y="2674"/>
                  </a:moveTo>
                  <a:cubicBezTo>
                    <a:pt x="1755" y="2674"/>
                    <a:pt x="1788" y="2674"/>
                    <a:pt x="1821" y="2691"/>
                  </a:cubicBezTo>
                  <a:cubicBezTo>
                    <a:pt x="1805" y="2641"/>
                    <a:pt x="1838" y="2641"/>
                    <a:pt x="1871" y="2624"/>
                  </a:cubicBezTo>
                  <a:cubicBezTo>
                    <a:pt x="1838" y="2624"/>
                    <a:pt x="1871" y="2591"/>
                    <a:pt x="1855" y="2574"/>
                  </a:cubicBezTo>
                  <a:cubicBezTo>
                    <a:pt x="1838" y="2574"/>
                    <a:pt x="1838" y="2557"/>
                    <a:pt x="1821" y="2574"/>
                  </a:cubicBezTo>
                  <a:cubicBezTo>
                    <a:pt x="1838" y="2624"/>
                    <a:pt x="1805" y="2641"/>
                    <a:pt x="1755" y="2624"/>
                  </a:cubicBezTo>
                  <a:cubicBezTo>
                    <a:pt x="1771" y="2641"/>
                    <a:pt x="1738" y="2641"/>
                    <a:pt x="1738" y="2674"/>
                  </a:cubicBezTo>
                  <a:close/>
                  <a:moveTo>
                    <a:pt x="1721" y="2540"/>
                  </a:moveTo>
                  <a:cubicBezTo>
                    <a:pt x="1704" y="2540"/>
                    <a:pt x="1738" y="2540"/>
                    <a:pt x="1738" y="2540"/>
                  </a:cubicBezTo>
                  <a:cubicBezTo>
                    <a:pt x="1738" y="2524"/>
                    <a:pt x="1738" y="2524"/>
                    <a:pt x="1738" y="2507"/>
                  </a:cubicBezTo>
                  <a:cubicBezTo>
                    <a:pt x="1755" y="2507"/>
                    <a:pt x="1755" y="2524"/>
                    <a:pt x="1771" y="2524"/>
                  </a:cubicBezTo>
                  <a:cubicBezTo>
                    <a:pt x="1771" y="2540"/>
                    <a:pt x="1755" y="2574"/>
                    <a:pt x="1771" y="2574"/>
                  </a:cubicBezTo>
                  <a:cubicBezTo>
                    <a:pt x="1771" y="2591"/>
                    <a:pt x="1771" y="2607"/>
                    <a:pt x="1755" y="2607"/>
                  </a:cubicBezTo>
                  <a:cubicBezTo>
                    <a:pt x="1755" y="2591"/>
                    <a:pt x="1738" y="2591"/>
                    <a:pt x="1738" y="2591"/>
                  </a:cubicBezTo>
                  <a:cubicBezTo>
                    <a:pt x="1721" y="2574"/>
                    <a:pt x="1755" y="2540"/>
                    <a:pt x="1721" y="2540"/>
                  </a:cubicBezTo>
                  <a:close/>
                  <a:moveTo>
                    <a:pt x="2590" y="2741"/>
                  </a:moveTo>
                  <a:cubicBezTo>
                    <a:pt x="2590" y="2741"/>
                    <a:pt x="2557" y="2741"/>
                    <a:pt x="2573" y="2774"/>
                  </a:cubicBezTo>
                  <a:cubicBezTo>
                    <a:pt x="2590" y="2774"/>
                    <a:pt x="2590" y="2758"/>
                    <a:pt x="2590" y="2741"/>
                  </a:cubicBezTo>
                  <a:close/>
                  <a:moveTo>
                    <a:pt x="2473" y="134"/>
                  </a:moveTo>
                  <a:cubicBezTo>
                    <a:pt x="2490" y="134"/>
                    <a:pt x="2490" y="151"/>
                    <a:pt x="2506" y="151"/>
                  </a:cubicBezTo>
                  <a:cubicBezTo>
                    <a:pt x="2506" y="134"/>
                    <a:pt x="2523" y="118"/>
                    <a:pt x="2506" y="101"/>
                  </a:cubicBezTo>
                  <a:cubicBezTo>
                    <a:pt x="2490" y="101"/>
                    <a:pt x="2490" y="118"/>
                    <a:pt x="2473" y="134"/>
                  </a:cubicBezTo>
                  <a:close/>
                  <a:moveTo>
                    <a:pt x="2573" y="3677"/>
                  </a:moveTo>
                  <a:cubicBezTo>
                    <a:pt x="2523" y="3693"/>
                    <a:pt x="2523" y="3677"/>
                    <a:pt x="2473" y="3693"/>
                  </a:cubicBezTo>
                  <a:cubicBezTo>
                    <a:pt x="2473" y="3643"/>
                    <a:pt x="2506" y="3643"/>
                    <a:pt x="2523" y="3610"/>
                  </a:cubicBezTo>
                  <a:cubicBezTo>
                    <a:pt x="2506" y="3610"/>
                    <a:pt x="2506" y="3610"/>
                    <a:pt x="2506" y="3626"/>
                  </a:cubicBezTo>
                  <a:cubicBezTo>
                    <a:pt x="2490" y="3626"/>
                    <a:pt x="2506" y="3610"/>
                    <a:pt x="2506" y="3610"/>
                  </a:cubicBezTo>
                  <a:cubicBezTo>
                    <a:pt x="2506" y="3593"/>
                    <a:pt x="2506" y="3593"/>
                    <a:pt x="2506" y="3576"/>
                  </a:cubicBezTo>
                  <a:cubicBezTo>
                    <a:pt x="2523" y="3576"/>
                    <a:pt x="2540" y="3576"/>
                    <a:pt x="2573" y="3560"/>
                  </a:cubicBezTo>
                  <a:lnTo>
                    <a:pt x="2573" y="3593"/>
                  </a:lnTo>
                  <a:cubicBezTo>
                    <a:pt x="2590" y="3576"/>
                    <a:pt x="2590" y="3560"/>
                    <a:pt x="2607" y="3560"/>
                  </a:cubicBezTo>
                  <a:cubicBezTo>
                    <a:pt x="2590" y="3576"/>
                    <a:pt x="2607" y="3593"/>
                    <a:pt x="2590" y="3593"/>
                  </a:cubicBezTo>
                  <a:cubicBezTo>
                    <a:pt x="2607" y="3626"/>
                    <a:pt x="2573" y="3643"/>
                    <a:pt x="2573" y="3677"/>
                  </a:cubicBezTo>
                  <a:close/>
                  <a:moveTo>
                    <a:pt x="3359" y="4997"/>
                  </a:moveTo>
                  <a:cubicBezTo>
                    <a:pt x="3359" y="4980"/>
                    <a:pt x="3342" y="4980"/>
                    <a:pt x="3359" y="4963"/>
                  </a:cubicBezTo>
                  <a:cubicBezTo>
                    <a:pt x="3375" y="4963"/>
                    <a:pt x="3375" y="4980"/>
                    <a:pt x="3375" y="4997"/>
                  </a:cubicBezTo>
                  <a:cubicBezTo>
                    <a:pt x="3359" y="4997"/>
                    <a:pt x="3359" y="4997"/>
                    <a:pt x="3342" y="4997"/>
                  </a:cubicBezTo>
                  <a:cubicBezTo>
                    <a:pt x="3342" y="4980"/>
                    <a:pt x="3359" y="4997"/>
                    <a:pt x="3359" y="4997"/>
                  </a:cubicBezTo>
                  <a:close/>
                  <a:moveTo>
                    <a:pt x="3325" y="4930"/>
                  </a:moveTo>
                  <a:cubicBezTo>
                    <a:pt x="3359" y="4946"/>
                    <a:pt x="3325" y="4963"/>
                    <a:pt x="3325" y="4997"/>
                  </a:cubicBezTo>
                  <a:cubicBezTo>
                    <a:pt x="3308" y="4963"/>
                    <a:pt x="3325" y="4963"/>
                    <a:pt x="3325" y="4930"/>
                  </a:cubicBezTo>
                  <a:close/>
                  <a:moveTo>
                    <a:pt x="3292" y="5013"/>
                  </a:moveTo>
                  <a:cubicBezTo>
                    <a:pt x="3308" y="5013"/>
                    <a:pt x="3308" y="5030"/>
                    <a:pt x="3325" y="5013"/>
                  </a:cubicBezTo>
                  <a:cubicBezTo>
                    <a:pt x="3325" y="5030"/>
                    <a:pt x="3308" y="5030"/>
                    <a:pt x="3325" y="5047"/>
                  </a:cubicBezTo>
                  <a:cubicBezTo>
                    <a:pt x="3325" y="5063"/>
                    <a:pt x="3292" y="5030"/>
                    <a:pt x="3292" y="5047"/>
                  </a:cubicBezTo>
                  <a:cubicBezTo>
                    <a:pt x="3275" y="5047"/>
                    <a:pt x="3292" y="5030"/>
                    <a:pt x="3292" y="5013"/>
                  </a:cubicBezTo>
                  <a:close/>
                  <a:moveTo>
                    <a:pt x="3225" y="5113"/>
                  </a:moveTo>
                  <a:cubicBezTo>
                    <a:pt x="3225" y="5097"/>
                    <a:pt x="3225" y="5097"/>
                    <a:pt x="3225" y="5097"/>
                  </a:cubicBezTo>
                  <a:cubicBezTo>
                    <a:pt x="3208" y="5113"/>
                    <a:pt x="3208" y="5113"/>
                    <a:pt x="3175" y="5130"/>
                  </a:cubicBezTo>
                  <a:cubicBezTo>
                    <a:pt x="3191" y="5113"/>
                    <a:pt x="3191" y="5097"/>
                    <a:pt x="3175" y="5097"/>
                  </a:cubicBezTo>
                  <a:cubicBezTo>
                    <a:pt x="3191" y="5080"/>
                    <a:pt x="3208" y="5080"/>
                    <a:pt x="3242" y="5063"/>
                  </a:cubicBezTo>
                  <a:cubicBezTo>
                    <a:pt x="3225" y="5063"/>
                    <a:pt x="3225" y="5047"/>
                    <a:pt x="3225" y="5047"/>
                  </a:cubicBezTo>
                  <a:cubicBezTo>
                    <a:pt x="3225" y="5080"/>
                    <a:pt x="3208" y="5030"/>
                    <a:pt x="3208" y="5030"/>
                  </a:cubicBezTo>
                  <a:cubicBezTo>
                    <a:pt x="3208" y="5013"/>
                    <a:pt x="3225" y="5047"/>
                    <a:pt x="3225" y="5047"/>
                  </a:cubicBezTo>
                  <a:cubicBezTo>
                    <a:pt x="3225" y="5030"/>
                    <a:pt x="3225" y="5030"/>
                    <a:pt x="3242" y="5013"/>
                  </a:cubicBezTo>
                  <a:cubicBezTo>
                    <a:pt x="3242" y="5047"/>
                    <a:pt x="3258" y="5030"/>
                    <a:pt x="3275" y="5047"/>
                  </a:cubicBezTo>
                  <a:cubicBezTo>
                    <a:pt x="3258" y="5080"/>
                    <a:pt x="3275" y="5097"/>
                    <a:pt x="3225" y="5113"/>
                  </a:cubicBezTo>
                  <a:close/>
                  <a:moveTo>
                    <a:pt x="3475" y="4946"/>
                  </a:moveTo>
                  <a:cubicBezTo>
                    <a:pt x="3475" y="4963"/>
                    <a:pt x="3526" y="4946"/>
                    <a:pt x="3509" y="4930"/>
                  </a:cubicBezTo>
                  <a:cubicBezTo>
                    <a:pt x="3492" y="4913"/>
                    <a:pt x="3492" y="4930"/>
                    <a:pt x="3475" y="4913"/>
                  </a:cubicBezTo>
                  <a:cubicBezTo>
                    <a:pt x="3492" y="4930"/>
                    <a:pt x="3475" y="4946"/>
                    <a:pt x="3475" y="4946"/>
                  </a:cubicBezTo>
                  <a:close/>
                  <a:moveTo>
                    <a:pt x="1537" y="1989"/>
                  </a:moveTo>
                  <a:cubicBezTo>
                    <a:pt x="1537" y="2022"/>
                    <a:pt x="1554" y="2022"/>
                    <a:pt x="1571" y="2022"/>
                  </a:cubicBezTo>
                  <a:cubicBezTo>
                    <a:pt x="1587" y="1989"/>
                    <a:pt x="1604" y="1972"/>
                    <a:pt x="1621" y="1939"/>
                  </a:cubicBezTo>
                  <a:cubicBezTo>
                    <a:pt x="1571" y="1939"/>
                    <a:pt x="1604" y="1855"/>
                    <a:pt x="1571" y="1855"/>
                  </a:cubicBezTo>
                  <a:cubicBezTo>
                    <a:pt x="1571" y="1872"/>
                    <a:pt x="1571" y="1889"/>
                    <a:pt x="1554" y="1889"/>
                  </a:cubicBezTo>
                  <a:cubicBezTo>
                    <a:pt x="1554" y="1872"/>
                    <a:pt x="1554" y="1872"/>
                    <a:pt x="1537" y="1872"/>
                  </a:cubicBezTo>
                  <a:cubicBezTo>
                    <a:pt x="1537" y="1905"/>
                    <a:pt x="1571" y="1872"/>
                    <a:pt x="1571" y="1905"/>
                  </a:cubicBezTo>
                  <a:cubicBezTo>
                    <a:pt x="1554" y="1905"/>
                    <a:pt x="1571" y="1972"/>
                    <a:pt x="1554" y="1972"/>
                  </a:cubicBezTo>
                  <a:cubicBezTo>
                    <a:pt x="1554" y="1972"/>
                    <a:pt x="1554" y="2006"/>
                    <a:pt x="1537" y="1989"/>
                  </a:cubicBezTo>
                  <a:close/>
                  <a:moveTo>
                    <a:pt x="4478" y="4044"/>
                  </a:moveTo>
                  <a:cubicBezTo>
                    <a:pt x="4478" y="4044"/>
                    <a:pt x="4495" y="4044"/>
                    <a:pt x="4511" y="4061"/>
                  </a:cubicBezTo>
                  <a:cubicBezTo>
                    <a:pt x="4511" y="4078"/>
                    <a:pt x="4511" y="4078"/>
                    <a:pt x="4495" y="4094"/>
                  </a:cubicBezTo>
                  <a:cubicBezTo>
                    <a:pt x="4495" y="4094"/>
                    <a:pt x="4478" y="4078"/>
                    <a:pt x="4478" y="4061"/>
                  </a:cubicBezTo>
                  <a:lnTo>
                    <a:pt x="4461" y="4061"/>
                  </a:lnTo>
                  <a:cubicBezTo>
                    <a:pt x="4461" y="4078"/>
                    <a:pt x="4461" y="4078"/>
                    <a:pt x="4461" y="4078"/>
                  </a:cubicBezTo>
                  <a:cubicBezTo>
                    <a:pt x="4461" y="4078"/>
                    <a:pt x="4461" y="4078"/>
                    <a:pt x="4461" y="4078"/>
                  </a:cubicBezTo>
                  <a:cubicBezTo>
                    <a:pt x="4428" y="4078"/>
                    <a:pt x="4478" y="4061"/>
                    <a:pt x="4461" y="4061"/>
                  </a:cubicBezTo>
                  <a:cubicBezTo>
                    <a:pt x="4461" y="4044"/>
                    <a:pt x="4461" y="4044"/>
                    <a:pt x="4461" y="4061"/>
                  </a:cubicBezTo>
                  <a:cubicBezTo>
                    <a:pt x="4478" y="4061"/>
                    <a:pt x="4461" y="4044"/>
                    <a:pt x="4461" y="4044"/>
                  </a:cubicBezTo>
                  <a:cubicBezTo>
                    <a:pt x="4461" y="4044"/>
                    <a:pt x="4461" y="4044"/>
                    <a:pt x="4445" y="4044"/>
                  </a:cubicBezTo>
                  <a:cubicBezTo>
                    <a:pt x="4461" y="4027"/>
                    <a:pt x="4478" y="4011"/>
                    <a:pt x="4478" y="4027"/>
                  </a:cubicBezTo>
                  <a:cubicBezTo>
                    <a:pt x="4478" y="4044"/>
                    <a:pt x="4478" y="4044"/>
                    <a:pt x="4478" y="4044"/>
                  </a:cubicBezTo>
                  <a:close/>
                  <a:moveTo>
                    <a:pt x="2874" y="4997"/>
                  </a:moveTo>
                  <a:cubicBezTo>
                    <a:pt x="2891" y="4980"/>
                    <a:pt x="2857" y="4980"/>
                    <a:pt x="2874" y="4963"/>
                  </a:cubicBezTo>
                  <a:cubicBezTo>
                    <a:pt x="2874" y="4980"/>
                    <a:pt x="2891" y="4997"/>
                    <a:pt x="2874" y="4980"/>
                  </a:cubicBezTo>
                  <a:cubicBezTo>
                    <a:pt x="2874" y="4980"/>
                    <a:pt x="2891" y="4963"/>
                    <a:pt x="2874" y="4963"/>
                  </a:cubicBezTo>
                  <a:cubicBezTo>
                    <a:pt x="2857" y="4980"/>
                    <a:pt x="2857" y="4946"/>
                    <a:pt x="2841" y="4946"/>
                  </a:cubicBezTo>
                  <a:cubicBezTo>
                    <a:pt x="2841" y="4963"/>
                    <a:pt x="2824" y="4963"/>
                    <a:pt x="2807" y="4946"/>
                  </a:cubicBezTo>
                  <a:cubicBezTo>
                    <a:pt x="2807" y="4980"/>
                    <a:pt x="2824" y="4980"/>
                    <a:pt x="2824" y="4997"/>
                  </a:cubicBezTo>
                  <a:cubicBezTo>
                    <a:pt x="2841" y="4997"/>
                    <a:pt x="2841" y="4997"/>
                    <a:pt x="2857" y="4997"/>
                  </a:cubicBezTo>
                  <a:cubicBezTo>
                    <a:pt x="2857" y="4997"/>
                    <a:pt x="2841" y="5013"/>
                    <a:pt x="2841" y="5013"/>
                  </a:cubicBezTo>
                  <a:cubicBezTo>
                    <a:pt x="2857" y="5013"/>
                    <a:pt x="2857" y="4980"/>
                    <a:pt x="2874" y="4997"/>
                  </a:cubicBezTo>
                  <a:close/>
                  <a:moveTo>
                    <a:pt x="2857" y="4896"/>
                  </a:moveTo>
                  <a:cubicBezTo>
                    <a:pt x="2857" y="4880"/>
                    <a:pt x="2857" y="4880"/>
                    <a:pt x="2857" y="4880"/>
                  </a:cubicBezTo>
                  <a:cubicBezTo>
                    <a:pt x="2857" y="4863"/>
                    <a:pt x="2874" y="4863"/>
                    <a:pt x="2891" y="4863"/>
                  </a:cubicBezTo>
                  <a:cubicBezTo>
                    <a:pt x="2891" y="4863"/>
                    <a:pt x="2891" y="4880"/>
                    <a:pt x="2891" y="4880"/>
                  </a:cubicBezTo>
                  <a:cubicBezTo>
                    <a:pt x="2891" y="4863"/>
                    <a:pt x="2907" y="4880"/>
                    <a:pt x="2907" y="4863"/>
                  </a:cubicBezTo>
                  <a:cubicBezTo>
                    <a:pt x="2874" y="4863"/>
                    <a:pt x="2907" y="4863"/>
                    <a:pt x="2891" y="4846"/>
                  </a:cubicBezTo>
                  <a:cubicBezTo>
                    <a:pt x="2874" y="4846"/>
                    <a:pt x="2857" y="4880"/>
                    <a:pt x="2857" y="4846"/>
                  </a:cubicBezTo>
                  <a:cubicBezTo>
                    <a:pt x="2857" y="4846"/>
                    <a:pt x="2857" y="4846"/>
                    <a:pt x="2857" y="4829"/>
                  </a:cubicBezTo>
                  <a:cubicBezTo>
                    <a:pt x="2857" y="4846"/>
                    <a:pt x="2841" y="4829"/>
                    <a:pt x="2841" y="4829"/>
                  </a:cubicBezTo>
                  <a:cubicBezTo>
                    <a:pt x="2824" y="4846"/>
                    <a:pt x="2824" y="4846"/>
                    <a:pt x="2807" y="4829"/>
                  </a:cubicBezTo>
                  <a:cubicBezTo>
                    <a:pt x="2807" y="4863"/>
                    <a:pt x="2790" y="4846"/>
                    <a:pt x="2790" y="4863"/>
                  </a:cubicBezTo>
                  <a:cubicBezTo>
                    <a:pt x="2774" y="4863"/>
                    <a:pt x="2774" y="4846"/>
                    <a:pt x="2774" y="4846"/>
                  </a:cubicBezTo>
                  <a:cubicBezTo>
                    <a:pt x="2774" y="4863"/>
                    <a:pt x="2757" y="4863"/>
                    <a:pt x="2757" y="4880"/>
                  </a:cubicBezTo>
                  <a:cubicBezTo>
                    <a:pt x="2774" y="4880"/>
                    <a:pt x="2757" y="4896"/>
                    <a:pt x="2757" y="4896"/>
                  </a:cubicBezTo>
                  <a:cubicBezTo>
                    <a:pt x="2757" y="4913"/>
                    <a:pt x="2757" y="4896"/>
                    <a:pt x="2774" y="4896"/>
                  </a:cubicBezTo>
                  <a:cubicBezTo>
                    <a:pt x="2774" y="4896"/>
                    <a:pt x="2774" y="4930"/>
                    <a:pt x="2774" y="4930"/>
                  </a:cubicBezTo>
                  <a:cubicBezTo>
                    <a:pt x="2774" y="4913"/>
                    <a:pt x="2790" y="4880"/>
                    <a:pt x="2807" y="4880"/>
                  </a:cubicBezTo>
                  <a:cubicBezTo>
                    <a:pt x="2807" y="4880"/>
                    <a:pt x="2807" y="4896"/>
                    <a:pt x="2807" y="4896"/>
                  </a:cubicBezTo>
                  <a:cubicBezTo>
                    <a:pt x="2824" y="4880"/>
                    <a:pt x="2841" y="4896"/>
                    <a:pt x="2857" y="4896"/>
                  </a:cubicBezTo>
                  <a:close/>
                  <a:moveTo>
                    <a:pt x="4261" y="3610"/>
                  </a:moveTo>
                  <a:cubicBezTo>
                    <a:pt x="4277" y="3643"/>
                    <a:pt x="4227" y="3643"/>
                    <a:pt x="4211" y="3677"/>
                  </a:cubicBezTo>
                  <a:cubicBezTo>
                    <a:pt x="4194" y="3693"/>
                    <a:pt x="4194" y="3743"/>
                    <a:pt x="4144" y="3727"/>
                  </a:cubicBezTo>
                  <a:cubicBezTo>
                    <a:pt x="4161" y="3710"/>
                    <a:pt x="4144" y="3677"/>
                    <a:pt x="4127" y="3660"/>
                  </a:cubicBezTo>
                  <a:cubicBezTo>
                    <a:pt x="4127" y="3660"/>
                    <a:pt x="4144" y="3643"/>
                    <a:pt x="4144" y="3643"/>
                  </a:cubicBezTo>
                  <a:cubicBezTo>
                    <a:pt x="4144" y="3643"/>
                    <a:pt x="4144" y="3643"/>
                    <a:pt x="4161" y="3643"/>
                  </a:cubicBezTo>
                  <a:cubicBezTo>
                    <a:pt x="4177" y="3610"/>
                    <a:pt x="4194" y="3543"/>
                    <a:pt x="4144" y="3543"/>
                  </a:cubicBezTo>
                  <a:cubicBezTo>
                    <a:pt x="4127" y="3526"/>
                    <a:pt x="4161" y="3509"/>
                    <a:pt x="4144" y="3509"/>
                  </a:cubicBezTo>
                  <a:cubicBezTo>
                    <a:pt x="4144" y="3493"/>
                    <a:pt x="4177" y="3476"/>
                    <a:pt x="4177" y="3493"/>
                  </a:cubicBezTo>
                  <a:cubicBezTo>
                    <a:pt x="4194" y="3493"/>
                    <a:pt x="4194" y="3459"/>
                    <a:pt x="4211" y="3443"/>
                  </a:cubicBezTo>
                  <a:cubicBezTo>
                    <a:pt x="4211" y="3443"/>
                    <a:pt x="4211" y="3443"/>
                    <a:pt x="4227" y="3443"/>
                  </a:cubicBezTo>
                  <a:cubicBezTo>
                    <a:pt x="4211" y="3459"/>
                    <a:pt x="4244" y="3459"/>
                    <a:pt x="4244" y="3476"/>
                  </a:cubicBezTo>
                  <a:cubicBezTo>
                    <a:pt x="4261" y="3459"/>
                    <a:pt x="4261" y="3459"/>
                    <a:pt x="4277" y="3426"/>
                  </a:cubicBezTo>
                  <a:cubicBezTo>
                    <a:pt x="4261" y="3409"/>
                    <a:pt x="4244" y="3393"/>
                    <a:pt x="4244" y="3409"/>
                  </a:cubicBezTo>
                  <a:cubicBezTo>
                    <a:pt x="4211" y="3393"/>
                    <a:pt x="4244" y="3359"/>
                    <a:pt x="4244" y="3342"/>
                  </a:cubicBezTo>
                  <a:cubicBezTo>
                    <a:pt x="4277" y="3342"/>
                    <a:pt x="4311" y="3359"/>
                    <a:pt x="4344" y="3359"/>
                  </a:cubicBezTo>
                  <a:cubicBezTo>
                    <a:pt x="4328" y="3376"/>
                    <a:pt x="4378" y="3376"/>
                    <a:pt x="4361" y="3409"/>
                  </a:cubicBezTo>
                  <a:cubicBezTo>
                    <a:pt x="4361" y="3409"/>
                    <a:pt x="4361" y="3393"/>
                    <a:pt x="4361" y="3393"/>
                  </a:cubicBezTo>
                  <a:cubicBezTo>
                    <a:pt x="4328" y="3426"/>
                    <a:pt x="4311" y="3459"/>
                    <a:pt x="4261" y="3476"/>
                  </a:cubicBezTo>
                  <a:cubicBezTo>
                    <a:pt x="4277" y="3509"/>
                    <a:pt x="4277" y="3493"/>
                    <a:pt x="4311" y="3493"/>
                  </a:cubicBezTo>
                  <a:cubicBezTo>
                    <a:pt x="4311" y="3526"/>
                    <a:pt x="4344" y="3509"/>
                    <a:pt x="4328" y="3560"/>
                  </a:cubicBezTo>
                  <a:cubicBezTo>
                    <a:pt x="4311" y="3560"/>
                    <a:pt x="4328" y="3526"/>
                    <a:pt x="4328" y="3526"/>
                  </a:cubicBezTo>
                  <a:cubicBezTo>
                    <a:pt x="4311" y="3526"/>
                    <a:pt x="4311" y="3526"/>
                    <a:pt x="4311" y="3526"/>
                  </a:cubicBezTo>
                  <a:cubicBezTo>
                    <a:pt x="4294" y="3526"/>
                    <a:pt x="4294" y="3543"/>
                    <a:pt x="4277" y="3526"/>
                  </a:cubicBezTo>
                  <a:cubicBezTo>
                    <a:pt x="4294" y="3576"/>
                    <a:pt x="4277" y="3576"/>
                    <a:pt x="4311" y="3593"/>
                  </a:cubicBezTo>
                  <a:cubicBezTo>
                    <a:pt x="4311" y="3543"/>
                    <a:pt x="4344" y="3643"/>
                    <a:pt x="4294" y="3643"/>
                  </a:cubicBezTo>
                  <a:cubicBezTo>
                    <a:pt x="4294" y="3626"/>
                    <a:pt x="4294" y="3626"/>
                    <a:pt x="4294" y="3610"/>
                  </a:cubicBezTo>
                  <a:cubicBezTo>
                    <a:pt x="4277" y="3610"/>
                    <a:pt x="4277" y="3593"/>
                    <a:pt x="4261" y="3610"/>
                  </a:cubicBezTo>
                  <a:close/>
                  <a:moveTo>
                    <a:pt x="4144" y="3810"/>
                  </a:moveTo>
                  <a:cubicBezTo>
                    <a:pt x="4127" y="3844"/>
                    <a:pt x="4161" y="3844"/>
                    <a:pt x="4161" y="3860"/>
                  </a:cubicBezTo>
                  <a:cubicBezTo>
                    <a:pt x="4161" y="3827"/>
                    <a:pt x="4177" y="3827"/>
                    <a:pt x="4177" y="3827"/>
                  </a:cubicBezTo>
                  <a:cubicBezTo>
                    <a:pt x="4177" y="3827"/>
                    <a:pt x="4177" y="3810"/>
                    <a:pt x="4177" y="3810"/>
                  </a:cubicBezTo>
                  <a:cubicBezTo>
                    <a:pt x="4161" y="3794"/>
                    <a:pt x="4161" y="3827"/>
                    <a:pt x="4144" y="3810"/>
                  </a:cubicBezTo>
                  <a:close/>
                  <a:moveTo>
                    <a:pt x="1587" y="3493"/>
                  </a:moveTo>
                  <a:cubicBezTo>
                    <a:pt x="1587" y="3493"/>
                    <a:pt x="1587" y="3476"/>
                    <a:pt x="1571" y="3476"/>
                  </a:cubicBezTo>
                  <a:cubicBezTo>
                    <a:pt x="1571" y="3493"/>
                    <a:pt x="1571" y="3493"/>
                    <a:pt x="1571" y="3509"/>
                  </a:cubicBezTo>
                  <a:cubicBezTo>
                    <a:pt x="1587" y="3509"/>
                    <a:pt x="1587" y="3493"/>
                    <a:pt x="1587" y="3493"/>
                  </a:cubicBezTo>
                  <a:close/>
                  <a:moveTo>
                    <a:pt x="1554" y="2624"/>
                  </a:moveTo>
                  <a:cubicBezTo>
                    <a:pt x="1554" y="2624"/>
                    <a:pt x="1571" y="2624"/>
                    <a:pt x="1571" y="2624"/>
                  </a:cubicBezTo>
                  <a:cubicBezTo>
                    <a:pt x="1571" y="2607"/>
                    <a:pt x="1571" y="2607"/>
                    <a:pt x="1571" y="2607"/>
                  </a:cubicBezTo>
                  <a:cubicBezTo>
                    <a:pt x="1587" y="2591"/>
                    <a:pt x="1571" y="2591"/>
                    <a:pt x="1587" y="2574"/>
                  </a:cubicBezTo>
                  <a:cubicBezTo>
                    <a:pt x="1604" y="2574"/>
                    <a:pt x="1604" y="2574"/>
                    <a:pt x="1604" y="2591"/>
                  </a:cubicBezTo>
                  <a:cubicBezTo>
                    <a:pt x="1621" y="2574"/>
                    <a:pt x="1621" y="2557"/>
                    <a:pt x="1638" y="2557"/>
                  </a:cubicBezTo>
                  <a:cubicBezTo>
                    <a:pt x="1638" y="2574"/>
                    <a:pt x="1621" y="2574"/>
                    <a:pt x="1604" y="2591"/>
                  </a:cubicBezTo>
                  <a:cubicBezTo>
                    <a:pt x="1621" y="2607"/>
                    <a:pt x="1621" y="2624"/>
                    <a:pt x="1654" y="2624"/>
                  </a:cubicBezTo>
                  <a:cubicBezTo>
                    <a:pt x="1638" y="2624"/>
                    <a:pt x="1638" y="2641"/>
                    <a:pt x="1621" y="2641"/>
                  </a:cubicBezTo>
                  <a:cubicBezTo>
                    <a:pt x="1621" y="2624"/>
                    <a:pt x="1621" y="2624"/>
                    <a:pt x="1604" y="2607"/>
                  </a:cubicBezTo>
                  <a:cubicBezTo>
                    <a:pt x="1604" y="2641"/>
                    <a:pt x="1571" y="2641"/>
                    <a:pt x="1554" y="2624"/>
                  </a:cubicBezTo>
                  <a:close/>
                  <a:moveTo>
                    <a:pt x="1638" y="2975"/>
                  </a:moveTo>
                  <a:cubicBezTo>
                    <a:pt x="1638" y="2958"/>
                    <a:pt x="1621" y="2941"/>
                    <a:pt x="1638" y="2941"/>
                  </a:cubicBezTo>
                  <a:cubicBezTo>
                    <a:pt x="1621" y="2925"/>
                    <a:pt x="1621" y="2941"/>
                    <a:pt x="1604" y="2941"/>
                  </a:cubicBezTo>
                  <a:cubicBezTo>
                    <a:pt x="1604" y="2958"/>
                    <a:pt x="1587" y="2941"/>
                    <a:pt x="1587" y="2975"/>
                  </a:cubicBezTo>
                  <a:cubicBezTo>
                    <a:pt x="1604" y="2975"/>
                    <a:pt x="1604" y="2992"/>
                    <a:pt x="1621" y="2992"/>
                  </a:cubicBezTo>
                  <a:cubicBezTo>
                    <a:pt x="1621" y="2975"/>
                    <a:pt x="1638" y="2975"/>
                    <a:pt x="1638" y="2975"/>
                  </a:cubicBezTo>
                  <a:close/>
                  <a:moveTo>
                    <a:pt x="1587" y="2875"/>
                  </a:moveTo>
                  <a:lnTo>
                    <a:pt x="1604" y="2875"/>
                  </a:lnTo>
                  <a:cubicBezTo>
                    <a:pt x="1621" y="2858"/>
                    <a:pt x="1604" y="2858"/>
                    <a:pt x="1604" y="2841"/>
                  </a:cubicBezTo>
                  <a:cubicBezTo>
                    <a:pt x="1604" y="2858"/>
                    <a:pt x="1587" y="2858"/>
                    <a:pt x="1587" y="2875"/>
                  </a:cubicBezTo>
                  <a:close/>
                  <a:moveTo>
                    <a:pt x="1922" y="3727"/>
                  </a:moveTo>
                  <a:cubicBezTo>
                    <a:pt x="1938" y="3693"/>
                    <a:pt x="1938" y="3727"/>
                    <a:pt x="1972" y="3727"/>
                  </a:cubicBezTo>
                  <a:cubicBezTo>
                    <a:pt x="1972" y="3743"/>
                    <a:pt x="1972" y="3760"/>
                    <a:pt x="1972" y="3777"/>
                  </a:cubicBezTo>
                  <a:cubicBezTo>
                    <a:pt x="1955" y="3777"/>
                    <a:pt x="1972" y="3743"/>
                    <a:pt x="1955" y="3743"/>
                  </a:cubicBezTo>
                  <a:cubicBezTo>
                    <a:pt x="1938" y="3760"/>
                    <a:pt x="1938" y="3760"/>
                    <a:pt x="1938" y="3794"/>
                  </a:cubicBezTo>
                  <a:cubicBezTo>
                    <a:pt x="1922" y="3794"/>
                    <a:pt x="1922" y="3777"/>
                    <a:pt x="1922" y="3777"/>
                  </a:cubicBezTo>
                  <a:cubicBezTo>
                    <a:pt x="1905" y="3777"/>
                    <a:pt x="1905" y="3777"/>
                    <a:pt x="1888" y="3777"/>
                  </a:cubicBezTo>
                  <a:cubicBezTo>
                    <a:pt x="1888" y="3777"/>
                    <a:pt x="1888" y="3710"/>
                    <a:pt x="1905" y="3710"/>
                  </a:cubicBezTo>
                  <a:cubicBezTo>
                    <a:pt x="1888" y="3693"/>
                    <a:pt x="1888" y="3710"/>
                    <a:pt x="1871" y="3710"/>
                  </a:cubicBezTo>
                  <a:cubicBezTo>
                    <a:pt x="1888" y="3727"/>
                    <a:pt x="1855" y="3727"/>
                    <a:pt x="1855" y="3743"/>
                  </a:cubicBezTo>
                  <a:cubicBezTo>
                    <a:pt x="1855" y="3743"/>
                    <a:pt x="1838" y="3677"/>
                    <a:pt x="1821" y="3710"/>
                  </a:cubicBezTo>
                  <a:cubicBezTo>
                    <a:pt x="1771" y="3693"/>
                    <a:pt x="1788" y="3626"/>
                    <a:pt x="1755" y="3610"/>
                  </a:cubicBezTo>
                  <a:cubicBezTo>
                    <a:pt x="1771" y="3576"/>
                    <a:pt x="1788" y="3576"/>
                    <a:pt x="1821" y="3576"/>
                  </a:cubicBezTo>
                  <a:cubicBezTo>
                    <a:pt x="1788" y="3576"/>
                    <a:pt x="1805" y="3493"/>
                    <a:pt x="1771" y="3509"/>
                  </a:cubicBezTo>
                  <a:cubicBezTo>
                    <a:pt x="1771" y="3493"/>
                    <a:pt x="1788" y="3509"/>
                    <a:pt x="1788" y="3493"/>
                  </a:cubicBezTo>
                  <a:cubicBezTo>
                    <a:pt x="1771" y="3476"/>
                    <a:pt x="1771" y="3509"/>
                    <a:pt x="1755" y="3493"/>
                  </a:cubicBezTo>
                  <a:cubicBezTo>
                    <a:pt x="1788" y="3509"/>
                    <a:pt x="1771" y="3526"/>
                    <a:pt x="1755" y="3543"/>
                  </a:cubicBezTo>
                  <a:cubicBezTo>
                    <a:pt x="1755" y="3543"/>
                    <a:pt x="1755" y="3526"/>
                    <a:pt x="1738" y="3509"/>
                  </a:cubicBezTo>
                  <a:cubicBezTo>
                    <a:pt x="1738" y="3526"/>
                    <a:pt x="1721" y="3526"/>
                    <a:pt x="1704" y="3509"/>
                  </a:cubicBezTo>
                  <a:cubicBezTo>
                    <a:pt x="1688" y="3509"/>
                    <a:pt x="1721" y="3526"/>
                    <a:pt x="1704" y="3543"/>
                  </a:cubicBezTo>
                  <a:cubicBezTo>
                    <a:pt x="1688" y="3526"/>
                    <a:pt x="1688" y="3509"/>
                    <a:pt x="1704" y="3493"/>
                  </a:cubicBezTo>
                  <a:cubicBezTo>
                    <a:pt x="1688" y="3493"/>
                    <a:pt x="1688" y="3493"/>
                    <a:pt x="1688" y="3509"/>
                  </a:cubicBezTo>
                  <a:cubicBezTo>
                    <a:pt x="1671" y="3476"/>
                    <a:pt x="1654" y="3509"/>
                    <a:pt x="1654" y="3476"/>
                  </a:cubicBezTo>
                  <a:cubicBezTo>
                    <a:pt x="1671" y="3476"/>
                    <a:pt x="1654" y="3476"/>
                    <a:pt x="1671" y="3476"/>
                  </a:cubicBezTo>
                  <a:cubicBezTo>
                    <a:pt x="1671" y="3476"/>
                    <a:pt x="1671" y="3476"/>
                    <a:pt x="1671" y="3476"/>
                  </a:cubicBezTo>
                  <a:cubicBezTo>
                    <a:pt x="1671" y="3476"/>
                    <a:pt x="1688" y="3476"/>
                    <a:pt x="1688" y="3476"/>
                  </a:cubicBezTo>
                  <a:cubicBezTo>
                    <a:pt x="1688" y="3476"/>
                    <a:pt x="1688" y="3459"/>
                    <a:pt x="1688" y="3443"/>
                  </a:cubicBezTo>
                  <a:cubicBezTo>
                    <a:pt x="1654" y="3409"/>
                    <a:pt x="1654" y="3426"/>
                    <a:pt x="1621" y="3426"/>
                  </a:cubicBezTo>
                  <a:cubicBezTo>
                    <a:pt x="1621" y="3409"/>
                    <a:pt x="1638" y="3409"/>
                    <a:pt x="1638" y="3393"/>
                  </a:cubicBezTo>
                  <a:cubicBezTo>
                    <a:pt x="1688" y="3393"/>
                    <a:pt x="1721" y="3342"/>
                    <a:pt x="1771" y="3359"/>
                  </a:cubicBezTo>
                  <a:cubicBezTo>
                    <a:pt x="1788" y="3342"/>
                    <a:pt x="1788" y="3376"/>
                    <a:pt x="1805" y="3342"/>
                  </a:cubicBezTo>
                  <a:cubicBezTo>
                    <a:pt x="1788" y="3359"/>
                    <a:pt x="1821" y="3376"/>
                    <a:pt x="1821" y="3426"/>
                  </a:cubicBezTo>
                  <a:cubicBezTo>
                    <a:pt x="1838" y="3426"/>
                    <a:pt x="1855" y="3393"/>
                    <a:pt x="1855" y="3426"/>
                  </a:cubicBezTo>
                  <a:cubicBezTo>
                    <a:pt x="1871" y="3426"/>
                    <a:pt x="1855" y="3409"/>
                    <a:pt x="1855" y="3393"/>
                  </a:cubicBezTo>
                  <a:cubicBezTo>
                    <a:pt x="1871" y="3393"/>
                    <a:pt x="1888" y="3393"/>
                    <a:pt x="1888" y="3376"/>
                  </a:cubicBezTo>
                  <a:cubicBezTo>
                    <a:pt x="1905" y="3393"/>
                    <a:pt x="1888" y="3409"/>
                    <a:pt x="1888" y="3409"/>
                  </a:cubicBezTo>
                  <a:cubicBezTo>
                    <a:pt x="1871" y="3409"/>
                    <a:pt x="1838" y="3426"/>
                    <a:pt x="1838" y="3459"/>
                  </a:cubicBezTo>
                  <a:cubicBezTo>
                    <a:pt x="1838" y="3476"/>
                    <a:pt x="1838" y="3426"/>
                    <a:pt x="1838" y="3426"/>
                  </a:cubicBezTo>
                  <a:cubicBezTo>
                    <a:pt x="1838" y="3443"/>
                    <a:pt x="1821" y="3493"/>
                    <a:pt x="1838" y="3509"/>
                  </a:cubicBezTo>
                  <a:cubicBezTo>
                    <a:pt x="1838" y="3509"/>
                    <a:pt x="1788" y="3526"/>
                    <a:pt x="1805" y="3543"/>
                  </a:cubicBezTo>
                  <a:cubicBezTo>
                    <a:pt x="1838" y="3543"/>
                    <a:pt x="1838" y="3526"/>
                    <a:pt x="1855" y="3543"/>
                  </a:cubicBezTo>
                  <a:cubicBezTo>
                    <a:pt x="1871" y="3509"/>
                    <a:pt x="1871" y="3476"/>
                    <a:pt x="1888" y="3459"/>
                  </a:cubicBezTo>
                  <a:cubicBezTo>
                    <a:pt x="1905" y="3476"/>
                    <a:pt x="1938" y="3459"/>
                    <a:pt x="1938" y="3509"/>
                  </a:cubicBezTo>
                  <a:cubicBezTo>
                    <a:pt x="1922" y="3509"/>
                    <a:pt x="1922" y="3509"/>
                    <a:pt x="1922" y="3509"/>
                  </a:cubicBezTo>
                  <a:cubicBezTo>
                    <a:pt x="1905" y="3509"/>
                    <a:pt x="1922" y="3526"/>
                    <a:pt x="1905" y="3543"/>
                  </a:cubicBezTo>
                  <a:cubicBezTo>
                    <a:pt x="1922" y="3543"/>
                    <a:pt x="1922" y="3526"/>
                    <a:pt x="1922" y="3526"/>
                  </a:cubicBezTo>
                  <a:cubicBezTo>
                    <a:pt x="1938" y="3526"/>
                    <a:pt x="1888" y="3560"/>
                    <a:pt x="1888" y="3593"/>
                  </a:cubicBezTo>
                  <a:cubicBezTo>
                    <a:pt x="1855" y="3576"/>
                    <a:pt x="1855" y="3593"/>
                    <a:pt x="1821" y="3610"/>
                  </a:cubicBezTo>
                  <a:cubicBezTo>
                    <a:pt x="1805" y="3643"/>
                    <a:pt x="1871" y="3610"/>
                    <a:pt x="1855" y="3643"/>
                  </a:cubicBezTo>
                  <a:cubicBezTo>
                    <a:pt x="1888" y="3643"/>
                    <a:pt x="1922" y="3626"/>
                    <a:pt x="1938" y="3677"/>
                  </a:cubicBezTo>
                  <a:cubicBezTo>
                    <a:pt x="1922" y="3677"/>
                    <a:pt x="1922" y="3660"/>
                    <a:pt x="1905" y="3660"/>
                  </a:cubicBezTo>
                  <a:cubicBezTo>
                    <a:pt x="1905" y="3677"/>
                    <a:pt x="1905" y="3710"/>
                    <a:pt x="1922" y="3727"/>
                  </a:cubicBezTo>
                  <a:close/>
                  <a:moveTo>
                    <a:pt x="1721" y="3509"/>
                  </a:moveTo>
                  <a:cubicBezTo>
                    <a:pt x="1738" y="3493"/>
                    <a:pt x="1771" y="3493"/>
                    <a:pt x="1755" y="3476"/>
                  </a:cubicBezTo>
                  <a:cubicBezTo>
                    <a:pt x="1755" y="3493"/>
                    <a:pt x="1738" y="3493"/>
                    <a:pt x="1738" y="3493"/>
                  </a:cubicBezTo>
                  <a:cubicBezTo>
                    <a:pt x="1738" y="3459"/>
                    <a:pt x="1704" y="3459"/>
                    <a:pt x="1704" y="3459"/>
                  </a:cubicBezTo>
                  <a:cubicBezTo>
                    <a:pt x="1704" y="3476"/>
                    <a:pt x="1721" y="3493"/>
                    <a:pt x="1721" y="3509"/>
                  </a:cubicBezTo>
                  <a:close/>
                  <a:moveTo>
                    <a:pt x="1521" y="3342"/>
                  </a:moveTo>
                  <a:cubicBezTo>
                    <a:pt x="1537" y="3342"/>
                    <a:pt x="1554" y="3342"/>
                    <a:pt x="1554" y="3326"/>
                  </a:cubicBezTo>
                  <a:cubicBezTo>
                    <a:pt x="1537" y="3326"/>
                    <a:pt x="1521" y="3309"/>
                    <a:pt x="1521" y="3342"/>
                  </a:cubicBezTo>
                  <a:close/>
                  <a:moveTo>
                    <a:pt x="2740" y="4946"/>
                  </a:moveTo>
                  <a:cubicBezTo>
                    <a:pt x="2740" y="4946"/>
                    <a:pt x="2757" y="4963"/>
                    <a:pt x="2740" y="4963"/>
                  </a:cubicBezTo>
                  <a:cubicBezTo>
                    <a:pt x="2740" y="4930"/>
                    <a:pt x="2690" y="4946"/>
                    <a:pt x="2690" y="4930"/>
                  </a:cubicBezTo>
                  <a:cubicBezTo>
                    <a:pt x="2690" y="4946"/>
                    <a:pt x="2690" y="4946"/>
                    <a:pt x="2690" y="4946"/>
                  </a:cubicBezTo>
                  <a:cubicBezTo>
                    <a:pt x="2657" y="4946"/>
                    <a:pt x="2657" y="4980"/>
                    <a:pt x="2640" y="4980"/>
                  </a:cubicBezTo>
                  <a:cubicBezTo>
                    <a:pt x="2623" y="4963"/>
                    <a:pt x="2640" y="4930"/>
                    <a:pt x="2640" y="4930"/>
                  </a:cubicBezTo>
                  <a:cubicBezTo>
                    <a:pt x="2623" y="4930"/>
                    <a:pt x="2623" y="4896"/>
                    <a:pt x="2590" y="4913"/>
                  </a:cubicBezTo>
                  <a:cubicBezTo>
                    <a:pt x="2590" y="4896"/>
                    <a:pt x="2590" y="4880"/>
                    <a:pt x="2590" y="4880"/>
                  </a:cubicBezTo>
                  <a:cubicBezTo>
                    <a:pt x="2573" y="4913"/>
                    <a:pt x="2573" y="4946"/>
                    <a:pt x="2557" y="4963"/>
                  </a:cubicBezTo>
                  <a:cubicBezTo>
                    <a:pt x="2557" y="4963"/>
                    <a:pt x="2540" y="4980"/>
                    <a:pt x="2557" y="4980"/>
                  </a:cubicBezTo>
                  <a:cubicBezTo>
                    <a:pt x="2540" y="4980"/>
                    <a:pt x="2540" y="4980"/>
                    <a:pt x="2523" y="4997"/>
                  </a:cubicBezTo>
                  <a:cubicBezTo>
                    <a:pt x="2557" y="4997"/>
                    <a:pt x="2506" y="5013"/>
                    <a:pt x="2523" y="5013"/>
                  </a:cubicBezTo>
                  <a:cubicBezTo>
                    <a:pt x="2506" y="5013"/>
                    <a:pt x="2506" y="5030"/>
                    <a:pt x="2490" y="5013"/>
                  </a:cubicBezTo>
                  <a:cubicBezTo>
                    <a:pt x="2490" y="5013"/>
                    <a:pt x="2506" y="5013"/>
                    <a:pt x="2506" y="4997"/>
                  </a:cubicBezTo>
                  <a:cubicBezTo>
                    <a:pt x="2473" y="4997"/>
                    <a:pt x="2490" y="4946"/>
                    <a:pt x="2473" y="4930"/>
                  </a:cubicBezTo>
                  <a:cubicBezTo>
                    <a:pt x="2456" y="4946"/>
                    <a:pt x="2456" y="4963"/>
                    <a:pt x="2440" y="4963"/>
                  </a:cubicBezTo>
                  <a:cubicBezTo>
                    <a:pt x="2440" y="4980"/>
                    <a:pt x="2440" y="4980"/>
                    <a:pt x="2440" y="4980"/>
                  </a:cubicBezTo>
                  <a:cubicBezTo>
                    <a:pt x="2440" y="4980"/>
                    <a:pt x="2423" y="4963"/>
                    <a:pt x="2423" y="4980"/>
                  </a:cubicBezTo>
                  <a:cubicBezTo>
                    <a:pt x="2423" y="4997"/>
                    <a:pt x="2456" y="4997"/>
                    <a:pt x="2456" y="4980"/>
                  </a:cubicBezTo>
                  <a:cubicBezTo>
                    <a:pt x="2456" y="5013"/>
                    <a:pt x="2473" y="4997"/>
                    <a:pt x="2473" y="5030"/>
                  </a:cubicBezTo>
                  <a:cubicBezTo>
                    <a:pt x="2473" y="5030"/>
                    <a:pt x="2456" y="5030"/>
                    <a:pt x="2456" y="5047"/>
                  </a:cubicBezTo>
                  <a:cubicBezTo>
                    <a:pt x="2490" y="5047"/>
                    <a:pt x="2473" y="5030"/>
                    <a:pt x="2490" y="5030"/>
                  </a:cubicBezTo>
                  <a:lnTo>
                    <a:pt x="2490" y="5047"/>
                  </a:lnTo>
                  <a:cubicBezTo>
                    <a:pt x="2506" y="5047"/>
                    <a:pt x="2506" y="5030"/>
                    <a:pt x="2523" y="5030"/>
                  </a:cubicBezTo>
                  <a:cubicBezTo>
                    <a:pt x="2540" y="5030"/>
                    <a:pt x="2523" y="5047"/>
                    <a:pt x="2523" y="5063"/>
                  </a:cubicBezTo>
                  <a:cubicBezTo>
                    <a:pt x="2540" y="5063"/>
                    <a:pt x="2540" y="5063"/>
                    <a:pt x="2557" y="5063"/>
                  </a:cubicBezTo>
                  <a:cubicBezTo>
                    <a:pt x="2557" y="5030"/>
                    <a:pt x="2607" y="5047"/>
                    <a:pt x="2640" y="5030"/>
                  </a:cubicBezTo>
                  <a:cubicBezTo>
                    <a:pt x="2623" y="5030"/>
                    <a:pt x="2623" y="5047"/>
                    <a:pt x="2640" y="5047"/>
                  </a:cubicBezTo>
                  <a:cubicBezTo>
                    <a:pt x="2640" y="5030"/>
                    <a:pt x="2640" y="5030"/>
                    <a:pt x="2640" y="5013"/>
                  </a:cubicBezTo>
                  <a:cubicBezTo>
                    <a:pt x="2623" y="5030"/>
                    <a:pt x="2623" y="4997"/>
                    <a:pt x="2640" y="4997"/>
                  </a:cubicBezTo>
                  <a:cubicBezTo>
                    <a:pt x="2657" y="5013"/>
                    <a:pt x="2673" y="5013"/>
                    <a:pt x="2673" y="5013"/>
                  </a:cubicBezTo>
                  <a:cubicBezTo>
                    <a:pt x="2673" y="5030"/>
                    <a:pt x="2690" y="5030"/>
                    <a:pt x="2690" y="5047"/>
                  </a:cubicBezTo>
                  <a:cubicBezTo>
                    <a:pt x="2690" y="5047"/>
                    <a:pt x="2673" y="5063"/>
                    <a:pt x="2673" y="5063"/>
                  </a:cubicBezTo>
                  <a:cubicBezTo>
                    <a:pt x="2690" y="5063"/>
                    <a:pt x="2690" y="5080"/>
                    <a:pt x="2690" y="5080"/>
                  </a:cubicBezTo>
                  <a:cubicBezTo>
                    <a:pt x="2690" y="5063"/>
                    <a:pt x="2690" y="5063"/>
                    <a:pt x="2707" y="5063"/>
                  </a:cubicBezTo>
                  <a:cubicBezTo>
                    <a:pt x="2707" y="5080"/>
                    <a:pt x="2707" y="5080"/>
                    <a:pt x="2707" y="5097"/>
                  </a:cubicBezTo>
                  <a:cubicBezTo>
                    <a:pt x="2707" y="5080"/>
                    <a:pt x="2707" y="5080"/>
                    <a:pt x="2707" y="5063"/>
                  </a:cubicBezTo>
                  <a:cubicBezTo>
                    <a:pt x="2707" y="5080"/>
                    <a:pt x="2724" y="5097"/>
                    <a:pt x="2740" y="5097"/>
                  </a:cubicBezTo>
                  <a:cubicBezTo>
                    <a:pt x="2724" y="5080"/>
                    <a:pt x="2707" y="5063"/>
                    <a:pt x="2724" y="5030"/>
                  </a:cubicBezTo>
                  <a:cubicBezTo>
                    <a:pt x="2707" y="5030"/>
                    <a:pt x="2707" y="5047"/>
                    <a:pt x="2707" y="5047"/>
                  </a:cubicBezTo>
                  <a:cubicBezTo>
                    <a:pt x="2707" y="5047"/>
                    <a:pt x="2707" y="5030"/>
                    <a:pt x="2707" y="5030"/>
                  </a:cubicBezTo>
                  <a:cubicBezTo>
                    <a:pt x="2707" y="5030"/>
                    <a:pt x="2690" y="5030"/>
                    <a:pt x="2690" y="5030"/>
                  </a:cubicBezTo>
                  <a:cubicBezTo>
                    <a:pt x="2724" y="5030"/>
                    <a:pt x="2707" y="4997"/>
                    <a:pt x="2740" y="4997"/>
                  </a:cubicBezTo>
                  <a:cubicBezTo>
                    <a:pt x="2740" y="4963"/>
                    <a:pt x="2757" y="4946"/>
                    <a:pt x="2774" y="4963"/>
                  </a:cubicBezTo>
                  <a:cubicBezTo>
                    <a:pt x="2774" y="4963"/>
                    <a:pt x="2774" y="4963"/>
                    <a:pt x="2774" y="4946"/>
                  </a:cubicBezTo>
                  <a:cubicBezTo>
                    <a:pt x="2757" y="4946"/>
                    <a:pt x="2757" y="4946"/>
                    <a:pt x="2740" y="4946"/>
                  </a:cubicBezTo>
                  <a:close/>
                  <a:moveTo>
                    <a:pt x="2657" y="5164"/>
                  </a:moveTo>
                  <a:cubicBezTo>
                    <a:pt x="2657" y="5164"/>
                    <a:pt x="2690" y="5164"/>
                    <a:pt x="2657" y="5147"/>
                  </a:cubicBezTo>
                  <a:cubicBezTo>
                    <a:pt x="2673" y="5147"/>
                    <a:pt x="2673" y="5147"/>
                    <a:pt x="2673" y="5147"/>
                  </a:cubicBezTo>
                  <a:cubicBezTo>
                    <a:pt x="2690" y="5147"/>
                    <a:pt x="2690" y="5130"/>
                    <a:pt x="2690" y="5147"/>
                  </a:cubicBezTo>
                  <a:cubicBezTo>
                    <a:pt x="2690" y="5164"/>
                    <a:pt x="2673" y="5147"/>
                    <a:pt x="2673" y="5164"/>
                  </a:cubicBezTo>
                  <a:cubicBezTo>
                    <a:pt x="2673" y="5164"/>
                    <a:pt x="2657" y="5164"/>
                    <a:pt x="2657" y="5164"/>
                  </a:cubicBezTo>
                  <a:close/>
                  <a:moveTo>
                    <a:pt x="2774" y="5097"/>
                  </a:moveTo>
                  <a:cubicBezTo>
                    <a:pt x="2757" y="5113"/>
                    <a:pt x="2774" y="5130"/>
                    <a:pt x="2774" y="5147"/>
                  </a:cubicBezTo>
                  <a:cubicBezTo>
                    <a:pt x="2757" y="5147"/>
                    <a:pt x="2740" y="5130"/>
                    <a:pt x="2740" y="5164"/>
                  </a:cubicBezTo>
                  <a:cubicBezTo>
                    <a:pt x="2724" y="5147"/>
                    <a:pt x="2740" y="5130"/>
                    <a:pt x="2724" y="5097"/>
                  </a:cubicBezTo>
                  <a:cubicBezTo>
                    <a:pt x="2740" y="5113"/>
                    <a:pt x="2740" y="5097"/>
                    <a:pt x="2740" y="5097"/>
                  </a:cubicBezTo>
                  <a:cubicBezTo>
                    <a:pt x="2740" y="5097"/>
                    <a:pt x="2757" y="5097"/>
                    <a:pt x="2774" y="5097"/>
                  </a:cubicBezTo>
                  <a:close/>
                  <a:moveTo>
                    <a:pt x="2640" y="5130"/>
                  </a:moveTo>
                  <a:lnTo>
                    <a:pt x="2640" y="5113"/>
                  </a:lnTo>
                  <a:cubicBezTo>
                    <a:pt x="2640" y="5113"/>
                    <a:pt x="2640" y="5113"/>
                    <a:pt x="2623" y="5113"/>
                  </a:cubicBezTo>
                  <a:cubicBezTo>
                    <a:pt x="2623" y="5130"/>
                    <a:pt x="2623" y="5130"/>
                    <a:pt x="2640" y="5130"/>
                  </a:cubicBezTo>
                  <a:cubicBezTo>
                    <a:pt x="2640" y="5130"/>
                    <a:pt x="2640" y="5130"/>
                    <a:pt x="2640" y="5130"/>
                  </a:cubicBezTo>
                  <a:close/>
                  <a:moveTo>
                    <a:pt x="1571" y="2808"/>
                  </a:moveTo>
                  <a:cubicBezTo>
                    <a:pt x="1571" y="2791"/>
                    <a:pt x="1571" y="2774"/>
                    <a:pt x="1537" y="2774"/>
                  </a:cubicBezTo>
                  <a:cubicBezTo>
                    <a:pt x="1537" y="2774"/>
                    <a:pt x="1554" y="2791"/>
                    <a:pt x="1537" y="2791"/>
                  </a:cubicBezTo>
                  <a:cubicBezTo>
                    <a:pt x="1537" y="2791"/>
                    <a:pt x="1537" y="2791"/>
                    <a:pt x="1537" y="2791"/>
                  </a:cubicBezTo>
                  <a:cubicBezTo>
                    <a:pt x="1537" y="2791"/>
                    <a:pt x="1537" y="2808"/>
                    <a:pt x="1554" y="2824"/>
                  </a:cubicBezTo>
                  <a:cubicBezTo>
                    <a:pt x="1554" y="2808"/>
                    <a:pt x="1554" y="2808"/>
                    <a:pt x="1571" y="2808"/>
                  </a:cubicBezTo>
                  <a:close/>
                  <a:moveTo>
                    <a:pt x="318" y="2557"/>
                  </a:moveTo>
                  <a:cubicBezTo>
                    <a:pt x="334" y="2540"/>
                    <a:pt x="334" y="2574"/>
                    <a:pt x="351" y="2557"/>
                  </a:cubicBezTo>
                  <a:cubicBezTo>
                    <a:pt x="351" y="2557"/>
                    <a:pt x="334" y="2540"/>
                    <a:pt x="351" y="2540"/>
                  </a:cubicBezTo>
                  <a:cubicBezTo>
                    <a:pt x="351" y="2574"/>
                    <a:pt x="368" y="2540"/>
                    <a:pt x="368" y="2524"/>
                  </a:cubicBezTo>
                  <a:cubicBezTo>
                    <a:pt x="351" y="2524"/>
                    <a:pt x="368" y="2490"/>
                    <a:pt x="351" y="2507"/>
                  </a:cubicBezTo>
                  <a:cubicBezTo>
                    <a:pt x="351" y="2507"/>
                    <a:pt x="351" y="2524"/>
                    <a:pt x="368" y="2540"/>
                  </a:cubicBezTo>
                  <a:cubicBezTo>
                    <a:pt x="351" y="2524"/>
                    <a:pt x="334" y="2540"/>
                    <a:pt x="318" y="2557"/>
                  </a:cubicBezTo>
                  <a:close/>
                  <a:moveTo>
                    <a:pt x="802" y="853"/>
                  </a:moveTo>
                  <a:cubicBezTo>
                    <a:pt x="785" y="853"/>
                    <a:pt x="752" y="870"/>
                    <a:pt x="769" y="886"/>
                  </a:cubicBezTo>
                  <a:cubicBezTo>
                    <a:pt x="785" y="903"/>
                    <a:pt x="802" y="853"/>
                    <a:pt x="802" y="853"/>
                  </a:cubicBezTo>
                  <a:close/>
                  <a:moveTo>
                    <a:pt x="384" y="4027"/>
                  </a:moveTo>
                  <a:cubicBezTo>
                    <a:pt x="384" y="4011"/>
                    <a:pt x="401" y="4011"/>
                    <a:pt x="401" y="4011"/>
                  </a:cubicBezTo>
                  <a:cubicBezTo>
                    <a:pt x="418" y="4027"/>
                    <a:pt x="435" y="4027"/>
                    <a:pt x="435" y="4061"/>
                  </a:cubicBezTo>
                  <a:cubicBezTo>
                    <a:pt x="401" y="4061"/>
                    <a:pt x="401" y="4061"/>
                    <a:pt x="384" y="4061"/>
                  </a:cubicBezTo>
                  <a:cubicBezTo>
                    <a:pt x="351" y="4044"/>
                    <a:pt x="418" y="4044"/>
                    <a:pt x="384" y="4027"/>
                  </a:cubicBezTo>
                  <a:close/>
                  <a:moveTo>
                    <a:pt x="318" y="3092"/>
                  </a:moveTo>
                  <a:cubicBezTo>
                    <a:pt x="318" y="3075"/>
                    <a:pt x="334" y="3075"/>
                    <a:pt x="334" y="3058"/>
                  </a:cubicBezTo>
                  <a:cubicBezTo>
                    <a:pt x="318" y="3058"/>
                    <a:pt x="318" y="3042"/>
                    <a:pt x="301" y="3042"/>
                  </a:cubicBezTo>
                  <a:cubicBezTo>
                    <a:pt x="301" y="3075"/>
                    <a:pt x="301" y="3092"/>
                    <a:pt x="318" y="3092"/>
                  </a:cubicBezTo>
                  <a:close/>
                  <a:moveTo>
                    <a:pt x="301" y="2958"/>
                  </a:moveTo>
                  <a:cubicBezTo>
                    <a:pt x="284" y="2975"/>
                    <a:pt x="301" y="2992"/>
                    <a:pt x="284" y="3008"/>
                  </a:cubicBezTo>
                  <a:cubicBezTo>
                    <a:pt x="301" y="3008"/>
                    <a:pt x="301" y="3042"/>
                    <a:pt x="318" y="3025"/>
                  </a:cubicBezTo>
                  <a:cubicBezTo>
                    <a:pt x="301" y="3008"/>
                    <a:pt x="318" y="2958"/>
                    <a:pt x="301" y="2958"/>
                  </a:cubicBezTo>
                  <a:close/>
                  <a:moveTo>
                    <a:pt x="251" y="2423"/>
                  </a:moveTo>
                  <a:cubicBezTo>
                    <a:pt x="284" y="2423"/>
                    <a:pt x="318" y="2423"/>
                    <a:pt x="301" y="2457"/>
                  </a:cubicBezTo>
                  <a:cubicBezTo>
                    <a:pt x="318" y="2457"/>
                    <a:pt x="318" y="2474"/>
                    <a:pt x="351" y="2474"/>
                  </a:cubicBezTo>
                  <a:cubicBezTo>
                    <a:pt x="351" y="2457"/>
                    <a:pt x="368" y="2457"/>
                    <a:pt x="368" y="2423"/>
                  </a:cubicBezTo>
                  <a:cubicBezTo>
                    <a:pt x="351" y="2407"/>
                    <a:pt x="351" y="2423"/>
                    <a:pt x="334" y="2423"/>
                  </a:cubicBezTo>
                  <a:cubicBezTo>
                    <a:pt x="334" y="2407"/>
                    <a:pt x="334" y="2423"/>
                    <a:pt x="318" y="2423"/>
                  </a:cubicBezTo>
                  <a:cubicBezTo>
                    <a:pt x="318" y="2407"/>
                    <a:pt x="334" y="2390"/>
                    <a:pt x="318" y="2390"/>
                  </a:cubicBezTo>
                  <a:cubicBezTo>
                    <a:pt x="301" y="2390"/>
                    <a:pt x="318" y="2407"/>
                    <a:pt x="301" y="2407"/>
                  </a:cubicBezTo>
                  <a:cubicBezTo>
                    <a:pt x="318" y="2373"/>
                    <a:pt x="284" y="2373"/>
                    <a:pt x="301" y="2340"/>
                  </a:cubicBezTo>
                  <a:cubicBezTo>
                    <a:pt x="284" y="2340"/>
                    <a:pt x="284" y="2373"/>
                    <a:pt x="284" y="2373"/>
                  </a:cubicBezTo>
                  <a:cubicBezTo>
                    <a:pt x="234" y="2373"/>
                    <a:pt x="234" y="2357"/>
                    <a:pt x="201" y="2373"/>
                  </a:cubicBezTo>
                  <a:cubicBezTo>
                    <a:pt x="201" y="2390"/>
                    <a:pt x="217" y="2390"/>
                    <a:pt x="217" y="2407"/>
                  </a:cubicBezTo>
                  <a:cubicBezTo>
                    <a:pt x="234" y="2423"/>
                    <a:pt x="234" y="2407"/>
                    <a:pt x="234" y="2407"/>
                  </a:cubicBezTo>
                  <a:cubicBezTo>
                    <a:pt x="234" y="2407"/>
                    <a:pt x="267" y="2407"/>
                    <a:pt x="251" y="2423"/>
                  </a:cubicBezTo>
                  <a:close/>
                  <a:moveTo>
                    <a:pt x="719" y="920"/>
                  </a:moveTo>
                  <a:cubicBezTo>
                    <a:pt x="719" y="903"/>
                    <a:pt x="752" y="903"/>
                    <a:pt x="752" y="886"/>
                  </a:cubicBezTo>
                  <a:cubicBezTo>
                    <a:pt x="769" y="886"/>
                    <a:pt x="735" y="920"/>
                    <a:pt x="719" y="920"/>
                  </a:cubicBezTo>
                  <a:close/>
                  <a:moveTo>
                    <a:pt x="702" y="2457"/>
                  </a:moveTo>
                  <a:cubicBezTo>
                    <a:pt x="702" y="2440"/>
                    <a:pt x="719" y="2440"/>
                    <a:pt x="719" y="2423"/>
                  </a:cubicBezTo>
                  <a:cubicBezTo>
                    <a:pt x="702" y="2423"/>
                    <a:pt x="685" y="2440"/>
                    <a:pt x="702" y="2457"/>
                  </a:cubicBezTo>
                  <a:close/>
                  <a:moveTo>
                    <a:pt x="769" y="4144"/>
                  </a:moveTo>
                  <a:cubicBezTo>
                    <a:pt x="752" y="4128"/>
                    <a:pt x="735" y="4144"/>
                    <a:pt x="735" y="4161"/>
                  </a:cubicBezTo>
                  <a:cubicBezTo>
                    <a:pt x="752" y="4161"/>
                    <a:pt x="752" y="4178"/>
                    <a:pt x="752" y="4178"/>
                  </a:cubicBezTo>
                  <a:cubicBezTo>
                    <a:pt x="752" y="4144"/>
                    <a:pt x="769" y="4161"/>
                    <a:pt x="769" y="4144"/>
                  </a:cubicBezTo>
                  <a:close/>
                  <a:moveTo>
                    <a:pt x="418" y="2173"/>
                  </a:moveTo>
                  <a:cubicBezTo>
                    <a:pt x="418" y="2156"/>
                    <a:pt x="451" y="2156"/>
                    <a:pt x="435" y="2139"/>
                  </a:cubicBezTo>
                  <a:cubicBezTo>
                    <a:pt x="418" y="2139"/>
                    <a:pt x="418" y="2139"/>
                    <a:pt x="418" y="2139"/>
                  </a:cubicBezTo>
                  <a:cubicBezTo>
                    <a:pt x="401" y="2156"/>
                    <a:pt x="418" y="2173"/>
                    <a:pt x="418" y="2173"/>
                  </a:cubicBezTo>
                  <a:close/>
                  <a:moveTo>
                    <a:pt x="1086" y="4378"/>
                  </a:moveTo>
                  <a:cubicBezTo>
                    <a:pt x="1086" y="4395"/>
                    <a:pt x="1103" y="4395"/>
                    <a:pt x="1103" y="4412"/>
                  </a:cubicBezTo>
                  <a:cubicBezTo>
                    <a:pt x="1103" y="4395"/>
                    <a:pt x="1120" y="4395"/>
                    <a:pt x="1120" y="4395"/>
                  </a:cubicBezTo>
                  <a:cubicBezTo>
                    <a:pt x="1120" y="4378"/>
                    <a:pt x="1103" y="4378"/>
                    <a:pt x="1103" y="4378"/>
                  </a:cubicBezTo>
                  <a:cubicBezTo>
                    <a:pt x="1120" y="4362"/>
                    <a:pt x="1120" y="4328"/>
                    <a:pt x="1103" y="4311"/>
                  </a:cubicBezTo>
                  <a:cubicBezTo>
                    <a:pt x="1103" y="4311"/>
                    <a:pt x="1120" y="4311"/>
                    <a:pt x="1120" y="4311"/>
                  </a:cubicBezTo>
                  <a:cubicBezTo>
                    <a:pt x="1086" y="4295"/>
                    <a:pt x="1069" y="4328"/>
                    <a:pt x="1053" y="4311"/>
                  </a:cubicBezTo>
                  <a:cubicBezTo>
                    <a:pt x="1053" y="4328"/>
                    <a:pt x="1069" y="4345"/>
                    <a:pt x="1053" y="4362"/>
                  </a:cubicBezTo>
                  <a:cubicBezTo>
                    <a:pt x="1069" y="4362"/>
                    <a:pt x="1053" y="4395"/>
                    <a:pt x="1069" y="4412"/>
                  </a:cubicBezTo>
                  <a:cubicBezTo>
                    <a:pt x="1053" y="4428"/>
                    <a:pt x="1053" y="4412"/>
                    <a:pt x="1053" y="4412"/>
                  </a:cubicBezTo>
                  <a:cubicBezTo>
                    <a:pt x="1053" y="4445"/>
                    <a:pt x="1003" y="4479"/>
                    <a:pt x="1053" y="4512"/>
                  </a:cubicBezTo>
                  <a:cubicBezTo>
                    <a:pt x="1036" y="4495"/>
                    <a:pt x="1019" y="4512"/>
                    <a:pt x="1036" y="4529"/>
                  </a:cubicBezTo>
                  <a:cubicBezTo>
                    <a:pt x="1036" y="4529"/>
                    <a:pt x="1053" y="4512"/>
                    <a:pt x="1053" y="4529"/>
                  </a:cubicBezTo>
                  <a:cubicBezTo>
                    <a:pt x="1036" y="4529"/>
                    <a:pt x="1053" y="4579"/>
                    <a:pt x="1036" y="4596"/>
                  </a:cubicBezTo>
                  <a:cubicBezTo>
                    <a:pt x="1036" y="4612"/>
                    <a:pt x="1036" y="4612"/>
                    <a:pt x="1053" y="4596"/>
                  </a:cubicBezTo>
                  <a:cubicBezTo>
                    <a:pt x="1069" y="4562"/>
                    <a:pt x="1086" y="4545"/>
                    <a:pt x="1120" y="4545"/>
                  </a:cubicBezTo>
                  <a:cubicBezTo>
                    <a:pt x="1086" y="4529"/>
                    <a:pt x="1120" y="4479"/>
                    <a:pt x="1103" y="4479"/>
                  </a:cubicBezTo>
                  <a:cubicBezTo>
                    <a:pt x="1120" y="4462"/>
                    <a:pt x="1136" y="4445"/>
                    <a:pt x="1153" y="4462"/>
                  </a:cubicBezTo>
                  <a:cubicBezTo>
                    <a:pt x="1153" y="4445"/>
                    <a:pt x="1170" y="4412"/>
                    <a:pt x="1186" y="4428"/>
                  </a:cubicBezTo>
                  <a:cubicBezTo>
                    <a:pt x="1186" y="4412"/>
                    <a:pt x="1186" y="4395"/>
                    <a:pt x="1186" y="4395"/>
                  </a:cubicBezTo>
                  <a:cubicBezTo>
                    <a:pt x="1170" y="4395"/>
                    <a:pt x="1170" y="4378"/>
                    <a:pt x="1153" y="4378"/>
                  </a:cubicBezTo>
                  <a:cubicBezTo>
                    <a:pt x="1153" y="4395"/>
                    <a:pt x="1153" y="4412"/>
                    <a:pt x="1136" y="4412"/>
                  </a:cubicBezTo>
                  <a:cubicBezTo>
                    <a:pt x="1136" y="4395"/>
                    <a:pt x="1153" y="4412"/>
                    <a:pt x="1136" y="4395"/>
                  </a:cubicBezTo>
                  <a:cubicBezTo>
                    <a:pt x="1120" y="4395"/>
                    <a:pt x="1136" y="4428"/>
                    <a:pt x="1120" y="4428"/>
                  </a:cubicBezTo>
                  <a:cubicBezTo>
                    <a:pt x="1103" y="4412"/>
                    <a:pt x="1103" y="4445"/>
                    <a:pt x="1069" y="4445"/>
                  </a:cubicBezTo>
                  <a:cubicBezTo>
                    <a:pt x="1086" y="4428"/>
                    <a:pt x="1086" y="4428"/>
                    <a:pt x="1103" y="4412"/>
                  </a:cubicBezTo>
                  <a:cubicBezTo>
                    <a:pt x="1086" y="4412"/>
                    <a:pt x="1069" y="4412"/>
                    <a:pt x="1069" y="4412"/>
                  </a:cubicBezTo>
                  <a:cubicBezTo>
                    <a:pt x="1086" y="4412"/>
                    <a:pt x="1069" y="4378"/>
                    <a:pt x="1086" y="4378"/>
                  </a:cubicBezTo>
                  <a:close/>
                  <a:moveTo>
                    <a:pt x="1237" y="3794"/>
                  </a:moveTo>
                  <a:cubicBezTo>
                    <a:pt x="1203" y="3794"/>
                    <a:pt x="1203" y="3810"/>
                    <a:pt x="1170" y="3810"/>
                  </a:cubicBezTo>
                  <a:cubicBezTo>
                    <a:pt x="1186" y="3810"/>
                    <a:pt x="1153" y="3827"/>
                    <a:pt x="1170" y="3827"/>
                  </a:cubicBezTo>
                  <a:cubicBezTo>
                    <a:pt x="1186" y="3827"/>
                    <a:pt x="1186" y="3810"/>
                    <a:pt x="1203" y="3827"/>
                  </a:cubicBezTo>
                  <a:cubicBezTo>
                    <a:pt x="1186" y="3827"/>
                    <a:pt x="1186" y="3860"/>
                    <a:pt x="1186" y="3860"/>
                  </a:cubicBezTo>
                  <a:cubicBezTo>
                    <a:pt x="1170" y="3860"/>
                    <a:pt x="1153" y="3860"/>
                    <a:pt x="1153" y="3844"/>
                  </a:cubicBezTo>
                  <a:cubicBezTo>
                    <a:pt x="1170" y="3844"/>
                    <a:pt x="1153" y="3844"/>
                    <a:pt x="1153" y="3810"/>
                  </a:cubicBezTo>
                  <a:cubicBezTo>
                    <a:pt x="1153" y="3810"/>
                    <a:pt x="1153" y="3810"/>
                    <a:pt x="1136" y="3810"/>
                  </a:cubicBezTo>
                  <a:cubicBezTo>
                    <a:pt x="1136" y="3827"/>
                    <a:pt x="1153" y="3844"/>
                    <a:pt x="1153" y="3844"/>
                  </a:cubicBezTo>
                  <a:cubicBezTo>
                    <a:pt x="1120" y="3827"/>
                    <a:pt x="1153" y="3810"/>
                    <a:pt x="1120" y="3794"/>
                  </a:cubicBezTo>
                  <a:cubicBezTo>
                    <a:pt x="1120" y="3810"/>
                    <a:pt x="1103" y="3827"/>
                    <a:pt x="1103" y="3810"/>
                  </a:cubicBezTo>
                  <a:cubicBezTo>
                    <a:pt x="1086" y="3827"/>
                    <a:pt x="1086" y="3844"/>
                    <a:pt x="1086" y="3860"/>
                  </a:cubicBezTo>
                  <a:cubicBezTo>
                    <a:pt x="1103" y="3844"/>
                    <a:pt x="1103" y="3844"/>
                    <a:pt x="1120" y="3877"/>
                  </a:cubicBezTo>
                  <a:cubicBezTo>
                    <a:pt x="1120" y="3860"/>
                    <a:pt x="1120" y="3844"/>
                    <a:pt x="1136" y="3860"/>
                  </a:cubicBezTo>
                  <a:cubicBezTo>
                    <a:pt x="1136" y="3860"/>
                    <a:pt x="1153" y="3860"/>
                    <a:pt x="1153" y="3877"/>
                  </a:cubicBezTo>
                  <a:cubicBezTo>
                    <a:pt x="1153" y="3877"/>
                    <a:pt x="1153" y="3894"/>
                    <a:pt x="1136" y="3910"/>
                  </a:cubicBezTo>
                  <a:lnTo>
                    <a:pt x="1170" y="3910"/>
                  </a:lnTo>
                  <a:cubicBezTo>
                    <a:pt x="1186" y="3894"/>
                    <a:pt x="1186" y="3877"/>
                    <a:pt x="1203" y="3877"/>
                  </a:cubicBezTo>
                  <a:cubicBezTo>
                    <a:pt x="1186" y="3877"/>
                    <a:pt x="1203" y="3844"/>
                    <a:pt x="1186" y="3844"/>
                  </a:cubicBezTo>
                  <a:cubicBezTo>
                    <a:pt x="1203" y="3827"/>
                    <a:pt x="1237" y="3844"/>
                    <a:pt x="1237" y="3810"/>
                  </a:cubicBezTo>
                  <a:cubicBezTo>
                    <a:pt x="1220" y="3844"/>
                    <a:pt x="1220" y="3810"/>
                    <a:pt x="1237" y="3794"/>
                  </a:cubicBezTo>
                  <a:close/>
                  <a:moveTo>
                    <a:pt x="184" y="1772"/>
                  </a:moveTo>
                  <a:cubicBezTo>
                    <a:pt x="201" y="1772"/>
                    <a:pt x="201" y="1755"/>
                    <a:pt x="217" y="1722"/>
                  </a:cubicBezTo>
                  <a:cubicBezTo>
                    <a:pt x="184" y="1722"/>
                    <a:pt x="201" y="1755"/>
                    <a:pt x="184" y="1772"/>
                  </a:cubicBezTo>
                  <a:close/>
                  <a:moveTo>
                    <a:pt x="852" y="4445"/>
                  </a:moveTo>
                  <a:cubicBezTo>
                    <a:pt x="852" y="4445"/>
                    <a:pt x="852" y="4462"/>
                    <a:pt x="869" y="4462"/>
                  </a:cubicBezTo>
                  <a:cubicBezTo>
                    <a:pt x="869" y="4462"/>
                    <a:pt x="852" y="4462"/>
                    <a:pt x="836" y="4479"/>
                  </a:cubicBezTo>
                  <a:cubicBezTo>
                    <a:pt x="852" y="4479"/>
                    <a:pt x="852" y="4495"/>
                    <a:pt x="852" y="4495"/>
                  </a:cubicBezTo>
                  <a:cubicBezTo>
                    <a:pt x="869" y="4495"/>
                    <a:pt x="869" y="4479"/>
                    <a:pt x="886" y="4479"/>
                  </a:cubicBezTo>
                  <a:cubicBezTo>
                    <a:pt x="886" y="4479"/>
                    <a:pt x="886" y="4495"/>
                    <a:pt x="902" y="4512"/>
                  </a:cubicBezTo>
                  <a:cubicBezTo>
                    <a:pt x="902" y="4479"/>
                    <a:pt x="919" y="4512"/>
                    <a:pt x="919" y="4495"/>
                  </a:cubicBezTo>
                  <a:cubicBezTo>
                    <a:pt x="919" y="4462"/>
                    <a:pt x="919" y="4462"/>
                    <a:pt x="919" y="4445"/>
                  </a:cubicBezTo>
                  <a:cubicBezTo>
                    <a:pt x="886" y="4462"/>
                    <a:pt x="869" y="4428"/>
                    <a:pt x="852" y="4445"/>
                  </a:cubicBezTo>
                  <a:close/>
                  <a:moveTo>
                    <a:pt x="1220" y="2657"/>
                  </a:moveTo>
                  <a:cubicBezTo>
                    <a:pt x="1237" y="2657"/>
                    <a:pt x="1237" y="2657"/>
                    <a:pt x="1253" y="2657"/>
                  </a:cubicBezTo>
                  <a:cubicBezTo>
                    <a:pt x="1253" y="2641"/>
                    <a:pt x="1320" y="2607"/>
                    <a:pt x="1287" y="2574"/>
                  </a:cubicBezTo>
                  <a:cubicBezTo>
                    <a:pt x="1287" y="2591"/>
                    <a:pt x="1253" y="2574"/>
                    <a:pt x="1253" y="2591"/>
                  </a:cubicBezTo>
                  <a:cubicBezTo>
                    <a:pt x="1270" y="2591"/>
                    <a:pt x="1253" y="2591"/>
                    <a:pt x="1253" y="2607"/>
                  </a:cubicBezTo>
                  <a:cubicBezTo>
                    <a:pt x="1253" y="2607"/>
                    <a:pt x="1237" y="2624"/>
                    <a:pt x="1220" y="2624"/>
                  </a:cubicBezTo>
                  <a:cubicBezTo>
                    <a:pt x="1237" y="2641"/>
                    <a:pt x="1220" y="2641"/>
                    <a:pt x="1220" y="2657"/>
                  </a:cubicBezTo>
                  <a:close/>
                  <a:moveTo>
                    <a:pt x="1053" y="4612"/>
                  </a:moveTo>
                  <a:cubicBezTo>
                    <a:pt x="1069" y="4612"/>
                    <a:pt x="1086" y="4646"/>
                    <a:pt x="1086" y="4696"/>
                  </a:cubicBezTo>
                  <a:cubicBezTo>
                    <a:pt x="1053" y="4679"/>
                    <a:pt x="1053" y="4646"/>
                    <a:pt x="1053" y="4612"/>
                  </a:cubicBezTo>
                  <a:close/>
                  <a:moveTo>
                    <a:pt x="1069" y="4295"/>
                  </a:moveTo>
                  <a:cubicBezTo>
                    <a:pt x="1036" y="4278"/>
                    <a:pt x="1036" y="4311"/>
                    <a:pt x="1003" y="4295"/>
                  </a:cubicBezTo>
                  <a:cubicBezTo>
                    <a:pt x="1019" y="4261"/>
                    <a:pt x="1019" y="4245"/>
                    <a:pt x="1053" y="4211"/>
                  </a:cubicBezTo>
                  <a:cubicBezTo>
                    <a:pt x="1053" y="4211"/>
                    <a:pt x="1069" y="4211"/>
                    <a:pt x="1069" y="4211"/>
                  </a:cubicBezTo>
                  <a:cubicBezTo>
                    <a:pt x="1069" y="4245"/>
                    <a:pt x="1069" y="4245"/>
                    <a:pt x="1069" y="4295"/>
                  </a:cubicBezTo>
                  <a:close/>
                  <a:moveTo>
                    <a:pt x="969" y="3961"/>
                  </a:moveTo>
                  <a:cubicBezTo>
                    <a:pt x="969" y="3961"/>
                    <a:pt x="986" y="3977"/>
                    <a:pt x="969" y="3994"/>
                  </a:cubicBezTo>
                  <a:cubicBezTo>
                    <a:pt x="1003" y="3994"/>
                    <a:pt x="1019" y="3977"/>
                    <a:pt x="1036" y="4011"/>
                  </a:cubicBezTo>
                  <a:cubicBezTo>
                    <a:pt x="1036" y="3994"/>
                    <a:pt x="1053" y="3994"/>
                    <a:pt x="1053" y="3977"/>
                  </a:cubicBezTo>
                  <a:cubicBezTo>
                    <a:pt x="1036" y="3961"/>
                    <a:pt x="1036" y="3944"/>
                    <a:pt x="1036" y="3927"/>
                  </a:cubicBezTo>
                  <a:cubicBezTo>
                    <a:pt x="1019" y="3927"/>
                    <a:pt x="1003" y="3944"/>
                    <a:pt x="986" y="3927"/>
                  </a:cubicBezTo>
                  <a:cubicBezTo>
                    <a:pt x="986" y="3927"/>
                    <a:pt x="986" y="3927"/>
                    <a:pt x="986" y="3910"/>
                  </a:cubicBezTo>
                  <a:cubicBezTo>
                    <a:pt x="969" y="3910"/>
                    <a:pt x="969" y="3944"/>
                    <a:pt x="969" y="3961"/>
                  </a:cubicBezTo>
                  <a:close/>
                  <a:moveTo>
                    <a:pt x="1120" y="4144"/>
                  </a:moveTo>
                  <a:cubicBezTo>
                    <a:pt x="1103" y="4161"/>
                    <a:pt x="1103" y="4161"/>
                    <a:pt x="1086" y="4161"/>
                  </a:cubicBezTo>
                  <a:cubicBezTo>
                    <a:pt x="1086" y="4161"/>
                    <a:pt x="1086" y="4195"/>
                    <a:pt x="1103" y="4195"/>
                  </a:cubicBezTo>
                  <a:cubicBezTo>
                    <a:pt x="1086" y="4161"/>
                    <a:pt x="1120" y="4178"/>
                    <a:pt x="1120" y="4178"/>
                  </a:cubicBezTo>
                  <a:cubicBezTo>
                    <a:pt x="1120" y="4161"/>
                    <a:pt x="1120" y="4144"/>
                    <a:pt x="1120" y="4144"/>
                  </a:cubicBezTo>
                  <a:close/>
                  <a:moveTo>
                    <a:pt x="1103" y="2657"/>
                  </a:moveTo>
                  <a:cubicBezTo>
                    <a:pt x="1086" y="2657"/>
                    <a:pt x="1120" y="2641"/>
                    <a:pt x="1120" y="2624"/>
                  </a:cubicBezTo>
                  <a:cubicBezTo>
                    <a:pt x="1103" y="2624"/>
                    <a:pt x="1103" y="2607"/>
                    <a:pt x="1086" y="2624"/>
                  </a:cubicBezTo>
                  <a:cubicBezTo>
                    <a:pt x="1069" y="2624"/>
                    <a:pt x="1069" y="2624"/>
                    <a:pt x="1069" y="2641"/>
                  </a:cubicBezTo>
                  <a:cubicBezTo>
                    <a:pt x="1069" y="2657"/>
                    <a:pt x="1086" y="2674"/>
                    <a:pt x="1103" y="2657"/>
                  </a:cubicBezTo>
                  <a:close/>
                  <a:moveTo>
                    <a:pt x="952" y="4295"/>
                  </a:moveTo>
                  <a:cubicBezTo>
                    <a:pt x="952" y="4261"/>
                    <a:pt x="969" y="4261"/>
                    <a:pt x="986" y="4261"/>
                  </a:cubicBezTo>
                  <a:cubicBezTo>
                    <a:pt x="1003" y="4211"/>
                    <a:pt x="1019" y="4195"/>
                    <a:pt x="1036" y="4144"/>
                  </a:cubicBezTo>
                  <a:cubicBezTo>
                    <a:pt x="1053" y="4161"/>
                    <a:pt x="1036" y="4094"/>
                    <a:pt x="1069" y="4111"/>
                  </a:cubicBezTo>
                  <a:cubicBezTo>
                    <a:pt x="1053" y="4078"/>
                    <a:pt x="1069" y="4078"/>
                    <a:pt x="1086" y="4061"/>
                  </a:cubicBezTo>
                  <a:cubicBezTo>
                    <a:pt x="1036" y="4078"/>
                    <a:pt x="1053" y="4128"/>
                    <a:pt x="1019" y="4128"/>
                  </a:cubicBezTo>
                  <a:cubicBezTo>
                    <a:pt x="1019" y="4144"/>
                    <a:pt x="1019" y="4144"/>
                    <a:pt x="1019" y="4161"/>
                  </a:cubicBezTo>
                  <a:cubicBezTo>
                    <a:pt x="1003" y="4161"/>
                    <a:pt x="1003" y="4161"/>
                    <a:pt x="986" y="4178"/>
                  </a:cubicBezTo>
                  <a:cubicBezTo>
                    <a:pt x="986" y="4195"/>
                    <a:pt x="986" y="4195"/>
                    <a:pt x="986" y="4195"/>
                  </a:cubicBezTo>
                  <a:cubicBezTo>
                    <a:pt x="969" y="4211"/>
                    <a:pt x="969" y="4261"/>
                    <a:pt x="936" y="4245"/>
                  </a:cubicBezTo>
                  <a:cubicBezTo>
                    <a:pt x="936" y="4278"/>
                    <a:pt x="936" y="4278"/>
                    <a:pt x="936" y="4295"/>
                  </a:cubicBezTo>
                  <a:lnTo>
                    <a:pt x="952" y="4295"/>
                  </a:lnTo>
                  <a:close/>
                  <a:moveTo>
                    <a:pt x="3108" y="3777"/>
                  </a:moveTo>
                  <a:cubicBezTo>
                    <a:pt x="3125" y="3777"/>
                    <a:pt x="3108" y="3777"/>
                    <a:pt x="3108" y="3794"/>
                  </a:cubicBezTo>
                  <a:cubicBezTo>
                    <a:pt x="3074" y="3777"/>
                    <a:pt x="3058" y="3827"/>
                    <a:pt x="3024" y="3844"/>
                  </a:cubicBezTo>
                  <a:cubicBezTo>
                    <a:pt x="3008" y="3844"/>
                    <a:pt x="3024" y="3810"/>
                    <a:pt x="3008" y="3827"/>
                  </a:cubicBezTo>
                  <a:lnTo>
                    <a:pt x="3008" y="3777"/>
                  </a:lnTo>
                  <a:cubicBezTo>
                    <a:pt x="2991" y="3760"/>
                    <a:pt x="2958" y="3777"/>
                    <a:pt x="2924" y="3794"/>
                  </a:cubicBezTo>
                  <a:cubicBezTo>
                    <a:pt x="2924" y="3743"/>
                    <a:pt x="2941" y="3727"/>
                    <a:pt x="2924" y="3677"/>
                  </a:cubicBezTo>
                  <a:cubicBezTo>
                    <a:pt x="2941" y="3677"/>
                    <a:pt x="2941" y="3677"/>
                    <a:pt x="2941" y="3660"/>
                  </a:cubicBezTo>
                  <a:cubicBezTo>
                    <a:pt x="2958" y="3660"/>
                    <a:pt x="2941" y="3693"/>
                    <a:pt x="2958" y="3693"/>
                  </a:cubicBezTo>
                  <a:cubicBezTo>
                    <a:pt x="2974" y="3693"/>
                    <a:pt x="2991" y="3710"/>
                    <a:pt x="3008" y="3693"/>
                  </a:cubicBezTo>
                  <a:cubicBezTo>
                    <a:pt x="3008" y="3710"/>
                    <a:pt x="3024" y="3727"/>
                    <a:pt x="3008" y="3743"/>
                  </a:cubicBezTo>
                  <a:cubicBezTo>
                    <a:pt x="3024" y="3760"/>
                    <a:pt x="3041" y="3743"/>
                    <a:pt x="3058" y="3760"/>
                  </a:cubicBezTo>
                  <a:cubicBezTo>
                    <a:pt x="3074" y="3777"/>
                    <a:pt x="3074" y="3760"/>
                    <a:pt x="3074" y="3760"/>
                  </a:cubicBezTo>
                  <a:cubicBezTo>
                    <a:pt x="3091" y="3760"/>
                    <a:pt x="3108" y="3777"/>
                    <a:pt x="3108" y="3777"/>
                  </a:cubicBezTo>
                  <a:close/>
                  <a:moveTo>
                    <a:pt x="1053" y="3977"/>
                  </a:moveTo>
                  <a:cubicBezTo>
                    <a:pt x="1053" y="3977"/>
                    <a:pt x="1069" y="3977"/>
                    <a:pt x="1086" y="3977"/>
                  </a:cubicBezTo>
                  <a:cubicBezTo>
                    <a:pt x="1086" y="3994"/>
                    <a:pt x="1103" y="4027"/>
                    <a:pt x="1103" y="4027"/>
                  </a:cubicBezTo>
                  <a:cubicBezTo>
                    <a:pt x="1086" y="4044"/>
                    <a:pt x="1086" y="4027"/>
                    <a:pt x="1086" y="4027"/>
                  </a:cubicBezTo>
                  <a:cubicBezTo>
                    <a:pt x="1103" y="4027"/>
                    <a:pt x="1086" y="3994"/>
                    <a:pt x="1053" y="4011"/>
                  </a:cubicBezTo>
                  <a:cubicBezTo>
                    <a:pt x="1053" y="4011"/>
                    <a:pt x="1053" y="3977"/>
                    <a:pt x="1053" y="3977"/>
                  </a:cubicBezTo>
                  <a:close/>
                  <a:moveTo>
                    <a:pt x="652" y="2591"/>
                  </a:moveTo>
                  <a:cubicBezTo>
                    <a:pt x="668" y="2607"/>
                    <a:pt x="668" y="2574"/>
                    <a:pt x="685" y="2574"/>
                  </a:cubicBezTo>
                  <a:cubicBezTo>
                    <a:pt x="685" y="2540"/>
                    <a:pt x="685" y="2540"/>
                    <a:pt x="685" y="2524"/>
                  </a:cubicBezTo>
                  <a:cubicBezTo>
                    <a:pt x="652" y="2524"/>
                    <a:pt x="668" y="2574"/>
                    <a:pt x="635" y="2574"/>
                  </a:cubicBezTo>
                  <a:cubicBezTo>
                    <a:pt x="635" y="2574"/>
                    <a:pt x="618" y="2574"/>
                    <a:pt x="618" y="2574"/>
                  </a:cubicBezTo>
                  <a:cubicBezTo>
                    <a:pt x="585" y="2607"/>
                    <a:pt x="551" y="2607"/>
                    <a:pt x="535" y="2641"/>
                  </a:cubicBezTo>
                  <a:cubicBezTo>
                    <a:pt x="602" y="2674"/>
                    <a:pt x="652" y="2641"/>
                    <a:pt x="652" y="2591"/>
                  </a:cubicBezTo>
                  <a:close/>
                  <a:moveTo>
                    <a:pt x="602" y="2674"/>
                  </a:moveTo>
                  <a:cubicBezTo>
                    <a:pt x="568" y="2707"/>
                    <a:pt x="518" y="2724"/>
                    <a:pt x="535" y="2774"/>
                  </a:cubicBezTo>
                  <a:cubicBezTo>
                    <a:pt x="585" y="2774"/>
                    <a:pt x="585" y="2707"/>
                    <a:pt x="602" y="2674"/>
                  </a:cubicBezTo>
                  <a:close/>
                  <a:moveTo>
                    <a:pt x="1103" y="2674"/>
                  </a:moveTo>
                  <a:cubicBezTo>
                    <a:pt x="1120" y="2657"/>
                    <a:pt x="1120" y="2691"/>
                    <a:pt x="1120" y="2674"/>
                  </a:cubicBezTo>
                  <a:cubicBezTo>
                    <a:pt x="1136" y="2674"/>
                    <a:pt x="1136" y="2707"/>
                    <a:pt x="1120" y="2707"/>
                  </a:cubicBezTo>
                  <a:cubicBezTo>
                    <a:pt x="1120" y="2674"/>
                    <a:pt x="1103" y="2691"/>
                    <a:pt x="1103" y="2674"/>
                  </a:cubicBezTo>
                  <a:close/>
                  <a:moveTo>
                    <a:pt x="618" y="4228"/>
                  </a:moveTo>
                  <a:cubicBezTo>
                    <a:pt x="618" y="4195"/>
                    <a:pt x="652" y="4228"/>
                    <a:pt x="652" y="4195"/>
                  </a:cubicBezTo>
                  <a:cubicBezTo>
                    <a:pt x="652" y="4195"/>
                    <a:pt x="652" y="4195"/>
                    <a:pt x="652" y="4178"/>
                  </a:cubicBezTo>
                  <a:cubicBezTo>
                    <a:pt x="635" y="4195"/>
                    <a:pt x="635" y="4178"/>
                    <a:pt x="618" y="4178"/>
                  </a:cubicBezTo>
                  <a:cubicBezTo>
                    <a:pt x="602" y="4195"/>
                    <a:pt x="602" y="4195"/>
                    <a:pt x="602" y="4211"/>
                  </a:cubicBezTo>
                  <a:cubicBezTo>
                    <a:pt x="602" y="4228"/>
                    <a:pt x="618" y="4211"/>
                    <a:pt x="618" y="4228"/>
                  </a:cubicBezTo>
                  <a:close/>
                  <a:moveTo>
                    <a:pt x="635" y="4378"/>
                  </a:moveTo>
                  <a:cubicBezTo>
                    <a:pt x="635" y="4378"/>
                    <a:pt x="635" y="4378"/>
                    <a:pt x="635" y="4378"/>
                  </a:cubicBezTo>
                  <a:cubicBezTo>
                    <a:pt x="635" y="4362"/>
                    <a:pt x="635" y="4345"/>
                    <a:pt x="635" y="4345"/>
                  </a:cubicBezTo>
                  <a:cubicBezTo>
                    <a:pt x="635" y="4362"/>
                    <a:pt x="618" y="4378"/>
                    <a:pt x="635" y="4378"/>
                  </a:cubicBezTo>
                  <a:close/>
                  <a:moveTo>
                    <a:pt x="1186" y="1738"/>
                  </a:moveTo>
                  <a:lnTo>
                    <a:pt x="1203" y="1738"/>
                  </a:lnTo>
                  <a:cubicBezTo>
                    <a:pt x="1203" y="1738"/>
                    <a:pt x="1203" y="1738"/>
                    <a:pt x="1203" y="1738"/>
                  </a:cubicBezTo>
                  <a:cubicBezTo>
                    <a:pt x="1203" y="1738"/>
                    <a:pt x="1203" y="1722"/>
                    <a:pt x="1203" y="1722"/>
                  </a:cubicBezTo>
                  <a:lnTo>
                    <a:pt x="1170" y="1722"/>
                  </a:lnTo>
                  <a:cubicBezTo>
                    <a:pt x="1170" y="1755"/>
                    <a:pt x="1186" y="1705"/>
                    <a:pt x="1186" y="1738"/>
                  </a:cubicBezTo>
                  <a:close/>
                  <a:moveTo>
                    <a:pt x="1170" y="2941"/>
                  </a:moveTo>
                  <a:cubicBezTo>
                    <a:pt x="1170" y="2941"/>
                    <a:pt x="1170" y="2925"/>
                    <a:pt x="1186" y="2925"/>
                  </a:cubicBezTo>
                  <a:cubicBezTo>
                    <a:pt x="1186" y="2941"/>
                    <a:pt x="1203" y="2958"/>
                    <a:pt x="1203" y="2958"/>
                  </a:cubicBezTo>
                  <a:cubicBezTo>
                    <a:pt x="1220" y="2958"/>
                    <a:pt x="1203" y="2941"/>
                    <a:pt x="1203" y="2925"/>
                  </a:cubicBezTo>
                  <a:cubicBezTo>
                    <a:pt x="1186" y="2908"/>
                    <a:pt x="1153" y="2925"/>
                    <a:pt x="1170" y="2941"/>
                  </a:cubicBezTo>
                  <a:close/>
                  <a:moveTo>
                    <a:pt x="1170" y="2724"/>
                  </a:moveTo>
                  <a:cubicBezTo>
                    <a:pt x="1153" y="2691"/>
                    <a:pt x="1186" y="2707"/>
                    <a:pt x="1186" y="2691"/>
                  </a:cubicBezTo>
                  <a:cubicBezTo>
                    <a:pt x="1186" y="2707"/>
                    <a:pt x="1203" y="2707"/>
                    <a:pt x="1203" y="2707"/>
                  </a:cubicBezTo>
                  <a:cubicBezTo>
                    <a:pt x="1220" y="2691"/>
                    <a:pt x="1237" y="2674"/>
                    <a:pt x="1220" y="2674"/>
                  </a:cubicBezTo>
                  <a:cubicBezTo>
                    <a:pt x="1220" y="2691"/>
                    <a:pt x="1203" y="2674"/>
                    <a:pt x="1186" y="2674"/>
                  </a:cubicBezTo>
                  <a:cubicBezTo>
                    <a:pt x="1186" y="2691"/>
                    <a:pt x="1186" y="2691"/>
                    <a:pt x="1186" y="2691"/>
                  </a:cubicBezTo>
                  <a:cubicBezTo>
                    <a:pt x="1170" y="2691"/>
                    <a:pt x="1170" y="2707"/>
                    <a:pt x="1153" y="2674"/>
                  </a:cubicBezTo>
                  <a:cubicBezTo>
                    <a:pt x="1153" y="2707"/>
                    <a:pt x="1136" y="2691"/>
                    <a:pt x="1136" y="2724"/>
                  </a:cubicBezTo>
                  <a:cubicBezTo>
                    <a:pt x="1136" y="2724"/>
                    <a:pt x="1153" y="2724"/>
                    <a:pt x="1170" y="2724"/>
                  </a:cubicBezTo>
                  <a:close/>
                  <a:moveTo>
                    <a:pt x="836" y="4261"/>
                  </a:moveTo>
                  <a:cubicBezTo>
                    <a:pt x="836" y="4261"/>
                    <a:pt x="819" y="4245"/>
                    <a:pt x="819" y="4245"/>
                  </a:cubicBezTo>
                  <a:cubicBezTo>
                    <a:pt x="802" y="4245"/>
                    <a:pt x="785" y="4261"/>
                    <a:pt x="785" y="4278"/>
                  </a:cubicBezTo>
                  <a:cubicBezTo>
                    <a:pt x="802" y="4311"/>
                    <a:pt x="785" y="4328"/>
                    <a:pt x="785" y="4362"/>
                  </a:cubicBezTo>
                  <a:cubicBezTo>
                    <a:pt x="819" y="4345"/>
                    <a:pt x="836" y="4311"/>
                    <a:pt x="836" y="4261"/>
                  </a:cubicBezTo>
                  <a:close/>
                  <a:moveTo>
                    <a:pt x="936" y="4228"/>
                  </a:moveTo>
                  <a:cubicBezTo>
                    <a:pt x="919" y="4228"/>
                    <a:pt x="936" y="4261"/>
                    <a:pt x="919" y="4261"/>
                  </a:cubicBezTo>
                  <a:cubicBezTo>
                    <a:pt x="919" y="4245"/>
                    <a:pt x="919" y="4245"/>
                    <a:pt x="919" y="4245"/>
                  </a:cubicBezTo>
                  <a:cubicBezTo>
                    <a:pt x="919" y="4245"/>
                    <a:pt x="919" y="4245"/>
                    <a:pt x="902" y="4245"/>
                  </a:cubicBezTo>
                  <a:cubicBezTo>
                    <a:pt x="919" y="4228"/>
                    <a:pt x="919" y="4211"/>
                    <a:pt x="902" y="4228"/>
                  </a:cubicBezTo>
                  <a:cubicBezTo>
                    <a:pt x="902" y="4195"/>
                    <a:pt x="919" y="4228"/>
                    <a:pt x="919" y="4211"/>
                  </a:cubicBezTo>
                  <a:cubicBezTo>
                    <a:pt x="919" y="4211"/>
                    <a:pt x="919" y="4228"/>
                    <a:pt x="936" y="4228"/>
                  </a:cubicBezTo>
                  <a:close/>
                  <a:moveTo>
                    <a:pt x="3275" y="1605"/>
                  </a:moveTo>
                  <a:cubicBezTo>
                    <a:pt x="3275" y="1605"/>
                    <a:pt x="3258" y="1605"/>
                    <a:pt x="3258" y="1605"/>
                  </a:cubicBezTo>
                  <a:cubicBezTo>
                    <a:pt x="3258" y="1621"/>
                    <a:pt x="3225" y="1605"/>
                    <a:pt x="3225" y="1621"/>
                  </a:cubicBezTo>
                  <a:cubicBezTo>
                    <a:pt x="3242" y="1638"/>
                    <a:pt x="3208" y="1655"/>
                    <a:pt x="3225" y="1655"/>
                  </a:cubicBezTo>
                  <a:cubicBezTo>
                    <a:pt x="3225" y="1638"/>
                    <a:pt x="3275" y="1655"/>
                    <a:pt x="3275" y="1605"/>
                  </a:cubicBezTo>
                  <a:close/>
                  <a:moveTo>
                    <a:pt x="4077" y="3192"/>
                  </a:moveTo>
                  <a:cubicBezTo>
                    <a:pt x="4060" y="3175"/>
                    <a:pt x="4060" y="3159"/>
                    <a:pt x="4060" y="3142"/>
                  </a:cubicBezTo>
                  <a:cubicBezTo>
                    <a:pt x="4044" y="3142"/>
                    <a:pt x="4044" y="3142"/>
                    <a:pt x="4044" y="3159"/>
                  </a:cubicBezTo>
                  <a:cubicBezTo>
                    <a:pt x="4044" y="3159"/>
                    <a:pt x="4060" y="3175"/>
                    <a:pt x="4060" y="3192"/>
                  </a:cubicBezTo>
                  <a:cubicBezTo>
                    <a:pt x="4060" y="3209"/>
                    <a:pt x="4077" y="3192"/>
                    <a:pt x="4077" y="3192"/>
                  </a:cubicBezTo>
                  <a:close/>
                  <a:moveTo>
                    <a:pt x="3960" y="2089"/>
                  </a:moveTo>
                  <a:cubicBezTo>
                    <a:pt x="3977" y="2106"/>
                    <a:pt x="3993" y="2106"/>
                    <a:pt x="4010" y="2106"/>
                  </a:cubicBezTo>
                  <a:cubicBezTo>
                    <a:pt x="4027" y="2106"/>
                    <a:pt x="4010" y="2073"/>
                    <a:pt x="4027" y="2073"/>
                  </a:cubicBezTo>
                  <a:cubicBezTo>
                    <a:pt x="3993" y="2073"/>
                    <a:pt x="3993" y="2056"/>
                    <a:pt x="3977" y="2056"/>
                  </a:cubicBezTo>
                  <a:cubicBezTo>
                    <a:pt x="3960" y="2056"/>
                    <a:pt x="3960" y="2073"/>
                    <a:pt x="3960" y="2089"/>
                  </a:cubicBezTo>
                  <a:close/>
                  <a:moveTo>
                    <a:pt x="4545" y="1471"/>
                  </a:moveTo>
                  <a:cubicBezTo>
                    <a:pt x="4545" y="1471"/>
                    <a:pt x="4545" y="1488"/>
                    <a:pt x="4545" y="1504"/>
                  </a:cubicBezTo>
                  <a:cubicBezTo>
                    <a:pt x="4562" y="1504"/>
                    <a:pt x="4562" y="1504"/>
                    <a:pt x="4562" y="1488"/>
                  </a:cubicBezTo>
                  <a:cubicBezTo>
                    <a:pt x="4562" y="1488"/>
                    <a:pt x="4562" y="1471"/>
                    <a:pt x="4545" y="1471"/>
                  </a:cubicBezTo>
                  <a:close/>
                  <a:moveTo>
                    <a:pt x="4495" y="1187"/>
                  </a:moveTo>
                  <a:cubicBezTo>
                    <a:pt x="4428" y="1204"/>
                    <a:pt x="4511" y="1254"/>
                    <a:pt x="4495" y="1187"/>
                  </a:cubicBezTo>
                  <a:close/>
                  <a:moveTo>
                    <a:pt x="4027" y="2106"/>
                  </a:moveTo>
                  <a:cubicBezTo>
                    <a:pt x="4044" y="2106"/>
                    <a:pt x="4027" y="2123"/>
                    <a:pt x="4044" y="2123"/>
                  </a:cubicBezTo>
                  <a:cubicBezTo>
                    <a:pt x="4044" y="2139"/>
                    <a:pt x="4060" y="2123"/>
                    <a:pt x="4044" y="2106"/>
                  </a:cubicBezTo>
                  <a:cubicBezTo>
                    <a:pt x="4044" y="2106"/>
                    <a:pt x="4027" y="2089"/>
                    <a:pt x="4027" y="2106"/>
                  </a:cubicBezTo>
                  <a:close/>
                  <a:moveTo>
                    <a:pt x="3576" y="4345"/>
                  </a:moveTo>
                  <a:cubicBezTo>
                    <a:pt x="3576" y="4345"/>
                    <a:pt x="3576" y="4328"/>
                    <a:pt x="3559" y="4328"/>
                  </a:cubicBezTo>
                  <a:cubicBezTo>
                    <a:pt x="3559" y="4328"/>
                    <a:pt x="3542" y="4362"/>
                    <a:pt x="3559" y="4378"/>
                  </a:cubicBezTo>
                  <a:cubicBezTo>
                    <a:pt x="3559" y="4362"/>
                    <a:pt x="3559" y="4345"/>
                    <a:pt x="3576" y="4345"/>
                  </a:cubicBezTo>
                  <a:close/>
                  <a:moveTo>
                    <a:pt x="3509" y="4228"/>
                  </a:moveTo>
                  <a:lnTo>
                    <a:pt x="3509" y="4228"/>
                  </a:lnTo>
                  <a:cubicBezTo>
                    <a:pt x="3509" y="4228"/>
                    <a:pt x="3509" y="4228"/>
                    <a:pt x="3509" y="4228"/>
                  </a:cubicBezTo>
                  <a:close/>
                  <a:moveTo>
                    <a:pt x="3509" y="4395"/>
                  </a:moveTo>
                  <a:lnTo>
                    <a:pt x="3509" y="4395"/>
                  </a:lnTo>
                  <a:cubicBezTo>
                    <a:pt x="3509" y="4395"/>
                    <a:pt x="3509" y="4395"/>
                    <a:pt x="3509" y="4395"/>
                  </a:cubicBezTo>
                  <a:close/>
                  <a:moveTo>
                    <a:pt x="3626" y="3877"/>
                  </a:moveTo>
                  <a:cubicBezTo>
                    <a:pt x="3609" y="3860"/>
                    <a:pt x="3626" y="3860"/>
                    <a:pt x="3626" y="3860"/>
                  </a:cubicBezTo>
                  <a:cubicBezTo>
                    <a:pt x="3643" y="3844"/>
                    <a:pt x="3626" y="3827"/>
                    <a:pt x="3609" y="3844"/>
                  </a:cubicBezTo>
                  <a:cubicBezTo>
                    <a:pt x="3626" y="3844"/>
                    <a:pt x="3609" y="3877"/>
                    <a:pt x="3626" y="3877"/>
                  </a:cubicBezTo>
                  <a:close/>
                  <a:moveTo>
                    <a:pt x="3676" y="4412"/>
                  </a:moveTo>
                  <a:cubicBezTo>
                    <a:pt x="3676" y="4395"/>
                    <a:pt x="3643" y="4412"/>
                    <a:pt x="3659" y="4428"/>
                  </a:cubicBezTo>
                  <a:cubicBezTo>
                    <a:pt x="3659" y="4412"/>
                    <a:pt x="3676" y="4428"/>
                    <a:pt x="3676" y="4412"/>
                  </a:cubicBezTo>
                  <a:close/>
                  <a:moveTo>
                    <a:pt x="3442" y="4495"/>
                  </a:moveTo>
                  <a:cubicBezTo>
                    <a:pt x="3425" y="4495"/>
                    <a:pt x="3442" y="4462"/>
                    <a:pt x="3425" y="4479"/>
                  </a:cubicBezTo>
                  <a:cubicBezTo>
                    <a:pt x="3442" y="4462"/>
                    <a:pt x="3459" y="4445"/>
                    <a:pt x="3442" y="4428"/>
                  </a:cubicBezTo>
                  <a:cubicBezTo>
                    <a:pt x="3459" y="4412"/>
                    <a:pt x="3475" y="4395"/>
                    <a:pt x="3492" y="4378"/>
                  </a:cubicBezTo>
                  <a:cubicBezTo>
                    <a:pt x="3509" y="4378"/>
                    <a:pt x="3509" y="4395"/>
                    <a:pt x="3509" y="4395"/>
                  </a:cubicBezTo>
                  <a:cubicBezTo>
                    <a:pt x="3509" y="4395"/>
                    <a:pt x="3492" y="4395"/>
                    <a:pt x="3492" y="4428"/>
                  </a:cubicBezTo>
                  <a:lnTo>
                    <a:pt x="3475" y="4428"/>
                  </a:lnTo>
                  <a:cubicBezTo>
                    <a:pt x="3509" y="4445"/>
                    <a:pt x="3526" y="4378"/>
                    <a:pt x="3559" y="4412"/>
                  </a:cubicBezTo>
                  <a:cubicBezTo>
                    <a:pt x="3576" y="4395"/>
                    <a:pt x="3576" y="4378"/>
                    <a:pt x="3592" y="4362"/>
                  </a:cubicBezTo>
                  <a:cubicBezTo>
                    <a:pt x="3592" y="4395"/>
                    <a:pt x="3609" y="4362"/>
                    <a:pt x="3609" y="4395"/>
                  </a:cubicBezTo>
                  <a:cubicBezTo>
                    <a:pt x="3626" y="4395"/>
                    <a:pt x="3643" y="4395"/>
                    <a:pt x="3659" y="4395"/>
                  </a:cubicBezTo>
                  <a:cubicBezTo>
                    <a:pt x="3643" y="4428"/>
                    <a:pt x="3643" y="4412"/>
                    <a:pt x="3626" y="4428"/>
                  </a:cubicBezTo>
                  <a:cubicBezTo>
                    <a:pt x="3626" y="4462"/>
                    <a:pt x="3643" y="4412"/>
                    <a:pt x="3643" y="4428"/>
                  </a:cubicBezTo>
                  <a:cubicBezTo>
                    <a:pt x="3626" y="4462"/>
                    <a:pt x="3592" y="4445"/>
                    <a:pt x="3592" y="4495"/>
                  </a:cubicBezTo>
                  <a:cubicBezTo>
                    <a:pt x="3576" y="4479"/>
                    <a:pt x="3592" y="4512"/>
                    <a:pt x="3576" y="4512"/>
                  </a:cubicBezTo>
                  <a:cubicBezTo>
                    <a:pt x="3559" y="4479"/>
                    <a:pt x="3542" y="4545"/>
                    <a:pt x="3509" y="4545"/>
                  </a:cubicBezTo>
                  <a:cubicBezTo>
                    <a:pt x="3526" y="4545"/>
                    <a:pt x="3526" y="4545"/>
                    <a:pt x="3526" y="4562"/>
                  </a:cubicBezTo>
                  <a:cubicBezTo>
                    <a:pt x="3509" y="4562"/>
                    <a:pt x="3509" y="4562"/>
                    <a:pt x="3509" y="4562"/>
                  </a:cubicBezTo>
                  <a:cubicBezTo>
                    <a:pt x="3509" y="4512"/>
                    <a:pt x="3459" y="4512"/>
                    <a:pt x="3459" y="4495"/>
                  </a:cubicBezTo>
                  <a:cubicBezTo>
                    <a:pt x="3459" y="4495"/>
                    <a:pt x="3442" y="4479"/>
                    <a:pt x="3442" y="4495"/>
                  </a:cubicBezTo>
                  <a:close/>
                  <a:moveTo>
                    <a:pt x="3659" y="4512"/>
                  </a:moveTo>
                  <a:cubicBezTo>
                    <a:pt x="3659" y="4512"/>
                    <a:pt x="3643" y="4512"/>
                    <a:pt x="3643" y="4529"/>
                  </a:cubicBezTo>
                  <a:cubicBezTo>
                    <a:pt x="3643" y="4529"/>
                    <a:pt x="3643" y="4529"/>
                    <a:pt x="3643" y="4529"/>
                  </a:cubicBezTo>
                  <a:cubicBezTo>
                    <a:pt x="3676" y="4545"/>
                    <a:pt x="3676" y="4512"/>
                    <a:pt x="3659" y="4512"/>
                  </a:cubicBezTo>
                  <a:close/>
                  <a:moveTo>
                    <a:pt x="3609" y="4529"/>
                  </a:moveTo>
                  <a:cubicBezTo>
                    <a:pt x="3626" y="4562"/>
                    <a:pt x="3592" y="4562"/>
                    <a:pt x="3592" y="4596"/>
                  </a:cubicBezTo>
                  <a:cubicBezTo>
                    <a:pt x="3609" y="4612"/>
                    <a:pt x="3626" y="4596"/>
                    <a:pt x="3626" y="4579"/>
                  </a:cubicBezTo>
                  <a:cubicBezTo>
                    <a:pt x="3609" y="4579"/>
                    <a:pt x="3609" y="4596"/>
                    <a:pt x="3609" y="4579"/>
                  </a:cubicBezTo>
                  <a:cubicBezTo>
                    <a:pt x="3626" y="4562"/>
                    <a:pt x="3643" y="4612"/>
                    <a:pt x="3643" y="4579"/>
                  </a:cubicBezTo>
                  <a:cubicBezTo>
                    <a:pt x="3609" y="4579"/>
                    <a:pt x="3643" y="4545"/>
                    <a:pt x="3643" y="4529"/>
                  </a:cubicBezTo>
                  <a:cubicBezTo>
                    <a:pt x="3643" y="4529"/>
                    <a:pt x="3626" y="4512"/>
                    <a:pt x="3609" y="4529"/>
                  </a:cubicBezTo>
                  <a:close/>
                  <a:moveTo>
                    <a:pt x="3442" y="4328"/>
                  </a:moveTo>
                  <a:cubicBezTo>
                    <a:pt x="3459" y="4278"/>
                    <a:pt x="3509" y="4278"/>
                    <a:pt x="3509" y="4228"/>
                  </a:cubicBezTo>
                  <a:cubicBezTo>
                    <a:pt x="3526" y="4228"/>
                    <a:pt x="3526" y="4245"/>
                    <a:pt x="3542" y="4261"/>
                  </a:cubicBezTo>
                  <a:cubicBezTo>
                    <a:pt x="3542" y="4245"/>
                    <a:pt x="3559" y="4245"/>
                    <a:pt x="3576" y="4228"/>
                  </a:cubicBezTo>
                  <a:cubicBezTo>
                    <a:pt x="3576" y="4245"/>
                    <a:pt x="3509" y="4261"/>
                    <a:pt x="3542" y="4278"/>
                  </a:cubicBezTo>
                  <a:cubicBezTo>
                    <a:pt x="3526" y="4295"/>
                    <a:pt x="3526" y="4311"/>
                    <a:pt x="3509" y="4295"/>
                  </a:cubicBezTo>
                  <a:cubicBezTo>
                    <a:pt x="3492" y="4311"/>
                    <a:pt x="3475" y="4328"/>
                    <a:pt x="3442" y="4328"/>
                  </a:cubicBezTo>
                  <a:close/>
                  <a:moveTo>
                    <a:pt x="3977" y="4512"/>
                  </a:moveTo>
                  <a:cubicBezTo>
                    <a:pt x="3977" y="4479"/>
                    <a:pt x="4010" y="4479"/>
                    <a:pt x="4010" y="4445"/>
                  </a:cubicBezTo>
                  <a:cubicBezTo>
                    <a:pt x="3960" y="4445"/>
                    <a:pt x="3960" y="4479"/>
                    <a:pt x="3977" y="4512"/>
                  </a:cubicBezTo>
                  <a:close/>
                  <a:moveTo>
                    <a:pt x="3993" y="4612"/>
                  </a:moveTo>
                  <a:cubicBezTo>
                    <a:pt x="3993" y="4629"/>
                    <a:pt x="3993" y="4629"/>
                    <a:pt x="4010" y="4629"/>
                  </a:cubicBezTo>
                  <a:cubicBezTo>
                    <a:pt x="3993" y="4646"/>
                    <a:pt x="3993" y="4646"/>
                    <a:pt x="3977" y="4662"/>
                  </a:cubicBezTo>
                  <a:cubicBezTo>
                    <a:pt x="3977" y="4646"/>
                    <a:pt x="3960" y="4646"/>
                    <a:pt x="3977" y="4629"/>
                  </a:cubicBezTo>
                  <a:cubicBezTo>
                    <a:pt x="3960" y="4629"/>
                    <a:pt x="3960" y="4646"/>
                    <a:pt x="3960" y="4646"/>
                  </a:cubicBezTo>
                  <a:cubicBezTo>
                    <a:pt x="3943" y="4646"/>
                    <a:pt x="3927" y="4646"/>
                    <a:pt x="3943" y="4629"/>
                  </a:cubicBezTo>
                  <a:cubicBezTo>
                    <a:pt x="3910" y="4629"/>
                    <a:pt x="3927" y="4646"/>
                    <a:pt x="3893" y="4629"/>
                  </a:cubicBezTo>
                  <a:cubicBezTo>
                    <a:pt x="3876" y="4612"/>
                    <a:pt x="3893" y="4596"/>
                    <a:pt x="3910" y="4579"/>
                  </a:cubicBezTo>
                  <a:cubicBezTo>
                    <a:pt x="3910" y="4579"/>
                    <a:pt x="3893" y="4579"/>
                    <a:pt x="3893" y="4596"/>
                  </a:cubicBezTo>
                  <a:cubicBezTo>
                    <a:pt x="3876" y="4579"/>
                    <a:pt x="3910" y="4579"/>
                    <a:pt x="3910" y="4562"/>
                  </a:cubicBezTo>
                  <a:cubicBezTo>
                    <a:pt x="3927" y="4579"/>
                    <a:pt x="3943" y="4512"/>
                    <a:pt x="3977" y="4512"/>
                  </a:cubicBezTo>
                  <a:cubicBezTo>
                    <a:pt x="3960" y="4545"/>
                    <a:pt x="3977" y="4579"/>
                    <a:pt x="3960" y="4596"/>
                  </a:cubicBezTo>
                  <a:cubicBezTo>
                    <a:pt x="3960" y="4612"/>
                    <a:pt x="3977" y="4612"/>
                    <a:pt x="3993" y="4612"/>
                  </a:cubicBezTo>
                  <a:close/>
                  <a:moveTo>
                    <a:pt x="3960" y="1053"/>
                  </a:moveTo>
                  <a:cubicBezTo>
                    <a:pt x="3960" y="1053"/>
                    <a:pt x="3977" y="1053"/>
                    <a:pt x="3977" y="1037"/>
                  </a:cubicBezTo>
                  <a:cubicBezTo>
                    <a:pt x="3960" y="1037"/>
                    <a:pt x="3977" y="1020"/>
                    <a:pt x="3960" y="1020"/>
                  </a:cubicBezTo>
                  <a:cubicBezTo>
                    <a:pt x="3977" y="1037"/>
                    <a:pt x="3943" y="1053"/>
                    <a:pt x="3960" y="1053"/>
                  </a:cubicBezTo>
                  <a:close/>
                  <a:moveTo>
                    <a:pt x="4060" y="2474"/>
                  </a:moveTo>
                  <a:cubicBezTo>
                    <a:pt x="4094" y="2474"/>
                    <a:pt x="4060" y="2507"/>
                    <a:pt x="4060" y="2524"/>
                  </a:cubicBezTo>
                  <a:cubicBezTo>
                    <a:pt x="4060" y="2490"/>
                    <a:pt x="4044" y="2457"/>
                    <a:pt x="4044" y="2440"/>
                  </a:cubicBezTo>
                  <a:cubicBezTo>
                    <a:pt x="4027" y="2440"/>
                    <a:pt x="4027" y="2440"/>
                    <a:pt x="4010" y="2440"/>
                  </a:cubicBezTo>
                  <a:cubicBezTo>
                    <a:pt x="4010" y="2423"/>
                    <a:pt x="4010" y="2423"/>
                    <a:pt x="4010" y="2423"/>
                  </a:cubicBezTo>
                  <a:cubicBezTo>
                    <a:pt x="3993" y="2407"/>
                    <a:pt x="3993" y="2440"/>
                    <a:pt x="3977" y="2423"/>
                  </a:cubicBezTo>
                  <a:cubicBezTo>
                    <a:pt x="3977" y="2457"/>
                    <a:pt x="3993" y="2457"/>
                    <a:pt x="3993" y="2457"/>
                  </a:cubicBezTo>
                  <a:cubicBezTo>
                    <a:pt x="3993" y="2457"/>
                    <a:pt x="4027" y="2440"/>
                    <a:pt x="4027" y="2457"/>
                  </a:cubicBezTo>
                  <a:cubicBezTo>
                    <a:pt x="3993" y="2474"/>
                    <a:pt x="4027" y="2507"/>
                    <a:pt x="4027" y="2524"/>
                  </a:cubicBezTo>
                  <a:cubicBezTo>
                    <a:pt x="4027" y="2524"/>
                    <a:pt x="4027" y="2507"/>
                    <a:pt x="4044" y="2507"/>
                  </a:cubicBezTo>
                  <a:cubicBezTo>
                    <a:pt x="4060" y="2507"/>
                    <a:pt x="4044" y="2524"/>
                    <a:pt x="4060" y="2524"/>
                  </a:cubicBezTo>
                  <a:cubicBezTo>
                    <a:pt x="4060" y="2507"/>
                    <a:pt x="4077" y="2540"/>
                    <a:pt x="4077" y="2540"/>
                  </a:cubicBezTo>
                  <a:cubicBezTo>
                    <a:pt x="4094" y="2490"/>
                    <a:pt x="4094" y="2474"/>
                    <a:pt x="4060" y="2474"/>
                  </a:cubicBezTo>
                  <a:close/>
                  <a:moveTo>
                    <a:pt x="3693" y="4696"/>
                  </a:moveTo>
                  <a:cubicBezTo>
                    <a:pt x="3709" y="4679"/>
                    <a:pt x="3709" y="4646"/>
                    <a:pt x="3726" y="4629"/>
                  </a:cubicBezTo>
                  <a:cubicBezTo>
                    <a:pt x="3726" y="4612"/>
                    <a:pt x="3709" y="4596"/>
                    <a:pt x="3709" y="4579"/>
                  </a:cubicBezTo>
                  <a:cubicBezTo>
                    <a:pt x="3743" y="4579"/>
                    <a:pt x="3709" y="4545"/>
                    <a:pt x="3760" y="4562"/>
                  </a:cubicBezTo>
                  <a:cubicBezTo>
                    <a:pt x="3760" y="4545"/>
                    <a:pt x="3726" y="4545"/>
                    <a:pt x="3743" y="4529"/>
                  </a:cubicBezTo>
                  <a:cubicBezTo>
                    <a:pt x="3760" y="4545"/>
                    <a:pt x="3743" y="4529"/>
                    <a:pt x="3760" y="4512"/>
                  </a:cubicBezTo>
                  <a:cubicBezTo>
                    <a:pt x="3776" y="4529"/>
                    <a:pt x="3776" y="4495"/>
                    <a:pt x="3793" y="4512"/>
                  </a:cubicBezTo>
                  <a:lnTo>
                    <a:pt x="3793" y="4479"/>
                  </a:lnTo>
                  <a:cubicBezTo>
                    <a:pt x="3776" y="4462"/>
                    <a:pt x="3776" y="4495"/>
                    <a:pt x="3776" y="4462"/>
                  </a:cubicBezTo>
                  <a:cubicBezTo>
                    <a:pt x="3743" y="4462"/>
                    <a:pt x="3743" y="4545"/>
                    <a:pt x="3709" y="4529"/>
                  </a:cubicBezTo>
                  <a:cubicBezTo>
                    <a:pt x="3693" y="4562"/>
                    <a:pt x="3693" y="4529"/>
                    <a:pt x="3659" y="4545"/>
                  </a:cubicBezTo>
                  <a:cubicBezTo>
                    <a:pt x="3659" y="4562"/>
                    <a:pt x="3676" y="4579"/>
                    <a:pt x="3643" y="4562"/>
                  </a:cubicBezTo>
                  <a:cubicBezTo>
                    <a:pt x="3643" y="4596"/>
                    <a:pt x="3659" y="4579"/>
                    <a:pt x="3659" y="4596"/>
                  </a:cubicBezTo>
                  <a:cubicBezTo>
                    <a:pt x="3643" y="4596"/>
                    <a:pt x="3659" y="4612"/>
                    <a:pt x="3643" y="4629"/>
                  </a:cubicBezTo>
                  <a:cubicBezTo>
                    <a:pt x="3626" y="4646"/>
                    <a:pt x="3592" y="4646"/>
                    <a:pt x="3559" y="4679"/>
                  </a:cubicBezTo>
                  <a:lnTo>
                    <a:pt x="3559" y="4662"/>
                  </a:lnTo>
                  <a:cubicBezTo>
                    <a:pt x="3526" y="4679"/>
                    <a:pt x="3492" y="4696"/>
                    <a:pt x="3475" y="4746"/>
                  </a:cubicBezTo>
                  <a:cubicBezTo>
                    <a:pt x="3492" y="4746"/>
                    <a:pt x="3492" y="4763"/>
                    <a:pt x="3509" y="4746"/>
                  </a:cubicBezTo>
                  <a:cubicBezTo>
                    <a:pt x="3509" y="4746"/>
                    <a:pt x="3509" y="4763"/>
                    <a:pt x="3526" y="4763"/>
                  </a:cubicBezTo>
                  <a:cubicBezTo>
                    <a:pt x="3542" y="4763"/>
                    <a:pt x="3542" y="4763"/>
                    <a:pt x="3559" y="4763"/>
                  </a:cubicBezTo>
                  <a:cubicBezTo>
                    <a:pt x="3559" y="4696"/>
                    <a:pt x="3609" y="4679"/>
                    <a:pt x="3643" y="4679"/>
                  </a:cubicBezTo>
                  <a:cubicBezTo>
                    <a:pt x="3643" y="4696"/>
                    <a:pt x="3676" y="4679"/>
                    <a:pt x="3676" y="4679"/>
                  </a:cubicBezTo>
                  <a:lnTo>
                    <a:pt x="3676" y="4696"/>
                  </a:lnTo>
                  <a:lnTo>
                    <a:pt x="3693" y="4696"/>
                  </a:lnTo>
                  <a:close/>
                  <a:moveTo>
                    <a:pt x="3542" y="4596"/>
                  </a:moveTo>
                  <a:cubicBezTo>
                    <a:pt x="3542" y="4579"/>
                    <a:pt x="3542" y="4579"/>
                    <a:pt x="3559" y="4579"/>
                  </a:cubicBezTo>
                  <a:cubicBezTo>
                    <a:pt x="3559" y="4596"/>
                    <a:pt x="3559" y="4596"/>
                    <a:pt x="3559" y="4612"/>
                  </a:cubicBezTo>
                  <a:cubicBezTo>
                    <a:pt x="3542" y="4612"/>
                    <a:pt x="3542" y="4596"/>
                    <a:pt x="3542" y="4596"/>
                  </a:cubicBezTo>
                  <a:close/>
                  <a:moveTo>
                    <a:pt x="3977" y="4796"/>
                  </a:moveTo>
                  <a:cubicBezTo>
                    <a:pt x="3960" y="4779"/>
                    <a:pt x="3943" y="4813"/>
                    <a:pt x="3927" y="4796"/>
                  </a:cubicBezTo>
                  <a:cubicBezTo>
                    <a:pt x="3927" y="4796"/>
                    <a:pt x="3927" y="4813"/>
                    <a:pt x="3910" y="4813"/>
                  </a:cubicBezTo>
                  <a:cubicBezTo>
                    <a:pt x="3927" y="4813"/>
                    <a:pt x="3927" y="4829"/>
                    <a:pt x="3927" y="4846"/>
                  </a:cubicBezTo>
                  <a:cubicBezTo>
                    <a:pt x="3893" y="4846"/>
                    <a:pt x="3876" y="4846"/>
                    <a:pt x="3843" y="4846"/>
                  </a:cubicBezTo>
                  <a:cubicBezTo>
                    <a:pt x="3860" y="4846"/>
                    <a:pt x="3843" y="4813"/>
                    <a:pt x="3860" y="4813"/>
                  </a:cubicBezTo>
                  <a:cubicBezTo>
                    <a:pt x="3860" y="4796"/>
                    <a:pt x="3843" y="4796"/>
                    <a:pt x="3843" y="4796"/>
                  </a:cubicBezTo>
                  <a:cubicBezTo>
                    <a:pt x="3826" y="4779"/>
                    <a:pt x="3826" y="4779"/>
                    <a:pt x="3826" y="4763"/>
                  </a:cubicBezTo>
                  <a:cubicBezTo>
                    <a:pt x="3876" y="4763"/>
                    <a:pt x="3860" y="4712"/>
                    <a:pt x="3876" y="4696"/>
                  </a:cubicBezTo>
                  <a:cubicBezTo>
                    <a:pt x="3893" y="4696"/>
                    <a:pt x="3893" y="4696"/>
                    <a:pt x="3927" y="4696"/>
                  </a:cubicBezTo>
                  <a:cubicBezTo>
                    <a:pt x="3927" y="4712"/>
                    <a:pt x="3943" y="4712"/>
                    <a:pt x="3927" y="4729"/>
                  </a:cubicBezTo>
                  <a:cubicBezTo>
                    <a:pt x="3943" y="4729"/>
                    <a:pt x="3943" y="4729"/>
                    <a:pt x="3960" y="4729"/>
                  </a:cubicBezTo>
                  <a:cubicBezTo>
                    <a:pt x="3977" y="4746"/>
                    <a:pt x="3977" y="4763"/>
                    <a:pt x="3977" y="4796"/>
                  </a:cubicBezTo>
                  <a:close/>
                  <a:moveTo>
                    <a:pt x="3141" y="4462"/>
                  </a:moveTo>
                  <a:cubicBezTo>
                    <a:pt x="3158" y="4462"/>
                    <a:pt x="3141" y="4495"/>
                    <a:pt x="3158" y="4495"/>
                  </a:cubicBezTo>
                  <a:cubicBezTo>
                    <a:pt x="3175" y="4479"/>
                    <a:pt x="3175" y="4479"/>
                    <a:pt x="3175" y="4462"/>
                  </a:cubicBezTo>
                  <a:cubicBezTo>
                    <a:pt x="3158" y="4462"/>
                    <a:pt x="3125" y="4462"/>
                    <a:pt x="3141" y="4479"/>
                  </a:cubicBezTo>
                  <a:cubicBezTo>
                    <a:pt x="3141" y="4462"/>
                    <a:pt x="3141" y="4462"/>
                    <a:pt x="3141" y="4462"/>
                  </a:cubicBezTo>
                  <a:close/>
                  <a:moveTo>
                    <a:pt x="3024" y="1905"/>
                  </a:moveTo>
                  <a:cubicBezTo>
                    <a:pt x="3008" y="1922"/>
                    <a:pt x="3008" y="1939"/>
                    <a:pt x="3008" y="1956"/>
                  </a:cubicBezTo>
                  <a:cubicBezTo>
                    <a:pt x="3024" y="1939"/>
                    <a:pt x="3024" y="1939"/>
                    <a:pt x="3041" y="1939"/>
                  </a:cubicBezTo>
                  <a:cubicBezTo>
                    <a:pt x="3041" y="1922"/>
                    <a:pt x="3041" y="1939"/>
                    <a:pt x="3041" y="1922"/>
                  </a:cubicBezTo>
                  <a:cubicBezTo>
                    <a:pt x="3024" y="1922"/>
                    <a:pt x="3024" y="1922"/>
                    <a:pt x="3024" y="1905"/>
                  </a:cubicBezTo>
                  <a:close/>
                  <a:moveTo>
                    <a:pt x="3074" y="1855"/>
                  </a:moveTo>
                  <a:cubicBezTo>
                    <a:pt x="3058" y="1872"/>
                    <a:pt x="3041" y="1872"/>
                    <a:pt x="3041" y="1905"/>
                  </a:cubicBezTo>
                  <a:lnTo>
                    <a:pt x="3024" y="1905"/>
                  </a:lnTo>
                  <a:cubicBezTo>
                    <a:pt x="3024" y="1855"/>
                    <a:pt x="3041" y="1872"/>
                    <a:pt x="3041" y="1839"/>
                  </a:cubicBezTo>
                  <a:cubicBezTo>
                    <a:pt x="3058" y="1839"/>
                    <a:pt x="3058" y="1855"/>
                    <a:pt x="3074" y="1855"/>
                  </a:cubicBezTo>
                  <a:close/>
                  <a:moveTo>
                    <a:pt x="4578" y="2875"/>
                  </a:moveTo>
                  <a:cubicBezTo>
                    <a:pt x="4595" y="2841"/>
                    <a:pt x="4628" y="2824"/>
                    <a:pt x="4645" y="2791"/>
                  </a:cubicBezTo>
                  <a:cubicBezTo>
                    <a:pt x="4645" y="2774"/>
                    <a:pt x="4628" y="2791"/>
                    <a:pt x="4628" y="2774"/>
                  </a:cubicBezTo>
                  <a:cubicBezTo>
                    <a:pt x="4628" y="2774"/>
                    <a:pt x="4628" y="2774"/>
                    <a:pt x="4628" y="2758"/>
                  </a:cubicBezTo>
                  <a:cubicBezTo>
                    <a:pt x="4612" y="2774"/>
                    <a:pt x="4595" y="2774"/>
                    <a:pt x="4578" y="2791"/>
                  </a:cubicBezTo>
                  <a:cubicBezTo>
                    <a:pt x="4595" y="2824"/>
                    <a:pt x="4545" y="2841"/>
                    <a:pt x="4545" y="2824"/>
                  </a:cubicBezTo>
                  <a:cubicBezTo>
                    <a:pt x="4545" y="2824"/>
                    <a:pt x="4528" y="2824"/>
                    <a:pt x="4528" y="2841"/>
                  </a:cubicBezTo>
                  <a:cubicBezTo>
                    <a:pt x="4545" y="2841"/>
                    <a:pt x="4528" y="2858"/>
                    <a:pt x="4545" y="2875"/>
                  </a:cubicBezTo>
                  <a:cubicBezTo>
                    <a:pt x="4562" y="2858"/>
                    <a:pt x="4562" y="2875"/>
                    <a:pt x="4578" y="2875"/>
                  </a:cubicBezTo>
                  <a:close/>
                  <a:moveTo>
                    <a:pt x="4461" y="1555"/>
                  </a:moveTo>
                  <a:cubicBezTo>
                    <a:pt x="4461" y="1571"/>
                    <a:pt x="4445" y="1588"/>
                    <a:pt x="4445" y="1605"/>
                  </a:cubicBezTo>
                  <a:cubicBezTo>
                    <a:pt x="4394" y="1605"/>
                    <a:pt x="4361" y="1705"/>
                    <a:pt x="4428" y="1705"/>
                  </a:cubicBezTo>
                  <a:cubicBezTo>
                    <a:pt x="4478" y="1672"/>
                    <a:pt x="4478" y="1588"/>
                    <a:pt x="4511" y="1538"/>
                  </a:cubicBezTo>
                  <a:cubicBezTo>
                    <a:pt x="4495" y="1521"/>
                    <a:pt x="4478" y="1538"/>
                    <a:pt x="4461" y="1555"/>
                  </a:cubicBezTo>
                  <a:close/>
                  <a:moveTo>
                    <a:pt x="4261" y="2641"/>
                  </a:moveTo>
                  <a:cubicBezTo>
                    <a:pt x="4277" y="2624"/>
                    <a:pt x="4261" y="2607"/>
                    <a:pt x="4261" y="2591"/>
                  </a:cubicBezTo>
                  <a:cubicBezTo>
                    <a:pt x="4261" y="2591"/>
                    <a:pt x="4261" y="2624"/>
                    <a:pt x="4261" y="2641"/>
                  </a:cubicBezTo>
                  <a:close/>
                  <a:moveTo>
                    <a:pt x="3592" y="4128"/>
                  </a:moveTo>
                  <a:cubicBezTo>
                    <a:pt x="3576" y="4128"/>
                    <a:pt x="3576" y="4111"/>
                    <a:pt x="3576" y="4094"/>
                  </a:cubicBezTo>
                  <a:cubicBezTo>
                    <a:pt x="3559" y="4128"/>
                    <a:pt x="3559" y="4111"/>
                    <a:pt x="3559" y="4111"/>
                  </a:cubicBezTo>
                  <a:cubicBezTo>
                    <a:pt x="3576" y="4128"/>
                    <a:pt x="3542" y="4144"/>
                    <a:pt x="3542" y="4161"/>
                  </a:cubicBezTo>
                  <a:cubicBezTo>
                    <a:pt x="3559" y="4144"/>
                    <a:pt x="3576" y="4144"/>
                    <a:pt x="3576" y="4128"/>
                  </a:cubicBezTo>
                  <a:cubicBezTo>
                    <a:pt x="3576" y="4128"/>
                    <a:pt x="3592" y="4144"/>
                    <a:pt x="3592" y="4128"/>
                  </a:cubicBezTo>
                  <a:close/>
                  <a:moveTo>
                    <a:pt x="4277" y="2941"/>
                  </a:moveTo>
                  <a:cubicBezTo>
                    <a:pt x="4277" y="2925"/>
                    <a:pt x="4277" y="2908"/>
                    <a:pt x="4277" y="2908"/>
                  </a:cubicBezTo>
                  <a:cubicBezTo>
                    <a:pt x="4261" y="2925"/>
                    <a:pt x="4277" y="2925"/>
                    <a:pt x="4277" y="2941"/>
                  </a:cubicBezTo>
                  <a:cubicBezTo>
                    <a:pt x="4261" y="2941"/>
                    <a:pt x="4261" y="2941"/>
                    <a:pt x="4261" y="2941"/>
                  </a:cubicBezTo>
                  <a:cubicBezTo>
                    <a:pt x="4244" y="2908"/>
                    <a:pt x="4261" y="2908"/>
                    <a:pt x="4261" y="2875"/>
                  </a:cubicBezTo>
                  <a:cubicBezTo>
                    <a:pt x="4227" y="2891"/>
                    <a:pt x="4211" y="2908"/>
                    <a:pt x="4194" y="2941"/>
                  </a:cubicBezTo>
                  <a:cubicBezTo>
                    <a:pt x="4211" y="2958"/>
                    <a:pt x="4211" y="2941"/>
                    <a:pt x="4227" y="2941"/>
                  </a:cubicBezTo>
                  <a:cubicBezTo>
                    <a:pt x="4227" y="2958"/>
                    <a:pt x="4244" y="2941"/>
                    <a:pt x="4227" y="2958"/>
                  </a:cubicBezTo>
                  <a:cubicBezTo>
                    <a:pt x="4244" y="2941"/>
                    <a:pt x="4261" y="2941"/>
                    <a:pt x="4277" y="2941"/>
                  </a:cubicBezTo>
                  <a:close/>
                  <a:moveTo>
                    <a:pt x="4328" y="1839"/>
                  </a:moveTo>
                  <a:cubicBezTo>
                    <a:pt x="4328" y="1822"/>
                    <a:pt x="4277" y="1788"/>
                    <a:pt x="4311" y="1788"/>
                  </a:cubicBezTo>
                  <a:cubicBezTo>
                    <a:pt x="4294" y="1772"/>
                    <a:pt x="4277" y="1755"/>
                    <a:pt x="4277" y="1772"/>
                  </a:cubicBezTo>
                  <a:cubicBezTo>
                    <a:pt x="4261" y="1755"/>
                    <a:pt x="4294" y="1738"/>
                    <a:pt x="4294" y="1722"/>
                  </a:cubicBezTo>
                  <a:cubicBezTo>
                    <a:pt x="4311" y="1722"/>
                    <a:pt x="4328" y="1738"/>
                    <a:pt x="4328" y="1705"/>
                  </a:cubicBezTo>
                  <a:cubicBezTo>
                    <a:pt x="4328" y="1755"/>
                    <a:pt x="4411" y="1822"/>
                    <a:pt x="4328" y="1839"/>
                  </a:cubicBezTo>
                  <a:close/>
                  <a:moveTo>
                    <a:pt x="4478" y="2758"/>
                  </a:moveTo>
                  <a:cubicBezTo>
                    <a:pt x="4478" y="2774"/>
                    <a:pt x="4461" y="2741"/>
                    <a:pt x="4445" y="2741"/>
                  </a:cubicBezTo>
                  <a:cubicBezTo>
                    <a:pt x="4445" y="2758"/>
                    <a:pt x="4411" y="2724"/>
                    <a:pt x="4428" y="2758"/>
                  </a:cubicBezTo>
                  <a:cubicBezTo>
                    <a:pt x="4445" y="2758"/>
                    <a:pt x="4461" y="2758"/>
                    <a:pt x="4461" y="2774"/>
                  </a:cubicBezTo>
                  <a:cubicBezTo>
                    <a:pt x="4445" y="2758"/>
                    <a:pt x="4445" y="2808"/>
                    <a:pt x="4478" y="2791"/>
                  </a:cubicBezTo>
                  <a:cubicBezTo>
                    <a:pt x="4461" y="2791"/>
                    <a:pt x="4511" y="2758"/>
                    <a:pt x="4478" y="2758"/>
                  </a:cubicBezTo>
                  <a:close/>
                  <a:moveTo>
                    <a:pt x="4428" y="3292"/>
                  </a:moveTo>
                  <a:cubicBezTo>
                    <a:pt x="4428" y="3326"/>
                    <a:pt x="4411" y="3326"/>
                    <a:pt x="4394" y="3326"/>
                  </a:cubicBezTo>
                  <a:cubicBezTo>
                    <a:pt x="4394" y="3342"/>
                    <a:pt x="4394" y="3359"/>
                    <a:pt x="4378" y="3359"/>
                  </a:cubicBezTo>
                  <a:cubicBezTo>
                    <a:pt x="4378" y="3376"/>
                    <a:pt x="4394" y="3376"/>
                    <a:pt x="4411" y="3393"/>
                  </a:cubicBezTo>
                  <a:cubicBezTo>
                    <a:pt x="4394" y="3393"/>
                    <a:pt x="4394" y="3409"/>
                    <a:pt x="4394" y="3426"/>
                  </a:cubicBezTo>
                  <a:cubicBezTo>
                    <a:pt x="4394" y="3426"/>
                    <a:pt x="4411" y="3443"/>
                    <a:pt x="4411" y="3443"/>
                  </a:cubicBezTo>
                  <a:cubicBezTo>
                    <a:pt x="4411" y="3426"/>
                    <a:pt x="4428" y="3426"/>
                    <a:pt x="4428" y="3426"/>
                  </a:cubicBezTo>
                  <a:cubicBezTo>
                    <a:pt x="4428" y="3409"/>
                    <a:pt x="4428" y="3409"/>
                    <a:pt x="4445" y="3393"/>
                  </a:cubicBezTo>
                  <a:cubicBezTo>
                    <a:pt x="4445" y="3409"/>
                    <a:pt x="4445" y="3409"/>
                    <a:pt x="4445" y="3409"/>
                  </a:cubicBezTo>
                  <a:cubicBezTo>
                    <a:pt x="4445" y="3393"/>
                    <a:pt x="4461" y="3393"/>
                    <a:pt x="4461" y="3376"/>
                  </a:cubicBezTo>
                  <a:cubicBezTo>
                    <a:pt x="4445" y="3376"/>
                    <a:pt x="4428" y="3376"/>
                    <a:pt x="4428" y="3376"/>
                  </a:cubicBezTo>
                  <a:cubicBezTo>
                    <a:pt x="4428" y="3342"/>
                    <a:pt x="4461" y="3326"/>
                    <a:pt x="4478" y="3342"/>
                  </a:cubicBezTo>
                  <a:cubicBezTo>
                    <a:pt x="4478" y="3309"/>
                    <a:pt x="4445" y="3309"/>
                    <a:pt x="4461" y="3292"/>
                  </a:cubicBezTo>
                  <a:cubicBezTo>
                    <a:pt x="4461" y="3292"/>
                    <a:pt x="4445" y="3292"/>
                    <a:pt x="4428" y="3292"/>
                  </a:cubicBezTo>
                  <a:close/>
                  <a:moveTo>
                    <a:pt x="4077" y="2774"/>
                  </a:moveTo>
                  <a:cubicBezTo>
                    <a:pt x="4077" y="2808"/>
                    <a:pt x="4110" y="2791"/>
                    <a:pt x="4110" y="2774"/>
                  </a:cubicBezTo>
                  <a:cubicBezTo>
                    <a:pt x="4110" y="2774"/>
                    <a:pt x="4094" y="2741"/>
                    <a:pt x="4110" y="2741"/>
                  </a:cubicBezTo>
                  <a:cubicBezTo>
                    <a:pt x="4060" y="2674"/>
                    <a:pt x="4161" y="2641"/>
                    <a:pt x="4211" y="2641"/>
                  </a:cubicBezTo>
                  <a:cubicBezTo>
                    <a:pt x="4211" y="2657"/>
                    <a:pt x="4211" y="2657"/>
                    <a:pt x="4227" y="2674"/>
                  </a:cubicBezTo>
                  <a:cubicBezTo>
                    <a:pt x="4177" y="2691"/>
                    <a:pt x="4144" y="2758"/>
                    <a:pt x="4194" y="2808"/>
                  </a:cubicBezTo>
                  <a:cubicBezTo>
                    <a:pt x="4194" y="2824"/>
                    <a:pt x="4161" y="2824"/>
                    <a:pt x="4161" y="2841"/>
                  </a:cubicBezTo>
                  <a:cubicBezTo>
                    <a:pt x="4127" y="2841"/>
                    <a:pt x="4110" y="2858"/>
                    <a:pt x="4110" y="2875"/>
                  </a:cubicBezTo>
                  <a:cubicBezTo>
                    <a:pt x="4094" y="2841"/>
                    <a:pt x="4044" y="2875"/>
                    <a:pt x="4044" y="2791"/>
                  </a:cubicBezTo>
                  <a:cubicBezTo>
                    <a:pt x="4077" y="2791"/>
                    <a:pt x="4060" y="2741"/>
                    <a:pt x="4094" y="2774"/>
                  </a:cubicBezTo>
                  <a:cubicBezTo>
                    <a:pt x="4094" y="2774"/>
                    <a:pt x="4077" y="2774"/>
                    <a:pt x="4077" y="2774"/>
                  </a:cubicBezTo>
                  <a:close/>
                  <a:moveTo>
                    <a:pt x="4127" y="3259"/>
                  </a:moveTo>
                  <a:cubicBezTo>
                    <a:pt x="4127" y="3259"/>
                    <a:pt x="4127" y="3242"/>
                    <a:pt x="4127" y="3242"/>
                  </a:cubicBezTo>
                  <a:cubicBezTo>
                    <a:pt x="4110" y="3225"/>
                    <a:pt x="4094" y="3209"/>
                    <a:pt x="4077" y="3225"/>
                  </a:cubicBezTo>
                  <a:cubicBezTo>
                    <a:pt x="4094" y="3242"/>
                    <a:pt x="4110" y="3225"/>
                    <a:pt x="4094" y="3259"/>
                  </a:cubicBezTo>
                  <a:cubicBezTo>
                    <a:pt x="4110" y="3242"/>
                    <a:pt x="4110" y="3259"/>
                    <a:pt x="4127" y="3259"/>
                  </a:cubicBezTo>
                  <a:close/>
                  <a:moveTo>
                    <a:pt x="4094" y="3927"/>
                  </a:moveTo>
                  <a:lnTo>
                    <a:pt x="4094" y="3961"/>
                  </a:lnTo>
                  <a:lnTo>
                    <a:pt x="4110" y="3961"/>
                  </a:lnTo>
                  <a:cubicBezTo>
                    <a:pt x="4110" y="3944"/>
                    <a:pt x="4110" y="3927"/>
                    <a:pt x="4110" y="3927"/>
                  </a:cubicBezTo>
                  <a:cubicBezTo>
                    <a:pt x="4110" y="3944"/>
                    <a:pt x="4110" y="3944"/>
                    <a:pt x="4110" y="3961"/>
                  </a:cubicBezTo>
                  <a:cubicBezTo>
                    <a:pt x="4094" y="3961"/>
                    <a:pt x="4094" y="3927"/>
                    <a:pt x="4094" y="3927"/>
                  </a:cubicBezTo>
                  <a:close/>
                  <a:moveTo>
                    <a:pt x="4896" y="1705"/>
                  </a:moveTo>
                  <a:cubicBezTo>
                    <a:pt x="4896" y="1705"/>
                    <a:pt x="4896" y="1705"/>
                    <a:pt x="4896" y="1722"/>
                  </a:cubicBezTo>
                  <a:cubicBezTo>
                    <a:pt x="4929" y="1738"/>
                    <a:pt x="4912" y="1772"/>
                    <a:pt x="4929" y="1772"/>
                  </a:cubicBezTo>
                  <a:cubicBezTo>
                    <a:pt x="4929" y="1772"/>
                    <a:pt x="4929" y="1772"/>
                    <a:pt x="4946" y="1772"/>
                  </a:cubicBezTo>
                  <a:cubicBezTo>
                    <a:pt x="4946" y="1722"/>
                    <a:pt x="4912" y="1722"/>
                    <a:pt x="4896" y="1705"/>
                  </a:cubicBezTo>
                  <a:close/>
                  <a:moveTo>
                    <a:pt x="4679" y="2089"/>
                  </a:moveTo>
                  <a:cubicBezTo>
                    <a:pt x="4679" y="2123"/>
                    <a:pt x="4729" y="2089"/>
                    <a:pt x="4729" y="2123"/>
                  </a:cubicBezTo>
                  <a:cubicBezTo>
                    <a:pt x="4745" y="2089"/>
                    <a:pt x="4762" y="2089"/>
                    <a:pt x="4762" y="2056"/>
                  </a:cubicBezTo>
                  <a:cubicBezTo>
                    <a:pt x="4745" y="2056"/>
                    <a:pt x="4745" y="2056"/>
                    <a:pt x="4729" y="2039"/>
                  </a:cubicBezTo>
                  <a:cubicBezTo>
                    <a:pt x="4729" y="2106"/>
                    <a:pt x="4628" y="2073"/>
                    <a:pt x="4662" y="2106"/>
                  </a:cubicBezTo>
                  <a:cubicBezTo>
                    <a:pt x="4645" y="2106"/>
                    <a:pt x="4628" y="2089"/>
                    <a:pt x="4628" y="2123"/>
                  </a:cubicBezTo>
                  <a:cubicBezTo>
                    <a:pt x="4628" y="2123"/>
                    <a:pt x="4662" y="2106"/>
                    <a:pt x="4662" y="2123"/>
                  </a:cubicBezTo>
                  <a:cubicBezTo>
                    <a:pt x="4662" y="2106"/>
                    <a:pt x="4679" y="2106"/>
                    <a:pt x="4679" y="2123"/>
                  </a:cubicBezTo>
                  <a:cubicBezTo>
                    <a:pt x="4679" y="2106"/>
                    <a:pt x="4679" y="2089"/>
                    <a:pt x="4679" y="2089"/>
                  </a:cubicBezTo>
                  <a:close/>
                  <a:moveTo>
                    <a:pt x="3325" y="4495"/>
                  </a:moveTo>
                  <a:cubicBezTo>
                    <a:pt x="3325" y="4512"/>
                    <a:pt x="3325" y="4512"/>
                    <a:pt x="3342" y="4512"/>
                  </a:cubicBezTo>
                  <a:cubicBezTo>
                    <a:pt x="3342" y="4512"/>
                    <a:pt x="3375" y="4495"/>
                    <a:pt x="3359" y="4495"/>
                  </a:cubicBezTo>
                  <a:cubicBezTo>
                    <a:pt x="3359" y="4495"/>
                    <a:pt x="3342" y="4495"/>
                    <a:pt x="3342" y="4479"/>
                  </a:cubicBezTo>
                  <a:cubicBezTo>
                    <a:pt x="3342" y="4479"/>
                    <a:pt x="3342" y="4495"/>
                    <a:pt x="3325" y="4495"/>
                  </a:cubicBezTo>
                  <a:cubicBezTo>
                    <a:pt x="3325" y="4479"/>
                    <a:pt x="3325" y="4479"/>
                    <a:pt x="3325" y="4479"/>
                  </a:cubicBezTo>
                  <a:cubicBezTo>
                    <a:pt x="3325" y="4479"/>
                    <a:pt x="3325" y="4479"/>
                    <a:pt x="3325" y="4479"/>
                  </a:cubicBezTo>
                  <a:cubicBezTo>
                    <a:pt x="3292" y="4495"/>
                    <a:pt x="3258" y="4479"/>
                    <a:pt x="3258" y="4479"/>
                  </a:cubicBezTo>
                  <a:cubicBezTo>
                    <a:pt x="3242" y="4479"/>
                    <a:pt x="3225" y="4479"/>
                    <a:pt x="3208" y="4495"/>
                  </a:cubicBezTo>
                  <a:cubicBezTo>
                    <a:pt x="3208" y="4479"/>
                    <a:pt x="3225" y="4479"/>
                    <a:pt x="3225" y="4479"/>
                  </a:cubicBezTo>
                  <a:cubicBezTo>
                    <a:pt x="3208" y="4479"/>
                    <a:pt x="3191" y="4479"/>
                    <a:pt x="3191" y="4479"/>
                  </a:cubicBezTo>
                  <a:cubicBezTo>
                    <a:pt x="3191" y="4512"/>
                    <a:pt x="3208" y="4529"/>
                    <a:pt x="3208" y="4562"/>
                  </a:cubicBezTo>
                  <a:cubicBezTo>
                    <a:pt x="3258" y="4579"/>
                    <a:pt x="3275" y="4545"/>
                    <a:pt x="3292" y="4562"/>
                  </a:cubicBezTo>
                  <a:cubicBezTo>
                    <a:pt x="3292" y="4545"/>
                    <a:pt x="3308" y="4529"/>
                    <a:pt x="3308" y="4529"/>
                  </a:cubicBezTo>
                  <a:cubicBezTo>
                    <a:pt x="3308" y="4529"/>
                    <a:pt x="3308" y="4529"/>
                    <a:pt x="3325" y="4529"/>
                  </a:cubicBezTo>
                  <a:cubicBezTo>
                    <a:pt x="3308" y="4529"/>
                    <a:pt x="3308" y="4495"/>
                    <a:pt x="3325" y="4495"/>
                  </a:cubicBezTo>
                  <a:close/>
                  <a:moveTo>
                    <a:pt x="3442" y="3927"/>
                  </a:moveTo>
                  <a:cubicBezTo>
                    <a:pt x="3442" y="3927"/>
                    <a:pt x="3409" y="3944"/>
                    <a:pt x="3392" y="3944"/>
                  </a:cubicBezTo>
                  <a:cubicBezTo>
                    <a:pt x="3409" y="3927"/>
                    <a:pt x="3392" y="3944"/>
                    <a:pt x="3375" y="3927"/>
                  </a:cubicBezTo>
                  <a:cubicBezTo>
                    <a:pt x="3392" y="3910"/>
                    <a:pt x="3392" y="3910"/>
                    <a:pt x="3409" y="3894"/>
                  </a:cubicBezTo>
                  <a:cubicBezTo>
                    <a:pt x="3425" y="3844"/>
                    <a:pt x="3459" y="3844"/>
                    <a:pt x="3492" y="3810"/>
                  </a:cubicBezTo>
                  <a:cubicBezTo>
                    <a:pt x="3475" y="3794"/>
                    <a:pt x="3492" y="3794"/>
                    <a:pt x="3492" y="3777"/>
                  </a:cubicBezTo>
                  <a:cubicBezTo>
                    <a:pt x="3509" y="3777"/>
                    <a:pt x="3509" y="3760"/>
                    <a:pt x="3526" y="3777"/>
                  </a:cubicBezTo>
                  <a:cubicBezTo>
                    <a:pt x="3542" y="3743"/>
                    <a:pt x="3576" y="3743"/>
                    <a:pt x="3559" y="3677"/>
                  </a:cubicBezTo>
                  <a:cubicBezTo>
                    <a:pt x="3609" y="3677"/>
                    <a:pt x="3609" y="3610"/>
                    <a:pt x="3659" y="3643"/>
                  </a:cubicBezTo>
                  <a:cubicBezTo>
                    <a:pt x="3676" y="3626"/>
                    <a:pt x="3659" y="3626"/>
                    <a:pt x="3676" y="3610"/>
                  </a:cubicBezTo>
                  <a:cubicBezTo>
                    <a:pt x="3676" y="3610"/>
                    <a:pt x="3659" y="3610"/>
                    <a:pt x="3676" y="3593"/>
                  </a:cubicBezTo>
                  <a:cubicBezTo>
                    <a:pt x="3643" y="3593"/>
                    <a:pt x="3609" y="3576"/>
                    <a:pt x="3576" y="3576"/>
                  </a:cubicBezTo>
                  <a:cubicBezTo>
                    <a:pt x="3576" y="3560"/>
                    <a:pt x="3576" y="3560"/>
                    <a:pt x="3576" y="3560"/>
                  </a:cubicBezTo>
                  <a:cubicBezTo>
                    <a:pt x="3576" y="3526"/>
                    <a:pt x="3576" y="3509"/>
                    <a:pt x="3559" y="3476"/>
                  </a:cubicBezTo>
                  <a:cubicBezTo>
                    <a:pt x="3576" y="3459"/>
                    <a:pt x="3609" y="3459"/>
                    <a:pt x="3626" y="3476"/>
                  </a:cubicBezTo>
                  <a:cubicBezTo>
                    <a:pt x="3626" y="3493"/>
                    <a:pt x="3609" y="3476"/>
                    <a:pt x="3626" y="3493"/>
                  </a:cubicBezTo>
                  <a:cubicBezTo>
                    <a:pt x="3643" y="3493"/>
                    <a:pt x="3659" y="3493"/>
                    <a:pt x="3676" y="3509"/>
                  </a:cubicBezTo>
                  <a:cubicBezTo>
                    <a:pt x="3676" y="3476"/>
                    <a:pt x="3693" y="3509"/>
                    <a:pt x="3709" y="3493"/>
                  </a:cubicBezTo>
                  <a:cubicBezTo>
                    <a:pt x="3709" y="3543"/>
                    <a:pt x="3676" y="3576"/>
                    <a:pt x="3709" y="3626"/>
                  </a:cubicBezTo>
                  <a:cubicBezTo>
                    <a:pt x="3693" y="3626"/>
                    <a:pt x="3693" y="3626"/>
                    <a:pt x="3693" y="3643"/>
                  </a:cubicBezTo>
                  <a:cubicBezTo>
                    <a:pt x="3693" y="3643"/>
                    <a:pt x="3693" y="3660"/>
                    <a:pt x="3693" y="3660"/>
                  </a:cubicBezTo>
                  <a:cubicBezTo>
                    <a:pt x="3693" y="3677"/>
                    <a:pt x="3676" y="3660"/>
                    <a:pt x="3676" y="3643"/>
                  </a:cubicBezTo>
                  <a:cubicBezTo>
                    <a:pt x="3659" y="3660"/>
                    <a:pt x="3676" y="3677"/>
                    <a:pt x="3676" y="3677"/>
                  </a:cubicBezTo>
                  <a:cubicBezTo>
                    <a:pt x="3643" y="3660"/>
                    <a:pt x="3626" y="3710"/>
                    <a:pt x="3609" y="3693"/>
                  </a:cubicBezTo>
                  <a:cubicBezTo>
                    <a:pt x="3609" y="3693"/>
                    <a:pt x="3609" y="3710"/>
                    <a:pt x="3609" y="3710"/>
                  </a:cubicBezTo>
                  <a:cubicBezTo>
                    <a:pt x="3576" y="3727"/>
                    <a:pt x="3542" y="3777"/>
                    <a:pt x="3559" y="3810"/>
                  </a:cubicBezTo>
                  <a:cubicBezTo>
                    <a:pt x="3542" y="3777"/>
                    <a:pt x="3559" y="3844"/>
                    <a:pt x="3559" y="3827"/>
                  </a:cubicBezTo>
                  <a:cubicBezTo>
                    <a:pt x="3576" y="3844"/>
                    <a:pt x="3542" y="3844"/>
                    <a:pt x="3559" y="3877"/>
                  </a:cubicBezTo>
                  <a:cubicBezTo>
                    <a:pt x="3542" y="3860"/>
                    <a:pt x="3542" y="3894"/>
                    <a:pt x="3509" y="3877"/>
                  </a:cubicBezTo>
                  <a:cubicBezTo>
                    <a:pt x="3509" y="3894"/>
                    <a:pt x="3492" y="3910"/>
                    <a:pt x="3509" y="3927"/>
                  </a:cubicBezTo>
                  <a:cubicBezTo>
                    <a:pt x="3492" y="3944"/>
                    <a:pt x="3459" y="3944"/>
                    <a:pt x="3425" y="3944"/>
                  </a:cubicBezTo>
                  <a:cubicBezTo>
                    <a:pt x="3442" y="3944"/>
                    <a:pt x="3442" y="3927"/>
                    <a:pt x="3442" y="3927"/>
                  </a:cubicBezTo>
                  <a:close/>
                  <a:moveTo>
                    <a:pt x="3643" y="4763"/>
                  </a:moveTo>
                  <a:cubicBezTo>
                    <a:pt x="3626" y="4763"/>
                    <a:pt x="3626" y="4779"/>
                    <a:pt x="3609" y="4796"/>
                  </a:cubicBezTo>
                  <a:cubicBezTo>
                    <a:pt x="3626" y="4796"/>
                    <a:pt x="3643" y="4779"/>
                    <a:pt x="3643" y="4796"/>
                  </a:cubicBezTo>
                  <a:cubicBezTo>
                    <a:pt x="3626" y="4829"/>
                    <a:pt x="3643" y="4863"/>
                    <a:pt x="3659" y="4863"/>
                  </a:cubicBezTo>
                  <a:cubicBezTo>
                    <a:pt x="3643" y="4829"/>
                    <a:pt x="3709" y="4779"/>
                    <a:pt x="3643" y="4763"/>
                  </a:cubicBezTo>
                  <a:close/>
                  <a:moveTo>
                    <a:pt x="3292" y="4629"/>
                  </a:moveTo>
                  <a:cubicBezTo>
                    <a:pt x="3258" y="4646"/>
                    <a:pt x="3308" y="4662"/>
                    <a:pt x="3275" y="4679"/>
                  </a:cubicBezTo>
                  <a:cubicBezTo>
                    <a:pt x="3275" y="4679"/>
                    <a:pt x="3292" y="4679"/>
                    <a:pt x="3292" y="4696"/>
                  </a:cubicBezTo>
                  <a:cubicBezTo>
                    <a:pt x="3275" y="4679"/>
                    <a:pt x="3292" y="4729"/>
                    <a:pt x="3275" y="4729"/>
                  </a:cubicBezTo>
                  <a:cubicBezTo>
                    <a:pt x="3275" y="4712"/>
                    <a:pt x="3258" y="4696"/>
                    <a:pt x="3275" y="4696"/>
                  </a:cubicBezTo>
                  <a:cubicBezTo>
                    <a:pt x="3275" y="4679"/>
                    <a:pt x="3258" y="4696"/>
                    <a:pt x="3258" y="4696"/>
                  </a:cubicBezTo>
                  <a:cubicBezTo>
                    <a:pt x="3242" y="4712"/>
                    <a:pt x="3275" y="4696"/>
                    <a:pt x="3258" y="4712"/>
                  </a:cubicBezTo>
                  <a:cubicBezTo>
                    <a:pt x="3258" y="4712"/>
                    <a:pt x="3242" y="4712"/>
                    <a:pt x="3242" y="4729"/>
                  </a:cubicBezTo>
                  <a:cubicBezTo>
                    <a:pt x="3242" y="4729"/>
                    <a:pt x="3242" y="4712"/>
                    <a:pt x="3225" y="4712"/>
                  </a:cubicBezTo>
                  <a:cubicBezTo>
                    <a:pt x="3242" y="4662"/>
                    <a:pt x="3225" y="4662"/>
                    <a:pt x="3242" y="4629"/>
                  </a:cubicBezTo>
                  <a:cubicBezTo>
                    <a:pt x="3258" y="4629"/>
                    <a:pt x="3258" y="4629"/>
                    <a:pt x="3275" y="4629"/>
                  </a:cubicBezTo>
                  <a:cubicBezTo>
                    <a:pt x="3275" y="4629"/>
                    <a:pt x="3275" y="4629"/>
                    <a:pt x="3292" y="4629"/>
                  </a:cubicBezTo>
                  <a:close/>
                  <a:moveTo>
                    <a:pt x="4027" y="4395"/>
                  </a:moveTo>
                  <a:cubicBezTo>
                    <a:pt x="4044" y="4395"/>
                    <a:pt x="4060" y="4395"/>
                    <a:pt x="4060" y="4378"/>
                  </a:cubicBezTo>
                  <a:cubicBezTo>
                    <a:pt x="4060" y="4412"/>
                    <a:pt x="4044" y="4395"/>
                    <a:pt x="4044" y="4412"/>
                  </a:cubicBezTo>
                  <a:cubicBezTo>
                    <a:pt x="4044" y="4412"/>
                    <a:pt x="4060" y="4395"/>
                    <a:pt x="4060" y="4412"/>
                  </a:cubicBezTo>
                  <a:cubicBezTo>
                    <a:pt x="4060" y="4412"/>
                    <a:pt x="4060" y="4428"/>
                    <a:pt x="4077" y="4428"/>
                  </a:cubicBezTo>
                  <a:cubicBezTo>
                    <a:pt x="4077" y="4378"/>
                    <a:pt x="4060" y="4378"/>
                    <a:pt x="4060" y="4345"/>
                  </a:cubicBezTo>
                  <a:cubicBezTo>
                    <a:pt x="4044" y="4362"/>
                    <a:pt x="4044" y="4362"/>
                    <a:pt x="4027" y="4378"/>
                  </a:cubicBezTo>
                  <a:cubicBezTo>
                    <a:pt x="4027" y="4362"/>
                    <a:pt x="4027" y="4378"/>
                    <a:pt x="4027" y="4362"/>
                  </a:cubicBezTo>
                  <a:cubicBezTo>
                    <a:pt x="4060" y="4345"/>
                    <a:pt x="4010" y="4295"/>
                    <a:pt x="4027" y="4278"/>
                  </a:cubicBezTo>
                  <a:cubicBezTo>
                    <a:pt x="4027" y="4261"/>
                    <a:pt x="4027" y="4278"/>
                    <a:pt x="4010" y="4278"/>
                  </a:cubicBezTo>
                  <a:cubicBezTo>
                    <a:pt x="4010" y="4295"/>
                    <a:pt x="4010" y="4295"/>
                    <a:pt x="4027" y="4311"/>
                  </a:cubicBezTo>
                  <a:cubicBezTo>
                    <a:pt x="3993" y="4328"/>
                    <a:pt x="3993" y="4345"/>
                    <a:pt x="3993" y="4362"/>
                  </a:cubicBezTo>
                  <a:cubicBezTo>
                    <a:pt x="4010" y="4378"/>
                    <a:pt x="4027" y="4378"/>
                    <a:pt x="4027" y="4395"/>
                  </a:cubicBezTo>
                  <a:close/>
                  <a:moveTo>
                    <a:pt x="4077" y="3961"/>
                  </a:moveTo>
                  <a:cubicBezTo>
                    <a:pt x="4094" y="3977"/>
                    <a:pt x="4060" y="3977"/>
                    <a:pt x="4060" y="3994"/>
                  </a:cubicBezTo>
                  <a:cubicBezTo>
                    <a:pt x="4060" y="3994"/>
                    <a:pt x="4077" y="3994"/>
                    <a:pt x="4077" y="3994"/>
                  </a:cubicBezTo>
                  <a:cubicBezTo>
                    <a:pt x="4060" y="4011"/>
                    <a:pt x="4044" y="3994"/>
                    <a:pt x="4027" y="3977"/>
                  </a:cubicBezTo>
                  <a:cubicBezTo>
                    <a:pt x="4027" y="3977"/>
                    <a:pt x="4044" y="3961"/>
                    <a:pt x="4044" y="3977"/>
                  </a:cubicBezTo>
                  <a:cubicBezTo>
                    <a:pt x="4060" y="3977"/>
                    <a:pt x="4060" y="3961"/>
                    <a:pt x="4060" y="3944"/>
                  </a:cubicBezTo>
                  <a:cubicBezTo>
                    <a:pt x="4060" y="3944"/>
                    <a:pt x="4060" y="3977"/>
                    <a:pt x="4077" y="3977"/>
                  </a:cubicBezTo>
                  <a:cubicBezTo>
                    <a:pt x="4077" y="3961"/>
                    <a:pt x="4060" y="3961"/>
                    <a:pt x="4077" y="3961"/>
                  </a:cubicBezTo>
                  <a:close/>
                  <a:moveTo>
                    <a:pt x="3475" y="3042"/>
                  </a:moveTo>
                  <a:cubicBezTo>
                    <a:pt x="3475" y="3058"/>
                    <a:pt x="3425" y="3042"/>
                    <a:pt x="3442" y="3075"/>
                  </a:cubicBezTo>
                  <a:cubicBezTo>
                    <a:pt x="3442" y="3075"/>
                    <a:pt x="3442" y="3075"/>
                    <a:pt x="3442" y="3092"/>
                  </a:cubicBezTo>
                  <a:cubicBezTo>
                    <a:pt x="3459" y="3092"/>
                    <a:pt x="3475" y="3075"/>
                    <a:pt x="3492" y="3058"/>
                  </a:cubicBezTo>
                  <a:cubicBezTo>
                    <a:pt x="3509" y="3075"/>
                    <a:pt x="3542" y="3058"/>
                    <a:pt x="3542" y="3092"/>
                  </a:cubicBezTo>
                  <a:cubicBezTo>
                    <a:pt x="3559" y="3058"/>
                    <a:pt x="3576" y="3058"/>
                    <a:pt x="3592" y="3025"/>
                  </a:cubicBezTo>
                  <a:cubicBezTo>
                    <a:pt x="3542" y="3042"/>
                    <a:pt x="3526" y="3025"/>
                    <a:pt x="3475" y="3042"/>
                  </a:cubicBezTo>
                  <a:close/>
                  <a:moveTo>
                    <a:pt x="4077" y="3476"/>
                  </a:moveTo>
                  <a:cubicBezTo>
                    <a:pt x="4077" y="3493"/>
                    <a:pt x="4077" y="3509"/>
                    <a:pt x="4110" y="3509"/>
                  </a:cubicBezTo>
                  <a:cubicBezTo>
                    <a:pt x="4094" y="3526"/>
                    <a:pt x="4077" y="3576"/>
                    <a:pt x="4094" y="3593"/>
                  </a:cubicBezTo>
                  <a:cubicBezTo>
                    <a:pt x="4077" y="3610"/>
                    <a:pt x="4044" y="3626"/>
                    <a:pt x="4027" y="3660"/>
                  </a:cubicBezTo>
                  <a:cubicBezTo>
                    <a:pt x="4010" y="3626"/>
                    <a:pt x="3993" y="3643"/>
                    <a:pt x="3960" y="3626"/>
                  </a:cubicBezTo>
                  <a:lnTo>
                    <a:pt x="3960" y="3593"/>
                  </a:lnTo>
                  <a:cubicBezTo>
                    <a:pt x="3960" y="3610"/>
                    <a:pt x="3960" y="3593"/>
                    <a:pt x="3943" y="3576"/>
                  </a:cubicBezTo>
                  <a:cubicBezTo>
                    <a:pt x="3927" y="3593"/>
                    <a:pt x="3960" y="3610"/>
                    <a:pt x="3943" y="3626"/>
                  </a:cubicBezTo>
                  <a:cubicBezTo>
                    <a:pt x="3943" y="3643"/>
                    <a:pt x="3927" y="3626"/>
                    <a:pt x="3927" y="3643"/>
                  </a:cubicBezTo>
                  <a:cubicBezTo>
                    <a:pt x="3910" y="3626"/>
                    <a:pt x="3893" y="3593"/>
                    <a:pt x="3910" y="3576"/>
                  </a:cubicBezTo>
                  <a:cubicBezTo>
                    <a:pt x="3893" y="3560"/>
                    <a:pt x="3876" y="3560"/>
                    <a:pt x="3876" y="3526"/>
                  </a:cubicBezTo>
                  <a:cubicBezTo>
                    <a:pt x="3893" y="3526"/>
                    <a:pt x="3893" y="3543"/>
                    <a:pt x="3893" y="3560"/>
                  </a:cubicBezTo>
                  <a:lnTo>
                    <a:pt x="3910" y="3560"/>
                  </a:lnTo>
                  <a:cubicBezTo>
                    <a:pt x="3927" y="3543"/>
                    <a:pt x="3910" y="3543"/>
                    <a:pt x="3910" y="3543"/>
                  </a:cubicBezTo>
                  <a:cubicBezTo>
                    <a:pt x="3927" y="3543"/>
                    <a:pt x="3943" y="3543"/>
                    <a:pt x="3943" y="3560"/>
                  </a:cubicBezTo>
                  <a:cubicBezTo>
                    <a:pt x="3927" y="3560"/>
                    <a:pt x="3910" y="3560"/>
                    <a:pt x="3910" y="3560"/>
                  </a:cubicBezTo>
                  <a:cubicBezTo>
                    <a:pt x="3910" y="3576"/>
                    <a:pt x="3927" y="3576"/>
                    <a:pt x="3910" y="3576"/>
                  </a:cubicBezTo>
                  <a:cubicBezTo>
                    <a:pt x="3927" y="3576"/>
                    <a:pt x="3943" y="3560"/>
                    <a:pt x="3960" y="3576"/>
                  </a:cubicBezTo>
                  <a:cubicBezTo>
                    <a:pt x="3960" y="3560"/>
                    <a:pt x="3943" y="3560"/>
                    <a:pt x="3943" y="3560"/>
                  </a:cubicBezTo>
                  <a:cubicBezTo>
                    <a:pt x="3977" y="3526"/>
                    <a:pt x="4010" y="3476"/>
                    <a:pt x="4077" y="3476"/>
                  </a:cubicBezTo>
                  <a:close/>
                  <a:moveTo>
                    <a:pt x="4077" y="3760"/>
                  </a:moveTo>
                  <a:cubicBezTo>
                    <a:pt x="4060" y="3777"/>
                    <a:pt x="4060" y="3760"/>
                    <a:pt x="4044" y="3760"/>
                  </a:cubicBezTo>
                  <a:cubicBezTo>
                    <a:pt x="4044" y="3794"/>
                    <a:pt x="3993" y="3777"/>
                    <a:pt x="3993" y="3810"/>
                  </a:cubicBezTo>
                  <a:cubicBezTo>
                    <a:pt x="4027" y="3810"/>
                    <a:pt x="4044" y="3777"/>
                    <a:pt x="4077" y="3760"/>
                  </a:cubicBezTo>
                  <a:close/>
                  <a:moveTo>
                    <a:pt x="3793" y="4880"/>
                  </a:moveTo>
                  <a:cubicBezTo>
                    <a:pt x="3793" y="4880"/>
                    <a:pt x="3793" y="4863"/>
                    <a:pt x="3793" y="4863"/>
                  </a:cubicBezTo>
                  <a:cubicBezTo>
                    <a:pt x="3793" y="4863"/>
                    <a:pt x="3810" y="4863"/>
                    <a:pt x="3810" y="4863"/>
                  </a:cubicBezTo>
                  <a:cubicBezTo>
                    <a:pt x="3810" y="4846"/>
                    <a:pt x="3810" y="4846"/>
                    <a:pt x="3810" y="4846"/>
                  </a:cubicBezTo>
                  <a:cubicBezTo>
                    <a:pt x="3810" y="4829"/>
                    <a:pt x="3826" y="4846"/>
                    <a:pt x="3826" y="4863"/>
                  </a:cubicBezTo>
                  <a:cubicBezTo>
                    <a:pt x="3810" y="4863"/>
                    <a:pt x="3810" y="4863"/>
                    <a:pt x="3793" y="4880"/>
                  </a:cubicBezTo>
                  <a:close/>
                  <a:moveTo>
                    <a:pt x="3743" y="4779"/>
                  </a:moveTo>
                  <a:cubicBezTo>
                    <a:pt x="3726" y="4779"/>
                    <a:pt x="3726" y="4779"/>
                    <a:pt x="3726" y="4763"/>
                  </a:cubicBezTo>
                  <a:cubicBezTo>
                    <a:pt x="3709" y="4763"/>
                    <a:pt x="3693" y="4779"/>
                    <a:pt x="3693" y="4779"/>
                  </a:cubicBezTo>
                  <a:cubicBezTo>
                    <a:pt x="3693" y="4746"/>
                    <a:pt x="3709" y="4746"/>
                    <a:pt x="3726" y="4746"/>
                  </a:cubicBezTo>
                  <a:cubicBezTo>
                    <a:pt x="3726" y="4729"/>
                    <a:pt x="3709" y="4729"/>
                    <a:pt x="3709" y="4729"/>
                  </a:cubicBezTo>
                  <a:cubicBezTo>
                    <a:pt x="3709" y="4729"/>
                    <a:pt x="3743" y="4729"/>
                    <a:pt x="3726" y="4746"/>
                  </a:cubicBezTo>
                  <a:cubicBezTo>
                    <a:pt x="3743" y="4746"/>
                    <a:pt x="3743" y="4712"/>
                    <a:pt x="3726" y="4729"/>
                  </a:cubicBezTo>
                  <a:cubicBezTo>
                    <a:pt x="3760" y="4696"/>
                    <a:pt x="3760" y="4662"/>
                    <a:pt x="3826" y="4662"/>
                  </a:cubicBezTo>
                  <a:lnTo>
                    <a:pt x="3826" y="4679"/>
                  </a:lnTo>
                  <a:cubicBezTo>
                    <a:pt x="3826" y="4662"/>
                    <a:pt x="3826" y="4646"/>
                    <a:pt x="3843" y="4629"/>
                  </a:cubicBezTo>
                  <a:cubicBezTo>
                    <a:pt x="3876" y="4646"/>
                    <a:pt x="3826" y="4679"/>
                    <a:pt x="3843" y="4696"/>
                  </a:cubicBezTo>
                  <a:cubicBezTo>
                    <a:pt x="3826" y="4696"/>
                    <a:pt x="3810" y="4696"/>
                    <a:pt x="3793" y="4712"/>
                  </a:cubicBezTo>
                  <a:cubicBezTo>
                    <a:pt x="3793" y="4729"/>
                    <a:pt x="3776" y="4729"/>
                    <a:pt x="3793" y="4746"/>
                  </a:cubicBezTo>
                  <a:cubicBezTo>
                    <a:pt x="3776" y="4763"/>
                    <a:pt x="3726" y="4746"/>
                    <a:pt x="3743" y="4779"/>
                  </a:cubicBezTo>
                  <a:close/>
                  <a:moveTo>
                    <a:pt x="3977" y="4278"/>
                  </a:moveTo>
                  <a:cubicBezTo>
                    <a:pt x="3960" y="4278"/>
                    <a:pt x="3943" y="4261"/>
                    <a:pt x="3943" y="4278"/>
                  </a:cubicBezTo>
                  <a:cubicBezTo>
                    <a:pt x="3943" y="4245"/>
                    <a:pt x="3910" y="4261"/>
                    <a:pt x="3910" y="4211"/>
                  </a:cubicBezTo>
                  <a:cubicBezTo>
                    <a:pt x="3893" y="4261"/>
                    <a:pt x="3893" y="4328"/>
                    <a:pt x="3893" y="4378"/>
                  </a:cubicBezTo>
                  <a:cubicBezTo>
                    <a:pt x="3876" y="4378"/>
                    <a:pt x="3910" y="4378"/>
                    <a:pt x="3893" y="4395"/>
                  </a:cubicBezTo>
                  <a:cubicBezTo>
                    <a:pt x="3876" y="4378"/>
                    <a:pt x="3860" y="4412"/>
                    <a:pt x="3843" y="4378"/>
                  </a:cubicBezTo>
                  <a:cubicBezTo>
                    <a:pt x="3826" y="4378"/>
                    <a:pt x="3826" y="4395"/>
                    <a:pt x="3810" y="4378"/>
                  </a:cubicBezTo>
                  <a:cubicBezTo>
                    <a:pt x="3793" y="4378"/>
                    <a:pt x="3810" y="4428"/>
                    <a:pt x="3793" y="4428"/>
                  </a:cubicBezTo>
                  <a:cubicBezTo>
                    <a:pt x="3793" y="4428"/>
                    <a:pt x="3793" y="4445"/>
                    <a:pt x="3793" y="4445"/>
                  </a:cubicBezTo>
                  <a:cubicBezTo>
                    <a:pt x="3776" y="4462"/>
                    <a:pt x="3793" y="4395"/>
                    <a:pt x="3776" y="4378"/>
                  </a:cubicBezTo>
                  <a:cubicBezTo>
                    <a:pt x="3810" y="4395"/>
                    <a:pt x="3793" y="4362"/>
                    <a:pt x="3810" y="4362"/>
                  </a:cubicBezTo>
                  <a:cubicBezTo>
                    <a:pt x="3793" y="4345"/>
                    <a:pt x="3810" y="4311"/>
                    <a:pt x="3793" y="4311"/>
                  </a:cubicBezTo>
                  <a:cubicBezTo>
                    <a:pt x="3810" y="4295"/>
                    <a:pt x="3810" y="4261"/>
                    <a:pt x="3826" y="4245"/>
                  </a:cubicBezTo>
                  <a:cubicBezTo>
                    <a:pt x="3826" y="4245"/>
                    <a:pt x="3860" y="4228"/>
                    <a:pt x="3860" y="4228"/>
                  </a:cubicBezTo>
                  <a:cubicBezTo>
                    <a:pt x="3876" y="4228"/>
                    <a:pt x="3876" y="4245"/>
                    <a:pt x="3876" y="4228"/>
                  </a:cubicBezTo>
                  <a:cubicBezTo>
                    <a:pt x="3876" y="4195"/>
                    <a:pt x="3927" y="4228"/>
                    <a:pt x="3943" y="4195"/>
                  </a:cubicBezTo>
                  <a:cubicBezTo>
                    <a:pt x="3943" y="4195"/>
                    <a:pt x="3943" y="4211"/>
                    <a:pt x="3943" y="4211"/>
                  </a:cubicBezTo>
                  <a:cubicBezTo>
                    <a:pt x="3960" y="4211"/>
                    <a:pt x="3943" y="4195"/>
                    <a:pt x="3960" y="4195"/>
                  </a:cubicBezTo>
                  <a:cubicBezTo>
                    <a:pt x="3960" y="4211"/>
                    <a:pt x="3960" y="4228"/>
                    <a:pt x="3977" y="4228"/>
                  </a:cubicBezTo>
                  <a:cubicBezTo>
                    <a:pt x="3960" y="4245"/>
                    <a:pt x="3960" y="4261"/>
                    <a:pt x="3977" y="4278"/>
                  </a:cubicBezTo>
                  <a:close/>
                  <a:moveTo>
                    <a:pt x="3960" y="4044"/>
                  </a:moveTo>
                  <a:cubicBezTo>
                    <a:pt x="3927" y="4044"/>
                    <a:pt x="3977" y="4027"/>
                    <a:pt x="3977" y="4011"/>
                  </a:cubicBezTo>
                  <a:cubicBezTo>
                    <a:pt x="3960" y="3994"/>
                    <a:pt x="4010" y="3977"/>
                    <a:pt x="3977" y="3961"/>
                  </a:cubicBezTo>
                  <a:cubicBezTo>
                    <a:pt x="3993" y="3961"/>
                    <a:pt x="3993" y="3944"/>
                    <a:pt x="3993" y="3961"/>
                  </a:cubicBezTo>
                  <a:cubicBezTo>
                    <a:pt x="3993" y="3944"/>
                    <a:pt x="3993" y="3944"/>
                    <a:pt x="4010" y="3944"/>
                  </a:cubicBezTo>
                  <a:cubicBezTo>
                    <a:pt x="3977" y="3910"/>
                    <a:pt x="3943" y="3944"/>
                    <a:pt x="3977" y="3977"/>
                  </a:cubicBezTo>
                  <a:cubicBezTo>
                    <a:pt x="3927" y="3944"/>
                    <a:pt x="3960" y="3994"/>
                    <a:pt x="3943" y="3977"/>
                  </a:cubicBezTo>
                  <a:cubicBezTo>
                    <a:pt x="3943" y="3994"/>
                    <a:pt x="3927" y="4044"/>
                    <a:pt x="3927" y="4061"/>
                  </a:cubicBezTo>
                  <a:cubicBezTo>
                    <a:pt x="3943" y="4044"/>
                    <a:pt x="3943" y="4061"/>
                    <a:pt x="3960" y="4044"/>
                  </a:cubicBezTo>
                  <a:close/>
                  <a:moveTo>
                    <a:pt x="3275" y="151"/>
                  </a:moveTo>
                  <a:cubicBezTo>
                    <a:pt x="3275" y="118"/>
                    <a:pt x="3242" y="118"/>
                    <a:pt x="3208" y="118"/>
                  </a:cubicBezTo>
                  <a:lnTo>
                    <a:pt x="3208" y="151"/>
                  </a:lnTo>
                  <a:cubicBezTo>
                    <a:pt x="3258" y="134"/>
                    <a:pt x="3258" y="168"/>
                    <a:pt x="3275" y="151"/>
                  </a:cubicBezTo>
                  <a:close/>
                  <a:moveTo>
                    <a:pt x="3392" y="3977"/>
                  </a:moveTo>
                  <a:cubicBezTo>
                    <a:pt x="3375" y="3944"/>
                    <a:pt x="3375" y="3944"/>
                    <a:pt x="3375" y="3927"/>
                  </a:cubicBezTo>
                  <a:cubicBezTo>
                    <a:pt x="3359" y="3944"/>
                    <a:pt x="3359" y="3944"/>
                    <a:pt x="3359" y="3961"/>
                  </a:cubicBezTo>
                  <a:cubicBezTo>
                    <a:pt x="3359" y="3944"/>
                    <a:pt x="3375" y="3927"/>
                    <a:pt x="3342" y="3927"/>
                  </a:cubicBezTo>
                  <a:cubicBezTo>
                    <a:pt x="3342" y="3961"/>
                    <a:pt x="3359" y="3961"/>
                    <a:pt x="3359" y="3977"/>
                  </a:cubicBezTo>
                  <a:cubicBezTo>
                    <a:pt x="3375" y="3977"/>
                    <a:pt x="3375" y="3961"/>
                    <a:pt x="3392" y="3977"/>
                  </a:cubicBezTo>
                  <a:close/>
                  <a:moveTo>
                    <a:pt x="4010" y="4195"/>
                  </a:moveTo>
                  <a:cubicBezTo>
                    <a:pt x="4010" y="4178"/>
                    <a:pt x="4010" y="4178"/>
                    <a:pt x="3993" y="4161"/>
                  </a:cubicBezTo>
                  <a:cubicBezTo>
                    <a:pt x="3977" y="4161"/>
                    <a:pt x="3977" y="4178"/>
                    <a:pt x="3977" y="4195"/>
                  </a:cubicBezTo>
                  <a:cubicBezTo>
                    <a:pt x="3960" y="4195"/>
                    <a:pt x="3977" y="4178"/>
                    <a:pt x="3960" y="4178"/>
                  </a:cubicBezTo>
                  <a:cubicBezTo>
                    <a:pt x="3960" y="4195"/>
                    <a:pt x="3943" y="4178"/>
                    <a:pt x="3943" y="4195"/>
                  </a:cubicBezTo>
                  <a:cubicBezTo>
                    <a:pt x="3977" y="4195"/>
                    <a:pt x="3977" y="4211"/>
                    <a:pt x="3977" y="4228"/>
                  </a:cubicBezTo>
                  <a:cubicBezTo>
                    <a:pt x="3993" y="4211"/>
                    <a:pt x="3993" y="4211"/>
                    <a:pt x="4010" y="4195"/>
                  </a:cubicBezTo>
                  <a:close/>
                  <a:moveTo>
                    <a:pt x="3843" y="686"/>
                  </a:moveTo>
                  <a:cubicBezTo>
                    <a:pt x="3826" y="719"/>
                    <a:pt x="3810" y="719"/>
                    <a:pt x="3793" y="769"/>
                  </a:cubicBezTo>
                  <a:cubicBezTo>
                    <a:pt x="3860" y="803"/>
                    <a:pt x="3843" y="686"/>
                    <a:pt x="3893" y="669"/>
                  </a:cubicBezTo>
                  <a:cubicBezTo>
                    <a:pt x="3893" y="636"/>
                    <a:pt x="3910" y="619"/>
                    <a:pt x="3893" y="602"/>
                  </a:cubicBezTo>
                  <a:cubicBezTo>
                    <a:pt x="3860" y="619"/>
                    <a:pt x="3860" y="652"/>
                    <a:pt x="3843" y="686"/>
                  </a:cubicBezTo>
                  <a:close/>
                  <a:moveTo>
                    <a:pt x="3927" y="552"/>
                  </a:moveTo>
                  <a:cubicBezTo>
                    <a:pt x="3910" y="552"/>
                    <a:pt x="3910" y="569"/>
                    <a:pt x="3910" y="585"/>
                  </a:cubicBezTo>
                  <a:cubicBezTo>
                    <a:pt x="3927" y="602"/>
                    <a:pt x="3927" y="569"/>
                    <a:pt x="3927" y="552"/>
                  </a:cubicBezTo>
                  <a:close/>
                  <a:moveTo>
                    <a:pt x="3793" y="4094"/>
                  </a:moveTo>
                  <a:cubicBezTo>
                    <a:pt x="3793" y="4111"/>
                    <a:pt x="3776" y="4111"/>
                    <a:pt x="3793" y="4128"/>
                  </a:cubicBezTo>
                  <a:cubicBezTo>
                    <a:pt x="3793" y="4128"/>
                    <a:pt x="3810" y="4111"/>
                    <a:pt x="3810" y="4111"/>
                  </a:cubicBezTo>
                  <a:cubicBezTo>
                    <a:pt x="3793" y="4111"/>
                    <a:pt x="3793" y="4111"/>
                    <a:pt x="3793" y="4094"/>
                  </a:cubicBezTo>
                  <a:close/>
                  <a:moveTo>
                    <a:pt x="3826" y="2006"/>
                  </a:moveTo>
                  <a:cubicBezTo>
                    <a:pt x="3860" y="2006"/>
                    <a:pt x="3893" y="1972"/>
                    <a:pt x="3943" y="1972"/>
                  </a:cubicBezTo>
                  <a:cubicBezTo>
                    <a:pt x="3927" y="1905"/>
                    <a:pt x="3860" y="1989"/>
                    <a:pt x="3826" y="1972"/>
                  </a:cubicBezTo>
                  <a:cubicBezTo>
                    <a:pt x="3826" y="1989"/>
                    <a:pt x="3810" y="1972"/>
                    <a:pt x="3826" y="2006"/>
                  </a:cubicBezTo>
                  <a:close/>
                  <a:moveTo>
                    <a:pt x="3793" y="2674"/>
                  </a:moveTo>
                  <a:cubicBezTo>
                    <a:pt x="3793" y="2674"/>
                    <a:pt x="3793" y="2657"/>
                    <a:pt x="3793" y="2641"/>
                  </a:cubicBezTo>
                  <a:cubicBezTo>
                    <a:pt x="3776" y="2641"/>
                    <a:pt x="3776" y="2641"/>
                    <a:pt x="3760" y="2624"/>
                  </a:cubicBezTo>
                  <a:cubicBezTo>
                    <a:pt x="3760" y="2641"/>
                    <a:pt x="3760" y="2641"/>
                    <a:pt x="3760" y="2657"/>
                  </a:cubicBezTo>
                  <a:cubicBezTo>
                    <a:pt x="3760" y="2674"/>
                    <a:pt x="3776" y="2691"/>
                    <a:pt x="3793" y="2674"/>
                  </a:cubicBezTo>
                  <a:close/>
                  <a:moveTo>
                    <a:pt x="3810" y="3860"/>
                  </a:moveTo>
                  <a:cubicBezTo>
                    <a:pt x="3826" y="3844"/>
                    <a:pt x="3843" y="3810"/>
                    <a:pt x="3826" y="3794"/>
                  </a:cubicBezTo>
                  <a:cubicBezTo>
                    <a:pt x="3810" y="3810"/>
                    <a:pt x="3793" y="3844"/>
                    <a:pt x="3810" y="3860"/>
                  </a:cubicBezTo>
                  <a:close/>
                  <a:moveTo>
                    <a:pt x="3776" y="4195"/>
                  </a:moveTo>
                  <a:cubicBezTo>
                    <a:pt x="3776" y="4195"/>
                    <a:pt x="3793" y="4195"/>
                    <a:pt x="3793" y="4195"/>
                  </a:cubicBezTo>
                  <a:cubicBezTo>
                    <a:pt x="3793" y="4178"/>
                    <a:pt x="3793" y="4161"/>
                    <a:pt x="3793" y="4161"/>
                  </a:cubicBezTo>
                  <a:cubicBezTo>
                    <a:pt x="3793" y="4178"/>
                    <a:pt x="3776" y="4178"/>
                    <a:pt x="3776" y="4178"/>
                  </a:cubicBezTo>
                  <a:cubicBezTo>
                    <a:pt x="3793" y="4178"/>
                    <a:pt x="3760" y="4195"/>
                    <a:pt x="3776" y="4195"/>
                  </a:cubicBezTo>
                  <a:close/>
                  <a:moveTo>
                    <a:pt x="3459" y="786"/>
                  </a:moveTo>
                  <a:cubicBezTo>
                    <a:pt x="3425" y="803"/>
                    <a:pt x="3392" y="836"/>
                    <a:pt x="3392" y="870"/>
                  </a:cubicBezTo>
                  <a:cubicBezTo>
                    <a:pt x="3425" y="870"/>
                    <a:pt x="3442" y="819"/>
                    <a:pt x="3459" y="786"/>
                  </a:cubicBezTo>
                  <a:close/>
                  <a:moveTo>
                    <a:pt x="3409" y="3810"/>
                  </a:moveTo>
                  <a:cubicBezTo>
                    <a:pt x="3392" y="3810"/>
                    <a:pt x="3392" y="3844"/>
                    <a:pt x="3375" y="3844"/>
                  </a:cubicBezTo>
                  <a:cubicBezTo>
                    <a:pt x="3375" y="3827"/>
                    <a:pt x="3359" y="3844"/>
                    <a:pt x="3359" y="3827"/>
                  </a:cubicBezTo>
                  <a:cubicBezTo>
                    <a:pt x="3375" y="3827"/>
                    <a:pt x="3375" y="3794"/>
                    <a:pt x="3359" y="3794"/>
                  </a:cubicBezTo>
                  <a:cubicBezTo>
                    <a:pt x="3359" y="3810"/>
                    <a:pt x="3359" y="3794"/>
                    <a:pt x="3359" y="3810"/>
                  </a:cubicBezTo>
                  <a:cubicBezTo>
                    <a:pt x="3359" y="3810"/>
                    <a:pt x="3359" y="3810"/>
                    <a:pt x="3359" y="3827"/>
                  </a:cubicBezTo>
                  <a:cubicBezTo>
                    <a:pt x="3342" y="3827"/>
                    <a:pt x="3342" y="3827"/>
                    <a:pt x="3342" y="3827"/>
                  </a:cubicBezTo>
                  <a:cubicBezTo>
                    <a:pt x="3342" y="3860"/>
                    <a:pt x="3359" y="3827"/>
                    <a:pt x="3375" y="3860"/>
                  </a:cubicBezTo>
                  <a:cubicBezTo>
                    <a:pt x="3375" y="3844"/>
                    <a:pt x="3392" y="3860"/>
                    <a:pt x="3392" y="3860"/>
                  </a:cubicBezTo>
                  <a:cubicBezTo>
                    <a:pt x="3392" y="3827"/>
                    <a:pt x="3425" y="3827"/>
                    <a:pt x="3409" y="3810"/>
                  </a:cubicBezTo>
                  <a:close/>
                  <a:moveTo>
                    <a:pt x="3559" y="3409"/>
                  </a:moveTo>
                  <a:cubicBezTo>
                    <a:pt x="3559" y="3426"/>
                    <a:pt x="3526" y="3426"/>
                    <a:pt x="3526" y="3426"/>
                  </a:cubicBezTo>
                  <a:cubicBezTo>
                    <a:pt x="3526" y="3409"/>
                    <a:pt x="3542" y="3426"/>
                    <a:pt x="3542" y="3409"/>
                  </a:cubicBezTo>
                  <a:cubicBezTo>
                    <a:pt x="3526" y="3409"/>
                    <a:pt x="3526" y="3409"/>
                    <a:pt x="3526" y="3393"/>
                  </a:cubicBezTo>
                  <a:cubicBezTo>
                    <a:pt x="3509" y="3393"/>
                    <a:pt x="3492" y="3393"/>
                    <a:pt x="3492" y="3409"/>
                  </a:cubicBezTo>
                  <a:cubicBezTo>
                    <a:pt x="3492" y="3426"/>
                    <a:pt x="3475" y="3443"/>
                    <a:pt x="3475" y="3459"/>
                  </a:cubicBezTo>
                  <a:cubicBezTo>
                    <a:pt x="3475" y="3476"/>
                    <a:pt x="3492" y="3459"/>
                    <a:pt x="3492" y="3476"/>
                  </a:cubicBezTo>
                  <a:cubicBezTo>
                    <a:pt x="3509" y="3493"/>
                    <a:pt x="3509" y="3459"/>
                    <a:pt x="3509" y="3459"/>
                  </a:cubicBezTo>
                  <a:cubicBezTo>
                    <a:pt x="3526" y="3476"/>
                    <a:pt x="3526" y="3476"/>
                    <a:pt x="3542" y="3493"/>
                  </a:cubicBezTo>
                  <a:cubicBezTo>
                    <a:pt x="3526" y="3476"/>
                    <a:pt x="3542" y="3459"/>
                    <a:pt x="3559" y="3459"/>
                  </a:cubicBezTo>
                  <a:cubicBezTo>
                    <a:pt x="3559" y="3443"/>
                    <a:pt x="3576" y="3426"/>
                    <a:pt x="3559" y="3409"/>
                  </a:cubicBezTo>
                  <a:close/>
                  <a:moveTo>
                    <a:pt x="3609" y="2223"/>
                  </a:moveTo>
                  <a:cubicBezTo>
                    <a:pt x="3609" y="2240"/>
                    <a:pt x="3576" y="2223"/>
                    <a:pt x="3576" y="2240"/>
                  </a:cubicBezTo>
                  <a:cubicBezTo>
                    <a:pt x="3626" y="2240"/>
                    <a:pt x="3592" y="2256"/>
                    <a:pt x="3592" y="2256"/>
                  </a:cubicBezTo>
                  <a:cubicBezTo>
                    <a:pt x="3592" y="2256"/>
                    <a:pt x="3609" y="2256"/>
                    <a:pt x="3626" y="2256"/>
                  </a:cubicBezTo>
                  <a:cubicBezTo>
                    <a:pt x="3609" y="2240"/>
                    <a:pt x="3626" y="2223"/>
                    <a:pt x="3609" y="2223"/>
                  </a:cubicBezTo>
                  <a:close/>
                  <a:moveTo>
                    <a:pt x="3609" y="1989"/>
                  </a:moveTo>
                  <a:cubicBezTo>
                    <a:pt x="3592" y="2006"/>
                    <a:pt x="3592" y="1989"/>
                    <a:pt x="3592" y="1989"/>
                  </a:cubicBezTo>
                  <a:cubicBezTo>
                    <a:pt x="3576" y="2006"/>
                    <a:pt x="3592" y="2006"/>
                    <a:pt x="3609" y="2022"/>
                  </a:cubicBezTo>
                  <a:cubicBezTo>
                    <a:pt x="3609" y="2006"/>
                    <a:pt x="3609" y="2006"/>
                    <a:pt x="3609" y="1989"/>
                  </a:cubicBezTo>
                  <a:close/>
                  <a:moveTo>
                    <a:pt x="3225" y="3860"/>
                  </a:moveTo>
                  <a:cubicBezTo>
                    <a:pt x="3208" y="3877"/>
                    <a:pt x="3208" y="3910"/>
                    <a:pt x="3225" y="3927"/>
                  </a:cubicBezTo>
                  <a:cubicBezTo>
                    <a:pt x="3242" y="3910"/>
                    <a:pt x="3258" y="3927"/>
                    <a:pt x="3258" y="3910"/>
                  </a:cubicBezTo>
                  <a:cubicBezTo>
                    <a:pt x="3242" y="3910"/>
                    <a:pt x="3242" y="3877"/>
                    <a:pt x="3242" y="3860"/>
                  </a:cubicBezTo>
                  <a:cubicBezTo>
                    <a:pt x="3225" y="3877"/>
                    <a:pt x="3225" y="3860"/>
                    <a:pt x="3225" y="3860"/>
                  </a:cubicBezTo>
                  <a:close/>
                  <a:moveTo>
                    <a:pt x="3375" y="1705"/>
                  </a:moveTo>
                  <a:cubicBezTo>
                    <a:pt x="3359" y="1705"/>
                    <a:pt x="3342" y="1705"/>
                    <a:pt x="3342" y="1722"/>
                  </a:cubicBezTo>
                  <a:cubicBezTo>
                    <a:pt x="3359" y="1738"/>
                    <a:pt x="3392" y="1738"/>
                    <a:pt x="3375" y="1705"/>
                  </a:cubicBezTo>
                  <a:close/>
                  <a:moveTo>
                    <a:pt x="3275" y="3259"/>
                  </a:moveTo>
                  <a:cubicBezTo>
                    <a:pt x="3275" y="3242"/>
                    <a:pt x="3292" y="3242"/>
                    <a:pt x="3275" y="3225"/>
                  </a:cubicBezTo>
                  <a:cubicBezTo>
                    <a:pt x="3275" y="3225"/>
                    <a:pt x="3258" y="3225"/>
                    <a:pt x="3258" y="3225"/>
                  </a:cubicBezTo>
                  <a:cubicBezTo>
                    <a:pt x="3275" y="3225"/>
                    <a:pt x="3275" y="3259"/>
                    <a:pt x="3275" y="3259"/>
                  </a:cubicBezTo>
                  <a:close/>
                  <a:moveTo>
                    <a:pt x="3392" y="2875"/>
                  </a:moveTo>
                  <a:cubicBezTo>
                    <a:pt x="3392" y="2891"/>
                    <a:pt x="3392" y="2891"/>
                    <a:pt x="3409" y="2891"/>
                  </a:cubicBezTo>
                  <a:cubicBezTo>
                    <a:pt x="3409" y="2858"/>
                    <a:pt x="3392" y="2875"/>
                    <a:pt x="3392" y="2875"/>
                  </a:cubicBezTo>
                  <a:close/>
                  <a:moveTo>
                    <a:pt x="3409" y="2139"/>
                  </a:moveTo>
                  <a:cubicBezTo>
                    <a:pt x="3392" y="2123"/>
                    <a:pt x="3392" y="2106"/>
                    <a:pt x="3392" y="2089"/>
                  </a:cubicBezTo>
                  <a:cubicBezTo>
                    <a:pt x="3392" y="2106"/>
                    <a:pt x="3359" y="2106"/>
                    <a:pt x="3375" y="2089"/>
                  </a:cubicBezTo>
                  <a:cubicBezTo>
                    <a:pt x="3342" y="2089"/>
                    <a:pt x="3325" y="2106"/>
                    <a:pt x="3308" y="2106"/>
                  </a:cubicBezTo>
                  <a:cubicBezTo>
                    <a:pt x="3308" y="2156"/>
                    <a:pt x="3375" y="2173"/>
                    <a:pt x="3409" y="2139"/>
                  </a:cubicBezTo>
                  <a:close/>
                  <a:moveTo>
                    <a:pt x="3275" y="4412"/>
                  </a:moveTo>
                  <a:cubicBezTo>
                    <a:pt x="3308" y="4395"/>
                    <a:pt x="3325" y="4378"/>
                    <a:pt x="3342" y="4395"/>
                  </a:cubicBezTo>
                  <a:cubicBezTo>
                    <a:pt x="3359" y="4378"/>
                    <a:pt x="3342" y="4362"/>
                    <a:pt x="3342" y="4362"/>
                  </a:cubicBezTo>
                  <a:cubicBezTo>
                    <a:pt x="3342" y="4378"/>
                    <a:pt x="3308" y="4378"/>
                    <a:pt x="3308" y="4362"/>
                  </a:cubicBezTo>
                  <a:cubicBezTo>
                    <a:pt x="3325" y="4345"/>
                    <a:pt x="3308" y="4311"/>
                    <a:pt x="3292" y="4295"/>
                  </a:cubicBezTo>
                  <a:cubicBezTo>
                    <a:pt x="3275" y="4295"/>
                    <a:pt x="3292" y="4345"/>
                    <a:pt x="3275" y="4328"/>
                  </a:cubicBezTo>
                  <a:cubicBezTo>
                    <a:pt x="3292" y="4362"/>
                    <a:pt x="3258" y="4395"/>
                    <a:pt x="3275" y="4412"/>
                  </a:cubicBezTo>
                  <a:close/>
                  <a:moveTo>
                    <a:pt x="3258" y="1939"/>
                  </a:moveTo>
                  <a:cubicBezTo>
                    <a:pt x="3275" y="1939"/>
                    <a:pt x="3292" y="1939"/>
                    <a:pt x="3292" y="1922"/>
                  </a:cubicBezTo>
                  <a:cubicBezTo>
                    <a:pt x="3275" y="1922"/>
                    <a:pt x="3275" y="1922"/>
                    <a:pt x="3258" y="1939"/>
                  </a:cubicBezTo>
                  <a:close/>
                  <a:moveTo>
                    <a:pt x="3292" y="1404"/>
                  </a:moveTo>
                  <a:cubicBezTo>
                    <a:pt x="3325" y="1421"/>
                    <a:pt x="3325" y="1387"/>
                    <a:pt x="3342" y="1404"/>
                  </a:cubicBezTo>
                  <a:cubicBezTo>
                    <a:pt x="3342" y="1404"/>
                    <a:pt x="3342" y="1387"/>
                    <a:pt x="3342" y="1371"/>
                  </a:cubicBezTo>
                  <a:cubicBezTo>
                    <a:pt x="3325" y="1371"/>
                    <a:pt x="3325" y="1354"/>
                    <a:pt x="3308" y="1354"/>
                  </a:cubicBezTo>
                  <a:cubicBezTo>
                    <a:pt x="3308" y="1371"/>
                    <a:pt x="3292" y="1371"/>
                    <a:pt x="3292" y="1387"/>
                  </a:cubicBezTo>
                  <a:cubicBezTo>
                    <a:pt x="3308" y="1387"/>
                    <a:pt x="3292" y="1387"/>
                    <a:pt x="3292" y="1404"/>
                  </a:cubicBezTo>
                  <a:close/>
                  <a:moveTo>
                    <a:pt x="3342" y="786"/>
                  </a:moveTo>
                  <a:cubicBezTo>
                    <a:pt x="3325" y="786"/>
                    <a:pt x="3308" y="819"/>
                    <a:pt x="3325" y="836"/>
                  </a:cubicBezTo>
                  <a:cubicBezTo>
                    <a:pt x="3342" y="836"/>
                    <a:pt x="3342" y="803"/>
                    <a:pt x="3342" y="786"/>
                  </a:cubicBezTo>
                  <a:close/>
                  <a:moveTo>
                    <a:pt x="3325" y="2006"/>
                  </a:moveTo>
                  <a:cubicBezTo>
                    <a:pt x="3342" y="2006"/>
                    <a:pt x="3325" y="1956"/>
                    <a:pt x="3325" y="1956"/>
                  </a:cubicBezTo>
                  <a:cubicBezTo>
                    <a:pt x="3325" y="1989"/>
                    <a:pt x="3308" y="1989"/>
                    <a:pt x="3325" y="200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Google Shape;2024;p 2"/>
            <p:cNvSpPr/>
            <p:nvPr/>
          </p:nvSpPr>
          <p:spPr>
            <a:xfrm>
              <a:off x="6923160" y="947160"/>
              <a:ext cx="893880" cy="860040"/>
            </a:xfrm>
            <a:custGeom>
              <a:avLst/>
              <a:gdLst/>
              <a:ahLst/>
              <a:cxnLst/>
              <a:rect l="l" t="t" r="r" b="b"/>
              <a:pathLst>
                <a:path w="13969" h="13936">
                  <a:moveTo>
                    <a:pt x="5147" y="1020"/>
                  </a:moveTo>
                  <a:cubicBezTo>
                    <a:pt x="8438" y="1"/>
                    <a:pt x="11930" y="1838"/>
                    <a:pt x="12949" y="5130"/>
                  </a:cubicBezTo>
                  <a:cubicBezTo>
                    <a:pt x="13969" y="8422"/>
                    <a:pt x="12131" y="11897"/>
                    <a:pt x="8839" y="12916"/>
                  </a:cubicBezTo>
                  <a:cubicBezTo>
                    <a:pt x="5548" y="13935"/>
                    <a:pt x="2055" y="12097"/>
                    <a:pt x="1020" y="8823"/>
                  </a:cubicBezTo>
                  <a:cubicBezTo>
                    <a:pt x="0" y="5531"/>
                    <a:pt x="1855" y="2039"/>
                    <a:pt x="5147" y="102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Google Shape;2025;p 2"/>
            <p:cNvSpPr/>
            <p:nvPr/>
          </p:nvSpPr>
          <p:spPr>
            <a:xfrm>
              <a:off x="7135920" y="1001880"/>
              <a:ext cx="681120" cy="776520"/>
            </a:xfrm>
            <a:custGeom>
              <a:avLst/>
              <a:gdLst/>
              <a:ahLst/>
              <a:cxnLst/>
              <a:rect l="l" t="t" r="r" b="b"/>
              <a:pathLst>
                <a:path w="10644" h="12582">
                  <a:moveTo>
                    <a:pt x="5013" y="0"/>
                  </a:moveTo>
                  <a:cubicBezTo>
                    <a:pt x="7118" y="468"/>
                    <a:pt x="8939" y="2022"/>
                    <a:pt x="9624" y="4244"/>
                  </a:cubicBezTo>
                  <a:cubicBezTo>
                    <a:pt x="10644" y="7536"/>
                    <a:pt x="8806" y="11011"/>
                    <a:pt x="5514" y="12030"/>
                  </a:cubicBezTo>
                  <a:cubicBezTo>
                    <a:pt x="3776" y="12582"/>
                    <a:pt x="1972" y="12314"/>
                    <a:pt x="518" y="11462"/>
                  </a:cubicBezTo>
                  <a:cubicBezTo>
                    <a:pt x="969" y="11161"/>
                    <a:pt x="735" y="11145"/>
                    <a:pt x="435" y="10777"/>
                  </a:cubicBezTo>
                  <a:cubicBezTo>
                    <a:pt x="134" y="10409"/>
                    <a:pt x="0" y="9892"/>
                    <a:pt x="568" y="10242"/>
                  </a:cubicBezTo>
                  <a:cubicBezTo>
                    <a:pt x="1137" y="10577"/>
                    <a:pt x="1387" y="10376"/>
                    <a:pt x="1354" y="10042"/>
                  </a:cubicBezTo>
                  <a:cubicBezTo>
                    <a:pt x="1304" y="9708"/>
                    <a:pt x="869" y="9775"/>
                    <a:pt x="535" y="9190"/>
                  </a:cubicBezTo>
                  <a:cubicBezTo>
                    <a:pt x="184" y="8605"/>
                    <a:pt x="635" y="7953"/>
                    <a:pt x="1270" y="7853"/>
                  </a:cubicBezTo>
                  <a:cubicBezTo>
                    <a:pt x="1905" y="7753"/>
                    <a:pt x="1805" y="9474"/>
                    <a:pt x="2406" y="8906"/>
                  </a:cubicBezTo>
                  <a:cubicBezTo>
                    <a:pt x="3008" y="8338"/>
                    <a:pt x="4345" y="8839"/>
                    <a:pt x="4578" y="9374"/>
                  </a:cubicBezTo>
                  <a:cubicBezTo>
                    <a:pt x="4812" y="9908"/>
                    <a:pt x="4929" y="9758"/>
                    <a:pt x="5280" y="8822"/>
                  </a:cubicBezTo>
                  <a:cubicBezTo>
                    <a:pt x="5648" y="7870"/>
                    <a:pt x="6299" y="8187"/>
                    <a:pt x="6533" y="7870"/>
                  </a:cubicBezTo>
                  <a:cubicBezTo>
                    <a:pt x="6751" y="7552"/>
                    <a:pt x="6600" y="7318"/>
                    <a:pt x="6350" y="6901"/>
                  </a:cubicBezTo>
                  <a:cubicBezTo>
                    <a:pt x="6116" y="6500"/>
                    <a:pt x="6533" y="6333"/>
                    <a:pt x="6567" y="5948"/>
                  </a:cubicBezTo>
                  <a:cubicBezTo>
                    <a:pt x="6600" y="5564"/>
                    <a:pt x="6433" y="5748"/>
                    <a:pt x="6433" y="5079"/>
                  </a:cubicBezTo>
                  <a:cubicBezTo>
                    <a:pt x="6416" y="4411"/>
                    <a:pt x="6082" y="4445"/>
                    <a:pt x="6015" y="4094"/>
                  </a:cubicBezTo>
                  <a:cubicBezTo>
                    <a:pt x="5965" y="3759"/>
                    <a:pt x="6299" y="3826"/>
                    <a:pt x="6216" y="3258"/>
                  </a:cubicBezTo>
                  <a:cubicBezTo>
                    <a:pt x="6132" y="2690"/>
                    <a:pt x="6817" y="3041"/>
                    <a:pt x="6884" y="2623"/>
                  </a:cubicBezTo>
                  <a:cubicBezTo>
                    <a:pt x="6951" y="2189"/>
                    <a:pt x="6283" y="2022"/>
                    <a:pt x="6249" y="1754"/>
                  </a:cubicBezTo>
                  <a:cubicBezTo>
                    <a:pt x="6199" y="1504"/>
                    <a:pt x="7202" y="1938"/>
                    <a:pt x="7051" y="1454"/>
                  </a:cubicBezTo>
                  <a:cubicBezTo>
                    <a:pt x="6884" y="969"/>
                    <a:pt x="5046" y="33"/>
                    <a:pt x="5013" y="0"/>
                  </a:cubicBezTo>
                  <a:close/>
                </a:path>
              </a:pathLst>
            </a:custGeom>
            <a:solidFill>
              <a:srgbClr val="80A2A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Google Shape;2026;p 2"/>
            <p:cNvSpPr/>
            <p:nvPr/>
          </p:nvSpPr>
          <p:spPr>
            <a:xfrm>
              <a:off x="6945840" y="968760"/>
              <a:ext cx="849960" cy="817560"/>
            </a:xfrm>
            <a:custGeom>
              <a:avLst/>
              <a:gdLst/>
              <a:ahLst/>
              <a:cxnLst/>
              <a:rect l="l" t="t" r="r" b="b"/>
              <a:pathLst>
                <a:path w="13284" h="13251">
                  <a:moveTo>
                    <a:pt x="4745" y="518"/>
                  </a:moveTo>
                  <a:cubicBezTo>
                    <a:pt x="6433" y="0"/>
                    <a:pt x="8171" y="201"/>
                    <a:pt x="9624" y="969"/>
                  </a:cubicBezTo>
                  <a:cubicBezTo>
                    <a:pt x="11078" y="1721"/>
                    <a:pt x="12231" y="3041"/>
                    <a:pt x="12749" y="4729"/>
                  </a:cubicBezTo>
                  <a:cubicBezTo>
                    <a:pt x="13284" y="6416"/>
                    <a:pt x="13066" y="8154"/>
                    <a:pt x="12298" y="9608"/>
                  </a:cubicBezTo>
                  <a:cubicBezTo>
                    <a:pt x="11546" y="11045"/>
                    <a:pt x="10226" y="12214"/>
                    <a:pt x="8538" y="12732"/>
                  </a:cubicBezTo>
                  <a:cubicBezTo>
                    <a:pt x="6851" y="13250"/>
                    <a:pt x="5096" y="13033"/>
                    <a:pt x="3659" y="12281"/>
                  </a:cubicBezTo>
                  <a:cubicBezTo>
                    <a:pt x="2206" y="11513"/>
                    <a:pt x="1036" y="10193"/>
                    <a:pt x="518" y="8522"/>
                  </a:cubicBezTo>
                  <a:cubicBezTo>
                    <a:pt x="0" y="6834"/>
                    <a:pt x="201" y="5096"/>
                    <a:pt x="969" y="3643"/>
                  </a:cubicBezTo>
                  <a:cubicBezTo>
                    <a:pt x="1738" y="2189"/>
                    <a:pt x="3058" y="1036"/>
                    <a:pt x="4745" y="518"/>
                  </a:cubicBezTo>
                  <a:close/>
                  <a:moveTo>
                    <a:pt x="9474" y="1254"/>
                  </a:moveTo>
                  <a:cubicBezTo>
                    <a:pt x="8087" y="535"/>
                    <a:pt x="6450" y="335"/>
                    <a:pt x="4846" y="836"/>
                  </a:cubicBezTo>
                  <a:cubicBezTo>
                    <a:pt x="3242" y="1320"/>
                    <a:pt x="1989" y="2423"/>
                    <a:pt x="1270" y="3793"/>
                  </a:cubicBezTo>
                  <a:cubicBezTo>
                    <a:pt x="535" y="5163"/>
                    <a:pt x="334" y="6817"/>
                    <a:pt x="836" y="8421"/>
                  </a:cubicBezTo>
                  <a:cubicBezTo>
                    <a:pt x="1337" y="10009"/>
                    <a:pt x="2423" y="11262"/>
                    <a:pt x="3810" y="11980"/>
                  </a:cubicBezTo>
                  <a:cubicBezTo>
                    <a:pt x="5180" y="12716"/>
                    <a:pt x="6834" y="12916"/>
                    <a:pt x="8438" y="12415"/>
                  </a:cubicBezTo>
                  <a:cubicBezTo>
                    <a:pt x="10042" y="11914"/>
                    <a:pt x="11295" y="10828"/>
                    <a:pt x="12014" y="9457"/>
                  </a:cubicBezTo>
                  <a:cubicBezTo>
                    <a:pt x="12732" y="8071"/>
                    <a:pt x="12933" y="6433"/>
                    <a:pt x="12448" y="4829"/>
                  </a:cubicBezTo>
                  <a:cubicBezTo>
                    <a:pt x="11947" y="3225"/>
                    <a:pt x="10844" y="1989"/>
                    <a:pt x="9474" y="125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Google Shape;2027;p 2"/>
            <p:cNvSpPr/>
            <p:nvPr/>
          </p:nvSpPr>
          <p:spPr>
            <a:xfrm>
              <a:off x="7170120" y="1127880"/>
              <a:ext cx="564480" cy="607320"/>
            </a:xfrm>
            <a:custGeom>
              <a:avLst/>
              <a:gdLst/>
              <a:ahLst/>
              <a:cxnLst/>
              <a:rect l="l" t="t" r="r" b="b"/>
              <a:pathLst>
                <a:path w="8824" h="9842">
                  <a:moveTo>
                    <a:pt x="6484" y="0"/>
                  </a:moveTo>
                  <a:cubicBezTo>
                    <a:pt x="6484" y="0"/>
                    <a:pt x="6400" y="0"/>
                    <a:pt x="6434" y="51"/>
                  </a:cubicBezTo>
                  <a:cubicBezTo>
                    <a:pt x="6484" y="117"/>
                    <a:pt x="6551" y="184"/>
                    <a:pt x="6634" y="402"/>
                  </a:cubicBezTo>
                  <a:cubicBezTo>
                    <a:pt x="6718" y="635"/>
                    <a:pt x="6768" y="535"/>
                    <a:pt x="6935" y="686"/>
                  </a:cubicBezTo>
                  <a:cubicBezTo>
                    <a:pt x="7102" y="819"/>
                    <a:pt x="7052" y="1003"/>
                    <a:pt x="7136" y="1053"/>
                  </a:cubicBezTo>
                  <a:cubicBezTo>
                    <a:pt x="7219" y="1103"/>
                    <a:pt x="7369" y="1254"/>
                    <a:pt x="7336" y="1371"/>
                  </a:cubicBezTo>
                  <a:cubicBezTo>
                    <a:pt x="7319" y="1504"/>
                    <a:pt x="7219" y="1387"/>
                    <a:pt x="7169" y="1404"/>
                  </a:cubicBezTo>
                  <a:cubicBezTo>
                    <a:pt x="7136" y="1421"/>
                    <a:pt x="7119" y="1605"/>
                    <a:pt x="7236" y="1788"/>
                  </a:cubicBezTo>
                  <a:cubicBezTo>
                    <a:pt x="7353" y="1972"/>
                    <a:pt x="7453" y="2106"/>
                    <a:pt x="7453" y="2306"/>
                  </a:cubicBezTo>
                  <a:cubicBezTo>
                    <a:pt x="7453" y="2507"/>
                    <a:pt x="7470" y="2540"/>
                    <a:pt x="7570" y="2691"/>
                  </a:cubicBezTo>
                  <a:cubicBezTo>
                    <a:pt x="7670" y="2824"/>
                    <a:pt x="7737" y="3075"/>
                    <a:pt x="7670" y="3342"/>
                  </a:cubicBezTo>
                  <a:cubicBezTo>
                    <a:pt x="7587" y="3626"/>
                    <a:pt x="7537" y="3793"/>
                    <a:pt x="7587" y="3977"/>
                  </a:cubicBezTo>
                  <a:cubicBezTo>
                    <a:pt x="7620" y="4178"/>
                    <a:pt x="7537" y="4261"/>
                    <a:pt x="7470" y="4161"/>
                  </a:cubicBezTo>
                  <a:cubicBezTo>
                    <a:pt x="7403" y="4077"/>
                    <a:pt x="7303" y="3960"/>
                    <a:pt x="7202" y="3977"/>
                  </a:cubicBezTo>
                  <a:cubicBezTo>
                    <a:pt x="7119" y="3994"/>
                    <a:pt x="7319" y="4111"/>
                    <a:pt x="7303" y="4261"/>
                  </a:cubicBezTo>
                  <a:cubicBezTo>
                    <a:pt x="7303" y="4428"/>
                    <a:pt x="7219" y="4529"/>
                    <a:pt x="7269" y="4662"/>
                  </a:cubicBezTo>
                  <a:cubicBezTo>
                    <a:pt x="7303" y="4796"/>
                    <a:pt x="7136" y="5247"/>
                    <a:pt x="6985" y="5381"/>
                  </a:cubicBezTo>
                  <a:cubicBezTo>
                    <a:pt x="6835" y="5531"/>
                    <a:pt x="6618" y="5581"/>
                    <a:pt x="6551" y="5581"/>
                  </a:cubicBezTo>
                  <a:cubicBezTo>
                    <a:pt x="6467" y="5564"/>
                    <a:pt x="6551" y="5715"/>
                    <a:pt x="6751" y="5648"/>
                  </a:cubicBezTo>
                  <a:cubicBezTo>
                    <a:pt x="6935" y="5581"/>
                    <a:pt x="7052" y="5464"/>
                    <a:pt x="7102" y="5498"/>
                  </a:cubicBezTo>
                  <a:cubicBezTo>
                    <a:pt x="7152" y="5531"/>
                    <a:pt x="7035" y="5581"/>
                    <a:pt x="7035" y="5648"/>
                  </a:cubicBezTo>
                  <a:cubicBezTo>
                    <a:pt x="7019" y="5715"/>
                    <a:pt x="7052" y="5782"/>
                    <a:pt x="6968" y="5865"/>
                  </a:cubicBezTo>
                  <a:cubicBezTo>
                    <a:pt x="6885" y="5932"/>
                    <a:pt x="6818" y="5965"/>
                    <a:pt x="6852" y="6016"/>
                  </a:cubicBezTo>
                  <a:cubicBezTo>
                    <a:pt x="6885" y="6049"/>
                    <a:pt x="7186" y="5965"/>
                    <a:pt x="7202" y="6300"/>
                  </a:cubicBezTo>
                  <a:cubicBezTo>
                    <a:pt x="7219" y="6617"/>
                    <a:pt x="7052" y="6634"/>
                    <a:pt x="7002" y="6851"/>
                  </a:cubicBezTo>
                  <a:cubicBezTo>
                    <a:pt x="6952" y="7085"/>
                    <a:pt x="6835" y="7235"/>
                    <a:pt x="6584" y="7419"/>
                  </a:cubicBezTo>
                  <a:cubicBezTo>
                    <a:pt x="6334" y="7603"/>
                    <a:pt x="6250" y="7603"/>
                    <a:pt x="6066" y="7820"/>
                  </a:cubicBezTo>
                  <a:cubicBezTo>
                    <a:pt x="5882" y="8037"/>
                    <a:pt x="5515" y="7954"/>
                    <a:pt x="5348" y="7970"/>
                  </a:cubicBezTo>
                  <a:cubicBezTo>
                    <a:pt x="5181" y="8004"/>
                    <a:pt x="4997" y="8087"/>
                    <a:pt x="4880" y="8021"/>
                  </a:cubicBezTo>
                  <a:cubicBezTo>
                    <a:pt x="4763" y="7954"/>
                    <a:pt x="4713" y="7837"/>
                    <a:pt x="4629" y="7854"/>
                  </a:cubicBezTo>
                  <a:cubicBezTo>
                    <a:pt x="4562" y="7870"/>
                    <a:pt x="4629" y="7970"/>
                    <a:pt x="4663" y="8054"/>
                  </a:cubicBezTo>
                  <a:cubicBezTo>
                    <a:pt x="4713" y="8138"/>
                    <a:pt x="4479" y="8087"/>
                    <a:pt x="4395" y="8171"/>
                  </a:cubicBezTo>
                  <a:cubicBezTo>
                    <a:pt x="4329" y="8271"/>
                    <a:pt x="4228" y="8338"/>
                    <a:pt x="4028" y="8338"/>
                  </a:cubicBezTo>
                  <a:cubicBezTo>
                    <a:pt x="3827" y="8338"/>
                    <a:pt x="3911" y="8472"/>
                    <a:pt x="4011" y="8522"/>
                  </a:cubicBezTo>
                  <a:cubicBezTo>
                    <a:pt x="4128" y="8555"/>
                    <a:pt x="4061" y="8739"/>
                    <a:pt x="3727" y="8772"/>
                  </a:cubicBezTo>
                  <a:cubicBezTo>
                    <a:pt x="3393" y="8806"/>
                    <a:pt x="3209" y="8772"/>
                    <a:pt x="2791" y="8940"/>
                  </a:cubicBezTo>
                  <a:cubicBezTo>
                    <a:pt x="2374" y="9107"/>
                    <a:pt x="2323" y="8772"/>
                    <a:pt x="2006" y="8856"/>
                  </a:cubicBezTo>
                  <a:cubicBezTo>
                    <a:pt x="1672" y="8923"/>
                    <a:pt x="1338" y="8923"/>
                    <a:pt x="1087" y="8689"/>
                  </a:cubicBezTo>
                  <a:cubicBezTo>
                    <a:pt x="836" y="8455"/>
                    <a:pt x="719" y="8689"/>
                    <a:pt x="469" y="8522"/>
                  </a:cubicBezTo>
                  <a:cubicBezTo>
                    <a:pt x="218" y="8338"/>
                    <a:pt x="185" y="8288"/>
                    <a:pt x="101" y="8338"/>
                  </a:cubicBezTo>
                  <a:cubicBezTo>
                    <a:pt x="1" y="8371"/>
                    <a:pt x="68" y="8605"/>
                    <a:pt x="369" y="8672"/>
                  </a:cubicBezTo>
                  <a:cubicBezTo>
                    <a:pt x="669" y="8722"/>
                    <a:pt x="770" y="8823"/>
                    <a:pt x="887" y="9107"/>
                  </a:cubicBezTo>
                  <a:cubicBezTo>
                    <a:pt x="987" y="9374"/>
                    <a:pt x="1237" y="9274"/>
                    <a:pt x="1405" y="9407"/>
                  </a:cubicBezTo>
                  <a:cubicBezTo>
                    <a:pt x="1572" y="9524"/>
                    <a:pt x="1605" y="9725"/>
                    <a:pt x="1889" y="9691"/>
                  </a:cubicBezTo>
                  <a:cubicBezTo>
                    <a:pt x="2173" y="9675"/>
                    <a:pt x="2307" y="9625"/>
                    <a:pt x="2424" y="9742"/>
                  </a:cubicBezTo>
                  <a:cubicBezTo>
                    <a:pt x="2557" y="9842"/>
                    <a:pt x="2758" y="9808"/>
                    <a:pt x="3009" y="9708"/>
                  </a:cubicBezTo>
                  <a:cubicBezTo>
                    <a:pt x="3276" y="9591"/>
                    <a:pt x="3493" y="9792"/>
                    <a:pt x="3744" y="9742"/>
                  </a:cubicBezTo>
                  <a:cubicBezTo>
                    <a:pt x="4011" y="9675"/>
                    <a:pt x="4095" y="9541"/>
                    <a:pt x="4412" y="9574"/>
                  </a:cubicBezTo>
                  <a:cubicBezTo>
                    <a:pt x="4730" y="9591"/>
                    <a:pt x="4863" y="9491"/>
                    <a:pt x="4963" y="9357"/>
                  </a:cubicBezTo>
                  <a:cubicBezTo>
                    <a:pt x="5064" y="9224"/>
                    <a:pt x="5214" y="9190"/>
                    <a:pt x="5314" y="9173"/>
                  </a:cubicBezTo>
                  <a:cubicBezTo>
                    <a:pt x="5415" y="9140"/>
                    <a:pt x="5364" y="8990"/>
                    <a:pt x="5080" y="9040"/>
                  </a:cubicBezTo>
                  <a:cubicBezTo>
                    <a:pt x="4796" y="9090"/>
                    <a:pt x="4562" y="9307"/>
                    <a:pt x="4345" y="9307"/>
                  </a:cubicBezTo>
                  <a:cubicBezTo>
                    <a:pt x="4145" y="9324"/>
                    <a:pt x="3978" y="9341"/>
                    <a:pt x="3861" y="9491"/>
                  </a:cubicBezTo>
                  <a:cubicBezTo>
                    <a:pt x="3727" y="9641"/>
                    <a:pt x="3560" y="9625"/>
                    <a:pt x="3426" y="9574"/>
                  </a:cubicBezTo>
                  <a:cubicBezTo>
                    <a:pt x="3309" y="9524"/>
                    <a:pt x="3259" y="9591"/>
                    <a:pt x="3159" y="9591"/>
                  </a:cubicBezTo>
                  <a:cubicBezTo>
                    <a:pt x="3059" y="9574"/>
                    <a:pt x="3159" y="9374"/>
                    <a:pt x="3326" y="9374"/>
                  </a:cubicBezTo>
                  <a:cubicBezTo>
                    <a:pt x="3493" y="9391"/>
                    <a:pt x="3510" y="9424"/>
                    <a:pt x="3660" y="9324"/>
                  </a:cubicBezTo>
                  <a:cubicBezTo>
                    <a:pt x="3827" y="9240"/>
                    <a:pt x="3911" y="9290"/>
                    <a:pt x="3994" y="9290"/>
                  </a:cubicBezTo>
                  <a:cubicBezTo>
                    <a:pt x="4078" y="9290"/>
                    <a:pt x="4128" y="9240"/>
                    <a:pt x="4195" y="9207"/>
                  </a:cubicBezTo>
                  <a:cubicBezTo>
                    <a:pt x="4262" y="9173"/>
                    <a:pt x="4345" y="9123"/>
                    <a:pt x="4462" y="9157"/>
                  </a:cubicBezTo>
                  <a:cubicBezTo>
                    <a:pt x="4596" y="9190"/>
                    <a:pt x="4629" y="9123"/>
                    <a:pt x="4730" y="9040"/>
                  </a:cubicBezTo>
                  <a:cubicBezTo>
                    <a:pt x="4830" y="8940"/>
                    <a:pt x="4947" y="8956"/>
                    <a:pt x="5064" y="8973"/>
                  </a:cubicBezTo>
                  <a:cubicBezTo>
                    <a:pt x="5181" y="9006"/>
                    <a:pt x="5231" y="8873"/>
                    <a:pt x="5314" y="8839"/>
                  </a:cubicBezTo>
                  <a:cubicBezTo>
                    <a:pt x="5381" y="8806"/>
                    <a:pt x="5398" y="8889"/>
                    <a:pt x="5532" y="8856"/>
                  </a:cubicBezTo>
                  <a:cubicBezTo>
                    <a:pt x="5665" y="8823"/>
                    <a:pt x="5665" y="8722"/>
                    <a:pt x="5765" y="8756"/>
                  </a:cubicBezTo>
                  <a:cubicBezTo>
                    <a:pt x="5866" y="8789"/>
                    <a:pt x="5849" y="8889"/>
                    <a:pt x="5682" y="8956"/>
                  </a:cubicBezTo>
                  <a:cubicBezTo>
                    <a:pt x="5532" y="9023"/>
                    <a:pt x="5632" y="9157"/>
                    <a:pt x="5816" y="9023"/>
                  </a:cubicBezTo>
                  <a:cubicBezTo>
                    <a:pt x="5983" y="8889"/>
                    <a:pt x="6166" y="8672"/>
                    <a:pt x="6534" y="8589"/>
                  </a:cubicBezTo>
                  <a:cubicBezTo>
                    <a:pt x="6885" y="8505"/>
                    <a:pt x="6751" y="8371"/>
                    <a:pt x="6902" y="8238"/>
                  </a:cubicBezTo>
                  <a:cubicBezTo>
                    <a:pt x="7035" y="8104"/>
                    <a:pt x="7253" y="8054"/>
                    <a:pt x="7319" y="7854"/>
                  </a:cubicBezTo>
                  <a:cubicBezTo>
                    <a:pt x="7369" y="7670"/>
                    <a:pt x="7453" y="7569"/>
                    <a:pt x="7737" y="7386"/>
                  </a:cubicBezTo>
                  <a:cubicBezTo>
                    <a:pt x="8004" y="7219"/>
                    <a:pt x="7854" y="7001"/>
                    <a:pt x="7971" y="6834"/>
                  </a:cubicBezTo>
                  <a:cubicBezTo>
                    <a:pt x="8088" y="6650"/>
                    <a:pt x="8355" y="6517"/>
                    <a:pt x="8489" y="6249"/>
                  </a:cubicBezTo>
                  <a:cubicBezTo>
                    <a:pt x="8623" y="5999"/>
                    <a:pt x="8439" y="5798"/>
                    <a:pt x="8489" y="5581"/>
                  </a:cubicBezTo>
                  <a:cubicBezTo>
                    <a:pt x="8556" y="5364"/>
                    <a:pt x="8656" y="5230"/>
                    <a:pt x="8740" y="4896"/>
                  </a:cubicBezTo>
                  <a:cubicBezTo>
                    <a:pt x="8823" y="4545"/>
                    <a:pt x="8740" y="4579"/>
                    <a:pt x="8606" y="4679"/>
                  </a:cubicBezTo>
                  <a:cubicBezTo>
                    <a:pt x="8472" y="4779"/>
                    <a:pt x="8372" y="4729"/>
                    <a:pt x="8322" y="4512"/>
                  </a:cubicBezTo>
                  <a:cubicBezTo>
                    <a:pt x="8272" y="4295"/>
                    <a:pt x="8071" y="3910"/>
                    <a:pt x="8155" y="3660"/>
                  </a:cubicBezTo>
                  <a:cubicBezTo>
                    <a:pt x="8238" y="3392"/>
                    <a:pt x="8255" y="3359"/>
                    <a:pt x="8238" y="3209"/>
                  </a:cubicBezTo>
                  <a:cubicBezTo>
                    <a:pt x="8205" y="3041"/>
                    <a:pt x="8372" y="3175"/>
                    <a:pt x="8472" y="3325"/>
                  </a:cubicBezTo>
                  <a:cubicBezTo>
                    <a:pt x="8572" y="3476"/>
                    <a:pt x="8673" y="3275"/>
                    <a:pt x="8623" y="3025"/>
                  </a:cubicBezTo>
                  <a:cubicBezTo>
                    <a:pt x="8556" y="2791"/>
                    <a:pt x="8372" y="2607"/>
                    <a:pt x="8405" y="2256"/>
                  </a:cubicBezTo>
                  <a:cubicBezTo>
                    <a:pt x="8422" y="1905"/>
                    <a:pt x="8205" y="1905"/>
                    <a:pt x="8171" y="1705"/>
                  </a:cubicBezTo>
                  <a:cubicBezTo>
                    <a:pt x="8138" y="1504"/>
                    <a:pt x="8105" y="1287"/>
                    <a:pt x="7887" y="1020"/>
                  </a:cubicBezTo>
                  <a:cubicBezTo>
                    <a:pt x="7670" y="769"/>
                    <a:pt x="7486" y="736"/>
                    <a:pt x="7403" y="552"/>
                  </a:cubicBezTo>
                  <a:cubicBezTo>
                    <a:pt x="7319" y="385"/>
                    <a:pt x="7219" y="585"/>
                    <a:pt x="7386" y="719"/>
                  </a:cubicBezTo>
                  <a:cubicBezTo>
                    <a:pt x="7553" y="853"/>
                    <a:pt x="7737" y="853"/>
                    <a:pt x="7904" y="1137"/>
                  </a:cubicBezTo>
                  <a:cubicBezTo>
                    <a:pt x="8088" y="1421"/>
                    <a:pt x="8038" y="1671"/>
                    <a:pt x="8038" y="1772"/>
                  </a:cubicBezTo>
                  <a:cubicBezTo>
                    <a:pt x="8055" y="1872"/>
                    <a:pt x="7871" y="1855"/>
                    <a:pt x="7871" y="1588"/>
                  </a:cubicBezTo>
                  <a:cubicBezTo>
                    <a:pt x="7871" y="1304"/>
                    <a:pt x="7854" y="1070"/>
                    <a:pt x="7620" y="953"/>
                  </a:cubicBezTo>
                  <a:cubicBezTo>
                    <a:pt x="7369" y="836"/>
                    <a:pt x="7269" y="886"/>
                    <a:pt x="7169" y="602"/>
                  </a:cubicBezTo>
                  <a:cubicBezTo>
                    <a:pt x="7085" y="318"/>
                    <a:pt x="6852" y="435"/>
                    <a:pt x="6785" y="335"/>
                  </a:cubicBezTo>
                  <a:cubicBezTo>
                    <a:pt x="6718" y="234"/>
                    <a:pt x="6668" y="0"/>
                    <a:pt x="6484" y="0"/>
                  </a:cubicBezTo>
                  <a:close/>
                  <a:moveTo>
                    <a:pt x="7470" y="6082"/>
                  </a:moveTo>
                  <a:cubicBezTo>
                    <a:pt x="7470" y="6032"/>
                    <a:pt x="7470" y="5949"/>
                    <a:pt x="7520" y="5865"/>
                  </a:cubicBezTo>
                  <a:cubicBezTo>
                    <a:pt x="7570" y="5798"/>
                    <a:pt x="7654" y="5732"/>
                    <a:pt x="7704" y="5732"/>
                  </a:cubicBezTo>
                  <a:cubicBezTo>
                    <a:pt x="7754" y="5732"/>
                    <a:pt x="7787" y="5782"/>
                    <a:pt x="7754" y="5848"/>
                  </a:cubicBezTo>
                  <a:cubicBezTo>
                    <a:pt x="7720" y="5915"/>
                    <a:pt x="7787" y="5949"/>
                    <a:pt x="7720" y="6016"/>
                  </a:cubicBezTo>
                  <a:cubicBezTo>
                    <a:pt x="7654" y="6082"/>
                    <a:pt x="7654" y="6149"/>
                    <a:pt x="7570" y="6149"/>
                  </a:cubicBezTo>
                  <a:cubicBezTo>
                    <a:pt x="7503" y="6149"/>
                    <a:pt x="7470" y="6133"/>
                    <a:pt x="7470" y="6082"/>
                  </a:cubicBezTo>
                  <a:close/>
                  <a:moveTo>
                    <a:pt x="7303" y="7419"/>
                  </a:moveTo>
                  <a:cubicBezTo>
                    <a:pt x="7420" y="7452"/>
                    <a:pt x="7253" y="7553"/>
                    <a:pt x="7186" y="7553"/>
                  </a:cubicBezTo>
                  <a:cubicBezTo>
                    <a:pt x="7136" y="7536"/>
                    <a:pt x="7169" y="7452"/>
                    <a:pt x="7069" y="7402"/>
                  </a:cubicBezTo>
                  <a:cubicBezTo>
                    <a:pt x="6952" y="7352"/>
                    <a:pt x="6985" y="7185"/>
                    <a:pt x="7085" y="7085"/>
                  </a:cubicBezTo>
                  <a:cubicBezTo>
                    <a:pt x="7202" y="7001"/>
                    <a:pt x="7186" y="6901"/>
                    <a:pt x="7353" y="6818"/>
                  </a:cubicBezTo>
                  <a:cubicBezTo>
                    <a:pt x="7520" y="6717"/>
                    <a:pt x="7637" y="6884"/>
                    <a:pt x="7603" y="6935"/>
                  </a:cubicBezTo>
                  <a:cubicBezTo>
                    <a:pt x="7587" y="6985"/>
                    <a:pt x="7553" y="6901"/>
                    <a:pt x="7470" y="6901"/>
                  </a:cubicBezTo>
                  <a:cubicBezTo>
                    <a:pt x="7369" y="6901"/>
                    <a:pt x="7169" y="7102"/>
                    <a:pt x="7169" y="7252"/>
                  </a:cubicBezTo>
                  <a:cubicBezTo>
                    <a:pt x="7169" y="7386"/>
                    <a:pt x="7303" y="7419"/>
                    <a:pt x="7303" y="7419"/>
                  </a:cubicBezTo>
                  <a:close/>
                  <a:moveTo>
                    <a:pt x="2574" y="9407"/>
                  </a:moveTo>
                  <a:cubicBezTo>
                    <a:pt x="2557" y="9357"/>
                    <a:pt x="2591" y="9290"/>
                    <a:pt x="2641" y="9290"/>
                  </a:cubicBezTo>
                  <a:cubicBezTo>
                    <a:pt x="2691" y="9290"/>
                    <a:pt x="2758" y="9374"/>
                    <a:pt x="2775" y="9441"/>
                  </a:cubicBezTo>
                  <a:cubicBezTo>
                    <a:pt x="2791" y="9524"/>
                    <a:pt x="2741" y="9591"/>
                    <a:pt x="2674" y="9541"/>
                  </a:cubicBezTo>
                  <a:cubicBezTo>
                    <a:pt x="2608" y="9491"/>
                    <a:pt x="2574" y="9407"/>
                    <a:pt x="2574" y="9407"/>
                  </a:cubicBezTo>
                  <a:close/>
                  <a:moveTo>
                    <a:pt x="1087" y="9073"/>
                  </a:moveTo>
                  <a:cubicBezTo>
                    <a:pt x="1104" y="9040"/>
                    <a:pt x="1104" y="9006"/>
                    <a:pt x="1171" y="9057"/>
                  </a:cubicBezTo>
                  <a:cubicBezTo>
                    <a:pt x="1221" y="9107"/>
                    <a:pt x="1488" y="8973"/>
                    <a:pt x="1622" y="9073"/>
                  </a:cubicBezTo>
                  <a:cubicBezTo>
                    <a:pt x="1772" y="9173"/>
                    <a:pt x="1806" y="9441"/>
                    <a:pt x="1973" y="9391"/>
                  </a:cubicBezTo>
                  <a:cubicBezTo>
                    <a:pt x="2140" y="9341"/>
                    <a:pt x="2257" y="9274"/>
                    <a:pt x="2457" y="9374"/>
                  </a:cubicBezTo>
                  <a:cubicBezTo>
                    <a:pt x="2658" y="9458"/>
                    <a:pt x="2591" y="9691"/>
                    <a:pt x="2507" y="9608"/>
                  </a:cubicBezTo>
                  <a:cubicBezTo>
                    <a:pt x="2440" y="9541"/>
                    <a:pt x="2307" y="9374"/>
                    <a:pt x="2106" y="9441"/>
                  </a:cubicBezTo>
                  <a:cubicBezTo>
                    <a:pt x="1889" y="9508"/>
                    <a:pt x="1722" y="9524"/>
                    <a:pt x="1572" y="9374"/>
                  </a:cubicBezTo>
                  <a:cubicBezTo>
                    <a:pt x="1405" y="9207"/>
                    <a:pt x="1288" y="9224"/>
                    <a:pt x="1154" y="9173"/>
                  </a:cubicBezTo>
                  <a:cubicBezTo>
                    <a:pt x="1037" y="9140"/>
                    <a:pt x="1087" y="9073"/>
                    <a:pt x="1087" y="9073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Google Shape;2028;p 2"/>
            <p:cNvSpPr/>
            <p:nvPr/>
          </p:nvSpPr>
          <p:spPr>
            <a:xfrm>
              <a:off x="7284600" y="1559880"/>
              <a:ext cx="130320" cy="67680"/>
            </a:xfrm>
            <a:custGeom>
              <a:avLst/>
              <a:gdLst/>
              <a:ahLst/>
              <a:cxnLst/>
              <a:rect l="l" t="t" r="r" b="b"/>
              <a:pathLst>
                <a:path w="2040" h="1104">
                  <a:moveTo>
                    <a:pt x="1438" y="50"/>
                  </a:moveTo>
                  <a:cubicBezTo>
                    <a:pt x="1421" y="34"/>
                    <a:pt x="903" y="0"/>
                    <a:pt x="452" y="251"/>
                  </a:cubicBezTo>
                  <a:cubicBezTo>
                    <a:pt x="1" y="502"/>
                    <a:pt x="302" y="919"/>
                    <a:pt x="753" y="1020"/>
                  </a:cubicBezTo>
                  <a:cubicBezTo>
                    <a:pt x="1204" y="1103"/>
                    <a:pt x="1839" y="903"/>
                    <a:pt x="1939" y="635"/>
                  </a:cubicBezTo>
                  <a:cubicBezTo>
                    <a:pt x="2039" y="351"/>
                    <a:pt x="1805" y="101"/>
                    <a:pt x="1438" y="5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Google Shape;2029;p 2"/>
            <p:cNvSpPr/>
            <p:nvPr/>
          </p:nvSpPr>
          <p:spPr>
            <a:xfrm>
              <a:off x="7299720" y="1604160"/>
              <a:ext cx="117360" cy="42120"/>
            </a:xfrm>
            <a:custGeom>
              <a:avLst/>
              <a:gdLst/>
              <a:ahLst/>
              <a:cxnLst/>
              <a:rect l="l" t="t" r="r" b="b"/>
              <a:pathLst>
                <a:path w="1839" h="686">
                  <a:moveTo>
                    <a:pt x="1805" y="51"/>
                  </a:moveTo>
                  <a:cubicBezTo>
                    <a:pt x="1805" y="51"/>
                    <a:pt x="1772" y="1"/>
                    <a:pt x="1705" y="68"/>
                  </a:cubicBezTo>
                  <a:cubicBezTo>
                    <a:pt x="1638" y="135"/>
                    <a:pt x="1388" y="385"/>
                    <a:pt x="1053" y="452"/>
                  </a:cubicBezTo>
                  <a:cubicBezTo>
                    <a:pt x="719" y="519"/>
                    <a:pt x="702" y="385"/>
                    <a:pt x="535" y="385"/>
                  </a:cubicBezTo>
                  <a:cubicBezTo>
                    <a:pt x="368" y="402"/>
                    <a:pt x="201" y="318"/>
                    <a:pt x="101" y="185"/>
                  </a:cubicBezTo>
                  <a:cubicBezTo>
                    <a:pt x="1" y="68"/>
                    <a:pt x="17" y="268"/>
                    <a:pt x="168" y="419"/>
                  </a:cubicBezTo>
                  <a:cubicBezTo>
                    <a:pt x="335" y="569"/>
                    <a:pt x="535" y="469"/>
                    <a:pt x="652" y="569"/>
                  </a:cubicBezTo>
                  <a:cubicBezTo>
                    <a:pt x="753" y="686"/>
                    <a:pt x="1003" y="636"/>
                    <a:pt x="1271" y="469"/>
                  </a:cubicBezTo>
                  <a:cubicBezTo>
                    <a:pt x="1521" y="285"/>
                    <a:pt x="1571" y="385"/>
                    <a:pt x="1705" y="285"/>
                  </a:cubicBezTo>
                  <a:cubicBezTo>
                    <a:pt x="1839" y="201"/>
                    <a:pt x="1839" y="118"/>
                    <a:pt x="1805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Google Shape;2030;p 2"/>
            <p:cNvSpPr/>
            <p:nvPr/>
          </p:nvSpPr>
          <p:spPr>
            <a:xfrm>
              <a:off x="7475040" y="1506240"/>
              <a:ext cx="147240" cy="113040"/>
            </a:xfrm>
            <a:custGeom>
              <a:avLst/>
              <a:gdLst/>
              <a:ahLst/>
              <a:cxnLst/>
              <a:rect l="l" t="t" r="r" b="b"/>
              <a:pathLst>
                <a:path w="2307" h="1839">
                  <a:moveTo>
                    <a:pt x="68" y="1337"/>
                  </a:moveTo>
                  <a:cubicBezTo>
                    <a:pt x="68" y="1337"/>
                    <a:pt x="218" y="836"/>
                    <a:pt x="686" y="569"/>
                  </a:cubicBezTo>
                  <a:cubicBezTo>
                    <a:pt x="1154" y="318"/>
                    <a:pt x="1070" y="168"/>
                    <a:pt x="1471" y="117"/>
                  </a:cubicBezTo>
                  <a:cubicBezTo>
                    <a:pt x="1856" y="67"/>
                    <a:pt x="2123" y="1"/>
                    <a:pt x="2223" y="234"/>
                  </a:cubicBezTo>
                  <a:cubicBezTo>
                    <a:pt x="2307" y="468"/>
                    <a:pt x="2039" y="652"/>
                    <a:pt x="2006" y="853"/>
                  </a:cubicBezTo>
                  <a:cubicBezTo>
                    <a:pt x="1956" y="1036"/>
                    <a:pt x="1605" y="1270"/>
                    <a:pt x="1404" y="1371"/>
                  </a:cubicBezTo>
                  <a:cubicBezTo>
                    <a:pt x="1187" y="1471"/>
                    <a:pt x="1221" y="1688"/>
                    <a:pt x="1037" y="1688"/>
                  </a:cubicBezTo>
                  <a:cubicBezTo>
                    <a:pt x="836" y="1688"/>
                    <a:pt x="669" y="1605"/>
                    <a:pt x="452" y="1722"/>
                  </a:cubicBezTo>
                  <a:cubicBezTo>
                    <a:pt x="218" y="1838"/>
                    <a:pt x="1" y="1588"/>
                    <a:pt x="68" y="133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Google Shape;2031;p 2"/>
            <p:cNvSpPr/>
            <p:nvPr/>
          </p:nvSpPr>
          <p:spPr>
            <a:xfrm>
              <a:off x="7573680" y="1389600"/>
              <a:ext cx="58680" cy="73800"/>
            </a:xfrm>
            <a:custGeom>
              <a:avLst/>
              <a:gdLst/>
              <a:ahLst/>
              <a:cxnLst/>
              <a:rect l="l" t="t" r="r" b="b"/>
              <a:pathLst>
                <a:path w="920" h="1204">
                  <a:moveTo>
                    <a:pt x="0" y="1020"/>
                  </a:moveTo>
                  <a:cubicBezTo>
                    <a:pt x="0" y="869"/>
                    <a:pt x="34" y="602"/>
                    <a:pt x="167" y="401"/>
                  </a:cubicBezTo>
                  <a:cubicBezTo>
                    <a:pt x="301" y="201"/>
                    <a:pt x="518" y="17"/>
                    <a:pt x="668" y="17"/>
                  </a:cubicBezTo>
                  <a:cubicBezTo>
                    <a:pt x="836" y="0"/>
                    <a:pt x="919" y="134"/>
                    <a:pt x="836" y="335"/>
                  </a:cubicBezTo>
                  <a:cubicBezTo>
                    <a:pt x="735" y="518"/>
                    <a:pt x="919" y="635"/>
                    <a:pt x="735" y="819"/>
                  </a:cubicBezTo>
                  <a:cubicBezTo>
                    <a:pt x="552" y="1003"/>
                    <a:pt x="518" y="1203"/>
                    <a:pt x="318" y="1203"/>
                  </a:cubicBezTo>
                  <a:cubicBezTo>
                    <a:pt x="100" y="1203"/>
                    <a:pt x="34" y="1153"/>
                    <a:pt x="0" y="102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Google Shape;2032;p 2"/>
            <p:cNvSpPr/>
            <p:nvPr/>
          </p:nvSpPr>
          <p:spPr>
            <a:xfrm>
              <a:off x="7558560" y="1364040"/>
              <a:ext cx="36000" cy="46080"/>
            </a:xfrm>
            <a:custGeom>
              <a:avLst/>
              <a:gdLst/>
              <a:ahLst/>
              <a:cxnLst/>
              <a:rect l="l" t="t" r="r" b="b"/>
              <a:pathLst>
                <a:path w="569" h="753">
                  <a:moveTo>
                    <a:pt x="0" y="636"/>
                  </a:moveTo>
                  <a:cubicBezTo>
                    <a:pt x="0" y="552"/>
                    <a:pt x="34" y="385"/>
                    <a:pt x="117" y="251"/>
                  </a:cubicBezTo>
                  <a:cubicBezTo>
                    <a:pt x="201" y="134"/>
                    <a:pt x="318" y="17"/>
                    <a:pt x="418" y="17"/>
                  </a:cubicBezTo>
                  <a:cubicBezTo>
                    <a:pt x="518" y="1"/>
                    <a:pt x="568" y="101"/>
                    <a:pt x="518" y="218"/>
                  </a:cubicBezTo>
                  <a:cubicBezTo>
                    <a:pt x="468" y="318"/>
                    <a:pt x="568" y="402"/>
                    <a:pt x="451" y="519"/>
                  </a:cubicBezTo>
                  <a:cubicBezTo>
                    <a:pt x="351" y="636"/>
                    <a:pt x="318" y="753"/>
                    <a:pt x="201" y="753"/>
                  </a:cubicBezTo>
                  <a:cubicBezTo>
                    <a:pt x="67" y="753"/>
                    <a:pt x="17" y="719"/>
                    <a:pt x="0" y="63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Google Shape;2033;p 2"/>
            <p:cNvSpPr/>
            <p:nvPr/>
          </p:nvSpPr>
          <p:spPr>
            <a:xfrm>
              <a:off x="7587360" y="1251360"/>
              <a:ext cx="41400" cy="60480"/>
            </a:xfrm>
            <a:custGeom>
              <a:avLst/>
              <a:gdLst/>
              <a:ahLst/>
              <a:cxnLst/>
              <a:rect l="l" t="t" r="r" b="b"/>
              <a:pathLst>
                <a:path w="652" h="987">
                  <a:moveTo>
                    <a:pt x="134" y="218"/>
                  </a:moveTo>
                  <a:cubicBezTo>
                    <a:pt x="117" y="234"/>
                    <a:pt x="0" y="468"/>
                    <a:pt x="34" y="736"/>
                  </a:cubicBezTo>
                  <a:cubicBezTo>
                    <a:pt x="67" y="986"/>
                    <a:pt x="335" y="919"/>
                    <a:pt x="485" y="736"/>
                  </a:cubicBezTo>
                  <a:cubicBezTo>
                    <a:pt x="619" y="535"/>
                    <a:pt x="652" y="201"/>
                    <a:pt x="535" y="101"/>
                  </a:cubicBezTo>
                  <a:cubicBezTo>
                    <a:pt x="418" y="1"/>
                    <a:pt x="234" y="67"/>
                    <a:pt x="134" y="2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Google Shape;2034;p 2"/>
            <p:cNvSpPr/>
            <p:nvPr/>
          </p:nvSpPr>
          <p:spPr>
            <a:xfrm>
              <a:off x="7605720" y="1257840"/>
              <a:ext cx="31680" cy="54360"/>
            </a:xfrm>
            <a:custGeom>
              <a:avLst/>
              <a:gdLst/>
              <a:ahLst/>
              <a:cxnLst/>
              <a:rect l="l" t="t" r="r" b="b"/>
              <a:pathLst>
                <a:path w="502" h="887">
                  <a:moveTo>
                    <a:pt x="385" y="17"/>
                  </a:moveTo>
                  <a:cubicBezTo>
                    <a:pt x="385" y="17"/>
                    <a:pt x="351" y="17"/>
                    <a:pt x="368" y="68"/>
                  </a:cubicBezTo>
                  <a:cubicBezTo>
                    <a:pt x="385" y="101"/>
                    <a:pt x="468" y="268"/>
                    <a:pt x="418" y="435"/>
                  </a:cubicBezTo>
                  <a:cubicBezTo>
                    <a:pt x="385" y="602"/>
                    <a:pt x="318" y="586"/>
                    <a:pt x="284" y="669"/>
                  </a:cubicBezTo>
                  <a:cubicBezTo>
                    <a:pt x="251" y="753"/>
                    <a:pt x="167" y="819"/>
                    <a:pt x="84" y="836"/>
                  </a:cubicBezTo>
                  <a:cubicBezTo>
                    <a:pt x="0" y="853"/>
                    <a:pt x="117" y="886"/>
                    <a:pt x="218" y="853"/>
                  </a:cubicBezTo>
                  <a:cubicBezTo>
                    <a:pt x="335" y="803"/>
                    <a:pt x="318" y="686"/>
                    <a:pt x="401" y="652"/>
                  </a:cubicBezTo>
                  <a:cubicBezTo>
                    <a:pt x="468" y="619"/>
                    <a:pt x="502" y="502"/>
                    <a:pt x="468" y="335"/>
                  </a:cubicBezTo>
                  <a:cubicBezTo>
                    <a:pt x="435" y="185"/>
                    <a:pt x="502" y="185"/>
                    <a:pt x="485" y="101"/>
                  </a:cubicBezTo>
                  <a:cubicBezTo>
                    <a:pt x="468" y="17"/>
                    <a:pt x="418" y="1"/>
                    <a:pt x="385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Google Shape;2035;p 2"/>
            <p:cNvSpPr/>
            <p:nvPr/>
          </p:nvSpPr>
          <p:spPr>
            <a:xfrm>
              <a:off x="7698600" y="1345320"/>
              <a:ext cx="37080" cy="62640"/>
            </a:xfrm>
            <a:custGeom>
              <a:avLst/>
              <a:gdLst/>
              <a:ahLst/>
              <a:cxnLst/>
              <a:rect l="l" t="t" r="r" b="b"/>
              <a:pathLst>
                <a:path w="585" h="1021">
                  <a:moveTo>
                    <a:pt x="0" y="335"/>
                  </a:moveTo>
                  <a:cubicBezTo>
                    <a:pt x="0" y="335"/>
                    <a:pt x="0" y="603"/>
                    <a:pt x="167" y="820"/>
                  </a:cubicBezTo>
                  <a:cubicBezTo>
                    <a:pt x="317" y="1020"/>
                    <a:pt x="535" y="836"/>
                    <a:pt x="551" y="603"/>
                  </a:cubicBezTo>
                  <a:cubicBezTo>
                    <a:pt x="585" y="369"/>
                    <a:pt x="451" y="68"/>
                    <a:pt x="301" y="34"/>
                  </a:cubicBezTo>
                  <a:cubicBezTo>
                    <a:pt x="134" y="1"/>
                    <a:pt x="17" y="135"/>
                    <a:pt x="0" y="33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Google Shape;2036;p 2"/>
            <p:cNvSpPr/>
            <p:nvPr/>
          </p:nvSpPr>
          <p:spPr>
            <a:xfrm>
              <a:off x="7553160" y="1173240"/>
              <a:ext cx="69120" cy="67680"/>
            </a:xfrm>
            <a:custGeom>
              <a:avLst/>
              <a:gdLst/>
              <a:ahLst/>
              <a:cxnLst/>
              <a:rect l="l" t="t" r="r" b="b"/>
              <a:pathLst>
                <a:path w="1087" h="1104">
                  <a:moveTo>
                    <a:pt x="17" y="636"/>
                  </a:moveTo>
                  <a:cubicBezTo>
                    <a:pt x="34" y="853"/>
                    <a:pt x="301" y="1103"/>
                    <a:pt x="619" y="970"/>
                  </a:cubicBezTo>
                  <a:cubicBezTo>
                    <a:pt x="669" y="953"/>
                    <a:pt x="702" y="936"/>
                    <a:pt x="736" y="903"/>
                  </a:cubicBezTo>
                  <a:cubicBezTo>
                    <a:pt x="1087" y="535"/>
                    <a:pt x="702" y="1"/>
                    <a:pt x="235" y="201"/>
                  </a:cubicBezTo>
                  <a:cubicBezTo>
                    <a:pt x="84" y="268"/>
                    <a:pt x="1" y="402"/>
                    <a:pt x="17" y="63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Google Shape;2037;p 2"/>
            <p:cNvSpPr/>
            <p:nvPr/>
          </p:nvSpPr>
          <p:spPr>
            <a:xfrm>
              <a:off x="7148880" y="1179360"/>
              <a:ext cx="77760" cy="77040"/>
            </a:xfrm>
            <a:custGeom>
              <a:avLst/>
              <a:gdLst/>
              <a:ahLst/>
              <a:cxnLst/>
              <a:rect l="l" t="t" r="r" b="b"/>
              <a:pathLst>
                <a:path w="1221" h="1255">
                  <a:moveTo>
                    <a:pt x="18" y="719"/>
                  </a:moveTo>
                  <a:cubicBezTo>
                    <a:pt x="34" y="970"/>
                    <a:pt x="335" y="1254"/>
                    <a:pt x="686" y="1104"/>
                  </a:cubicBezTo>
                  <a:cubicBezTo>
                    <a:pt x="736" y="1087"/>
                    <a:pt x="786" y="1054"/>
                    <a:pt x="820" y="1020"/>
                  </a:cubicBezTo>
                  <a:cubicBezTo>
                    <a:pt x="1221" y="602"/>
                    <a:pt x="786" y="1"/>
                    <a:pt x="251" y="235"/>
                  </a:cubicBezTo>
                  <a:cubicBezTo>
                    <a:pt x="101" y="302"/>
                    <a:pt x="1" y="469"/>
                    <a:pt x="18" y="71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Google Shape;2038;p 2"/>
            <p:cNvSpPr/>
            <p:nvPr/>
          </p:nvSpPr>
          <p:spPr>
            <a:xfrm>
              <a:off x="7141320" y="1144080"/>
              <a:ext cx="84240" cy="79200"/>
            </a:xfrm>
            <a:custGeom>
              <a:avLst/>
              <a:gdLst/>
              <a:ahLst/>
              <a:cxnLst/>
              <a:rect l="l" t="t" r="r" b="b"/>
              <a:pathLst>
                <a:path w="1321" h="1288">
                  <a:moveTo>
                    <a:pt x="118" y="803"/>
                  </a:moveTo>
                  <a:cubicBezTo>
                    <a:pt x="435" y="385"/>
                    <a:pt x="1020" y="502"/>
                    <a:pt x="1170" y="1020"/>
                  </a:cubicBezTo>
                  <a:cubicBezTo>
                    <a:pt x="1204" y="1104"/>
                    <a:pt x="1221" y="1287"/>
                    <a:pt x="1254" y="1020"/>
                  </a:cubicBezTo>
                  <a:cubicBezTo>
                    <a:pt x="1321" y="452"/>
                    <a:pt x="268" y="1"/>
                    <a:pt x="51" y="753"/>
                  </a:cubicBezTo>
                  <a:cubicBezTo>
                    <a:pt x="1" y="920"/>
                    <a:pt x="34" y="920"/>
                    <a:pt x="118" y="803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Google Shape;2039;p 2"/>
            <p:cNvSpPr/>
            <p:nvPr/>
          </p:nvSpPr>
          <p:spPr>
            <a:xfrm>
              <a:off x="7475040" y="1240200"/>
              <a:ext cx="54360" cy="48240"/>
            </a:xfrm>
            <a:custGeom>
              <a:avLst/>
              <a:gdLst/>
              <a:ahLst/>
              <a:cxnLst/>
              <a:rect l="l" t="t" r="r" b="b"/>
              <a:pathLst>
                <a:path w="854" h="787">
                  <a:moveTo>
                    <a:pt x="385" y="84"/>
                  </a:moveTo>
                  <a:cubicBezTo>
                    <a:pt x="235" y="318"/>
                    <a:pt x="402" y="602"/>
                    <a:pt x="703" y="586"/>
                  </a:cubicBezTo>
                  <a:cubicBezTo>
                    <a:pt x="753" y="586"/>
                    <a:pt x="853" y="552"/>
                    <a:pt x="719" y="619"/>
                  </a:cubicBezTo>
                  <a:cubicBezTo>
                    <a:pt x="435" y="786"/>
                    <a:pt x="1" y="318"/>
                    <a:pt x="352" y="51"/>
                  </a:cubicBezTo>
                  <a:cubicBezTo>
                    <a:pt x="435" y="1"/>
                    <a:pt x="435" y="1"/>
                    <a:pt x="385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Google Shape;2040;p 2"/>
            <p:cNvSpPr/>
            <p:nvPr/>
          </p:nvSpPr>
          <p:spPr>
            <a:xfrm>
              <a:off x="7449480" y="1180440"/>
              <a:ext cx="56520" cy="46080"/>
            </a:xfrm>
            <a:custGeom>
              <a:avLst/>
              <a:gdLst/>
              <a:ahLst/>
              <a:cxnLst/>
              <a:rect l="l" t="t" r="r" b="b"/>
              <a:pathLst>
                <a:path w="887" h="753">
                  <a:moveTo>
                    <a:pt x="302" y="101"/>
                  </a:moveTo>
                  <a:cubicBezTo>
                    <a:pt x="218" y="368"/>
                    <a:pt x="469" y="602"/>
                    <a:pt x="753" y="485"/>
                  </a:cubicBezTo>
                  <a:cubicBezTo>
                    <a:pt x="803" y="468"/>
                    <a:pt x="886" y="418"/>
                    <a:pt x="786" y="519"/>
                  </a:cubicBezTo>
                  <a:cubicBezTo>
                    <a:pt x="552" y="753"/>
                    <a:pt x="1" y="435"/>
                    <a:pt x="252" y="84"/>
                  </a:cubicBezTo>
                  <a:cubicBezTo>
                    <a:pt x="318" y="1"/>
                    <a:pt x="318" y="17"/>
                    <a:pt x="302" y="1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Google Shape;2041;p 2"/>
            <p:cNvSpPr/>
            <p:nvPr/>
          </p:nvSpPr>
          <p:spPr>
            <a:xfrm>
              <a:off x="7544520" y="1281600"/>
              <a:ext cx="78840" cy="64800"/>
            </a:xfrm>
            <a:custGeom>
              <a:avLst/>
              <a:gdLst/>
              <a:ahLst/>
              <a:cxnLst/>
              <a:rect l="l" t="t" r="r" b="b"/>
              <a:pathLst>
                <a:path w="1238" h="1053">
                  <a:moveTo>
                    <a:pt x="419" y="134"/>
                  </a:moveTo>
                  <a:cubicBezTo>
                    <a:pt x="302" y="535"/>
                    <a:pt x="669" y="835"/>
                    <a:pt x="1054" y="685"/>
                  </a:cubicBezTo>
                  <a:cubicBezTo>
                    <a:pt x="1120" y="668"/>
                    <a:pt x="1237" y="585"/>
                    <a:pt x="1087" y="735"/>
                  </a:cubicBezTo>
                  <a:cubicBezTo>
                    <a:pt x="770" y="1053"/>
                    <a:pt x="1" y="618"/>
                    <a:pt x="352" y="117"/>
                  </a:cubicBezTo>
                  <a:cubicBezTo>
                    <a:pt x="435" y="0"/>
                    <a:pt x="452" y="17"/>
                    <a:pt x="419" y="1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Google Shape;2042;p 2"/>
            <p:cNvSpPr/>
            <p:nvPr/>
          </p:nvSpPr>
          <p:spPr>
            <a:xfrm>
              <a:off x="7547760" y="1241280"/>
              <a:ext cx="27360" cy="26640"/>
            </a:xfrm>
            <a:custGeom>
              <a:avLst/>
              <a:gdLst/>
              <a:ahLst/>
              <a:cxnLst/>
              <a:rect l="l" t="t" r="r" b="b"/>
              <a:pathLst>
                <a:path w="435" h="435">
                  <a:moveTo>
                    <a:pt x="0" y="251"/>
                  </a:moveTo>
                  <a:cubicBezTo>
                    <a:pt x="0" y="335"/>
                    <a:pt x="117" y="435"/>
                    <a:pt x="234" y="385"/>
                  </a:cubicBezTo>
                  <a:cubicBezTo>
                    <a:pt x="251" y="385"/>
                    <a:pt x="267" y="368"/>
                    <a:pt x="284" y="351"/>
                  </a:cubicBezTo>
                  <a:cubicBezTo>
                    <a:pt x="435" y="218"/>
                    <a:pt x="284" y="0"/>
                    <a:pt x="84" y="84"/>
                  </a:cubicBezTo>
                  <a:cubicBezTo>
                    <a:pt x="34" y="101"/>
                    <a:pt x="0" y="168"/>
                    <a:pt x="0" y="2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Google Shape;2043;p 2"/>
            <p:cNvSpPr/>
            <p:nvPr/>
          </p:nvSpPr>
          <p:spPr>
            <a:xfrm>
              <a:off x="7081560" y="1461960"/>
              <a:ext cx="51120" cy="51120"/>
            </a:xfrm>
            <a:custGeom>
              <a:avLst/>
              <a:gdLst/>
              <a:ahLst/>
              <a:cxnLst/>
              <a:rect l="l" t="t" r="r" b="b"/>
              <a:pathLst>
                <a:path w="803" h="836">
                  <a:moveTo>
                    <a:pt x="17" y="468"/>
                  </a:moveTo>
                  <a:cubicBezTo>
                    <a:pt x="17" y="652"/>
                    <a:pt x="217" y="835"/>
                    <a:pt x="451" y="735"/>
                  </a:cubicBezTo>
                  <a:cubicBezTo>
                    <a:pt x="485" y="719"/>
                    <a:pt x="518" y="702"/>
                    <a:pt x="535" y="668"/>
                  </a:cubicBezTo>
                  <a:cubicBezTo>
                    <a:pt x="802" y="401"/>
                    <a:pt x="518" y="0"/>
                    <a:pt x="167" y="167"/>
                  </a:cubicBezTo>
                  <a:cubicBezTo>
                    <a:pt x="67" y="201"/>
                    <a:pt x="0" y="318"/>
                    <a:pt x="17" y="4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Google Shape;2044;p 2"/>
            <p:cNvSpPr/>
            <p:nvPr/>
          </p:nvSpPr>
          <p:spPr>
            <a:xfrm>
              <a:off x="7156440" y="1414440"/>
              <a:ext cx="24480" cy="24480"/>
            </a:xfrm>
            <a:custGeom>
              <a:avLst/>
              <a:gdLst/>
              <a:ahLst/>
              <a:cxnLst/>
              <a:rect l="l" t="t" r="r" b="b"/>
              <a:pathLst>
                <a:path w="386" h="402">
                  <a:moveTo>
                    <a:pt x="1" y="234"/>
                  </a:moveTo>
                  <a:cubicBezTo>
                    <a:pt x="1" y="318"/>
                    <a:pt x="101" y="401"/>
                    <a:pt x="218" y="351"/>
                  </a:cubicBezTo>
                  <a:cubicBezTo>
                    <a:pt x="235" y="351"/>
                    <a:pt x="251" y="335"/>
                    <a:pt x="251" y="335"/>
                  </a:cubicBezTo>
                  <a:cubicBezTo>
                    <a:pt x="385" y="201"/>
                    <a:pt x="251" y="0"/>
                    <a:pt x="68" y="84"/>
                  </a:cubicBezTo>
                  <a:cubicBezTo>
                    <a:pt x="17" y="101"/>
                    <a:pt x="1" y="151"/>
                    <a:pt x="1" y="2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Google Shape;2045;p 2"/>
            <p:cNvSpPr/>
            <p:nvPr/>
          </p:nvSpPr>
          <p:spPr>
            <a:xfrm>
              <a:off x="7065360" y="1290600"/>
              <a:ext cx="61560" cy="60480"/>
            </a:xfrm>
            <a:custGeom>
              <a:avLst/>
              <a:gdLst/>
              <a:ahLst/>
              <a:cxnLst/>
              <a:rect l="l" t="t" r="r" b="b"/>
              <a:pathLst>
                <a:path w="970" h="987">
                  <a:moveTo>
                    <a:pt x="17" y="569"/>
                  </a:moveTo>
                  <a:cubicBezTo>
                    <a:pt x="34" y="769"/>
                    <a:pt x="268" y="986"/>
                    <a:pt x="552" y="869"/>
                  </a:cubicBezTo>
                  <a:cubicBezTo>
                    <a:pt x="585" y="853"/>
                    <a:pt x="619" y="836"/>
                    <a:pt x="652" y="802"/>
                  </a:cubicBezTo>
                  <a:cubicBezTo>
                    <a:pt x="970" y="485"/>
                    <a:pt x="635" y="0"/>
                    <a:pt x="201" y="184"/>
                  </a:cubicBezTo>
                  <a:cubicBezTo>
                    <a:pt x="67" y="234"/>
                    <a:pt x="1" y="368"/>
                    <a:pt x="17" y="56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Google Shape;2046;p 2"/>
            <p:cNvSpPr/>
            <p:nvPr/>
          </p:nvSpPr>
          <p:spPr>
            <a:xfrm>
              <a:off x="7179840" y="1502280"/>
              <a:ext cx="63720" cy="73800"/>
            </a:xfrm>
            <a:custGeom>
              <a:avLst/>
              <a:gdLst/>
              <a:ahLst/>
              <a:cxnLst/>
              <a:rect l="l" t="t" r="r" b="b"/>
              <a:pathLst>
                <a:path w="1003" h="1204">
                  <a:moveTo>
                    <a:pt x="685" y="118"/>
                  </a:moveTo>
                  <a:cubicBezTo>
                    <a:pt x="452" y="1"/>
                    <a:pt x="50" y="118"/>
                    <a:pt x="0" y="502"/>
                  </a:cubicBezTo>
                  <a:cubicBezTo>
                    <a:pt x="0" y="552"/>
                    <a:pt x="0" y="602"/>
                    <a:pt x="17" y="652"/>
                  </a:cubicBezTo>
                  <a:cubicBezTo>
                    <a:pt x="167" y="1204"/>
                    <a:pt x="903" y="1154"/>
                    <a:pt x="969" y="552"/>
                  </a:cubicBezTo>
                  <a:cubicBezTo>
                    <a:pt x="1003" y="385"/>
                    <a:pt x="903" y="218"/>
                    <a:pt x="685" y="1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Google Shape;2047;p 2"/>
            <p:cNvSpPr/>
            <p:nvPr/>
          </p:nvSpPr>
          <p:spPr>
            <a:xfrm>
              <a:off x="7188480" y="1513440"/>
              <a:ext cx="101160" cy="85320"/>
            </a:xfrm>
            <a:custGeom>
              <a:avLst/>
              <a:gdLst/>
              <a:ahLst/>
              <a:cxnLst/>
              <a:rect l="l" t="t" r="r" b="b"/>
              <a:pathLst>
                <a:path w="1588" h="1388">
                  <a:moveTo>
                    <a:pt x="969" y="168"/>
                  </a:moveTo>
                  <a:cubicBezTo>
                    <a:pt x="1170" y="635"/>
                    <a:pt x="769" y="1087"/>
                    <a:pt x="251" y="970"/>
                  </a:cubicBezTo>
                  <a:cubicBezTo>
                    <a:pt x="150" y="936"/>
                    <a:pt x="0" y="869"/>
                    <a:pt x="201" y="1020"/>
                  </a:cubicBezTo>
                  <a:cubicBezTo>
                    <a:pt x="668" y="1387"/>
                    <a:pt x="1587" y="702"/>
                    <a:pt x="1053" y="134"/>
                  </a:cubicBezTo>
                  <a:cubicBezTo>
                    <a:pt x="919" y="0"/>
                    <a:pt x="902" y="17"/>
                    <a:pt x="969" y="1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Google Shape;2048;p 2"/>
            <p:cNvSpPr/>
            <p:nvPr/>
          </p:nvSpPr>
          <p:spPr>
            <a:xfrm>
              <a:off x="7243200" y="1614600"/>
              <a:ext cx="73440" cy="62640"/>
            </a:xfrm>
            <a:custGeom>
              <a:avLst/>
              <a:gdLst/>
              <a:ahLst/>
              <a:cxnLst/>
              <a:rect l="l" t="t" r="r" b="b"/>
              <a:pathLst>
                <a:path w="1154" h="1021">
                  <a:moveTo>
                    <a:pt x="702" y="118"/>
                  </a:moveTo>
                  <a:cubicBezTo>
                    <a:pt x="852" y="469"/>
                    <a:pt x="552" y="803"/>
                    <a:pt x="184" y="703"/>
                  </a:cubicBezTo>
                  <a:cubicBezTo>
                    <a:pt x="117" y="686"/>
                    <a:pt x="0" y="636"/>
                    <a:pt x="151" y="753"/>
                  </a:cubicBezTo>
                  <a:cubicBezTo>
                    <a:pt x="485" y="1020"/>
                    <a:pt x="1153" y="519"/>
                    <a:pt x="769" y="101"/>
                  </a:cubicBezTo>
                  <a:cubicBezTo>
                    <a:pt x="669" y="1"/>
                    <a:pt x="669" y="18"/>
                    <a:pt x="702" y="1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Google Shape;2049;p 2"/>
            <p:cNvSpPr/>
            <p:nvPr/>
          </p:nvSpPr>
          <p:spPr>
            <a:xfrm>
              <a:off x="6974640" y="994680"/>
              <a:ext cx="792360" cy="766080"/>
            </a:xfrm>
            <a:custGeom>
              <a:avLst/>
              <a:gdLst/>
              <a:ahLst/>
              <a:cxnLst/>
              <a:rect l="l" t="t" r="r" b="b"/>
              <a:pathLst>
                <a:path w="12382" h="12415">
                  <a:moveTo>
                    <a:pt x="4863" y="8204"/>
                  </a:moveTo>
                  <a:cubicBezTo>
                    <a:pt x="4796" y="8221"/>
                    <a:pt x="4812" y="8254"/>
                    <a:pt x="4746" y="8237"/>
                  </a:cubicBezTo>
                  <a:cubicBezTo>
                    <a:pt x="4746" y="8254"/>
                    <a:pt x="4746" y="8271"/>
                    <a:pt x="4729" y="8254"/>
                  </a:cubicBezTo>
                  <a:lnTo>
                    <a:pt x="4729" y="8304"/>
                  </a:lnTo>
                  <a:cubicBezTo>
                    <a:pt x="4746" y="8271"/>
                    <a:pt x="4913" y="8321"/>
                    <a:pt x="4863" y="8204"/>
                  </a:cubicBezTo>
                  <a:close/>
                  <a:moveTo>
                    <a:pt x="34" y="4495"/>
                  </a:moveTo>
                  <a:cubicBezTo>
                    <a:pt x="17" y="4545"/>
                    <a:pt x="0" y="4578"/>
                    <a:pt x="0" y="4628"/>
                  </a:cubicBezTo>
                  <a:cubicBezTo>
                    <a:pt x="50" y="4645"/>
                    <a:pt x="134" y="4562"/>
                    <a:pt x="67" y="4495"/>
                  </a:cubicBezTo>
                  <a:cubicBezTo>
                    <a:pt x="50" y="4495"/>
                    <a:pt x="34" y="4495"/>
                    <a:pt x="34" y="4495"/>
                  </a:cubicBezTo>
                  <a:close/>
                  <a:moveTo>
                    <a:pt x="184" y="8271"/>
                  </a:moveTo>
                  <a:cubicBezTo>
                    <a:pt x="184" y="8288"/>
                    <a:pt x="184" y="8304"/>
                    <a:pt x="201" y="8321"/>
                  </a:cubicBezTo>
                  <a:cubicBezTo>
                    <a:pt x="201" y="8321"/>
                    <a:pt x="201" y="8321"/>
                    <a:pt x="201" y="8321"/>
                  </a:cubicBezTo>
                  <a:cubicBezTo>
                    <a:pt x="201" y="8304"/>
                    <a:pt x="218" y="8271"/>
                    <a:pt x="201" y="8271"/>
                  </a:cubicBezTo>
                  <a:cubicBezTo>
                    <a:pt x="184" y="8271"/>
                    <a:pt x="184" y="8271"/>
                    <a:pt x="184" y="8271"/>
                  </a:cubicBezTo>
                  <a:close/>
                  <a:moveTo>
                    <a:pt x="802" y="9524"/>
                  </a:moveTo>
                  <a:cubicBezTo>
                    <a:pt x="836" y="9591"/>
                    <a:pt x="886" y="9658"/>
                    <a:pt x="919" y="9708"/>
                  </a:cubicBezTo>
                  <a:cubicBezTo>
                    <a:pt x="936" y="9708"/>
                    <a:pt x="936" y="9708"/>
                    <a:pt x="936" y="9708"/>
                  </a:cubicBezTo>
                  <a:cubicBezTo>
                    <a:pt x="936" y="9724"/>
                    <a:pt x="953" y="9741"/>
                    <a:pt x="969" y="9741"/>
                  </a:cubicBezTo>
                  <a:cubicBezTo>
                    <a:pt x="969" y="9691"/>
                    <a:pt x="1003" y="9741"/>
                    <a:pt x="1003" y="9708"/>
                  </a:cubicBezTo>
                  <a:cubicBezTo>
                    <a:pt x="969" y="9658"/>
                    <a:pt x="1086" y="9624"/>
                    <a:pt x="1120" y="9591"/>
                  </a:cubicBezTo>
                  <a:cubicBezTo>
                    <a:pt x="1103" y="9557"/>
                    <a:pt x="1137" y="9474"/>
                    <a:pt x="1153" y="9424"/>
                  </a:cubicBezTo>
                  <a:cubicBezTo>
                    <a:pt x="1036" y="9541"/>
                    <a:pt x="1020" y="9307"/>
                    <a:pt x="886" y="9357"/>
                  </a:cubicBezTo>
                  <a:cubicBezTo>
                    <a:pt x="852" y="9407"/>
                    <a:pt x="819" y="9474"/>
                    <a:pt x="802" y="9524"/>
                  </a:cubicBezTo>
                  <a:close/>
                  <a:moveTo>
                    <a:pt x="1170" y="10025"/>
                  </a:moveTo>
                  <a:cubicBezTo>
                    <a:pt x="1170" y="10042"/>
                    <a:pt x="1170" y="10042"/>
                    <a:pt x="1187" y="10059"/>
                  </a:cubicBezTo>
                  <a:cubicBezTo>
                    <a:pt x="1203" y="10075"/>
                    <a:pt x="1220" y="10042"/>
                    <a:pt x="1237" y="10042"/>
                  </a:cubicBezTo>
                  <a:cubicBezTo>
                    <a:pt x="1220" y="10009"/>
                    <a:pt x="1187" y="10009"/>
                    <a:pt x="1170" y="10025"/>
                  </a:cubicBezTo>
                  <a:close/>
                  <a:moveTo>
                    <a:pt x="1203" y="10092"/>
                  </a:moveTo>
                  <a:cubicBezTo>
                    <a:pt x="1237" y="10075"/>
                    <a:pt x="1270" y="10075"/>
                    <a:pt x="1287" y="10059"/>
                  </a:cubicBezTo>
                  <a:cubicBezTo>
                    <a:pt x="1304" y="10059"/>
                    <a:pt x="1270" y="10159"/>
                    <a:pt x="1320" y="10159"/>
                  </a:cubicBezTo>
                  <a:cubicBezTo>
                    <a:pt x="1320" y="10192"/>
                    <a:pt x="1304" y="10192"/>
                    <a:pt x="1287" y="10192"/>
                  </a:cubicBezTo>
                  <a:cubicBezTo>
                    <a:pt x="1270" y="10159"/>
                    <a:pt x="1237" y="10125"/>
                    <a:pt x="1203" y="10092"/>
                  </a:cubicBezTo>
                  <a:close/>
                  <a:moveTo>
                    <a:pt x="1621" y="10543"/>
                  </a:moveTo>
                  <a:cubicBezTo>
                    <a:pt x="1638" y="10560"/>
                    <a:pt x="1654" y="10577"/>
                    <a:pt x="1671" y="10593"/>
                  </a:cubicBezTo>
                  <a:cubicBezTo>
                    <a:pt x="1671" y="10560"/>
                    <a:pt x="1621" y="10560"/>
                    <a:pt x="1621" y="10543"/>
                  </a:cubicBezTo>
                  <a:close/>
                  <a:moveTo>
                    <a:pt x="1671" y="10610"/>
                  </a:moveTo>
                  <a:cubicBezTo>
                    <a:pt x="1705" y="10627"/>
                    <a:pt x="1721" y="10643"/>
                    <a:pt x="1738" y="10677"/>
                  </a:cubicBezTo>
                  <a:cubicBezTo>
                    <a:pt x="1738" y="10643"/>
                    <a:pt x="1738" y="10610"/>
                    <a:pt x="1755" y="10577"/>
                  </a:cubicBezTo>
                  <a:cubicBezTo>
                    <a:pt x="1738" y="10643"/>
                    <a:pt x="1705" y="10577"/>
                    <a:pt x="1688" y="10560"/>
                  </a:cubicBezTo>
                  <a:cubicBezTo>
                    <a:pt x="1688" y="10593"/>
                    <a:pt x="1688" y="10593"/>
                    <a:pt x="1671" y="10610"/>
                  </a:cubicBezTo>
                  <a:close/>
                  <a:moveTo>
                    <a:pt x="1788" y="10710"/>
                  </a:moveTo>
                  <a:lnTo>
                    <a:pt x="1805" y="10727"/>
                  </a:lnTo>
                  <a:cubicBezTo>
                    <a:pt x="1805" y="10710"/>
                    <a:pt x="1788" y="10710"/>
                    <a:pt x="1788" y="10710"/>
                  </a:cubicBezTo>
                  <a:close/>
                  <a:moveTo>
                    <a:pt x="2724" y="11445"/>
                  </a:moveTo>
                  <a:cubicBezTo>
                    <a:pt x="2741" y="11445"/>
                    <a:pt x="2757" y="11462"/>
                    <a:pt x="2757" y="11462"/>
                  </a:cubicBezTo>
                  <a:cubicBezTo>
                    <a:pt x="2824" y="11429"/>
                    <a:pt x="2824" y="11295"/>
                    <a:pt x="2757" y="11262"/>
                  </a:cubicBezTo>
                  <a:cubicBezTo>
                    <a:pt x="2724" y="11312"/>
                    <a:pt x="2707" y="11379"/>
                    <a:pt x="2724" y="11445"/>
                  </a:cubicBezTo>
                  <a:close/>
                  <a:moveTo>
                    <a:pt x="4044" y="12080"/>
                  </a:moveTo>
                  <a:cubicBezTo>
                    <a:pt x="4111" y="12097"/>
                    <a:pt x="4177" y="12114"/>
                    <a:pt x="4244" y="12130"/>
                  </a:cubicBezTo>
                  <a:cubicBezTo>
                    <a:pt x="4228" y="12097"/>
                    <a:pt x="4211" y="12064"/>
                    <a:pt x="4228" y="12014"/>
                  </a:cubicBezTo>
                  <a:cubicBezTo>
                    <a:pt x="4228" y="11980"/>
                    <a:pt x="4194" y="11997"/>
                    <a:pt x="4194" y="11980"/>
                  </a:cubicBezTo>
                  <a:cubicBezTo>
                    <a:pt x="4177" y="11997"/>
                    <a:pt x="4177" y="12030"/>
                    <a:pt x="4177" y="12064"/>
                  </a:cubicBezTo>
                  <a:cubicBezTo>
                    <a:pt x="4144" y="12047"/>
                    <a:pt x="4111" y="12047"/>
                    <a:pt x="4094" y="12097"/>
                  </a:cubicBezTo>
                  <a:cubicBezTo>
                    <a:pt x="4044" y="12064"/>
                    <a:pt x="4144" y="12014"/>
                    <a:pt x="4061" y="12014"/>
                  </a:cubicBezTo>
                  <a:cubicBezTo>
                    <a:pt x="4061" y="11997"/>
                    <a:pt x="4094" y="11997"/>
                    <a:pt x="4127" y="11997"/>
                  </a:cubicBezTo>
                  <a:cubicBezTo>
                    <a:pt x="4077" y="11963"/>
                    <a:pt x="4077" y="11897"/>
                    <a:pt x="4094" y="11846"/>
                  </a:cubicBezTo>
                  <a:cubicBezTo>
                    <a:pt x="4061" y="11796"/>
                    <a:pt x="3994" y="11830"/>
                    <a:pt x="3960" y="11863"/>
                  </a:cubicBezTo>
                  <a:cubicBezTo>
                    <a:pt x="3977" y="11897"/>
                    <a:pt x="3977" y="11930"/>
                    <a:pt x="4027" y="11930"/>
                  </a:cubicBezTo>
                  <a:cubicBezTo>
                    <a:pt x="4044" y="11997"/>
                    <a:pt x="4044" y="12030"/>
                    <a:pt x="4044" y="12080"/>
                  </a:cubicBezTo>
                  <a:close/>
                  <a:moveTo>
                    <a:pt x="4829" y="12281"/>
                  </a:moveTo>
                  <a:cubicBezTo>
                    <a:pt x="4846" y="12298"/>
                    <a:pt x="4879" y="12298"/>
                    <a:pt x="4913" y="12298"/>
                  </a:cubicBezTo>
                  <a:cubicBezTo>
                    <a:pt x="4896" y="12231"/>
                    <a:pt x="4979" y="12114"/>
                    <a:pt x="4863" y="12080"/>
                  </a:cubicBezTo>
                  <a:cubicBezTo>
                    <a:pt x="4846" y="12097"/>
                    <a:pt x="4896" y="12114"/>
                    <a:pt x="4863" y="12130"/>
                  </a:cubicBezTo>
                  <a:cubicBezTo>
                    <a:pt x="4829" y="12130"/>
                    <a:pt x="4846" y="12064"/>
                    <a:pt x="4812" y="12097"/>
                  </a:cubicBezTo>
                  <a:cubicBezTo>
                    <a:pt x="4779" y="12130"/>
                    <a:pt x="4846" y="12130"/>
                    <a:pt x="4812" y="12181"/>
                  </a:cubicBezTo>
                  <a:cubicBezTo>
                    <a:pt x="4779" y="12147"/>
                    <a:pt x="4746" y="12181"/>
                    <a:pt x="4779" y="12214"/>
                  </a:cubicBezTo>
                  <a:cubicBezTo>
                    <a:pt x="4796" y="12181"/>
                    <a:pt x="4846" y="12197"/>
                    <a:pt x="4863" y="12231"/>
                  </a:cubicBezTo>
                  <a:cubicBezTo>
                    <a:pt x="4863" y="12264"/>
                    <a:pt x="4846" y="12281"/>
                    <a:pt x="4829" y="12281"/>
                  </a:cubicBezTo>
                  <a:lnTo>
                    <a:pt x="4829" y="12281"/>
                  </a:lnTo>
                  <a:close/>
                  <a:moveTo>
                    <a:pt x="5113" y="12348"/>
                  </a:moveTo>
                  <a:cubicBezTo>
                    <a:pt x="5147" y="12348"/>
                    <a:pt x="5163" y="12348"/>
                    <a:pt x="5197" y="12348"/>
                  </a:cubicBezTo>
                  <a:cubicBezTo>
                    <a:pt x="5197" y="12331"/>
                    <a:pt x="5213" y="12314"/>
                    <a:pt x="5230" y="12298"/>
                  </a:cubicBezTo>
                  <a:cubicBezTo>
                    <a:pt x="5197" y="12281"/>
                    <a:pt x="5180" y="12247"/>
                    <a:pt x="5147" y="12247"/>
                  </a:cubicBezTo>
                  <a:cubicBezTo>
                    <a:pt x="5130" y="12281"/>
                    <a:pt x="5096" y="12298"/>
                    <a:pt x="5113" y="12348"/>
                  </a:cubicBezTo>
                  <a:close/>
                  <a:moveTo>
                    <a:pt x="5581" y="12398"/>
                  </a:moveTo>
                  <a:cubicBezTo>
                    <a:pt x="5598" y="12398"/>
                    <a:pt x="5614" y="12398"/>
                    <a:pt x="5614" y="12398"/>
                  </a:cubicBezTo>
                  <a:cubicBezTo>
                    <a:pt x="5614" y="12364"/>
                    <a:pt x="5631" y="12331"/>
                    <a:pt x="5598" y="12348"/>
                  </a:cubicBezTo>
                  <a:cubicBezTo>
                    <a:pt x="5614" y="12364"/>
                    <a:pt x="5598" y="12381"/>
                    <a:pt x="5581" y="12398"/>
                  </a:cubicBezTo>
                  <a:close/>
                  <a:moveTo>
                    <a:pt x="5681" y="12398"/>
                  </a:moveTo>
                  <a:cubicBezTo>
                    <a:pt x="5681" y="12381"/>
                    <a:pt x="5681" y="12381"/>
                    <a:pt x="5681" y="12364"/>
                  </a:cubicBezTo>
                  <a:cubicBezTo>
                    <a:pt x="5681" y="12331"/>
                    <a:pt x="5715" y="12381"/>
                    <a:pt x="5731" y="12364"/>
                  </a:cubicBezTo>
                  <a:cubicBezTo>
                    <a:pt x="5748" y="12331"/>
                    <a:pt x="5698" y="12348"/>
                    <a:pt x="5715" y="12298"/>
                  </a:cubicBezTo>
                  <a:cubicBezTo>
                    <a:pt x="5698" y="12314"/>
                    <a:pt x="5665" y="12331"/>
                    <a:pt x="5648" y="12348"/>
                  </a:cubicBezTo>
                  <a:cubicBezTo>
                    <a:pt x="5614" y="12364"/>
                    <a:pt x="5614" y="12314"/>
                    <a:pt x="5614" y="12264"/>
                  </a:cubicBezTo>
                  <a:cubicBezTo>
                    <a:pt x="5598" y="12281"/>
                    <a:pt x="5581" y="12281"/>
                    <a:pt x="5564" y="12298"/>
                  </a:cubicBezTo>
                  <a:cubicBezTo>
                    <a:pt x="5531" y="12247"/>
                    <a:pt x="5598" y="12231"/>
                    <a:pt x="5598" y="12181"/>
                  </a:cubicBezTo>
                  <a:cubicBezTo>
                    <a:pt x="5648" y="12181"/>
                    <a:pt x="5648" y="12181"/>
                    <a:pt x="5681" y="12147"/>
                  </a:cubicBezTo>
                  <a:cubicBezTo>
                    <a:pt x="5665" y="12181"/>
                    <a:pt x="5748" y="12247"/>
                    <a:pt x="5798" y="12281"/>
                  </a:cubicBezTo>
                  <a:cubicBezTo>
                    <a:pt x="5748" y="12364"/>
                    <a:pt x="5848" y="12331"/>
                    <a:pt x="5848" y="12415"/>
                  </a:cubicBezTo>
                  <a:lnTo>
                    <a:pt x="5848" y="12415"/>
                  </a:lnTo>
                  <a:cubicBezTo>
                    <a:pt x="5848" y="12398"/>
                    <a:pt x="5798" y="12364"/>
                    <a:pt x="5832" y="12398"/>
                  </a:cubicBezTo>
                  <a:cubicBezTo>
                    <a:pt x="5832" y="12398"/>
                    <a:pt x="5815" y="12415"/>
                    <a:pt x="5815" y="12415"/>
                  </a:cubicBezTo>
                  <a:cubicBezTo>
                    <a:pt x="5798" y="12415"/>
                    <a:pt x="5798" y="12415"/>
                    <a:pt x="5781" y="12415"/>
                  </a:cubicBezTo>
                  <a:cubicBezTo>
                    <a:pt x="5765" y="12398"/>
                    <a:pt x="5765" y="12398"/>
                    <a:pt x="5765" y="12381"/>
                  </a:cubicBezTo>
                  <a:cubicBezTo>
                    <a:pt x="5765" y="12398"/>
                    <a:pt x="5748" y="12398"/>
                    <a:pt x="5748" y="12415"/>
                  </a:cubicBezTo>
                  <a:cubicBezTo>
                    <a:pt x="5731" y="12398"/>
                    <a:pt x="5698" y="12398"/>
                    <a:pt x="5681" y="12398"/>
                  </a:cubicBezTo>
                  <a:close/>
                  <a:moveTo>
                    <a:pt x="6166" y="12415"/>
                  </a:moveTo>
                  <a:cubicBezTo>
                    <a:pt x="6199" y="12415"/>
                    <a:pt x="6216" y="12415"/>
                    <a:pt x="6249" y="12415"/>
                  </a:cubicBezTo>
                  <a:cubicBezTo>
                    <a:pt x="6249" y="12415"/>
                    <a:pt x="6249" y="12398"/>
                    <a:pt x="6249" y="12398"/>
                  </a:cubicBezTo>
                  <a:cubicBezTo>
                    <a:pt x="6299" y="12415"/>
                    <a:pt x="6299" y="12381"/>
                    <a:pt x="6383" y="12364"/>
                  </a:cubicBezTo>
                  <a:cubicBezTo>
                    <a:pt x="6400" y="12381"/>
                    <a:pt x="6383" y="12398"/>
                    <a:pt x="6383" y="12415"/>
                  </a:cubicBezTo>
                  <a:lnTo>
                    <a:pt x="6400" y="12415"/>
                  </a:lnTo>
                  <a:cubicBezTo>
                    <a:pt x="6416" y="12364"/>
                    <a:pt x="6416" y="12314"/>
                    <a:pt x="6450" y="12331"/>
                  </a:cubicBezTo>
                  <a:cubicBezTo>
                    <a:pt x="6450" y="12231"/>
                    <a:pt x="6383" y="12348"/>
                    <a:pt x="6366" y="12298"/>
                  </a:cubicBezTo>
                  <a:cubicBezTo>
                    <a:pt x="6366" y="12331"/>
                    <a:pt x="6366" y="12364"/>
                    <a:pt x="6333" y="12364"/>
                  </a:cubicBezTo>
                  <a:cubicBezTo>
                    <a:pt x="6299" y="12331"/>
                    <a:pt x="6266" y="12381"/>
                    <a:pt x="6216" y="12348"/>
                  </a:cubicBezTo>
                  <a:cubicBezTo>
                    <a:pt x="6216" y="12398"/>
                    <a:pt x="6182" y="12398"/>
                    <a:pt x="6166" y="12415"/>
                  </a:cubicBezTo>
                  <a:close/>
                  <a:moveTo>
                    <a:pt x="6851" y="12364"/>
                  </a:moveTo>
                  <a:lnTo>
                    <a:pt x="6868" y="12364"/>
                  </a:lnTo>
                  <a:cubicBezTo>
                    <a:pt x="6884" y="12314"/>
                    <a:pt x="6934" y="12314"/>
                    <a:pt x="6934" y="12264"/>
                  </a:cubicBezTo>
                  <a:cubicBezTo>
                    <a:pt x="6884" y="12214"/>
                    <a:pt x="6868" y="12231"/>
                    <a:pt x="6801" y="12264"/>
                  </a:cubicBezTo>
                  <a:cubicBezTo>
                    <a:pt x="6834" y="12281"/>
                    <a:pt x="6817" y="12331"/>
                    <a:pt x="6801" y="12348"/>
                  </a:cubicBezTo>
                  <a:cubicBezTo>
                    <a:pt x="6834" y="12331"/>
                    <a:pt x="6851" y="12348"/>
                    <a:pt x="6851" y="12364"/>
                  </a:cubicBezTo>
                  <a:close/>
                  <a:moveTo>
                    <a:pt x="7152" y="12331"/>
                  </a:moveTo>
                  <a:cubicBezTo>
                    <a:pt x="7135" y="12314"/>
                    <a:pt x="7118" y="12331"/>
                    <a:pt x="7068" y="12331"/>
                  </a:cubicBezTo>
                  <a:cubicBezTo>
                    <a:pt x="7068" y="12314"/>
                    <a:pt x="7068" y="12298"/>
                    <a:pt x="7068" y="12298"/>
                  </a:cubicBezTo>
                  <a:cubicBezTo>
                    <a:pt x="7118" y="12281"/>
                    <a:pt x="7101" y="12231"/>
                    <a:pt x="7068" y="12197"/>
                  </a:cubicBezTo>
                  <a:cubicBezTo>
                    <a:pt x="7085" y="12197"/>
                    <a:pt x="7085" y="12214"/>
                    <a:pt x="7085" y="12214"/>
                  </a:cubicBezTo>
                  <a:cubicBezTo>
                    <a:pt x="7101" y="12214"/>
                    <a:pt x="7101" y="12181"/>
                    <a:pt x="7085" y="12181"/>
                  </a:cubicBezTo>
                  <a:cubicBezTo>
                    <a:pt x="7101" y="12147"/>
                    <a:pt x="7135" y="12214"/>
                    <a:pt x="7135" y="12247"/>
                  </a:cubicBezTo>
                  <a:cubicBezTo>
                    <a:pt x="7152" y="12247"/>
                    <a:pt x="7202" y="12231"/>
                    <a:pt x="7202" y="12264"/>
                  </a:cubicBezTo>
                  <a:cubicBezTo>
                    <a:pt x="7218" y="12231"/>
                    <a:pt x="7218" y="12197"/>
                    <a:pt x="7202" y="12164"/>
                  </a:cubicBezTo>
                  <a:cubicBezTo>
                    <a:pt x="7185" y="12181"/>
                    <a:pt x="7152" y="12164"/>
                    <a:pt x="7152" y="12214"/>
                  </a:cubicBezTo>
                  <a:cubicBezTo>
                    <a:pt x="7135" y="12181"/>
                    <a:pt x="7118" y="12147"/>
                    <a:pt x="7118" y="12114"/>
                  </a:cubicBezTo>
                  <a:cubicBezTo>
                    <a:pt x="7051" y="12114"/>
                    <a:pt x="7051" y="12164"/>
                    <a:pt x="7035" y="12197"/>
                  </a:cubicBezTo>
                  <a:cubicBezTo>
                    <a:pt x="7001" y="12197"/>
                    <a:pt x="7018" y="12164"/>
                    <a:pt x="7018" y="12097"/>
                  </a:cubicBezTo>
                  <a:cubicBezTo>
                    <a:pt x="6968" y="12097"/>
                    <a:pt x="7001" y="12181"/>
                    <a:pt x="6968" y="12181"/>
                  </a:cubicBezTo>
                  <a:cubicBezTo>
                    <a:pt x="6934" y="12164"/>
                    <a:pt x="6985" y="12130"/>
                    <a:pt x="6951" y="12114"/>
                  </a:cubicBezTo>
                  <a:cubicBezTo>
                    <a:pt x="6918" y="12130"/>
                    <a:pt x="6918" y="12147"/>
                    <a:pt x="6884" y="12147"/>
                  </a:cubicBezTo>
                  <a:cubicBezTo>
                    <a:pt x="6884" y="12114"/>
                    <a:pt x="6918" y="12097"/>
                    <a:pt x="6884" y="12080"/>
                  </a:cubicBezTo>
                  <a:cubicBezTo>
                    <a:pt x="6884" y="12097"/>
                    <a:pt x="6851" y="12130"/>
                    <a:pt x="6801" y="12147"/>
                  </a:cubicBezTo>
                  <a:cubicBezTo>
                    <a:pt x="6851" y="12114"/>
                    <a:pt x="6801" y="12097"/>
                    <a:pt x="6868" y="12064"/>
                  </a:cubicBezTo>
                  <a:cubicBezTo>
                    <a:pt x="6868" y="11997"/>
                    <a:pt x="6834" y="12030"/>
                    <a:pt x="6851" y="11980"/>
                  </a:cubicBezTo>
                  <a:cubicBezTo>
                    <a:pt x="6884" y="11980"/>
                    <a:pt x="6868" y="12014"/>
                    <a:pt x="6901" y="12014"/>
                  </a:cubicBezTo>
                  <a:cubicBezTo>
                    <a:pt x="6918" y="11997"/>
                    <a:pt x="6918" y="11980"/>
                    <a:pt x="6934" y="11980"/>
                  </a:cubicBezTo>
                  <a:cubicBezTo>
                    <a:pt x="6951" y="11913"/>
                    <a:pt x="6918" y="11913"/>
                    <a:pt x="6884" y="11897"/>
                  </a:cubicBezTo>
                  <a:cubicBezTo>
                    <a:pt x="6868" y="11897"/>
                    <a:pt x="6918" y="11930"/>
                    <a:pt x="6851" y="11930"/>
                  </a:cubicBezTo>
                  <a:cubicBezTo>
                    <a:pt x="6868" y="11863"/>
                    <a:pt x="6901" y="11863"/>
                    <a:pt x="6901" y="11813"/>
                  </a:cubicBezTo>
                  <a:cubicBezTo>
                    <a:pt x="6851" y="11780"/>
                    <a:pt x="6884" y="11763"/>
                    <a:pt x="6884" y="11713"/>
                  </a:cubicBezTo>
                  <a:cubicBezTo>
                    <a:pt x="6901" y="11729"/>
                    <a:pt x="6901" y="11746"/>
                    <a:pt x="6918" y="11780"/>
                  </a:cubicBezTo>
                  <a:cubicBezTo>
                    <a:pt x="6968" y="11796"/>
                    <a:pt x="6951" y="11729"/>
                    <a:pt x="6968" y="11713"/>
                  </a:cubicBezTo>
                  <a:cubicBezTo>
                    <a:pt x="6951" y="11696"/>
                    <a:pt x="6951" y="11713"/>
                    <a:pt x="6934" y="11713"/>
                  </a:cubicBezTo>
                  <a:cubicBezTo>
                    <a:pt x="6951" y="11679"/>
                    <a:pt x="6918" y="11596"/>
                    <a:pt x="6968" y="11596"/>
                  </a:cubicBezTo>
                  <a:cubicBezTo>
                    <a:pt x="6951" y="11579"/>
                    <a:pt x="6918" y="11546"/>
                    <a:pt x="6951" y="11512"/>
                  </a:cubicBezTo>
                  <a:cubicBezTo>
                    <a:pt x="7018" y="11613"/>
                    <a:pt x="7018" y="11395"/>
                    <a:pt x="7018" y="11379"/>
                  </a:cubicBezTo>
                  <a:cubicBezTo>
                    <a:pt x="7035" y="11395"/>
                    <a:pt x="7051" y="11412"/>
                    <a:pt x="7068" y="11412"/>
                  </a:cubicBezTo>
                  <a:cubicBezTo>
                    <a:pt x="7068" y="11429"/>
                    <a:pt x="7051" y="11445"/>
                    <a:pt x="7035" y="11462"/>
                  </a:cubicBezTo>
                  <a:cubicBezTo>
                    <a:pt x="7051" y="11496"/>
                    <a:pt x="7085" y="11496"/>
                    <a:pt x="7101" y="11512"/>
                  </a:cubicBezTo>
                  <a:cubicBezTo>
                    <a:pt x="7101" y="11479"/>
                    <a:pt x="7135" y="11512"/>
                    <a:pt x="7152" y="11546"/>
                  </a:cubicBezTo>
                  <a:cubicBezTo>
                    <a:pt x="7101" y="11696"/>
                    <a:pt x="7252" y="11646"/>
                    <a:pt x="7252" y="11780"/>
                  </a:cubicBezTo>
                  <a:cubicBezTo>
                    <a:pt x="7285" y="11780"/>
                    <a:pt x="7319" y="11780"/>
                    <a:pt x="7335" y="11796"/>
                  </a:cubicBezTo>
                  <a:cubicBezTo>
                    <a:pt x="7302" y="11796"/>
                    <a:pt x="7235" y="11830"/>
                    <a:pt x="7202" y="11863"/>
                  </a:cubicBezTo>
                  <a:cubicBezTo>
                    <a:pt x="7202" y="11897"/>
                    <a:pt x="7185" y="11913"/>
                    <a:pt x="7202" y="11930"/>
                  </a:cubicBezTo>
                  <a:cubicBezTo>
                    <a:pt x="7202" y="11947"/>
                    <a:pt x="7168" y="11913"/>
                    <a:pt x="7152" y="11947"/>
                  </a:cubicBezTo>
                  <a:cubicBezTo>
                    <a:pt x="7152" y="11947"/>
                    <a:pt x="7152" y="11930"/>
                    <a:pt x="7152" y="11930"/>
                  </a:cubicBezTo>
                  <a:cubicBezTo>
                    <a:pt x="7118" y="11930"/>
                    <a:pt x="7101" y="11947"/>
                    <a:pt x="7085" y="11980"/>
                  </a:cubicBezTo>
                  <a:cubicBezTo>
                    <a:pt x="7118" y="11997"/>
                    <a:pt x="7135" y="11997"/>
                    <a:pt x="7101" y="12030"/>
                  </a:cubicBezTo>
                  <a:cubicBezTo>
                    <a:pt x="7135" y="12014"/>
                    <a:pt x="7168" y="12047"/>
                    <a:pt x="7218" y="12014"/>
                  </a:cubicBezTo>
                  <a:cubicBezTo>
                    <a:pt x="7218" y="11997"/>
                    <a:pt x="7202" y="11997"/>
                    <a:pt x="7202" y="11963"/>
                  </a:cubicBezTo>
                  <a:cubicBezTo>
                    <a:pt x="7235" y="11997"/>
                    <a:pt x="7302" y="11997"/>
                    <a:pt x="7302" y="12064"/>
                  </a:cubicBezTo>
                  <a:cubicBezTo>
                    <a:pt x="7252" y="11997"/>
                    <a:pt x="7269" y="12097"/>
                    <a:pt x="7252" y="12164"/>
                  </a:cubicBezTo>
                  <a:cubicBezTo>
                    <a:pt x="7252" y="12147"/>
                    <a:pt x="7269" y="12114"/>
                    <a:pt x="7269" y="12147"/>
                  </a:cubicBezTo>
                  <a:cubicBezTo>
                    <a:pt x="7269" y="12164"/>
                    <a:pt x="7269" y="12164"/>
                    <a:pt x="7285" y="12164"/>
                  </a:cubicBezTo>
                  <a:cubicBezTo>
                    <a:pt x="7285" y="12181"/>
                    <a:pt x="7269" y="12197"/>
                    <a:pt x="7235" y="12181"/>
                  </a:cubicBezTo>
                  <a:cubicBezTo>
                    <a:pt x="7235" y="12247"/>
                    <a:pt x="7252" y="12264"/>
                    <a:pt x="7235" y="12314"/>
                  </a:cubicBezTo>
                  <a:cubicBezTo>
                    <a:pt x="7235" y="12314"/>
                    <a:pt x="7218" y="12314"/>
                    <a:pt x="7218" y="12314"/>
                  </a:cubicBezTo>
                  <a:cubicBezTo>
                    <a:pt x="7202" y="12314"/>
                    <a:pt x="7185" y="12314"/>
                    <a:pt x="7185" y="12314"/>
                  </a:cubicBezTo>
                  <a:cubicBezTo>
                    <a:pt x="7168" y="12331"/>
                    <a:pt x="7168" y="12331"/>
                    <a:pt x="7152" y="12331"/>
                  </a:cubicBezTo>
                  <a:close/>
                  <a:moveTo>
                    <a:pt x="7436" y="12264"/>
                  </a:moveTo>
                  <a:cubicBezTo>
                    <a:pt x="7553" y="12247"/>
                    <a:pt x="7670" y="12214"/>
                    <a:pt x="7770" y="12197"/>
                  </a:cubicBezTo>
                  <a:lnTo>
                    <a:pt x="7770" y="12181"/>
                  </a:lnTo>
                  <a:cubicBezTo>
                    <a:pt x="7820" y="12164"/>
                    <a:pt x="7803" y="12147"/>
                    <a:pt x="7787" y="12097"/>
                  </a:cubicBezTo>
                  <a:cubicBezTo>
                    <a:pt x="7803" y="12097"/>
                    <a:pt x="7803" y="12097"/>
                    <a:pt x="7803" y="12114"/>
                  </a:cubicBezTo>
                  <a:cubicBezTo>
                    <a:pt x="7853" y="12080"/>
                    <a:pt x="7803" y="12080"/>
                    <a:pt x="7787" y="12080"/>
                  </a:cubicBezTo>
                  <a:cubicBezTo>
                    <a:pt x="7837" y="12030"/>
                    <a:pt x="7903" y="12047"/>
                    <a:pt x="7903" y="12130"/>
                  </a:cubicBezTo>
                  <a:cubicBezTo>
                    <a:pt x="7903" y="12147"/>
                    <a:pt x="7887" y="12147"/>
                    <a:pt x="7870" y="12147"/>
                  </a:cubicBezTo>
                  <a:cubicBezTo>
                    <a:pt x="7870" y="12147"/>
                    <a:pt x="7870" y="12164"/>
                    <a:pt x="7870" y="12164"/>
                  </a:cubicBezTo>
                  <a:cubicBezTo>
                    <a:pt x="7937" y="12147"/>
                    <a:pt x="8020" y="12114"/>
                    <a:pt x="8087" y="12097"/>
                  </a:cubicBezTo>
                  <a:cubicBezTo>
                    <a:pt x="8071" y="12047"/>
                    <a:pt x="8054" y="12014"/>
                    <a:pt x="8071" y="11963"/>
                  </a:cubicBezTo>
                  <a:cubicBezTo>
                    <a:pt x="8020" y="11980"/>
                    <a:pt x="8004" y="11963"/>
                    <a:pt x="7987" y="11980"/>
                  </a:cubicBezTo>
                  <a:cubicBezTo>
                    <a:pt x="7954" y="11947"/>
                    <a:pt x="8004" y="11947"/>
                    <a:pt x="8037" y="11947"/>
                  </a:cubicBezTo>
                  <a:cubicBezTo>
                    <a:pt x="8037" y="11947"/>
                    <a:pt x="8004" y="11897"/>
                    <a:pt x="8004" y="11930"/>
                  </a:cubicBezTo>
                  <a:cubicBezTo>
                    <a:pt x="7970" y="11897"/>
                    <a:pt x="8071" y="11897"/>
                    <a:pt x="8071" y="11930"/>
                  </a:cubicBezTo>
                  <a:cubicBezTo>
                    <a:pt x="8087" y="11930"/>
                    <a:pt x="8087" y="11880"/>
                    <a:pt x="8137" y="11897"/>
                  </a:cubicBezTo>
                  <a:cubicBezTo>
                    <a:pt x="8137" y="11813"/>
                    <a:pt x="8171" y="11763"/>
                    <a:pt x="8188" y="11763"/>
                  </a:cubicBezTo>
                  <a:cubicBezTo>
                    <a:pt x="8171" y="11696"/>
                    <a:pt x="8104" y="11780"/>
                    <a:pt x="8071" y="11713"/>
                  </a:cubicBezTo>
                  <a:cubicBezTo>
                    <a:pt x="8071" y="11679"/>
                    <a:pt x="8121" y="11713"/>
                    <a:pt x="8137" y="11696"/>
                  </a:cubicBezTo>
                  <a:cubicBezTo>
                    <a:pt x="8121" y="11629"/>
                    <a:pt x="8087" y="11579"/>
                    <a:pt x="8071" y="11529"/>
                  </a:cubicBezTo>
                  <a:cubicBezTo>
                    <a:pt x="8054" y="11529"/>
                    <a:pt x="8054" y="11562"/>
                    <a:pt x="8037" y="11562"/>
                  </a:cubicBezTo>
                  <a:cubicBezTo>
                    <a:pt x="8037" y="11579"/>
                    <a:pt x="8037" y="11546"/>
                    <a:pt x="8071" y="11562"/>
                  </a:cubicBezTo>
                  <a:cubicBezTo>
                    <a:pt x="8037" y="11579"/>
                    <a:pt x="8020" y="11613"/>
                    <a:pt x="7987" y="11629"/>
                  </a:cubicBezTo>
                  <a:cubicBezTo>
                    <a:pt x="7987" y="11579"/>
                    <a:pt x="7903" y="11579"/>
                    <a:pt x="7920" y="11529"/>
                  </a:cubicBezTo>
                  <a:cubicBezTo>
                    <a:pt x="7937" y="11479"/>
                    <a:pt x="7937" y="11579"/>
                    <a:pt x="7970" y="11562"/>
                  </a:cubicBezTo>
                  <a:cubicBezTo>
                    <a:pt x="7970" y="11529"/>
                    <a:pt x="7987" y="11512"/>
                    <a:pt x="7987" y="11462"/>
                  </a:cubicBezTo>
                  <a:cubicBezTo>
                    <a:pt x="8104" y="11496"/>
                    <a:pt x="8154" y="11295"/>
                    <a:pt x="8037" y="11245"/>
                  </a:cubicBezTo>
                  <a:cubicBezTo>
                    <a:pt x="8087" y="11212"/>
                    <a:pt x="8037" y="11228"/>
                    <a:pt x="8037" y="11195"/>
                  </a:cubicBezTo>
                  <a:cubicBezTo>
                    <a:pt x="8004" y="11111"/>
                    <a:pt x="8087" y="10961"/>
                    <a:pt x="7987" y="10911"/>
                  </a:cubicBezTo>
                  <a:cubicBezTo>
                    <a:pt x="7937" y="10927"/>
                    <a:pt x="7920" y="10961"/>
                    <a:pt x="7920" y="10994"/>
                  </a:cubicBezTo>
                  <a:cubicBezTo>
                    <a:pt x="7937" y="11011"/>
                    <a:pt x="7954" y="11011"/>
                    <a:pt x="7987" y="11011"/>
                  </a:cubicBezTo>
                  <a:cubicBezTo>
                    <a:pt x="7970" y="11111"/>
                    <a:pt x="8071" y="11195"/>
                    <a:pt x="8004" y="11328"/>
                  </a:cubicBezTo>
                  <a:cubicBezTo>
                    <a:pt x="8004" y="11328"/>
                    <a:pt x="7987" y="11295"/>
                    <a:pt x="7987" y="11312"/>
                  </a:cubicBezTo>
                  <a:cubicBezTo>
                    <a:pt x="7987" y="11295"/>
                    <a:pt x="7954" y="11412"/>
                    <a:pt x="7887" y="11395"/>
                  </a:cubicBezTo>
                  <a:cubicBezTo>
                    <a:pt x="7937" y="11295"/>
                    <a:pt x="7837" y="11278"/>
                    <a:pt x="7837" y="11278"/>
                  </a:cubicBezTo>
                  <a:cubicBezTo>
                    <a:pt x="7820" y="11278"/>
                    <a:pt x="7853" y="11245"/>
                    <a:pt x="7837" y="11245"/>
                  </a:cubicBezTo>
                  <a:cubicBezTo>
                    <a:pt x="7820" y="11228"/>
                    <a:pt x="7803" y="11312"/>
                    <a:pt x="7753" y="11278"/>
                  </a:cubicBezTo>
                  <a:cubicBezTo>
                    <a:pt x="7787" y="11328"/>
                    <a:pt x="7770" y="11362"/>
                    <a:pt x="7753" y="11412"/>
                  </a:cubicBezTo>
                  <a:cubicBezTo>
                    <a:pt x="7736" y="11395"/>
                    <a:pt x="7736" y="11395"/>
                    <a:pt x="7736" y="11362"/>
                  </a:cubicBezTo>
                  <a:cubicBezTo>
                    <a:pt x="7720" y="11429"/>
                    <a:pt x="7736" y="11412"/>
                    <a:pt x="7670" y="11429"/>
                  </a:cubicBezTo>
                  <a:cubicBezTo>
                    <a:pt x="7619" y="11379"/>
                    <a:pt x="7686" y="11362"/>
                    <a:pt x="7670" y="11312"/>
                  </a:cubicBezTo>
                  <a:cubicBezTo>
                    <a:pt x="7636" y="11312"/>
                    <a:pt x="7636" y="11328"/>
                    <a:pt x="7636" y="11362"/>
                  </a:cubicBezTo>
                  <a:cubicBezTo>
                    <a:pt x="7603" y="11362"/>
                    <a:pt x="7586" y="11328"/>
                    <a:pt x="7553" y="11328"/>
                  </a:cubicBezTo>
                  <a:cubicBezTo>
                    <a:pt x="7569" y="11278"/>
                    <a:pt x="7586" y="11345"/>
                    <a:pt x="7619" y="11328"/>
                  </a:cubicBezTo>
                  <a:cubicBezTo>
                    <a:pt x="7603" y="11295"/>
                    <a:pt x="7603" y="11245"/>
                    <a:pt x="7586" y="11228"/>
                  </a:cubicBezTo>
                  <a:cubicBezTo>
                    <a:pt x="7603" y="11278"/>
                    <a:pt x="7536" y="11278"/>
                    <a:pt x="7519" y="11312"/>
                  </a:cubicBezTo>
                  <a:cubicBezTo>
                    <a:pt x="7502" y="11312"/>
                    <a:pt x="7519" y="11278"/>
                    <a:pt x="7519" y="11245"/>
                  </a:cubicBezTo>
                  <a:cubicBezTo>
                    <a:pt x="7486" y="11295"/>
                    <a:pt x="7519" y="11328"/>
                    <a:pt x="7486" y="11345"/>
                  </a:cubicBezTo>
                  <a:cubicBezTo>
                    <a:pt x="7452" y="11345"/>
                    <a:pt x="7436" y="11328"/>
                    <a:pt x="7436" y="11295"/>
                  </a:cubicBezTo>
                  <a:cubicBezTo>
                    <a:pt x="7402" y="11295"/>
                    <a:pt x="7402" y="11312"/>
                    <a:pt x="7369" y="11312"/>
                  </a:cubicBezTo>
                  <a:cubicBezTo>
                    <a:pt x="7369" y="11362"/>
                    <a:pt x="7369" y="11429"/>
                    <a:pt x="7319" y="11412"/>
                  </a:cubicBezTo>
                  <a:cubicBezTo>
                    <a:pt x="7335" y="11462"/>
                    <a:pt x="7369" y="11429"/>
                    <a:pt x="7402" y="11429"/>
                  </a:cubicBezTo>
                  <a:cubicBezTo>
                    <a:pt x="7419" y="11479"/>
                    <a:pt x="7335" y="11462"/>
                    <a:pt x="7386" y="11496"/>
                  </a:cubicBezTo>
                  <a:cubicBezTo>
                    <a:pt x="7352" y="11496"/>
                    <a:pt x="7285" y="11546"/>
                    <a:pt x="7302" y="11579"/>
                  </a:cubicBezTo>
                  <a:cubicBezTo>
                    <a:pt x="7386" y="11646"/>
                    <a:pt x="7436" y="11529"/>
                    <a:pt x="7486" y="11579"/>
                  </a:cubicBezTo>
                  <a:cubicBezTo>
                    <a:pt x="7469" y="11546"/>
                    <a:pt x="7502" y="11512"/>
                    <a:pt x="7519" y="11462"/>
                  </a:cubicBezTo>
                  <a:cubicBezTo>
                    <a:pt x="7519" y="11479"/>
                    <a:pt x="7536" y="11479"/>
                    <a:pt x="7536" y="11496"/>
                  </a:cubicBezTo>
                  <a:cubicBezTo>
                    <a:pt x="7569" y="11496"/>
                    <a:pt x="7553" y="11445"/>
                    <a:pt x="7586" y="11445"/>
                  </a:cubicBezTo>
                  <a:cubicBezTo>
                    <a:pt x="7569" y="11429"/>
                    <a:pt x="7519" y="11379"/>
                    <a:pt x="7519" y="11395"/>
                  </a:cubicBezTo>
                  <a:cubicBezTo>
                    <a:pt x="7486" y="11395"/>
                    <a:pt x="7536" y="11362"/>
                    <a:pt x="7519" y="11328"/>
                  </a:cubicBezTo>
                  <a:cubicBezTo>
                    <a:pt x="7536" y="11362"/>
                    <a:pt x="7553" y="11345"/>
                    <a:pt x="7569" y="11362"/>
                  </a:cubicBezTo>
                  <a:cubicBezTo>
                    <a:pt x="7502" y="11395"/>
                    <a:pt x="7636" y="11412"/>
                    <a:pt x="7586" y="11462"/>
                  </a:cubicBezTo>
                  <a:cubicBezTo>
                    <a:pt x="7619" y="11462"/>
                    <a:pt x="7619" y="11445"/>
                    <a:pt x="7636" y="11412"/>
                  </a:cubicBezTo>
                  <a:cubicBezTo>
                    <a:pt x="7670" y="11445"/>
                    <a:pt x="7603" y="11462"/>
                    <a:pt x="7619" y="11496"/>
                  </a:cubicBezTo>
                  <a:cubicBezTo>
                    <a:pt x="7619" y="11496"/>
                    <a:pt x="7619" y="11479"/>
                    <a:pt x="7586" y="11479"/>
                  </a:cubicBezTo>
                  <a:cubicBezTo>
                    <a:pt x="7569" y="11496"/>
                    <a:pt x="7553" y="11529"/>
                    <a:pt x="7569" y="11546"/>
                  </a:cubicBezTo>
                  <a:cubicBezTo>
                    <a:pt x="7619" y="11512"/>
                    <a:pt x="7670" y="11496"/>
                    <a:pt x="7670" y="11546"/>
                  </a:cubicBezTo>
                  <a:cubicBezTo>
                    <a:pt x="7686" y="11529"/>
                    <a:pt x="7670" y="11462"/>
                    <a:pt x="7720" y="11445"/>
                  </a:cubicBezTo>
                  <a:cubicBezTo>
                    <a:pt x="7736" y="11512"/>
                    <a:pt x="7703" y="11546"/>
                    <a:pt x="7703" y="11596"/>
                  </a:cubicBezTo>
                  <a:cubicBezTo>
                    <a:pt x="7770" y="11546"/>
                    <a:pt x="7803" y="11462"/>
                    <a:pt x="7853" y="11412"/>
                  </a:cubicBezTo>
                  <a:cubicBezTo>
                    <a:pt x="7887" y="11362"/>
                    <a:pt x="7837" y="11512"/>
                    <a:pt x="7887" y="11462"/>
                  </a:cubicBezTo>
                  <a:cubicBezTo>
                    <a:pt x="7920" y="11496"/>
                    <a:pt x="7820" y="11546"/>
                    <a:pt x="7803" y="11496"/>
                  </a:cubicBezTo>
                  <a:cubicBezTo>
                    <a:pt x="7787" y="11512"/>
                    <a:pt x="7820" y="11546"/>
                    <a:pt x="7803" y="11562"/>
                  </a:cubicBezTo>
                  <a:cubicBezTo>
                    <a:pt x="7803" y="11579"/>
                    <a:pt x="7803" y="11562"/>
                    <a:pt x="7820" y="11579"/>
                  </a:cubicBezTo>
                  <a:cubicBezTo>
                    <a:pt x="7820" y="11596"/>
                    <a:pt x="7803" y="11579"/>
                    <a:pt x="7787" y="11579"/>
                  </a:cubicBezTo>
                  <a:cubicBezTo>
                    <a:pt x="7803" y="11663"/>
                    <a:pt x="7837" y="11646"/>
                    <a:pt x="7870" y="11746"/>
                  </a:cubicBezTo>
                  <a:cubicBezTo>
                    <a:pt x="7853" y="11763"/>
                    <a:pt x="7853" y="11729"/>
                    <a:pt x="7853" y="11713"/>
                  </a:cubicBezTo>
                  <a:cubicBezTo>
                    <a:pt x="7820" y="11763"/>
                    <a:pt x="7770" y="11729"/>
                    <a:pt x="7736" y="11763"/>
                  </a:cubicBezTo>
                  <a:cubicBezTo>
                    <a:pt x="7736" y="11746"/>
                    <a:pt x="7720" y="11696"/>
                    <a:pt x="7753" y="11679"/>
                  </a:cubicBezTo>
                  <a:cubicBezTo>
                    <a:pt x="7686" y="11613"/>
                    <a:pt x="7636" y="11713"/>
                    <a:pt x="7569" y="11679"/>
                  </a:cubicBezTo>
                  <a:cubicBezTo>
                    <a:pt x="7553" y="11729"/>
                    <a:pt x="7586" y="11729"/>
                    <a:pt x="7569" y="11763"/>
                  </a:cubicBezTo>
                  <a:cubicBezTo>
                    <a:pt x="7569" y="11746"/>
                    <a:pt x="7553" y="11746"/>
                    <a:pt x="7536" y="11746"/>
                  </a:cubicBezTo>
                  <a:cubicBezTo>
                    <a:pt x="7536" y="11796"/>
                    <a:pt x="7569" y="11796"/>
                    <a:pt x="7569" y="11830"/>
                  </a:cubicBezTo>
                  <a:cubicBezTo>
                    <a:pt x="7536" y="11813"/>
                    <a:pt x="7486" y="11846"/>
                    <a:pt x="7502" y="11897"/>
                  </a:cubicBezTo>
                  <a:cubicBezTo>
                    <a:pt x="7486" y="11880"/>
                    <a:pt x="7469" y="11863"/>
                    <a:pt x="7436" y="11846"/>
                  </a:cubicBezTo>
                  <a:cubicBezTo>
                    <a:pt x="7452" y="11880"/>
                    <a:pt x="7486" y="11880"/>
                    <a:pt x="7486" y="11947"/>
                  </a:cubicBezTo>
                  <a:cubicBezTo>
                    <a:pt x="7452" y="11913"/>
                    <a:pt x="7452" y="11963"/>
                    <a:pt x="7452" y="12014"/>
                  </a:cubicBezTo>
                  <a:cubicBezTo>
                    <a:pt x="7402" y="11980"/>
                    <a:pt x="7386" y="12064"/>
                    <a:pt x="7352" y="12114"/>
                  </a:cubicBezTo>
                  <a:cubicBezTo>
                    <a:pt x="7369" y="12130"/>
                    <a:pt x="7386" y="12147"/>
                    <a:pt x="7402" y="12164"/>
                  </a:cubicBezTo>
                  <a:cubicBezTo>
                    <a:pt x="7402" y="12181"/>
                    <a:pt x="7386" y="12164"/>
                    <a:pt x="7369" y="12164"/>
                  </a:cubicBezTo>
                  <a:cubicBezTo>
                    <a:pt x="7369" y="12181"/>
                    <a:pt x="7386" y="12197"/>
                    <a:pt x="7386" y="12214"/>
                  </a:cubicBezTo>
                  <a:cubicBezTo>
                    <a:pt x="7386" y="12197"/>
                    <a:pt x="7419" y="12181"/>
                    <a:pt x="7436" y="12164"/>
                  </a:cubicBezTo>
                  <a:cubicBezTo>
                    <a:pt x="7436" y="12147"/>
                    <a:pt x="7419" y="12147"/>
                    <a:pt x="7419" y="12147"/>
                  </a:cubicBezTo>
                  <a:cubicBezTo>
                    <a:pt x="7469" y="12130"/>
                    <a:pt x="7452" y="12231"/>
                    <a:pt x="7486" y="12247"/>
                  </a:cubicBezTo>
                  <a:cubicBezTo>
                    <a:pt x="7469" y="12264"/>
                    <a:pt x="7452" y="12247"/>
                    <a:pt x="7436" y="12247"/>
                  </a:cubicBezTo>
                  <a:cubicBezTo>
                    <a:pt x="7436" y="12247"/>
                    <a:pt x="7436" y="12264"/>
                    <a:pt x="7436" y="12264"/>
                  </a:cubicBezTo>
                  <a:close/>
                  <a:moveTo>
                    <a:pt x="8121" y="12080"/>
                  </a:moveTo>
                  <a:cubicBezTo>
                    <a:pt x="8121" y="12080"/>
                    <a:pt x="8121" y="12080"/>
                    <a:pt x="8121" y="12080"/>
                  </a:cubicBezTo>
                  <a:lnTo>
                    <a:pt x="8137" y="12080"/>
                  </a:lnTo>
                  <a:close/>
                  <a:moveTo>
                    <a:pt x="8188" y="12064"/>
                  </a:moveTo>
                  <a:cubicBezTo>
                    <a:pt x="8188" y="12030"/>
                    <a:pt x="8171" y="12030"/>
                    <a:pt x="8154" y="12014"/>
                  </a:cubicBezTo>
                  <a:cubicBezTo>
                    <a:pt x="8204" y="12030"/>
                    <a:pt x="8154" y="11930"/>
                    <a:pt x="8188" y="11930"/>
                  </a:cubicBezTo>
                  <a:cubicBezTo>
                    <a:pt x="8188" y="11963"/>
                    <a:pt x="8171" y="12014"/>
                    <a:pt x="8204" y="12014"/>
                  </a:cubicBezTo>
                  <a:cubicBezTo>
                    <a:pt x="8221" y="11997"/>
                    <a:pt x="8221" y="11963"/>
                    <a:pt x="8254" y="11947"/>
                  </a:cubicBezTo>
                  <a:cubicBezTo>
                    <a:pt x="8254" y="11980"/>
                    <a:pt x="8254" y="11997"/>
                    <a:pt x="8238" y="12014"/>
                  </a:cubicBezTo>
                  <a:cubicBezTo>
                    <a:pt x="8288" y="12030"/>
                    <a:pt x="8288" y="11997"/>
                    <a:pt x="8321" y="12014"/>
                  </a:cubicBezTo>
                  <a:cubicBezTo>
                    <a:pt x="8271" y="12030"/>
                    <a:pt x="8238" y="12047"/>
                    <a:pt x="8188" y="12064"/>
                  </a:cubicBezTo>
                  <a:close/>
                  <a:moveTo>
                    <a:pt x="8338" y="11997"/>
                  </a:moveTo>
                  <a:cubicBezTo>
                    <a:pt x="8338" y="11947"/>
                    <a:pt x="8355" y="11930"/>
                    <a:pt x="8321" y="11913"/>
                  </a:cubicBezTo>
                  <a:cubicBezTo>
                    <a:pt x="8304" y="11913"/>
                    <a:pt x="8304" y="11963"/>
                    <a:pt x="8271" y="11963"/>
                  </a:cubicBezTo>
                  <a:cubicBezTo>
                    <a:pt x="8238" y="11913"/>
                    <a:pt x="8288" y="11897"/>
                    <a:pt x="8288" y="11846"/>
                  </a:cubicBezTo>
                  <a:cubicBezTo>
                    <a:pt x="8254" y="11830"/>
                    <a:pt x="8271" y="11796"/>
                    <a:pt x="8238" y="11780"/>
                  </a:cubicBezTo>
                  <a:cubicBezTo>
                    <a:pt x="8238" y="11830"/>
                    <a:pt x="8204" y="11813"/>
                    <a:pt x="8188" y="11780"/>
                  </a:cubicBezTo>
                  <a:cubicBezTo>
                    <a:pt x="8204" y="11780"/>
                    <a:pt x="8188" y="11713"/>
                    <a:pt x="8221" y="11696"/>
                  </a:cubicBezTo>
                  <a:cubicBezTo>
                    <a:pt x="8221" y="11696"/>
                    <a:pt x="8221" y="11729"/>
                    <a:pt x="8238" y="11729"/>
                  </a:cubicBezTo>
                  <a:cubicBezTo>
                    <a:pt x="8238" y="11646"/>
                    <a:pt x="8321" y="11613"/>
                    <a:pt x="8338" y="11579"/>
                  </a:cubicBezTo>
                  <a:cubicBezTo>
                    <a:pt x="8355" y="11562"/>
                    <a:pt x="8304" y="11529"/>
                    <a:pt x="8304" y="11496"/>
                  </a:cubicBezTo>
                  <a:cubicBezTo>
                    <a:pt x="8338" y="11512"/>
                    <a:pt x="8371" y="11429"/>
                    <a:pt x="8421" y="11412"/>
                  </a:cubicBezTo>
                  <a:lnTo>
                    <a:pt x="8421" y="11496"/>
                  </a:lnTo>
                  <a:cubicBezTo>
                    <a:pt x="8488" y="11479"/>
                    <a:pt x="8505" y="11429"/>
                    <a:pt x="8572" y="11412"/>
                  </a:cubicBezTo>
                  <a:cubicBezTo>
                    <a:pt x="8555" y="11479"/>
                    <a:pt x="8622" y="11445"/>
                    <a:pt x="8622" y="11462"/>
                  </a:cubicBezTo>
                  <a:cubicBezTo>
                    <a:pt x="8572" y="11479"/>
                    <a:pt x="8605" y="11512"/>
                    <a:pt x="8572" y="11546"/>
                  </a:cubicBezTo>
                  <a:cubicBezTo>
                    <a:pt x="8572" y="11546"/>
                    <a:pt x="8589" y="11546"/>
                    <a:pt x="8589" y="11562"/>
                  </a:cubicBezTo>
                  <a:cubicBezTo>
                    <a:pt x="8538" y="11529"/>
                    <a:pt x="8522" y="11546"/>
                    <a:pt x="8472" y="11512"/>
                  </a:cubicBezTo>
                  <a:cubicBezTo>
                    <a:pt x="8472" y="11546"/>
                    <a:pt x="8472" y="11579"/>
                    <a:pt x="8438" y="11596"/>
                  </a:cubicBezTo>
                  <a:cubicBezTo>
                    <a:pt x="8421" y="11512"/>
                    <a:pt x="8388" y="11562"/>
                    <a:pt x="8355" y="11529"/>
                  </a:cubicBezTo>
                  <a:cubicBezTo>
                    <a:pt x="8371" y="11579"/>
                    <a:pt x="8388" y="11596"/>
                    <a:pt x="8388" y="11629"/>
                  </a:cubicBezTo>
                  <a:cubicBezTo>
                    <a:pt x="8405" y="11629"/>
                    <a:pt x="8488" y="11679"/>
                    <a:pt x="8505" y="11729"/>
                  </a:cubicBezTo>
                  <a:cubicBezTo>
                    <a:pt x="8455" y="11696"/>
                    <a:pt x="8455" y="11763"/>
                    <a:pt x="8438" y="11796"/>
                  </a:cubicBezTo>
                  <a:cubicBezTo>
                    <a:pt x="8405" y="11830"/>
                    <a:pt x="8338" y="11846"/>
                    <a:pt x="8355" y="11897"/>
                  </a:cubicBezTo>
                  <a:cubicBezTo>
                    <a:pt x="8371" y="11930"/>
                    <a:pt x="8421" y="11913"/>
                    <a:pt x="8371" y="11947"/>
                  </a:cubicBezTo>
                  <a:lnTo>
                    <a:pt x="8438" y="11947"/>
                  </a:lnTo>
                  <a:cubicBezTo>
                    <a:pt x="8438" y="11897"/>
                    <a:pt x="8472" y="11880"/>
                    <a:pt x="8488" y="11846"/>
                  </a:cubicBezTo>
                  <a:cubicBezTo>
                    <a:pt x="8488" y="11863"/>
                    <a:pt x="8522" y="11846"/>
                    <a:pt x="8538" y="11863"/>
                  </a:cubicBezTo>
                  <a:cubicBezTo>
                    <a:pt x="8538" y="11813"/>
                    <a:pt x="8505" y="11813"/>
                    <a:pt x="8488" y="11796"/>
                  </a:cubicBezTo>
                  <a:cubicBezTo>
                    <a:pt x="8488" y="11796"/>
                    <a:pt x="8488" y="11780"/>
                    <a:pt x="8488" y="11763"/>
                  </a:cubicBezTo>
                  <a:cubicBezTo>
                    <a:pt x="8538" y="11780"/>
                    <a:pt x="8538" y="11729"/>
                    <a:pt x="8555" y="11713"/>
                  </a:cubicBezTo>
                  <a:lnTo>
                    <a:pt x="8555" y="11763"/>
                  </a:lnTo>
                  <a:cubicBezTo>
                    <a:pt x="8605" y="11763"/>
                    <a:pt x="8589" y="11696"/>
                    <a:pt x="8639" y="11679"/>
                  </a:cubicBezTo>
                  <a:cubicBezTo>
                    <a:pt x="8655" y="11696"/>
                    <a:pt x="8672" y="11713"/>
                    <a:pt x="8672" y="11729"/>
                  </a:cubicBezTo>
                  <a:cubicBezTo>
                    <a:pt x="8639" y="11780"/>
                    <a:pt x="8639" y="11863"/>
                    <a:pt x="8589" y="11846"/>
                  </a:cubicBezTo>
                  <a:cubicBezTo>
                    <a:pt x="8605" y="11863"/>
                    <a:pt x="8605" y="11880"/>
                    <a:pt x="8605" y="11897"/>
                  </a:cubicBezTo>
                  <a:cubicBezTo>
                    <a:pt x="8522" y="11930"/>
                    <a:pt x="8421" y="11963"/>
                    <a:pt x="8338" y="11997"/>
                  </a:cubicBezTo>
                  <a:close/>
                  <a:moveTo>
                    <a:pt x="8789" y="11813"/>
                  </a:moveTo>
                  <a:cubicBezTo>
                    <a:pt x="8839" y="11796"/>
                    <a:pt x="8889" y="11763"/>
                    <a:pt x="8939" y="11729"/>
                  </a:cubicBezTo>
                  <a:cubicBezTo>
                    <a:pt x="8939" y="11679"/>
                    <a:pt x="9006" y="11679"/>
                    <a:pt x="9006" y="11629"/>
                  </a:cubicBezTo>
                  <a:cubicBezTo>
                    <a:pt x="9006" y="11646"/>
                    <a:pt x="9056" y="11679"/>
                    <a:pt x="9073" y="11646"/>
                  </a:cubicBezTo>
                  <a:cubicBezTo>
                    <a:pt x="9056" y="11646"/>
                    <a:pt x="9056" y="11613"/>
                    <a:pt x="9040" y="11613"/>
                  </a:cubicBezTo>
                  <a:cubicBezTo>
                    <a:pt x="9040" y="11629"/>
                    <a:pt x="9040" y="11646"/>
                    <a:pt x="9040" y="11646"/>
                  </a:cubicBezTo>
                  <a:cubicBezTo>
                    <a:pt x="9023" y="11613"/>
                    <a:pt x="9040" y="11596"/>
                    <a:pt x="9040" y="11579"/>
                  </a:cubicBezTo>
                  <a:cubicBezTo>
                    <a:pt x="8990" y="11613"/>
                    <a:pt x="8990" y="11546"/>
                    <a:pt x="8956" y="11596"/>
                  </a:cubicBezTo>
                  <a:cubicBezTo>
                    <a:pt x="8973" y="11579"/>
                    <a:pt x="8973" y="11562"/>
                    <a:pt x="8939" y="11562"/>
                  </a:cubicBezTo>
                  <a:cubicBezTo>
                    <a:pt x="8906" y="11629"/>
                    <a:pt x="8822" y="11679"/>
                    <a:pt x="8756" y="11713"/>
                  </a:cubicBezTo>
                  <a:cubicBezTo>
                    <a:pt x="8756" y="11729"/>
                    <a:pt x="8756" y="11780"/>
                    <a:pt x="8789" y="11813"/>
                  </a:cubicBezTo>
                  <a:close/>
                  <a:moveTo>
                    <a:pt x="8956" y="11729"/>
                  </a:moveTo>
                  <a:cubicBezTo>
                    <a:pt x="8956" y="11713"/>
                    <a:pt x="8956" y="11679"/>
                    <a:pt x="8990" y="11696"/>
                  </a:cubicBezTo>
                  <a:cubicBezTo>
                    <a:pt x="8990" y="11713"/>
                    <a:pt x="8990" y="11713"/>
                    <a:pt x="8990" y="11713"/>
                  </a:cubicBezTo>
                  <a:cubicBezTo>
                    <a:pt x="8973" y="11713"/>
                    <a:pt x="8973" y="11729"/>
                    <a:pt x="8956" y="11729"/>
                  </a:cubicBezTo>
                  <a:close/>
                  <a:moveTo>
                    <a:pt x="9457" y="11445"/>
                  </a:moveTo>
                  <a:cubicBezTo>
                    <a:pt x="9474" y="11429"/>
                    <a:pt x="9491" y="11412"/>
                    <a:pt x="9508" y="11412"/>
                  </a:cubicBezTo>
                  <a:cubicBezTo>
                    <a:pt x="9508" y="11395"/>
                    <a:pt x="9508" y="11395"/>
                    <a:pt x="9508" y="11395"/>
                  </a:cubicBezTo>
                  <a:lnTo>
                    <a:pt x="9457" y="11395"/>
                  </a:lnTo>
                  <a:cubicBezTo>
                    <a:pt x="9457" y="11412"/>
                    <a:pt x="9457" y="11429"/>
                    <a:pt x="9457" y="11445"/>
                  </a:cubicBezTo>
                  <a:close/>
                  <a:moveTo>
                    <a:pt x="10142" y="10944"/>
                  </a:moveTo>
                  <a:lnTo>
                    <a:pt x="10159" y="10927"/>
                  </a:lnTo>
                  <a:cubicBezTo>
                    <a:pt x="10142" y="10927"/>
                    <a:pt x="10142" y="10911"/>
                    <a:pt x="10159" y="10911"/>
                  </a:cubicBezTo>
                  <a:cubicBezTo>
                    <a:pt x="10159" y="10911"/>
                    <a:pt x="10159" y="10911"/>
                    <a:pt x="10159" y="10927"/>
                  </a:cubicBezTo>
                  <a:cubicBezTo>
                    <a:pt x="10193" y="10894"/>
                    <a:pt x="10226" y="10877"/>
                    <a:pt x="10259" y="10844"/>
                  </a:cubicBezTo>
                  <a:cubicBezTo>
                    <a:pt x="10226" y="10844"/>
                    <a:pt x="10226" y="10844"/>
                    <a:pt x="10226" y="10811"/>
                  </a:cubicBezTo>
                  <a:cubicBezTo>
                    <a:pt x="10142" y="10827"/>
                    <a:pt x="10159" y="10877"/>
                    <a:pt x="10142" y="10944"/>
                  </a:cubicBezTo>
                  <a:close/>
                  <a:moveTo>
                    <a:pt x="10443" y="10677"/>
                  </a:moveTo>
                  <a:cubicBezTo>
                    <a:pt x="10493" y="10627"/>
                    <a:pt x="10543" y="10560"/>
                    <a:pt x="10610" y="10510"/>
                  </a:cubicBezTo>
                  <a:cubicBezTo>
                    <a:pt x="10577" y="10493"/>
                    <a:pt x="10560" y="10493"/>
                    <a:pt x="10560" y="10526"/>
                  </a:cubicBezTo>
                  <a:cubicBezTo>
                    <a:pt x="10527" y="10510"/>
                    <a:pt x="10577" y="10493"/>
                    <a:pt x="10577" y="10476"/>
                  </a:cubicBezTo>
                  <a:cubicBezTo>
                    <a:pt x="10527" y="10510"/>
                    <a:pt x="10460" y="10577"/>
                    <a:pt x="10493" y="10610"/>
                  </a:cubicBezTo>
                  <a:cubicBezTo>
                    <a:pt x="10477" y="10643"/>
                    <a:pt x="10443" y="10593"/>
                    <a:pt x="10426" y="10593"/>
                  </a:cubicBezTo>
                  <a:cubicBezTo>
                    <a:pt x="10443" y="10610"/>
                    <a:pt x="10443" y="10660"/>
                    <a:pt x="10443" y="10677"/>
                  </a:cubicBezTo>
                  <a:close/>
                  <a:moveTo>
                    <a:pt x="11596" y="9190"/>
                  </a:moveTo>
                  <a:cubicBezTo>
                    <a:pt x="11596" y="9173"/>
                    <a:pt x="11596" y="9156"/>
                    <a:pt x="11613" y="9156"/>
                  </a:cubicBezTo>
                  <a:cubicBezTo>
                    <a:pt x="11596" y="9156"/>
                    <a:pt x="11596" y="9173"/>
                    <a:pt x="11596" y="9190"/>
                  </a:cubicBezTo>
                  <a:close/>
                  <a:moveTo>
                    <a:pt x="11613" y="9140"/>
                  </a:moveTo>
                  <a:cubicBezTo>
                    <a:pt x="11596" y="9140"/>
                    <a:pt x="11596" y="9106"/>
                    <a:pt x="11563" y="9123"/>
                  </a:cubicBezTo>
                  <a:cubicBezTo>
                    <a:pt x="11563" y="9190"/>
                    <a:pt x="11496" y="9156"/>
                    <a:pt x="11513" y="9223"/>
                  </a:cubicBezTo>
                  <a:cubicBezTo>
                    <a:pt x="11446" y="9223"/>
                    <a:pt x="11446" y="9190"/>
                    <a:pt x="11429" y="9156"/>
                  </a:cubicBezTo>
                  <a:cubicBezTo>
                    <a:pt x="11412" y="9156"/>
                    <a:pt x="11429" y="9206"/>
                    <a:pt x="11412" y="9223"/>
                  </a:cubicBezTo>
                  <a:cubicBezTo>
                    <a:pt x="11396" y="9240"/>
                    <a:pt x="11396" y="9206"/>
                    <a:pt x="11412" y="9206"/>
                  </a:cubicBezTo>
                  <a:cubicBezTo>
                    <a:pt x="11396" y="9173"/>
                    <a:pt x="11396" y="9206"/>
                    <a:pt x="11379" y="9206"/>
                  </a:cubicBezTo>
                  <a:cubicBezTo>
                    <a:pt x="11362" y="9140"/>
                    <a:pt x="11396" y="9140"/>
                    <a:pt x="11429" y="9123"/>
                  </a:cubicBezTo>
                  <a:cubicBezTo>
                    <a:pt x="11429" y="9106"/>
                    <a:pt x="11396" y="9123"/>
                    <a:pt x="11379" y="9123"/>
                  </a:cubicBezTo>
                  <a:cubicBezTo>
                    <a:pt x="11446" y="9073"/>
                    <a:pt x="11379" y="8989"/>
                    <a:pt x="11345" y="8973"/>
                  </a:cubicBezTo>
                  <a:cubicBezTo>
                    <a:pt x="11329" y="8989"/>
                    <a:pt x="11329" y="9023"/>
                    <a:pt x="11295" y="9006"/>
                  </a:cubicBezTo>
                  <a:cubicBezTo>
                    <a:pt x="11279" y="9006"/>
                    <a:pt x="11295" y="9073"/>
                    <a:pt x="11279" y="9073"/>
                  </a:cubicBezTo>
                  <a:cubicBezTo>
                    <a:pt x="11262" y="9073"/>
                    <a:pt x="11262" y="9039"/>
                    <a:pt x="11279" y="9039"/>
                  </a:cubicBezTo>
                  <a:cubicBezTo>
                    <a:pt x="11279" y="9023"/>
                    <a:pt x="11245" y="9039"/>
                    <a:pt x="11245" y="9039"/>
                  </a:cubicBezTo>
                  <a:cubicBezTo>
                    <a:pt x="11245" y="8989"/>
                    <a:pt x="11279" y="8989"/>
                    <a:pt x="11245" y="8939"/>
                  </a:cubicBezTo>
                  <a:cubicBezTo>
                    <a:pt x="11245" y="8973"/>
                    <a:pt x="11178" y="9023"/>
                    <a:pt x="11212" y="8956"/>
                  </a:cubicBezTo>
                  <a:cubicBezTo>
                    <a:pt x="11178" y="8956"/>
                    <a:pt x="11212" y="9039"/>
                    <a:pt x="11145" y="9039"/>
                  </a:cubicBezTo>
                  <a:cubicBezTo>
                    <a:pt x="11162" y="9073"/>
                    <a:pt x="11195" y="9073"/>
                    <a:pt x="11195" y="9123"/>
                  </a:cubicBezTo>
                  <a:cubicBezTo>
                    <a:pt x="11162" y="9073"/>
                    <a:pt x="11195" y="9140"/>
                    <a:pt x="11145" y="9123"/>
                  </a:cubicBezTo>
                  <a:cubicBezTo>
                    <a:pt x="11162" y="9106"/>
                    <a:pt x="11145" y="9090"/>
                    <a:pt x="11128" y="9090"/>
                  </a:cubicBezTo>
                  <a:cubicBezTo>
                    <a:pt x="11162" y="9073"/>
                    <a:pt x="11162" y="8939"/>
                    <a:pt x="11145" y="8872"/>
                  </a:cubicBezTo>
                  <a:cubicBezTo>
                    <a:pt x="11178" y="8822"/>
                    <a:pt x="11245" y="8805"/>
                    <a:pt x="11245" y="8705"/>
                  </a:cubicBezTo>
                  <a:cubicBezTo>
                    <a:pt x="11279" y="8705"/>
                    <a:pt x="11345" y="8722"/>
                    <a:pt x="11345" y="8689"/>
                  </a:cubicBezTo>
                  <a:cubicBezTo>
                    <a:pt x="11362" y="8722"/>
                    <a:pt x="11429" y="8705"/>
                    <a:pt x="11412" y="8772"/>
                  </a:cubicBezTo>
                  <a:cubicBezTo>
                    <a:pt x="11429" y="8772"/>
                    <a:pt x="11429" y="8755"/>
                    <a:pt x="11429" y="8755"/>
                  </a:cubicBezTo>
                  <a:cubicBezTo>
                    <a:pt x="11446" y="8755"/>
                    <a:pt x="11446" y="8772"/>
                    <a:pt x="11462" y="8772"/>
                  </a:cubicBezTo>
                  <a:cubicBezTo>
                    <a:pt x="11446" y="8805"/>
                    <a:pt x="11446" y="8805"/>
                    <a:pt x="11412" y="8839"/>
                  </a:cubicBezTo>
                  <a:cubicBezTo>
                    <a:pt x="11412" y="8856"/>
                    <a:pt x="11429" y="8839"/>
                    <a:pt x="11462" y="8856"/>
                  </a:cubicBezTo>
                  <a:cubicBezTo>
                    <a:pt x="11396" y="8906"/>
                    <a:pt x="11429" y="8956"/>
                    <a:pt x="11462" y="9023"/>
                  </a:cubicBezTo>
                  <a:lnTo>
                    <a:pt x="11412" y="9023"/>
                  </a:lnTo>
                  <a:cubicBezTo>
                    <a:pt x="11462" y="9090"/>
                    <a:pt x="11546" y="9039"/>
                    <a:pt x="11563" y="8939"/>
                  </a:cubicBezTo>
                  <a:cubicBezTo>
                    <a:pt x="11596" y="8973"/>
                    <a:pt x="11596" y="8973"/>
                    <a:pt x="11646" y="8973"/>
                  </a:cubicBezTo>
                  <a:cubicBezTo>
                    <a:pt x="11646" y="9006"/>
                    <a:pt x="11663" y="9023"/>
                    <a:pt x="11663" y="9039"/>
                  </a:cubicBezTo>
                  <a:cubicBezTo>
                    <a:pt x="11646" y="9073"/>
                    <a:pt x="11629" y="9106"/>
                    <a:pt x="11613" y="9140"/>
                  </a:cubicBezTo>
                  <a:close/>
                  <a:moveTo>
                    <a:pt x="11830" y="8705"/>
                  </a:moveTo>
                  <a:cubicBezTo>
                    <a:pt x="11830" y="8689"/>
                    <a:pt x="11847" y="8689"/>
                    <a:pt x="11847" y="8672"/>
                  </a:cubicBezTo>
                  <a:cubicBezTo>
                    <a:pt x="11813" y="8672"/>
                    <a:pt x="11797" y="8672"/>
                    <a:pt x="11797" y="8689"/>
                  </a:cubicBezTo>
                  <a:lnTo>
                    <a:pt x="11830" y="8689"/>
                  </a:lnTo>
                  <a:cubicBezTo>
                    <a:pt x="11830" y="8705"/>
                    <a:pt x="11830" y="8705"/>
                    <a:pt x="11830" y="8705"/>
                  </a:cubicBezTo>
                  <a:close/>
                  <a:moveTo>
                    <a:pt x="11847" y="8672"/>
                  </a:moveTo>
                  <a:cubicBezTo>
                    <a:pt x="11847" y="8638"/>
                    <a:pt x="11830" y="8638"/>
                    <a:pt x="11830" y="8605"/>
                  </a:cubicBezTo>
                  <a:cubicBezTo>
                    <a:pt x="11830" y="8622"/>
                    <a:pt x="11863" y="8605"/>
                    <a:pt x="11880" y="8605"/>
                  </a:cubicBezTo>
                  <a:cubicBezTo>
                    <a:pt x="11863" y="8622"/>
                    <a:pt x="11863" y="8638"/>
                    <a:pt x="11847" y="8672"/>
                  </a:cubicBezTo>
                  <a:close/>
                  <a:moveTo>
                    <a:pt x="11914" y="8505"/>
                  </a:moveTo>
                  <a:cubicBezTo>
                    <a:pt x="11914" y="8488"/>
                    <a:pt x="11930" y="8471"/>
                    <a:pt x="11930" y="8471"/>
                  </a:cubicBezTo>
                  <a:cubicBezTo>
                    <a:pt x="11930" y="8404"/>
                    <a:pt x="11897" y="8371"/>
                    <a:pt x="11964" y="8354"/>
                  </a:cubicBezTo>
                  <a:cubicBezTo>
                    <a:pt x="11947" y="8321"/>
                    <a:pt x="11964" y="8237"/>
                    <a:pt x="11947" y="8271"/>
                  </a:cubicBezTo>
                  <a:cubicBezTo>
                    <a:pt x="11930" y="8338"/>
                    <a:pt x="11897" y="8254"/>
                    <a:pt x="11880" y="8237"/>
                  </a:cubicBezTo>
                  <a:cubicBezTo>
                    <a:pt x="11847" y="8304"/>
                    <a:pt x="11863" y="8221"/>
                    <a:pt x="11847" y="8204"/>
                  </a:cubicBezTo>
                  <a:cubicBezTo>
                    <a:pt x="11813" y="8271"/>
                    <a:pt x="11797" y="8237"/>
                    <a:pt x="11730" y="8271"/>
                  </a:cubicBezTo>
                  <a:cubicBezTo>
                    <a:pt x="11713" y="8237"/>
                    <a:pt x="11730" y="8237"/>
                    <a:pt x="11730" y="8204"/>
                  </a:cubicBezTo>
                  <a:cubicBezTo>
                    <a:pt x="11680" y="8221"/>
                    <a:pt x="11646" y="8288"/>
                    <a:pt x="11579" y="8254"/>
                  </a:cubicBezTo>
                  <a:cubicBezTo>
                    <a:pt x="11579" y="8271"/>
                    <a:pt x="11563" y="8288"/>
                    <a:pt x="11563" y="8304"/>
                  </a:cubicBezTo>
                  <a:cubicBezTo>
                    <a:pt x="11629" y="8304"/>
                    <a:pt x="11646" y="8338"/>
                    <a:pt x="11696" y="8304"/>
                  </a:cubicBezTo>
                  <a:cubicBezTo>
                    <a:pt x="11680" y="8371"/>
                    <a:pt x="11663" y="8371"/>
                    <a:pt x="11696" y="8438"/>
                  </a:cubicBezTo>
                  <a:cubicBezTo>
                    <a:pt x="11680" y="8438"/>
                    <a:pt x="11646" y="8421"/>
                    <a:pt x="11646" y="8438"/>
                  </a:cubicBezTo>
                  <a:cubicBezTo>
                    <a:pt x="11713" y="8455"/>
                    <a:pt x="11596" y="8505"/>
                    <a:pt x="11680" y="8555"/>
                  </a:cubicBezTo>
                  <a:cubicBezTo>
                    <a:pt x="11696" y="8521"/>
                    <a:pt x="11763" y="8438"/>
                    <a:pt x="11797" y="8471"/>
                  </a:cubicBezTo>
                  <a:cubicBezTo>
                    <a:pt x="11797" y="8488"/>
                    <a:pt x="11780" y="8488"/>
                    <a:pt x="11780" y="8505"/>
                  </a:cubicBezTo>
                  <a:cubicBezTo>
                    <a:pt x="11813" y="8488"/>
                    <a:pt x="11813" y="8488"/>
                    <a:pt x="11830" y="8521"/>
                  </a:cubicBezTo>
                  <a:cubicBezTo>
                    <a:pt x="11830" y="8455"/>
                    <a:pt x="11897" y="8471"/>
                    <a:pt x="11897" y="8438"/>
                  </a:cubicBezTo>
                  <a:cubicBezTo>
                    <a:pt x="11930" y="8455"/>
                    <a:pt x="11914" y="8488"/>
                    <a:pt x="11914" y="8505"/>
                  </a:cubicBezTo>
                  <a:close/>
                  <a:moveTo>
                    <a:pt x="12081" y="8054"/>
                  </a:moveTo>
                  <a:lnTo>
                    <a:pt x="12081" y="8037"/>
                  </a:lnTo>
                  <a:cubicBezTo>
                    <a:pt x="12097" y="8020"/>
                    <a:pt x="12081" y="8003"/>
                    <a:pt x="12081" y="7987"/>
                  </a:cubicBezTo>
                  <a:cubicBezTo>
                    <a:pt x="12081" y="7987"/>
                    <a:pt x="12097" y="7987"/>
                    <a:pt x="12097" y="7987"/>
                  </a:cubicBezTo>
                  <a:lnTo>
                    <a:pt x="12114" y="7953"/>
                  </a:lnTo>
                  <a:cubicBezTo>
                    <a:pt x="12097" y="7953"/>
                    <a:pt x="12064" y="7970"/>
                    <a:pt x="12030" y="7987"/>
                  </a:cubicBezTo>
                  <a:cubicBezTo>
                    <a:pt x="12047" y="8070"/>
                    <a:pt x="11947" y="8104"/>
                    <a:pt x="12014" y="8154"/>
                  </a:cubicBezTo>
                  <a:cubicBezTo>
                    <a:pt x="12030" y="8120"/>
                    <a:pt x="12064" y="8087"/>
                    <a:pt x="12081" y="8054"/>
                  </a:cubicBezTo>
                  <a:close/>
                  <a:moveTo>
                    <a:pt x="12264" y="7352"/>
                  </a:moveTo>
                  <a:lnTo>
                    <a:pt x="12264" y="7335"/>
                  </a:lnTo>
                  <a:cubicBezTo>
                    <a:pt x="12264" y="7335"/>
                    <a:pt x="12248" y="7335"/>
                    <a:pt x="12248" y="7335"/>
                  </a:cubicBezTo>
                  <a:cubicBezTo>
                    <a:pt x="12248" y="7335"/>
                    <a:pt x="12264" y="7352"/>
                    <a:pt x="12264" y="7352"/>
                  </a:cubicBezTo>
                  <a:close/>
                  <a:moveTo>
                    <a:pt x="12348" y="6800"/>
                  </a:moveTo>
                  <a:cubicBezTo>
                    <a:pt x="12348" y="6767"/>
                    <a:pt x="12348" y="6734"/>
                    <a:pt x="12348" y="6700"/>
                  </a:cubicBezTo>
                  <a:cubicBezTo>
                    <a:pt x="12331" y="6684"/>
                    <a:pt x="12331" y="6650"/>
                    <a:pt x="12331" y="6617"/>
                  </a:cubicBezTo>
                  <a:cubicBezTo>
                    <a:pt x="12331" y="6650"/>
                    <a:pt x="12281" y="6617"/>
                    <a:pt x="12248" y="6633"/>
                  </a:cubicBezTo>
                  <a:cubicBezTo>
                    <a:pt x="12248" y="6734"/>
                    <a:pt x="12231" y="6750"/>
                    <a:pt x="12198" y="6767"/>
                  </a:cubicBezTo>
                  <a:cubicBezTo>
                    <a:pt x="12248" y="6767"/>
                    <a:pt x="12298" y="6784"/>
                    <a:pt x="12348" y="6800"/>
                  </a:cubicBezTo>
                  <a:close/>
                  <a:moveTo>
                    <a:pt x="12381" y="6065"/>
                  </a:moveTo>
                  <a:cubicBezTo>
                    <a:pt x="12381" y="6049"/>
                    <a:pt x="12381" y="6032"/>
                    <a:pt x="12381" y="6015"/>
                  </a:cubicBezTo>
                  <a:cubicBezTo>
                    <a:pt x="12365" y="6015"/>
                    <a:pt x="12348" y="6015"/>
                    <a:pt x="12331" y="5998"/>
                  </a:cubicBezTo>
                  <a:cubicBezTo>
                    <a:pt x="12331" y="6032"/>
                    <a:pt x="12348" y="6065"/>
                    <a:pt x="12365" y="6065"/>
                  </a:cubicBezTo>
                  <a:cubicBezTo>
                    <a:pt x="12365" y="6065"/>
                    <a:pt x="12365" y="6065"/>
                    <a:pt x="12381" y="6065"/>
                  </a:cubicBezTo>
                  <a:close/>
                  <a:moveTo>
                    <a:pt x="11479" y="2924"/>
                  </a:moveTo>
                  <a:cubicBezTo>
                    <a:pt x="11429" y="2841"/>
                    <a:pt x="11379" y="2740"/>
                    <a:pt x="11312" y="2657"/>
                  </a:cubicBezTo>
                  <a:cubicBezTo>
                    <a:pt x="11312" y="2657"/>
                    <a:pt x="11295" y="2657"/>
                    <a:pt x="11295" y="2657"/>
                  </a:cubicBezTo>
                  <a:cubicBezTo>
                    <a:pt x="11178" y="2724"/>
                    <a:pt x="11195" y="2673"/>
                    <a:pt x="11112" y="2774"/>
                  </a:cubicBezTo>
                  <a:cubicBezTo>
                    <a:pt x="11095" y="2807"/>
                    <a:pt x="11078" y="2841"/>
                    <a:pt x="11078" y="2857"/>
                  </a:cubicBezTo>
                  <a:cubicBezTo>
                    <a:pt x="11011" y="2841"/>
                    <a:pt x="11011" y="2907"/>
                    <a:pt x="10995" y="2924"/>
                  </a:cubicBezTo>
                  <a:cubicBezTo>
                    <a:pt x="11028" y="2958"/>
                    <a:pt x="10995" y="3108"/>
                    <a:pt x="11045" y="3141"/>
                  </a:cubicBezTo>
                  <a:cubicBezTo>
                    <a:pt x="11078" y="3141"/>
                    <a:pt x="11078" y="3108"/>
                    <a:pt x="11112" y="3125"/>
                  </a:cubicBezTo>
                  <a:cubicBezTo>
                    <a:pt x="11145" y="3041"/>
                    <a:pt x="11145" y="2991"/>
                    <a:pt x="11095" y="2941"/>
                  </a:cubicBezTo>
                  <a:cubicBezTo>
                    <a:pt x="11128" y="2841"/>
                    <a:pt x="11396" y="2790"/>
                    <a:pt x="11429" y="2924"/>
                  </a:cubicBezTo>
                  <a:cubicBezTo>
                    <a:pt x="11446" y="2924"/>
                    <a:pt x="11479" y="2941"/>
                    <a:pt x="11479" y="2924"/>
                  </a:cubicBezTo>
                  <a:close/>
                  <a:moveTo>
                    <a:pt x="3994" y="7385"/>
                  </a:moveTo>
                  <a:cubicBezTo>
                    <a:pt x="3977" y="7402"/>
                    <a:pt x="3960" y="7419"/>
                    <a:pt x="3960" y="7469"/>
                  </a:cubicBezTo>
                  <a:cubicBezTo>
                    <a:pt x="4010" y="7469"/>
                    <a:pt x="4061" y="7469"/>
                    <a:pt x="4061" y="7419"/>
                  </a:cubicBezTo>
                  <a:cubicBezTo>
                    <a:pt x="4027" y="7419"/>
                    <a:pt x="4027" y="7369"/>
                    <a:pt x="3994" y="7385"/>
                  </a:cubicBezTo>
                  <a:close/>
                  <a:moveTo>
                    <a:pt x="3927" y="8772"/>
                  </a:moveTo>
                  <a:cubicBezTo>
                    <a:pt x="3960" y="8805"/>
                    <a:pt x="3994" y="8822"/>
                    <a:pt x="4044" y="8839"/>
                  </a:cubicBezTo>
                  <a:cubicBezTo>
                    <a:pt x="4044" y="8789"/>
                    <a:pt x="4044" y="8722"/>
                    <a:pt x="4077" y="8705"/>
                  </a:cubicBezTo>
                  <a:cubicBezTo>
                    <a:pt x="4027" y="8705"/>
                    <a:pt x="4077" y="8655"/>
                    <a:pt x="4044" y="8638"/>
                  </a:cubicBezTo>
                  <a:cubicBezTo>
                    <a:pt x="4077" y="8672"/>
                    <a:pt x="4010" y="8689"/>
                    <a:pt x="4010" y="8655"/>
                  </a:cubicBezTo>
                  <a:cubicBezTo>
                    <a:pt x="4027" y="8622"/>
                    <a:pt x="4094" y="8605"/>
                    <a:pt x="4061" y="8588"/>
                  </a:cubicBezTo>
                  <a:cubicBezTo>
                    <a:pt x="4044" y="8622"/>
                    <a:pt x="3994" y="8572"/>
                    <a:pt x="4027" y="8538"/>
                  </a:cubicBezTo>
                  <a:cubicBezTo>
                    <a:pt x="3960" y="8538"/>
                    <a:pt x="3960" y="8588"/>
                    <a:pt x="3944" y="8638"/>
                  </a:cubicBezTo>
                  <a:cubicBezTo>
                    <a:pt x="3944" y="8655"/>
                    <a:pt x="3994" y="8638"/>
                    <a:pt x="3994" y="8672"/>
                  </a:cubicBezTo>
                  <a:cubicBezTo>
                    <a:pt x="3960" y="8672"/>
                    <a:pt x="3977" y="8755"/>
                    <a:pt x="3927" y="8772"/>
                  </a:cubicBezTo>
                  <a:close/>
                  <a:moveTo>
                    <a:pt x="4829" y="3258"/>
                  </a:moveTo>
                  <a:cubicBezTo>
                    <a:pt x="4846" y="3325"/>
                    <a:pt x="4829" y="3342"/>
                    <a:pt x="4846" y="3409"/>
                  </a:cubicBezTo>
                  <a:cubicBezTo>
                    <a:pt x="4879" y="3392"/>
                    <a:pt x="4913" y="3392"/>
                    <a:pt x="4929" y="3375"/>
                  </a:cubicBezTo>
                  <a:cubicBezTo>
                    <a:pt x="4946" y="3292"/>
                    <a:pt x="4896" y="3258"/>
                    <a:pt x="4829" y="3258"/>
                  </a:cubicBezTo>
                  <a:close/>
                  <a:moveTo>
                    <a:pt x="3877" y="10994"/>
                  </a:moveTo>
                  <a:cubicBezTo>
                    <a:pt x="3893" y="10994"/>
                    <a:pt x="3910" y="10994"/>
                    <a:pt x="3910" y="10994"/>
                  </a:cubicBezTo>
                  <a:cubicBezTo>
                    <a:pt x="3927" y="10978"/>
                    <a:pt x="3977" y="10911"/>
                    <a:pt x="3944" y="10927"/>
                  </a:cubicBezTo>
                  <a:cubicBezTo>
                    <a:pt x="3944" y="10961"/>
                    <a:pt x="3893" y="10961"/>
                    <a:pt x="3877" y="10994"/>
                  </a:cubicBezTo>
                  <a:close/>
                  <a:moveTo>
                    <a:pt x="4929" y="4461"/>
                  </a:moveTo>
                  <a:cubicBezTo>
                    <a:pt x="4929" y="4495"/>
                    <a:pt x="4946" y="4511"/>
                    <a:pt x="4979" y="4511"/>
                  </a:cubicBezTo>
                  <a:cubicBezTo>
                    <a:pt x="4979" y="4478"/>
                    <a:pt x="4979" y="4478"/>
                    <a:pt x="4996" y="4461"/>
                  </a:cubicBezTo>
                  <a:cubicBezTo>
                    <a:pt x="4963" y="4461"/>
                    <a:pt x="4963" y="4495"/>
                    <a:pt x="4929" y="4461"/>
                  </a:cubicBezTo>
                  <a:close/>
                  <a:moveTo>
                    <a:pt x="4729" y="9023"/>
                  </a:moveTo>
                  <a:cubicBezTo>
                    <a:pt x="4729" y="9039"/>
                    <a:pt x="4712" y="9023"/>
                    <a:pt x="4695" y="9023"/>
                  </a:cubicBezTo>
                  <a:cubicBezTo>
                    <a:pt x="4729" y="9156"/>
                    <a:pt x="4629" y="9206"/>
                    <a:pt x="4545" y="9123"/>
                  </a:cubicBezTo>
                  <a:cubicBezTo>
                    <a:pt x="4495" y="9206"/>
                    <a:pt x="4395" y="9156"/>
                    <a:pt x="4294" y="9190"/>
                  </a:cubicBezTo>
                  <a:cubicBezTo>
                    <a:pt x="4294" y="9123"/>
                    <a:pt x="4228" y="9106"/>
                    <a:pt x="4261" y="9056"/>
                  </a:cubicBezTo>
                  <a:cubicBezTo>
                    <a:pt x="4211" y="9023"/>
                    <a:pt x="4194" y="9039"/>
                    <a:pt x="4144" y="9056"/>
                  </a:cubicBezTo>
                  <a:cubicBezTo>
                    <a:pt x="4144" y="9023"/>
                    <a:pt x="4144" y="8973"/>
                    <a:pt x="4127" y="8956"/>
                  </a:cubicBezTo>
                  <a:cubicBezTo>
                    <a:pt x="4127" y="9006"/>
                    <a:pt x="4077" y="8922"/>
                    <a:pt x="4077" y="8973"/>
                  </a:cubicBezTo>
                  <a:cubicBezTo>
                    <a:pt x="4094" y="8973"/>
                    <a:pt x="4111" y="8989"/>
                    <a:pt x="4094" y="9006"/>
                  </a:cubicBezTo>
                  <a:cubicBezTo>
                    <a:pt x="4044" y="8956"/>
                    <a:pt x="4027" y="9023"/>
                    <a:pt x="3960" y="8989"/>
                  </a:cubicBezTo>
                  <a:cubicBezTo>
                    <a:pt x="3977" y="9039"/>
                    <a:pt x="3893" y="8989"/>
                    <a:pt x="3910" y="9039"/>
                  </a:cubicBezTo>
                  <a:cubicBezTo>
                    <a:pt x="3960" y="9023"/>
                    <a:pt x="3877" y="9073"/>
                    <a:pt x="3910" y="9106"/>
                  </a:cubicBezTo>
                  <a:cubicBezTo>
                    <a:pt x="3944" y="9073"/>
                    <a:pt x="3977" y="9073"/>
                    <a:pt x="4010" y="9106"/>
                  </a:cubicBezTo>
                  <a:cubicBezTo>
                    <a:pt x="4010" y="9106"/>
                    <a:pt x="4010" y="9106"/>
                    <a:pt x="4010" y="9106"/>
                  </a:cubicBezTo>
                  <a:cubicBezTo>
                    <a:pt x="4027" y="9056"/>
                    <a:pt x="3977" y="9073"/>
                    <a:pt x="3960" y="9039"/>
                  </a:cubicBezTo>
                  <a:cubicBezTo>
                    <a:pt x="3994" y="9039"/>
                    <a:pt x="4010" y="9006"/>
                    <a:pt x="4044" y="9006"/>
                  </a:cubicBezTo>
                  <a:cubicBezTo>
                    <a:pt x="4044" y="9039"/>
                    <a:pt x="4027" y="9073"/>
                    <a:pt x="4010" y="9106"/>
                  </a:cubicBezTo>
                  <a:lnTo>
                    <a:pt x="4010" y="9106"/>
                  </a:lnTo>
                  <a:cubicBezTo>
                    <a:pt x="4010" y="9106"/>
                    <a:pt x="4010" y="9106"/>
                    <a:pt x="4010" y="9106"/>
                  </a:cubicBezTo>
                  <a:cubicBezTo>
                    <a:pt x="3994" y="9123"/>
                    <a:pt x="3960" y="9140"/>
                    <a:pt x="3927" y="9123"/>
                  </a:cubicBezTo>
                  <a:cubicBezTo>
                    <a:pt x="3944" y="9206"/>
                    <a:pt x="3944" y="9206"/>
                    <a:pt x="3944" y="9323"/>
                  </a:cubicBezTo>
                  <a:lnTo>
                    <a:pt x="4044" y="9323"/>
                  </a:lnTo>
                  <a:cubicBezTo>
                    <a:pt x="4061" y="9290"/>
                    <a:pt x="4044" y="9307"/>
                    <a:pt x="4077" y="9257"/>
                  </a:cubicBezTo>
                  <a:cubicBezTo>
                    <a:pt x="4077" y="9273"/>
                    <a:pt x="4077" y="9290"/>
                    <a:pt x="4094" y="9290"/>
                  </a:cubicBezTo>
                  <a:cubicBezTo>
                    <a:pt x="4111" y="9290"/>
                    <a:pt x="4144" y="9257"/>
                    <a:pt x="4111" y="9257"/>
                  </a:cubicBezTo>
                  <a:cubicBezTo>
                    <a:pt x="4111" y="9240"/>
                    <a:pt x="4144" y="9240"/>
                    <a:pt x="4144" y="9223"/>
                  </a:cubicBezTo>
                  <a:cubicBezTo>
                    <a:pt x="4144" y="9257"/>
                    <a:pt x="4144" y="9273"/>
                    <a:pt x="4177" y="9273"/>
                  </a:cubicBezTo>
                  <a:cubicBezTo>
                    <a:pt x="4194" y="9240"/>
                    <a:pt x="4144" y="9223"/>
                    <a:pt x="4177" y="9206"/>
                  </a:cubicBezTo>
                  <a:cubicBezTo>
                    <a:pt x="4244" y="9156"/>
                    <a:pt x="4311" y="9206"/>
                    <a:pt x="4361" y="9257"/>
                  </a:cubicBezTo>
                  <a:cubicBezTo>
                    <a:pt x="4378" y="9273"/>
                    <a:pt x="4311" y="9290"/>
                    <a:pt x="4361" y="9307"/>
                  </a:cubicBezTo>
                  <a:cubicBezTo>
                    <a:pt x="4361" y="9290"/>
                    <a:pt x="4378" y="9273"/>
                    <a:pt x="4411" y="9290"/>
                  </a:cubicBezTo>
                  <a:cubicBezTo>
                    <a:pt x="4411" y="9323"/>
                    <a:pt x="4411" y="9357"/>
                    <a:pt x="4395" y="9374"/>
                  </a:cubicBezTo>
                  <a:cubicBezTo>
                    <a:pt x="4345" y="9357"/>
                    <a:pt x="4328" y="9290"/>
                    <a:pt x="4328" y="9290"/>
                  </a:cubicBezTo>
                  <a:cubicBezTo>
                    <a:pt x="4261" y="9307"/>
                    <a:pt x="4278" y="9424"/>
                    <a:pt x="4244" y="9407"/>
                  </a:cubicBezTo>
                  <a:cubicBezTo>
                    <a:pt x="4278" y="9474"/>
                    <a:pt x="4311" y="9491"/>
                    <a:pt x="4328" y="9574"/>
                  </a:cubicBezTo>
                  <a:cubicBezTo>
                    <a:pt x="4361" y="9557"/>
                    <a:pt x="4411" y="9557"/>
                    <a:pt x="4445" y="9557"/>
                  </a:cubicBezTo>
                  <a:cubicBezTo>
                    <a:pt x="4395" y="9541"/>
                    <a:pt x="4462" y="9641"/>
                    <a:pt x="4411" y="9658"/>
                  </a:cubicBezTo>
                  <a:cubicBezTo>
                    <a:pt x="4528" y="9741"/>
                    <a:pt x="4662" y="9591"/>
                    <a:pt x="4612" y="9491"/>
                  </a:cubicBezTo>
                  <a:cubicBezTo>
                    <a:pt x="4612" y="9507"/>
                    <a:pt x="4595" y="9524"/>
                    <a:pt x="4578" y="9541"/>
                  </a:cubicBezTo>
                  <a:cubicBezTo>
                    <a:pt x="4578" y="9491"/>
                    <a:pt x="4578" y="9407"/>
                    <a:pt x="4545" y="9457"/>
                  </a:cubicBezTo>
                  <a:cubicBezTo>
                    <a:pt x="4562" y="9474"/>
                    <a:pt x="4562" y="9474"/>
                    <a:pt x="4562" y="9491"/>
                  </a:cubicBezTo>
                  <a:cubicBezTo>
                    <a:pt x="4545" y="9491"/>
                    <a:pt x="4545" y="9507"/>
                    <a:pt x="4545" y="9507"/>
                  </a:cubicBezTo>
                  <a:cubicBezTo>
                    <a:pt x="4462" y="9424"/>
                    <a:pt x="4495" y="9440"/>
                    <a:pt x="4462" y="9374"/>
                  </a:cubicBezTo>
                  <a:cubicBezTo>
                    <a:pt x="4478" y="9357"/>
                    <a:pt x="4478" y="9340"/>
                    <a:pt x="4512" y="9357"/>
                  </a:cubicBezTo>
                  <a:cubicBezTo>
                    <a:pt x="4495" y="9424"/>
                    <a:pt x="4562" y="9307"/>
                    <a:pt x="4612" y="9307"/>
                  </a:cubicBezTo>
                  <a:cubicBezTo>
                    <a:pt x="4595" y="9240"/>
                    <a:pt x="4662" y="9257"/>
                    <a:pt x="4645" y="9206"/>
                  </a:cubicBezTo>
                  <a:cubicBezTo>
                    <a:pt x="4695" y="9190"/>
                    <a:pt x="4695" y="9190"/>
                    <a:pt x="4746" y="9156"/>
                  </a:cubicBezTo>
                  <a:cubicBezTo>
                    <a:pt x="4729" y="9156"/>
                    <a:pt x="4746" y="9140"/>
                    <a:pt x="4746" y="9123"/>
                  </a:cubicBezTo>
                  <a:cubicBezTo>
                    <a:pt x="4729" y="9123"/>
                    <a:pt x="4712" y="9156"/>
                    <a:pt x="4712" y="9123"/>
                  </a:cubicBezTo>
                  <a:cubicBezTo>
                    <a:pt x="4729" y="9123"/>
                    <a:pt x="4729" y="9106"/>
                    <a:pt x="4746" y="9106"/>
                  </a:cubicBezTo>
                  <a:cubicBezTo>
                    <a:pt x="4729" y="9073"/>
                    <a:pt x="4746" y="9039"/>
                    <a:pt x="4729" y="9023"/>
                  </a:cubicBezTo>
                  <a:close/>
                  <a:moveTo>
                    <a:pt x="4595" y="6433"/>
                  </a:moveTo>
                  <a:cubicBezTo>
                    <a:pt x="4562" y="6416"/>
                    <a:pt x="4562" y="6383"/>
                    <a:pt x="4495" y="6399"/>
                  </a:cubicBezTo>
                  <a:cubicBezTo>
                    <a:pt x="4495" y="6500"/>
                    <a:pt x="4562" y="6533"/>
                    <a:pt x="4595" y="6433"/>
                  </a:cubicBezTo>
                  <a:close/>
                  <a:moveTo>
                    <a:pt x="4411" y="7753"/>
                  </a:moveTo>
                  <a:cubicBezTo>
                    <a:pt x="4428" y="7753"/>
                    <a:pt x="4428" y="7736"/>
                    <a:pt x="4445" y="7753"/>
                  </a:cubicBezTo>
                  <a:cubicBezTo>
                    <a:pt x="4411" y="7703"/>
                    <a:pt x="4462" y="7686"/>
                    <a:pt x="4428" y="7669"/>
                  </a:cubicBezTo>
                  <a:cubicBezTo>
                    <a:pt x="4395" y="7703"/>
                    <a:pt x="4361" y="7653"/>
                    <a:pt x="4328" y="7653"/>
                  </a:cubicBezTo>
                  <a:cubicBezTo>
                    <a:pt x="4328" y="7636"/>
                    <a:pt x="4345" y="7636"/>
                    <a:pt x="4345" y="7602"/>
                  </a:cubicBezTo>
                  <a:cubicBezTo>
                    <a:pt x="4311" y="7619"/>
                    <a:pt x="4328" y="7569"/>
                    <a:pt x="4278" y="7586"/>
                  </a:cubicBezTo>
                  <a:cubicBezTo>
                    <a:pt x="4278" y="7619"/>
                    <a:pt x="4311" y="7602"/>
                    <a:pt x="4294" y="7653"/>
                  </a:cubicBezTo>
                  <a:cubicBezTo>
                    <a:pt x="4278" y="7653"/>
                    <a:pt x="4278" y="7686"/>
                    <a:pt x="4244" y="7669"/>
                  </a:cubicBezTo>
                  <a:cubicBezTo>
                    <a:pt x="4244" y="7653"/>
                    <a:pt x="4194" y="7636"/>
                    <a:pt x="4161" y="7653"/>
                  </a:cubicBezTo>
                  <a:cubicBezTo>
                    <a:pt x="4177" y="7602"/>
                    <a:pt x="4144" y="7602"/>
                    <a:pt x="4144" y="7569"/>
                  </a:cubicBezTo>
                  <a:cubicBezTo>
                    <a:pt x="4177" y="7536"/>
                    <a:pt x="4194" y="7469"/>
                    <a:pt x="4194" y="7419"/>
                  </a:cubicBezTo>
                  <a:cubicBezTo>
                    <a:pt x="4111" y="7419"/>
                    <a:pt x="4077" y="7552"/>
                    <a:pt x="4144" y="7586"/>
                  </a:cubicBezTo>
                  <a:cubicBezTo>
                    <a:pt x="4111" y="7619"/>
                    <a:pt x="4094" y="7636"/>
                    <a:pt x="4094" y="7669"/>
                  </a:cubicBezTo>
                  <a:cubicBezTo>
                    <a:pt x="4144" y="7669"/>
                    <a:pt x="4211" y="7686"/>
                    <a:pt x="4228" y="7753"/>
                  </a:cubicBezTo>
                  <a:cubicBezTo>
                    <a:pt x="4261" y="7686"/>
                    <a:pt x="4328" y="7669"/>
                    <a:pt x="4361" y="7703"/>
                  </a:cubicBezTo>
                  <a:cubicBezTo>
                    <a:pt x="4361" y="7703"/>
                    <a:pt x="4345" y="7719"/>
                    <a:pt x="4328" y="7736"/>
                  </a:cubicBezTo>
                  <a:cubicBezTo>
                    <a:pt x="4345" y="7736"/>
                    <a:pt x="4361" y="7736"/>
                    <a:pt x="4361" y="7753"/>
                  </a:cubicBezTo>
                  <a:cubicBezTo>
                    <a:pt x="4411" y="7736"/>
                    <a:pt x="4378" y="7736"/>
                    <a:pt x="4411" y="7753"/>
                  </a:cubicBezTo>
                  <a:close/>
                  <a:moveTo>
                    <a:pt x="4077" y="6984"/>
                  </a:moveTo>
                  <a:cubicBezTo>
                    <a:pt x="4061" y="7001"/>
                    <a:pt x="4044" y="7068"/>
                    <a:pt x="4077" y="7068"/>
                  </a:cubicBezTo>
                  <a:cubicBezTo>
                    <a:pt x="4094" y="7085"/>
                    <a:pt x="4127" y="7151"/>
                    <a:pt x="4161" y="7151"/>
                  </a:cubicBezTo>
                  <a:cubicBezTo>
                    <a:pt x="4194" y="7135"/>
                    <a:pt x="4161" y="7118"/>
                    <a:pt x="4161" y="7068"/>
                  </a:cubicBezTo>
                  <a:cubicBezTo>
                    <a:pt x="4094" y="7118"/>
                    <a:pt x="4111" y="7018"/>
                    <a:pt x="4077" y="6984"/>
                  </a:cubicBezTo>
                  <a:close/>
                  <a:moveTo>
                    <a:pt x="5330" y="9206"/>
                  </a:moveTo>
                  <a:cubicBezTo>
                    <a:pt x="5297" y="9190"/>
                    <a:pt x="5297" y="9173"/>
                    <a:pt x="5297" y="9140"/>
                  </a:cubicBezTo>
                  <a:cubicBezTo>
                    <a:pt x="5297" y="9206"/>
                    <a:pt x="5297" y="9173"/>
                    <a:pt x="5213" y="9206"/>
                  </a:cubicBezTo>
                  <a:cubicBezTo>
                    <a:pt x="5213" y="9273"/>
                    <a:pt x="5197" y="9374"/>
                    <a:pt x="5280" y="9374"/>
                  </a:cubicBezTo>
                  <a:cubicBezTo>
                    <a:pt x="5280" y="9407"/>
                    <a:pt x="5230" y="9440"/>
                    <a:pt x="5280" y="9440"/>
                  </a:cubicBezTo>
                  <a:cubicBezTo>
                    <a:pt x="5297" y="9507"/>
                    <a:pt x="5230" y="9491"/>
                    <a:pt x="5213" y="9541"/>
                  </a:cubicBezTo>
                  <a:cubicBezTo>
                    <a:pt x="5197" y="9491"/>
                    <a:pt x="5147" y="9507"/>
                    <a:pt x="5096" y="9507"/>
                  </a:cubicBezTo>
                  <a:lnTo>
                    <a:pt x="5096" y="9457"/>
                  </a:lnTo>
                  <a:cubicBezTo>
                    <a:pt x="5080" y="9457"/>
                    <a:pt x="5046" y="9457"/>
                    <a:pt x="5046" y="9507"/>
                  </a:cubicBezTo>
                  <a:cubicBezTo>
                    <a:pt x="5030" y="9507"/>
                    <a:pt x="5030" y="9491"/>
                    <a:pt x="5030" y="9457"/>
                  </a:cubicBezTo>
                  <a:cubicBezTo>
                    <a:pt x="4946" y="9541"/>
                    <a:pt x="4946" y="9340"/>
                    <a:pt x="4913" y="9307"/>
                  </a:cubicBezTo>
                  <a:cubicBezTo>
                    <a:pt x="4929" y="9307"/>
                    <a:pt x="4929" y="9273"/>
                    <a:pt x="4963" y="9290"/>
                  </a:cubicBezTo>
                  <a:lnTo>
                    <a:pt x="4963" y="9273"/>
                  </a:lnTo>
                  <a:cubicBezTo>
                    <a:pt x="4946" y="9257"/>
                    <a:pt x="4946" y="9257"/>
                    <a:pt x="4946" y="9273"/>
                  </a:cubicBezTo>
                  <a:cubicBezTo>
                    <a:pt x="4913" y="9257"/>
                    <a:pt x="4963" y="9223"/>
                    <a:pt x="4929" y="9206"/>
                  </a:cubicBezTo>
                  <a:cubicBezTo>
                    <a:pt x="4896" y="9223"/>
                    <a:pt x="4879" y="9240"/>
                    <a:pt x="4863" y="9257"/>
                  </a:cubicBezTo>
                  <a:cubicBezTo>
                    <a:pt x="4829" y="9223"/>
                    <a:pt x="4796" y="9206"/>
                    <a:pt x="4779" y="9140"/>
                  </a:cubicBezTo>
                  <a:cubicBezTo>
                    <a:pt x="4812" y="9156"/>
                    <a:pt x="4812" y="9123"/>
                    <a:pt x="4846" y="9123"/>
                  </a:cubicBezTo>
                  <a:cubicBezTo>
                    <a:pt x="4846" y="9156"/>
                    <a:pt x="4829" y="9156"/>
                    <a:pt x="4829" y="9206"/>
                  </a:cubicBezTo>
                  <a:cubicBezTo>
                    <a:pt x="4846" y="9190"/>
                    <a:pt x="4863" y="9156"/>
                    <a:pt x="4863" y="9140"/>
                  </a:cubicBezTo>
                  <a:cubicBezTo>
                    <a:pt x="4896" y="9156"/>
                    <a:pt x="4946" y="9156"/>
                    <a:pt x="4913" y="9206"/>
                  </a:cubicBezTo>
                  <a:cubicBezTo>
                    <a:pt x="4963" y="9173"/>
                    <a:pt x="4896" y="9106"/>
                    <a:pt x="4929" y="9039"/>
                  </a:cubicBezTo>
                  <a:cubicBezTo>
                    <a:pt x="4946" y="9056"/>
                    <a:pt x="4946" y="9073"/>
                    <a:pt x="4963" y="9073"/>
                  </a:cubicBezTo>
                  <a:cubicBezTo>
                    <a:pt x="4996" y="9039"/>
                    <a:pt x="4913" y="9039"/>
                    <a:pt x="4946" y="8973"/>
                  </a:cubicBezTo>
                  <a:cubicBezTo>
                    <a:pt x="4929" y="8989"/>
                    <a:pt x="4929" y="8989"/>
                    <a:pt x="4913" y="8989"/>
                  </a:cubicBezTo>
                  <a:cubicBezTo>
                    <a:pt x="4879" y="8922"/>
                    <a:pt x="4863" y="8839"/>
                    <a:pt x="4829" y="8772"/>
                  </a:cubicBezTo>
                  <a:cubicBezTo>
                    <a:pt x="4712" y="8805"/>
                    <a:pt x="4629" y="8572"/>
                    <a:pt x="4812" y="8588"/>
                  </a:cubicBezTo>
                  <a:cubicBezTo>
                    <a:pt x="4829" y="8572"/>
                    <a:pt x="4812" y="8538"/>
                    <a:pt x="4846" y="8521"/>
                  </a:cubicBezTo>
                  <a:cubicBezTo>
                    <a:pt x="4896" y="8572"/>
                    <a:pt x="4946" y="8672"/>
                    <a:pt x="4979" y="8538"/>
                  </a:cubicBezTo>
                  <a:cubicBezTo>
                    <a:pt x="4996" y="8555"/>
                    <a:pt x="4996" y="8555"/>
                    <a:pt x="5013" y="8555"/>
                  </a:cubicBezTo>
                  <a:cubicBezTo>
                    <a:pt x="5013" y="8622"/>
                    <a:pt x="4996" y="8572"/>
                    <a:pt x="4963" y="8605"/>
                  </a:cubicBezTo>
                  <a:lnTo>
                    <a:pt x="4963" y="8689"/>
                  </a:lnTo>
                  <a:cubicBezTo>
                    <a:pt x="4946" y="8689"/>
                    <a:pt x="4946" y="8672"/>
                    <a:pt x="4929" y="8672"/>
                  </a:cubicBezTo>
                  <a:cubicBezTo>
                    <a:pt x="4929" y="8705"/>
                    <a:pt x="4979" y="8689"/>
                    <a:pt x="4963" y="8739"/>
                  </a:cubicBezTo>
                  <a:cubicBezTo>
                    <a:pt x="5030" y="8672"/>
                    <a:pt x="5080" y="8722"/>
                    <a:pt x="5130" y="8772"/>
                  </a:cubicBezTo>
                  <a:cubicBezTo>
                    <a:pt x="5147" y="8705"/>
                    <a:pt x="5147" y="8655"/>
                    <a:pt x="5180" y="8605"/>
                  </a:cubicBezTo>
                  <a:cubicBezTo>
                    <a:pt x="5264" y="8638"/>
                    <a:pt x="5230" y="8572"/>
                    <a:pt x="5213" y="8505"/>
                  </a:cubicBezTo>
                  <a:cubicBezTo>
                    <a:pt x="5264" y="8505"/>
                    <a:pt x="5280" y="8455"/>
                    <a:pt x="5330" y="8488"/>
                  </a:cubicBezTo>
                  <a:cubicBezTo>
                    <a:pt x="5330" y="8471"/>
                    <a:pt x="5347" y="8438"/>
                    <a:pt x="5347" y="8388"/>
                  </a:cubicBezTo>
                  <a:cubicBezTo>
                    <a:pt x="5330" y="8354"/>
                    <a:pt x="5264" y="8371"/>
                    <a:pt x="5264" y="8321"/>
                  </a:cubicBezTo>
                  <a:cubicBezTo>
                    <a:pt x="5213" y="8304"/>
                    <a:pt x="5197" y="8354"/>
                    <a:pt x="5163" y="8338"/>
                  </a:cubicBezTo>
                  <a:cubicBezTo>
                    <a:pt x="5113" y="8354"/>
                    <a:pt x="5180" y="8438"/>
                    <a:pt x="5113" y="8438"/>
                  </a:cubicBezTo>
                  <a:cubicBezTo>
                    <a:pt x="5130" y="8455"/>
                    <a:pt x="5130" y="8488"/>
                    <a:pt x="5163" y="8488"/>
                  </a:cubicBezTo>
                  <a:cubicBezTo>
                    <a:pt x="5113" y="8555"/>
                    <a:pt x="5063" y="8438"/>
                    <a:pt x="5063" y="8438"/>
                  </a:cubicBezTo>
                  <a:cubicBezTo>
                    <a:pt x="5046" y="8438"/>
                    <a:pt x="5030" y="8471"/>
                    <a:pt x="5046" y="8471"/>
                  </a:cubicBezTo>
                  <a:cubicBezTo>
                    <a:pt x="4996" y="8421"/>
                    <a:pt x="5013" y="8371"/>
                    <a:pt x="4979" y="8288"/>
                  </a:cubicBezTo>
                  <a:cubicBezTo>
                    <a:pt x="4996" y="8288"/>
                    <a:pt x="5030" y="8254"/>
                    <a:pt x="5046" y="8204"/>
                  </a:cubicBezTo>
                  <a:cubicBezTo>
                    <a:pt x="5063" y="8221"/>
                    <a:pt x="5080" y="8237"/>
                    <a:pt x="5080" y="8254"/>
                  </a:cubicBezTo>
                  <a:cubicBezTo>
                    <a:pt x="5096" y="8237"/>
                    <a:pt x="5096" y="8221"/>
                    <a:pt x="5096" y="8187"/>
                  </a:cubicBezTo>
                  <a:cubicBezTo>
                    <a:pt x="5096" y="8254"/>
                    <a:pt x="5230" y="8120"/>
                    <a:pt x="5280" y="8087"/>
                  </a:cubicBezTo>
                  <a:cubicBezTo>
                    <a:pt x="5297" y="8087"/>
                    <a:pt x="5314" y="8104"/>
                    <a:pt x="5330" y="8087"/>
                  </a:cubicBezTo>
                  <a:cubicBezTo>
                    <a:pt x="5330" y="8104"/>
                    <a:pt x="5314" y="8104"/>
                    <a:pt x="5297" y="8104"/>
                  </a:cubicBezTo>
                  <a:cubicBezTo>
                    <a:pt x="5247" y="8137"/>
                    <a:pt x="5314" y="8221"/>
                    <a:pt x="5230" y="8221"/>
                  </a:cubicBezTo>
                  <a:cubicBezTo>
                    <a:pt x="5247" y="8237"/>
                    <a:pt x="5247" y="8237"/>
                    <a:pt x="5247" y="8271"/>
                  </a:cubicBezTo>
                  <a:cubicBezTo>
                    <a:pt x="5414" y="8271"/>
                    <a:pt x="5447" y="8187"/>
                    <a:pt x="5531" y="8221"/>
                  </a:cubicBezTo>
                  <a:cubicBezTo>
                    <a:pt x="5531" y="8204"/>
                    <a:pt x="5514" y="8204"/>
                    <a:pt x="5514" y="8204"/>
                  </a:cubicBezTo>
                  <a:cubicBezTo>
                    <a:pt x="5514" y="8187"/>
                    <a:pt x="5514" y="8187"/>
                    <a:pt x="5514" y="8171"/>
                  </a:cubicBezTo>
                  <a:cubicBezTo>
                    <a:pt x="5531" y="8187"/>
                    <a:pt x="5531" y="8171"/>
                    <a:pt x="5531" y="8171"/>
                  </a:cubicBezTo>
                  <a:cubicBezTo>
                    <a:pt x="5564" y="8171"/>
                    <a:pt x="5548" y="8221"/>
                    <a:pt x="5548" y="8254"/>
                  </a:cubicBezTo>
                  <a:cubicBezTo>
                    <a:pt x="5581" y="8254"/>
                    <a:pt x="5564" y="8221"/>
                    <a:pt x="5581" y="8204"/>
                  </a:cubicBezTo>
                  <a:cubicBezTo>
                    <a:pt x="5614" y="8237"/>
                    <a:pt x="5631" y="8288"/>
                    <a:pt x="5665" y="8338"/>
                  </a:cubicBezTo>
                  <a:cubicBezTo>
                    <a:pt x="5681" y="8321"/>
                    <a:pt x="5698" y="8321"/>
                    <a:pt x="5715" y="8321"/>
                  </a:cubicBezTo>
                  <a:cubicBezTo>
                    <a:pt x="5731" y="8338"/>
                    <a:pt x="5731" y="8354"/>
                    <a:pt x="5731" y="8388"/>
                  </a:cubicBezTo>
                  <a:cubicBezTo>
                    <a:pt x="5698" y="8388"/>
                    <a:pt x="5698" y="8404"/>
                    <a:pt x="5698" y="8421"/>
                  </a:cubicBezTo>
                  <a:cubicBezTo>
                    <a:pt x="5614" y="8338"/>
                    <a:pt x="5598" y="8388"/>
                    <a:pt x="5497" y="8404"/>
                  </a:cubicBezTo>
                  <a:cubicBezTo>
                    <a:pt x="5481" y="8421"/>
                    <a:pt x="5464" y="8455"/>
                    <a:pt x="5464" y="8488"/>
                  </a:cubicBezTo>
                  <a:cubicBezTo>
                    <a:pt x="5414" y="8471"/>
                    <a:pt x="5314" y="8605"/>
                    <a:pt x="5230" y="8622"/>
                  </a:cubicBezTo>
                  <a:cubicBezTo>
                    <a:pt x="5297" y="8655"/>
                    <a:pt x="5230" y="8755"/>
                    <a:pt x="5213" y="8789"/>
                  </a:cubicBezTo>
                  <a:cubicBezTo>
                    <a:pt x="5213" y="8805"/>
                    <a:pt x="5230" y="8805"/>
                    <a:pt x="5247" y="8805"/>
                  </a:cubicBezTo>
                  <a:cubicBezTo>
                    <a:pt x="5264" y="8789"/>
                    <a:pt x="5280" y="8722"/>
                    <a:pt x="5314" y="8689"/>
                  </a:cubicBezTo>
                  <a:cubicBezTo>
                    <a:pt x="5297" y="8739"/>
                    <a:pt x="5397" y="8739"/>
                    <a:pt x="5364" y="8672"/>
                  </a:cubicBezTo>
                  <a:cubicBezTo>
                    <a:pt x="5364" y="8672"/>
                    <a:pt x="5414" y="8705"/>
                    <a:pt x="5414" y="8655"/>
                  </a:cubicBezTo>
                  <a:cubicBezTo>
                    <a:pt x="5431" y="8672"/>
                    <a:pt x="5447" y="8705"/>
                    <a:pt x="5447" y="8739"/>
                  </a:cubicBezTo>
                  <a:cubicBezTo>
                    <a:pt x="5397" y="8789"/>
                    <a:pt x="5380" y="8805"/>
                    <a:pt x="5330" y="8789"/>
                  </a:cubicBezTo>
                  <a:cubicBezTo>
                    <a:pt x="5347" y="8822"/>
                    <a:pt x="5364" y="8839"/>
                    <a:pt x="5380" y="8856"/>
                  </a:cubicBezTo>
                  <a:cubicBezTo>
                    <a:pt x="5397" y="8856"/>
                    <a:pt x="5364" y="8839"/>
                    <a:pt x="5380" y="8822"/>
                  </a:cubicBezTo>
                  <a:cubicBezTo>
                    <a:pt x="5397" y="8839"/>
                    <a:pt x="5447" y="8872"/>
                    <a:pt x="5464" y="8822"/>
                  </a:cubicBezTo>
                  <a:cubicBezTo>
                    <a:pt x="5514" y="8822"/>
                    <a:pt x="5431" y="8889"/>
                    <a:pt x="5514" y="8872"/>
                  </a:cubicBezTo>
                  <a:cubicBezTo>
                    <a:pt x="5497" y="8939"/>
                    <a:pt x="5464" y="8939"/>
                    <a:pt x="5414" y="8956"/>
                  </a:cubicBezTo>
                  <a:cubicBezTo>
                    <a:pt x="5447" y="9006"/>
                    <a:pt x="5397" y="9039"/>
                    <a:pt x="5364" y="9056"/>
                  </a:cubicBezTo>
                  <a:cubicBezTo>
                    <a:pt x="5364" y="9073"/>
                    <a:pt x="5347" y="9140"/>
                    <a:pt x="5364" y="9123"/>
                  </a:cubicBezTo>
                  <a:cubicBezTo>
                    <a:pt x="5364" y="9156"/>
                    <a:pt x="5330" y="9156"/>
                    <a:pt x="5330" y="9206"/>
                  </a:cubicBezTo>
                  <a:close/>
                  <a:moveTo>
                    <a:pt x="4779" y="8655"/>
                  </a:moveTo>
                  <a:cubicBezTo>
                    <a:pt x="4796" y="8638"/>
                    <a:pt x="4796" y="8622"/>
                    <a:pt x="4796" y="8605"/>
                  </a:cubicBezTo>
                  <a:lnTo>
                    <a:pt x="4729" y="8605"/>
                  </a:lnTo>
                  <a:cubicBezTo>
                    <a:pt x="4746" y="8622"/>
                    <a:pt x="4746" y="8655"/>
                    <a:pt x="4779" y="8655"/>
                  </a:cubicBezTo>
                  <a:close/>
                  <a:moveTo>
                    <a:pt x="5080" y="8939"/>
                  </a:moveTo>
                  <a:cubicBezTo>
                    <a:pt x="5080" y="8906"/>
                    <a:pt x="5080" y="8872"/>
                    <a:pt x="5096" y="8839"/>
                  </a:cubicBezTo>
                  <a:cubicBezTo>
                    <a:pt x="5030" y="8839"/>
                    <a:pt x="5063" y="8906"/>
                    <a:pt x="5080" y="8939"/>
                  </a:cubicBezTo>
                  <a:close/>
                  <a:moveTo>
                    <a:pt x="5230" y="8856"/>
                  </a:moveTo>
                  <a:cubicBezTo>
                    <a:pt x="5230" y="8889"/>
                    <a:pt x="5264" y="8889"/>
                    <a:pt x="5247" y="8939"/>
                  </a:cubicBezTo>
                  <a:cubicBezTo>
                    <a:pt x="5264" y="8939"/>
                    <a:pt x="5280" y="8939"/>
                    <a:pt x="5280" y="8922"/>
                  </a:cubicBezTo>
                  <a:cubicBezTo>
                    <a:pt x="5247" y="8922"/>
                    <a:pt x="5264" y="8856"/>
                    <a:pt x="5230" y="8856"/>
                  </a:cubicBezTo>
                  <a:close/>
                  <a:moveTo>
                    <a:pt x="5330" y="9039"/>
                  </a:moveTo>
                  <a:cubicBezTo>
                    <a:pt x="5264" y="8989"/>
                    <a:pt x="5264" y="9123"/>
                    <a:pt x="5314" y="9073"/>
                  </a:cubicBezTo>
                  <a:cubicBezTo>
                    <a:pt x="5297" y="9073"/>
                    <a:pt x="5297" y="9073"/>
                    <a:pt x="5297" y="9056"/>
                  </a:cubicBezTo>
                  <a:cubicBezTo>
                    <a:pt x="5314" y="9056"/>
                    <a:pt x="5330" y="9056"/>
                    <a:pt x="5330" y="9039"/>
                  </a:cubicBezTo>
                  <a:close/>
                  <a:moveTo>
                    <a:pt x="4462" y="7452"/>
                  </a:moveTo>
                  <a:cubicBezTo>
                    <a:pt x="4512" y="7469"/>
                    <a:pt x="4462" y="7486"/>
                    <a:pt x="4462" y="7502"/>
                  </a:cubicBezTo>
                  <a:cubicBezTo>
                    <a:pt x="4445" y="7519"/>
                    <a:pt x="4445" y="7486"/>
                    <a:pt x="4428" y="7486"/>
                  </a:cubicBezTo>
                  <a:cubicBezTo>
                    <a:pt x="4395" y="7502"/>
                    <a:pt x="4462" y="7519"/>
                    <a:pt x="4445" y="7552"/>
                  </a:cubicBezTo>
                  <a:cubicBezTo>
                    <a:pt x="4411" y="7569"/>
                    <a:pt x="4378" y="7602"/>
                    <a:pt x="4411" y="7653"/>
                  </a:cubicBezTo>
                  <a:cubicBezTo>
                    <a:pt x="4361" y="7586"/>
                    <a:pt x="4378" y="7519"/>
                    <a:pt x="4278" y="7519"/>
                  </a:cubicBezTo>
                  <a:lnTo>
                    <a:pt x="4278" y="7452"/>
                  </a:lnTo>
                  <a:cubicBezTo>
                    <a:pt x="4345" y="7486"/>
                    <a:pt x="4311" y="7452"/>
                    <a:pt x="4328" y="7385"/>
                  </a:cubicBezTo>
                  <a:cubicBezTo>
                    <a:pt x="4378" y="7402"/>
                    <a:pt x="4411" y="7419"/>
                    <a:pt x="4462" y="7402"/>
                  </a:cubicBezTo>
                  <a:cubicBezTo>
                    <a:pt x="4445" y="7402"/>
                    <a:pt x="4445" y="7486"/>
                    <a:pt x="4462" y="7452"/>
                  </a:cubicBezTo>
                  <a:close/>
                  <a:moveTo>
                    <a:pt x="4712" y="8254"/>
                  </a:moveTo>
                  <a:cubicBezTo>
                    <a:pt x="4679" y="8237"/>
                    <a:pt x="4662" y="8271"/>
                    <a:pt x="4645" y="8271"/>
                  </a:cubicBezTo>
                  <a:cubicBezTo>
                    <a:pt x="4629" y="8304"/>
                    <a:pt x="4645" y="8321"/>
                    <a:pt x="4662" y="8338"/>
                  </a:cubicBezTo>
                  <a:cubicBezTo>
                    <a:pt x="4662" y="8321"/>
                    <a:pt x="4662" y="8304"/>
                    <a:pt x="4679" y="8288"/>
                  </a:cubicBezTo>
                  <a:cubicBezTo>
                    <a:pt x="4662" y="8288"/>
                    <a:pt x="4645" y="8288"/>
                    <a:pt x="4645" y="8271"/>
                  </a:cubicBezTo>
                  <a:cubicBezTo>
                    <a:pt x="4679" y="8271"/>
                    <a:pt x="4712" y="8288"/>
                    <a:pt x="4712" y="8254"/>
                  </a:cubicBezTo>
                  <a:close/>
                  <a:moveTo>
                    <a:pt x="4528" y="7586"/>
                  </a:moveTo>
                  <a:cubicBezTo>
                    <a:pt x="4562" y="7536"/>
                    <a:pt x="4528" y="7502"/>
                    <a:pt x="4512" y="7486"/>
                  </a:cubicBezTo>
                  <a:cubicBezTo>
                    <a:pt x="4512" y="7519"/>
                    <a:pt x="4495" y="7519"/>
                    <a:pt x="4495" y="7552"/>
                  </a:cubicBezTo>
                  <a:cubicBezTo>
                    <a:pt x="4512" y="7552"/>
                    <a:pt x="4528" y="7536"/>
                    <a:pt x="4528" y="7552"/>
                  </a:cubicBezTo>
                  <a:cubicBezTo>
                    <a:pt x="4528" y="7569"/>
                    <a:pt x="4512" y="7569"/>
                    <a:pt x="4528" y="7586"/>
                  </a:cubicBezTo>
                  <a:close/>
                  <a:moveTo>
                    <a:pt x="4595" y="4578"/>
                  </a:moveTo>
                  <a:lnTo>
                    <a:pt x="4595" y="4511"/>
                  </a:lnTo>
                  <a:lnTo>
                    <a:pt x="4562" y="4511"/>
                  </a:lnTo>
                  <a:cubicBezTo>
                    <a:pt x="4578" y="4545"/>
                    <a:pt x="4562" y="4578"/>
                    <a:pt x="4595" y="4578"/>
                  </a:cubicBezTo>
                  <a:close/>
                  <a:moveTo>
                    <a:pt x="4311" y="7419"/>
                  </a:moveTo>
                  <a:cubicBezTo>
                    <a:pt x="4294" y="7435"/>
                    <a:pt x="4228" y="7502"/>
                    <a:pt x="4228" y="7435"/>
                  </a:cubicBezTo>
                  <a:cubicBezTo>
                    <a:pt x="4244" y="7435"/>
                    <a:pt x="4244" y="7452"/>
                    <a:pt x="4244" y="7452"/>
                  </a:cubicBezTo>
                  <a:cubicBezTo>
                    <a:pt x="4261" y="7435"/>
                    <a:pt x="4261" y="7419"/>
                    <a:pt x="4278" y="7402"/>
                  </a:cubicBezTo>
                  <a:cubicBezTo>
                    <a:pt x="4278" y="7402"/>
                    <a:pt x="4278" y="7435"/>
                    <a:pt x="4311" y="7419"/>
                  </a:cubicBezTo>
                  <a:close/>
                  <a:moveTo>
                    <a:pt x="4361" y="4662"/>
                  </a:moveTo>
                  <a:cubicBezTo>
                    <a:pt x="4428" y="4628"/>
                    <a:pt x="4411" y="4695"/>
                    <a:pt x="4428" y="4628"/>
                  </a:cubicBezTo>
                  <a:cubicBezTo>
                    <a:pt x="4478" y="4678"/>
                    <a:pt x="4478" y="4729"/>
                    <a:pt x="4478" y="4779"/>
                  </a:cubicBezTo>
                  <a:cubicBezTo>
                    <a:pt x="4512" y="4762"/>
                    <a:pt x="4545" y="4729"/>
                    <a:pt x="4562" y="4695"/>
                  </a:cubicBezTo>
                  <a:cubicBezTo>
                    <a:pt x="4545" y="4695"/>
                    <a:pt x="4528" y="4678"/>
                    <a:pt x="4545" y="4645"/>
                  </a:cubicBezTo>
                  <a:cubicBezTo>
                    <a:pt x="4478" y="4695"/>
                    <a:pt x="4445" y="4612"/>
                    <a:pt x="4395" y="4595"/>
                  </a:cubicBezTo>
                  <a:cubicBezTo>
                    <a:pt x="4395" y="4628"/>
                    <a:pt x="4345" y="4612"/>
                    <a:pt x="4361" y="4662"/>
                  </a:cubicBezTo>
                  <a:close/>
                  <a:moveTo>
                    <a:pt x="4512" y="7252"/>
                  </a:moveTo>
                  <a:cubicBezTo>
                    <a:pt x="4512" y="7185"/>
                    <a:pt x="4445" y="7235"/>
                    <a:pt x="4428" y="7252"/>
                  </a:cubicBezTo>
                  <a:cubicBezTo>
                    <a:pt x="4462" y="7268"/>
                    <a:pt x="4411" y="7285"/>
                    <a:pt x="4428" y="7318"/>
                  </a:cubicBezTo>
                  <a:cubicBezTo>
                    <a:pt x="4478" y="7318"/>
                    <a:pt x="4462" y="7285"/>
                    <a:pt x="4462" y="7252"/>
                  </a:cubicBezTo>
                  <a:cubicBezTo>
                    <a:pt x="4462" y="7252"/>
                    <a:pt x="4462" y="7252"/>
                    <a:pt x="4478" y="7252"/>
                  </a:cubicBezTo>
                  <a:cubicBezTo>
                    <a:pt x="4478" y="7252"/>
                    <a:pt x="4478" y="7235"/>
                    <a:pt x="4495" y="7235"/>
                  </a:cubicBezTo>
                  <a:cubicBezTo>
                    <a:pt x="4495" y="7235"/>
                    <a:pt x="4495" y="7252"/>
                    <a:pt x="4512" y="7252"/>
                  </a:cubicBezTo>
                  <a:close/>
                  <a:moveTo>
                    <a:pt x="5063" y="100"/>
                  </a:moveTo>
                  <a:cubicBezTo>
                    <a:pt x="5096" y="84"/>
                    <a:pt x="5063" y="50"/>
                    <a:pt x="5030" y="50"/>
                  </a:cubicBezTo>
                  <a:cubicBezTo>
                    <a:pt x="5030" y="84"/>
                    <a:pt x="5030" y="117"/>
                    <a:pt x="5063" y="100"/>
                  </a:cubicBezTo>
                  <a:close/>
                  <a:moveTo>
                    <a:pt x="4562" y="2473"/>
                  </a:moveTo>
                  <a:cubicBezTo>
                    <a:pt x="4562" y="2523"/>
                    <a:pt x="4478" y="2506"/>
                    <a:pt x="4478" y="2557"/>
                  </a:cubicBezTo>
                  <a:cubicBezTo>
                    <a:pt x="4512" y="2573"/>
                    <a:pt x="4545" y="2590"/>
                    <a:pt x="4595" y="2573"/>
                  </a:cubicBezTo>
                  <a:cubicBezTo>
                    <a:pt x="4595" y="2523"/>
                    <a:pt x="4612" y="2490"/>
                    <a:pt x="4562" y="2473"/>
                  </a:cubicBezTo>
                  <a:close/>
                  <a:moveTo>
                    <a:pt x="4495" y="5597"/>
                  </a:moveTo>
                  <a:cubicBezTo>
                    <a:pt x="4462" y="5564"/>
                    <a:pt x="4512" y="5547"/>
                    <a:pt x="4495" y="5497"/>
                  </a:cubicBezTo>
                  <a:cubicBezTo>
                    <a:pt x="4462" y="5497"/>
                    <a:pt x="4411" y="5497"/>
                    <a:pt x="4411" y="5464"/>
                  </a:cubicBezTo>
                  <a:cubicBezTo>
                    <a:pt x="4428" y="5447"/>
                    <a:pt x="4462" y="5430"/>
                    <a:pt x="4462" y="5380"/>
                  </a:cubicBezTo>
                  <a:cubicBezTo>
                    <a:pt x="4378" y="5364"/>
                    <a:pt x="4395" y="5447"/>
                    <a:pt x="4361" y="5464"/>
                  </a:cubicBezTo>
                  <a:cubicBezTo>
                    <a:pt x="4378" y="5480"/>
                    <a:pt x="4378" y="5480"/>
                    <a:pt x="4395" y="5497"/>
                  </a:cubicBezTo>
                  <a:cubicBezTo>
                    <a:pt x="4345" y="5531"/>
                    <a:pt x="4395" y="5614"/>
                    <a:pt x="4395" y="5648"/>
                  </a:cubicBezTo>
                  <a:cubicBezTo>
                    <a:pt x="4411" y="5581"/>
                    <a:pt x="4478" y="5664"/>
                    <a:pt x="4495" y="5597"/>
                  </a:cubicBezTo>
                  <a:close/>
                  <a:moveTo>
                    <a:pt x="4612" y="8605"/>
                  </a:moveTo>
                  <a:cubicBezTo>
                    <a:pt x="4612" y="8572"/>
                    <a:pt x="4645" y="8555"/>
                    <a:pt x="4645" y="8538"/>
                  </a:cubicBezTo>
                  <a:cubicBezTo>
                    <a:pt x="4612" y="8538"/>
                    <a:pt x="4595" y="8538"/>
                    <a:pt x="4612" y="8488"/>
                  </a:cubicBezTo>
                  <a:lnTo>
                    <a:pt x="4562" y="8488"/>
                  </a:lnTo>
                  <a:cubicBezTo>
                    <a:pt x="4528" y="8555"/>
                    <a:pt x="4612" y="8521"/>
                    <a:pt x="4578" y="8588"/>
                  </a:cubicBezTo>
                  <a:cubicBezTo>
                    <a:pt x="4595" y="8588"/>
                    <a:pt x="4595" y="8588"/>
                    <a:pt x="4612" y="8605"/>
                  </a:cubicBezTo>
                  <a:close/>
                  <a:moveTo>
                    <a:pt x="4428" y="5297"/>
                  </a:moveTo>
                  <a:cubicBezTo>
                    <a:pt x="4462" y="5330"/>
                    <a:pt x="4411" y="5397"/>
                    <a:pt x="4361" y="5364"/>
                  </a:cubicBezTo>
                  <a:cubicBezTo>
                    <a:pt x="4361" y="5330"/>
                    <a:pt x="4428" y="5347"/>
                    <a:pt x="4428" y="5297"/>
                  </a:cubicBezTo>
                  <a:close/>
                  <a:moveTo>
                    <a:pt x="10510" y="9591"/>
                  </a:moveTo>
                  <a:cubicBezTo>
                    <a:pt x="10510" y="9557"/>
                    <a:pt x="10460" y="9591"/>
                    <a:pt x="10460" y="9557"/>
                  </a:cubicBezTo>
                  <a:cubicBezTo>
                    <a:pt x="10460" y="9541"/>
                    <a:pt x="10477" y="9541"/>
                    <a:pt x="10460" y="9491"/>
                  </a:cubicBezTo>
                  <a:cubicBezTo>
                    <a:pt x="10543" y="9507"/>
                    <a:pt x="10527" y="9407"/>
                    <a:pt x="10577" y="9374"/>
                  </a:cubicBezTo>
                  <a:cubicBezTo>
                    <a:pt x="10560" y="9374"/>
                    <a:pt x="10543" y="9390"/>
                    <a:pt x="10543" y="9374"/>
                  </a:cubicBezTo>
                  <a:cubicBezTo>
                    <a:pt x="10543" y="9357"/>
                    <a:pt x="10543" y="9323"/>
                    <a:pt x="10577" y="9290"/>
                  </a:cubicBezTo>
                  <a:cubicBezTo>
                    <a:pt x="10594" y="9307"/>
                    <a:pt x="10644" y="9307"/>
                    <a:pt x="10660" y="9357"/>
                  </a:cubicBezTo>
                  <a:cubicBezTo>
                    <a:pt x="10644" y="9357"/>
                    <a:pt x="10627" y="9357"/>
                    <a:pt x="10627" y="9374"/>
                  </a:cubicBezTo>
                  <a:cubicBezTo>
                    <a:pt x="10660" y="9357"/>
                    <a:pt x="10627" y="9440"/>
                    <a:pt x="10677" y="9424"/>
                  </a:cubicBezTo>
                  <a:cubicBezTo>
                    <a:pt x="10744" y="9357"/>
                    <a:pt x="10777" y="9290"/>
                    <a:pt x="10777" y="9257"/>
                  </a:cubicBezTo>
                  <a:cubicBezTo>
                    <a:pt x="10777" y="9273"/>
                    <a:pt x="10727" y="9223"/>
                    <a:pt x="10727" y="9206"/>
                  </a:cubicBezTo>
                  <a:cubicBezTo>
                    <a:pt x="10711" y="9073"/>
                    <a:pt x="10744" y="9106"/>
                    <a:pt x="10777" y="9006"/>
                  </a:cubicBezTo>
                  <a:cubicBezTo>
                    <a:pt x="10727" y="9006"/>
                    <a:pt x="10711" y="8989"/>
                    <a:pt x="10677" y="8973"/>
                  </a:cubicBezTo>
                  <a:cubicBezTo>
                    <a:pt x="10660" y="9006"/>
                    <a:pt x="10694" y="9039"/>
                    <a:pt x="10660" y="9056"/>
                  </a:cubicBezTo>
                  <a:cubicBezTo>
                    <a:pt x="10644" y="9039"/>
                    <a:pt x="10610" y="9090"/>
                    <a:pt x="10543" y="9073"/>
                  </a:cubicBezTo>
                  <a:lnTo>
                    <a:pt x="10543" y="9023"/>
                  </a:lnTo>
                  <a:cubicBezTo>
                    <a:pt x="10493" y="9039"/>
                    <a:pt x="10443" y="9039"/>
                    <a:pt x="10410" y="9073"/>
                  </a:cubicBezTo>
                  <a:cubicBezTo>
                    <a:pt x="10410" y="9006"/>
                    <a:pt x="10360" y="9039"/>
                    <a:pt x="10360" y="8956"/>
                  </a:cubicBezTo>
                  <a:cubicBezTo>
                    <a:pt x="10376" y="8973"/>
                    <a:pt x="10376" y="8989"/>
                    <a:pt x="10410" y="8973"/>
                  </a:cubicBezTo>
                  <a:cubicBezTo>
                    <a:pt x="10410" y="8906"/>
                    <a:pt x="10376" y="8789"/>
                    <a:pt x="10460" y="8739"/>
                  </a:cubicBezTo>
                  <a:cubicBezTo>
                    <a:pt x="10460" y="8705"/>
                    <a:pt x="10443" y="8705"/>
                    <a:pt x="10460" y="8689"/>
                  </a:cubicBezTo>
                  <a:cubicBezTo>
                    <a:pt x="10460" y="8672"/>
                    <a:pt x="10477" y="8689"/>
                    <a:pt x="10477" y="8672"/>
                  </a:cubicBezTo>
                  <a:cubicBezTo>
                    <a:pt x="10460" y="8672"/>
                    <a:pt x="10426" y="8622"/>
                    <a:pt x="10410" y="8672"/>
                  </a:cubicBezTo>
                  <a:cubicBezTo>
                    <a:pt x="10426" y="8672"/>
                    <a:pt x="10426" y="8672"/>
                    <a:pt x="10426" y="8689"/>
                  </a:cubicBezTo>
                  <a:cubicBezTo>
                    <a:pt x="10410" y="8689"/>
                    <a:pt x="10343" y="8689"/>
                    <a:pt x="10326" y="8705"/>
                  </a:cubicBezTo>
                  <a:cubicBezTo>
                    <a:pt x="10376" y="8839"/>
                    <a:pt x="10276" y="8989"/>
                    <a:pt x="10193" y="9073"/>
                  </a:cubicBezTo>
                  <a:cubicBezTo>
                    <a:pt x="10209" y="9073"/>
                    <a:pt x="10226" y="9090"/>
                    <a:pt x="10226" y="9123"/>
                  </a:cubicBezTo>
                  <a:cubicBezTo>
                    <a:pt x="10109" y="9156"/>
                    <a:pt x="10126" y="9323"/>
                    <a:pt x="10109" y="9374"/>
                  </a:cubicBezTo>
                  <a:cubicBezTo>
                    <a:pt x="10109" y="9357"/>
                    <a:pt x="10126" y="9390"/>
                    <a:pt x="10126" y="9390"/>
                  </a:cubicBezTo>
                  <a:cubicBezTo>
                    <a:pt x="10142" y="9374"/>
                    <a:pt x="10142" y="9374"/>
                    <a:pt x="10176" y="9374"/>
                  </a:cubicBezTo>
                  <a:cubicBezTo>
                    <a:pt x="10176" y="9323"/>
                    <a:pt x="10126" y="9340"/>
                    <a:pt x="10142" y="9290"/>
                  </a:cubicBezTo>
                  <a:cubicBezTo>
                    <a:pt x="10193" y="9240"/>
                    <a:pt x="10243" y="9340"/>
                    <a:pt x="10293" y="9374"/>
                  </a:cubicBezTo>
                  <a:cubicBezTo>
                    <a:pt x="10376" y="9390"/>
                    <a:pt x="10376" y="9290"/>
                    <a:pt x="10410" y="9257"/>
                  </a:cubicBezTo>
                  <a:cubicBezTo>
                    <a:pt x="10426" y="9240"/>
                    <a:pt x="10460" y="9273"/>
                    <a:pt x="10460" y="9206"/>
                  </a:cubicBezTo>
                  <a:cubicBezTo>
                    <a:pt x="10477" y="9307"/>
                    <a:pt x="10443" y="9374"/>
                    <a:pt x="10360" y="9440"/>
                  </a:cubicBezTo>
                  <a:lnTo>
                    <a:pt x="10360" y="9541"/>
                  </a:lnTo>
                  <a:cubicBezTo>
                    <a:pt x="10426" y="9557"/>
                    <a:pt x="10410" y="9607"/>
                    <a:pt x="10410" y="9658"/>
                  </a:cubicBezTo>
                  <a:cubicBezTo>
                    <a:pt x="10426" y="9658"/>
                    <a:pt x="10426" y="9674"/>
                    <a:pt x="10443" y="9674"/>
                  </a:cubicBezTo>
                  <a:cubicBezTo>
                    <a:pt x="10460" y="9607"/>
                    <a:pt x="10493" y="9624"/>
                    <a:pt x="10510" y="9591"/>
                  </a:cubicBezTo>
                  <a:close/>
                  <a:moveTo>
                    <a:pt x="3910" y="11746"/>
                  </a:moveTo>
                  <a:cubicBezTo>
                    <a:pt x="3893" y="11713"/>
                    <a:pt x="4044" y="11763"/>
                    <a:pt x="4044" y="11679"/>
                  </a:cubicBezTo>
                  <a:cubicBezTo>
                    <a:pt x="3960" y="11713"/>
                    <a:pt x="4027" y="11646"/>
                    <a:pt x="3994" y="11613"/>
                  </a:cubicBezTo>
                  <a:cubicBezTo>
                    <a:pt x="3944" y="11629"/>
                    <a:pt x="3910" y="11613"/>
                    <a:pt x="3843" y="11646"/>
                  </a:cubicBezTo>
                  <a:cubicBezTo>
                    <a:pt x="3827" y="11696"/>
                    <a:pt x="3877" y="11780"/>
                    <a:pt x="3910" y="11746"/>
                  </a:cubicBezTo>
                  <a:close/>
                  <a:moveTo>
                    <a:pt x="7402" y="11763"/>
                  </a:moveTo>
                  <a:cubicBezTo>
                    <a:pt x="7419" y="11746"/>
                    <a:pt x="7402" y="11696"/>
                    <a:pt x="7452" y="11696"/>
                  </a:cubicBezTo>
                  <a:cubicBezTo>
                    <a:pt x="7402" y="11746"/>
                    <a:pt x="7519" y="11830"/>
                    <a:pt x="7419" y="11846"/>
                  </a:cubicBezTo>
                  <a:cubicBezTo>
                    <a:pt x="7436" y="11813"/>
                    <a:pt x="7452" y="11763"/>
                    <a:pt x="7402" y="11763"/>
                  </a:cubicBezTo>
                  <a:close/>
                  <a:moveTo>
                    <a:pt x="9808" y="9541"/>
                  </a:moveTo>
                  <a:cubicBezTo>
                    <a:pt x="9775" y="9557"/>
                    <a:pt x="9758" y="9541"/>
                    <a:pt x="9725" y="9541"/>
                  </a:cubicBezTo>
                  <a:cubicBezTo>
                    <a:pt x="9708" y="9541"/>
                    <a:pt x="9691" y="9557"/>
                    <a:pt x="9675" y="9574"/>
                  </a:cubicBezTo>
                  <a:cubicBezTo>
                    <a:pt x="9708" y="9574"/>
                    <a:pt x="9658" y="9607"/>
                    <a:pt x="9708" y="9624"/>
                  </a:cubicBezTo>
                  <a:cubicBezTo>
                    <a:pt x="9725" y="9557"/>
                    <a:pt x="9792" y="9591"/>
                    <a:pt x="9808" y="9541"/>
                  </a:cubicBezTo>
                  <a:close/>
                  <a:moveTo>
                    <a:pt x="9792" y="8104"/>
                  </a:moveTo>
                  <a:cubicBezTo>
                    <a:pt x="9741" y="8104"/>
                    <a:pt x="9708" y="8137"/>
                    <a:pt x="9658" y="8120"/>
                  </a:cubicBezTo>
                  <a:cubicBezTo>
                    <a:pt x="9675" y="8204"/>
                    <a:pt x="9708" y="8221"/>
                    <a:pt x="9725" y="8271"/>
                  </a:cubicBezTo>
                  <a:cubicBezTo>
                    <a:pt x="9725" y="8254"/>
                    <a:pt x="9741" y="8254"/>
                    <a:pt x="9758" y="8271"/>
                  </a:cubicBezTo>
                  <a:cubicBezTo>
                    <a:pt x="9775" y="8171"/>
                    <a:pt x="9758" y="8187"/>
                    <a:pt x="9808" y="8154"/>
                  </a:cubicBezTo>
                  <a:cubicBezTo>
                    <a:pt x="9808" y="8137"/>
                    <a:pt x="9792" y="8137"/>
                    <a:pt x="9792" y="8104"/>
                  </a:cubicBezTo>
                  <a:close/>
                  <a:moveTo>
                    <a:pt x="10076" y="9791"/>
                  </a:moveTo>
                  <a:cubicBezTo>
                    <a:pt x="10109" y="9841"/>
                    <a:pt x="10109" y="9875"/>
                    <a:pt x="10109" y="9892"/>
                  </a:cubicBezTo>
                  <a:cubicBezTo>
                    <a:pt x="10109" y="9875"/>
                    <a:pt x="10126" y="9858"/>
                    <a:pt x="10142" y="9858"/>
                  </a:cubicBezTo>
                  <a:cubicBezTo>
                    <a:pt x="10142" y="9908"/>
                    <a:pt x="10276" y="9875"/>
                    <a:pt x="10226" y="9975"/>
                  </a:cubicBezTo>
                  <a:cubicBezTo>
                    <a:pt x="10293" y="9975"/>
                    <a:pt x="10243" y="9925"/>
                    <a:pt x="10276" y="9908"/>
                  </a:cubicBezTo>
                  <a:cubicBezTo>
                    <a:pt x="10259" y="9908"/>
                    <a:pt x="10259" y="9892"/>
                    <a:pt x="10259" y="9875"/>
                  </a:cubicBezTo>
                  <a:cubicBezTo>
                    <a:pt x="10243" y="9858"/>
                    <a:pt x="10209" y="9908"/>
                    <a:pt x="10193" y="9875"/>
                  </a:cubicBezTo>
                  <a:cubicBezTo>
                    <a:pt x="10176" y="9841"/>
                    <a:pt x="10243" y="9825"/>
                    <a:pt x="10209" y="9808"/>
                  </a:cubicBezTo>
                  <a:cubicBezTo>
                    <a:pt x="10209" y="9825"/>
                    <a:pt x="10209" y="9825"/>
                    <a:pt x="10193" y="9825"/>
                  </a:cubicBezTo>
                  <a:cubicBezTo>
                    <a:pt x="10176" y="9825"/>
                    <a:pt x="10193" y="9808"/>
                    <a:pt x="10176" y="9791"/>
                  </a:cubicBezTo>
                  <a:cubicBezTo>
                    <a:pt x="10176" y="9841"/>
                    <a:pt x="10176" y="9875"/>
                    <a:pt x="10142" y="9875"/>
                  </a:cubicBezTo>
                  <a:cubicBezTo>
                    <a:pt x="10193" y="9825"/>
                    <a:pt x="10076" y="9825"/>
                    <a:pt x="10126" y="9791"/>
                  </a:cubicBezTo>
                  <a:lnTo>
                    <a:pt x="10076" y="9791"/>
                  </a:lnTo>
                  <a:close/>
                  <a:moveTo>
                    <a:pt x="10259" y="9541"/>
                  </a:moveTo>
                  <a:cubicBezTo>
                    <a:pt x="10243" y="9607"/>
                    <a:pt x="10209" y="9541"/>
                    <a:pt x="10176" y="9574"/>
                  </a:cubicBezTo>
                  <a:cubicBezTo>
                    <a:pt x="10193" y="9591"/>
                    <a:pt x="10209" y="9607"/>
                    <a:pt x="10226" y="9624"/>
                  </a:cubicBezTo>
                  <a:cubicBezTo>
                    <a:pt x="10226" y="9674"/>
                    <a:pt x="10159" y="9641"/>
                    <a:pt x="10142" y="9624"/>
                  </a:cubicBezTo>
                  <a:cubicBezTo>
                    <a:pt x="10142" y="9574"/>
                    <a:pt x="10176" y="9557"/>
                    <a:pt x="10176" y="9507"/>
                  </a:cubicBezTo>
                  <a:cubicBezTo>
                    <a:pt x="10193" y="9507"/>
                    <a:pt x="10226" y="9557"/>
                    <a:pt x="10226" y="9524"/>
                  </a:cubicBezTo>
                  <a:cubicBezTo>
                    <a:pt x="10243" y="9524"/>
                    <a:pt x="10243" y="9541"/>
                    <a:pt x="10259" y="9541"/>
                  </a:cubicBezTo>
                  <a:close/>
                  <a:moveTo>
                    <a:pt x="7352" y="11746"/>
                  </a:moveTo>
                  <a:cubicBezTo>
                    <a:pt x="7335" y="11746"/>
                    <a:pt x="7335" y="11763"/>
                    <a:pt x="7335" y="11763"/>
                  </a:cubicBezTo>
                  <a:cubicBezTo>
                    <a:pt x="7335" y="11763"/>
                    <a:pt x="7335" y="11746"/>
                    <a:pt x="7319" y="11763"/>
                  </a:cubicBezTo>
                  <a:cubicBezTo>
                    <a:pt x="7302" y="11796"/>
                    <a:pt x="7369" y="11813"/>
                    <a:pt x="7386" y="11780"/>
                  </a:cubicBezTo>
                  <a:cubicBezTo>
                    <a:pt x="7369" y="11780"/>
                    <a:pt x="7369" y="11763"/>
                    <a:pt x="7386" y="11763"/>
                  </a:cubicBezTo>
                  <a:cubicBezTo>
                    <a:pt x="7369" y="11763"/>
                    <a:pt x="7352" y="11746"/>
                    <a:pt x="7352" y="11746"/>
                  </a:cubicBezTo>
                  <a:close/>
                  <a:moveTo>
                    <a:pt x="6049" y="12348"/>
                  </a:moveTo>
                  <a:cubicBezTo>
                    <a:pt x="6099" y="12364"/>
                    <a:pt x="6099" y="12331"/>
                    <a:pt x="6116" y="12314"/>
                  </a:cubicBezTo>
                  <a:lnTo>
                    <a:pt x="6066" y="12314"/>
                  </a:lnTo>
                  <a:cubicBezTo>
                    <a:pt x="6066" y="12331"/>
                    <a:pt x="6049" y="12348"/>
                    <a:pt x="6049" y="12348"/>
                  </a:cubicBezTo>
                  <a:close/>
                  <a:moveTo>
                    <a:pt x="11746" y="4578"/>
                  </a:moveTo>
                  <a:cubicBezTo>
                    <a:pt x="11730" y="4595"/>
                    <a:pt x="11696" y="4645"/>
                    <a:pt x="11730" y="4678"/>
                  </a:cubicBezTo>
                  <a:cubicBezTo>
                    <a:pt x="11730" y="4645"/>
                    <a:pt x="11780" y="4662"/>
                    <a:pt x="11780" y="4628"/>
                  </a:cubicBezTo>
                  <a:lnTo>
                    <a:pt x="11763" y="4628"/>
                  </a:lnTo>
                  <a:cubicBezTo>
                    <a:pt x="11730" y="4645"/>
                    <a:pt x="11763" y="4562"/>
                    <a:pt x="11746" y="4578"/>
                  </a:cubicBezTo>
                  <a:close/>
                  <a:moveTo>
                    <a:pt x="11095" y="8455"/>
                  </a:moveTo>
                  <a:cubicBezTo>
                    <a:pt x="11078" y="8488"/>
                    <a:pt x="11128" y="8404"/>
                    <a:pt x="11078" y="8421"/>
                  </a:cubicBezTo>
                  <a:cubicBezTo>
                    <a:pt x="11061" y="8455"/>
                    <a:pt x="11095" y="8471"/>
                    <a:pt x="11045" y="8471"/>
                  </a:cubicBezTo>
                  <a:cubicBezTo>
                    <a:pt x="11045" y="8521"/>
                    <a:pt x="11095" y="8521"/>
                    <a:pt x="11112" y="8488"/>
                  </a:cubicBezTo>
                  <a:cubicBezTo>
                    <a:pt x="11095" y="8488"/>
                    <a:pt x="11128" y="8471"/>
                    <a:pt x="11095" y="8455"/>
                  </a:cubicBezTo>
                  <a:close/>
                  <a:moveTo>
                    <a:pt x="5147" y="5247"/>
                  </a:moveTo>
                  <a:cubicBezTo>
                    <a:pt x="5163" y="5213"/>
                    <a:pt x="5180" y="5180"/>
                    <a:pt x="5130" y="5163"/>
                  </a:cubicBezTo>
                  <a:cubicBezTo>
                    <a:pt x="5147" y="5213"/>
                    <a:pt x="5096" y="5213"/>
                    <a:pt x="5046" y="5213"/>
                  </a:cubicBezTo>
                  <a:cubicBezTo>
                    <a:pt x="5046" y="5247"/>
                    <a:pt x="5046" y="5247"/>
                    <a:pt x="5030" y="5263"/>
                  </a:cubicBezTo>
                  <a:cubicBezTo>
                    <a:pt x="5030" y="5297"/>
                    <a:pt x="5080" y="5330"/>
                    <a:pt x="5046" y="5364"/>
                  </a:cubicBezTo>
                  <a:cubicBezTo>
                    <a:pt x="5096" y="5364"/>
                    <a:pt x="5096" y="5397"/>
                    <a:pt x="5130" y="5397"/>
                  </a:cubicBezTo>
                  <a:cubicBezTo>
                    <a:pt x="5147" y="5380"/>
                    <a:pt x="5130" y="5313"/>
                    <a:pt x="5147" y="5297"/>
                  </a:cubicBezTo>
                  <a:cubicBezTo>
                    <a:pt x="5113" y="5263"/>
                    <a:pt x="5080" y="5297"/>
                    <a:pt x="5046" y="5247"/>
                  </a:cubicBezTo>
                  <a:cubicBezTo>
                    <a:pt x="5130" y="5280"/>
                    <a:pt x="5096" y="5196"/>
                    <a:pt x="5147" y="5247"/>
                  </a:cubicBezTo>
                  <a:close/>
                  <a:moveTo>
                    <a:pt x="10527" y="10226"/>
                  </a:moveTo>
                  <a:cubicBezTo>
                    <a:pt x="10560" y="10209"/>
                    <a:pt x="10577" y="10192"/>
                    <a:pt x="10594" y="10176"/>
                  </a:cubicBezTo>
                  <a:cubicBezTo>
                    <a:pt x="10527" y="10192"/>
                    <a:pt x="10527" y="10109"/>
                    <a:pt x="10510" y="10176"/>
                  </a:cubicBezTo>
                  <a:cubicBezTo>
                    <a:pt x="10510" y="10176"/>
                    <a:pt x="10527" y="10192"/>
                    <a:pt x="10527" y="10226"/>
                  </a:cubicBezTo>
                  <a:close/>
                  <a:moveTo>
                    <a:pt x="11396" y="4562"/>
                  </a:moveTo>
                  <a:cubicBezTo>
                    <a:pt x="11462" y="4612"/>
                    <a:pt x="11563" y="4562"/>
                    <a:pt x="11596" y="4511"/>
                  </a:cubicBezTo>
                  <a:cubicBezTo>
                    <a:pt x="11529" y="4461"/>
                    <a:pt x="11429" y="4511"/>
                    <a:pt x="11396" y="4562"/>
                  </a:cubicBezTo>
                  <a:close/>
                  <a:moveTo>
                    <a:pt x="10861" y="8321"/>
                  </a:moveTo>
                  <a:cubicBezTo>
                    <a:pt x="10827" y="8321"/>
                    <a:pt x="10811" y="8321"/>
                    <a:pt x="10811" y="8304"/>
                  </a:cubicBezTo>
                  <a:cubicBezTo>
                    <a:pt x="10794" y="8371"/>
                    <a:pt x="10861" y="8404"/>
                    <a:pt x="10861" y="8388"/>
                  </a:cubicBezTo>
                  <a:cubicBezTo>
                    <a:pt x="10844" y="8388"/>
                    <a:pt x="10861" y="8338"/>
                    <a:pt x="10861" y="8321"/>
                  </a:cubicBezTo>
                  <a:close/>
                  <a:moveTo>
                    <a:pt x="10326" y="10476"/>
                  </a:moveTo>
                  <a:cubicBezTo>
                    <a:pt x="10376" y="10493"/>
                    <a:pt x="10343" y="10593"/>
                    <a:pt x="10326" y="10627"/>
                  </a:cubicBezTo>
                  <a:cubicBezTo>
                    <a:pt x="10310" y="10627"/>
                    <a:pt x="10293" y="10627"/>
                    <a:pt x="10293" y="10610"/>
                  </a:cubicBezTo>
                  <a:cubicBezTo>
                    <a:pt x="10276" y="10610"/>
                    <a:pt x="10293" y="10643"/>
                    <a:pt x="10276" y="10643"/>
                  </a:cubicBezTo>
                  <a:cubicBezTo>
                    <a:pt x="10276" y="10677"/>
                    <a:pt x="10310" y="10627"/>
                    <a:pt x="10326" y="10660"/>
                  </a:cubicBezTo>
                  <a:cubicBezTo>
                    <a:pt x="10326" y="10694"/>
                    <a:pt x="10310" y="10710"/>
                    <a:pt x="10310" y="10727"/>
                  </a:cubicBezTo>
                  <a:cubicBezTo>
                    <a:pt x="10259" y="10677"/>
                    <a:pt x="10259" y="10744"/>
                    <a:pt x="10209" y="10744"/>
                  </a:cubicBezTo>
                  <a:cubicBezTo>
                    <a:pt x="10226" y="10811"/>
                    <a:pt x="10193" y="10744"/>
                    <a:pt x="10159" y="10811"/>
                  </a:cubicBezTo>
                  <a:cubicBezTo>
                    <a:pt x="10142" y="10760"/>
                    <a:pt x="10142" y="10777"/>
                    <a:pt x="10159" y="10727"/>
                  </a:cubicBezTo>
                  <a:cubicBezTo>
                    <a:pt x="10209" y="10777"/>
                    <a:pt x="10176" y="10660"/>
                    <a:pt x="10226" y="10660"/>
                  </a:cubicBezTo>
                  <a:cubicBezTo>
                    <a:pt x="10209" y="10643"/>
                    <a:pt x="10193" y="10627"/>
                    <a:pt x="10176" y="10610"/>
                  </a:cubicBezTo>
                  <a:cubicBezTo>
                    <a:pt x="10193" y="10593"/>
                    <a:pt x="10193" y="10560"/>
                    <a:pt x="10226" y="10560"/>
                  </a:cubicBezTo>
                  <a:cubicBezTo>
                    <a:pt x="10193" y="10493"/>
                    <a:pt x="10176" y="10460"/>
                    <a:pt x="10209" y="10393"/>
                  </a:cubicBezTo>
                  <a:cubicBezTo>
                    <a:pt x="10226" y="10460"/>
                    <a:pt x="10243" y="10376"/>
                    <a:pt x="10293" y="10393"/>
                  </a:cubicBezTo>
                  <a:cubicBezTo>
                    <a:pt x="10293" y="10426"/>
                    <a:pt x="10293" y="10443"/>
                    <a:pt x="10326" y="10443"/>
                  </a:cubicBezTo>
                  <a:cubicBezTo>
                    <a:pt x="10343" y="10410"/>
                    <a:pt x="10293" y="10476"/>
                    <a:pt x="10259" y="10460"/>
                  </a:cubicBezTo>
                  <a:cubicBezTo>
                    <a:pt x="10259" y="10493"/>
                    <a:pt x="10293" y="10493"/>
                    <a:pt x="10310" y="10526"/>
                  </a:cubicBezTo>
                  <a:cubicBezTo>
                    <a:pt x="10326" y="10510"/>
                    <a:pt x="10326" y="10493"/>
                    <a:pt x="10326" y="10476"/>
                  </a:cubicBezTo>
                  <a:close/>
                  <a:moveTo>
                    <a:pt x="10393" y="10493"/>
                  </a:moveTo>
                  <a:cubicBezTo>
                    <a:pt x="10393" y="10510"/>
                    <a:pt x="10376" y="10510"/>
                    <a:pt x="10360" y="10493"/>
                  </a:cubicBezTo>
                  <a:cubicBezTo>
                    <a:pt x="10376" y="10526"/>
                    <a:pt x="10376" y="10560"/>
                    <a:pt x="10360" y="10577"/>
                  </a:cubicBezTo>
                  <a:cubicBezTo>
                    <a:pt x="10393" y="10593"/>
                    <a:pt x="10426" y="10526"/>
                    <a:pt x="10393" y="10493"/>
                  </a:cubicBezTo>
                  <a:close/>
                  <a:moveTo>
                    <a:pt x="10477" y="10109"/>
                  </a:moveTo>
                  <a:cubicBezTo>
                    <a:pt x="10510" y="10092"/>
                    <a:pt x="10493" y="10142"/>
                    <a:pt x="10493" y="10192"/>
                  </a:cubicBezTo>
                  <a:cubicBezTo>
                    <a:pt x="10376" y="10176"/>
                    <a:pt x="10376" y="10159"/>
                    <a:pt x="10276" y="10142"/>
                  </a:cubicBezTo>
                  <a:cubicBezTo>
                    <a:pt x="10293" y="10059"/>
                    <a:pt x="10293" y="10025"/>
                    <a:pt x="10276" y="9958"/>
                  </a:cubicBezTo>
                  <a:cubicBezTo>
                    <a:pt x="10310" y="9942"/>
                    <a:pt x="10310" y="9975"/>
                    <a:pt x="10360" y="9942"/>
                  </a:cubicBezTo>
                  <a:cubicBezTo>
                    <a:pt x="10360" y="9975"/>
                    <a:pt x="10326" y="9975"/>
                    <a:pt x="10326" y="9992"/>
                  </a:cubicBezTo>
                  <a:cubicBezTo>
                    <a:pt x="10376" y="9992"/>
                    <a:pt x="10393" y="10075"/>
                    <a:pt x="10460" y="10059"/>
                  </a:cubicBezTo>
                  <a:cubicBezTo>
                    <a:pt x="10460" y="10125"/>
                    <a:pt x="10426" y="10109"/>
                    <a:pt x="10426" y="10142"/>
                  </a:cubicBezTo>
                  <a:cubicBezTo>
                    <a:pt x="10426" y="10159"/>
                    <a:pt x="10443" y="10159"/>
                    <a:pt x="10460" y="10159"/>
                  </a:cubicBezTo>
                  <a:cubicBezTo>
                    <a:pt x="10443" y="10142"/>
                    <a:pt x="10493" y="10109"/>
                    <a:pt x="10477" y="10109"/>
                  </a:cubicBezTo>
                  <a:close/>
                  <a:moveTo>
                    <a:pt x="10360" y="10376"/>
                  </a:moveTo>
                  <a:cubicBezTo>
                    <a:pt x="10360" y="10376"/>
                    <a:pt x="10360" y="10393"/>
                    <a:pt x="10343" y="10393"/>
                  </a:cubicBezTo>
                  <a:cubicBezTo>
                    <a:pt x="10343" y="10426"/>
                    <a:pt x="10343" y="10476"/>
                    <a:pt x="10360" y="10476"/>
                  </a:cubicBezTo>
                  <a:cubicBezTo>
                    <a:pt x="10376" y="10443"/>
                    <a:pt x="10376" y="10393"/>
                    <a:pt x="10360" y="10376"/>
                  </a:cubicBezTo>
                  <a:close/>
                  <a:moveTo>
                    <a:pt x="7252" y="11963"/>
                  </a:moveTo>
                  <a:cubicBezTo>
                    <a:pt x="7285" y="11997"/>
                    <a:pt x="7352" y="11980"/>
                    <a:pt x="7352" y="11947"/>
                  </a:cubicBezTo>
                  <a:cubicBezTo>
                    <a:pt x="7302" y="11963"/>
                    <a:pt x="7285" y="11947"/>
                    <a:pt x="7252" y="11963"/>
                  </a:cubicBezTo>
                  <a:close/>
                  <a:moveTo>
                    <a:pt x="4812" y="9841"/>
                  </a:moveTo>
                  <a:cubicBezTo>
                    <a:pt x="4812" y="9858"/>
                    <a:pt x="4779" y="9858"/>
                    <a:pt x="4762" y="9858"/>
                  </a:cubicBezTo>
                  <a:cubicBezTo>
                    <a:pt x="4762" y="9875"/>
                    <a:pt x="4762" y="9892"/>
                    <a:pt x="4746" y="9892"/>
                  </a:cubicBezTo>
                  <a:cubicBezTo>
                    <a:pt x="4762" y="9908"/>
                    <a:pt x="4863" y="9925"/>
                    <a:pt x="4863" y="9875"/>
                  </a:cubicBezTo>
                  <a:cubicBezTo>
                    <a:pt x="4829" y="9875"/>
                    <a:pt x="4829" y="9875"/>
                    <a:pt x="4812" y="9841"/>
                  </a:cubicBezTo>
                  <a:close/>
                  <a:moveTo>
                    <a:pt x="4729" y="9457"/>
                  </a:moveTo>
                  <a:cubicBezTo>
                    <a:pt x="4746" y="9407"/>
                    <a:pt x="4779" y="9424"/>
                    <a:pt x="4812" y="9440"/>
                  </a:cubicBezTo>
                  <a:cubicBezTo>
                    <a:pt x="4779" y="9474"/>
                    <a:pt x="4796" y="9474"/>
                    <a:pt x="4796" y="9541"/>
                  </a:cubicBezTo>
                  <a:cubicBezTo>
                    <a:pt x="4779" y="9541"/>
                    <a:pt x="4796" y="9557"/>
                    <a:pt x="4779" y="9557"/>
                  </a:cubicBezTo>
                  <a:cubicBezTo>
                    <a:pt x="4746" y="9541"/>
                    <a:pt x="4762" y="9491"/>
                    <a:pt x="4729" y="9457"/>
                  </a:cubicBezTo>
                  <a:close/>
                  <a:moveTo>
                    <a:pt x="4829" y="10276"/>
                  </a:moveTo>
                  <a:cubicBezTo>
                    <a:pt x="4812" y="10242"/>
                    <a:pt x="4812" y="10209"/>
                    <a:pt x="4829" y="10192"/>
                  </a:cubicBezTo>
                  <a:cubicBezTo>
                    <a:pt x="4762" y="10209"/>
                    <a:pt x="4812" y="10109"/>
                    <a:pt x="4762" y="10142"/>
                  </a:cubicBezTo>
                  <a:cubicBezTo>
                    <a:pt x="4796" y="10159"/>
                    <a:pt x="4746" y="10159"/>
                    <a:pt x="4729" y="10142"/>
                  </a:cubicBezTo>
                  <a:cubicBezTo>
                    <a:pt x="4746" y="10209"/>
                    <a:pt x="4729" y="10226"/>
                    <a:pt x="4762" y="10276"/>
                  </a:cubicBezTo>
                  <a:close/>
                  <a:moveTo>
                    <a:pt x="5648" y="8689"/>
                  </a:moveTo>
                  <a:cubicBezTo>
                    <a:pt x="5665" y="8655"/>
                    <a:pt x="5631" y="8638"/>
                    <a:pt x="5648" y="8605"/>
                  </a:cubicBezTo>
                  <a:cubicBezTo>
                    <a:pt x="5598" y="8588"/>
                    <a:pt x="5614" y="8689"/>
                    <a:pt x="5648" y="8689"/>
                  </a:cubicBezTo>
                  <a:close/>
                  <a:moveTo>
                    <a:pt x="5464" y="9491"/>
                  </a:moveTo>
                  <a:cubicBezTo>
                    <a:pt x="5414" y="9457"/>
                    <a:pt x="5481" y="9440"/>
                    <a:pt x="5497" y="9424"/>
                  </a:cubicBezTo>
                  <a:cubicBezTo>
                    <a:pt x="5380" y="9374"/>
                    <a:pt x="5481" y="9223"/>
                    <a:pt x="5447" y="9156"/>
                  </a:cubicBezTo>
                  <a:cubicBezTo>
                    <a:pt x="5431" y="9223"/>
                    <a:pt x="5397" y="9223"/>
                    <a:pt x="5364" y="9173"/>
                  </a:cubicBezTo>
                  <a:cubicBezTo>
                    <a:pt x="5347" y="9257"/>
                    <a:pt x="5330" y="9407"/>
                    <a:pt x="5297" y="9424"/>
                  </a:cubicBezTo>
                  <a:cubicBezTo>
                    <a:pt x="5330" y="9424"/>
                    <a:pt x="5330" y="9407"/>
                    <a:pt x="5347" y="9407"/>
                  </a:cubicBezTo>
                  <a:cubicBezTo>
                    <a:pt x="5330" y="9440"/>
                    <a:pt x="5364" y="9457"/>
                    <a:pt x="5330" y="9491"/>
                  </a:cubicBezTo>
                  <a:cubicBezTo>
                    <a:pt x="5380" y="9457"/>
                    <a:pt x="5397" y="9541"/>
                    <a:pt x="5464" y="9491"/>
                  </a:cubicBezTo>
                  <a:close/>
                  <a:moveTo>
                    <a:pt x="5598" y="9491"/>
                  </a:moveTo>
                  <a:cubicBezTo>
                    <a:pt x="5648" y="9440"/>
                    <a:pt x="5648" y="9507"/>
                    <a:pt x="5698" y="9457"/>
                  </a:cubicBezTo>
                  <a:cubicBezTo>
                    <a:pt x="5681" y="9407"/>
                    <a:pt x="5748" y="9357"/>
                    <a:pt x="5765" y="9290"/>
                  </a:cubicBezTo>
                  <a:cubicBezTo>
                    <a:pt x="5731" y="9240"/>
                    <a:pt x="5765" y="9206"/>
                    <a:pt x="5748" y="9173"/>
                  </a:cubicBezTo>
                  <a:cubicBezTo>
                    <a:pt x="5715" y="9206"/>
                    <a:pt x="5715" y="9173"/>
                    <a:pt x="5681" y="9206"/>
                  </a:cubicBezTo>
                  <a:cubicBezTo>
                    <a:pt x="5681" y="9206"/>
                    <a:pt x="5698" y="9206"/>
                    <a:pt x="5681" y="9206"/>
                  </a:cubicBezTo>
                  <a:lnTo>
                    <a:pt x="5648" y="9206"/>
                  </a:lnTo>
                  <a:cubicBezTo>
                    <a:pt x="5648" y="9173"/>
                    <a:pt x="5681" y="9190"/>
                    <a:pt x="5648" y="9156"/>
                  </a:cubicBezTo>
                  <a:cubicBezTo>
                    <a:pt x="5715" y="9140"/>
                    <a:pt x="5681" y="9156"/>
                    <a:pt x="5731" y="9173"/>
                  </a:cubicBezTo>
                  <a:lnTo>
                    <a:pt x="5731" y="9123"/>
                  </a:lnTo>
                  <a:cubicBezTo>
                    <a:pt x="5715" y="9106"/>
                    <a:pt x="5681" y="9123"/>
                    <a:pt x="5681" y="9123"/>
                  </a:cubicBezTo>
                  <a:cubicBezTo>
                    <a:pt x="5681" y="9023"/>
                    <a:pt x="5715" y="8973"/>
                    <a:pt x="5698" y="8889"/>
                  </a:cubicBezTo>
                  <a:cubicBezTo>
                    <a:pt x="5665" y="8906"/>
                    <a:pt x="5648" y="8856"/>
                    <a:pt x="5648" y="8889"/>
                  </a:cubicBezTo>
                  <a:cubicBezTo>
                    <a:pt x="5665" y="8889"/>
                    <a:pt x="5631" y="8922"/>
                    <a:pt x="5614" y="8922"/>
                  </a:cubicBezTo>
                  <a:cubicBezTo>
                    <a:pt x="5614" y="8906"/>
                    <a:pt x="5614" y="8889"/>
                    <a:pt x="5598" y="8889"/>
                  </a:cubicBezTo>
                  <a:cubicBezTo>
                    <a:pt x="5598" y="8973"/>
                    <a:pt x="5614" y="9006"/>
                    <a:pt x="5648" y="9039"/>
                  </a:cubicBezTo>
                  <a:cubicBezTo>
                    <a:pt x="5548" y="9090"/>
                    <a:pt x="5564" y="9273"/>
                    <a:pt x="5648" y="9357"/>
                  </a:cubicBezTo>
                  <a:cubicBezTo>
                    <a:pt x="5631" y="9390"/>
                    <a:pt x="5581" y="9474"/>
                    <a:pt x="5598" y="9491"/>
                  </a:cubicBezTo>
                  <a:close/>
                  <a:moveTo>
                    <a:pt x="5147" y="12114"/>
                  </a:moveTo>
                  <a:cubicBezTo>
                    <a:pt x="5130" y="12130"/>
                    <a:pt x="5130" y="12164"/>
                    <a:pt x="5113" y="12181"/>
                  </a:cubicBezTo>
                  <a:cubicBezTo>
                    <a:pt x="5180" y="12197"/>
                    <a:pt x="5147" y="12080"/>
                    <a:pt x="5197" y="12130"/>
                  </a:cubicBezTo>
                  <a:cubicBezTo>
                    <a:pt x="5197" y="12097"/>
                    <a:pt x="5197" y="12080"/>
                    <a:pt x="5180" y="12064"/>
                  </a:cubicBezTo>
                  <a:cubicBezTo>
                    <a:pt x="5163" y="12097"/>
                    <a:pt x="5163" y="12047"/>
                    <a:pt x="5147" y="12080"/>
                  </a:cubicBezTo>
                  <a:cubicBezTo>
                    <a:pt x="5147" y="12030"/>
                    <a:pt x="5130" y="12030"/>
                    <a:pt x="5163" y="12014"/>
                  </a:cubicBezTo>
                  <a:cubicBezTo>
                    <a:pt x="5147" y="12014"/>
                    <a:pt x="5163" y="11997"/>
                    <a:pt x="5163" y="11997"/>
                  </a:cubicBezTo>
                  <a:cubicBezTo>
                    <a:pt x="5147" y="11997"/>
                    <a:pt x="5130" y="11980"/>
                    <a:pt x="5130" y="11980"/>
                  </a:cubicBezTo>
                  <a:cubicBezTo>
                    <a:pt x="5096" y="11997"/>
                    <a:pt x="5147" y="12030"/>
                    <a:pt x="5113" y="12047"/>
                  </a:cubicBezTo>
                  <a:cubicBezTo>
                    <a:pt x="5113" y="12030"/>
                    <a:pt x="5096" y="12014"/>
                    <a:pt x="5096" y="11997"/>
                  </a:cubicBezTo>
                  <a:cubicBezTo>
                    <a:pt x="5063" y="11997"/>
                    <a:pt x="5013" y="12047"/>
                    <a:pt x="5046" y="12097"/>
                  </a:cubicBezTo>
                  <a:cubicBezTo>
                    <a:pt x="5063" y="12080"/>
                    <a:pt x="5096" y="12064"/>
                    <a:pt x="5130" y="12080"/>
                  </a:cubicBezTo>
                  <a:cubicBezTo>
                    <a:pt x="5130" y="12097"/>
                    <a:pt x="5147" y="12097"/>
                    <a:pt x="5147" y="12114"/>
                  </a:cubicBezTo>
                  <a:close/>
                  <a:moveTo>
                    <a:pt x="4863" y="11696"/>
                  </a:moveTo>
                  <a:cubicBezTo>
                    <a:pt x="4863" y="11746"/>
                    <a:pt x="4863" y="11763"/>
                    <a:pt x="4896" y="11796"/>
                  </a:cubicBezTo>
                  <a:cubicBezTo>
                    <a:pt x="4946" y="11780"/>
                    <a:pt x="4946" y="11713"/>
                    <a:pt x="4996" y="11713"/>
                  </a:cubicBezTo>
                  <a:cubicBezTo>
                    <a:pt x="4929" y="11696"/>
                    <a:pt x="4913" y="11663"/>
                    <a:pt x="4863" y="11696"/>
                  </a:cubicBezTo>
                  <a:close/>
                  <a:moveTo>
                    <a:pt x="5147" y="11696"/>
                  </a:moveTo>
                  <a:cubicBezTo>
                    <a:pt x="5147" y="11713"/>
                    <a:pt x="5130" y="11696"/>
                    <a:pt x="5147" y="11679"/>
                  </a:cubicBezTo>
                  <a:cubicBezTo>
                    <a:pt x="5096" y="11679"/>
                    <a:pt x="5130" y="11746"/>
                    <a:pt x="5147" y="11763"/>
                  </a:cubicBezTo>
                  <a:cubicBezTo>
                    <a:pt x="5147" y="11729"/>
                    <a:pt x="5197" y="11713"/>
                    <a:pt x="5147" y="11696"/>
                  </a:cubicBezTo>
                  <a:close/>
                  <a:moveTo>
                    <a:pt x="4913" y="11111"/>
                  </a:moveTo>
                  <a:cubicBezTo>
                    <a:pt x="4979" y="11111"/>
                    <a:pt x="4913" y="11195"/>
                    <a:pt x="4946" y="11195"/>
                  </a:cubicBezTo>
                  <a:cubicBezTo>
                    <a:pt x="4963" y="11161"/>
                    <a:pt x="4996" y="11145"/>
                    <a:pt x="4996" y="11111"/>
                  </a:cubicBezTo>
                  <a:cubicBezTo>
                    <a:pt x="4979" y="11078"/>
                    <a:pt x="4946" y="11078"/>
                    <a:pt x="4913" y="11111"/>
                  </a:cubicBezTo>
                  <a:close/>
                  <a:moveTo>
                    <a:pt x="5180" y="10460"/>
                  </a:moveTo>
                  <a:cubicBezTo>
                    <a:pt x="5130" y="10443"/>
                    <a:pt x="5096" y="10526"/>
                    <a:pt x="5147" y="10543"/>
                  </a:cubicBezTo>
                  <a:cubicBezTo>
                    <a:pt x="5130" y="10476"/>
                    <a:pt x="5180" y="10510"/>
                    <a:pt x="5180" y="10460"/>
                  </a:cubicBezTo>
                  <a:close/>
                  <a:moveTo>
                    <a:pt x="5548" y="8922"/>
                  </a:moveTo>
                  <a:lnTo>
                    <a:pt x="5548" y="9006"/>
                  </a:lnTo>
                  <a:cubicBezTo>
                    <a:pt x="5581" y="9006"/>
                    <a:pt x="5598" y="9006"/>
                    <a:pt x="5598" y="9023"/>
                  </a:cubicBezTo>
                  <a:cubicBezTo>
                    <a:pt x="5614" y="8956"/>
                    <a:pt x="5581" y="8956"/>
                    <a:pt x="5548" y="8922"/>
                  </a:cubicBezTo>
                  <a:close/>
                  <a:moveTo>
                    <a:pt x="6199" y="9006"/>
                  </a:moveTo>
                  <a:cubicBezTo>
                    <a:pt x="6266" y="9006"/>
                    <a:pt x="6266" y="9090"/>
                    <a:pt x="6333" y="9106"/>
                  </a:cubicBezTo>
                  <a:cubicBezTo>
                    <a:pt x="6333" y="9073"/>
                    <a:pt x="6366" y="9090"/>
                    <a:pt x="6350" y="9039"/>
                  </a:cubicBezTo>
                  <a:cubicBezTo>
                    <a:pt x="6316" y="9006"/>
                    <a:pt x="6249" y="8939"/>
                    <a:pt x="6199" y="8956"/>
                  </a:cubicBezTo>
                  <a:cubicBezTo>
                    <a:pt x="6216" y="8973"/>
                    <a:pt x="6216" y="8989"/>
                    <a:pt x="6199" y="9006"/>
                  </a:cubicBezTo>
                  <a:close/>
                  <a:moveTo>
                    <a:pt x="5514" y="11796"/>
                  </a:moveTo>
                  <a:cubicBezTo>
                    <a:pt x="5497" y="11813"/>
                    <a:pt x="5497" y="11796"/>
                    <a:pt x="5514" y="11780"/>
                  </a:cubicBezTo>
                  <a:lnTo>
                    <a:pt x="5464" y="11780"/>
                  </a:lnTo>
                  <a:lnTo>
                    <a:pt x="5464" y="11830"/>
                  </a:lnTo>
                  <a:cubicBezTo>
                    <a:pt x="5497" y="11830"/>
                    <a:pt x="5548" y="11813"/>
                    <a:pt x="5514" y="11796"/>
                  </a:cubicBezTo>
                  <a:close/>
                  <a:moveTo>
                    <a:pt x="5330" y="10226"/>
                  </a:moveTo>
                  <a:cubicBezTo>
                    <a:pt x="5330" y="10192"/>
                    <a:pt x="5364" y="10242"/>
                    <a:pt x="5364" y="10192"/>
                  </a:cubicBezTo>
                  <a:cubicBezTo>
                    <a:pt x="5330" y="10192"/>
                    <a:pt x="5330" y="10159"/>
                    <a:pt x="5297" y="10159"/>
                  </a:cubicBezTo>
                  <a:cubicBezTo>
                    <a:pt x="5297" y="10192"/>
                    <a:pt x="5314" y="10209"/>
                    <a:pt x="5330" y="10226"/>
                  </a:cubicBezTo>
                  <a:close/>
                  <a:moveTo>
                    <a:pt x="5765" y="9741"/>
                  </a:moveTo>
                  <a:cubicBezTo>
                    <a:pt x="5731" y="9758"/>
                    <a:pt x="5731" y="9841"/>
                    <a:pt x="5765" y="9858"/>
                  </a:cubicBezTo>
                  <a:cubicBezTo>
                    <a:pt x="5765" y="9808"/>
                    <a:pt x="5815" y="9808"/>
                    <a:pt x="5832" y="9791"/>
                  </a:cubicBezTo>
                  <a:cubicBezTo>
                    <a:pt x="5865" y="9708"/>
                    <a:pt x="5865" y="9624"/>
                    <a:pt x="5798" y="9624"/>
                  </a:cubicBezTo>
                  <a:cubicBezTo>
                    <a:pt x="5815" y="9624"/>
                    <a:pt x="5798" y="9641"/>
                    <a:pt x="5781" y="9641"/>
                  </a:cubicBezTo>
                  <a:cubicBezTo>
                    <a:pt x="5748" y="9641"/>
                    <a:pt x="5715" y="9557"/>
                    <a:pt x="5765" y="9541"/>
                  </a:cubicBezTo>
                  <a:cubicBezTo>
                    <a:pt x="5681" y="9507"/>
                    <a:pt x="5681" y="9591"/>
                    <a:pt x="5665" y="9624"/>
                  </a:cubicBezTo>
                  <a:cubicBezTo>
                    <a:pt x="5681" y="9591"/>
                    <a:pt x="5698" y="9674"/>
                    <a:pt x="5698" y="9708"/>
                  </a:cubicBezTo>
                  <a:cubicBezTo>
                    <a:pt x="5715" y="9708"/>
                    <a:pt x="5748" y="9724"/>
                    <a:pt x="5765" y="9741"/>
                  </a:cubicBezTo>
                  <a:close/>
                  <a:moveTo>
                    <a:pt x="5965" y="10727"/>
                  </a:moveTo>
                  <a:cubicBezTo>
                    <a:pt x="5965" y="10710"/>
                    <a:pt x="5965" y="10710"/>
                    <a:pt x="5982" y="10710"/>
                  </a:cubicBezTo>
                  <a:cubicBezTo>
                    <a:pt x="5965" y="10677"/>
                    <a:pt x="5999" y="10643"/>
                    <a:pt x="5965" y="10627"/>
                  </a:cubicBezTo>
                  <a:cubicBezTo>
                    <a:pt x="5965" y="10643"/>
                    <a:pt x="5949" y="10660"/>
                    <a:pt x="5949" y="10643"/>
                  </a:cubicBezTo>
                  <a:cubicBezTo>
                    <a:pt x="5965" y="10627"/>
                    <a:pt x="5915" y="10627"/>
                    <a:pt x="5949" y="10577"/>
                  </a:cubicBezTo>
                  <a:cubicBezTo>
                    <a:pt x="5882" y="10610"/>
                    <a:pt x="5949" y="10543"/>
                    <a:pt x="5915" y="10543"/>
                  </a:cubicBezTo>
                  <a:cubicBezTo>
                    <a:pt x="5898" y="10577"/>
                    <a:pt x="5848" y="10643"/>
                    <a:pt x="5882" y="10694"/>
                  </a:cubicBezTo>
                  <a:cubicBezTo>
                    <a:pt x="5882" y="10660"/>
                    <a:pt x="5949" y="10694"/>
                    <a:pt x="5949" y="10660"/>
                  </a:cubicBezTo>
                  <a:cubicBezTo>
                    <a:pt x="5949" y="10694"/>
                    <a:pt x="5949" y="10710"/>
                    <a:pt x="5965" y="10727"/>
                  </a:cubicBezTo>
                  <a:close/>
                  <a:moveTo>
                    <a:pt x="6450" y="9424"/>
                  </a:moveTo>
                  <a:cubicBezTo>
                    <a:pt x="6433" y="9424"/>
                    <a:pt x="6450" y="9407"/>
                    <a:pt x="6450" y="9374"/>
                  </a:cubicBezTo>
                  <a:cubicBezTo>
                    <a:pt x="6416" y="9390"/>
                    <a:pt x="6416" y="9407"/>
                    <a:pt x="6383" y="9424"/>
                  </a:cubicBezTo>
                  <a:cubicBezTo>
                    <a:pt x="6383" y="9390"/>
                    <a:pt x="6333" y="9374"/>
                    <a:pt x="6333" y="9340"/>
                  </a:cubicBezTo>
                  <a:cubicBezTo>
                    <a:pt x="6299" y="9390"/>
                    <a:pt x="6350" y="9407"/>
                    <a:pt x="6283" y="9407"/>
                  </a:cubicBezTo>
                  <a:cubicBezTo>
                    <a:pt x="6266" y="9457"/>
                    <a:pt x="6316" y="9440"/>
                    <a:pt x="6299" y="9491"/>
                  </a:cubicBezTo>
                  <a:cubicBezTo>
                    <a:pt x="6283" y="9491"/>
                    <a:pt x="6283" y="9507"/>
                    <a:pt x="6249" y="9507"/>
                  </a:cubicBezTo>
                  <a:lnTo>
                    <a:pt x="6249" y="9440"/>
                  </a:lnTo>
                  <a:cubicBezTo>
                    <a:pt x="6216" y="9524"/>
                    <a:pt x="6182" y="9374"/>
                    <a:pt x="6149" y="9407"/>
                  </a:cubicBezTo>
                  <a:cubicBezTo>
                    <a:pt x="6116" y="9374"/>
                    <a:pt x="6166" y="9307"/>
                    <a:pt x="6199" y="9273"/>
                  </a:cubicBezTo>
                  <a:cubicBezTo>
                    <a:pt x="6182" y="9240"/>
                    <a:pt x="6166" y="9290"/>
                    <a:pt x="6132" y="9273"/>
                  </a:cubicBezTo>
                  <a:cubicBezTo>
                    <a:pt x="6132" y="9257"/>
                    <a:pt x="6166" y="9240"/>
                    <a:pt x="6182" y="9240"/>
                  </a:cubicBezTo>
                  <a:cubicBezTo>
                    <a:pt x="6166" y="9223"/>
                    <a:pt x="6149" y="9206"/>
                    <a:pt x="6149" y="9206"/>
                  </a:cubicBezTo>
                  <a:cubicBezTo>
                    <a:pt x="6132" y="9206"/>
                    <a:pt x="6132" y="9206"/>
                    <a:pt x="6149" y="9206"/>
                  </a:cubicBezTo>
                  <a:cubicBezTo>
                    <a:pt x="6132" y="9257"/>
                    <a:pt x="6132" y="9190"/>
                    <a:pt x="6099" y="9206"/>
                  </a:cubicBezTo>
                  <a:cubicBezTo>
                    <a:pt x="6116" y="9240"/>
                    <a:pt x="6015" y="9240"/>
                    <a:pt x="5965" y="9290"/>
                  </a:cubicBezTo>
                  <a:cubicBezTo>
                    <a:pt x="5965" y="9273"/>
                    <a:pt x="5949" y="9240"/>
                    <a:pt x="5932" y="9206"/>
                  </a:cubicBezTo>
                  <a:cubicBezTo>
                    <a:pt x="5982" y="9190"/>
                    <a:pt x="6015" y="9240"/>
                    <a:pt x="6066" y="9206"/>
                  </a:cubicBezTo>
                  <a:lnTo>
                    <a:pt x="6066" y="9140"/>
                  </a:lnTo>
                  <a:cubicBezTo>
                    <a:pt x="6099" y="9173"/>
                    <a:pt x="6116" y="9156"/>
                    <a:pt x="6182" y="9156"/>
                  </a:cubicBezTo>
                  <a:cubicBezTo>
                    <a:pt x="6132" y="9090"/>
                    <a:pt x="6216" y="9140"/>
                    <a:pt x="6266" y="9106"/>
                  </a:cubicBezTo>
                  <a:cubicBezTo>
                    <a:pt x="6266" y="9156"/>
                    <a:pt x="6283" y="9156"/>
                    <a:pt x="6249" y="9190"/>
                  </a:cubicBezTo>
                  <a:cubicBezTo>
                    <a:pt x="6283" y="9223"/>
                    <a:pt x="6316" y="9257"/>
                    <a:pt x="6333" y="9323"/>
                  </a:cubicBezTo>
                  <a:cubicBezTo>
                    <a:pt x="6350" y="9290"/>
                    <a:pt x="6366" y="9357"/>
                    <a:pt x="6383" y="9374"/>
                  </a:cubicBezTo>
                  <a:cubicBezTo>
                    <a:pt x="6383" y="9340"/>
                    <a:pt x="6383" y="9273"/>
                    <a:pt x="6450" y="9290"/>
                  </a:cubicBezTo>
                  <a:cubicBezTo>
                    <a:pt x="6450" y="9323"/>
                    <a:pt x="6467" y="9307"/>
                    <a:pt x="6467" y="9290"/>
                  </a:cubicBezTo>
                  <a:cubicBezTo>
                    <a:pt x="6483" y="9290"/>
                    <a:pt x="6500" y="9323"/>
                    <a:pt x="6517" y="9357"/>
                  </a:cubicBezTo>
                  <a:cubicBezTo>
                    <a:pt x="6533" y="9290"/>
                    <a:pt x="6584" y="9357"/>
                    <a:pt x="6567" y="9273"/>
                  </a:cubicBezTo>
                  <a:cubicBezTo>
                    <a:pt x="6617" y="9273"/>
                    <a:pt x="6600" y="9323"/>
                    <a:pt x="6634" y="9340"/>
                  </a:cubicBezTo>
                  <a:cubicBezTo>
                    <a:pt x="6584" y="9357"/>
                    <a:pt x="6550" y="9390"/>
                    <a:pt x="6500" y="9374"/>
                  </a:cubicBezTo>
                  <a:cubicBezTo>
                    <a:pt x="6500" y="9390"/>
                    <a:pt x="6467" y="9390"/>
                    <a:pt x="6450" y="9424"/>
                  </a:cubicBezTo>
                  <a:close/>
                  <a:moveTo>
                    <a:pt x="5915" y="9892"/>
                  </a:moveTo>
                  <a:cubicBezTo>
                    <a:pt x="5848" y="9892"/>
                    <a:pt x="5715" y="9992"/>
                    <a:pt x="5748" y="10125"/>
                  </a:cubicBezTo>
                  <a:cubicBezTo>
                    <a:pt x="5715" y="10109"/>
                    <a:pt x="5665" y="10142"/>
                    <a:pt x="5681" y="10192"/>
                  </a:cubicBezTo>
                  <a:cubicBezTo>
                    <a:pt x="5698" y="10192"/>
                    <a:pt x="5731" y="10159"/>
                    <a:pt x="5748" y="10176"/>
                  </a:cubicBezTo>
                  <a:cubicBezTo>
                    <a:pt x="5798" y="10109"/>
                    <a:pt x="5832" y="10092"/>
                    <a:pt x="5882" y="10059"/>
                  </a:cubicBezTo>
                  <a:cubicBezTo>
                    <a:pt x="5848" y="9992"/>
                    <a:pt x="5949" y="9925"/>
                    <a:pt x="5915" y="9892"/>
                  </a:cubicBezTo>
                  <a:close/>
                  <a:moveTo>
                    <a:pt x="5564" y="8638"/>
                  </a:moveTo>
                  <a:cubicBezTo>
                    <a:pt x="5564" y="8655"/>
                    <a:pt x="5497" y="8638"/>
                    <a:pt x="5464" y="8672"/>
                  </a:cubicBezTo>
                  <a:cubicBezTo>
                    <a:pt x="5464" y="8689"/>
                    <a:pt x="5481" y="8705"/>
                    <a:pt x="5481" y="8722"/>
                  </a:cubicBezTo>
                  <a:cubicBezTo>
                    <a:pt x="5531" y="8672"/>
                    <a:pt x="5548" y="8689"/>
                    <a:pt x="5598" y="8722"/>
                  </a:cubicBezTo>
                  <a:cubicBezTo>
                    <a:pt x="5598" y="8689"/>
                    <a:pt x="5581" y="8655"/>
                    <a:pt x="5564" y="8638"/>
                  </a:cubicBezTo>
                  <a:close/>
                  <a:moveTo>
                    <a:pt x="5447" y="9775"/>
                  </a:moveTo>
                  <a:cubicBezTo>
                    <a:pt x="5464" y="9741"/>
                    <a:pt x="5464" y="9658"/>
                    <a:pt x="5414" y="9658"/>
                  </a:cubicBezTo>
                  <a:cubicBezTo>
                    <a:pt x="5447" y="9591"/>
                    <a:pt x="5514" y="9607"/>
                    <a:pt x="5548" y="9541"/>
                  </a:cubicBezTo>
                  <a:cubicBezTo>
                    <a:pt x="5614" y="9557"/>
                    <a:pt x="5614" y="9607"/>
                    <a:pt x="5648" y="9574"/>
                  </a:cubicBezTo>
                  <a:cubicBezTo>
                    <a:pt x="5631" y="9624"/>
                    <a:pt x="5698" y="9691"/>
                    <a:pt x="5681" y="9758"/>
                  </a:cubicBezTo>
                  <a:cubicBezTo>
                    <a:pt x="5614" y="9741"/>
                    <a:pt x="5531" y="9708"/>
                    <a:pt x="5447" y="9775"/>
                  </a:cubicBezTo>
                  <a:close/>
                  <a:moveTo>
                    <a:pt x="5096" y="11078"/>
                  </a:moveTo>
                  <a:cubicBezTo>
                    <a:pt x="5080" y="11095"/>
                    <a:pt x="5046" y="11044"/>
                    <a:pt x="5046" y="11078"/>
                  </a:cubicBezTo>
                  <a:cubicBezTo>
                    <a:pt x="4996" y="11061"/>
                    <a:pt x="5080" y="11011"/>
                    <a:pt x="5046" y="11011"/>
                  </a:cubicBezTo>
                  <a:cubicBezTo>
                    <a:pt x="5013" y="10994"/>
                    <a:pt x="5080" y="11011"/>
                    <a:pt x="5080" y="11028"/>
                  </a:cubicBezTo>
                  <a:cubicBezTo>
                    <a:pt x="5096" y="11028"/>
                    <a:pt x="5096" y="10994"/>
                    <a:pt x="5080" y="10994"/>
                  </a:cubicBezTo>
                  <a:cubicBezTo>
                    <a:pt x="5096" y="10961"/>
                    <a:pt x="5113" y="11028"/>
                    <a:pt x="5130" y="11028"/>
                  </a:cubicBezTo>
                  <a:cubicBezTo>
                    <a:pt x="5130" y="11044"/>
                    <a:pt x="5113" y="11044"/>
                    <a:pt x="5113" y="11028"/>
                  </a:cubicBezTo>
                  <a:cubicBezTo>
                    <a:pt x="5096" y="11028"/>
                    <a:pt x="5113" y="11061"/>
                    <a:pt x="5096" y="11078"/>
                  </a:cubicBezTo>
                  <a:close/>
                  <a:moveTo>
                    <a:pt x="5481" y="10075"/>
                  </a:moveTo>
                  <a:cubicBezTo>
                    <a:pt x="5548" y="10059"/>
                    <a:pt x="5531" y="10075"/>
                    <a:pt x="5548" y="10125"/>
                  </a:cubicBezTo>
                  <a:cubicBezTo>
                    <a:pt x="5548" y="10059"/>
                    <a:pt x="5598" y="10059"/>
                    <a:pt x="5598" y="10025"/>
                  </a:cubicBezTo>
                  <a:cubicBezTo>
                    <a:pt x="5548" y="10025"/>
                    <a:pt x="5548" y="9992"/>
                    <a:pt x="5514" y="9975"/>
                  </a:cubicBezTo>
                  <a:cubicBezTo>
                    <a:pt x="5497" y="10025"/>
                    <a:pt x="5464" y="10025"/>
                    <a:pt x="5481" y="10075"/>
                  </a:cubicBezTo>
                  <a:close/>
                  <a:moveTo>
                    <a:pt x="5698" y="11462"/>
                  </a:moveTo>
                  <a:cubicBezTo>
                    <a:pt x="5681" y="11462"/>
                    <a:pt x="5681" y="11445"/>
                    <a:pt x="5648" y="11445"/>
                  </a:cubicBezTo>
                  <a:lnTo>
                    <a:pt x="5648" y="11496"/>
                  </a:lnTo>
                  <a:cubicBezTo>
                    <a:pt x="5681" y="11496"/>
                    <a:pt x="5698" y="11479"/>
                    <a:pt x="5698" y="11462"/>
                  </a:cubicBezTo>
                  <a:close/>
                  <a:moveTo>
                    <a:pt x="5598" y="11295"/>
                  </a:moveTo>
                  <a:cubicBezTo>
                    <a:pt x="5598" y="11245"/>
                    <a:pt x="5598" y="11245"/>
                    <a:pt x="5631" y="11212"/>
                  </a:cubicBezTo>
                  <a:cubicBezTo>
                    <a:pt x="5581" y="11212"/>
                    <a:pt x="5598" y="11145"/>
                    <a:pt x="5564" y="11128"/>
                  </a:cubicBezTo>
                  <a:cubicBezTo>
                    <a:pt x="5564" y="11145"/>
                    <a:pt x="5548" y="11145"/>
                    <a:pt x="5548" y="11161"/>
                  </a:cubicBezTo>
                  <a:cubicBezTo>
                    <a:pt x="5581" y="11195"/>
                    <a:pt x="5548" y="11245"/>
                    <a:pt x="5548" y="11278"/>
                  </a:cubicBezTo>
                  <a:cubicBezTo>
                    <a:pt x="5564" y="11278"/>
                    <a:pt x="5564" y="11295"/>
                    <a:pt x="5598" y="11295"/>
                  </a:cubicBezTo>
                  <a:close/>
                  <a:moveTo>
                    <a:pt x="5447" y="11846"/>
                  </a:moveTo>
                  <a:cubicBezTo>
                    <a:pt x="5464" y="11813"/>
                    <a:pt x="5464" y="11780"/>
                    <a:pt x="5431" y="11746"/>
                  </a:cubicBezTo>
                  <a:cubicBezTo>
                    <a:pt x="5414" y="11780"/>
                    <a:pt x="5414" y="11830"/>
                    <a:pt x="5447" y="11846"/>
                  </a:cubicBezTo>
                  <a:close/>
                  <a:moveTo>
                    <a:pt x="6533" y="11195"/>
                  </a:moveTo>
                  <a:cubicBezTo>
                    <a:pt x="6517" y="11161"/>
                    <a:pt x="6533" y="11145"/>
                    <a:pt x="6517" y="11145"/>
                  </a:cubicBezTo>
                  <a:cubicBezTo>
                    <a:pt x="6517" y="11195"/>
                    <a:pt x="6483" y="11145"/>
                    <a:pt x="6450" y="11145"/>
                  </a:cubicBezTo>
                  <a:cubicBezTo>
                    <a:pt x="6433" y="11161"/>
                    <a:pt x="6433" y="11212"/>
                    <a:pt x="6450" y="11245"/>
                  </a:cubicBezTo>
                  <a:cubicBezTo>
                    <a:pt x="6366" y="11278"/>
                    <a:pt x="6350" y="11195"/>
                    <a:pt x="6316" y="11161"/>
                  </a:cubicBezTo>
                  <a:cubicBezTo>
                    <a:pt x="6283" y="11111"/>
                    <a:pt x="6166" y="11128"/>
                    <a:pt x="6149" y="11078"/>
                  </a:cubicBezTo>
                  <a:cubicBezTo>
                    <a:pt x="6132" y="11128"/>
                    <a:pt x="6082" y="11111"/>
                    <a:pt x="6082" y="11178"/>
                  </a:cubicBezTo>
                  <a:cubicBezTo>
                    <a:pt x="6233" y="11161"/>
                    <a:pt x="6283" y="11345"/>
                    <a:pt x="6383" y="11412"/>
                  </a:cubicBezTo>
                  <a:cubicBezTo>
                    <a:pt x="6467" y="11395"/>
                    <a:pt x="6500" y="11328"/>
                    <a:pt x="6467" y="11245"/>
                  </a:cubicBezTo>
                  <a:cubicBezTo>
                    <a:pt x="6517" y="11245"/>
                    <a:pt x="6483" y="11195"/>
                    <a:pt x="6533" y="11195"/>
                  </a:cubicBezTo>
                  <a:close/>
                  <a:moveTo>
                    <a:pt x="5932" y="11412"/>
                  </a:moveTo>
                  <a:lnTo>
                    <a:pt x="5932" y="11345"/>
                  </a:lnTo>
                  <a:cubicBezTo>
                    <a:pt x="5898" y="11345"/>
                    <a:pt x="5898" y="11362"/>
                    <a:pt x="5882" y="11379"/>
                  </a:cubicBezTo>
                  <a:cubicBezTo>
                    <a:pt x="5865" y="11362"/>
                    <a:pt x="5848" y="11362"/>
                    <a:pt x="5832" y="11379"/>
                  </a:cubicBezTo>
                  <a:cubicBezTo>
                    <a:pt x="5832" y="11429"/>
                    <a:pt x="5848" y="11445"/>
                    <a:pt x="5882" y="11445"/>
                  </a:cubicBezTo>
                  <a:cubicBezTo>
                    <a:pt x="5882" y="11412"/>
                    <a:pt x="5898" y="11395"/>
                    <a:pt x="5932" y="11412"/>
                  </a:cubicBezTo>
                  <a:close/>
                  <a:moveTo>
                    <a:pt x="6700" y="11312"/>
                  </a:moveTo>
                  <a:cubicBezTo>
                    <a:pt x="6667" y="11278"/>
                    <a:pt x="6667" y="11312"/>
                    <a:pt x="6634" y="11295"/>
                  </a:cubicBezTo>
                  <a:cubicBezTo>
                    <a:pt x="6617" y="11328"/>
                    <a:pt x="6600" y="11412"/>
                    <a:pt x="6567" y="11462"/>
                  </a:cubicBezTo>
                  <a:cubicBezTo>
                    <a:pt x="6617" y="11462"/>
                    <a:pt x="6600" y="11445"/>
                    <a:pt x="6650" y="11412"/>
                  </a:cubicBezTo>
                  <a:cubicBezTo>
                    <a:pt x="6650" y="11429"/>
                    <a:pt x="6650" y="11429"/>
                    <a:pt x="6650" y="11445"/>
                  </a:cubicBezTo>
                  <a:cubicBezTo>
                    <a:pt x="6634" y="11445"/>
                    <a:pt x="6634" y="11462"/>
                    <a:pt x="6617" y="11479"/>
                  </a:cubicBezTo>
                  <a:cubicBezTo>
                    <a:pt x="6684" y="11496"/>
                    <a:pt x="6684" y="11362"/>
                    <a:pt x="6650" y="11345"/>
                  </a:cubicBezTo>
                  <a:cubicBezTo>
                    <a:pt x="6684" y="11345"/>
                    <a:pt x="6684" y="11328"/>
                    <a:pt x="6700" y="11312"/>
                  </a:cubicBezTo>
                  <a:close/>
                  <a:moveTo>
                    <a:pt x="6617" y="11078"/>
                  </a:moveTo>
                  <a:cubicBezTo>
                    <a:pt x="6650" y="11061"/>
                    <a:pt x="6684" y="11078"/>
                    <a:pt x="6717" y="11078"/>
                  </a:cubicBezTo>
                  <a:cubicBezTo>
                    <a:pt x="6700" y="11111"/>
                    <a:pt x="6684" y="11145"/>
                    <a:pt x="6650" y="11161"/>
                  </a:cubicBezTo>
                  <a:lnTo>
                    <a:pt x="6650" y="11128"/>
                  </a:lnTo>
                  <a:cubicBezTo>
                    <a:pt x="6617" y="11178"/>
                    <a:pt x="6584" y="11212"/>
                    <a:pt x="6617" y="11245"/>
                  </a:cubicBezTo>
                  <a:cubicBezTo>
                    <a:pt x="6567" y="11262"/>
                    <a:pt x="6567" y="11228"/>
                    <a:pt x="6533" y="11245"/>
                  </a:cubicBezTo>
                  <a:cubicBezTo>
                    <a:pt x="6533" y="11228"/>
                    <a:pt x="6550" y="11228"/>
                    <a:pt x="6567" y="11228"/>
                  </a:cubicBezTo>
                  <a:cubicBezTo>
                    <a:pt x="6533" y="11145"/>
                    <a:pt x="6600" y="11178"/>
                    <a:pt x="6584" y="11095"/>
                  </a:cubicBezTo>
                  <a:cubicBezTo>
                    <a:pt x="6600" y="11111"/>
                    <a:pt x="6650" y="11078"/>
                    <a:pt x="6650" y="11111"/>
                  </a:cubicBezTo>
                  <a:cubicBezTo>
                    <a:pt x="6667" y="11111"/>
                    <a:pt x="6634" y="11078"/>
                    <a:pt x="6617" y="11078"/>
                  </a:cubicBezTo>
                  <a:close/>
                  <a:moveTo>
                    <a:pt x="5781" y="11245"/>
                  </a:moveTo>
                  <a:cubicBezTo>
                    <a:pt x="5781" y="11262"/>
                    <a:pt x="5765" y="11262"/>
                    <a:pt x="5748" y="11245"/>
                  </a:cubicBezTo>
                  <a:cubicBezTo>
                    <a:pt x="5731" y="11295"/>
                    <a:pt x="5765" y="11295"/>
                    <a:pt x="5781" y="11312"/>
                  </a:cubicBezTo>
                  <a:cubicBezTo>
                    <a:pt x="5765" y="11278"/>
                    <a:pt x="5798" y="11245"/>
                    <a:pt x="5781" y="11245"/>
                  </a:cubicBezTo>
                  <a:close/>
                  <a:moveTo>
                    <a:pt x="5731" y="11663"/>
                  </a:moveTo>
                  <a:cubicBezTo>
                    <a:pt x="5731" y="11696"/>
                    <a:pt x="5748" y="11646"/>
                    <a:pt x="5781" y="11663"/>
                  </a:cubicBezTo>
                  <a:cubicBezTo>
                    <a:pt x="5781" y="11679"/>
                    <a:pt x="5731" y="11696"/>
                    <a:pt x="5765" y="11713"/>
                  </a:cubicBezTo>
                  <a:cubicBezTo>
                    <a:pt x="5748" y="11713"/>
                    <a:pt x="5731" y="11713"/>
                    <a:pt x="5698" y="11746"/>
                  </a:cubicBezTo>
                  <a:cubicBezTo>
                    <a:pt x="5698" y="11729"/>
                    <a:pt x="5715" y="11729"/>
                    <a:pt x="5715" y="11713"/>
                  </a:cubicBezTo>
                  <a:cubicBezTo>
                    <a:pt x="5698" y="11713"/>
                    <a:pt x="5698" y="11729"/>
                    <a:pt x="5698" y="11729"/>
                  </a:cubicBezTo>
                  <a:cubicBezTo>
                    <a:pt x="5698" y="11746"/>
                    <a:pt x="5715" y="11763"/>
                    <a:pt x="5715" y="11796"/>
                  </a:cubicBezTo>
                  <a:cubicBezTo>
                    <a:pt x="5665" y="11813"/>
                    <a:pt x="5698" y="11729"/>
                    <a:pt x="5681" y="11729"/>
                  </a:cubicBezTo>
                  <a:cubicBezTo>
                    <a:pt x="5648" y="11729"/>
                    <a:pt x="5665" y="11763"/>
                    <a:pt x="5631" y="11763"/>
                  </a:cubicBezTo>
                  <a:cubicBezTo>
                    <a:pt x="5631" y="11780"/>
                    <a:pt x="5665" y="11763"/>
                    <a:pt x="5648" y="11813"/>
                  </a:cubicBezTo>
                  <a:cubicBezTo>
                    <a:pt x="5564" y="11830"/>
                    <a:pt x="5598" y="11813"/>
                    <a:pt x="5514" y="11780"/>
                  </a:cubicBezTo>
                  <a:cubicBezTo>
                    <a:pt x="5564" y="11679"/>
                    <a:pt x="5665" y="11713"/>
                    <a:pt x="5715" y="11596"/>
                  </a:cubicBezTo>
                  <a:cubicBezTo>
                    <a:pt x="5748" y="11629"/>
                    <a:pt x="5731" y="11596"/>
                    <a:pt x="5765" y="11613"/>
                  </a:cubicBezTo>
                  <a:cubicBezTo>
                    <a:pt x="5781" y="11646"/>
                    <a:pt x="5731" y="11646"/>
                    <a:pt x="5731" y="11663"/>
                  </a:cubicBezTo>
                  <a:close/>
                  <a:moveTo>
                    <a:pt x="7068" y="10944"/>
                  </a:moveTo>
                  <a:cubicBezTo>
                    <a:pt x="7035" y="10927"/>
                    <a:pt x="7035" y="10877"/>
                    <a:pt x="7001" y="10877"/>
                  </a:cubicBezTo>
                  <a:cubicBezTo>
                    <a:pt x="6985" y="10894"/>
                    <a:pt x="6985" y="10927"/>
                    <a:pt x="6951" y="10927"/>
                  </a:cubicBezTo>
                  <a:cubicBezTo>
                    <a:pt x="6968" y="11011"/>
                    <a:pt x="6985" y="11061"/>
                    <a:pt x="7018" y="11078"/>
                  </a:cubicBezTo>
                  <a:cubicBezTo>
                    <a:pt x="6985" y="11061"/>
                    <a:pt x="7001" y="11111"/>
                    <a:pt x="6985" y="11145"/>
                  </a:cubicBezTo>
                  <a:cubicBezTo>
                    <a:pt x="7001" y="11161"/>
                    <a:pt x="7035" y="11178"/>
                    <a:pt x="7068" y="11145"/>
                  </a:cubicBezTo>
                  <a:cubicBezTo>
                    <a:pt x="7051" y="11128"/>
                    <a:pt x="7035" y="11111"/>
                    <a:pt x="7018" y="11095"/>
                  </a:cubicBezTo>
                  <a:cubicBezTo>
                    <a:pt x="7085" y="11078"/>
                    <a:pt x="7051" y="11011"/>
                    <a:pt x="7018" y="10994"/>
                  </a:cubicBezTo>
                  <a:cubicBezTo>
                    <a:pt x="7018" y="10961"/>
                    <a:pt x="7068" y="10978"/>
                    <a:pt x="7068" y="10944"/>
                  </a:cubicBezTo>
                  <a:close/>
                  <a:moveTo>
                    <a:pt x="7135" y="5547"/>
                  </a:moveTo>
                  <a:cubicBezTo>
                    <a:pt x="7168" y="5547"/>
                    <a:pt x="7152" y="5497"/>
                    <a:pt x="7168" y="5480"/>
                  </a:cubicBezTo>
                  <a:cubicBezTo>
                    <a:pt x="7185" y="5480"/>
                    <a:pt x="7185" y="5480"/>
                    <a:pt x="7185" y="5464"/>
                  </a:cubicBezTo>
                  <a:cubicBezTo>
                    <a:pt x="7168" y="5464"/>
                    <a:pt x="7152" y="5464"/>
                    <a:pt x="7152" y="5447"/>
                  </a:cubicBezTo>
                  <a:cubicBezTo>
                    <a:pt x="7118" y="5480"/>
                    <a:pt x="7035" y="5514"/>
                    <a:pt x="7018" y="5531"/>
                  </a:cubicBezTo>
                  <a:cubicBezTo>
                    <a:pt x="7068" y="5531"/>
                    <a:pt x="7085" y="5564"/>
                    <a:pt x="7135" y="5547"/>
                  </a:cubicBezTo>
                  <a:close/>
                  <a:moveTo>
                    <a:pt x="6884" y="11412"/>
                  </a:moveTo>
                  <a:cubicBezTo>
                    <a:pt x="6901" y="11429"/>
                    <a:pt x="6901" y="11429"/>
                    <a:pt x="6901" y="11429"/>
                  </a:cubicBezTo>
                  <a:cubicBezTo>
                    <a:pt x="6834" y="11412"/>
                    <a:pt x="6901" y="11445"/>
                    <a:pt x="6851" y="11462"/>
                  </a:cubicBezTo>
                  <a:cubicBezTo>
                    <a:pt x="6851" y="11429"/>
                    <a:pt x="6851" y="11412"/>
                    <a:pt x="6834" y="11412"/>
                  </a:cubicBezTo>
                  <a:cubicBezTo>
                    <a:pt x="6834" y="11412"/>
                    <a:pt x="6834" y="11429"/>
                    <a:pt x="6817" y="11412"/>
                  </a:cubicBezTo>
                  <a:cubicBezTo>
                    <a:pt x="6817" y="11412"/>
                    <a:pt x="6817" y="11395"/>
                    <a:pt x="6801" y="11395"/>
                  </a:cubicBezTo>
                  <a:cubicBezTo>
                    <a:pt x="6801" y="11429"/>
                    <a:pt x="6801" y="11445"/>
                    <a:pt x="6817" y="11462"/>
                  </a:cubicBezTo>
                  <a:cubicBezTo>
                    <a:pt x="6868" y="11462"/>
                    <a:pt x="6884" y="11496"/>
                    <a:pt x="6901" y="11479"/>
                  </a:cubicBezTo>
                  <a:cubicBezTo>
                    <a:pt x="6884" y="11462"/>
                    <a:pt x="6934" y="11395"/>
                    <a:pt x="6884" y="11412"/>
                  </a:cubicBezTo>
                  <a:close/>
                  <a:moveTo>
                    <a:pt x="7018" y="4194"/>
                  </a:moveTo>
                  <a:cubicBezTo>
                    <a:pt x="7085" y="4194"/>
                    <a:pt x="7051" y="4244"/>
                    <a:pt x="7035" y="4261"/>
                  </a:cubicBezTo>
                  <a:cubicBezTo>
                    <a:pt x="7085" y="4294"/>
                    <a:pt x="7168" y="4328"/>
                    <a:pt x="7202" y="4261"/>
                  </a:cubicBezTo>
                  <a:cubicBezTo>
                    <a:pt x="7185" y="4261"/>
                    <a:pt x="7185" y="4211"/>
                    <a:pt x="7152" y="4177"/>
                  </a:cubicBezTo>
                  <a:cubicBezTo>
                    <a:pt x="7118" y="4211"/>
                    <a:pt x="7068" y="4177"/>
                    <a:pt x="7018" y="4194"/>
                  </a:cubicBezTo>
                  <a:close/>
                  <a:moveTo>
                    <a:pt x="4963" y="7653"/>
                  </a:moveTo>
                  <a:cubicBezTo>
                    <a:pt x="4979" y="7669"/>
                    <a:pt x="5013" y="7653"/>
                    <a:pt x="5046" y="7653"/>
                  </a:cubicBezTo>
                  <a:cubicBezTo>
                    <a:pt x="5030" y="7586"/>
                    <a:pt x="4996" y="7569"/>
                    <a:pt x="4963" y="7653"/>
                  </a:cubicBezTo>
                  <a:close/>
                  <a:moveTo>
                    <a:pt x="7168" y="7786"/>
                  </a:moveTo>
                  <a:cubicBezTo>
                    <a:pt x="7152" y="7786"/>
                    <a:pt x="7135" y="7786"/>
                    <a:pt x="7135" y="7770"/>
                  </a:cubicBezTo>
                  <a:cubicBezTo>
                    <a:pt x="7135" y="7770"/>
                    <a:pt x="7152" y="7770"/>
                    <a:pt x="7135" y="7753"/>
                  </a:cubicBezTo>
                  <a:cubicBezTo>
                    <a:pt x="7118" y="7786"/>
                    <a:pt x="7085" y="7836"/>
                    <a:pt x="7135" y="7836"/>
                  </a:cubicBezTo>
                  <a:cubicBezTo>
                    <a:pt x="7118" y="7803"/>
                    <a:pt x="7152" y="7820"/>
                    <a:pt x="7168" y="7786"/>
                  </a:cubicBezTo>
                  <a:close/>
                  <a:moveTo>
                    <a:pt x="4261" y="10927"/>
                  </a:moveTo>
                  <a:cubicBezTo>
                    <a:pt x="4228" y="10927"/>
                    <a:pt x="4228" y="10961"/>
                    <a:pt x="4177" y="10944"/>
                  </a:cubicBezTo>
                  <a:cubicBezTo>
                    <a:pt x="4177" y="10978"/>
                    <a:pt x="4211" y="10978"/>
                    <a:pt x="4228" y="10994"/>
                  </a:cubicBezTo>
                  <a:cubicBezTo>
                    <a:pt x="4211" y="10927"/>
                    <a:pt x="4278" y="10978"/>
                    <a:pt x="4261" y="10927"/>
                  </a:cubicBezTo>
                  <a:close/>
                  <a:moveTo>
                    <a:pt x="4127" y="11312"/>
                  </a:moveTo>
                  <a:cubicBezTo>
                    <a:pt x="4144" y="11278"/>
                    <a:pt x="4161" y="11262"/>
                    <a:pt x="4161" y="11228"/>
                  </a:cubicBezTo>
                  <a:lnTo>
                    <a:pt x="4111" y="11228"/>
                  </a:lnTo>
                  <a:cubicBezTo>
                    <a:pt x="4111" y="11278"/>
                    <a:pt x="4127" y="11295"/>
                    <a:pt x="4127" y="11312"/>
                  </a:cubicBezTo>
                  <a:close/>
                  <a:moveTo>
                    <a:pt x="4177" y="10510"/>
                  </a:moveTo>
                  <a:cubicBezTo>
                    <a:pt x="4144" y="10493"/>
                    <a:pt x="4127" y="10476"/>
                    <a:pt x="4111" y="10510"/>
                  </a:cubicBezTo>
                  <a:cubicBezTo>
                    <a:pt x="4127" y="10510"/>
                    <a:pt x="4127" y="10543"/>
                    <a:pt x="4127" y="10543"/>
                  </a:cubicBezTo>
                  <a:cubicBezTo>
                    <a:pt x="4144" y="10510"/>
                    <a:pt x="4177" y="10526"/>
                    <a:pt x="4177" y="10510"/>
                  </a:cubicBezTo>
                  <a:close/>
                  <a:moveTo>
                    <a:pt x="4679" y="12114"/>
                  </a:moveTo>
                  <a:cubicBezTo>
                    <a:pt x="4695" y="12114"/>
                    <a:pt x="4729" y="12114"/>
                    <a:pt x="4729" y="12097"/>
                  </a:cubicBezTo>
                  <a:cubicBezTo>
                    <a:pt x="4679" y="12064"/>
                    <a:pt x="4662" y="11930"/>
                    <a:pt x="4578" y="12014"/>
                  </a:cubicBezTo>
                  <a:cubicBezTo>
                    <a:pt x="4578" y="11997"/>
                    <a:pt x="4578" y="11997"/>
                    <a:pt x="4595" y="11980"/>
                  </a:cubicBezTo>
                  <a:cubicBezTo>
                    <a:pt x="4562" y="11980"/>
                    <a:pt x="4545" y="11980"/>
                    <a:pt x="4545" y="11963"/>
                  </a:cubicBezTo>
                  <a:cubicBezTo>
                    <a:pt x="4562" y="12114"/>
                    <a:pt x="4612" y="12231"/>
                    <a:pt x="4729" y="12197"/>
                  </a:cubicBezTo>
                  <a:cubicBezTo>
                    <a:pt x="4695" y="12197"/>
                    <a:pt x="4729" y="12147"/>
                    <a:pt x="4729" y="12130"/>
                  </a:cubicBezTo>
                  <a:cubicBezTo>
                    <a:pt x="4712" y="12130"/>
                    <a:pt x="4695" y="12130"/>
                    <a:pt x="4679" y="12114"/>
                  </a:cubicBezTo>
                  <a:close/>
                  <a:moveTo>
                    <a:pt x="4863" y="11228"/>
                  </a:moveTo>
                  <a:cubicBezTo>
                    <a:pt x="4829" y="11212"/>
                    <a:pt x="4913" y="11195"/>
                    <a:pt x="4863" y="11161"/>
                  </a:cubicBezTo>
                  <a:cubicBezTo>
                    <a:pt x="4879" y="11161"/>
                    <a:pt x="4896" y="11161"/>
                    <a:pt x="4913" y="11161"/>
                  </a:cubicBezTo>
                  <a:lnTo>
                    <a:pt x="4913" y="11228"/>
                  </a:lnTo>
                  <a:cubicBezTo>
                    <a:pt x="4879" y="11195"/>
                    <a:pt x="4879" y="11212"/>
                    <a:pt x="4863" y="11228"/>
                  </a:cubicBezTo>
                  <a:close/>
                  <a:moveTo>
                    <a:pt x="4629" y="10560"/>
                  </a:moveTo>
                  <a:cubicBezTo>
                    <a:pt x="4645" y="10577"/>
                    <a:pt x="4645" y="10610"/>
                    <a:pt x="4679" y="10593"/>
                  </a:cubicBezTo>
                  <a:lnTo>
                    <a:pt x="4679" y="10560"/>
                  </a:lnTo>
                  <a:cubicBezTo>
                    <a:pt x="4662" y="10543"/>
                    <a:pt x="4645" y="10543"/>
                    <a:pt x="4629" y="10560"/>
                  </a:cubicBezTo>
                  <a:close/>
                  <a:moveTo>
                    <a:pt x="4111" y="9925"/>
                  </a:moveTo>
                  <a:cubicBezTo>
                    <a:pt x="4094" y="9942"/>
                    <a:pt x="4077" y="9975"/>
                    <a:pt x="4061" y="9992"/>
                  </a:cubicBezTo>
                  <a:cubicBezTo>
                    <a:pt x="4077" y="9992"/>
                    <a:pt x="4061" y="10092"/>
                    <a:pt x="4111" y="10075"/>
                  </a:cubicBezTo>
                  <a:cubicBezTo>
                    <a:pt x="4127" y="10025"/>
                    <a:pt x="4077" y="10042"/>
                    <a:pt x="4077" y="10009"/>
                  </a:cubicBezTo>
                  <a:cubicBezTo>
                    <a:pt x="4111" y="10059"/>
                    <a:pt x="4144" y="9958"/>
                    <a:pt x="4111" y="9925"/>
                  </a:cubicBezTo>
                  <a:close/>
                  <a:moveTo>
                    <a:pt x="4528" y="11997"/>
                  </a:moveTo>
                  <a:cubicBezTo>
                    <a:pt x="4478" y="12014"/>
                    <a:pt x="4478" y="11963"/>
                    <a:pt x="4495" y="12064"/>
                  </a:cubicBezTo>
                  <a:cubicBezTo>
                    <a:pt x="4478" y="12064"/>
                    <a:pt x="4462" y="12064"/>
                    <a:pt x="4462" y="12080"/>
                  </a:cubicBezTo>
                  <a:cubicBezTo>
                    <a:pt x="4445" y="12030"/>
                    <a:pt x="4411" y="12014"/>
                    <a:pt x="4428" y="11963"/>
                  </a:cubicBezTo>
                  <a:cubicBezTo>
                    <a:pt x="4378" y="11980"/>
                    <a:pt x="4345" y="11980"/>
                    <a:pt x="4328" y="11930"/>
                  </a:cubicBezTo>
                  <a:cubicBezTo>
                    <a:pt x="4328" y="11930"/>
                    <a:pt x="4328" y="11947"/>
                    <a:pt x="4328" y="11947"/>
                  </a:cubicBezTo>
                  <a:cubicBezTo>
                    <a:pt x="4294" y="11947"/>
                    <a:pt x="4294" y="11930"/>
                    <a:pt x="4311" y="11913"/>
                  </a:cubicBezTo>
                  <a:cubicBezTo>
                    <a:pt x="4294" y="11930"/>
                    <a:pt x="4244" y="11897"/>
                    <a:pt x="4244" y="11947"/>
                  </a:cubicBezTo>
                  <a:cubicBezTo>
                    <a:pt x="4228" y="11930"/>
                    <a:pt x="4244" y="11897"/>
                    <a:pt x="4194" y="11930"/>
                  </a:cubicBezTo>
                  <a:cubicBezTo>
                    <a:pt x="4194" y="11880"/>
                    <a:pt x="4228" y="11880"/>
                    <a:pt x="4244" y="11880"/>
                  </a:cubicBezTo>
                  <a:cubicBezTo>
                    <a:pt x="4228" y="11830"/>
                    <a:pt x="4194" y="11897"/>
                    <a:pt x="4194" y="11846"/>
                  </a:cubicBezTo>
                  <a:cubicBezTo>
                    <a:pt x="4228" y="11830"/>
                    <a:pt x="4261" y="11846"/>
                    <a:pt x="4244" y="11813"/>
                  </a:cubicBezTo>
                  <a:cubicBezTo>
                    <a:pt x="4294" y="11813"/>
                    <a:pt x="4328" y="11863"/>
                    <a:pt x="4278" y="11880"/>
                  </a:cubicBezTo>
                  <a:cubicBezTo>
                    <a:pt x="4294" y="11913"/>
                    <a:pt x="4345" y="11863"/>
                    <a:pt x="4345" y="11830"/>
                  </a:cubicBezTo>
                  <a:cubicBezTo>
                    <a:pt x="4361" y="11863"/>
                    <a:pt x="4395" y="11897"/>
                    <a:pt x="4445" y="11897"/>
                  </a:cubicBezTo>
                  <a:cubicBezTo>
                    <a:pt x="4445" y="11913"/>
                    <a:pt x="4445" y="11947"/>
                    <a:pt x="4462" y="11947"/>
                  </a:cubicBezTo>
                  <a:cubicBezTo>
                    <a:pt x="4462" y="11880"/>
                    <a:pt x="4495" y="11963"/>
                    <a:pt x="4528" y="11997"/>
                  </a:cubicBezTo>
                  <a:close/>
                  <a:moveTo>
                    <a:pt x="5030" y="10894"/>
                  </a:moveTo>
                  <a:cubicBezTo>
                    <a:pt x="4996" y="10894"/>
                    <a:pt x="4963" y="10944"/>
                    <a:pt x="4963" y="10911"/>
                  </a:cubicBezTo>
                  <a:cubicBezTo>
                    <a:pt x="4996" y="10911"/>
                    <a:pt x="4996" y="10861"/>
                    <a:pt x="5013" y="10827"/>
                  </a:cubicBezTo>
                  <a:cubicBezTo>
                    <a:pt x="4946" y="10827"/>
                    <a:pt x="4929" y="10861"/>
                    <a:pt x="4913" y="10894"/>
                  </a:cubicBezTo>
                  <a:cubicBezTo>
                    <a:pt x="4963" y="10961"/>
                    <a:pt x="4963" y="10961"/>
                    <a:pt x="5013" y="10944"/>
                  </a:cubicBezTo>
                  <a:cubicBezTo>
                    <a:pt x="4996" y="10944"/>
                    <a:pt x="5030" y="10911"/>
                    <a:pt x="5030" y="10894"/>
                  </a:cubicBezTo>
                  <a:close/>
                  <a:moveTo>
                    <a:pt x="4211" y="9557"/>
                  </a:moveTo>
                  <a:cubicBezTo>
                    <a:pt x="4228" y="9591"/>
                    <a:pt x="4111" y="9658"/>
                    <a:pt x="4161" y="9708"/>
                  </a:cubicBezTo>
                  <a:cubicBezTo>
                    <a:pt x="4144" y="9724"/>
                    <a:pt x="4077" y="9758"/>
                    <a:pt x="4044" y="9741"/>
                  </a:cubicBezTo>
                  <a:cubicBezTo>
                    <a:pt x="4010" y="9758"/>
                    <a:pt x="4027" y="9825"/>
                    <a:pt x="3994" y="9841"/>
                  </a:cubicBezTo>
                  <a:cubicBezTo>
                    <a:pt x="3960" y="9808"/>
                    <a:pt x="4061" y="9758"/>
                    <a:pt x="3994" y="9741"/>
                  </a:cubicBezTo>
                  <a:cubicBezTo>
                    <a:pt x="3994" y="9691"/>
                    <a:pt x="4061" y="9691"/>
                    <a:pt x="4027" y="9624"/>
                  </a:cubicBezTo>
                  <a:cubicBezTo>
                    <a:pt x="4044" y="9607"/>
                    <a:pt x="4094" y="9624"/>
                    <a:pt x="4094" y="9574"/>
                  </a:cubicBezTo>
                  <a:cubicBezTo>
                    <a:pt x="4077" y="9541"/>
                    <a:pt x="4027" y="9591"/>
                    <a:pt x="3994" y="9574"/>
                  </a:cubicBezTo>
                  <a:cubicBezTo>
                    <a:pt x="3927" y="9491"/>
                    <a:pt x="3994" y="9357"/>
                    <a:pt x="4111" y="9390"/>
                  </a:cubicBezTo>
                  <a:cubicBezTo>
                    <a:pt x="4111" y="9440"/>
                    <a:pt x="4127" y="9491"/>
                    <a:pt x="4194" y="9491"/>
                  </a:cubicBezTo>
                  <a:cubicBezTo>
                    <a:pt x="4161" y="9524"/>
                    <a:pt x="4177" y="9574"/>
                    <a:pt x="4144" y="9541"/>
                  </a:cubicBezTo>
                  <a:cubicBezTo>
                    <a:pt x="4111" y="9591"/>
                    <a:pt x="4211" y="9591"/>
                    <a:pt x="4211" y="9557"/>
                  </a:cubicBezTo>
                  <a:close/>
                  <a:moveTo>
                    <a:pt x="3960" y="11930"/>
                  </a:moveTo>
                  <a:cubicBezTo>
                    <a:pt x="3893" y="11913"/>
                    <a:pt x="3893" y="11846"/>
                    <a:pt x="3960" y="11897"/>
                  </a:cubicBezTo>
                  <a:cubicBezTo>
                    <a:pt x="3960" y="11913"/>
                    <a:pt x="3960" y="11913"/>
                    <a:pt x="3960" y="11930"/>
                  </a:cubicBezTo>
                  <a:close/>
                  <a:moveTo>
                    <a:pt x="4328" y="9825"/>
                  </a:moveTo>
                  <a:cubicBezTo>
                    <a:pt x="4294" y="9791"/>
                    <a:pt x="4345" y="9758"/>
                    <a:pt x="4345" y="9724"/>
                  </a:cubicBezTo>
                  <a:cubicBezTo>
                    <a:pt x="4311" y="9724"/>
                    <a:pt x="4278" y="9724"/>
                    <a:pt x="4261" y="9674"/>
                  </a:cubicBezTo>
                  <a:cubicBezTo>
                    <a:pt x="4228" y="9674"/>
                    <a:pt x="4244" y="9724"/>
                    <a:pt x="4228" y="9724"/>
                  </a:cubicBezTo>
                  <a:cubicBezTo>
                    <a:pt x="4211" y="9724"/>
                    <a:pt x="4228" y="9674"/>
                    <a:pt x="4228" y="9658"/>
                  </a:cubicBezTo>
                  <a:cubicBezTo>
                    <a:pt x="4278" y="9658"/>
                    <a:pt x="4261" y="9574"/>
                    <a:pt x="4328" y="9591"/>
                  </a:cubicBezTo>
                  <a:cubicBezTo>
                    <a:pt x="4328" y="9624"/>
                    <a:pt x="4311" y="9724"/>
                    <a:pt x="4395" y="9708"/>
                  </a:cubicBezTo>
                  <a:lnTo>
                    <a:pt x="4395" y="9775"/>
                  </a:lnTo>
                  <a:cubicBezTo>
                    <a:pt x="4361" y="9758"/>
                    <a:pt x="4361" y="9791"/>
                    <a:pt x="4328" y="9791"/>
                  </a:cubicBezTo>
                  <a:close/>
                  <a:moveTo>
                    <a:pt x="5832" y="8187"/>
                  </a:moveTo>
                  <a:lnTo>
                    <a:pt x="5832" y="8271"/>
                  </a:lnTo>
                  <a:cubicBezTo>
                    <a:pt x="5915" y="8304"/>
                    <a:pt x="5999" y="8237"/>
                    <a:pt x="6066" y="8204"/>
                  </a:cubicBezTo>
                  <a:cubicBezTo>
                    <a:pt x="5999" y="8254"/>
                    <a:pt x="5898" y="8154"/>
                    <a:pt x="5832" y="8187"/>
                  </a:cubicBezTo>
                  <a:close/>
                  <a:moveTo>
                    <a:pt x="7135" y="9892"/>
                  </a:moveTo>
                  <a:lnTo>
                    <a:pt x="7185" y="9892"/>
                  </a:lnTo>
                  <a:lnTo>
                    <a:pt x="7185" y="9841"/>
                  </a:lnTo>
                  <a:cubicBezTo>
                    <a:pt x="7168" y="9841"/>
                    <a:pt x="7135" y="9841"/>
                    <a:pt x="7135" y="9892"/>
                  </a:cubicBezTo>
                  <a:close/>
                  <a:moveTo>
                    <a:pt x="7168" y="10677"/>
                  </a:moveTo>
                  <a:cubicBezTo>
                    <a:pt x="7168" y="10643"/>
                    <a:pt x="7185" y="10694"/>
                    <a:pt x="7218" y="10677"/>
                  </a:cubicBezTo>
                  <a:cubicBezTo>
                    <a:pt x="7252" y="10643"/>
                    <a:pt x="7285" y="10593"/>
                    <a:pt x="7302" y="10543"/>
                  </a:cubicBezTo>
                  <a:cubicBezTo>
                    <a:pt x="7285" y="10526"/>
                    <a:pt x="7252" y="10526"/>
                    <a:pt x="7218" y="10510"/>
                  </a:cubicBezTo>
                  <a:cubicBezTo>
                    <a:pt x="7252" y="10610"/>
                    <a:pt x="7085" y="10560"/>
                    <a:pt x="7101" y="10593"/>
                  </a:cubicBezTo>
                  <a:cubicBezTo>
                    <a:pt x="7168" y="10593"/>
                    <a:pt x="7118" y="10660"/>
                    <a:pt x="7168" y="10677"/>
                  </a:cubicBezTo>
                  <a:close/>
                  <a:moveTo>
                    <a:pt x="7202" y="11429"/>
                  </a:moveTo>
                  <a:cubicBezTo>
                    <a:pt x="7185" y="11412"/>
                    <a:pt x="7168" y="11395"/>
                    <a:pt x="7152" y="11379"/>
                  </a:cubicBezTo>
                  <a:cubicBezTo>
                    <a:pt x="7152" y="11429"/>
                    <a:pt x="7135" y="11445"/>
                    <a:pt x="7135" y="11496"/>
                  </a:cubicBezTo>
                  <a:cubicBezTo>
                    <a:pt x="7168" y="11496"/>
                    <a:pt x="7185" y="11462"/>
                    <a:pt x="7202" y="11429"/>
                  </a:cubicBezTo>
                  <a:close/>
                  <a:moveTo>
                    <a:pt x="5832" y="7836"/>
                  </a:moveTo>
                  <a:cubicBezTo>
                    <a:pt x="5832" y="7820"/>
                    <a:pt x="5848" y="7820"/>
                    <a:pt x="5848" y="7786"/>
                  </a:cubicBezTo>
                  <a:cubicBezTo>
                    <a:pt x="5798" y="7786"/>
                    <a:pt x="5781" y="7803"/>
                    <a:pt x="5748" y="7820"/>
                  </a:cubicBezTo>
                  <a:cubicBezTo>
                    <a:pt x="5798" y="7753"/>
                    <a:pt x="5665" y="7736"/>
                    <a:pt x="5748" y="7669"/>
                  </a:cubicBezTo>
                  <a:cubicBezTo>
                    <a:pt x="5681" y="7703"/>
                    <a:pt x="5614" y="7753"/>
                    <a:pt x="5581" y="7820"/>
                  </a:cubicBezTo>
                  <a:cubicBezTo>
                    <a:pt x="5614" y="7853"/>
                    <a:pt x="5648" y="7836"/>
                    <a:pt x="5698" y="7836"/>
                  </a:cubicBezTo>
                  <a:cubicBezTo>
                    <a:pt x="5715" y="7853"/>
                    <a:pt x="5681" y="7853"/>
                    <a:pt x="5698" y="7903"/>
                  </a:cubicBezTo>
                  <a:cubicBezTo>
                    <a:pt x="5765" y="7853"/>
                    <a:pt x="5748" y="7820"/>
                    <a:pt x="5832" y="7836"/>
                  </a:cubicBezTo>
                  <a:close/>
                  <a:moveTo>
                    <a:pt x="7302" y="11128"/>
                  </a:moveTo>
                  <a:cubicBezTo>
                    <a:pt x="7252" y="11145"/>
                    <a:pt x="7218" y="11095"/>
                    <a:pt x="7202" y="11161"/>
                  </a:cubicBezTo>
                  <a:cubicBezTo>
                    <a:pt x="7185" y="11145"/>
                    <a:pt x="7185" y="11128"/>
                    <a:pt x="7168" y="11128"/>
                  </a:cubicBezTo>
                  <a:cubicBezTo>
                    <a:pt x="7168" y="11028"/>
                    <a:pt x="7185" y="10994"/>
                    <a:pt x="7168" y="10944"/>
                  </a:cubicBezTo>
                  <a:cubicBezTo>
                    <a:pt x="7202" y="11011"/>
                    <a:pt x="7252" y="10894"/>
                    <a:pt x="7319" y="10944"/>
                  </a:cubicBezTo>
                  <a:cubicBezTo>
                    <a:pt x="7302" y="10961"/>
                    <a:pt x="7285" y="10978"/>
                    <a:pt x="7269" y="10961"/>
                  </a:cubicBezTo>
                  <a:lnTo>
                    <a:pt x="7269" y="11011"/>
                  </a:lnTo>
                  <a:cubicBezTo>
                    <a:pt x="7419" y="10994"/>
                    <a:pt x="7352" y="11111"/>
                    <a:pt x="7302" y="11128"/>
                  </a:cubicBezTo>
                  <a:close/>
                  <a:moveTo>
                    <a:pt x="5197" y="5982"/>
                  </a:moveTo>
                  <a:cubicBezTo>
                    <a:pt x="5197" y="6049"/>
                    <a:pt x="5247" y="6115"/>
                    <a:pt x="5230" y="6149"/>
                  </a:cubicBezTo>
                  <a:cubicBezTo>
                    <a:pt x="5280" y="6132"/>
                    <a:pt x="5280" y="6166"/>
                    <a:pt x="5297" y="6199"/>
                  </a:cubicBezTo>
                  <a:cubicBezTo>
                    <a:pt x="5314" y="6149"/>
                    <a:pt x="5330" y="6182"/>
                    <a:pt x="5380" y="6182"/>
                  </a:cubicBezTo>
                  <a:cubicBezTo>
                    <a:pt x="5380" y="6166"/>
                    <a:pt x="5397" y="6149"/>
                    <a:pt x="5397" y="6132"/>
                  </a:cubicBezTo>
                  <a:cubicBezTo>
                    <a:pt x="5330" y="6049"/>
                    <a:pt x="5230" y="6099"/>
                    <a:pt x="5247" y="5982"/>
                  </a:cubicBezTo>
                  <a:cubicBezTo>
                    <a:pt x="5230" y="5982"/>
                    <a:pt x="5230" y="5998"/>
                    <a:pt x="5213" y="6015"/>
                  </a:cubicBezTo>
                  <a:cubicBezTo>
                    <a:pt x="5213" y="5998"/>
                    <a:pt x="5213" y="5982"/>
                    <a:pt x="5197" y="5982"/>
                  </a:cubicBezTo>
                  <a:close/>
                  <a:moveTo>
                    <a:pt x="5481" y="6934"/>
                  </a:moveTo>
                  <a:cubicBezTo>
                    <a:pt x="5481" y="6901"/>
                    <a:pt x="5497" y="6901"/>
                    <a:pt x="5514" y="6901"/>
                  </a:cubicBezTo>
                  <a:cubicBezTo>
                    <a:pt x="5447" y="6901"/>
                    <a:pt x="5330" y="6884"/>
                    <a:pt x="5264" y="6901"/>
                  </a:cubicBezTo>
                  <a:cubicBezTo>
                    <a:pt x="5264" y="6851"/>
                    <a:pt x="5230" y="6834"/>
                    <a:pt x="5230" y="6817"/>
                  </a:cubicBezTo>
                  <a:cubicBezTo>
                    <a:pt x="5247" y="6917"/>
                    <a:pt x="5163" y="6800"/>
                    <a:pt x="5163" y="6901"/>
                  </a:cubicBezTo>
                  <a:cubicBezTo>
                    <a:pt x="5197" y="6917"/>
                    <a:pt x="5180" y="6867"/>
                    <a:pt x="5213" y="6867"/>
                  </a:cubicBezTo>
                  <a:cubicBezTo>
                    <a:pt x="5180" y="6917"/>
                    <a:pt x="5264" y="6917"/>
                    <a:pt x="5230" y="6951"/>
                  </a:cubicBezTo>
                  <a:cubicBezTo>
                    <a:pt x="5280" y="6951"/>
                    <a:pt x="5364" y="6968"/>
                    <a:pt x="5397" y="7034"/>
                  </a:cubicBezTo>
                  <a:cubicBezTo>
                    <a:pt x="5431" y="7018"/>
                    <a:pt x="5481" y="6951"/>
                    <a:pt x="5514" y="7001"/>
                  </a:cubicBezTo>
                  <a:cubicBezTo>
                    <a:pt x="5514" y="6951"/>
                    <a:pt x="5548" y="7018"/>
                    <a:pt x="5548" y="6984"/>
                  </a:cubicBezTo>
                  <a:cubicBezTo>
                    <a:pt x="5514" y="6968"/>
                    <a:pt x="5548" y="6934"/>
                    <a:pt x="5548" y="6901"/>
                  </a:cubicBezTo>
                  <a:cubicBezTo>
                    <a:pt x="5514" y="6901"/>
                    <a:pt x="5514" y="6951"/>
                    <a:pt x="5481" y="6934"/>
                  </a:cubicBezTo>
                  <a:close/>
                  <a:moveTo>
                    <a:pt x="5397" y="7502"/>
                  </a:moveTo>
                  <a:cubicBezTo>
                    <a:pt x="5397" y="7486"/>
                    <a:pt x="5431" y="7502"/>
                    <a:pt x="5414" y="7452"/>
                  </a:cubicBezTo>
                  <a:cubicBezTo>
                    <a:pt x="5380" y="7419"/>
                    <a:pt x="5364" y="7502"/>
                    <a:pt x="5397" y="7502"/>
                  </a:cubicBezTo>
                  <a:close/>
                  <a:moveTo>
                    <a:pt x="5681" y="8120"/>
                  </a:moveTo>
                  <a:cubicBezTo>
                    <a:pt x="5648" y="8120"/>
                    <a:pt x="5648" y="8137"/>
                    <a:pt x="5648" y="8171"/>
                  </a:cubicBezTo>
                  <a:cubicBezTo>
                    <a:pt x="5665" y="8187"/>
                    <a:pt x="5681" y="8187"/>
                    <a:pt x="5698" y="8154"/>
                  </a:cubicBezTo>
                  <a:cubicBezTo>
                    <a:pt x="5681" y="8154"/>
                    <a:pt x="5665" y="8154"/>
                    <a:pt x="5665" y="8137"/>
                  </a:cubicBezTo>
                  <a:cubicBezTo>
                    <a:pt x="5681" y="8137"/>
                    <a:pt x="5681" y="8137"/>
                    <a:pt x="5681" y="8120"/>
                  </a:cubicBezTo>
                  <a:close/>
                  <a:moveTo>
                    <a:pt x="5230" y="6951"/>
                  </a:moveTo>
                  <a:lnTo>
                    <a:pt x="5230" y="6951"/>
                  </a:lnTo>
                  <a:lnTo>
                    <a:pt x="5230" y="6951"/>
                  </a:lnTo>
                  <a:close/>
                  <a:moveTo>
                    <a:pt x="4946" y="6650"/>
                  </a:moveTo>
                  <a:cubicBezTo>
                    <a:pt x="4946" y="6650"/>
                    <a:pt x="4929" y="6633"/>
                    <a:pt x="4929" y="6650"/>
                  </a:cubicBezTo>
                  <a:cubicBezTo>
                    <a:pt x="4963" y="6667"/>
                    <a:pt x="4963" y="6684"/>
                    <a:pt x="4946" y="6700"/>
                  </a:cubicBezTo>
                  <a:cubicBezTo>
                    <a:pt x="4979" y="6700"/>
                    <a:pt x="4996" y="6700"/>
                    <a:pt x="5013" y="6717"/>
                  </a:cubicBezTo>
                  <a:cubicBezTo>
                    <a:pt x="5063" y="6650"/>
                    <a:pt x="5030" y="6667"/>
                    <a:pt x="5046" y="6583"/>
                  </a:cubicBezTo>
                  <a:cubicBezTo>
                    <a:pt x="4996" y="6600"/>
                    <a:pt x="4996" y="6650"/>
                    <a:pt x="4946" y="6650"/>
                  </a:cubicBezTo>
                  <a:close/>
                  <a:moveTo>
                    <a:pt x="5180" y="7937"/>
                  </a:moveTo>
                  <a:cubicBezTo>
                    <a:pt x="5180" y="7887"/>
                    <a:pt x="5264" y="7853"/>
                    <a:pt x="5247" y="7820"/>
                  </a:cubicBezTo>
                  <a:cubicBezTo>
                    <a:pt x="5247" y="7853"/>
                    <a:pt x="5297" y="7820"/>
                    <a:pt x="5314" y="7836"/>
                  </a:cubicBezTo>
                  <a:cubicBezTo>
                    <a:pt x="5314" y="7786"/>
                    <a:pt x="5264" y="7803"/>
                    <a:pt x="5280" y="7753"/>
                  </a:cubicBezTo>
                  <a:cubicBezTo>
                    <a:pt x="5280" y="7753"/>
                    <a:pt x="5297" y="7736"/>
                    <a:pt x="5280" y="7736"/>
                  </a:cubicBezTo>
                  <a:cubicBezTo>
                    <a:pt x="5247" y="7770"/>
                    <a:pt x="5247" y="7770"/>
                    <a:pt x="5230" y="7786"/>
                  </a:cubicBezTo>
                  <a:cubicBezTo>
                    <a:pt x="5213" y="7753"/>
                    <a:pt x="5163" y="7770"/>
                    <a:pt x="5147" y="7803"/>
                  </a:cubicBezTo>
                  <a:cubicBezTo>
                    <a:pt x="5130" y="7736"/>
                    <a:pt x="5113" y="7703"/>
                    <a:pt x="5063" y="7686"/>
                  </a:cubicBezTo>
                  <a:cubicBezTo>
                    <a:pt x="5046" y="7753"/>
                    <a:pt x="5046" y="7753"/>
                    <a:pt x="5063" y="7803"/>
                  </a:cubicBezTo>
                  <a:cubicBezTo>
                    <a:pt x="5080" y="7803"/>
                    <a:pt x="5080" y="7770"/>
                    <a:pt x="5113" y="7786"/>
                  </a:cubicBezTo>
                  <a:cubicBezTo>
                    <a:pt x="5130" y="7853"/>
                    <a:pt x="5147" y="7870"/>
                    <a:pt x="5180" y="7920"/>
                  </a:cubicBezTo>
                  <a:cubicBezTo>
                    <a:pt x="5163" y="7920"/>
                    <a:pt x="5163" y="7937"/>
                    <a:pt x="5180" y="7937"/>
                  </a:cubicBezTo>
                  <a:close/>
                  <a:moveTo>
                    <a:pt x="5213" y="6951"/>
                  </a:moveTo>
                  <a:cubicBezTo>
                    <a:pt x="5213" y="6934"/>
                    <a:pt x="5230" y="6934"/>
                    <a:pt x="5230" y="6951"/>
                  </a:cubicBezTo>
                  <a:cubicBezTo>
                    <a:pt x="5213" y="6951"/>
                    <a:pt x="5213" y="6951"/>
                    <a:pt x="5213" y="6951"/>
                  </a:cubicBezTo>
                  <a:close/>
                  <a:moveTo>
                    <a:pt x="5330" y="5765"/>
                  </a:moveTo>
                  <a:cubicBezTo>
                    <a:pt x="5347" y="5781"/>
                    <a:pt x="5380" y="5815"/>
                    <a:pt x="5397" y="5831"/>
                  </a:cubicBezTo>
                  <a:cubicBezTo>
                    <a:pt x="5397" y="5765"/>
                    <a:pt x="5431" y="5714"/>
                    <a:pt x="5464" y="5664"/>
                  </a:cubicBezTo>
                  <a:cubicBezTo>
                    <a:pt x="5431" y="5664"/>
                    <a:pt x="5414" y="5664"/>
                    <a:pt x="5414" y="5648"/>
                  </a:cubicBezTo>
                  <a:cubicBezTo>
                    <a:pt x="5414" y="5731"/>
                    <a:pt x="5364" y="5731"/>
                    <a:pt x="5330" y="5765"/>
                  </a:cubicBezTo>
                  <a:close/>
                  <a:moveTo>
                    <a:pt x="5648" y="5982"/>
                  </a:moveTo>
                  <a:cubicBezTo>
                    <a:pt x="5614" y="6049"/>
                    <a:pt x="5564" y="6015"/>
                    <a:pt x="5514" y="6015"/>
                  </a:cubicBezTo>
                  <a:cubicBezTo>
                    <a:pt x="5531" y="5965"/>
                    <a:pt x="5481" y="5982"/>
                    <a:pt x="5497" y="5915"/>
                  </a:cubicBezTo>
                  <a:cubicBezTo>
                    <a:pt x="5464" y="5948"/>
                    <a:pt x="5481" y="5898"/>
                    <a:pt x="5481" y="5881"/>
                  </a:cubicBezTo>
                  <a:cubicBezTo>
                    <a:pt x="5447" y="5898"/>
                    <a:pt x="5431" y="5881"/>
                    <a:pt x="5414" y="5915"/>
                  </a:cubicBezTo>
                  <a:cubicBezTo>
                    <a:pt x="5380" y="5898"/>
                    <a:pt x="5431" y="5865"/>
                    <a:pt x="5414" y="5815"/>
                  </a:cubicBezTo>
                  <a:cubicBezTo>
                    <a:pt x="5414" y="5815"/>
                    <a:pt x="5414" y="5831"/>
                    <a:pt x="5414" y="5848"/>
                  </a:cubicBezTo>
                  <a:cubicBezTo>
                    <a:pt x="5464" y="5831"/>
                    <a:pt x="5481" y="5848"/>
                    <a:pt x="5514" y="5815"/>
                  </a:cubicBezTo>
                  <a:cubicBezTo>
                    <a:pt x="5514" y="5865"/>
                    <a:pt x="5564" y="5848"/>
                    <a:pt x="5598" y="5865"/>
                  </a:cubicBezTo>
                  <a:cubicBezTo>
                    <a:pt x="5598" y="5915"/>
                    <a:pt x="5631" y="5932"/>
                    <a:pt x="5648" y="5982"/>
                  </a:cubicBezTo>
                  <a:close/>
                  <a:moveTo>
                    <a:pt x="5798" y="6416"/>
                  </a:moveTo>
                  <a:cubicBezTo>
                    <a:pt x="5798" y="6433"/>
                    <a:pt x="5815" y="6433"/>
                    <a:pt x="5832" y="6416"/>
                  </a:cubicBezTo>
                  <a:cubicBezTo>
                    <a:pt x="5781" y="6399"/>
                    <a:pt x="5765" y="6316"/>
                    <a:pt x="5715" y="6299"/>
                  </a:cubicBezTo>
                  <a:cubicBezTo>
                    <a:pt x="5681" y="6366"/>
                    <a:pt x="5665" y="6450"/>
                    <a:pt x="5631" y="6483"/>
                  </a:cubicBezTo>
                  <a:cubicBezTo>
                    <a:pt x="5631" y="6466"/>
                    <a:pt x="5581" y="6483"/>
                    <a:pt x="5564" y="6483"/>
                  </a:cubicBezTo>
                  <a:cubicBezTo>
                    <a:pt x="5564" y="6516"/>
                    <a:pt x="5548" y="6567"/>
                    <a:pt x="5564" y="6600"/>
                  </a:cubicBezTo>
                  <a:cubicBezTo>
                    <a:pt x="5665" y="6567"/>
                    <a:pt x="5715" y="6466"/>
                    <a:pt x="5798" y="6416"/>
                  </a:cubicBezTo>
                  <a:close/>
                  <a:moveTo>
                    <a:pt x="5698" y="4896"/>
                  </a:moveTo>
                  <a:cubicBezTo>
                    <a:pt x="5648" y="4912"/>
                    <a:pt x="5564" y="4896"/>
                    <a:pt x="5581" y="5029"/>
                  </a:cubicBezTo>
                  <a:cubicBezTo>
                    <a:pt x="5648" y="5013"/>
                    <a:pt x="5698" y="4979"/>
                    <a:pt x="5698" y="4896"/>
                  </a:cubicBezTo>
                  <a:close/>
                  <a:moveTo>
                    <a:pt x="7068" y="9140"/>
                  </a:moveTo>
                  <a:cubicBezTo>
                    <a:pt x="7085" y="9140"/>
                    <a:pt x="7101" y="9140"/>
                    <a:pt x="7118" y="9156"/>
                  </a:cubicBezTo>
                  <a:cubicBezTo>
                    <a:pt x="7118" y="9106"/>
                    <a:pt x="7068" y="9106"/>
                    <a:pt x="7101" y="9073"/>
                  </a:cubicBezTo>
                  <a:cubicBezTo>
                    <a:pt x="7068" y="9073"/>
                    <a:pt x="7068" y="9106"/>
                    <a:pt x="7068" y="9140"/>
                  </a:cubicBezTo>
                  <a:close/>
                  <a:moveTo>
                    <a:pt x="6467" y="3793"/>
                  </a:moveTo>
                  <a:cubicBezTo>
                    <a:pt x="6450" y="3826"/>
                    <a:pt x="6400" y="3843"/>
                    <a:pt x="6383" y="3893"/>
                  </a:cubicBezTo>
                  <a:cubicBezTo>
                    <a:pt x="6467" y="3927"/>
                    <a:pt x="6383" y="4010"/>
                    <a:pt x="6450" y="4027"/>
                  </a:cubicBezTo>
                  <a:cubicBezTo>
                    <a:pt x="6433" y="3960"/>
                    <a:pt x="6450" y="3943"/>
                    <a:pt x="6500" y="3927"/>
                  </a:cubicBezTo>
                  <a:cubicBezTo>
                    <a:pt x="6483" y="3843"/>
                    <a:pt x="6517" y="3843"/>
                    <a:pt x="6467" y="3793"/>
                  </a:cubicBezTo>
                  <a:close/>
                  <a:moveTo>
                    <a:pt x="5514" y="4177"/>
                  </a:moveTo>
                  <a:cubicBezTo>
                    <a:pt x="5514" y="4127"/>
                    <a:pt x="5481" y="4161"/>
                    <a:pt x="5464" y="4144"/>
                  </a:cubicBezTo>
                  <a:cubicBezTo>
                    <a:pt x="5464" y="4161"/>
                    <a:pt x="5414" y="4194"/>
                    <a:pt x="5447" y="4194"/>
                  </a:cubicBezTo>
                  <a:cubicBezTo>
                    <a:pt x="5464" y="4177"/>
                    <a:pt x="5464" y="4194"/>
                    <a:pt x="5514" y="4177"/>
                  </a:cubicBezTo>
                  <a:close/>
                  <a:moveTo>
                    <a:pt x="6483" y="8354"/>
                  </a:moveTo>
                  <a:cubicBezTo>
                    <a:pt x="6467" y="8338"/>
                    <a:pt x="6500" y="8254"/>
                    <a:pt x="6433" y="8271"/>
                  </a:cubicBezTo>
                  <a:cubicBezTo>
                    <a:pt x="6450" y="8321"/>
                    <a:pt x="6416" y="8321"/>
                    <a:pt x="6433" y="8354"/>
                  </a:cubicBezTo>
                  <a:cubicBezTo>
                    <a:pt x="6450" y="8321"/>
                    <a:pt x="6483" y="8371"/>
                    <a:pt x="6483" y="8354"/>
                  </a:cubicBezTo>
                  <a:close/>
                  <a:moveTo>
                    <a:pt x="6517" y="5447"/>
                  </a:moveTo>
                  <a:cubicBezTo>
                    <a:pt x="6483" y="5497"/>
                    <a:pt x="6483" y="5614"/>
                    <a:pt x="6567" y="5564"/>
                  </a:cubicBezTo>
                  <a:cubicBezTo>
                    <a:pt x="6517" y="5547"/>
                    <a:pt x="6584" y="5547"/>
                    <a:pt x="6567" y="5514"/>
                  </a:cubicBezTo>
                  <a:cubicBezTo>
                    <a:pt x="6550" y="5497"/>
                    <a:pt x="6533" y="5464"/>
                    <a:pt x="6517" y="5447"/>
                  </a:cubicBezTo>
                  <a:close/>
                  <a:moveTo>
                    <a:pt x="6517" y="6032"/>
                  </a:moveTo>
                  <a:cubicBezTo>
                    <a:pt x="6567" y="6049"/>
                    <a:pt x="6600" y="6015"/>
                    <a:pt x="6634" y="5965"/>
                  </a:cubicBezTo>
                  <a:cubicBezTo>
                    <a:pt x="6617" y="5948"/>
                    <a:pt x="6600" y="5915"/>
                    <a:pt x="6550" y="5915"/>
                  </a:cubicBezTo>
                  <a:cubicBezTo>
                    <a:pt x="6550" y="5965"/>
                    <a:pt x="6533" y="5998"/>
                    <a:pt x="6517" y="6032"/>
                  </a:cubicBezTo>
                  <a:close/>
                  <a:moveTo>
                    <a:pt x="6233" y="8789"/>
                  </a:moveTo>
                  <a:cubicBezTo>
                    <a:pt x="6249" y="8739"/>
                    <a:pt x="6333" y="8705"/>
                    <a:pt x="6283" y="8638"/>
                  </a:cubicBezTo>
                  <a:cubicBezTo>
                    <a:pt x="6299" y="8722"/>
                    <a:pt x="6182" y="8722"/>
                    <a:pt x="6233" y="8789"/>
                  </a:cubicBezTo>
                  <a:close/>
                  <a:moveTo>
                    <a:pt x="6366" y="6583"/>
                  </a:moveTo>
                  <a:cubicBezTo>
                    <a:pt x="6383" y="6567"/>
                    <a:pt x="6383" y="6533"/>
                    <a:pt x="6366" y="6516"/>
                  </a:cubicBezTo>
                  <a:cubicBezTo>
                    <a:pt x="6333" y="6516"/>
                    <a:pt x="6316" y="6533"/>
                    <a:pt x="6316" y="6567"/>
                  </a:cubicBezTo>
                  <a:cubicBezTo>
                    <a:pt x="6333" y="6583"/>
                    <a:pt x="6333" y="6600"/>
                    <a:pt x="6366" y="6583"/>
                  </a:cubicBezTo>
                  <a:close/>
                  <a:moveTo>
                    <a:pt x="6333" y="8187"/>
                  </a:moveTo>
                  <a:cubicBezTo>
                    <a:pt x="6299" y="8154"/>
                    <a:pt x="6283" y="8237"/>
                    <a:pt x="6299" y="8254"/>
                  </a:cubicBezTo>
                  <a:cubicBezTo>
                    <a:pt x="6299" y="8221"/>
                    <a:pt x="6350" y="8237"/>
                    <a:pt x="6333" y="8187"/>
                  </a:cubicBezTo>
                  <a:close/>
                  <a:moveTo>
                    <a:pt x="6550" y="9674"/>
                  </a:moveTo>
                  <a:cubicBezTo>
                    <a:pt x="6517" y="9658"/>
                    <a:pt x="6500" y="9641"/>
                    <a:pt x="6483" y="9691"/>
                  </a:cubicBezTo>
                  <a:cubicBezTo>
                    <a:pt x="6500" y="9741"/>
                    <a:pt x="6517" y="9724"/>
                    <a:pt x="6533" y="9775"/>
                  </a:cubicBezTo>
                  <a:cubicBezTo>
                    <a:pt x="6567" y="9741"/>
                    <a:pt x="6483" y="9708"/>
                    <a:pt x="6550" y="9674"/>
                  </a:cubicBezTo>
                  <a:close/>
                  <a:moveTo>
                    <a:pt x="6751" y="7987"/>
                  </a:moveTo>
                  <a:cubicBezTo>
                    <a:pt x="6751" y="7987"/>
                    <a:pt x="6751" y="8003"/>
                    <a:pt x="6734" y="8003"/>
                  </a:cubicBezTo>
                  <a:cubicBezTo>
                    <a:pt x="6734" y="8037"/>
                    <a:pt x="6734" y="8070"/>
                    <a:pt x="6751" y="8070"/>
                  </a:cubicBezTo>
                  <a:cubicBezTo>
                    <a:pt x="6751" y="8020"/>
                    <a:pt x="6817" y="8003"/>
                    <a:pt x="6751" y="7987"/>
                  </a:cubicBezTo>
                  <a:close/>
                  <a:moveTo>
                    <a:pt x="7101" y="10476"/>
                  </a:moveTo>
                  <a:cubicBezTo>
                    <a:pt x="7101" y="10410"/>
                    <a:pt x="7101" y="10326"/>
                    <a:pt x="7051" y="10309"/>
                  </a:cubicBezTo>
                  <a:cubicBezTo>
                    <a:pt x="7051" y="10359"/>
                    <a:pt x="7051" y="10393"/>
                    <a:pt x="7018" y="10410"/>
                  </a:cubicBezTo>
                  <a:cubicBezTo>
                    <a:pt x="6985" y="10393"/>
                    <a:pt x="6951" y="10376"/>
                    <a:pt x="6918" y="10393"/>
                  </a:cubicBezTo>
                  <a:cubicBezTo>
                    <a:pt x="6968" y="10426"/>
                    <a:pt x="6951" y="10476"/>
                    <a:pt x="7001" y="10493"/>
                  </a:cubicBezTo>
                  <a:cubicBezTo>
                    <a:pt x="7035" y="10510"/>
                    <a:pt x="6968" y="10443"/>
                    <a:pt x="7018" y="10443"/>
                  </a:cubicBezTo>
                  <a:cubicBezTo>
                    <a:pt x="7051" y="10460"/>
                    <a:pt x="7085" y="10426"/>
                    <a:pt x="7101" y="10476"/>
                  </a:cubicBezTo>
                  <a:close/>
                  <a:moveTo>
                    <a:pt x="6700" y="9775"/>
                  </a:moveTo>
                  <a:cubicBezTo>
                    <a:pt x="6684" y="9775"/>
                    <a:pt x="6684" y="9724"/>
                    <a:pt x="6650" y="9724"/>
                  </a:cubicBezTo>
                  <a:cubicBezTo>
                    <a:pt x="6650" y="9758"/>
                    <a:pt x="6617" y="9741"/>
                    <a:pt x="6617" y="9775"/>
                  </a:cubicBezTo>
                  <a:cubicBezTo>
                    <a:pt x="6634" y="9808"/>
                    <a:pt x="6600" y="9841"/>
                    <a:pt x="6617" y="9875"/>
                  </a:cubicBezTo>
                  <a:cubicBezTo>
                    <a:pt x="6667" y="9841"/>
                    <a:pt x="6684" y="9808"/>
                    <a:pt x="6700" y="9775"/>
                  </a:cubicBezTo>
                  <a:close/>
                  <a:moveTo>
                    <a:pt x="6634" y="10276"/>
                  </a:moveTo>
                  <a:cubicBezTo>
                    <a:pt x="6684" y="10226"/>
                    <a:pt x="6767" y="10192"/>
                    <a:pt x="6784" y="10092"/>
                  </a:cubicBezTo>
                  <a:cubicBezTo>
                    <a:pt x="6751" y="10092"/>
                    <a:pt x="6751" y="10092"/>
                    <a:pt x="6700" y="10059"/>
                  </a:cubicBezTo>
                  <a:cubicBezTo>
                    <a:pt x="6634" y="10109"/>
                    <a:pt x="6634" y="10209"/>
                    <a:pt x="6533" y="10176"/>
                  </a:cubicBezTo>
                  <a:cubicBezTo>
                    <a:pt x="6533" y="10226"/>
                    <a:pt x="6500" y="10226"/>
                    <a:pt x="6517" y="10259"/>
                  </a:cubicBezTo>
                  <a:cubicBezTo>
                    <a:pt x="6567" y="10276"/>
                    <a:pt x="6567" y="10259"/>
                    <a:pt x="6634" y="10276"/>
                  </a:cubicBezTo>
                  <a:close/>
                  <a:moveTo>
                    <a:pt x="6249" y="6299"/>
                  </a:moveTo>
                  <a:cubicBezTo>
                    <a:pt x="6299" y="6299"/>
                    <a:pt x="6333" y="6283"/>
                    <a:pt x="6333" y="6232"/>
                  </a:cubicBezTo>
                  <a:cubicBezTo>
                    <a:pt x="6299" y="6199"/>
                    <a:pt x="6233" y="6266"/>
                    <a:pt x="6249" y="6299"/>
                  </a:cubicBezTo>
                  <a:close/>
                  <a:moveTo>
                    <a:pt x="6517" y="10059"/>
                  </a:moveTo>
                  <a:cubicBezTo>
                    <a:pt x="6517" y="10009"/>
                    <a:pt x="6567" y="9975"/>
                    <a:pt x="6517" y="9975"/>
                  </a:cubicBezTo>
                  <a:cubicBezTo>
                    <a:pt x="6517" y="9942"/>
                    <a:pt x="6550" y="9942"/>
                    <a:pt x="6567" y="9925"/>
                  </a:cubicBezTo>
                  <a:cubicBezTo>
                    <a:pt x="6584" y="9942"/>
                    <a:pt x="6584" y="9975"/>
                    <a:pt x="6634" y="9975"/>
                  </a:cubicBezTo>
                  <a:cubicBezTo>
                    <a:pt x="6617" y="9992"/>
                    <a:pt x="6600" y="10025"/>
                    <a:pt x="6584" y="10059"/>
                  </a:cubicBezTo>
                  <a:cubicBezTo>
                    <a:pt x="6567" y="10042"/>
                    <a:pt x="6550" y="10075"/>
                    <a:pt x="6517" y="10059"/>
                  </a:cubicBezTo>
                  <a:close/>
                  <a:moveTo>
                    <a:pt x="6333" y="4378"/>
                  </a:moveTo>
                  <a:cubicBezTo>
                    <a:pt x="6333" y="4445"/>
                    <a:pt x="6333" y="4461"/>
                    <a:pt x="6383" y="4511"/>
                  </a:cubicBezTo>
                  <a:cubicBezTo>
                    <a:pt x="6450" y="4495"/>
                    <a:pt x="6500" y="4445"/>
                    <a:pt x="6517" y="4344"/>
                  </a:cubicBezTo>
                  <a:cubicBezTo>
                    <a:pt x="6433" y="4328"/>
                    <a:pt x="6467" y="4294"/>
                    <a:pt x="6383" y="4294"/>
                  </a:cubicBezTo>
                  <a:cubicBezTo>
                    <a:pt x="6383" y="4344"/>
                    <a:pt x="6350" y="4361"/>
                    <a:pt x="6333" y="4378"/>
                  </a:cubicBezTo>
                  <a:close/>
                  <a:moveTo>
                    <a:pt x="6801" y="8705"/>
                  </a:moveTo>
                  <a:cubicBezTo>
                    <a:pt x="6851" y="8722"/>
                    <a:pt x="6834" y="8722"/>
                    <a:pt x="6884" y="8705"/>
                  </a:cubicBezTo>
                  <a:cubicBezTo>
                    <a:pt x="6901" y="8605"/>
                    <a:pt x="6817" y="8605"/>
                    <a:pt x="6801" y="8605"/>
                  </a:cubicBezTo>
                  <a:cubicBezTo>
                    <a:pt x="6817" y="8622"/>
                    <a:pt x="6784" y="8655"/>
                    <a:pt x="6801" y="8705"/>
                  </a:cubicBezTo>
                  <a:close/>
                  <a:moveTo>
                    <a:pt x="6700" y="10627"/>
                  </a:moveTo>
                  <a:cubicBezTo>
                    <a:pt x="6717" y="10677"/>
                    <a:pt x="6751" y="10694"/>
                    <a:pt x="6801" y="10710"/>
                  </a:cubicBezTo>
                  <a:cubicBezTo>
                    <a:pt x="6751" y="10760"/>
                    <a:pt x="6667" y="10777"/>
                    <a:pt x="6617" y="10827"/>
                  </a:cubicBezTo>
                  <a:cubicBezTo>
                    <a:pt x="6567" y="10877"/>
                    <a:pt x="6567" y="10978"/>
                    <a:pt x="6483" y="10978"/>
                  </a:cubicBezTo>
                  <a:cubicBezTo>
                    <a:pt x="6500" y="10944"/>
                    <a:pt x="6500" y="10911"/>
                    <a:pt x="6517" y="10911"/>
                  </a:cubicBezTo>
                  <a:cubicBezTo>
                    <a:pt x="6483" y="10861"/>
                    <a:pt x="6467" y="10877"/>
                    <a:pt x="6433" y="10861"/>
                  </a:cubicBezTo>
                  <a:cubicBezTo>
                    <a:pt x="6450" y="10760"/>
                    <a:pt x="6383" y="10760"/>
                    <a:pt x="6366" y="10694"/>
                  </a:cubicBezTo>
                  <a:cubicBezTo>
                    <a:pt x="6366" y="10643"/>
                    <a:pt x="6400" y="10610"/>
                    <a:pt x="6450" y="10627"/>
                  </a:cubicBezTo>
                  <a:lnTo>
                    <a:pt x="6450" y="10677"/>
                  </a:lnTo>
                  <a:cubicBezTo>
                    <a:pt x="6483" y="10677"/>
                    <a:pt x="6483" y="10643"/>
                    <a:pt x="6483" y="10593"/>
                  </a:cubicBezTo>
                  <a:cubicBezTo>
                    <a:pt x="6450" y="10560"/>
                    <a:pt x="6383" y="10593"/>
                    <a:pt x="6383" y="10643"/>
                  </a:cubicBezTo>
                  <a:cubicBezTo>
                    <a:pt x="6333" y="10627"/>
                    <a:pt x="6366" y="10577"/>
                    <a:pt x="6383" y="10526"/>
                  </a:cubicBezTo>
                  <a:cubicBezTo>
                    <a:pt x="6366" y="10510"/>
                    <a:pt x="6350" y="10510"/>
                    <a:pt x="6350" y="10493"/>
                  </a:cubicBezTo>
                  <a:cubicBezTo>
                    <a:pt x="6350" y="10577"/>
                    <a:pt x="6216" y="10593"/>
                    <a:pt x="6199" y="10694"/>
                  </a:cubicBezTo>
                  <a:cubicBezTo>
                    <a:pt x="6132" y="10560"/>
                    <a:pt x="6299" y="10543"/>
                    <a:pt x="6233" y="10460"/>
                  </a:cubicBezTo>
                  <a:cubicBezTo>
                    <a:pt x="6266" y="10493"/>
                    <a:pt x="6266" y="10426"/>
                    <a:pt x="6266" y="10376"/>
                  </a:cubicBezTo>
                  <a:cubicBezTo>
                    <a:pt x="6333" y="10359"/>
                    <a:pt x="6366" y="10259"/>
                    <a:pt x="6416" y="10293"/>
                  </a:cubicBezTo>
                  <a:cubicBezTo>
                    <a:pt x="6433" y="10343"/>
                    <a:pt x="6400" y="10359"/>
                    <a:pt x="6366" y="10376"/>
                  </a:cubicBezTo>
                  <a:cubicBezTo>
                    <a:pt x="6350" y="10426"/>
                    <a:pt x="6383" y="10443"/>
                    <a:pt x="6366" y="10476"/>
                  </a:cubicBezTo>
                  <a:cubicBezTo>
                    <a:pt x="6366" y="10476"/>
                    <a:pt x="6433" y="10493"/>
                    <a:pt x="6416" y="10426"/>
                  </a:cubicBezTo>
                  <a:cubicBezTo>
                    <a:pt x="6483" y="10426"/>
                    <a:pt x="6500" y="10410"/>
                    <a:pt x="6533" y="10426"/>
                  </a:cubicBezTo>
                  <a:cubicBezTo>
                    <a:pt x="6500" y="10493"/>
                    <a:pt x="6517" y="10577"/>
                    <a:pt x="6550" y="10627"/>
                  </a:cubicBezTo>
                  <a:cubicBezTo>
                    <a:pt x="6600" y="10577"/>
                    <a:pt x="6517" y="10560"/>
                    <a:pt x="6517" y="10526"/>
                  </a:cubicBezTo>
                  <a:cubicBezTo>
                    <a:pt x="6584" y="10593"/>
                    <a:pt x="6600" y="10610"/>
                    <a:pt x="6650" y="10643"/>
                  </a:cubicBezTo>
                  <a:cubicBezTo>
                    <a:pt x="6684" y="10643"/>
                    <a:pt x="6700" y="10643"/>
                    <a:pt x="6700" y="10627"/>
                  </a:cubicBezTo>
                  <a:close/>
                  <a:moveTo>
                    <a:pt x="6801" y="4695"/>
                  </a:moveTo>
                  <a:cubicBezTo>
                    <a:pt x="6784" y="4729"/>
                    <a:pt x="6817" y="4779"/>
                    <a:pt x="6834" y="4745"/>
                  </a:cubicBezTo>
                  <a:cubicBezTo>
                    <a:pt x="6817" y="4745"/>
                    <a:pt x="6817" y="4745"/>
                    <a:pt x="6817" y="4729"/>
                  </a:cubicBezTo>
                  <a:cubicBezTo>
                    <a:pt x="6834" y="4729"/>
                    <a:pt x="6851" y="4729"/>
                    <a:pt x="6868" y="4712"/>
                  </a:cubicBezTo>
                  <a:cubicBezTo>
                    <a:pt x="6817" y="4662"/>
                    <a:pt x="6934" y="4645"/>
                    <a:pt x="6868" y="4612"/>
                  </a:cubicBezTo>
                  <a:cubicBezTo>
                    <a:pt x="6868" y="4628"/>
                    <a:pt x="6868" y="4662"/>
                    <a:pt x="6834" y="4662"/>
                  </a:cubicBezTo>
                  <a:cubicBezTo>
                    <a:pt x="6868" y="4612"/>
                    <a:pt x="6817" y="4578"/>
                    <a:pt x="6834" y="4612"/>
                  </a:cubicBezTo>
                  <a:cubicBezTo>
                    <a:pt x="6817" y="4628"/>
                    <a:pt x="6834" y="4695"/>
                    <a:pt x="6801" y="4695"/>
                  </a:cubicBezTo>
                  <a:close/>
                  <a:moveTo>
                    <a:pt x="6901" y="5531"/>
                  </a:moveTo>
                  <a:cubicBezTo>
                    <a:pt x="6834" y="5531"/>
                    <a:pt x="6801" y="5564"/>
                    <a:pt x="6784" y="5614"/>
                  </a:cubicBezTo>
                  <a:cubicBezTo>
                    <a:pt x="6817" y="5614"/>
                    <a:pt x="6817" y="5664"/>
                    <a:pt x="6817" y="5714"/>
                  </a:cubicBezTo>
                  <a:cubicBezTo>
                    <a:pt x="6918" y="5714"/>
                    <a:pt x="6918" y="5631"/>
                    <a:pt x="6901" y="5531"/>
                  </a:cubicBezTo>
                  <a:close/>
                  <a:moveTo>
                    <a:pt x="6884" y="10627"/>
                  </a:moveTo>
                  <a:cubicBezTo>
                    <a:pt x="6901" y="10677"/>
                    <a:pt x="6851" y="10660"/>
                    <a:pt x="6834" y="10677"/>
                  </a:cubicBezTo>
                  <a:cubicBezTo>
                    <a:pt x="6868" y="10694"/>
                    <a:pt x="6901" y="10744"/>
                    <a:pt x="6884" y="10760"/>
                  </a:cubicBezTo>
                  <a:cubicBezTo>
                    <a:pt x="6918" y="10744"/>
                    <a:pt x="6951" y="10727"/>
                    <a:pt x="6985" y="10710"/>
                  </a:cubicBezTo>
                  <a:cubicBezTo>
                    <a:pt x="6951" y="10694"/>
                    <a:pt x="6901" y="10677"/>
                    <a:pt x="6884" y="10627"/>
                  </a:cubicBezTo>
                  <a:close/>
                  <a:moveTo>
                    <a:pt x="6868" y="11111"/>
                  </a:moveTo>
                  <a:cubicBezTo>
                    <a:pt x="6851" y="11111"/>
                    <a:pt x="6834" y="11111"/>
                    <a:pt x="6834" y="11095"/>
                  </a:cubicBezTo>
                  <a:cubicBezTo>
                    <a:pt x="6834" y="11078"/>
                    <a:pt x="6901" y="11061"/>
                    <a:pt x="6868" y="11044"/>
                  </a:cubicBezTo>
                  <a:cubicBezTo>
                    <a:pt x="6868" y="11061"/>
                    <a:pt x="6817" y="11044"/>
                    <a:pt x="6801" y="11078"/>
                  </a:cubicBezTo>
                  <a:cubicBezTo>
                    <a:pt x="6817" y="11078"/>
                    <a:pt x="6801" y="11095"/>
                    <a:pt x="6817" y="11111"/>
                  </a:cubicBezTo>
                  <a:cubicBezTo>
                    <a:pt x="6784" y="11061"/>
                    <a:pt x="6784" y="11128"/>
                    <a:pt x="6784" y="11178"/>
                  </a:cubicBezTo>
                  <a:cubicBezTo>
                    <a:pt x="6834" y="11195"/>
                    <a:pt x="6851" y="11145"/>
                    <a:pt x="6868" y="11111"/>
                  </a:cubicBezTo>
                  <a:close/>
                  <a:moveTo>
                    <a:pt x="6299" y="9507"/>
                  </a:moveTo>
                  <a:cubicBezTo>
                    <a:pt x="6283" y="9524"/>
                    <a:pt x="6249" y="9524"/>
                    <a:pt x="6249" y="9557"/>
                  </a:cubicBezTo>
                  <a:cubicBezTo>
                    <a:pt x="6266" y="9557"/>
                    <a:pt x="6283" y="9541"/>
                    <a:pt x="6299" y="9557"/>
                  </a:cubicBezTo>
                  <a:cubicBezTo>
                    <a:pt x="6283" y="9524"/>
                    <a:pt x="6333" y="9507"/>
                    <a:pt x="6299" y="9507"/>
                  </a:cubicBezTo>
                  <a:close/>
                  <a:moveTo>
                    <a:pt x="6182" y="11479"/>
                  </a:moveTo>
                  <a:cubicBezTo>
                    <a:pt x="6116" y="11512"/>
                    <a:pt x="6082" y="11462"/>
                    <a:pt x="6015" y="11496"/>
                  </a:cubicBezTo>
                  <a:cubicBezTo>
                    <a:pt x="5982" y="11445"/>
                    <a:pt x="5932" y="11429"/>
                    <a:pt x="5932" y="11362"/>
                  </a:cubicBezTo>
                  <a:cubicBezTo>
                    <a:pt x="5965" y="11345"/>
                    <a:pt x="5965" y="11345"/>
                    <a:pt x="5965" y="11312"/>
                  </a:cubicBezTo>
                  <a:cubicBezTo>
                    <a:pt x="5982" y="11312"/>
                    <a:pt x="5999" y="11362"/>
                    <a:pt x="5999" y="11295"/>
                  </a:cubicBezTo>
                  <a:cubicBezTo>
                    <a:pt x="6032" y="11262"/>
                    <a:pt x="5999" y="11345"/>
                    <a:pt x="5999" y="11379"/>
                  </a:cubicBezTo>
                  <a:cubicBezTo>
                    <a:pt x="6015" y="11429"/>
                    <a:pt x="6032" y="11379"/>
                    <a:pt x="6066" y="11412"/>
                  </a:cubicBezTo>
                  <a:cubicBezTo>
                    <a:pt x="6049" y="11445"/>
                    <a:pt x="6032" y="11445"/>
                    <a:pt x="6015" y="11445"/>
                  </a:cubicBezTo>
                  <a:cubicBezTo>
                    <a:pt x="6015" y="11462"/>
                    <a:pt x="6015" y="11462"/>
                    <a:pt x="6015" y="11479"/>
                  </a:cubicBezTo>
                  <a:cubicBezTo>
                    <a:pt x="6049" y="11462"/>
                    <a:pt x="6066" y="11445"/>
                    <a:pt x="6066" y="11412"/>
                  </a:cubicBezTo>
                  <a:cubicBezTo>
                    <a:pt x="6116" y="11462"/>
                    <a:pt x="6099" y="11479"/>
                    <a:pt x="6182" y="11479"/>
                  </a:cubicBezTo>
                  <a:close/>
                  <a:moveTo>
                    <a:pt x="6166" y="10476"/>
                  </a:moveTo>
                  <a:cubicBezTo>
                    <a:pt x="6166" y="10460"/>
                    <a:pt x="6182" y="10476"/>
                    <a:pt x="6199" y="10476"/>
                  </a:cubicBezTo>
                  <a:cubicBezTo>
                    <a:pt x="6199" y="10443"/>
                    <a:pt x="6233" y="10460"/>
                    <a:pt x="6233" y="10393"/>
                  </a:cubicBezTo>
                  <a:cubicBezTo>
                    <a:pt x="6166" y="10410"/>
                    <a:pt x="6166" y="10460"/>
                    <a:pt x="6166" y="10476"/>
                  </a:cubicBezTo>
                  <a:close/>
                  <a:moveTo>
                    <a:pt x="6350" y="9892"/>
                  </a:moveTo>
                  <a:cubicBezTo>
                    <a:pt x="6333" y="9892"/>
                    <a:pt x="6333" y="9875"/>
                    <a:pt x="6316" y="9875"/>
                  </a:cubicBezTo>
                  <a:cubicBezTo>
                    <a:pt x="6316" y="9942"/>
                    <a:pt x="6266" y="9875"/>
                    <a:pt x="6266" y="9925"/>
                  </a:cubicBezTo>
                  <a:cubicBezTo>
                    <a:pt x="6283" y="9925"/>
                    <a:pt x="6283" y="9958"/>
                    <a:pt x="6283" y="9975"/>
                  </a:cubicBezTo>
                  <a:cubicBezTo>
                    <a:pt x="6333" y="9992"/>
                    <a:pt x="6366" y="9958"/>
                    <a:pt x="6350" y="9892"/>
                  </a:cubicBezTo>
                  <a:close/>
                  <a:moveTo>
                    <a:pt x="6233" y="10192"/>
                  </a:moveTo>
                  <a:cubicBezTo>
                    <a:pt x="6199" y="10192"/>
                    <a:pt x="6182" y="10226"/>
                    <a:pt x="6166" y="10242"/>
                  </a:cubicBezTo>
                  <a:cubicBezTo>
                    <a:pt x="6216" y="10242"/>
                    <a:pt x="6216" y="10276"/>
                    <a:pt x="6283" y="10293"/>
                  </a:cubicBezTo>
                  <a:cubicBezTo>
                    <a:pt x="6283" y="10209"/>
                    <a:pt x="6216" y="10293"/>
                    <a:pt x="6233" y="10192"/>
                  </a:cubicBezTo>
                  <a:close/>
                  <a:moveTo>
                    <a:pt x="6066" y="10309"/>
                  </a:moveTo>
                  <a:cubicBezTo>
                    <a:pt x="6066" y="10293"/>
                    <a:pt x="6066" y="10276"/>
                    <a:pt x="6049" y="10276"/>
                  </a:cubicBezTo>
                  <a:cubicBezTo>
                    <a:pt x="6032" y="10326"/>
                    <a:pt x="6066" y="10343"/>
                    <a:pt x="6066" y="10393"/>
                  </a:cubicBezTo>
                  <a:cubicBezTo>
                    <a:pt x="6082" y="10410"/>
                    <a:pt x="6132" y="10426"/>
                    <a:pt x="6149" y="10443"/>
                  </a:cubicBezTo>
                  <a:cubicBezTo>
                    <a:pt x="6149" y="10393"/>
                    <a:pt x="6099" y="10426"/>
                    <a:pt x="6149" y="10376"/>
                  </a:cubicBezTo>
                  <a:cubicBezTo>
                    <a:pt x="6082" y="10376"/>
                    <a:pt x="6149" y="10326"/>
                    <a:pt x="6149" y="10309"/>
                  </a:cubicBezTo>
                  <a:cubicBezTo>
                    <a:pt x="6132" y="10276"/>
                    <a:pt x="6082" y="10276"/>
                    <a:pt x="6066" y="10309"/>
                  </a:cubicBezTo>
                  <a:close/>
                  <a:moveTo>
                    <a:pt x="6233" y="6299"/>
                  </a:moveTo>
                  <a:cubicBezTo>
                    <a:pt x="6266" y="6299"/>
                    <a:pt x="6249" y="6333"/>
                    <a:pt x="6249" y="6366"/>
                  </a:cubicBezTo>
                  <a:cubicBezTo>
                    <a:pt x="6216" y="6366"/>
                    <a:pt x="6216" y="6316"/>
                    <a:pt x="6233" y="6299"/>
                  </a:cubicBezTo>
                  <a:close/>
                  <a:moveTo>
                    <a:pt x="4645" y="5397"/>
                  </a:moveTo>
                  <a:cubicBezTo>
                    <a:pt x="4629" y="5414"/>
                    <a:pt x="4595" y="5414"/>
                    <a:pt x="4595" y="5447"/>
                  </a:cubicBezTo>
                  <a:cubicBezTo>
                    <a:pt x="4645" y="5480"/>
                    <a:pt x="4679" y="5414"/>
                    <a:pt x="4645" y="5397"/>
                  </a:cubicBezTo>
                  <a:close/>
                  <a:moveTo>
                    <a:pt x="334" y="5163"/>
                  </a:moveTo>
                  <a:cubicBezTo>
                    <a:pt x="334" y="5130"/>
                    <a:pt x="334" y="5113"/>
                    <a:pt x="334" y="5113"/>
                  </a:cubicBezTo>
                  <a:cubicBezTo>
                    <a:pt x="301" y="5079"/>
                    <a:pt x="268" y="5079"/>
                    <a:pt x="251" y="5130"/>
                  </a:cubicBezTo>
                  <a:cubicBezTo>
                    <a:pt x="268" y="5146"/>
                    <a:pt x="284" y="5163"/>
                    <a:pt x="284" y="5180"/>
                  </a:cubicBezTo>
                  <a:cubicBezTo>
                    <a:pt x="301" y="5163"/>
                    <a:pt x="318" y="5163"/>
                    <a:pt x="334" y="5163"/>
                  </a:cubicBezTo>
                  <a:close/>
                  <a:moveTo>
                    <a:pt x="218" y="4394"/>
                  </a:moveTo>
                  <a:cubicBezTo>
                    <a:pt x="284" y="4378"/>
                    <a:pt x="385" y="4277"/>
                    <a:pt x="318" y="4194"/>
                  </a:cubicBezTo>
                  <a:cubicBezTo>
                    <a:pt x="318" y="4277"/>
                    <a:pt x="251" y="4194"/>
                    <a:pt x="234" y="4177"/>
                  </a:cubicBezTo>
                  <a:cubicBezTo>
                    <a:pt x="201" y="4261"/>
                    <a:pt x="201" y="4311"/>
                    <a:pt x="218" y="4394"/>
                  </a:cubicBezTo>
                  <a:close/>
                  <a:moveTo>
                    <a:pt x="6099" y="0"/>
                  </a:moveTo>
                  <a:cubicBezTo>
                    <a:pt x="6066" y="0"/>
                    <a:pt x="6082" y="17"/>
                    <a:pt x="6066" y="0"/>
                  </a:cubicBezTo>
                  <a:lnTo>
                    <a:pt x="6066" y="67"/>
                  </a:lnTo>
                  <a:cubicBezTo>
                    <a:pt x="6099" y="67"/>
                    <a:pt x="6099" y="34"/>
                    <a:pt x="6099" y="0"/>
                  </a:cubicBezTo>
                  <a:close/>
                  <a:moveTo>
                    <a:pt x="3543" y="4562"/>
                  </a:moveTo>
                  <a:cubicBezTo>
                    <a:pt x="3559" y="4645"/>
                    <a:pt x="3526" y="4595"/>
                    <a:pt x="3492" y="4595"/>
                  </a:cubicBezTo>
                  <a:cubicBezTo>
                    <a:pt x="3459" y="4612"/>
                    <a:pt x="3426" y="4628"/>
                    <a:pt x="3426" y="4695"/>
                  </a:cubicBezTo>
                  <a:cubicBezTo>
                    <a:pt x="3476" y="4712"/>
                    <a:pt x="3476" y="4695"/>
                    <a:pt x="3543" y="4712"/>
                  </a:cubicBezTo>
                  <a:cubicBezTo>
                    <a:pt x="3559" y="4662"/>
                    <a:pt x="3609" y="4578"/>
                    <a:pt x="3543" y="4562"/>
                  </a:cubicBezTo>
                  <a:close/>
                  <a:moveTo>
                    <a:pt x="3543" y="4862"/>
                  </a:moveTo>
                  <a:lnTo>
                    <a:pt x="3543" y="4829"/>
                  </a:lnTo>
                  <a:cubicBezTo>
                    <a:pt x="3526" y="4829"/>
                    <a:pt x="3476" y="4812"/>
                    <a:pt x="3476" y="4846"/>
                  </a:cubicBezTo>
                  <a:cubicBezTo>
                    <a:pt x="3492" y="4846"/>
                    <a:pt x="3492" y="4862"/>
                    <a:pt x="3492" y="4879"/>
                  </a:cubicBezTo>
                  <a:cubicBezTo>
                    <a:pt x="3509" y="4879"/>
                    <a:pt x="3526" y="4879"/>
                    <a:pt x="3543" y="4862"/>
                  </a:cubicBezTo>
                  <a:close/>
                  <a:moveTo>
                    <a:pt x="3041" y="5430"/>
                  </a:moveTo>
                  <a:cubicBezTo>
                    <a:pt x="3041" y="5497"/>
                    <a:pt x="3025" y="5497"/>
                    <a:pt x="3041" y="5531"/>
                  </a:cubicBezTo>
                  <a:cubicBezTo>
                    <a:pt x="3125" y="5531"/>
                    <a:pt x="3208" y="5464"/>
                    <a:pt x="3242" y="5397"/>
                  </a:cubicBezTo>
                  <a:cubicBezTo>
                    <a:pt x="3258" y="5414"/>
                    <a:pt x="3275" y="5414"/>
                    <a:pt x="3292" y="5414"/>
                  </a:cubicBezTo>
                  <a:cubicBezTo>
                    <a:pt x="3292" y="5380"/>
                    <a:pt x="3309" y="5380"/>
                    <a:pt x="3309" y="5364"/>
                  </a:cubicBezTo>
                  <a:cubicBezTo>
                    <a:pt x="3292" y="5347"/>
                    <a:pt x="3275" y="5364"/>
                    <a:pt x="3258" y="5364"/>
                  </a:cubicBezTo>
                  <a:cubicBezTo>
                    <a:pt x="3275" y="5313"/>
                    <a:pt x="3292" y="5230"/>
                    <a:pt x="3258" y="5180"/>
                  </a:cubicBezTo>
                  <a:cubicBezTo>
                    <a:pt x="3175" y="5230"/>
                    <a:pt x="3142" y="5313"/>
                    <a:pt x="3125" y="5414"/>
                  </a:cubicBezTo>
                  <a:cubicBezTo>
                    <a:pt x="3108" y="5414"/>
                    <a:pt x="3091" y="5430"/>
                    <a:pt x="3041" y="5430"/>
                  </a:cubicBezTo>
                  <a:close/>
                  <a:moveTo>
                    <a:pt x="3242" y="5480"/>
                  </a:moveTo>
                  <a:cubicBezTo>
                    <a:pt x="3258" y="5514"/>
                    <a:pt x="3275" y="5514"/>
                    <a:pt x="3309" y="5514"/>
                  </a:cubicBezTo>
                  <a:cubicBezTo>
                    <a:pt x="3309" y="5531"/>
                    <a:pt x="3242" y="5648"/>
                    <a:pt x="3309" y="5614"/>
                  </a:cubicBezTo>
                  <a:cubicBezTo>
                    <a:pt x="3325" y="5614"/>
                    <a:pt x="3275" y="5648"/>
                    <a:pt x="3275" y="5681"/>
                  </a:cubicBezTo>
                  <a:cubicBezTo>
                    <a:pt x="3258" y="5648"/>
                    <a:pt x="3242" y="5564"/>
                    <a:pt x="3175" y="5531"/>
                  </a:cubicBezTo>
                  <a:cubicBezTo>
                    <a:pt x="3192" y="5497"/>
                    <a:pt x="3242" y="5514"/>
                    <a:pt x="3242" y="5480"/>
                  </a:cubicBezTo>
                  <a:close/>
                  <a:moveTo>
                    <a:pt x="3075" y="7252"/>
                  </a:moveTo>
                  <a:cubicBezTo>
                    <a:pt x="3041" y="7218"/>
                    <a:pt x="3025" y="7218"/>
                    <a:pt x="2991" y="7201"/>
                  </a:cubicBezTo>
                  <a:cubicBezTo>
                    <a:pt x="2974" y="7235"/>
                    <a:pt x="2974" y="7302"/>
                    <a:pt x="3008" y="7318"/>
                  </a:cubicBezTo>
                  <a:cubicBezTo>
                    <a:pt x="3025" y="7285"/>
                    <a:pt x="3041" y="7268"/>
                    <a:pt x="3075" y="7252"/>
                  </a:cubicBezTo>
                  <a:close/>
                  <a:moveTo>
                    <a:pt x="3208" y="8037"/>
                  </a:moveTo>
                  <a:cubicBezTo>
                    <a:pt x="3242" y="8037"/>
                    <a:pt x="3258" y="7970"/>
                    <a:pt x="3292" y="8020"/>
                  </a:cubicBezTo>
                  <a:cubicBezTo>
                    <a:pt x="3292" y="8003"/>
                    <a:pt x="3309" y="8003"/>
                    <a:pt x="3309" y="7987"/>
                  </a:cubicBezTo>
                  <a:cubicBezTo>
                    <a:pt x="3258" y="7953"/>
                    <a:pt x="3292" y="7920"/>
                    <a:pt x="3275" y="7836"/>
                  </a:cubicBezTo>
                  <a:cubicBezTo>
                    <a:pt x="3258" y="7853"/>
                    <a:pt x="3242" y="7820"/>
                    <a:pt x="3242" y="7836"/>
                  </a:cubicBezTo>
                  <a:cubicBezTo>
                    <a:pt x="3175" y="7920"/>
                    <a:pt x="3225" y="7953"/>
                    <a:pt x="3175" y="8003"/>
                  </a:cubicBezTo>
                  <a:cubicBezTo>
                    <a:pt x="3192" y="8003"/>
                    <a:pt x="3192" y="8020"/>
                    <a:pt x="3208" y="8037"/>
                  </a:cubicBezTo>
                  <a:close/>
                  <a:moveTo>
                    <a:pt x="2991" y="7569"/>
                  </a:moveTo>
                  <a:cubicBezTo>
                    <a:pt x="3025" y="7519"/>
                    <a:pt x="3091" y="7502"/>
                    <a:pt x="3108" y="7552"/>
                  </a:cubicBezTo>
                  <a:cubicBezTo>
                    <a:pt x="3075" y="7486"/>
                    <a:pt x="3058" y="7402"/>
                    <a:pt x="3041" y="7352"/>
                  </a:cubicBezTo>
                  <a:cubicBezTo>
                    <a:pt x="2958" y="7452"/>
                    <a:pt x="2974" y="7469"/>
                    <a:pt x="2958" y="7552"/>
                  </a:cubicBezTo>
                  <a:cubicBezTo>
                    <a:pt x="2974" y="7552"/>
                    <a:pt x="2991" y="7552"/>
                    <a:pt x="2991" y="7569"/>
                  </a:cubicBezTo>
                  <a:close/>
                  <a:moveTo>
                    <a:pt x="3258" y="7753"/>
                  </a:moveTo>
                  <a:cubicBezTo>
                    <a:pt x="3325" y="7770"/>
                    <a:pt x="3342" y="7753"/>
                    <a:pt x="3409" y="7753"/>
                  </a:cubicBezTo>
                  <a:cubicBezTo>
                    <a:pt x="3409" y="7753"/>
                    <a:pt x="3409" y="7803"/>
                    <a:pt x="3442" y="7786"/>
                  </a:cubicBezTo>
                  <a:cubicBezTo>
                    <a:pt x="3409" y="7870"/>
                    <a:pt x="3325" y="7803"/>
                    <a:pt x="3309" y="7903"/>
                  </a:cubicBezTo>
                  <a:cubicBezTo>
                    <a:pt x="3292" y="7870"/>
                    <a:pt x="3292" y="7803"/>
                    <a:pt x="3242" y="7803"/>
                  </a:cubicBezTo>
                  <a:cubicBezTo>
                    <a:pt x="3258" y="7786"/>
                    <a:pt x="3258" y="7770"/>
                    <a:pt x="3258" y="7753"/>
                  </a:cubicBezTo>
                  <a:close/>
                  <a:moveTo>
                    <a:pt x="3392" y="8271"/>
                  </a:moveTo>
                  <a:cubicBezTo>
                    <a:pt x="3392" y="8187"/>
                    <a:pt x="3409" y="8154"/>
                    <a:pt x="3359" y="8120"/>
                  </a:cubicBezTo>
                  <a:cubicBezTo>
                    <a:pt x="3375" y="8171"/>
                    <a:pt x="3242" y="8137"/>
                    <a:pt x="3275" y="8171"/>
                  </a:cubicBezTo>
                  <a:cubicBezTo>
                    <a:pt x="3309" y="8171"/>
                    <a:pt x="3292" y="8254"/>
                    <a:pt x="3275" y="8271"/>
                  </a:cubicBezTo>
                  <a:cubicBezTo>
                    <a:pt x="3309" y="8271"/>
                    <a:pt x="3309" y="8288"/>
                    <a:pt x="3325" y="8288"/>
                  </a:cubicBezTo>
                  <a:cubicBezTo>
                    <a:pt x="3325" y="8221"/>
                    <a:pt x="3359" y="8271"/>
                    <a:pt x="3392" y="8271"/>
                  </a:cubicBezTo>
                  <a:close/>
                  <a:moveTo>
                    <a:pt x="3158" y="8054"/>
                  </a:moveTo>
                  <a:cubicBezTo>
                    <a:pt x="3158" y="8037"/>
                    <a:pt x="3158" y="8037"/>
                    <a:pt x="3175" y="8037"/>
                  </a:cubicBezTo>
                  <a:cubicBezTo>
                    <a:pt x="3158" y="8020"/>
                    <a:pt x="3142" y="8003"/>
                    <a:pt x="3125" y="7987"/>
                  </a:cubicBezTo>
                  <a:cubicBezTo>
                    <a:pt x="3091" y="7987"/>
                    <a:pt x="3125" y="8020"/>
                    <a:pt x="3125" y="8037"/>
                  </a:cubicBezTo>
                  <a:cubicBezTo>
                    <a:pt x="3108" y="8020"/>
                    <a:pt x="3091" y="8020"/>
                    <a:pt x="3075" y="8020"/>
                  </a:cubicBezTo>
                  <a:cubicBezTo>
                    <a:pt x="3058" y="7953"/>
                    <a:pt x="3091" y="7920"/>
                    <a:pt x="3125" y="7853"/>
                  </a:cubicBezTo>
                  <a:lnTo>
                    <a:pt x="3175" y="7853"/>
                  </a:lnTo>
                  <a:cubicBezTo>
                    <a:pt x="3158" y="7920"/>
                    <a:pt x="3175" y="7937"/>
                    <a:pt x="3142" y="7953"/>
                  </a:cubicBezTo>
                  <a:cubicBezTo>
                    <a:pt x="3158" y="7970"/>
                    <a:pt x="3208" y="8037"/>
                    <a:pt x="3158" y="8054"/>
                  </a:cubicBezTo>
                  <a:close/>
                  <a:moveTo>
                    <a:pt x="3442" y="5965"/>
                  </a:moveTo>
                  <a:cubicBezTo>
                    <a:pt x="3459" y="5932"/>
                    <a:pt x="3492" y="5998"/>
                    <a:pt x="3509" y="5965"/>
                  </a:cubicBezTo>
                  <a:cubicBezTo>
                    <a:pt x="3476" y="6015"/>
                    <a:pt x="3526" y="5982"/>
                    <a:pt x="3543" y="5998"/>
                  </a:cubicBezTo>
                  <a:cubicBezTo>
                    <a:pt x="3492" y="6015"/>
                    <a:pt x="3476" y="6065"/>
                    <a:pt x="3442" y="6115"/>
                  </a:cubicBezTo>
                  <a:cubicBezTo>
                    <a:pt x="3492" y="6115"/>
                    <a:pt x="3492" y="6132"/>
                    <a:pt x="3476" y="6182"/>
                  </a:cubicBezTo>
                  <a:cubicBezTo>
                    <a:pt x="3526" y="6199"/>
                    <a:pt x="3576" y="6166"/>
                    <a:pt x="3576" y="6065"/>
                  </a:cubicBezTo>
                  <a:cubicBezTo>
                    <a:pt x="3559" y="6065"/>
                    <a:pt x="3543" y="6065"/>
                    <a:pt x="3543" y="6049"/>
                  </a:cubicBezTo>
                  <a:cubicBezTo>
                    <a:pt x="3543" y="6015"/>
                    <a:pt x="3576" y="6015"/>
                    <a:pt x="3593" y="5998"/>
                  </a:cubicBezTo>
                  <a:cubicBezTo>
                    <a:pt x="3559" y="5998"/>
                    <a:pt x="3576" y="5948"/>
                    <a:pt x="3576" y="5932"/>
                  </a:cubicBezTo>
                  <a:cubicBezTo>
                    <a:pt x="3543" y="5932"/>
                    <a:pt x="3526" y="5932"/>
                    <a:pt x="3509" y="5948"/>
                  </a:cubicBezTo>
                  <a:cubicBezTo>
                    <a:pt x="3509" y="5915"/>
                    <a:pt x="3509" y="5865"/>
                    <a:pt x="3543" y="5865"/>
                  </a:cubicBezTo>
                  <a:cubicBezTo>
                    <a:pt x="3543" y="5898"/>
                    <a:pt x="3559" y="5915"/>
                    <a:pt x="3593" y="5915"/>
                  </a:cubicBezTo>
                  <a:cubicBezTo>
                    <a:pt x="3576" y="5815"/>
                    <a:pt x="3660" y="5848"/>
                    <a:pt x="3676" y="5798"/>
                  </a:cubicBezTo>
                  <a:cubicBezTo>
                    <a:pt x="3693" y="5831"/>
                    <a:pt x="3693" y="5798"/>
                    <a:pt x="3726" y="5798"/>
                  </a:cubicBezTo>
                  <a:cubicBezTo>
                    <a:pt x="3726" y="5831"/>
                    <a:pt x="3710" y="5881"/>
                    <a:pt x="3726" y="5881"/>
                  </a:cubicBezTo>
                  <a:cubicBezTo>
                    <a:pt x="3743" y="5831"/>
                    <a:pt x="3793" y="5815"/>
                    <a:pt x="3810" y="5781"/>
                  </a:cubicBezTo>
                  <a:cubicBezTo>
                    <a:pt x="3743" y="5714"/>
                    <a:pt x="3827" y="5681"/>
                    <a:pt x="3760" y="5631"/>
                  </a:cubicBezTo>
                  <a:cubicBezTo>
                    <a:pt x="3810" y="5597"/>
                    <a:pt x="3877" y="5547"/>
                    <a:pt x="3960" y="5581"/>
                  </a:cubicBezTo>
                  <a:cubicBezTo>
                    <a:pt x="3944" y="5581"/>
                    <a:pt x="3944" y="5614"/>
                    <a:pt x="3927" y="5631"/>
                  </a:cubicBezTo>
                  <a:cubicBezTo>
                    <a:pt x="3994" y="5631"/>
                    <a:pt x="3960" y="5564"/>
                    <a:pt x="4010" y="5614"/>
                  </a:cubicBezTo>
                  <a:cubicBezTo>
                    <a:pt x="4027" y="5514"/>
                    <a:pt x="4077" y="5597"/>
                    <a:pt x="4111" y="5531"/>
                  </a:cubicBezTo>
                  <a:cubicBezTo>
                    <a:pt x="4061" y="5514"/>
                    <a:pt x="4027" y="5447"/>
                    <a:pt x="4010" y="5531"/>
                  </a:cubicBezTo>
                  <a:cubicBezTo>
                    <a:pt x="4010" y="5464"/>
                    <a:pt x="3994" y="5397"/>
                    <a:pt x="3960" y="5397"/>
                  </a:cubicBezTo>
                  <a:cubicBezTo>
                    <a:pt x="3927" y="5280"/>
                    <a:pt x="4044" y="5280"/>
                    <a:pt x="4077" y="5180"/>
                  </a:cubicBezTo>
                  <a:cubicBezTo>
                    <a:pt x="4027" y="5196"/>
                    <a:pt x="3994" y="5180"/>
                    <a:pt x="3977" y="5196"/>
                  </a:cubicBezTo>
                  <a:cubicBezTo>
                    <a:pt x="4010" y="5196"/>
                    <a:pt x="3944" y="5196"/>
                    <a:pt x="3977" y="5230"/>
                  </a:cubicBezTo>
                  <a:cubicBezTo>
                    <a:pt x="3960" y="5213"/>
                    <a:pt x="3893" y="5247"/>
                    <a:pt x="3860" y="5196"/>
                  </a:cubicBezTo>
                  <a:cubicBezTo>
                    <a:pt x="3860" y="5263"/>
                    <a:pt x="3944" y="5230"/>
                    <a:pt x="3944" y="5280"/>
                  </a:cubicBezTo>
                  <a:cubicBezTo>
                    <a:pt x="3927" y="5280"/>
                    <a:pt x="3927" y="5280"/>
                    <a:pt x="3910" y="5280"/>
                  </a:cubicBezTo>
                  <a:cubicBezTo>
                    <a:pt x="3877" y="5263"/>
                    <a:pt x="3843" y="5230"/>
                    <a:pt x="3843" y="5163"/>
                  </a:cubicBezTo>
                  <a:cubicBezTo>
                    <a:pt x="3776" y="5113"/>
                    <a:pt x="3743" y="5196"/>
                    <a:pt x="3676" y="5163"/>
                  </a:cubicBezTo>
                  <a:cubicBezTo>
                    <a:pt x="3710" y="5213"/>
                    <a:pt x="3660" y="5213"/>
                    <a:pt x="3676" y="5280"/>
                  </a:cubicBezTo>
                  <a:cubicBezTo>
                    <a:pt x="3643" y="5313"/>
                    <a:pt x="3576" y="5364"/>
                    <a:pt x="3559" y="5430"/>
                  </a:cubicBezTo>
                  <a:cubicBezTo>
                    <a:pt x="3559" y="5430"/>
                    <a:pt x="3392" y="5430"/>
                    <a:pt x="3442" y="5497"/>
                  </a:cubicBezTo>
                  <a:cubicBezTo>
                    <a:pt x="3476" y="5480"/>
                    <a:pt x="3442" y="5464"/>
                    <a:pt x="3459" y="5447"/>
                  </a:cubicBezTo>
                  <a:cubicBezTo>
                    <a:pt x="3559" y="5447"/>
                    <a:pt x="3559" y="5547"/>
                    <a:pt x="3593" y="5581"/>
                  </a:cubicBezTo>
                  <a:cubicBezTo>
                    <a:pt x="3593" y="5531"/>
                    <a:pt x="3576" y="5514"/>
                    <a:pt x="3576" y="5480"/>
                  </a:cubicBezTo>
                  <a:cubicBezTo>
                    <a:pt x="3609" y="5480"/>
                    <a:pt x="3626" y="5447"/>
                    <a:pt x="3643" y="5430"/>
                  </a:cubicBezTo>
                  <a:cubicBezTo>
                    <a:pt x="3626" y="5447"/>
                    <a:pt x="3660" y="5464"/>
                    <a:pt x="3676" y="5480"/>
                  </a:cubicBezTo>
                  <a:cubicBezTo>
                    <a:pt x="3660" y="5430"/>
                    <a:pt x="3710" y="5380"/>
                    <a:pt x="3676" y="5347"/>
                  </a:cubicBezTo>
                  <a:cubicBezTo>
                    <a:pt x="3726" y="5297"/>
                    <a:pt x="3760" y="5297"/>
                    <a:pt x="3810" y="5297"/>
                  </a:cubicBezTo>
                  <a:cubicBezTo>
                    <a:pt x="3810" y="5313"/>
                    <a:pt x="3810" y="5330"/>
                    <a:pt x="3810" y="5347"/>
                  </a:cubicBezTo>
                  <a:cubicBezTo>
                    <a:pt x="3793" y="5364"/>
                    <a:pt x="3760" y="5347"/>
                    <a:pt x="3710" y="5364"/>
                  </a:cubicBezTo>
                  <a:lnTo>
                    <a:pt x="3710" y="5430"/>
                  </a:lnTo>
                  <a:cubicBezTo>
                    <a:pt x="3760" y="5447"/>
                    <a:pt x="3726" y="5364"/>
                    <a:pt x="3776" y="5364"/>
                  </a:cubicBezTo>
                  <a:cubicBezTo>
                    <a:pt x="3760" y="5447"/>
                    <a:pt x="3776" y="5497"/>
                    <a:pt x="3710" y="5531"/>
                  </a:cubicBezTo>
                  <a:cubicBezTo>
                    <a:pt x="3710" y="5480"/>
                    <a:pt x="3676" y="5514"/>
                    <a:pt x="3626" y="5531"/>
                  </a:cubicBezTo>
                  <a:cubicBezTo>
                    <a:pt x="3660" y="5597"/>
                    <a:pt x="3626" y="5648"/>
                    <a:pt x="3676" y="5698"/>
                  </a:cubicBezTo>
                  <a:cubicBezTo>
                    <a:pt x="3660" y="5698"/>
                    <a:pt x="3660" y="5698"/>
                    <a:pt x="3660" y="5714"/>
                  </a:cubicBezTo>
                  <a:cubicBezTo>
                    <a:pt x="3643" y="5714"/>
                    <a:pt x="3643" y="5631"/>
                    <a:pt x="3626" y="5681"/>
                  </a:cubicBezTo>
                  <a:cubicBezTo>
                    <a:pt x="3660" y="5698"/>
                    <a:pt x="3576" y="5698"/>
                    <a:pt x="3626" y="5714"/>
                  </a:cubicBezTo>
                  <a:cubicBezTo>
                    <a:pt x="3609" y="5698"/>
                    <a:pt x="3559" y="5731"/>
                    <a:pt x="3559" y="5781"/>
                  </a:cubicBezTo>
                  <a:cubicBezTo>
                    <a:pt x="3593" y="5798"/>
                    <a:pt x="3593" y="5765"/>
                    <a:pt x="3609" y="5798"/>
                  </a:cubicBezTo>
                  <a:cubicBezTo>
                    <a:pt x="3576" y="5815"/>
                    <a:pt x="3509" y="5781"/>
                    <a:pt x="3543" y="5798"/>
                  </a:cubicBezTo>
                  <a:cubicBezTo>
                    <a:pt x="3543" y="5798"/>
                    <a:pt x="3543" y="5798"/>
                    <a:pt x="3543" y="5815"/>
                  </a:cubicBezTo>
                  <a:cubicBezTo>
                    <a:pt x="3492" y="5815"/>
                    <a:pt x="3492" y="5848"/>
                    <a:pt x="3459" y="5881"/>
                  </a:cubicBezTo>
                  <a:cubicBezTo>
                    <a:pt x="3442" y="5831"/>
                    <a:pt x="3476" y="5831"/>
                    <a:pt x="3442" y="5798"/>
                  </a:cubicBezTo>
                  <a:cubicBezTo>
                    <a:pt x="3426" y="5831"/>
                    <a:pt x="3442" y="5965"/>
                    <a:pt x="3409" y="5881"/>
                  </a:cubicBezTo>
                  <a:cubicBezTo>
                    <a:pt x="3409" y="5932"/>
                    <a:pt x="3426" y="5965"/>
                    <a:pt x="3442" y="5965"/>
                  </a:cubicBezTo>
                  <a:close/>
                  <a:moveTo>
                    <a:pt x="3142" y="7636"/>
                  </a:moveTo>
                  <a:cubicBezTo>
                    <a:pt x="3175" y="7719"/>
                    <a:pt x="3175" y="7736"/>
                    <a:pt x="3192" y="7786"/>
                  </a:cubicBezTo>
                  <a:cubicBezTo>
                    <a:pt x="3175" y="7753"/>
                    <a:pt x="3142" y="7719"/>
                    <a:pt x="3125" y="7686"/>
                  </a:cubicBezTo>
                  <a:cubicBezTo>
                    <a:pt x="3108" y="7719"/>
                    <a:pt x="3125" y="7803"/>
                    <a:pt x="3125" y="7820"/>
                  </a:cubicBezTo>
                  <a:cubicBezTo>
                    <a:pt x="3125" y="7870"/>
                    <a:pt x="3091" y="7786"/>
                    <a:pt x="3091" y="7836"/>
                  </a:cubicBezTo>
                  <a:cubicBezTo>
                    <a:pt x="3058" y="7836"/>
                    <a:pt x="3091" y="7803"/>
                    <a:pt x="3108" y="7770"/>
                  </a:cubicBezTo>
                  <a:cubicBezTo>
                    <a:pt x="3108" y="7753"/>
                    <a:pt x="3091" y="7770"/>
                    <a:pt x="3091" y="7770"/>
                  </a:cubicBezTo>
                  <a:cubicBezTo>
                    <a:pt x="3075" y="7770"/>
                    <a:pt x="3075" y="7753"/>
                    <a:pt x="3091" y="7736"/>
                  </a:cubicBezTo>
                  <a:cubicBezTo>
                    <a:pt x="3058" y="7736"/>
                    <a:pt x="3058" y="7736"/>
                    <a:pt x="3041" y="7753"/>
                  </a:cubicBezTo>
                  <a:cubicBezTo>
                    <a:pt x="2991" y="7736"/>
                    <a:pt x="3091" y="7703"/>
                    <a:pt x="3041" y="7703"/>
                  </a:cubicBezTo>
                  <a:cubicBezTo>
                    <a:pt x="3025" y="7653"/>
                    <a:pt x="3108" y="7636"/>
                    <a:pt x="3075" y="7602"/>
                  </a:cubicBezTo>
                  <a:cubicBezTo>
                    <a:pt x="3075" y="7569"/>
                    <a:pt x="3125" y="7619"/>
                    <a:pt x="3108" y="7569"/>
                  </a:cubicBezTo>
                  <a:cubicBezTo>
                    <a:pt x="3142" y="7586"/>
                    <a:pt x="3108" y="7636"/>
                    <a:pt x="3091" y="7653"/>
                  </a:cubicBezTo>
                  <a:cubicBezTo>
                    <a:pt x="3091" y="7669"/>
                    <a:pt x="3158" y="7669"/>
                    <a:pt x="3142" y="7636"/>
                  </a:cubicBezTo>
                  <a:close/>
                  <a:moveTo>
                    <a:pt x="3409" y="1153"/>
                  </a:moveTo>
                  <a:cubicBezTo>
                    <a:pt x="3442" y="1153"/>
                    <a:pt x="3442" y="1170"/>
                    <a:pt x="3492" y="1186"/>
                  </a:cubicBezTo>
                  <a:cubicBezTo>
                    <a:pt x="3526" y="1120"/>
                    <a:pt x="3426" y="1086"/>
                    <a:pt x="3409" y="1153"/>
                  </a:cubicBezTo>
                  <a:close/>
                  <a:moveTo>
                    <a:pt x="6082" y="4779"/>
                  </a:moveTo>
                  <a:cubicBezTo>
                    <a:pt x="6116" y="4795"/>
                    <a:pt x="6132" y="4846"/>
                    <a:pt x="6182" y="4846"/>
                  </a:cubicBezTo>
                  <a:cubicBezTo>
                    <a:pt x="6199" y="4812"/>
                    <a:pt x="6216" y="4745"/>
                    <a:pt x="6182" y="4712"/>
                  </a:cubicBezTo>
                  <a:cubicBezTo>
                    <a:pt x="6166" y="4762"/>
                    <a:pt x="6182" y="4678"/>
                    <a:pt x="6149" y="4695"/>
                  </a:cubicBezTo>
                  <a:cubicBezTo>
                    <a:pt x="6116" y="4712"/>
                    <a:pt x="6099" y="4762"/>
                    <a:pt x="6082" y="4779"/>
                  </a:cubicBezTo>
                  <a:close/>
                  <a:moveTo>
                    <a:pt x="5982" y="7536"/>
                  </a:moveTo>
                  <a:cubicBezTo>
                    <a:pt x="5932" y="7619"/>
                    <a:pt x="5949" y="7653"/>
                    <a:pt x="5915" y="7669"/>
                  </a:cubicBezTo>
                  <a:cubicBezTo>
                    <a:pt x="5999" y="7703"/>
                    <a:pt x="6049" y="7636"/>
                    <a:pt x="6099" y="7736"/>
                  </a:cubicBezTo>
                  <a:cubicBezTo>
                    <a:pt x="6099" y="7686"/>
                    <a:pt x="6099" y="7703"/>
                    <a:pt x="6099" y="7669"/>
                  </a:cubicBezTo>
                  <a:cubicBezTo>
                    <a:pt x="6032" y="7669"/>
                    <a:pt x="6032" y="7569"/>
                    <a:pt x="5982" y="7536"/>
                  </a:cubicBezTo>
                  <a:close/>
                  <a:moveTo>
                    <a:pt x="11746" y="8722"/>
                  </a:moveTo>
                  <a:cubicBezTo>
                    <a:pt x="11730" y="8722"/>
                    <a:pt x="11713" y="8722"/>
                    <a:pt x="11696" y="8705"/>
                  </a:cubicBezTo>
                  <a:cubicBezTo>
                    <a:pt x="11713" y="8755"/>
                    <a:pt x="11663" y="8755"/>
                    <a:pt x="11646" y="8772"/>
                  </a:cubicBezTo>
                  <a:cubicBezTo>
                    <a:pt x="11680" y="8772"/>
                    <a:pt x="11730" y="8772"/>
                    <a:pt x="11746" y="8722"/>
                  </a:cubicBezTo>
                  <a:close/>
                  <a:moveTo>
                    <a:pt x="11646" y="8638"/>
                  </a:moveTo>
                  <a:cubicBezTo>
                    <a:pt x="11629" y="8622"/>
                    <a:pt x="11629" y="8588"/>
                    <a:pt x="11629" y="8655"/>
                  </a:cubicBezTo>
                  <a:cubicBezTo>
                    <a:pt x="11529" y="8605"/>
                    <a:pt x="11629" y="8622"/>
                    <a:pt x="11646" y="8538"/>
                  </a:cubicBezTo>
                  <a:cubicBezTo>
                    <a:pt x="11680" y="8555"/>
                    <a:pt x="11663" y="8622"/>
                    <a:pt x="11646" y="8638"/>
                  </a:cubicBezTo>
                  <a:close/>
                  <a:moveTo>
                    <a:pt x="11295" y="9240"/>
                  </a:moveTo>
                  <a:cubicBezTo>
                    <a:pt x="11262" y="9223"/>
                    <a:pt x="11279" y="9156"/>
                    <a:pt x="11228" y="9173"/>
                  </a:cubicBezTo>
                  <a:cubicBezTo>
                    <a:pt x="11262" y="9223"/>
                    <a:pt x="11195" y="9257"/>
                    <a:pt x="11228" y="9323"/>
                  </a:cubicBezTo>
                  <a:cubicBezTo>
                    <a:pt x="11295" y="9323"/>
                    <a:pt x="11279" y="9290"/>
                    <a:pt x="11329" y="9307"/>
                  </a:cubicBezTo>
                  <a:cubicBezTo>
                    <a:pt x="11312" y="9257"/>
                    <a:pt x="11345" y="9240"/>
                    <a:pt x="11329" y="9173"/>
                  </a:cubicBezTo>
                  <a:cubicBezTo>
                    <a:pt x="11279" y="9173"/>
                    <a:pt x="11312" y="9240"/>
                    <a:pt x="11295" y="9240"/>
                  </a:cubicBezTo>
                  <a:close/>
                  <a:moveTo>
                    <a:pt x="11195" y="9039"/>
                  </a:moveTo>
                  <a:cubicBezTo>
                    <a:pt x="11195" y="9056"/>
                    <a:pt x="11212" y="9090"/>
                    <a:pt x="11245" y="9106"/>
                  </a:cubicBezTo>
                  <a:cubicBezTo>
                    <a:pt x="11245" y="9023"/>
                    <a:pt x="11212" y="9073"/>
                    <a:pt x="11195" y="9039"/>
                  </a:cubicBezTo>
                  <a:close/>
                  <a:moveTo>
                    <a:pt x="151" y="6450"/>
                  </a:moveTo>
                  <a:cubicBezTo>
                    <a:pt x="84" y="6433"/>
                    <a:pt x="101" y="6383"/>
                    <a:pt x="50" y="6399"/>
                  </a:cubicBezTo>
                  <a:cubicBezTo>
                    <a:pt x="84" y="6416"/>
                    <a:pt x="17" y="6450"/>
                    <a:pt x="34" y="6483"/>
                  </a:cubicBezTo>
                  <a:cubicBezTo>
                    <a:pt x="67" y="6483"/>
                    <a:pt x="84" y="6466"/>
                    <a:pt x="101" y="6450"/>
                  </a:cubicBezTo>
                  <a:cubicBezTo>
                    <a:pt x="134" y="6516"/>
                    <a:pt x="34" y="6516"/>
                    <a:pt x="50" y="6600"/>
                  </a:cubicBezTo>
                  <a:cubicBezTo>
                    <a:pt x="84" y="6617"/>
                    <a:pt x="67" y="6567"/>
                    <a:pt x="101" y="6567"/>
                  </a:cubicBezTo>
                  <a:cubicBezTo>
                    <a:pt x="101" y="6617"/>
                    <a:pt x="67" y="6633"/>
                    <a:pt x="67" y="6700"/>
                  </a:cubicBezTo>
                  <a:cubicBezTo>
                    <a:pt x="151" y="6784"/>
                    <a:pt x="201" y="6667"/>
                    <a:pt x="334" y="6700"/>
                  </a:cubicBezTo>
                  <a:cubicBezTo>
                    <a:pt x="351" y="6684"/>
                    <a:pt x="368" y="6617"/>
                    <a:pt x="334" y="6583"/>
                  </a:cubicBezTo>
                  <a:cubicBezTo>
                    <a:pt x="284" y="6567"/>
                    <a:pt x="167" y="6600"/>
                    <a:pt x="117" y="6550"/>
                  </a:cubicBezTo>
                  <a:cubicBezTo>
                    <a:pt x="117" y="6533"/>
                    <a:pt x="117" y="6516"/>
                    <a:pt x="101" y="6500"/>
                  </a:cubicBezTo>
                  <a:cubicBezTo>
                    <a:pt x="134" y="6533"/>
                    <a:pt x="134" y="6466"/>
                    <a:pt x="151" y="6450"/>
                  </a:cubicBezTo>
                  <a:close/>
                  <a:moveTo>
                    <a:pt x="3158" y="9206"/>
                  </a:moveTo>
                  <a:cubicBezTo>
                    <a:pt x="3175" y="9240"/>
                    <a:pt x="3175" y="9273"/>
                    <a:pt x="3192" y="9307"/>
                  </a:cubicBezTo>
                  <a:cubicBezTo>
                    <a:pt x="3242" y="9257"/>
                    <a:pt x="3258" y="9390"/>
                    <a:pt x="3275" y="9440"/>
                  </a:cubicBezTo>
                  <a:cubicBezTo>
                    <a:pt x="3275" y="9357"/>
                    <a:pt x="3292" y="9390"/>
                    <a:pt x="3325" y="9407"/>
                  </a:cubicBezTo>
                  <a:cubicBezTo>
                    <a:pt x="3325" y="9390"/>
                    <a:pt x="3325" y="9374"/>
                    <a:pt x="3359" y="9374"/>
                  </a:cubicBezTo>
                  <a:cubicBezTo>
                    <a:pt x="3342" y="9323"/>
                    <a:pt x="3325" y="9323"/>
                    <a:pt x="3342" y="9257"/>
                  </a:cubicBezTo>
                  <a:cubicBezTo>
                    <a:pt x="3292" y="9223"/>
                    <a:pt x="3275" y="9173"/>
                    <a:pt x="3192" y="9173"/>
                  </a:cubicBezTo>
                  <a:cubicBezTo>
                    <a:pt x="3158" y="9206"/>
                    <a:pt x="3208" y="9190"/>
                    <a:pt x="3208" y="9240"/>
                  </a:cubicBezTo>
                  <a:cubicBezTo>
                    <a:pt x="3192" y="9240"/>
                    <a:pt x="3192" y="9257"/>
                    <a:pt x="3175" y="9257"/>
                  </a:cubicBezTo>
                  <a:cubicBezTo>
                    <a:pt x="3175" y="9223"/>
                    <a:pt x="3175" y="9223"/>
                    <a:pt x="3158" y="9206"/>
                  </a:cubicBezTo>
                  <a:close/>
                  <a:moveTo>
                    <a:pt x="3760" y="9524"/>
                  </a:moveTo>
                  <a:cubicBezTo>
                    <a:pt x="3743" y="9457"/>
                    <a:pt x="3760" y="9440"/>
                    <a:pt x="3743" y="9424"/>
                  </a:cubicBezTo>
                  <a:cubicBezTo>
                    <a:pt x="3743" y="9440"/>
                    <a:pt x="3726" y="9457"/>
                    <a:pt x="3710" y="9457"/>
                  </a:cubicBezTo>
                  <a:cubicBezTo>
                    <a:pt x="3710" y="9407"/>
                    <a:pt x="3693" y="9374"/>
                    <a:pt x="3676" y="9340"/>
                  </a:cubicBezTo>
                  <a:cubicBezTo>
                    <a:pt x="3710" y="9340"/>
                    <a:pt x="3693" y="9307"/>
                    <a:pt x="3726" y="9307"/>
                  </a:cubicBezTo>
                  <a:cubicBezTo>
                    <a:pt x="3726" y="9257"/>
                    <a:pt x="3743" y="9190"/>
                    <a:pt x="3693" y="9190"/>
                  </a:cubicBezTo>
                  <a:cubicBezTo>
                    <a:pt x="3676" y="9240"/>
                    <a:pt x="3576" y="9273"/>
                    <a:pt x="3526" y="9257"/>
                  </a:cubicBezTo>
                  <a:cubicBezTo>
                    <a:pt x="3509" y="9307"/>
                    <a:pt x="3409" y="9340"/>
                    <a:pt x="3442" y="9290"/>
                  </a:cubicBezTo>
                  <a:cubicBezTo>
                    <a:pt x="3409" y="9323"/>
                    <a:pt x="3459" y="9374"/>
                    <a:pt x="3409" y="9390"/>
                  </a:cubicBezTo>
                  <a:cubicBezTo>
                    <a:pt x="3442" y="9407"/>
                    <a:pt x="3426" y="9357"/>
                    <a:pt x="3459" y="9357"/>
                  </a:cubicBezTo>
                  <a:cubicBezTo>
                    <a:pt x="3442" y="9457"/>
                    <a:pt x="3559" y="9474"/>
                    <a:pt x="3559" y="9574"/>
                  </a:cubicBezTo>
                  <a:cubicBezTo>
                    <a:pt x="3543" y="9574"/>
                    <a:pt x="3526" y="9574"/>
                    <a:pt x="3526" y="9557"/>
                  </a:cubicBezTo>
                  <a:cubicBezTo>
                    <a:pt x="3509" y="9591"/>
                    <a:pt x="3509" y="9641"/>
                    <a:pt x="3543" y="9658"/>
                  </a:cubicBezTo>
                  <a:cubicBezTo>
                    <a:pt x="3559" y="9624"/>
                    <a:pt x="3509" y="9607"/>
                    <a:pt x="3559" y="9591"/>
                  </a:cubicBezTo>
                  <a:cubicBezTo>
                    <a:pt x="3626" y="9574"/>
                    <a:pt x="3609" y="9624"/>
                    <a:pt x="3676" y="9624"/>
                  </a:cubicBezTo>
                  <a:cubicBezTo>
                    <a:pt x="3693" y="9591"/>
                    <a:pt x="3710" y="9491"/>
                    <a:pt x="3760" y="9524"/>
                  </a:cubicBezTo>
                  <a:close/>
                  <a:moveTo>
                    <a:pt x="3091" y="9290"/>
                  </a:moveTo>
                  <a:cubicBezTo>
                    <a:pt x="3041" y="9273"/>
                    <a:pt x="3075" y="9223"/>
                    <a:pt x="3025" y="9240"/>
                  </a:cubicBezTo>
                  <a:cubicBezTo>
                    <a:pt x="3058" y="9257"/>
                    <a:pt x="2974" y="9340"/>
                    <a:pt x="3008" y="9357"/>
                  </a:cubicBezTo>
                  <a:cubicBezTo>
                    <a:pt x="3008" y="9323"/>
                    <a:pt x="3041" y="9340"/>
                    <a:pt x="3041" y="9357"/>
                  </a:cubicBezTo>
                  <a:cubicBezTo>
                    <a:pt x="3041" y="9307"/>
                    <a:pt x="3075" y="9307"/>
                    <a:pt x="3091" y="9290"/>
                  </a:cubicBezTo>
                  <a:close/>
                  <a:moveTo>
                    <a:pt x="3125" y="10159"/>
                  </a:moveTo>
                  <a:lnTo>
                    <a:pt x="3091" y="10159"/>
                  </a:lnTo>
                  <a:cubicBezTo>
                    <a:pt x="3091" y="10109"/>
                    <a:pt x="3125" y="10092"/>
                    <a:pt x="3091" y="10075"/>
                  </a:cubicBezTo>
                  <a:cubicBezTo>
                    <a:pt x="3091" y="10125"/>
                    <a:pt x="3058" y="10109"/>
                    <a:pt x="3058" y="10142"/>
                  </a:cubicBezTo>
                  <a:cubicBezTo>
                    <a:pt x="3075" y="10142"/>
                    <a:pt x="3108" y="10209"/>
                    <a:pt x="3125" y="10159"/>
                  </a:cubicBezTo>
                  <a:close/>
                  <a:moveTo>
                    <a:pt x="2958" y="10811"/>
                  </a:moveTo>
                  <a:cubicBezTo>
                    <a:pt x="2958" y="10861"/>
                    <a:pt x="2941" y="10844"/>
                    <a:pt x="2958" y="10894"/>
                  </a:cubicBezTo>
                  <a:cubicBezTo>
                    <a:pt x="3142" y="10961"/>
                    <a:pt x="3108" y="10694"/>
                    <a:pt x="2958" y="10811"/>
                  </a:cubicBezTo>
                  <a:close/>
                  <a:moveTo>
                    <a:pt x="3476" y="9724"/>
                  </a:moveTo>
                  <a:cubicBezTo>
                    <a:pt x="3409" y="9791"/>
                    <a:pt x="3459" y="9858"/>
                    <a:pt x="3392" y="9892"/>
                  </a:cubicBezTo>
                  <a:cubicBezTo>
                    <a:pt x="3409" y="9942"/>
                    <a:pt x="3459" y="9892"/>
                    <a:pt x="3476" y="9892"/>
                  </a:cubicBezTo>
                  <a:cubicBezTo>
                    <a:pt x="3476" y="9908"/>
                    <a:pt x="3476" y="9908"/>
                    <a:pt x="3459" y="9908"/>
                  </a:cubicBezTo>
                  <a:cubicBezTo>
                    <a:pt x="3442" y="9975"/>
                    <a:pt x="3426" y="9975"/>
                    <a:pt x="3392" y="10042"/>
                  </a:cubicBezTo>
                  <a:cubicBezTo>
                    <a:pt x="3375" y="10009"/>
                    <a:pt x="3325" y="10059"/>
                    <a:pt x="3309" y="9992"/>
                  </a:cubicBezTo>
                  <a:cubicBezTo>
                    <a:pt x="3275" y="9992"/>
                    <a:pt x="3275" y="10025"/>
                    <a:pt x="3258" y="10059"/>
                  </a:cubicBezTo>
                  <a:cubicBezTo>
                    <a:pt x="3158" y="10075"/>
                    <a:pt x="3175" y="10042"/>
                    <a:pt x="3091" y="10059"/>
                  </a:cubicBezTo>
                  <a:cubicBezTo>
                    <a:pt x="3041" y="10042"/>
                    <a:pt x="3125" y="10042"/>
                    <a:pt x="3091" y="9992"/>
                  </a:cubicBezTo>
                  <a:lnTo>
                    <a:pt x="3142" y="9992"/>
                  </a:lnTo>
                  <a:lnTo>
                    <a:pt x="3142" y="9958"/>
                  </a:lnTo>
                  <a:cubicBezTo>
                    <a:pt x="3125" y="9958"/>
                    <a:pt x="3108" y="9858"/>
                    <a:pt x="3108" y="9825"/>
                  </a:cubicBezTo>
                  <a:cubicBezTo>
                    <a:pt x="3142" y="9825"/>
                    <a:pt x="3125" y="9841"/>
                    <a:pt x="3125" y="9875"/>
                  </a:cubicBezTo>
                  <a:cubicBezTo>
                    <a:pt x="3142" y="9858"/>
                    <a:pt x="3142" y="9841"/>
                    <a:pt x="3142" y="9808"/>
                  </a:cubicBezTo>
                  <a:cubicBezTo>
                    <a:pt x="3158" y="9841"/>
                    <a:pt x="3192" y="9791"/>
                    <a:pt x="3208" y="9841"/>
                  </a:cubicBezTo>
                  <a:cubicBezTo>
                    <a:pt x="3225" y="9825"/>
                    <a:pt x="3225" y="9791"/>
                    <a:pt x="3258" y="9808"/>
                  </a:cubicBezTo>
                  <a:cubicBezTo>
                    <a:pt x="3258" y="9841"/>
                    <a:pt x="3275" y="9841"/>
                    <a:pt x="3309" y="9841"/>
                  </a:cubicBezTo>
                  <a:cubicBezTo>
                    <a:pt x="3275" y="9825"/>
                    <a:pt x="3292" y="9808"/>
                    <a:pt x="3275" y="9808"/>
                  </a:cubicBezTo>
                  <a:cubicBezTo>
                    <a:pt x="3292" y="9775"/>
                    <a:pt x="3342" y="9758"/>
                    <a:pt x="3359" y="9791"/>
                  </a:cubicBezTo>
                  <a:cubicBezTo>
                    <a:pt x="3375" y="9775"/>
                    <a:pt x="3359" y="9775"/>
                    <a:pt x="3359" y="9741"/>
                  </a:cubicBezTo>
                  <a:cubicBezTo>
                    <a:pt x="3409" y="9741"/>
                    <a:pt x="3426" y="9741"/>
                    <a:pt x="3426" y="9691"/>
                  </a:cubicBezTo>
                  <a:cubicBezTo>
                    <a:pt x="3442" y="9708"/>
                    <a:pt x="3442" y="9724"/>
                    <a:pt x="3476" y="9724"/>
                  </a:cubicBezTo>
                  <a:close/>
                  <a:moveTo>
                    <a:pt x="3409" y="10192"/>
                  </a:moveTo>
                  <a:cubicBezTo>
                    <a:pt x="3459" y="10209"/>
                    <a:pt x="3476" y="10159"/>
                    <a:pt x="3442" y="10142"/>
                  </a:cubicBezTo>
                  <a:cubicBezTo>
                    <a:pt x="3426" y="10125"/>
                    <a:pt x="3409" y="10159"/>
                    <a:pt x="3409" y="10192"/>
                  </a:cubicBezTo>
                  <a:close/>
                  <a:moveTo>
                    <a:pt x="3492" y="10393"/>
                  </a:moveTo>
                  <a:cubicBezTo>
                    <a:pt x="3526" y="10393"/>
                    <a:pt x="3526" y="10359"/>
                    <a:pt x="3543" y="10393"/>
                  </a:cubicBezTo>
                  <a:cubicBezTo>
                    <a:pt x="3476" y="10393"/>
                    <a:pt x="3442" y="10410"/>
                    <a:pt x="3409" y="10376"/>
                  </a:cubicBezTo>
                  <a:cubicBezTo>
                    <a:pt x="3426" y="10426"/>
                    <a:pt x="3392" y="10410"/>
                    <a:pt x="3442" y="10476"/>
                  </a:cubicBezTo>
                  <a:cubicBezTo>
                    <a:pt x="3442" y="10460"/>
                    <a:pt x="3509" y="10526"/>
                    <a:pt x="3559" y="10476"/>
                  </a:cubicBezTo>
                  <a:cubicBezTo>
                    <a:pt x="3543" y="10410"/>
                    <a:pt x="3543" y="10426"/>
                    <a:pt x="3559" y="10376"/>
                  </a:cubicBezTo>
                  <a:cubicBezTo>
                    <a:pt x="3543" y="10376"/>
                    <a:pt x="3492" y="10326"/>
                    <a:pt x="3492" y="10393"/>
                  </a:cubicBezTo>
                  <a:close/>
                  <a:moveTo>
                    <a:pt x="2974" y="9039"/>
                  </a:moveTo>
                  <a:cubicBezTo>
                    <a:pt x="2974" y="9006"/>
                    <a:pt x="2991" y="8956"/>
                    <a:pt x="2941" y="8956"/>
                  </a:cubicBezTo>
                  <a:cubicBezTo>
                    <a:pt x="2958" y="8889"/>
                    <a:pt x="3025" y="8889"/>
                    <a:pt x="3058" y="8856"/>
                  </a:cubicBezTo>
                  <a:cubicBezTo>
                    <a:pt x="3025" y="8822"/>
                    <a:pt x="3091" y="8805"/>
                    <a:pt x="3091" y="8755"/>
                  </a:cubicBezTo>
                  <a:cubicBezTo>
                    <a:pt x="3091" y="8805"/>
                    <a:pt x="3091" y="8822"/>
                    <a:pt x="3125" y="8872"/>
                  </a:cubicBezTo>
                  <a:cubicBezTo>
                    <a:pt x="3192" y="8856"/>
                    <a:pt x="3192" y="8839"/>
                    <a:pt x="3258" y="8822"/>
                  </a:cubicBezTo>
                  <a:cubicBezTo>
                    <a:pt x="3225" y="8739"/>
                    <a:pt x="3292" y="8655"/>
                    <a:pt x="3359" y="8638"/>
                  </a:cubicBezTo>
                  <a:cubicBezTo>
                    <a:pt x="3375" y="8672"/>
                    <a:pt x="3375" y="8739"/>
                    <a:pt x="3392" y="8772"/>
                  </a:cubicBezTo>
                  <a:cubicBezTo>
                    <a:pt x="3426" y="8772"/>
                    <a:pt x="3492" y="8689"/>
                    <a:pt x="3492" y="8772"/>
                  </a:cubicBezTo>
                  <a:cubicBezTo>
                    <a:pt x="3526" y="8739"/>
                    <a:pt x="3492" y="8722"/>
                    <a:pt x="3492" y="8672"/>
                  </a:cubicBezTo>
                  <a:cubicBezTo>
                    <a:pt x="3543" y="8672"/>
                    <a:pt x="3526" y="8622"/>
                    <a:pt x="3576" y="8622"/>
                  </a:cubicBezTo>
                  <a:cubicBezTo>
                    <a:pt x="3559" y="8638"/>
                    <a:pt x="3492" y="8772"/>
                    <a:pt x="3576" y="8772"/>
                  </a:cubicBezTo>
                  <a:cubicBezTo>
                    <a:pt x="3576" y="8805"/>
                    <a:pt x="3543" y="8805"/>
                    <a:pt x="3526" y="8772"/>
                  </a:cubicBezTo>
                  <a:cubicBezTo>
                    <a:pt x="3543" y="8856"/>
                    <a:pt x="3643" y="8755"/>
                    <a:pt x="3609" y="8722"/>
                  </a:cubicBezTo>
                  <a:cubicBezTo>
                    <a:pt x="3609" y="8689"/>
                    <a:pt x="3660" y="8755"/>
                    <a:pt x="3676" y="8705"/>
                  </a:cubicBezTo>
                  <a:cubicBezTo>
                    <a:pt x="3710" y="8705"/>
                    <a:pt x="3643" y="8755"/>
                    <a:pt x="3693" y="8739"/>
                  </a:cubicBezTo>
                  <a:cubicBezTo>
                    <a:pt x="3660" y="8755"/>
                    <a:pt x="3660" y="8789"/>
                    <a:pt x="3626" y="8805"/>
                  </a:cubicBezTo>
                  <a:cubicBezTo>
                    <a:pt x="3643" y="8856"/>
                    <a:pt x="3693" y="8805"/>
                    <a:pt x="3726" y="8856"/>
                  </a:cubicBezTo>
                  <a:cubicBezTo>
                    <a:pt x="3726" y="8805"/>
                    <a:pt x="3693" y="8805"/>
                    <a:pt x="3660" y="8805"/>
                  </a:cubicBezTo>
                  <a:cubicBezTo>
                    <a:pt x="3693" y="8789"/>
                    <a:pt x="3693" y="8755"/>
                    <a:pt x="3726" y="8772"/>
                  </a:cubicBezTo>
                  <a:cubicBezTo>
                    <a:pt x="3776" y="8655"/>
                    <a:pt x="3643" y="8722"/>
                    <a:pt x="3660" y="8605"/>
                  </a:cubicBezTo>
                  <a:cubicBezTo>
                    <a:pt x="3609" y="8605"/>
                    <a:pt x="3609" y="8638"/>
                    <a:pt x="3626" y="8689"/>
                  </a:cubicBezTo>
                  <a:cubicBezTo>
                    <a:pt x="3609" y="8672"/>
                    <a:pt x="3609" y="8672"/>
                    <a:pt x="3593" y="8672"/>
                  </a:cubicBezTo>
                  <a:cubicBezTo>
                    <a:pt x="3593" y="8655"/>
                    <a:pt x="3593" y="8655"/>
                    <a:pt x="3593" y="8655"/>
                  </a:cubicBezTo>
                  <a:cubicBezTo>
                    <a:pt x="3626" y="8638"/>
                    <a:pt x="3609" y="8572"/>
                    <a:pt x="3559" y="8588"/>
                  </a:cubicBezTo>
                  <a:cubicBezTo>
                    <a:pt x="3609" y="8572"/>
                    <a:pt x="3559" y="8471"/>
                    <a:pt x="3543" y="8521"/>
                  </a:cubicBezTo>
                  <a:cubicBezTo>
                    <a:pt x="3492" y="8471"/>
                    <a:pt x="3593" y="8421"/>
                    <a:pt x="3526" y="8421"/>
                  </a:cubicBezTo>
                  <a:cubicBezTo>
                    <a:pt x="3609" y="8354"/>
                    <a:pt x="3676" y="8421"/>
                    <a:pt x="3726" y="8488"/>
                  </a:cubicBezTo>
                  <a:cubicBezTo>
                    <a:pt x="3726" y="8538"/>
                    <a:pt x="3676" y="8505"/>
                    <a:pt x="3676" y="8538"/>
                  </a:cubicBezTo>
                  <a:cubicBezTo>
                    <a:pt x="3776" y="8488"/>
                    <a:pt x="3827" y="8555"/>
                    <a:pt x="3927" y="8521"/>
                  </a:cubicBezTo>
                  <a:cubicBezTo>
                    <a:pt x="3893" y="8572"/>
                    <a:pt x="3893" y="8638"/>
                    <a:pt x="3827" y="8655"/>
                  </a:cubicBezTo>
                  <a:cubicBezTo>
                    <a:pt x="3843" y="8672"/>
                    <a:pt x="3827" y="8722"/>
                    <a:pt x="3860" y="8705"/>
                  </a:cubicBezTo>
                  <a:cubicBezTo>
                    <a:pt x="3843" y="8722"/>
                    <a:pt x="3843" y="8722"/>
                    <a:pt x="3810" y="8739"/>
                  </a:cubicBezTo>
                  <a:cubicBezTo>
                    <a:pt x="3827" y="8805"/>
                    <a:pt x="3793" y="8822"/>
                    <a:pt x="3810" y="8856"/>
                  </a:cubicBezTo>
                  <a:cubicBezTo>
                    <a:pt x="3810" y="8889"/>
                    <a:pt x="3843" y="8872"/>
                    <a:pt x="3860" y="8872"/>
                  </a:cubicBezTo>
                  <a:cubicBezTo>
                    <a:pt x="3843" y="8956"/>
                    <a:pt x="3843" y="8939"/>
                    <a:pt x="3893" y="8956"/>
                  </a:cubicBezTo>
                  <a:cubicBezTo>
                    <a:pt x="3893" y="8989"/>
                    <a:pt x="3843" y="8989"/>
                    <a:pt x="3860" y="9039"/>
                  </a:cubicBezTo>
                  <a:cubicBezTo>
                    <a:pt x="3827" y="8989"/>
                    <a:pt x="3793" y="9006"/>
                    <a:pt x="3776" y="9039"/>
                  </a:cubicBezTo>
                  <a:cubicBezTo>
                    <a:pt x="3760" y="8989"/>
                    <a:pt x="3776" y="8939"/>
                    <a:pt x="3726" y="8956"/>
                  </a:cubicBezTo>
                  <a:cubicBezTo>
                    <a:pt x="3726" y="8872"/>
                    <a:pt x="3776" y="8872"/>
                    <a:pt x="3776" y="8805"/>
                  </a:cubicBezTo>
                  <a:cubicBezTo>
                    <a:pt x="3726" y="8889"/>
                    <a:pt x="3609" y="8956"/>
                    <a:pt x="3543" y="8906"/>
                  </a:cubicBezTo>
                  <a:cubicBezTo>
                    <a:pt x="3543" y="8906"/>
                    <a:pt x="3543" y="8922"/>
                    <a:pt x="3526" y="8922"/>
                  </a:cubicBezTo>
                  <a:cubicBezTo>
                    <a:pt x="3543" y="8939"/>
                    <a:pt x="3543" y="8956"/>
                    <a:pt x="3559" y="8956"/>
                  </a:cubicBezTo>
                  <a:cubicBezTo>
                    <a:pt x="3543" y="8989"/>
                    <a:pt x="3509" y="8939"/>
                    <a:pt x="3526" y="9023"/>
                  </a:cubicBezTo>
                  <a:cubicBezTo>
                    <a:pt x="3492" y="8956"/>
                    <a:pt x="3459" y="8989"/>
                    <a:pt x="3375" y="8973"/>
                  </a:cubicBezTo>
                  <a:cubicBezTo>
                    <a:pt x="3375" y="8939"/>
                    <a:pt x="3375" y="8939"/>
                    <a:pt x="3359" y="8922"/>
                  </a:cubicBezTo>
                  <a:cubicBezTo>
                    <a:pt x="3292" y="8939"/>
                    <a:pt x="3258" y="8922"/>
                    <a:pt x="3258" y="9006"/>
                  </a:cubicBezTo>
                  <a:cubicBezTo>
                    <a:pt x="3242" y="9006"/>
                    <a:pt x="3225" y="8989"/>
                    <a:pt x="3225" y="8989"/>
                  </a:cubicBezTo>
                  <a:cubicBezTo>
                    <a:pt x="3208" y="9006"/>
                    <a:pt x="3225" y="9006"/>
                    <a:pt x="3225" y="9023"/>
                  </a:cubicBezTo>
                  <a:cubicBezTo>
                    <a:pt x="3192" y="9056"/>
                    <a:pt x="3158" y="9056"/>
                    <a:pt x="3108" y="9039"/>
                  </a:cubicBezTo>
                  <a:cubicBezTo>
                    <a:pt x="3075" y="9039"/>
                    <a:pt x="3091" y="9123"/>
                    <a:pt x="3025" y="9106"/>
                  </a:cubicBezTo>
                  <a:cubicBezTo>
                    <a:pt x="3025" y="9073"/>
                    <a:pt x="3008" y="9073"/>
                    <a:pt x="3008" y="9090"/>
                  </a:cubicBezTo>
                  <a:cubicBezTo>
                    <a:pt x="2974" y="9090"/>
                    <a:pt x="3025" y="9023"/>
                    <a:pt x="2974" y="9039"/>
                  </a:cubicBezTo>
                  <a:close/>
                  <a:moveTo>
                    <a:pt x="3309" y="8755"/>
                  </a:moveTo>
                  <a:cubicBezTo>
                    <a:pt x="3309" y="8789"/>
                    <a:pt x="3309" y="8839"/>
                    <a:pt x="3292" y="8856"/>
                  </a:cubicBezTo>
                  <a:cubicBezTo>
                    <a:pt x="3342" y="8856"/>
                    <a:pt x="3359" y="8805"/>
                    <a:pt x="3375" y="8805"/>
                  </a:cubicBezTo>
                  <a:cubicBezTo>
                    <a:pt x="3359" y="8805"/>
                    <a:pt x="3375" y="8789"/>
                    <a:pt x="3375" y="8772"/>
                  </a:cubicBezTo>
                  <a:cubicBezTo>
                    <a:pt x="3342" y="8772"/>
                    <a:pt x="3342" y="8739"/>
                    <a:pt x="3325" y="8722"/>
                  </a:cubicBezTo>
                  <a:cubicBezTo>
                    <a:pt x="3325" y="8739"/>
                    <a:pt x="3325" y="8755"/>
                    <a:pt x="3309" y="8755"/>
                  </a:cubicBezTo>
                  <a:close/>
                  <a:moveTo>
                    <a:pt x="3392" y="10643"/>
                  </a:moveTo>
                  <a:cubicBezTo>
                    <a:pt x="3392" y="10593"/>
                    <a:pt x="3442" y="10577"/>
                    <a:pt x="3392" y="10560"/>
                  </a:cubicBezTo>
                  <a:cubicBezTo>
                    <a:pt x="3392" y="10610"/>
                    <a:pt x="3359" y="10627"/>
                    <a:pt x="3359" y="10660"/>
                  </a:cubicBezTo>
                  <a:cubicBezTo>
                    <a:pt x="3375" y="10677"/>
                    <a:pt x="3392" y="10710"/>
                    <a:pt x="3409" y="10727"/>
                  </a:cubicBezTo>
                  <a:cubicBezTo>
                    <a:pt x="3392" y="10677"/>
                    <a:pt x="3476" y="10643"/>
                    <a:pt x="3426" y="10593"/>
                  </a:cubicBezTo>
                  <a:cubicBezTo>
                    <a:pt x="3409" y="10610"/>
                    <a:pt x="3426" y="10643"/>
                    <a:pt x="3392" y="10643"/>
                  </a:cubicBezTo>
                  <a:close/>
                  <a:moveTo>
                    <a:pt x="3242" y="11078"/>
                  </a:moveTo>
                  <a:cubicBezTo>
                    <a:pt x="3225" y="11078"/>
                    <a:pt x="3208" y="11078"/>
                    <a:pt x="3208" y="11078"/>
                  </a:cubicBezTo>
                  <a:cubicBezTo>
                    <a:pt x="3258" y="11145"/>
                    <a:pt x="3192" y="11128"/>
                    <a:pt x="3175" y="11195"/>
                  </a:cubicBezTo>
                  <a:cubicBezTo>
                    <a:pt x="3192" y="11195"/>
                    <a:pt x="3208" y="11195"/>
                    <a:pt x="3225" y="11212"/>
                  </a:cubicBezTo>
                  <a:cubicBezTo>
                    <a:pt x="3192" y="11245"/>
                    <a:pt x="3175" y="11312"/>
                    <a:pt x="3208" y="11345"/>
                  </a:cubicBezTo>
                  <a:cubicBezTo>
                    <a:pt x="3208" y="11328"/>
                    <a:pt x="3225" y="11345"/>
                    <a:pt x="3225" y="11345"/>
                  </a:cubicBezTo>
                  <a:cubicBezTo>
                    <a:pt x="3309" y="11245"/>
                    <a:pt x="3225" y="11228"/>
                    <a:pt x="3258" y="11161"/>
                  </a:cubicBezTo>
                  <a:cubicBezTo>
                    <a:pt x="3225" y="11161"/>
                    <a:pt x="3225" y="11095"/>
                    <a:pt x="3242" y="11078"/>
                  </a:cubicBezTo>
                  <a:close/>
                  <a:moveTo>
                    <a:pt x="3309" y="10727"/>
                  </a:moveTo>
                  <a:cubicBezTo>
                    <a:pt x="3275" y="10744"/>
                    <a:pt x="3225" y="10794"/>
                    <a:pt x="3275" y="10827"/>
                  </a:cubicBezTo>
                  <a:cubicBezTo>
                    <a:pt x="3292" y="10794"/>
                    <a:pt x="3342" y="10760"/>
                    <a:pt x="3309" y="10727"/>
                  </a:cubicBezTo>
                  <a:close/>
                  <a:moveTo>
                    <a:pt x="3258" y="10526"/>
                  </a:moveTo>
                  <a:cubicBezTo>
                    <a:pt x="3275" y="10476"/>
                    <a:pt x="3342" y="10510"/>
                    <a:pt x="3359" y="10476"/>
                  </a:cubicBezTo>
                  <a:cubicBezTo>
                    <a:pt x="3392" y="10526"/>
                    <a:pt x="3309" y="10526"/>
                    <a:pt x="3309" y="10560"/>
                  </a:cubicBezTo>
                  <a:cubicBezTo>
                    <a:pt x="3275" y="10577"/>
                    <a:pt x="3292" y="10526"/>
                    <a:pt x="3258" y="10526"/>
                  </a:cubicBezTo>
                  <a:close/>
                  <a:moveTo>
                    <a:pt x="11947" y="8037"/>
                  </a:moveTo>
                  <a:cubicBezTo>
                    <a:pt x="11964" y="8037"/>
                    <a:pt x="11914" y="8120"/>
                    <a:pt x="11980" y="8104"/>
                  </a:cubicBezTo>
                  <a:cubicBezTo>
                    <a:pt x="11964" y="8120"/>
                    <a:pt x="11997" y="8120"/>
                    <a:pt x="11964" y="8154"/>
                  </a:cubicBezTo>
                  <a:cubicBezTo>
                    <a:pt x="11964" y="8154"/>
                    <a:pt x="11964" y="8137"/>
                    <a:pt x="11964" y="8137"/>
                  </a:cubicBezTo>
                  <a:cubicBezTo>
                    <a:pt x="11980" y="8104"/>
                    <a:pt x="11930" y="8120"/>
                    <a:pt x="11930" y="8087"/>
                  </a:cubicBezTo>
                  <a:cubicBezTo>
                    <a:pt x="11930" y="8087"/>
                    <a:pt x="11930" y="8104"/>
                    <a:pt x="11930" y="8104"/>
                  </a:cubicBezTo>
                  <a:cubicBezTo>
                    <a:pt x="11863" y="8120"/>
                    <a:pt x="11863" y="8003"/>
                    <a:pt x="11930" y="8020"/>
                  </a:cubicBezTo>
                  <a:cubicBezTo>
                    <a:pt x="11914" y="8037"/>
                    <a:pt x="11930" y="8054"/>
                    <a:pt x="11930" y="8054"/>
                  </a:cubicBezTo>
                  <a:cubicBezTo>
                    <a:pt x="11947" y="8054"/>
                    <a:pt x="11947" y="8054"/>
                    <a:pt x="11947" y="8037"/>
                  </a:cubicBezTo>
                  <a:close/>
                  <a:moveTo>
                    <a:pt x="12014" y="7686"/>
                  </a:moveTo>
                  <a:cubicBezTo>
                    <a:pt x="12014" y="7619"/>
                    <a:pt x="11980" y="7602"/>
                    <a:pt x="11947" y="7569"/>
                  </a:cubicBezTo>
                  <a:cubicBezTo>
                    <a:pt x="11930" y="7619"/>
                    <a:pt x="11914" y="7602"/>
                    <a:pt x="11947" y="7619"/>
                  </a:cubicBezTo>
                  <a:cubicBezTo>
                    <a:pt x="11914" y="7636"/>
                    <a:pt x="11897" y="7669"/>
                    <a:pt x="11880" y="7686"/>
                  </a:cubicBezTo>
                  <a:cubicBezTo>
                    <a:pt x="11897" y="7686"/>
                    <a:pt x="11914" y="7686"/>
                    <a:pt x="11914" y="7703"/>
                  </a:cubicBezTo>
                  <a:cubicBezTo>
                    <a:pt x="11897" y="7703"/>
                    <a:pt x="11847" y="7803"/>
                    <a:pt x="11880" y="7753"/>
                  </a:cubicBezTo>
                  <a:cubicBezTo>
                    <a:pt x="11897" y="7736"/>
                    <a:pt x="11897" y="7770"/>
                    <a:pt x="11930" y="7753"/>
                  </a:cubicBezTo>
                  <a:cubicBezTo>
                    <a:pt x="11914" y="7703"/>
                    <a:pt x="11980" y="7753"/>
                    <a:pt x="11980" y="7719"/>
                  </a:cubicBezTo>
                  <a:cubicBezTo>
                    <a:pt x="11930" y="7719"/>
                    <a:pt x="11997" y="7686"/>
                    <a:pt x="12014" y="7686"/>
                  </a:cubicBezTo>
                  <a:close/>
                  <a:moveTo>
                    <a:pt x="11680" y="8003"/>
                  </a:moveTo>
                  <a:cubicBezTo>
                    <a:pt x="11696" y="7970"/>
                    <a:pt x="11646" y="7920"/>
                    <a:pt x="11646" y="7953"/>
                  </a:cubicBezTo>
                  <a:cubicBezTo>
                    <a:pt x="11663" y="7970"/>
                    <a:pt x="11579" y="7987"/>
                    <a:pt x="11579" y="8020"/>
                  </a:cubicBezTo>
                  <a:cubicBezTo>
                    <a:pt x="11629" y="8037"/>
                    <a:pt x="11596" y="8070"/>
                    <a:pt x="11646" y="8104"/>
                  </a:cubicBezTo>
                  <a:cubicBezTo>
                    <a:pt x="11680" y="8054"/>
                    <a:pt x="11613" y="8054"/>
                    <a:pt x="11629" y="8003"/>
                  </a:cubicBezTo>
                  <a:lnTo>
                    <a:pt x="11680" y="8003"/>
                  </a:lnTo>
                  <a:close/>
                  <a:moveTo>
                    <a:pt x="10644" y="9858"/>
                  </a:moveTo>
                  <a:cubicBezTo>
                    <a:pt x="10627" y="9775"/>
                    <a:pt x="10711" y="9808"/>
                    <a:pt x="10694" y="9758"/>
                  </a:cubicBezTo>
                  <a:cubicBezTo>
                    <a:pt x="10677" y="9775"/>
                    <a:pt x="10660" y="9775"/>
                    <a:pt x="10644" y="9775"/>
                  </a:cubicBezTo>
                  <a:cubicBezTo>
                    <a:pt x="10644" y="9791"/>
                    <a:pt x="10627" y="9858"/>
                    <a:pt x="10644" y="9858"/>
                  </a:cubicBezTo>
                  <a:close/>
                  <a:moveTo>
                    <a:pt x="10794" y="9775"/>
                  </a:moveTo>
                  <a:cubicBezTo>
                    <a:pt x="10794" y="9775"/>
                    <a:pt x="10794" y="9775"/>
                    <a:pt x="10794" y="9775"/>
                  </a:cubicBezTo>
                  <a:lnTo>
                    <a:pt x="10794" y="9775"/>
                  </a:lnTo>
                  <a:cubicBezTo>
                    <a:pt x="10794" y="9775"/>
                    <a:pt x="10794" y="9775"/>
                    <a:pt x="10794" y="9775"/>
                  </a:cubicBezTo>
                  <a:close/>
                  <a:moveTo>
                    <a:pt x="11028" y="8521"/>
                  </a:moveTo>
                  <a:cubicBezTo>
                    <a:pt x="11045" y="8555"/>
                    <a:pt x="11095" y="8505"/>
                    <a:pt x="11112" y="8555"/>
                  </a:cubicBezTo>
                  <a:cubicBezTo>
                    <a:pt x="11095" y="8605"/>
                    <a:pt x="11095" y="8572"/>
                    <a:pt x="11061" y="8555"/>
                  </a:cubicBezTo>
                  <a:cubicBezTo>
                    <a:pt x="11112" y="8605"/>
                    <a:pt x="11078" y="8655"/>
                    <a:pt x="11061" y="8705"/>
                  </a:cubicBezTo>
                  <a:cubicBezTo>
                    <a:pt x="11028" y="8689"/>
                    <a:pt x="11011" y="8722"/>
                    <a:pt x="11011" y="8689"/>
                  </a:cubicBezTo>
                  <a:cubicBezTo>
                    <a:pt x="11011" y="8722"/>
                    <a:pt x="10961" y="8739"/>
                    <a:pt x="10961" y="8789"/>
                  </a:cubicBezTo>
                  <a:cubicBezTo>
                    <a:pt x="10878" y="8805"/>
                    <a:pt x="10894" y="8805"/>
                    <a:pt x="10794" y="8772"/>
                  </a:cubicBezTo>
                  <a:cubicBezTo>
                    <a:pt x="10794" y="8655"/>
                    <a:pt x="10844" y="8689"/>
                    <a:pt x="10878" y="8638"/>
                  </a:cubicBezTo>
                  <a:cubicBezTo>
                    <a:pt x="10894" y="8705"/>
                    <a:pt x="10911" y="8689"/>
                    <a:pt x="10961" y="8689"/>
                  </a:cubicBezTo>
                  <a:cubicBezTo>
                    <a:pt x="10961" y="8655"/>
                    <a:pt x="11011" y="8572"/>
                    <a:pt x="11028" y="8521"/>
                  </a:cubicBezTo>
                  <a:close/>
                  <a:moveTo>
                    <a:pt x="10777" y="9808"/>
                  </a:moveTo>
                  <a:cubicBezTo>
                    <a:pt x="10761" y="9791"/>
                    <a:pt x="10777" y="9775"/>
                    <a:pt x="10794" y="9775"/>
                  </a:cubicBezTo>
                  <a:cubicBezTo>
                    <a:pt x="10794" y="9775"/>
                    <a:pt x="10794" y="9791"/>
                    <a:pt x="10777" y="9808"/>
                  </a:cubicBezTo>
                  <a:close/>
                  <a:moveTo>
                    <a:pt x="10727" y="10125"/>
                  </a:moveTo>
                  <a:cubicBezTo>
                    <a:pt x="10711" y="10176"/>
                    <a:pt x="10660" y="10125"/>
                    <a:pt x="10627" y="10142"/>
                  </a:cubicBezTo>
                  <a:cubicBezTo>
                    <a:pt x="10627" y="10075"/>
                    <a:pt x="10627" y="10075"/>
                    <a:pt x="10644" y="10042"/>
                  </a:cubicBezTo>
                  <a:cubicBezTo>
                    <a:pt x="10644" y="10009"/>
                    <a:pt x="10610" y="10042"/>
                    <a:pt x="10610" y="10059"/>
                  </a:cubicBezTo>
                  <a:cubicBezTo>
                    <a:pt x="10594" y="10025"/>
                    <a:pt x="10627" y="9958"/>
                    <a:pt x="10660" y="9975"/>
                  </a:cubicBezTo>
                  <a:cubicBezTo>
                    <a:pt x="10610" y="10009"/>
                    <a:pt x="10677" y="9992"/>
                    <a:pt x="10660" y="10059"/>
                  </a:cubicBezTo>
                  <a:cubicBezTo>
                    <a:pt x="10694" y="10025"/>
                    <a:pt x="10677" y="10125"/>
                    <a:pt x="10727" y="10125"/>
                  </a:cubicBezTo>
                  <a:close/>
                  <a:moveTo>
                    <a:pt x="10978" y="9240"/>
                  </a:moveTo>
                  <a:cubicBezTo>
                    <a:pt x="11028" y="9273"/>
                    <a:pt x="11028" y="9173"/>
                    <a:pt x="11061" y="9156"/>
                  </a:cubicBezTo>
                  <a:cubicBezTo>
                    <a:pt x="11011" y="9156"/>
                    <a:pt x="10995" y="9206"/>
                    <a:pt x="10978" y="9240"/>
                  </a:cubicBezTo>
                  <a:close/>
                  <a:moveTo>
                    <a:pt x="10894" y="9624"/>
                  </a:moveTo>
                  <a:cubicBezTo>
                    <a:pt x="10911" y="9641"/>
                    <a:pt x="10944" y="9741"/>
                    <a:pt x="10861" y="9708"/>
                  </a:cubicBezTo>
                  <a:cubicBezTo>
                    <a:pt x="10861" y="9691"/>
                    <a:pt x="10878" y="9691"/>
                    <a:pt x="10878" y="9658"/>
                  </a:cubicBezTo>
                  <a:cubicBezTo>
                    <a:pt x="10827" y="9708"/>
                    <a:pt x="10811" y="9724"/>
                    <a:pt x="10794" y="9775"/>
                  </a:cubicBezTo>
                  <a:cubicBezTo>
                    <a:pt x="10777" y="9741"/>
                    <a:pt x="10744" y="9724"/>
                    <a:pt x="10727" y="9708"/>
                  </a:cubicBezTo>
                  <a:cubicBezTo>
                    <a:pt x="10727" y="9674"/>
                    <a:pt x="10744" y="9674"/>
                    <a:pt x="10777" y="9674"/>
                  </a:cubicBezTo>
                  <a:lnTo>
                    <a:pt x="10777" y="9708"/>
                  </a:lnTo>
                  <a:cubicBezTo>
                    <a:pt x="10794" y="9708"/>
                    <a:pt x="10794" y="9674"/>
                    <a:pt x="10794" y="9641"/>
                  </a:cubicBezTo>
                  <a:cubicBezTo>
                    <a:pt x="10811" y="9691"/>
                    <a:pt x="10878" y="9658"/>
                    <a:pt x="10894" y="9624"/>
                  </a:cubicBezTo>
                  <a:close/>
                  <a:moveTo>
                    <a:pt x="11696" y="7569"/>
                  </a:moveTo>
                  <a:cubicBezTo>
                    <a:pt x="11680" y="7602"/>
                    <a:pt x="11713" y="7636"/>
                    <a:pt x="11680" y="7653"/>
                  </a:cubicBezTo>
                  <a:cubicBezTo>
                    <a:pt x="11646" y="7653"/>
                    <a:pt x="11579" y="7619"/>
                    <a:pt x="11546" y="7653"/>
                  </a:cubicBezTo>
                  <a:cubicBezTo>
                    <a:pt x="11613" y="7669"/>
                    <a:pt x="11529" y="7703"/>
                    <a:pt x="11563" y="7736"/>
                  </a:cubicBezTo>
                  <a:cubicBezTo>
                    <a:pt x="11579" y="7703"/>
                    <a:pt x="11629" y="7719"/>
                    <a:pt x="11613" y="7753"/>
                  </a:cubicBezTo>
                  <a:cubicBezTo>
                    <a:pt x="11663" y="7719"/>
                    <a:pt x="11713" y="7703"/>
                    <a:pt x="11746" y="7669"/>
                  </a:cubicBezTo>
                  <a:cubicBezTo>
                    <a:pt x="11696" y="7669"/>
                    <a:pt x="11763" y="7586"/>
                    <a:pt x="11696" y="7569"/>
                  </a:cubicBezTo>
                  <a:close/>
                  <a:moveTo>
                    <a:pt x="11195" y="8187"/>
                  </a:moveTo>
                  <a:cubicBezTo>
                    <a:pt x="11195" y="8221"/>
                    <a:pt x="11195" y="8237"/>
                    <a:pt x="11195" y="8254"/>
                  </a:cubicBezTo>
                  <a:cubicBezTo>
                    <a:pt x="11245" y="8254"/>
                    <a:pt x="11279" y="8221"/>
                    <a:pt x="11279" y="8187"/>
                  </a:cubicBezTo>
                  <a:cubicBezTo>
                    <a:pt x="11279" y="8171"/>
                    <a:pt x="11262" y="8171"/>
                    <a:pt x="11245" y="8154"/>
                  </a:cubicBezTo>
                  <a:cubicBezTo>
                    <a:pt x="11212" y="8154"/>
                    <a:pt x="11245" y="8221"/>
                    <a:pt x="11195" y="8187"/>
                  </a:cubicBezTo>
                  <a:close/>
                  <a:moveTo>
                    <a:pt x="11178" y="7970"/>
                  </a:moveTo>
                  <a:cubicBezTo>
                    <a:pt x="11112" y="7970"/>
                    <a:pt x="11095" y="7953"/>
                    <a:pt x="11045" y="7970"/>
                  </a:cubicBezTo>
                  <a:cubicBezTo>
                    <a:pt x="11095" y="7920"/>
                    <a:pt x="10978" y="7937"/>
                    <a:pt x="11011" y="7853"/>
                  </a:cubicBezTo>
                  <a:cubicBezTo>
                    <a:pt x="10911" y="7836"/>
                    <a:pt x="10878" y="7870"/>
                    <a:pt x="10811" y="7836"/>
                  </a:cubicBezTo>
                  <a:lnTo>
                    <a:pt x="10811" y="7770"/>
                  </a:lnTo>
                  <a:cubicBezTo>
                    <a:pt x="10711" y="7753"/>
                    <a:pt x="10744" y="7636"/>
                    <a:pt x="10727" y="7552"/>
                  </a:cubicBezTo>
                  <a:cubicBezTo>
                    <a:pt x="10711" y="7519"/>
                    <a:pt x="10644" y="7452"/>
                    <a:pt x="10694" y="7452"/>
                  </a:cubicBezTo>
                  <a:cubicBezTo>
                    <a:pt x="10694" y="7419"/>
                    <a:pt x="10677" y="7469"/>
                    <a:pt x="10644" y="7452"/>
                  </a:cubicBezTo>
                  <a:cubicBezTo>
                    <a:pt x="10577" y="7352"/>
                    <a:pt x="10644" y="7285"/>
                    <a:pt x="10677" y="7201"/>
                  </a:cubicBezTo>
                  <a:cubicBezTo>
                    <a:pt x="10727" y="7235"/>
                    <a:pt x="10744" y="7268"/>
                    <a:pt x="10794" y="7302"/>
                  </a:cubicBezTo>
                  <a:cubicBezTo>
                    <a:pt x="10777" y="7369"/>
                    <a:pt x="10727" y="7469"/>
                    <a:pt x="10811" y="7502"/>
                  </a:cubicBezTo>
                  <a:cubicBezTo>
                    <a:pt x="10794" y="7703"/>
                    <a:pt x="11045" y="7870"/>
                    <a:pt x="11178" y="7820"/>
                  </a:cubicBezTo>
                  <a:cubicBezTo>
                    <a:pt x="11178" y="7836"/>
                    <a:pt x="11178" y="7836"/>
                    <a:pt x="11195" y="7836"/>
                  </a:cubicBezTo>
                  <a:cubicBezTo>
                    <a:pt x="11112" y="7836"/>
                    <a:pt x="11195" y="7920"/>
                    <a:pt x="11212" y="7970"/>
                  </a:cubicBezTo>
                  <a:cubicBezTo>
                    <a:pt x="11228" y="7987"/>
                    <a:pt x="11295" y="7953"/>
                    <a:pt x="11312" y="7987"/>
                  </a:cubicBezTo>
                  <a:cubicBezTo>
                    <a:pt x="11345" y="8020"/>
                    <a:pt x="11362" y="8120"/>
                    <a:pt x="11446" y="8087"/>
                  </a:cubicBezTo>
                  <a:cubicBezTo>
                    <a:pt x="11479" y="8204"/>
                    <a:pt x="11529" y="8221"/>
                    <a:pt x="11546" y="8271"/>
                  </a:cubicBezTo>
                  <a:cubicBezTo>
                    <a:pt x="11529" y="8304"/>
                    <a:pt x="11513" y="8304"/>
                    <a:pt x="11479" y="8288"/>
                  </a:cubicBezTo>
                  <a:cubicBezTo>
                    <a:pt x="11479" y="8321"/>
                    <a:pt x="11496" y="8321"/>
                    <a:pt x="11513" y="8321"/>
                  </a:cubicBezTo>
                  <a:cubicBezTo>
                    <a:pt x="11479" y="8338"/>
                    <a:pt x="11479" y="8371"/>
                    <a:pt x="11462" y="8354"/>
                  </a:cubicBezTo>
                  <a:cubicBezTo>
                    <a:pt x="11446" y="8321"/>
                    <a:pt x="11429" y="8304"/>
                    <a:pt x="11462" y="8288"/>
                  </a:cubicBezTo>
                  <a:cubicBezTo>
                    <a:pt x="11396" y="8154"/>
                    <a:pt x="11345" y="8204"/>
                    <a:pt x="11245" y="8154"/>
                  </a:cubicBezTo>
                  <a:cubicBezTo>
                    <a:pt x="11212" y="8137"/>
                    <a:pt x="11212" y="8070"/>
                    <a:pt x="11228" y="8054"/>
                  </a:cubicBezTo>
                  <a:cubicBezTo>
                    <a:pt x="11212" y="8037"/>
                    <a:pt x="11162" y="8037"/>
                    <a:pt x="11178" y="7970"/>
                  </a:cubicBezTo>
                  <a:close/>
                  <a:moveTo>
                    <a:pt x="11195" y="8705"/>
                  </a:moveTo>
                  <a:cubicBezTo>
                    <a:pt x="11212" y="8705"/>
                    <a:pt x="11212" y="8722"/>
                    <a:pt x="11228" y="8722"/>
                  </a:cubicBezTo>
                  <a:cubicBezTo>
                    <a:pt x="11228" y="8672"/>
                    <a:pt x="11145" y="8722"/>
                    <a:pt x="11145" y="8722"/>
                  </a:cubicBezTo>
                  <a:cubicBezTo>
                    <a:pt x="11162" y="8722"/>
                    <a:pt x="11145" y="8755"/>
                    <a:pt x="11145" y="8772"/>
                  </a:cubicBezTo>
                  <a:lnTo>
                    <a:pt x="11195" y="8772"/>
                  </a:lnTo>
                  <a:cubicBezTo>
                    <a:pt x="11178" y="8739"/>
                    <a:pt x="11162" y="8722"/>
                    <a:pt x="11195" y="8705"/>
                  </a:cubicBezTo>
                  <a:close/>
                  <a:moveTo>
                    <a:pt x="10944" y="9541"/>
                  </a:moveTo>
                  <a:cubicBezTo>
                    <a:pt x="10944" y="9541"/>
                    <a:pt x="10944" y="9541"/>
                    <a:pt x="10961" y="9541"/>
                  </a:cubicBezTo>
                  <a:cubicBezTo>
                    <a:pt x="10995" y="9524"/>
                    <a:pt x="10978" y="9524"/>
                    <a:pt x="11011" y="9541"/>
                  </a:cubicBezTo>
                  <a:cubicBezTo>
                    <a:pt x="11011" y="9524"/>
                    <a:pt x="11028" y="9507"/>
                    <a:pt x="11028" y="9457"/>
                  </a:cubicBezTo>
                  <a:cubicBezTo>
                    <a:pt x="10995" y="9491"/>
                    <a:pt x="10995" y="9407"/>
                    <a:pt x="10978" y="9457"/>
                  </a:cubicBezTo>
                  <a:cubicBezTo>
                    <a:pt x="10995" y="9457"/>
                    <a:pt x="11028" y="9507"/>
                    <a:pt x="10995" y="9507"/>
                  </a:cubicBezTo>
                  <a:cubicBezTo>
                    <a:pt x="10995" y="9491"/>
                    <a:pt x="10995" y="9474"/>
                    <a:pt x="10978" y="9474"/>
                  </a:cubicBezTo>
                  <a:cubicBezTo>
                    <a:pt x="10995" y="9507"/>
                    <a:pt x="10961" y="9524"/>
                    <a:pt x="10944" y="9541"/>
                  </a:cubicBezTo>
                  <a:close/>
                  <a:moveTo>
                    <a:pt x="11112" y="9775"/>
                  </a:moveTo>
                  <a:cubicBezTo>
                    <a:pt x="11112" y="9691"/>
                    <a:pt x="11078" y="9741"/>
                    <a:pt x="11045" y="9691"/>
                  </a:cubicBezTo>
                  <a:cubicBezTo>
                    <a:pt x="11045" y="9724"/>
                    <a:pt x="11078" y="9724"/>
                    <a:pt x="11061" y="9775"/>
                  </a:cubicBezTo>
                  <a:close/>
                  <a:moveTo>
                    <a:pt x="4311" y="4729"/>
                  </a:moveTo>
                  <a:cubicBezTo>
                    <a:pt x="4278" y="4729"/>
                    <a:pt x="4261" y="4729"/>
                    <a:pt x="4261" y="4712"/>
                  </a:cubicBezTo>
                  <a:cubicBezTo>
                    <a:pt x="4244" y="4795"/>
                    <a:pt x="4294" y="4779"/>
                    <a:pt x="4261" y="4829"/>
                  </a:cubicBezTo>
                  <a:cubicBezTo>
                    <a:pt x="4278" y="4829"/>
                    <a:pt x="4278" y="4829"/>
                    <a:pt x="4294" y="4846"/>
                  </a:cubicBezTo>
                  <a:cubicBezTo>
                    <a:pt x="4294" y="4779"/>
                    <a:pt x="4294" y="4795"/>
                    <a:pt x="4294" y="4745"/>
                  </a:cubicBezTo>
                  <a:cubicBezTo>
                    <a:pt x="4294" y="4745"/>
                    <a:pt x="4311" y="4745"/>
                    <a:pt x="4311" y="4729"/>
                  </a:cubicBezTo>
                  <a:close/>
                  <a:moveTo>
                    <a:pt x="4996" y="6049"/>
                  </a:moveTo>
                  <a:cubicBezTo>
                    <a:pt x="4946" y="6049"/>
                    <a:pt x="4979" y="6132"/>
                    <a:pt x="4946" y="6115"/>
                  </a:cubicBezTo>
                  <a:cubicBezTo>
                    <a:pt x="4963" y="6115"/>
                    <a:pt x="4946" y="6182"/>
                    <a:pt x="4963" y="6132"/>
                  </a:cubicBezTo>
                  <a:cubicBezTo>
                    <a:pt x="4963" y="6082"/>
                    <a:pt x="5046" y="6099"/>
                    <a:pt x="5046" y="6032"/>
                  </a:cubicBezTo>
                  <a:cubicBezTo>
                    <a:pt x="5080" y="6032"/>
                    <a:pt x="5046" y="6082"/>
                    <a:pt x="5063" y="6049"/>
                  </a:cubicBezTo>
                  <a:cubicBezTo>
                    <a:pt x="5063" y="6032"/>
                    <a:pt x="5063" y="5982"/>
                    <a:pt x="5030" y="5965"/>
                  </a:cubicBezTo>
                  <a:cubicBezTo>
                    <a:pt x="5063" y="5982"/>
                    <a:pt x="5063" y="5948"/>
                    <a:pt x="5096" y="5965"/>
                  </a:cubicBezTo>
                  <a:cubicBezTo>
                    <a:pt x="5080" y="5881"/>
                    <a:pt x="5063" y="5948"/>
                    <a:pt x="5030" y="5948"/>
                  </a:cubicBezTo>
                  <a:cubicBezTo>
                    <a:pt x="5013" y="5948"/>
                    <a:pt x="5013" y="5932"/>
                    <a:pt x="4996" y="5932"/>
                  </a:cubicBezTo>
                  <a:cubicBezTo>
                    <a:pt x="5013" y="5998"/>
                    <a:pt x="4979" y="5998"/>
                    <a:pt x="4963" y="6032"/>
                  </a:cubicBezTo>
                  <a:cubicBezTo>
                    <a:pt x="4979" y="6032"/>
                    <a:pt x="4996" y="6032"/>
                    <a:pt x="4996" y="6049"/>
                  </a:cubicBezTo>
                  <a:close/>
                  <a:moveTo>
                    <a:pt x="3994" y="5146"/>
                  </a:moveTo>
                  <a:cubicBezTo>
                    <a:pt x="3944" y="5180"/>
                    <a:pt x="3910" y="5113"/>
                    <a:pt x="3910" y="5046"/>
                  </a:cubicBezTo>
                  <a:cubicBezTo>
                    <a:pt x="3944" y="5046"/>
                    <a:pt x="3944" y="4963"/>
                    <a:pt x="3977" y="4996"/>
                  </a:cubicBezTo>
                  <a:lnTo>
                    <a:pt x="3977" y="4946"/>
                  </a:lnTo>
                  <a:cubicBezTo>
                    <a:pt x="4094" y="4929"/>
                    <a:pt x="4044" y="4762"/>
                    <a:pt x="4111" y="4729"/>
                  </a:cubicBezTo>
                  <a:cubicBezTo>
                    <a:pt x="4127" y="4729"/>
                    <a:pt x="4111" y="4745"/>
                    <a:pt x="4111" y="4745"/>
                  </a:cubicBezTo>
                  <a:cubicBezTo>
                    <a:pt x="4111" y="4795"/>
                    <a:pt x="4161" y="4795"/>
                    <a:pt x="4194" y="4795"/>
                  </a:cubicBezTo>
                  <a:cubicBezTo>
                    <a:pt x="4161" y="4963"/>
                    <a:pt x="4027" y="4979"/>
                    <a:pt x="3994" y="5146"/>
                  </a:cubicBezTo>
                  <a:close/>
                  <a:moveTo>
                    <a:pt x="4127" y="6333"/>
                  </a:moveTo>
                  <a:cubicBezTo>
                    <a:pt x="4194" y="6333"/>
                    <a:pt x="4244" y="6349"/>
                    <a:pt x="4328" y="6399"/>
                  </a:cubicBezTo>
                  <a:cubicBezTo>
                    <a:pt x="4311" y="6283"/>
                    <a:pt x="4395" y="6283"/>
                    <a:pt x="4445" y="6232"/>
                  </a:cubicBezTo>
                  <a:cubicBezTo>
                    <a:pt x="4395" y="6216"/>
                    <a:pt x="4478" y="6149"/>
                    <a:pt x="4428" y="6099"/>
                  </a:cubicBezTo>
                  <a:cubicBezTo>
                    <a:pt x="4395" y="6099"/>
                    <a:pt x="4378" y="6065"/>
                    <a:pt x="4361" y="6115"/>
                  </a:cubicBezTo>
                  <a:cubicBezTo>
                    <a:pt x="4361" y="6232"/>
                    <a:pt x="4311" y="6266"/>
                    <a:pt x="4194" y="6216"/>
                  </a:cubicBezTo>
                  <a:cubicBezTo>
                    <a:pt x="4211" y="6266"/>
                    <a:pt x="4144" y="6266"/>
                    <a:pt x="4127" y="6333"/>
                  </a:cubicBezTo>
                  <a:close/>
                  <a:moveTo>
                    <a:pt x="4094" y="6049"/>
                  </a:moveTo>
                  <a:cubicBezTo>
                    <a:pt x="4061" y="6015"/>
                    <a:pt x="4144" y="6032"/>
                    <a:pt x="4161" y="6032"/>
                  </a:cubicBezTo>
                  <a:cubicBezTo>
                    <a:pt x="4161" y="5998"/>
                    <a:pt x="4144" y="5965"/>
                    <a:pt x="4161" y="5948"/>
                  </a:cubicBezTo>
                  <a:cubicBezTo>
                    <a:pt x="4194" y="5948"/>
                    <a:pt x="4177" y="5998"/>
                    <a:pt x="4211" y="5982"/>
                  </a:cubicBezTo>
                  <a:cubicBezTo>
                    <a:pt x="4211" y="6032"/>
                    <a:pt x="4194" y="6099"/>
                    <a:pt x="4228" y="6115"/>
                  </a:cubicBezTo>
                  <a:cubicBezTo>
                    <a:pt x="4211" y="6132"/>
                    <a:pt x="4211" y="6166"/>
                    <a:pt x="4177" y="6182"/>
                  </a:cubicBezTo>
                  <a:cubicBezTo>
                    <a:pt x="4177" y="6132"/>
                    <a:pt x="4144" y="6132"/>
                    <a:pt x="4127" y="6132"/>
                  </a:cubicBezTo>
                  <a:cubicBezTo>
                    <a:pt x="4111" y="6082"/>
                    <a:pt x="4161" y="6032"/>
                    <a:pt x="4094" y="6049"/>
                  </a:cubicBezTo>
                  <a:close/>
                  <a:moveTo>
                    <a:pt x="6182" y="6500"/>
                  </a:moveTo>
                  <a:cubicBezTo>
                    <a:pt x="6149" y="6516"/>
                    <a:pt x="6099" y="6516"/>
                    <a:pt x="6099" y="6567"/>
                  </a:cubicBezTo>
                  <a:cubicBezTo>
                    <a:pt x="6166" y="6583"/>
                    <a:pt x="6182" y="6550"/>
                    <a:pt x="6182" y="6500"/>
                  </a:cubicBezTo>
                  <a:close/>
                  <a:moveTo>
                    <a:pt x="5898" y="318"/>
                  </a:moveTo>
                  <a:cubicBezTo>
                    <a:pt x="5915" y="318"/>
                    <a:pt x="5915" y="351"/>
                    <a:pt x="5949" y="351"/>
                  </a:cubicBezTo>
                  <a:cubicBezTo>
                    <a:pt x="5982" y="318"/>
                    <a:pt x="6015" y="267"/>
                    <a:pt x="5965" y="234"/>
                  </a:cubicBezTo>
                  <a:cubicBezTo>
                    <a:pt x="5932" y="251"/>
                    <a:pt x="5915" y="284"/>
                    <a:pt x="5898" y="318"/>
                  </a:cubicBezTo>
                  <a:close/>
                  <a:moveTo>
                    <a:pt x="6116" y="8739"/>
                  </a:moveTo>
                  <a:cubicBezTo>
                    <a:pt x="6015" y="8755"/>
                    <a:pt x="5999" y="8722"/>
                    <a:pt x="5882" y="8772"/>
                  </a:cubicBezTo>
                  <a:cubicBezTo>
                    <a:pt x="5898" y="8655"/>
                    <a:pt x="5982" y="8638"/>
                    <a:pt x="6015" y="8555"/>
                  </a:cubicBezTo>
                  <a:cubicBezTo>
                    <a:pt x="5982" y="8555"/>
                    <a:pt x="5949" y="8555"/>
                    <a:pt x="5965" y="8605"/>
                  </a:cubicBezTo>
                  <a:cubicBezTo>
                    <a:pt x="5915" y="8588"/>
                    <a:pt x="5982" y="8555"/>
                    <a:pt x="5949" y="8555"/>
                  </a:cubicBezTo>
                  <a:cubicBezTo>
                    <a:pt x="5982" y="8538"/>
                    <a:pt x="5965" y="8538"/>
                    <a:pt x="5965" y="8488"/>
                  </a:cubicBezTo>
                  <a:cubicBezTo>
                    <a:pt x="6015" y="8488"/>
                    <a:pt x="6049" y="8488"/>
                    <a:pt x="6116" y="8455"/>
                  </a:cubicBezTo>
                  <a:lnTo>
                    <a:pt x="6116" y="8521"/>
                  </a:lnTo>
                  <a:cubicBezTo>
                    <a:pt x="6149" y="8505"/>
                    <a:pt x="6166" y="8455"/>
                    <a:pt x="6199" y="8438"/>
                  </a:cubicBezTo>
                  <a:cubicBezTo>
                    <a:pt x="6182" y="8488"/>
                    <a:pt x="6216" y="8521"/>
                    <a:pt x="6149" y="8538"/>
                  </a:cubicBezTo>
                  <a:cubicBezTo>
                    <a:pt x="6199" y="8622"/>
                    <a:pt x="6116" y="8655"/>
                    <a:pt x="6116" y="8739"/>
                  </a:cubicBezTo>
                  <a:close/>
                  <a:moveTo>
                    <a:pt x="8004" y="11846"/>
                  </a:moveTo>
                  <a:cubicBezTo>
                    <a:pt x="7987" y="11813"/>
                    <a:pt x="7970" y="11813"/>
                    <a:pt x="7987" y="11780"/>
                  </a:cubicBezTo>
                  <a:cubicBezTo>
                    <a:pt x="8020" y="11780"/>
                    <a:pt x="8020" y="11813"/>
                    <a:pt x="8020" y="11846"/>
                  </a:cubicBezTo>
                  <a:cubicBezTo>
                    <a:pt x="7987" y="11846"/>
                    <a:pt x="7987" y="11863"/>
                    <a:pt x="7970" y="11863"/>
                  </a:cubicBezTo>
                  <a:cubicBezTo>
                    <a:pt x="7954" y="11830"/>
                    <a:pt x="7987" y="11846"/>
                    <a:pt x="8004" y="11846"/>
                  </a:cubicBezTo>
                  <a:close/>
                  <a:moveTo>
                    <a:pt x="7920" y="11713"/>
                  </a:moveTo>
                  <a:cubicBezTo>
                    <a:pt x="7987" y="11746"/>
                    <a:pt x="7903" y="11780"/>
                    <a:pt x="7920" y="11846"/>
                  </a:cubicBezTo>
                  <a:cubicBezTo>
                    <a:pt x="7870" y="11796"/>
                    <a:pt x="7920" y="11780"/>
                    <a:pt x="7920" y="11713"/>
                  </a:cubicBezTo>
                  <a:close/>
                  <a:moveTo>
                    <a:pt x="7820" y="11913"/>
                  </a:moveTo>
                  <a:cubicBezTo>
                    <a:pt x="7870" y="11897"/>
                    <a:pt x="7870" y="11930"/>
                    <a:pt x="7903" y="11913"/>
                  </a:cubicBezTo>
                  <a:cubicBezTo>
                    <a:pt x="7920" y="11947"/>
                    <a:pt x="7853" y="11947"/>
                    <a:pt x="7887" y="11963"/>
                  </a:cubicBezTo>
                  <a:cubicBezTo>
                    <a:pt x="7887" y="12014"/>
                    <a:pt x="7837" y="11930"/>
                    <a:pt x="7837" y="11980"/>
                  </a:cubicBezTo>
                  <a:cubicBezTo>
                    <a:pt x="7803" y="11980"/>
                    <a:pt x="7820" y="11930"/>
                    <a:pt x="7820" y="11913"/>
                  </a:cubicBezTo>
                  <a:close/>
                  <a:moveTo>
                    <a:pt x="7670" y="12130"/>
                  </a:moveTo>
                  <a:cubicBezTo>
                    <a:pt x="7670" y="12097"/>
                    <a:pt x="7686" y="12097"/>
                    <a:pt x="7686" y="12080"/>
                  </a:cubicBezTo>
                  <a:cubicBezTo>
                    <a:pt x="7636" y="12130"/>
                    <a:pt x="7619" y="12130"/>
                    <a:pt x="7569" y="12181"/>
                  </a:cubicBezTo>
                  <a:cubicBezTo>
                    <a:pt x="7586" y="12130"/>
                    <a:pt x="7569" y="12097"/>
                    <a:pt x="7569" y="12080"/>
                  </a:cubicBezTo>
                  <a:cubicBezTo>
                    <a:pt x="7619" y="12030"/>
                    <a:pt x="7636" y="12064"/>
                    <a:pt x="7703" y="12014"/>
                  </a:cubicBezTo>
                  <a:cubicBezTo>
                    <a:pt x="7686" y="12014"/>
                    <a:pt x="7686" y="11980"/>
                    <a:pt x="7670" y="11980"/>
                  </a:cubicBezTo>
                  <a:cubicBezTo>
                    <a:pt x="7686" y="12047"/>
                    <a:pt x="7636" y="11947"/>
                    <a:pt x="7619" y="11930"/>
                  </a:cubicBezTo>
                  <a:cubicBezTo>
                    <a:pt x="7619" y="11897"/>
                    <a:pt x="7653" y="11963"/>
                    <a:pt x="7670" y="11963"/>
                  </a:cubicBezTo>
                  <a:cubicBezTo>
                    <a:pt x="7686" y="11947"/>
                    <a:pt x="7686" y="11930"/>
                    <a:pt x="7703" y="11897"/>
                  </a:cubicBezTo>
                  <a:cubicBezTo>
                    <a:pt x="7720" y="11963"/>
                    <a:pt x="7736" y="11930"/>
                    <a:pt x="7787" y="11980"/>
                  </a:cubicBezTo>
                  <a:cubicBezTo>
                    <a:pt x="7736" y="12047"/>
                    <a:pt x="7770" y="12114"/>
                    <a:pt x="7670" y="12130"/>
                  </a:cubicBezTo>
                  <a:close/>
                  <a:moveTo>
                    <a:pt x="8254" y="11763"/>
                  </a:moveTo>
                  <a:cubicBezTo>
                    <a:pt x="8254" y="11796"/>
                    <a:pt x="8371" y="11746"/>
                    <a:pt x="8355" y="11679"/>
                  </a:cubicBezTo>
                  <a:cubicBezTo>
                    <a:pt x="8321" y="11663"/>
                    <a:pt x="8304" y="11696"/>
                    <a:pt x="8271" y="11679"/>
                  </a:cubicBezTo>
                  <a:cubicBezTo>
                    <a:pt x="8288" y="11713"/>
                    <a:pt x="8271" y="11729"/>
                    <a:pt x="8288" y="11763"/>
                  </a:cubicBezTo>
                  <a:lnTo>
                    <a:pt x="8254" y="11763"/>
                  </a:lnTo>
                  <a:close/>
                  <a:moveTo>
                    <a:pt x="3676" y="4729"/>
                  </a:moveTo>
                  <a:cubicBezTo>
                    <a:pt x="3676" y="4779"/>
                    <a:pt x="3710" y="4779"/>
                    <a:pt x="3743" y="4795"/>
                  </a:cubicBezTo>
                  <a:cubicBezTo>
                    <a:pt x="3776" y="4729"/>
                    <a:pt x="3827" y="4678"/>
                    <a:pt x="3860" y="4595"/>
                  </a:cubicBezTo>
                  <a:cubicBezTo>
                    <a:pt x="3760" y="4595"/>
                    <a:pt x="3827" y="4394"/>
                    <a:pt x="3726" y="4394"/>
                  </a:cubicBezTo>
                  <a:cubicBezTo>
                    <a:pt x="3726" y="4428"/>
                    <a:pt x="3726" y="4461"/>
                    <a:pt x="3710" y="4478"/>
                  </a:cubicBezTo>
                  <a:cubicBezTo>
                    <a:pt x="3710" y="4445"/>
                    <a:pt x="3693" y="4428"/>
                    <a:pt x="3676" y="4428"/>
                  </a:cubicBezTo>
                  <a:cubicBezTo>
                    <a:pt x="3676" y="4528"/>
                    <a:pt x="3743" y="4445"/>
                    <a:pt x="3760" y="4511"/>
                  </a:cubicBezTo>
                  <a:cubicBezTo>
                    <a:pt x="3710" y="4528"/>
                    <a:pt x="3743" y="4678"/>
                    <a:pt x="3693" y="4662"/>
                  </a:cubicBezTo>
                  <a:cubicBezTo>
                    <a:pt x="3710" y="4678"/>
                    <a:pt x="3710" y="4762"/>
                    <a:pt x="3676" y="4729"/>
                  </a:cubicBezTo>
                  <a:close/>
                  <a:moveTo>
                    <a:pt x="10644" y="9591"/>
                  </a:moveTo>
                  <a:cubicBezTo>
                    <a:pt x="10660" y="9607"/>
                    <a:pt x="10677" y="9607"/>
                    <a:pt x="10727" y="9624"/>
                  </a:cubicBezTo>
                  <a:cubicBezTo>
                    <a:pt x="10711" y="9658"/>
                    <a:pt x="10711" y="9691"/>
                    <a:pt x="10694" y="9708"/>
                  </a:cubicBezTo>
                  <a:cubicBezTo>
                    <a:pt x="10677" y="9708"/>
                    <a:pt x="10660" y="9691"/>
                    <a:pt x="10660" y="9641"/>
                  </a:cubicBezTo>
                  <a:lnTo>
                    <a:pt x="10610" y="9641"/>
                  </a:lnTo>
                  <a:cubicBezTo>
                    <a:pt x="10610" y="9658"/>
                    <a:pt x="10627" y="9674"/>
                    <a:pt x="10627" y="9691"/>
                  </a:cubicBezTo>
                  <a:cubicBezTo>
                    <a:pt x="10610" y="9691"/>
                    <a:pt x="10594" y="9658"/>
                    <a:pt x="10594" y="9691"/>
                  </a:cubicBezTo>
                  <a:cubicBezTo>
                    <a:pt x="10543" y="9674"/>
                    <a:pt x="10627" y="9641"/>
                    <a:pt x="10594" y="9624"/>
                  </a:cubicBezTo>
                  <a:cubicBezTo>
                    <a:pt x="10594" y="9607"/>
                    <a:pt x="10627" y="9607"/>
                    <a:pt x="10627" y="9624"/>
                  </a:cubicBezTo>
                  <a:cubicBezTo>
                    <a:pt x="10644" y="9624"/>
                    <a:pt x="10627" y="9607"/>
                    <a:pt x="10627" y="9591"/>
                  </a:cubicBezTo>
                  <a:cubicBezTo>
                    <a:pt x="10594" y="9591"/>
                    <a:pt x="10594" y="9607"/>
                    <a:pt x="10577" y="9591"/>
                  </a:cubicBezTo>
                  <a:cubicBezTo>
                    <a:pt x="10594" y="9574"/>
                    <a:pt x="10627" y="9541"/>
                    <a:pt x="10660" y="9557"/>
                  </a:cubicBezTo>
                  <a:cubicBezTo>
                    <a:pt x="10660" y="9591"/>
                    <a:pt x="10644" y="9591"/>
                    <a:pt x="10644" y="9591"/>
                  </a:cubicBezTo>
                  <a:close/>
                  <a:moveTo>
                    <a:pt x="6851" y="11863"/>
                  </a:moveTo>
                  <a:cubicBezTo>
                    <a:pt x="6868" y="11830"/>
                    <a:pt x="6801" y="11813"/>
                    <a:pt x="6834" y="11796"/>
                  </a:cubicBezTo>
                  <a:cubicBezTo>
                    <a:pt x="6817" y="11830"/>
                    <a:pt x="6884" y="11846"/>
                    <a:pt x="6851" y="11830"/>
                  </a:cubicBezTo>
                  <a:cubicBezTo>
                    <a:pt x="6851" y="11796"/>
                    <a:pt x="6851" y="11780"/>
                    <a:pt x="6834" y="11763"/>
                  </a:cubicBezTo>
                  <a:cubicBezTo>
                    <a:pt x="6817" y="11813"/>
                    <a:pt x="6801" y="11729"/>
                    <a:pt x="6767" y="11729"/>
                  </a:cubicBezTo>
                  <a:cubicBezTo>
                    <a:pt x="6767" y="11780"/>
                    <a:pt x="6717" y="11763"/>
                    <a:pt x="6700" y="11763"/>
                  </a:cubicBezTo>
                  <a:cubicBezTo>
                    <a:pt x="6700" y="11796"/>
                    <a:pt x="6734" y="11796"/>
                    <a:pt x="6734" y="11846"/>
                  </a:cubicBezTo>
                  <a:cubicBezTo>
                    <a:pt x="6751" y="11846"/>
                    <a:pt x="6767" y="11846"/>
                    <a:pt x="6784" y="11846"/>
                  </a:cubicBezTo>
                  <a:cubicBezTo>
                    <a:pt x="6784" y="11863"/>
                    <a:pt x="6784" y="11897"/>
                    <a:pt x="6767" y="11913"/>
                  </a:cubicBezTo>
                  <a:cubicBezTo>
                    <a:pt x="6817" y="11880"/>
                    <a:pt x="6784" y="11813"/>
                    <a:pt x="6851" y="11863"/>
                  </a:cubicBezTo>
                  <a:close/>
                  <a:moveTo>
                    <a:pt x="6801" y="11596"/>
                  </a:moveTo>
                  <a:cubicBezTo>
                    <a:pt x="6784" y="11579"/>
                    <a:pt x="6801" y="11579"/>
                    <a:pt x="6817" y="11596"/>
                  </a:cubicBezTo>
                  <a:cubicBezTo>
                    <a:pt x="6801" y="11546"/>
                    <a:pt x="6834" y="11529"/>
                    <a:pt x="6868" y="11529"/>
                  </a:cubicBezTo>
                  <a:cubicBezTo>
                    <a:pt x="6868" y="11546"/>
                    <a:pt x="6868" y="11579"/>
                    <a:pt x="6884" y="11579"/>
                  </a:cubicBezTo>
                  <a:cubicBezTo>
                    <a:pt x="6884" y="11562"/>
                    <a:pt x="6901" y="11562"/>
                    <a:pt x="6901" y="11546"/>
                  </a:cubicBezTo>
                  <a:cubicBezTo>
                    <a:pt x="6851" y="11546"/>
                    <a:pt x="6901" y="11529"/>
                    <a:pt x="6884" y="11496"/>
                  </a:cubicBezTo>
                  <a:cubicBezTo>
                    <a:pt x="6817" y="11496"/>
                    <a:pt x="6817" y="11562"/>
                    <a:pt x="6784" y="11496"/>
                  </a:cubicBezTo>
                  <a:cubicBezTo>
                    <a:pt x="6801" y="11512"/>
                    <a:pt x="6817" y="11479"/>
                    <a:pt x="6801" y="11479"/>
                  </a:cubicBezTo>
                  <a:cubicBezTo>
                    <a:pt x="6784" y="11512"/>
                    <a:pt x="6767" y="11445"/>
                    <a:pt x="6751" y="11462"/>
                  </a:cubicBezTo>
                  <a:cubicBezTo>
                    <a:pt x="6734" y="11496"/>
                    <a:pt x="6717" y="11512"/>
                    <a:pt x="6700" y="11479"/>
                  </a:cubicBezTo>
                  <a:cubicBezTo>
                    <a:pt x="6667" y="11529"/>
                    <a:pt x="6650" y="11496"/>
                    <a:pt x="6617" y="11546"/>
                  </a:cubicBezTo>
                  <a:cubicBezTo>
                    <a:pt x="6617" y="11529"/>
                    <a:pt x="6600" y="11512"/>
                    <a:pt x="6600" y="11496"/>
                  </a:cubicBezTo>
                  <a:cubicBezTo>
                    <a:pt x="6584" y="11529"/>
                    <a:pt x="6584" y="11562"/>
                    <a:pt x="6567" y="11579"/>
                  </a:cubicBezTo>
                  <a:cubicBezTo>
                    <a:pt x="6617" y="11562"/>
                    <a:pt x="6550" y="11613"/>
                    <a:pt x="6550" y="11629"/>
                  </a:cubicBezTo>
                  <a:cubicBezTo>
                    <a:pt x="6567" y="11663"/>
                    <a:pt x="6584" y="11629"/>
                    <a:pt x="6600" y="11613"/>
                  </a:cubicBezTo>
                  <a:cubicBezTo>
                    <a:pt x="6600" y="11629"/>
                    <a:pt x="6584" y="11679"/>
                    <a:pt x="6617" y="11679"/>
                  </a:cubicBezTo>
                  <a:cubicBezTo>
                    <a:pt x="6617" y="11646"/>
                    <a:pt x="6634" y="11596"/>
                    <a:pt x="6684" y="11579"/>
                  </a:cubicBezTo>
                  <a:cubicBezTo>
                    <a:pt x="6684" y="11596"/>
                    <a:pt x="6667" y="11613"/>
                    <a:pt x="6684" y="11613"/>
                  </a:cubicBezTo>
                  <a:cubicBezTo>
                    <a:pt x="6717" y="11562"/>
                    <a:pt x="6751" y="11613"/>
                    <a:pt x="6801" y="11596"/>
                  </a:cubicBezTo>
                  <a:close/>
                  <a:moveTo>
                    <a:pt x="10109" y="8588"/>
                  </a:moveTo>
                  <a:cubicBezTo>
                    <a:pt x="10159" y="8655"/>
                    <a:pt x="10059" y="8655"/>
                    <a:pt x="10025" y="8705"/>
                  </a:cubicBezTo>
                  <a:cubicBezTo>
                    <a:pt x="9975" y="8772"/>
                    <a:pt x="9992" y="8889"/>
                    <a:pt x="9842" y="8839"/>
                  </a:cubicBezTo>
                  <a:cubicBezTo>
                    <a:pt x="9875" y="8805"/>
                    <a:pt x="9858" y="8705"/>
                    <a:pt x="9808" y="8689"/>
                  </a:cubicBezTo>
                  <a:cubicBezTo>
                    <a:pt x="9825" y="8672"/>
                    <a:pt x="9842" y="8655"/>
                    <a:pt x="9842" y="8622"/>
                  </a:cubicBezTo>
                  <a:cubicBezTo>
                    <a:pt x="9858" y="8622"/>
                    <a:pt x="9858" y="8638"/>
                    <a:pt x="9892" y="8638"/>
                  </a:cubicBezTo>
                  <a:cubicBezTo>
                    <a:pt x="9909" y="8572"/>
                    <a:pt x="9959" y="8404"/>
                    <a:pt x="9842" y="8404"/>
                  </a:cubicBezTo>
                  <a:cubicBezTo>
                    <a:pt x="9825" y="8354"/>
                    <a:pt x="9909" y="8321"/>
                    <a:pt x="9842" y="8321"/>
                  </a:cubicBezTo>
                  <a:cubicBezTo>
                    <a:pt x="9858" y="8304"/>
                    <a:pt x="9925" y="8254"/>
                    <a:pt x="9959" y="8288"/>
                  </a:cubicBezTo>
                  <a:cubicBezTo>
                    <a:pt x="9992" y="8271"/>
                    <a:pt x="9975" y="8204"/>
                    <a:pt x="9992" y="8154"/>
                  </a:cubicBezTo>
                  <a:cubicBezTo>
                    <a:pt x="10009" y="8154"/>
                    <a:pt x="10025" y="8171"/>
                    <a:pt x="10042" y="8171"/>
                  </a:cubicBezTo>
                  <a:cubicBezTo>
                    <a:pt x="10009" y="8204"/>
                    <a:pt x="10076" y="8204"/>
                    <a:pt x="10076" y="8254"/>
                  </a:cubicBezTo>
                  <a:cubicBezTo>
                    <a:pt x="10126" y="8221"/>
                    <a:pt x="10142" y="8204"/>
                    <a:pt x="10159" y="8104"/>
                  </a:cubicBezTo>
                  <a:cubicBezTo>
                    <a:pt x="10126" y="8104"/>
                    <a:pt x="10092" y="8037"/>
                    <a:pt x="10092" y="8087"/>
                  </a:cubicBezTo>
                  <a:cubicBezTo>
                    <a:pt x="10009" y="8054"/>
                    <a:pt x="10092" y="7987"/>
                    <a:pt x="10109" y="7920"/>
                  </a:cubicBezTo>
                  <a:cubicBezTo>
                    <a:pt x="10193" y="7937"/>
                    <a:pt x="10226" y="7970"/>
                    <a:pt x="10326" y="7953"/>
                  </a:cubicBezTo>
                  <a:cubicBezTo>
                    <a:pt x="10276" y="8003"/>
                    <a:pt x="10410" y="8020"/>
                    <a:pt x="10360" y="8087"/>
                  </a:cubicBezTo>
                  <a:cubicBezTo>
                    <a:pt x="10360" y="8087"/>
                    <a:pt x="10360" y="8054"/>
                    <a:pt x="10360" y="8037"/>
                  </a:cubicBezTo>
                  <a:cubicBezTo>
                    <a:pt x="10293" y="8120"/>
                    <a:pt x="10259" y="8221"/>
                    <a:pt x="10142" y="8254"/>
                  </a:cubicBezTo>
                  <a:cubicBezTo>
                    <a:pt x="10159" y="8304"/>
                    <a:pt x="10193" y="8271"/>
                    <a:pt x="10226" y="8271"/>
                  </a:cubicBezTo>
                  <a:cubicBezTo>
                    <a:pt x="10243" y="8354"/>
                    <a:pt x="10326" y="8354"/>
                    <a:pt x="10293" y="8438"/>
                  </a:cubicBezTo>
                  <a:cubicBezTo>
                    <a:pt x="10276" y="8421"/>
                    <a:pt x="10293" y="8371"/>
                    <a:pt x="10276" y="8354"/>
                  </a:cubicBezTo>
                  <a:cubicBezTo>
                    <a:pt x="10259" y="8371"/>
                    <a:pt x="10243" y="8371"/>
                    <a:pt x="10226" y="8354"/>
                  </a:cubicBezTo>
                  <a:cubicBezTo>
                    <a:pt x="10209" y="8354"/>
                    <a:pt x="10226" y="8388"/>
                    <a:pt x="10176" y="8371"/>
                  </a:cubicBezTo>
                  <a:cubicBezTo>
                    <a:pt x="10209" y="8505"/>
                    <a:pt x="10193" y="8488"/>
                    <a:pt x="10226" y="8538"/>
                  </a:cubicBezTo>
                  <a:cubicBezTo>
                    <a:pt x="10259" y="8421"/>
                    <a:pt x="10326" y="8622"/>
                    <a:pt x="10226" y="8622"/>
                  </a:cubicBezTo>
                  <a:cubicBezTo>
                    <a:pt x="10209" y="8605"/>
                    <a:pt x="10209" y="8588"/>
                    <a:pt x="10226" y="8572"/>
                  </a:cubicBezTo>
                  <a:cubicBezTo>
                    <a:pt x="10176" y="8555"/>
                    <a:pt x="10159" y="8538"/>
                    <a:pt x="10109" y="8588"/>
                  </a:cubicBezTo>
                  <a:close/>
                  <a:moveTo>
                    <a:pt x="9842" y="9056"/>
                  </a:moveTo>
                  <a:cubicBezTo>
                    <a:pt x="9825" y="9123"/>
                    <a:pt x="9875" y="9123"/>
                    <a:pt x="9909" y="9140"/>
                  </a:cubicBezTo>
                  <a:cubicBezTo>
                    <a:pt x="9892" y="9090"/>
                    <a:pt x="9925" y="9090"/>
                    <a:pt x="9942" y="9073"/>
                  </a:cubicBezTo>
                  <a:cubicBezTo>
                    <a:pt x="9925" y="9073"/>
                    <a:pt x="9925" y="9056"/>
                    <a:pt x="9925" y="9039"/>
                  </a:cubicBezTo>
                  <a:cubicBezTo>
                    <a:pt x="9875" y="9023"/>
                    <a:pt x="9892" y="9073"/>
                    <a:pt x="9842" y="9056"/>
                  </a:cubicBezTo>
                  <a:close/>
                  <a:moveTo>
                    <a:pt x="3810" y="8271"/>
                  </a:moveTo>
                  <a:cubicBezTo>
                    <a:pt x="3793" y="8271"/>
                    <a:pt x="3776" y="8254"/>
                    <a:pt x="3760" y="8271"/>
                  </a:cubicBezTo>
                  <a:cubicBezTo>
                    <a:pt x="3760" y="8288"/>
                    <a:pt x="3760" y="8304"/>
                    <a:pt x="3743" y="8321"/>
                  </a:cubicBezTo>
                  <a:cubicBezTo>
                    <a:pt x="3793" y="8338"/>
                    <a:pt x="3793" y="8304"/>
                    <a:pt x="3810" y="8271"/>
                  </a:cubicBezTo>
                  <a:close/>
                  <a:moveTo>
                    <a:pt x="3710" y="6232"/>
                  </a:moveTo>
                  <a:cubicBezTo>
                    <a:pt x="3710" y="6216"/>
                    <a:pt x="3726" y="6216"/>
                    <a:pt x="3760" y="6216"/>
                  </a:cubicBezTo>
                  <a:cubicBezTo>
                    <a:pt x="3743" y="6199"/>
                    <a:pt x="3743" y="6182"/>
                    <a:pt x="3726" y="6182"/>
                  </a:cubicBezTo>
                  <a:cubicBezTo>
                    <a:pt x="3776" y="6132"/>
                    <a:pt x="3760" y="6149"/>
                    <a:pt x="3793" y="6099"/>
                  </a:cubicBezTo>
                  <a:cubicBezTo>
                    <a:pt x="3810" y="6099"/>
                    <a:pt x="3827" y="6115"/>
                    <a:pt x="3827" y="6132"/>
                  </a:cubicBezTo>
                  <a:cubicBezTo>
                    <a:pt x="3843" y="6115"/>
                    <a:pt x="3843" y="6082"/>
                    <a:pt x="3893" y="6082"/>
                  </a:cubicBezTo>
                  <a:cubicBezTo>
                    <a:pt x="3893" y="6115"/>
                    <a:pt x="3860" y="6115"/>
                    <a:pt x="3843" y="6132"/>
                  </a:cubicBezTo>
                  <a:cubicBezTo>
                    <a:pt x="3843" y="6199"/>
                    <a:pt x="3860" y="6232"/>
                    <a:pt x="3927" y="6216"/>
                  </a:cubicBezTo>
                  <a:cubicBezTo>
                    <a:pt x="3910" y="6249"/>
                    <a:pt x="3893" y="6249"/>
                    <a:pt x="3860" y="6249"/>
                  </a:cubicBezTo>
                  <a:cubicBezTo>
                    <a:pt x="3860" y="6216"/>
                    <a:pt x="3843" y="6199"/>
                    <a:pt x="3827" y="6199"/>
                  </a:cubicBezTo>
                  <a:cubicBezTo>
                    <a:pt x="3810" y="6266"/>
                    <a:pt x="3743" y="6249"/>
                    <a:pt x="3710" y="6232"/>
                  </a:cubicBezTo>
                  <a:close/>
                  <a:moveTo>
                    <a:pt x="3910" y="7051"/>
                  </a:moveTo>
                  <a:cubicBezTo>
                    <a:pt x="3893" y="7034"/>
                    <a:pt x="3877" y="6984"/>
                    <a:pt x="3910" y="6968"/>
                  </a:cubicBezTo>
                  <a:cubicBezTo>
                    <a:pt x="3860" y="6951"/>
                    <a:pt x="3877" y="6968"/>
                    <a:pt x="3827" y="6968"/>
                  </a:cubicBezTo>
                  <a:cubicBezTo>
                    <a:pt x="3843" y="7034"/>
                    <a:pt x="3776" y="6968"/>
                    <a:pt x="3776" y="7051"/>
                  </a:cubicBezTo>
                  <a:cubicBezTo>
                    <a:pt x="3827" y="7051"/>
                    <a:pt x="3843" y="7085"/>
                    <a:pt x="3877" y="7085"/>
                  </a:cubicBezTo>
                  <a:cubicBezTo>
                    <a:pt x="3877" y="7051"/>
                    <a:pt x="3910" y="7068"/>
                    <a:pt x="3910" y="7051"/>
                  </a:cubicBezTo>
                  <a:close/>
                  <a:moveTo>
                    <a:pt x="3776" y="6817"/>
                  </a:moveTo>
                  <a:lnTo>
                    <a:pt x="3843" y="6817"/>
                  </a:lnTo>
                  <a:cubicBezTo>
                    <a:pt x="3843" y="6784"/>
                    <a:pt x="3827" y="6784"/>
                    <a:pt x="3843" y="6750"/>
                  </a:cubicBezTo>
                  <a:cubicBezTo>
                    <a:pt x="3810" y="6767"/>
                    <a:pt x="3776" y="6767"/>
                    <a:pt x="3776" y="6817"/>
                  </a:cubicBezTo>
                  <a:close/>
                  <a:moveTo>
                    <a:pt x="4578" y="8856"/>
                  </a:moveTo>
                  <a:cubicBezTo>
                    <a:pt x="4612" y="8772"/>
                    <a:pt x="4645" y="8856"/>
                    <a:pt x="4712" y="8839"/>
                  </a:cubicBezTo>
                  <a:cubicBezTo>
                    <a:pt x="4695" y="8889"/>
                    <a:pt x="4712" y="8906"/>
                    <a:pt x="4679" y="8956"/>
                  </a:cubicBezTo>
                  <a:cubicBezTo>
                    <a:pt x="4662" y="8956"/>
                    <a:pt x="4695" y="8889"/>
                    <a:pt x="4645" y="8889"/>
                  </a:cubicBezTo>
                  <a:cubicBezTo>
                    <a:pt x="4612" y="8939"/>
                    <a:pt x="4612" y="8939"/>
                    <a:pt x="4612" y="9006"/>
                  </a:cubicBezTo>
                  <a:cubicBezTo>
                    <a:pt x="4578" y="9023"/>
                    <a:pt x="4595" y="8973"/>
                    <a:pt x="4595" y="8956"/>
                  </a:cubicBezTo>
                  <a:cubicBezTo>
                    <a:pt x="4545" y="8956"/>
                    <a:pt x="4545" y="8956"/>
                    <a:pt x="4512" y="8973"/>
                  </a:cubicBezTo>
                  <a:cubicBezTo>
                    <a:pt x="4495" y="8939"/>
                    <a:pt x="4495" y="8789"/>
                    <a:pt x="4528" y="8822"/>
                  </a:cubicBezTo>
                  <a:cubicBezTo>
                    <a:pt x="4512" y="8755"/>
                    <a:pt x="4478" y="8805"/>
                    <a:pt x="4445" y="8805"/>
                  </a:cubicBezTo>
                  <a:cubicBezTo>
                    <a:pt x="4478" y="8822"/>
                    <a:pt x="4428" y="8839"/>
                    <a:pt x="4428" y="8889"/>
                  </a:cubicBezTo>
                  <a:cubicBezTo>
                    <a:pt x="4395" y="8872"/>
                    <a:pt x="4378" y="8722"/>
                    <a:pt x="4328" y="8789"/>
                  </a:cubicBezTo>
                  <a:cubicBezTo>
                    <a:pt x="4211" y="8772"/>
                    <a:pt x="4278" y="8605"/>
                    <a:pt x="4194" y="8555"/>
                  </a:cubicBezTo>
                  <a:cubicBezTo>
                    <a:pt x="4228" y="8505"/>
                    <a:pt x="4244" y="8505"/>
                    <a:pt x="4328" y="8471"/>
                  </a:cubicBezTo>
                  <a:cubicBezTo>
                    <a:pt x="4278" y="8471"/>
                    <a:pt x="4311" y="8304"/>
                    <a:pt x="4228" y="8354"/>
                  </a:cubicBezTo>
                  <a:cubicBezTo>
                    <a:pt x="4228" y="8304"/>
                    <a:pt x="4261" y="8321"/>
                    <a:pt x="4261" y="8288"/>
                  </a:cubicBezTo>
                  <a:cubicBezTo>
                    <a:pt x="4228" y="8254"/>
                    <a:pt x="4244" y="8321"/>
                    <a:pt x="4194" y="8288"/>
                  </a:cubicBezTo>
                  <a:cubicBezTo>
                    <a:pt x="4244" y="8321"/>
                    <a:pt x="4211" y="8388"/>
                    <a:pt x="4194" y="8421"/>
                  </a:cubicBezTo>
                  <a:cubicBezTo>
                    <a:pt x="4177" y="8404"/>
                    <a:pt x="4177" y="8354"/>
                    <a:pt x="4161" y="8338"/>
                  </a:cubicBezTo>
                  <a:cubicBezTo>
                    <a:pt x="4144" y="8371"/>
                    <a:pt x="4077" y="8354"/>
                    <a:pt x="4077" y="8321"/>
                  </a:cubicBezTo>
                  <a:cubicBezTo>
                    <a:pt x="4044" y="8338"/>
                    <a:pt x="4077" y="8371"/>
                    <a:pt x="4077" y="8388"/>
                  </a:cubicBezTo>
                  <a:cubicBezTo>
                    <a:pt x="4010" y="8371"/>
                    <a:pt x="4044" y="8321"/>
                    <a:pt x="4044" y="8271"/>
                  </a:cubicBezTo>
                  <a:cubicBezTo>
                    <a:pt x="4027" y="8271"/>
                    <a:pt x="4010" y="8288"/>
                    <a:pt x="4010" y="8321"/>
                  </a:cubicBezTo>
                  <a:cubicBezTo>
                    <a:pt x="3994" y="8271"/>
                    <a:pt x="3960" y="8304"/>
                    <a:pt x="3960" y="8237"/>
                  </a:cubicBezTo>
                  <a:cubicBezTo>
                    <a:pt x="3960" y="8237"/>
                    <a:pt x="3960" y="8254"/>
                    <a:pt x="3960" y="8271"/>
                  </a:cubicBezTo>
                  <a:cubicBezTo>
                    <a:pt x="3977" y="8254"/>
                    <a:pt x="3977" y="8237"/>
                    <a:pt x="3977" y="8237"/>
                  </a:cubicBezTo>
                  <a:cubicBezTo>
                    <a:pt x="3994" y="8237"/>
                    <a:pt x="4010" y="8237"/>
                    <a:pt x="4010" y="8254"/>
                  </a:cubicBezTo>
                  <a:cubicBezTo>
                    <a:pt x="4027" y="8237"/>
                    <a:pt x="4044" y="8221"/>
                    <a:pt x="4044" y="8187"/>
                  </a:cubicBezTo>
                  <a:cubicBezTo>
                    <a:pt x="3960" y="8104"/>
                    <a:pt x="3944" y="8120"/>
                    <a:pt x="3877" y="8120"/>
                  </a:cubicBezTo>
                  <a:cubicBezTo>
                    <a:pt x="3843" y="8104"/>
                    <a:pt x="3910" y="8087"/>
                    <a:pt x="3910" y="8054"/>
                  </a:cubicBezTo>
                  <a:cubicBezTo>
                    <a:pt x="4027" y="8037"/>
                    <a:pt x="4127" y="7920"/>
                    <a:pt x="4228" y="7987"/>
                  </a:cubicBezTo>
                  <a:cubicBezTo>
                    <a:pt x="4244" y="7920"/>
                    <a:pt x="4261" y="8003"/>
                    <a:pt x="4278" y="7920"/>
                  </a:cubicBezTo>
                  <a:cubicBezTo>
                    <a:pt x="4278" y="7987"/>
                    <a:pt x="4345" y="8037"/>
                    <a:pt x="4345" y="8120"/>
                  </a:cubicBezTo>
                  <a:cubicBezTo>
                    <a:pt x="4378" y="8154"/>
                    <a:pt x="4411" y="8054"/>
                    <a:pt x="4411" y="8120"/>
                  </a:cubicBezTo>
                  <a:cubicBezTo>
                    <a:pt x="4445" y="8104"/>
                    <a:pt x="4411" y="8104"/>
                    <a:pt x="4411" y="8054"/>
                  </a:cubicBezTo>
                  <a:cubicBezTo>
                    <a:pt x="4462" y="8054"/>
                    <a:pt x="4495" y="8054"/>
                    <a:pt x="4512" y="8020"/>
                  </a:cubicBezTo>
                  <a:cubicBezTo>
                    <a:pt x="4528" y="8037"/>
                    <a:pt x="4495" y="8087"/>
                    <a:pt x="4495" y="8104"/>
                  </a:cubicBezTo>
                  <a:cubicBezTo>
                    <a:pt x="4462" y="8104"/>
                    <a:pt x="4395" y="8120"/>
                    <a:pt x="4395" y="8187"/>
                  </a:cubicBezTo>
                  <a:cubicBezTo>
                    <a:pt x="4378" y="8237"/>
                    <a:pt x="4378" y="8137"/>
                    <a:pt x="4361" y="8137"/>
                  </a:cubicBezTo>
                  <a:cubicBezTo>
                    <a:pt x="4361" y="8171"/>
                    <a:pt x="4361" y="8288"/>
                    <a:pt x="4378" y="8321"/>
                  </a:cubicBezTo>
                  <a:cubicBezTo>
                    <a:pt x="4361" y="8354"/>
                    <a:pt x="4278" y="8388"/>
                    <a:pt x="4311" y="8404"/>
                  </a:cubicBezTo>
                  <a:cubicBezTo>
                    <a:pt x="4361" y="8388"/>
                    <a:pt x="4378" y="8354"/>
                    <a:pt x="4411" y="8388"/>
                  </a:cubicBezTo>
                  <a:cubicBezTo>
                    <a:pt x="4462" y="8338"/>
                    <a:pt x="4478" y="8254"/>
                    <a:pt x="4512" y="8187"/>
                  </a:cubicBezTo>
                  <a:cubicBezTo>
                    <a:pt x="4528" y="8254"/>
                    <a:pt x="4612" y="8204"/>
                    <a:pt x="4595" y="8338"/>
                  </a:cubicBezTo>
                  <a:cubicBezTo>
                    <a:pt x="4595" y="8321"/>
                    <a:pt x="4578" y="8321"/>
                    <a:pt x="4562" y="8321"/>
                  </a:cubicBezTo>
                  <a:cubicBezTo>
                    <a:pt x="4545" y="8321"/>
                    <a:pt x="4578" y="8371"/>
                    <a:pt x="4545" y="8388"/>
                  </a:cubicBezTo>
                  <a:cubicBezTo>
                    <a:pt x="4562" y="8388"/>
                    <a:pt x="4578" y="8388"/>
                    <a:pt x="4578" y="8371"/>
                  </a:cubicBezTo>
                  <a:cubicBezTo>
                    <a:pt x="4612" y="8388"/>
                    <a:pt x="4495" y="8438"/>
                    <a:pt x="4512" y="8521"/>
                  </a:cubicBezTo>
                  <a:cubicBezTo>
                    <a:pt x="4428" y="8505"/>
                    <a:pt x="4411" y="8538"/>
                    <a:pt x="4345" y="8555"/>
                  </a:cubicBezTo>
                  <a:cubicBezTo>
                    <a:pt x="4311" y="8655"/>
                    <a:pt x="4445" y="8572"/>
                    <a:pt x="4428" y="8655"/>
                  </a:cubicBezTo>
                  <a:cubicBezTo>
                    <a:pt x="4495" y="8638"/>
                    <a:pt x="4578" y="8605"/>
                    <a:pt x="4595" y="8705"/>
                  </a:cubicBezTo>
                  <a:cubicBezTo>
                    <a:pt x="4578" y="8705"/>
                    <a:pt x="4578" y="8672"/>
                    <a:pt x="4545" y="8689"/>
                  </a:cubicBezTo>
                  <a:cubicBezTo>
                    <a:pt x="4545" y="8705"/>
                    <a:pt x="4562" y="8822"/>
                    <a:pt x="4578" y="8856"/>
                  </a:cubicBezTo>
                  <a:close/>
                  <a:moveTo>
                    <a:pt x="4111" y="8338"/>
                  </a:moveTo>
                  <a:cubicBezTo>
                    <a:pt x="4144" y="8304"/>
                    <a:pt x="4211" y="8304"/>
                    <a:pt x="4177" y="8271"/>
                  </a:cubicBezTo>
                  <a:cubicBezTo>
                    <a:pt x="4177" y="8271"/>
                    <a:pt x="4161" y="8288"/>
                    <a:pt x="4144" y="8288"/>
                  </a:cubicBezTo>
                  <a:cubicBezTo>
                    <a:pt x="4161" y="8221"/>
                    <a:pt x="4077" y="8187"/>
                    <a:pt x="4044" y="8204"/>
                  </a:cubicBezTo>
                  <a:cubicBezTo>
                    <a:pt x="4061" y="8254"/>
                    <a:pt x="4094" y="8288"/>
                    <a:pt x="4111" y="8338"/>
                  </a:cubicBezTo>
                  <a:close/>
                  <a:moveTo>
                    <a:pt x="3626" y="7920"/>
                  </a:moveTo>
                  <a:cubicBezTo>
                    <a:pt x="3660" y="7920"/>
                    <a:pt x="3693" y="7920"/>
                    <a:pt x="3693" y="7887"/>
                  </a:cubicBezTo>
                  <a:cubicBezTo>
                    <a:pt x="3660" y="7870"/>
                    <a:pt x="3643" y="7870"/>
                    <a:pt x="3626" y="7920"/>
                  </a:cubicBezTo>
                  <a:close/>
                  <a:moveTo>
                    <a:pt x="6517" y="11729"/>
                  </a:moveTo>
                  <a:cubicBezTo>
                    <a:pt x="6517" y="11746"/>
                    <a:pt x="6533" y="11763"/>
                    <a:pt x="6517" y="11763"/>
                  </a:cubicBezTo>
                  <a:cubicBezTo>
                    <a:pt x="6517" y="11713"/>
                    <a:pt x="6416" y="11729"/>
                    <a:pt x="6383" y="11713"/>
                  </a:cubicBezTo>
                  <a:cubicBezTo>
                    <a:pt x="6400" y="11713"/>
                    <a:pt x="6416" y="11729"/>
                    <a:pt x="6416" y="11763"/>
                  </a:cubicBezTo>
                  <a:cubicBezTo>
                    <a:pt x="6316" y="11729"/>
                    <a:pt x="6333" y="11813"/>
                    <a:pt x="6266" y="11813"/>
                  </a:cubicBezTo>
                  <a:cubicBezTo>
                    <a:pt x="6249" y="11780"/>
                    <a:pt x="6266" y="11713"/>
                    <a:pt x="6299" y="11696"/>
                  </a:cubicBezTo>
                  <a:cubicBezTo>
                    <a:pt x="6249" y="11696"/>
                    <a:pt x="6233" y="11613"/>
                    <a:pt x="6182" y="11663"/>
                  </a:cubicBezTo>
                  <a:cubicBezTo>
                    <a:pt x="6182" y="11629"/>
                    <a:pt x="6166" y="11596"/>
                    <a:pt x="6149" y="11596"/>
                  </a:cubicBezTo>
                  <a:cubicBezTo>
                    <a:pt x="6132" y="11646"/>
                    <a:pt x="6116" y="11746"/>
                    <a:pt x="6066" y="11763"/>
                  </a:cubicBezTo>
                  <a:cubicBezTo>
                    <a:pt x="6099" y="11780"/>
                    <a:pt x="6049" y="11813"/>
                    <a:pt x="6082" y="11830"/>
                  </a:cubicBezTo>
                  <a:cubicBezTo>
                    <a:pt x="6066" y="11796"/>
                    <a:pt x="6032" y="11813"/>
                    <a:pt x="6015" y="11846"/>
                  </a:cubicBezTo>
                  <a:cubicBezTo>
                    <a:pt x="6082" y="11863"/>
                    <a:pt x="5982" y="11897"/>
                    <a:pt x="6015" y="11913"/>
                  </a:cubicBezTo>
                  <a:cubicBezTo>
                    <a:pt x="5982" y="11897"/>
                    <a:pt x="5949" y="11947"/>
                    <a:pt x="5932" y="11913"/>
                  </a:cubicBezTo>
                  <a:cubicBezTo>
                    <a:pt x="5932" y="11880"/>
                    <a:pt x="5965" y="11897"/>
                    <a:pt x="5965" y="11846"/>
                  </a:cubicBezTo>
                  <a:cubicBezTo>
                    <a:pt x="5898" y="11846"/>
                    <a:pt x="5932" y="11729"/>
                    <a:pt x="5882" y="11713"/>
                  </a:cubicBezTo>
                  <a:cubicBezTo>
                    <a:pt x="5865" y="11746"/>
                    <a:pt x="5848" y="11796"/>
                    <a:pt x="5781" y="11780"/>
                  </a:cubicBezTo>
                  <a:cubicBezTo>
                    <a:pt x="5781" y="11796"/>
                    <a:pt x="5798" y="11813"/>
                    <a:pt x="5798" y="11830"/>
                  </a:cubicBezTo>
                  <a:cubicBezTo>
                    <a:pt x="5798" y="11813"/>
                    <a:pt x="5748" y="11796"/>
                    <a:pt x="5748" y="11830"/>
                  </a:cubicBezTo>
                  <a:cubicBezTo>
                    <a:pt x="5781" y="11846"/>
                    <a:pt x="5848" y="11846"/>
                    <a:pt x="5865" y="11813"/>
                  </a:cubicBezTo>
                  <a:cubicBezTo>
                    <a:pt x="5865" y="11880"/>
                    <a:pt x="5882" y="11880"/>
                    <a:pt x="5898" y="11947"/>
                  </a:cubicBezTo>
                  <a:cubicBezTo>
                    <a:pt x="5882" y="11947"/>
                    <a:pt x="5848" y="11913"/>
                    <a:pt x="5865" y="11963"/>
                  </a:cubicBezTo>
                  <a:cubicBezTo>
                    <a:pt x="5915" y="11980"/>
                    <a:pt x="5898" y="11930"/>
                    <a:pt x="5932" y="11930"/>
                  </a:cubicBezTo>
                  <a:lnTo>
                    <a:pt x="5932" y="11980"/>
                  </a:lnTo>
                  <a:cubicBezTo>
                    <a:pt x="5982" y="11997"/>
                    <a:pt x="5949" y="11930"/>
                    <a:pt x="5999" y="11930"/>
                  </a:cubicBezTo>
                  <a:cubicBezTo>
                    <a:pt x="6032" y="11930"/>
                    <a:pt x="6015" y="11980"/>
                    <a:pt x="6015" y="12014"/>
                  </a:cubicBezTo>
                  <a:cubicBezTo>
                    <a:pt x="6066" y="12014"/>
                    <a:pt x="6049" y="12014"/>
                    <a:pt x="6066" y="12030"/>
                  </a:cubicBezTo>
                  <a:cubicBezTo>
                    <a:pt x="6099" y="11947"/>
                    <a:pt x="6216" y="11980"/>
                    <a:pt x="6266" y="11947"/>
                  </a:cubicBezTo>
                  <a:cubicBezTo>
                    <a:pt x="6266" y="11947"/>
                    <a:pt x="6249" y="11963"/>
                    <a:pt x="6266" y="11963"/>
                  </a:cubicBezTo>
                  <a:cubicBezTo>
                    <a:pt x="6266" y="11947"/>
                    <a:pt x="6283" y="11930"/>
                    <a:pt x="6283" y="11913"/>
                  </a:cubicBezTo>
                  <a:cubicBezTo>
                    <a:pt x="6249" y="11930"/>
                    <a:pt x="6249" y="11846"/>
                    <a:pt x="6283" y="11846"/>
                  </a:cubicBezTo>
                  <a:cubicBezTo>
                    <a:pt x="6299" y="11897"/>
                    <a:pt x="6350" y="11913"/>
                    <a:pt x="6383" y="11880"/>
                  </a:cubicBezTo>
                  <a:cubicBezTo>
                    <a:pt x="6366" y="11947"/>
                    <a:pt x="6416" y="11947"/>
                    <a:pt x="6416" y="11997"/>
                  </a:cubicBezTo>
                  <a:cubicBezTo>
                    <a:pt x="6383" y="11997"/>
                    <a:pt x="6366" y="11997"/>
                    <a:pt x="6383" y="12030"/>
                  </a:cubicBezTo>
                  <a:cubicBezTo>
                    <a:pt x="6400" y="12030"/>
                    <a:pt x="6400" y="12047"/>
                    <a:pt x="6416" y="12047"/>
                  </a:cubicBezTo>
                  <a:cubicBezTo>
                    <a:pt x="6416" y="12030"/>
                    <a:pt x="6416" y="12014"/>
                    <a:pt x="6433" y="12014"/>
                  </a:cubicBezTo>
                  <a:cubicBezTo>
                    <a:pt x="6416" y="12047"/>
                    <a:pt x="6416" y="12080"/>
                    <a:pt x="6450" y="12080"/>
                  </a:cubicBezTo>
                  <a:cubicBezTo>
                    <a:pt x="6450" y="12064"/>
                    <a:pt x="6450" y="12030"/>
                    <a:pt x="6467" y="12030"/>
                  </a:cubicBezTo>
                  <a:cubicBezTo>
                    <a:pt x="6450" y="12064"/>
                    <a:pt x="6500" y="12114"/>
                    <a:pt x="6517" y="12080"/>
                  </a:cubicBezTo>
                  <a:cubicBezTo>
                    <a:pt x="6483" y="12047"/>
                    <a:pt x="6450" y="11997"/>
                    <a:pt x="6467" y="11947"/>
                  </a:cubicBezTo>
                  <a:cubicBezTo>
                    <a:pt x="6450" y="11947"/>
                    <a:pt x="6450" y="11963"/>
                    <a:pt x="6433" y="11980"/>
                  </a:cubicBezTo>
                  <a:cubicBezTo>
                    <a:pt x="6433" y="11963"/>
                    <a:pt x="6450" y="11930"/>
                    <a:pt x="6433" y="11930"/>
                  </a:cubicBezTo>
                  <a:cubicBezTo>
                    <a:pt x="6433" y="11930"/>
                    <a:pt x="6416" y="11947"/>
                    <a:pt x="6416" y="11930"/>
                  </a:cubicBezTo>
                  <a:cubicBezTo>
                    <a:pt x="6483" y="11913"/>
                    <a:pt x="6433" y="11846"/>
                    <a:pt x="6517" y="11846"/>
                  </a:cubicBezTo>
                  <a:cubicBezTo>
                    <a:pt x="6500" y="11780"/>
                    <a:pt x="6567" y="11746"/>
                    <a:pt x="6600" y="11796"/>
                  </a:cubicBezTo>
                  <a:cubicBezTo>
                    <a:pt x="6600" y="11763"/>
                    <a:pt x="6617" y="11763"/>
                    <a:pt x="6617" y="11746"/>
                  </a:cubicBezTo>
                  <a:cubicBezTo>
                    <a:pt x="6567" y="11746"/>
                    <a:pt x="6550" y="11729"/>
                    <a:pt x="6517" y="11729"/>
                  </a:cubicBezTo>
                  <a:close/>
                  <a:moveTo>
                    <a:pt x="6316" y="12264"/>
                  </a:moveTo>
                  <a:cubicBezTo>
                    <a:pt x="6316" y="12231"/>
                    <a:pt x="6383" y="12247"/>
                    <a:pt x="6333" y="12214"/>
                  </a:cubicBezTo>
                  <a:cubicBezTo>
                    <a:pt x="6350" y="12197"/>
                    <a:pt x="6350" y="12214"/>
                    <a:pt x="6350" y="12214"/>
                  </a:cubicBezTo>
                  <a:cubicBezTo>
                    <a:pt x="6383" y="12231"/>
                    <a:pt x="6383" y="12164"/>
                    <a:pt x="6416" y="12197"/>
                  </a:cubicBezTo>
                  <a:cubicBezTo>
                    <a:pt x="6400" y="12247"/>
                    <a:pt x="6350" y="12231"/>
                    <a:pt x="6350" y="12264"/>
                  </a:cubicBezTo>
                  <a:cubicBezTo>
                    <a:pt x="6350" y="12264"/>
                    <a:pt x="6333" y="12264"/>
                    <a:pt x="6316" y="12264"/>
                  </a:cubicBezTo>
                  <a:close/>
                  <a:moveTo>
                    <a:pt x="6600" y="12097"/>
                  </a:moveTo>
                  <a:cubicBezTo>
                    <a:pt x="6533" y="12130"/>
                    <a:pt x="6600" y="12164"/>
                    <a:pt x="6617" y="12214"/>
                  </a:cubicBezTo>
                  <a:cubicBezTo>
                    <a:pt x="6567" y="12214"/>
                    <a:pt x="6533" y="12181"/>
                    <a:pt x="6533" y="12247"/>
                  </a:cubicBezTo>
                  <a:cubicBezTo>
                    <a:pt x="6483" y="12214"/>
                    <a:pt x="6500" y="12164"/>
                    <a:pt x="6467" y="12097"/>
                  </a:cubicBezTo>
                  <a:cubicBezTo>
                    <a:pt x="6517" y="12147"/>
                    <a:pt x="6533" y="12114"/>
                    <a:pt x="6517" y="12097"/>
                  </a:cubicBezTo>
                  <a:cubicBezTo>
                    <a:pt x="6533" y="12080"/>
                    <a:pt x="6567" y="12080"/>
                    <a:pt x="6600" y="12097"/>
                  </a:cubicBezTo>
                  <a:close/>
                  <a:moveTo>
                    <a:pt x="6283" y="12181"/>
                  </a:moveTo>
                  <a:lnTo>
                    <a:pt x="6283" y="12147"/>
                  </a:lnTo>
                  <a:cubicBezTo>
                    <a:pt x="6266" y="12147"/>
                    <a:pt x="6266" y="12130"/>
                    <a:pt x="6249" y="12130"/>
                  </a:cubicBezTo>
                  <a:cubicBezTo>
                    <a:pt x="6249" y="12164"/>
                    <a:pt x="6249" y="12181"/>
                    <a:pt x="6266" y="12181"/>
                  </a:cubicBezTo>
                  <a:cubicBezTo>
                    <a:pt x="6266" y="12164"/>
                    <a:pt x="6283" y="12181"/>
                    <a:pt x="6283" y="12181"/>
                  </a:cubicBezTo>
                  <a:close/>
                  <a:moveTo>
                    <a:pt x="3743" y="6650"/>
                  </a:moveTo>
                  <a:cubicBezTo>
                    <a:pt x="3743" y="6617"/>
                    <a:pt x="3726" y="6583"/>
                    <a:pt x="3676" y="6567"/>
                  </a:cubicBezTo>
                  <a:cubicBezTo>
                    <a:pt x="3676" y="6600"/>
                    <a:pt x="3693" y="6617"/>
                    <a:pt x="3676" y="6633"/>
                  </a:cubicBezTo>
                  <a:cubicBezTo>
                    <a:pt x="3676" y="6617"/>
                    <a:pt x="3660" y="6617"/>
                    <a:pt x="3660" y="6633"/>
                  </a:cubicBezTo>
                  <a:cubicBezTo>
                    <a:pt x="3676" y="6633"/>
                    <a:pt x="3660" y="6667"/>
                    <a:pt x="3693" y="6684"/>
                  </a:cubicBezTo>
                  <a:cubicBezTo>
                    <a:pt x="3710" y="6667"/>
                    <a:pt x="3726" y="6667"/>
                    <a:pt x="3743" y="6650"/>
                  </a:cubicBezTo>
                  <a:close/>
                  <a:moveTo>
                    <a:pt x="769" y="6049"/>
                  </a:moveTo>
                  <a:cubicBezTo>
                    <a:pt x="819" y="6032"/>
                    <a:pt x="819" y="6115"/>
                    <a:pt x="836" y="6065"/>
                  </a:cubicBezTo>
                  <a:cubicBezTo>
                    <a:pt x="836" y="6065"/>
                    <a:pt x="802" y="6015"/>
                    <a:pt x="836" y="6032"/>
                  </a:cubicBezTo>
                  <a:cubicBezTo>
                    <a:pt x="852" y="6099"/>
                    <a:pt x="903" y="6015"/>
                    <a:pt x="903" y="5965"/>
                  </a:cubicBezTo>
                  <a:cubicBezTo>
                    <a:pt x="852" y="5998"/>
                    <a:pt x="903" y="5932"/>
                    <a:pt x="869" y="5932"/>
                  </a:cubicBezTo>
                  <a:cubicBezTo>
                    <a:pt x="852" y="5948"/>
                    <a:pt x="852" y="5998"/>
                    <a:pt x="886" y="6015"/>
                  </a:cubicBezTo>
                  <a:cubicBezTo>
                    <a:pt x="836" y="5982"/>
                    <a:pt x="786" y="6015"/>
                    <a:pt x="769" y="6049"/>
                  </a:cubicBezTo>
                  <a:close/>
                  <a:moveTo>
                    <a:pt x="1905" y="2005"/>
                  </a:moveTo>
                  <a:cubicBezTo>
                    <a:pt x="1888" y="2039"/>
                    <a:pt x="1822" y="2072"/>
                    <a:pt x="1855" y="2122"/>
                  </a:cubicBezTo>
                  <a:cubicBezTo>
                    <a:pt x="1888" y="2122"/>
                    <a:pt x="1939" y="2039"/>
                    <a:pt x="1905" y="2005"/>
                  </a:cubicBezTo>
                  <a:close/>
                  <a:moveTo>
                    <a:pt x="936" y="9557"/>
                  </a:moveTo>
                  <a:cubicBezTo>
                    <a:pt x="919" y="9524"/>
                    <a:pt x="953" y="9541"/>
                    <a:pt x="969" y="9507"/>
                  </a:cubicBezTo>
                  <a:cubicBezTo>
                    <a:pt x="986" y="9541"/>
                    <a:pt x="1036" y="9557"/>
                    <a:pt x="1036" y="9624"/>
                  </a:cubicBezTo>
                  <a:cubicBezTo>
                    <a:pt x="969" y="9641"/>
                    <a:pt x="953" y="9624"/>
                    <a:pt x="936" y="9641"/>
                  </a:cubicBezTo>
                  <a:cubicBezTo>
                    <a:pt x="869" y="9591"/>
                    <a:pt x="986" y="9574"/>
                    <a:pt x="936" y="9557"/>
                  </a:cubicBezTo>
                  <a:close/>
                  <a:moveTo>
                    <a:pt x="786" y="7335"/>
                  </a:moveTo>
                  <a:cubicBezTo>
                    <a:pt x="769" y="7285"/>
                    <a:pt x="802" y="7285"/>
                    <a:pt x="786" y="7252"/>
                  </a:cubicBezTo>
                  <a:cubicBezTo>
                    <a:pt x="752" y="7252"/>
                    <a:pt x="769" y="7218"/>
                    <a:pt x="736" y="7235"/>
                  </a:cubicBezTo>
                  <a:cubicBezTo>
                    <a:pt x="736" y="7285"/>
                    <a:pt x="736" y="7318"/>
                    <a:pt x="786" y="7335"/>
                  </a:cubicBezTo>
                  <a:close/>
                  <a:moveTo>
                    <a:pt x="719" y="7034"/>
                  </a:moveTo>
                  <a:cubicBezTo>
                    <a:pt x="702" y="7051"/>
                    <a:pt x="719" y="7118"/>
                    <a:pt x="702" y="7135"/>
                  </a:cubicBezTo>
                  <a:cubicBezTo>
                    <a:pt x="736" y="7118"/>
                    <a:pt x="736" y="7218"/>
                    <a:pt x="769" y="7168"/>
                  </a:cubicBezTo>
                  <a:cubicBezTo>
                    <a:pt x="736" y="7135"/>
                    <a:pt x="786" y="7034"/>
                    <a:pt x="719" y="7034"/>
                  </a:cubicBezTo>
                  <a:close/>
                  <a:moveTo>
                    <a:pt x="619" y="5765"/>
                  </a:moveTo>
                  <a:cubicBezTo>
                    <a:pt x="685" y="5765"/>
                    <a:pt x="752" y="5748"/>
                    <a:pt x="719" y="5815"/>
                  </a:cubicBezTo>
                  <a:cubicBezTo>
                    <a:pt x="752" y="5831"/>
                    <a:pt x="769" y="5881"/>
                    <a:pt x="836" y="5865"/>
                  </a:cubicBezTo>
                  <a:cubicBezTo>
                    <a:pt x="836" y="5815"/>
                    <a:pt x="886" y="5815"/>
                    <a:pt x="886" y="5748"/>
                  </a:cubicBezTo>
                  <a:cubicBezTo>
                    <a:pt x="852" y="5731"/>
                    <a:pt x="852" y="5765"/>
                    <a:pt x="802" y="5765"/>
                  </a:cubicBezTo>
                  <a:cubicBezTo>
                    <a:pt x="802" y="5714"/>
                    <a:pt x="802" y="5765"/>
                    <a:pt x="769" y="5748"/>
                  </a:cubicBezTo>
                  <a:cubicBezTo>
                    <a:pt x="769" y="5731"/>
                    <a:pt x="786" y="5681"/>
                    <a:pt x="769" y="5648"/>
                  </a:cubicBezTo>
                  <a:cubicBezTo>
                    <a:pt x="752" y="5664"/>
                    <a:pt x="752" y="5698"/>
                    <a:pt x="719" y="5698"/>
                  </a:cubicBezTo>
                  <a:cubicBezTo>
                    <a:pt x="769" y="5631"/>
                    <a:pt x="702" y="5614"/>
                    <a:pt x="752" y="5547"/>
                  </a:cubicBezTo>
                  <a:cubicBezTo>
                    <a:pt x="685" y="5547"/>
                    <a:pt x="702" y="5614"/>
                    <a:pt x="685" y="5631"/>
                  </a:cubicBezTo>
                  <a:cubicBezTo>
                    <a:pt x="585" y="5614"/>
                    <a:pt x="585" y="5597"/>
                    <a:pt x="485" y="5631"/>
                  </a:cubicBezTo>
                  <a:cubicBezTo>
                    <a:pt x="485" y="5681"/>
                    <a:pt x="535" y="5681"/>
                    <a:pt x="535" y="5714"/>
                  </a:cubicBezTo>
                  <a:cubicBezTo>
                    <a:pt x="568" y="5731"/>
                    <a:pt x="568" y="5698"/>
                    <a:pt x="585" y="5698"/>
                  </a:cubicBezTo>
                  <a:cubicBezTo>
                    <a:pt x="585" y="5731"/>
                    <a:pt x="635" y="5714"/>
                    <a:pt x="619" y="5765"/>
                  </a:cubicBezTo>
                  <a:close/>
                  <a:moveTo>
                    <a:pt x="1738" y="2189"/>
                  </a:moveTo>
                  <a:cubicBezTo>
                    <a:pt x="1738" y="2122"/>
                    <a:pt x="1805" y="2139"/>
                    <a:pt x="1805" y="2089"/>
                  </a:cubicBezTo>
                  <a:cubicBezTo>
                    <a:pt x="1822" y="2105"/>
                    <a:pt x="1788" y="2189"/>
                    <a:pt x="1738" y="2189"/>
                  </a:cubicBezTo>
                  <a:close/>
                  <a:moveTo>
                    <a:pt x="1671" y="5831"/>
                  </a:moveTo>
                  <a:cubicBezTo>
                    <a:pt x="1671" y="5781"/>
                    <a:pt x="1738" y="5815"/>
                    <a:pt x="1721" y="5748"/>
                  </a:cubicBezTo>
                  <a:cubicBezTo>
                    <a:pt x="1688" y="5748"/>
                    <a:pt x="1638" y="5798"/>
                    <a:pt x="1671" y="5831"/>
                  </a:cubicBezTo>
                  <a:close/>
                  <a:moveTo>
                    <a:pt x="1855" y="9825"/>
                  </a:moveTo>
                  <a:cubicBezTo>
                    <a:pt x="1822" y="9791"/>
                    <a:pt x="1771" y="9825"/>
                    <a:pt x="1755" y="9892"/>
                  </a:cubicBezTo>
                  <a:cubicBezTo>
                    <a:pt x="1805" y="9875"/>
                    <a:pt x="1788" y="9925"/>
                    <a:pt x="1805" y="9925"/>
                  </a:cubicBezTo>
                  <a:cubicBezTo>
                    <a:pt x="1788" y="9858"/>
                    <a:pt x="1855" y="9858"/>
                    <a:pt x="1855" y="9825"/>
                  </a:cubicBezTo>
                  <a:close/>
                  <a:moveTo>
                    <a:pt x="1020" y="5146"/>
                  </a:moveTo>
                  <a:cubicBezTo>
                    <a:pt x="1020" y="5113"/>
                    <a:pt x="1070" y="5130"/>
                    <a:pt x="1070" y="5079"/>
                  </a:cubicBezTo>
                  <a:cubicBezTo>
                    <a:pt x="1020" y="5096"/>
                    <a:pt x="1020" y="5063"/>
                    <a:pt x="986" y="5063"/>
                  </a:cubicBezTo>
                  <a:cubicBezTo>
                    <a:pt x="986" y="5096"/>
                    <a:pt x="986" y="5130"/>
                    <a:pt x="1020" y="5146"/>
                  </a:cubicBezTo>
                  <a:close/>
                  <a:moveTo>
                    <a:pt x="2590" y="10393"/>
                  </a:moveTo>
                  <a:cubicBezTo>
                    <a:pt x="2607" y="10426"/>
                    <a:pt x="2624" y="10426"/>
                    <a:pt x="2640" y="10460"/>
                  </a:cubicBezTo>
                  <a:cubicBezTo>
                    <a:pt x="2657" y="10443"/>
                    <a:pt x="2674" y="10426"/>
                    <a:pt x="2690" y="10426"/>
                  </a:cubicBezTo>
                  <a:cubicBezTo>
                    <a:pt x="2690" y="10376"/>
                    <a:pt x="2657" y="10393"/>
                    <a:pt x="2640" y="10376"/>
                  </a:cubicBezTo>
                  <a:cubicBezTo>
                    <a:pt x="2657" y="10326"/>
                    <a:pt x="2690" y="10259"/>
                    <a:pt x="2640" y="10226"/>
                  </a:cubicBezTo>
                  <a:cubicBezTo>
                    <a:pt x="2657" y="10226"/>
                    <a:pt x="2674" y="10226"/>
                    <a:pt x="2674" y="10226"/>
                  </a:cubicBezTo>
                  <a:cubicBezTo>
                    <a:pt x="2607" y="10192"/>
                    <a:pt x="2557" y="10276"/>
                    <a:pt x="2540" y="10226"/>
                  </a:cubicBezTo>
                  <a:cubicBezTo>
                    <a:pt x="2507" y="10276"/>
                    <a:pt x="2540" y="10309"/>
                    <a:pt x="2507" y="10343"/>
                  </a:cubicBezTo>
                  <a:cubicBezTo>
                    <a:pt x="2540" y="10343"/>
                    <a:pt x="2523" y="10410"/>
                    <a:pt x="2540" y="10476"/>
                  </a:cubicBezTo>
                  <a:cubicBezTo>
                    <a:pt x="2523" y="10493"/>
                    <a:pt x="2523" y="10460"/>
                    <a:pt x="2490" y="10460"/>
                  </a:cubicBezTo>
                  <a:cubicBezTo>
                    <a:pt x="2507" y="10543"/>
                    <a:pt x="2423" y="10610"/>
                    <a:pt x="2490" y="10694"/>
                  </a:cubicBezTo>
                  <a:cubicBezTo>
                    <a:pt x="2456" y="10677"/>
                    <a:pt x="2456" y="10694"/>
                    <a:pt x="2456" y="10744"/>
                  </a:cubicBezTo>
                  <a:cubicBezTo>
                    <a:pt x="2490" y="10760"/>
                    <a:pt x="2507" y="10694"/>
                    <a:pt x="2523" y="10744"/>
                  </a:cubicBezTo>
                  <a:cubicBezTo>
                    <a:pt x="2473" y="10760"/>
                    <a:pt x="2540" y="10894"/>
                    <a:pt x="2456" y="10911"/>
                  </a:cubicBezTo>
                  <a:cubicBezTo>
                    <a:pt x="2490" y="10927"/>
                    <a:pt x="2490" y="10927"/>
                    <a:pt x="2540" y="10911"/>
                  </a:cubicBezTo>
                  <a:cubicBezTo>
                    <a:pt x="2540" y="10811"/>
                    <a:pt x="2607" y="10811"/>
                    <a:pt x="2657" y="10794"/>
                  </a:cubicBezTo>
                  <a:cubicBezTo>
                    <a:pt x="2590" y="10760"/>
                    <a:pt x="2657" y="10643"/>
                    <a:pt x="2624" y="10610"/>
                  </a:cubicBezTo>
                  <a:cubicBezTo>
                    <a:pt x="2674" y="10593"/>
                    <a:pt x="2707" y="10543"/>
                    <a:pt x="2741" y="10577"/>
                  </a:cubicBezTo>
                  <a:cubicBezTo>
                    <a:pt x="2774" y="10543"/>
                    <a:pt x="2791" y="10493"/>
                    <a:pt x="2841" y="10493"/>
                  </a:cubicBezTo>
                  <a:cubicBezTo>
                    <a:pt x="2841" y="10460"/>
                    <a:pt x="2807" y="10443"/>
                    <a:pt x="2841" y="10410"/>
                  </a:cubicBezTo>
                  <a:cubicBezTo>
                    <a:pt x="2807" y="10426"/>
                    <a:pt x="2791" y="10393"/>
                    <a:pt x="2757" y="10393"/>
                  </a:cubicBezTo>
                  <a:cubicBezTo>
                    <a:pt x="2741" y="10426"/>
                    <a:pt x="2741" y="10460"/>
                    <a:pt x="2707" y="10476"/>
                  </a:cubicBezTo>
                  <a:cubicBezTo>
                    <a:pt x="2707" y="10443"/>
                    <a:pt x="2741" y="10460"/>
                    <a:pt x="2724" y="10410"/>
                  </a:cubicBezTo>
                  <a:cubicBezTo>
                    <a:pt x="2674" y="10410"/>
                    <a:pt x="2707" y="10526"/>
                    <a:pt x="2690" y="10526"/>
                  </a:cubicBezTo>
                  <a:cubicBezTo>
                    <a:pt x="2624" y="10460"/>
                    <a:pt x="2624" y="10560"/>
                    <a:pt x="2540" y="10543"/>
                  </a:cubicBezTo>
                  <a:cubicBezTo>
                    <a:pt x="2590" y="10510"/>
                    <a:pt x="2590" y="10510"/>
                    <a:pt x="2624" y="10476"/>
                  </a:cubicBezTo>
                  <a:cubicBezTo>
                    <a:pt x="2607" y="10460"/>
                    <a:pt x="2573" y="10476"/>
                    <a:pt x="2573" y="10460"/>
                  </a:cubicBezTo>
                  <a:cubicBezTo>
                    <a:pt x="2590" y="10460"/>
                    <a:pt x="2540" y="10410"/>
                    <a:pt x="2590" y="10393"/>
                  </a:cubicBezTo>
                  <a:close/>
                  <a:moveTo>
                    <a:pt x="2941" y="9023"/>
                  </a:moveTo>
                  <a:cubicBezTo>
                    <a:pt x="2874" y="8989"/>
                    <a:pt x="2874" y="9039"/>
                    <a:pt x="2807" y="9039"/>
                  </a:cubicBezTo>
                  <a:cubicBezTo>
                    <a:pt x="2807" y="9056"/>
                    <a:pt x="2757" y="9073"/>
                    <a:pt x="2807" y="9090"/>
                  </a:cubicBezTo>
                  <a:cubicBezTo>
                    <a:pt x="2807" y="9090"/>
                    <a:pt x="2857" y="9039"/>
                    <a:pt x="2857" y="9090"/>
                  </a:cubicBezTo>
                  <a:cubicBezTo>
                    <a:pt x="2824" y="9073"/>
                    <a:pt x="2841" y="9156"/>
                    <a:pt x="2807" y="9173"/>
                  </a:cubicBezTo>
                  <a:cubicBezTo>
                    <a:pt x="2807" y="9140"/>
                    <a:pt x="2757" y="9173"/>
                    <a:pt x="2757" y="9123"/>
                  </a:cubicBezTo>
                  <a:cubicBezTo>
                    <a:pt x="2791" y="9106"/>
                    <a:pt x="2757" y="9106"/>
                    <a:pt x="2757" y="9056"/>
                  </a:cubicBezTo>
                  <a:cubicBezTo>
                    <a:pt x="2741" y="9056"/>
                    <a:pt x="2741" y="9056"/>
                    <a:pt x="2724" y="9039"/>
                  </a:cubicBezTo>
                  <a:cubicBezTo>
                    <a:pt x="2724" y="9090"/>
                    <a:pt x="2757" y="9106"/>
                    <a:pt x="2741" y="9123"/>
                  </a:cubicBezTo>
                  <a:cubicBezTo>
                    <a:pt x="2690" y="9090"/>
                    <a:pt x="2741" y="9023"/>
                    <a:pt x="2674" y="9006"/>
                  </a:cubicBezTo>
                  <a:cubicBezTo>
                    <a:pt x="2657" y="9056"/>
                    <a:pt x="2640" y="9056"/>
                    <a:pt x="2624" y="9039"/>
                  </a:cubicBezTo>
                  <a:cubicBezTo>
                    <a:pt x="2607" y="9090"/>
                    <a:pt x="2590" y="9106"/>
                    <a:pt x="2573" y="9140"/>
                  </a:cubicBezTo>
                  <a:cubicBezTo>
                    <a:pt x="2640" y="9123"/>
                    <a:pt x="2657" y="9140"/>
                    <a:pt x="2674" y="9190"/>
                  </a:cubicBezTo>
                  <a:cubicBezTo>
                    <a:pt x="2690" y="9173"/>
                    <a:pt x="2690" y="9140"/>
                    <a:pt x="2724" y="9140"/>
                  </a:cubicBezTo>
                  <a:cubicBezTo>
                    <a:pt x="2741" y="9156"/>
                    <a:pt x="2741" y="9156"/>
                    <a:pt x="2757" y="9190"/>
                  </a:cubicBezTo>
                  <a:cubicBezTo>
                    <a:pt x="2741" y="9206"/>
                    <a:pt x="2741" y="9257"/>
                    <a:pt x="2724" y="9273"/>
                  </a:cubicBezTo>
                  <a:lnTo>
                    <a:pt x="2807" y="9273"/>
                  </a:lnTo>
                  <a:cubicBezTo>
                    <a:pt x="2841" y="9223"/>
                    <a:pt x="2824" y="9206"/>
                    <a:pt x="2857" y="9190"/>
                  </a:cubicBezTo>
                  <a:cubicBezTo>
                    <a:pt x="2841" y="9190"/>
                    <a:pt x="2857" y="9140"/>
                    <a:pt x="2841" y="9123"/>
                  </a:cubicBezTo>
                  <a:cubicBezTo>
                    <a:pt x="2857" y="9073"/>
                    <a:pt x="2974" y="9123"/>
                    <a:pt x="2941" y="9039"/>
                  </a:cubicBezTo>
                  <a:cubicBezTo>
                    <a:pt x="2908" y="9106"/>
                    <a:pt x="2908" y="9023"/>
                    <a:pt x="2941" y="9023"/>
                  </a:cubicBezTo>
                  <a:close/>
                  <a:moveTo>
                    <a:pt x="451" y="4211"/>
                  </a:moveTo>
                  <a:cubicBezTo>
                    <a:pt x="485" y="4194"/>
                    <a:pt x="518" y="4144"/>
                    <a:pt x="518" y="4094"/>
                  </a:cubicBezTo>
                  <a:cubicBezTo>
                    <a:pt x="451" y="4077"/>
                    <a:pt x="468" y="4177"/>
                    <a:pt x="451" y="4211"/>
                  </a:cubicBezTo>
                  <a:close/>
                  <a:moveTo>
                    <a:pt x="2039" y="10560"/>
                  </a:moveTo>
                  <a:cubicBezTo>
                    <a:pt x="2039" y="10560"/>
                    <a:pt x="2055" y="10577"/>
                    <a:pt x="2072" y="10577"/>
                  </a:cubicBezTo>
                  <a:cubicBezTo>
                    <a:pt x="2055" y="10593"/>
                    <a:pt x="2022" y="10577"/>
                    <a:pt x="2022" y="10610"/>
                  </a:cubicBezTo>
                  <a:cubicBezTo>
                    <a:pt x="2039" y="10610"/>
                    <a:pt x="2022" y="10660"/>
                    <a:pt x="2039" y="10660"/>
                  </a:cubicBezTo>
                  <a:cubicBezTo>
                    <a:pt x="2089" y="10677"/>
                    <a:pt x="2089" y="10627"/>
                    <a:pt x="2122" y="10627"/>
                  </a:cubicBezTo>
                  <a:cubicBezTo>
                    <a:pt x="2139" y="10643"/>
                    <a:pt x="2139" y="10677"/>
                    <a:pt x="2172" y="10694"/>
                  </a:cubicBezTo>
                  <a:cubicBezTo>
                    <a:pt x="2156" y="10643"/>
                    <a:pt x="2189" y="10710"/>
                    <a:pt x="2206" y="10660"/>
                  </a:cubicBezTo>
                  <a:cubicBezTo>
                    <a:pt x="2206" y="10593"/>
                    <a:pt x="2206" y="10593"/>
                    <a:pt x="2206" y="10543"/>
                  </a:cubicBezTo>
                  <a:cubicBezTo>
                    <a:pt x="2122" y="10593"/>
                    <a:pt x="2089" y="10493"/>
                    <a:pt x="2039" y="10560"/>
                  </a:cubicBezTo>
                  <a:close/>
                  <a:moveTo>
                    <a:pt x="2924" y="6299"/>
                  </a:moveTo>
                  <a:cubicBezTo>
                    <a:pt x="2941" y="6299"/>
                    <a:pt x="2958" y="6316"/>
                    <a:pt x="2974" y="6316"/>
                  </a:cubicBezTo>
                  <a:cubicBezTo>
                    <a:pt x="3008" y="6249"/>
                    <a:pt x="3142" y="6199"/>
                    <a:pt x="3075" y="6099"/>
                  </a:cubicBezTo>
                  <a:cubicBezTo>
                    <a:pt x="3075" y="6132"/>
                    <a:pt x="3008" y="6082"/>
                    <a:pt x="3008" y="6132"/>
                  </a:cubicBezTo>
                  <a:cubicBezTo>
                    <a:pt x="3025" y="6149"/>
                    <a:pt x="2974" y="6132"/>
                    <a:pt x="3008" y="6182"/>
                  </a:cubicBezTo>
                  <a:cubicBezTo>
                    <a:pt x="2974" y="6199"/>
                    <a:pt x="2958" y="6199"/>
                    <a:pt x="2924" y="6216"/>
                  </a:cubicBezTo>
                  <a:cubicBezTo>
                    <a:pt x="2941" y="6266"/>
                    <a:pt x="2908" y="6249"/>
                    <a:pt x="2924" y="6299"/>
                  </a:cubicBezTo>
                  <a:close/>
                  <a:moveTo>
                    <a:pt x="2523" y="10927"/>
                  </a:moveTo>
                  <a:cubicBezTo>
                    <a:pt x="2557" y="10944"/>
                    <a:pt x="2573" y="11028"/>
                    <a:pt x="2573" y="11128"/>
                  </a:cubicBezTo>
                  <a:cubicBezTo>
                    <a:pt x="2507" y="11111"/>
                    <a:pt x="2523" y="11011"/>
                    <a:pt x="2523" y="10927"/>
                  </a:cubicBezTo>
                  <a:close/>
                  <a:moveTo>
                    <a:pt x="2540" y="10176"/>
                  </a:moveTo>
                  <a:cubicBezTo>
                    <a:pt x="2490" y="10142"/>
                    <a:pt x="2473" y="10226"/>
                    <a:pt x="2406" y="10192"/>
                  </a:cubicBezTo>
                  <a:cubicBezTo>
                    <a:pt x="2440" y="10125"/>
                    <a:pt x="2456" y="10059"/>
                    <a:pt x="2523" y="9992"/>
                  </a:cubicBezTo>
                  <a:cubicBezTo>
                    <a:pt x="2523" y="10009"/>
                    <a:pt x="2540" y="10009"/>
                    <a:pt x="2557" y="10009"/>
                  </a:cubicBezTo>
                  <a:cubicBezTo>
                    <a:pt x="2557" y="10092"/>
                    <a:pt x="2540" y="10092"/>
                    <a:pt x="2540" y="10176"/>
                  </a:cubicBezTo>
                  <a:close/>
                  <a:moveTo>
                    <a:pt x="2306" y="9374"/>
                  </a:moveTo>
                  <a:cubicBezTo>
                    <a:pt x="2323" y="9407"/>
                    <a:pt x="2340" y="9424"/>
                    <a:pt x="2340" y="9474"/>
                  </a:cubicBezTo>
                  <a:cubicBezTo>
                    <a:pt x="2390" y="9474"/>
                    <a:pt x="2440" y="9457"/>
                    <a:pt x="2473" y="9507"/>
                  </a:cubicBezTo>
                  <a:cubicBezTo>
                    <a:pt x="2456" y="9457"/>
                    <a:pt x="2507" y="9491"/>
                    <a:pt x="2490" y="9457"/>
                  </a:cubicBezTo>
                  <a:cubicBezTo>
                    <a:pt x="2490" y="9407"/>
                    <a:pt x="2456" y="9357"/>
                    <a:pt x="2473" y="9307"/>
                  </a:cubicBezTo>
                  <a:cubicBezTo>
                    <a:pt x="2423" y="9307"/>
                    <a:pt x="2406" y="9374"/>
                    <a:pt x="2356" y="9340"/>
                  </a:cubicBezTo>
                  <a:cubicBezTo>
                    <a:pt x="2356" y="9323"/>
                    <a:pt x="2373" y="9323"/>
                    <a:pt x="2373" y="9290"/>
                  </a:cubicBezTo>
                  <a:cubicBezTo>
                    <a:pt x="2323" y="9290"/>
                    <a:pt x="2323" y="9357"/>
                    <a:pt x="2306" y="9374"/>
                  </a:cubicBezTo>
                  <a:close/>
                  <a:moveTo>
                    <a:pt x="2657" y="9841"/>
                  </a:moveTo>
                  <a:cubicBezTo>
                    <a:pt x="2657" y="9858"/>
                    <a:pt x="2640" y="9875"/>
                    <a:pt x="2607" y="9875"/>
                  </a:cubicBezTo>
                  <a:cubicBezTo>
                    <a:pt x="2607" y="9892"/>
                    <a:pt x="2590" y="9942"/>
                    <a:pt x="2624" y="9942"/>
                  </a:cubicBezTo>
                  <a:cubicBezTo>
                    <a:pt x="2607" y="9892"/>
                    <a:pt x="2674" y="9925"/>
                    <a:pt x="2674" y="9892"/>
                  </a:cubicBezTo>
                  <a:cubicBezTo>
                    <a:pt x="2690" y="9858"/>
                    <a:pt x="2674" y="9841"/>
                    <a:pt x="2657" y="9841"/>
                  </a:cubicBezTo>
                  <a:close/>
                  <a:moveTo>
                    <a:pt x="2640" y="6299"/>
                  </a:moveTo>
                  <a:cubicBezTo>
                    <a:pt x="2607" y="6299"/>
                    <a:pt x="2674" y="6266"/>
                    <a:pt x="2657" y="6232"/>
                  </a:cubicBezTo>
                  <a:cubicBezTo>
                    <a:pt x="2624" y="6232"/>
                    <a:pt x="2624" y="6199"/>
                    <a:pt x="2573" y="6216"/>
                  </a:cubicBezTo>
                  <a:cubicBezTo>
                    <a:pt x="2573" y="6232"/>
                    <a:pt x="2557" y="6249"/>
                    <a:pt x="2557" y="6266"/>
                  </a:cubicBezTo>
                  <a:cubicBezTo>
                    <a:pt x="2573" y="6283"/>
                    <a:pt x="2607" y="6349"/>
                    <a:pt x="2640" y="6299"/>
                  </a:cubicBezTo>
                  <a:close/>
                  <a:moveTo>
                    <a:pt x="2289" y="10192"/>
                  </a:moveTo>
                  <a:cubicBezTo>
                    <a:pt x="2289" y="10125"/>
                    <a:pt x="2323" y="10125"/>
                    <a:pt x="2356" y="10109"/>
                  </a:cubicBezTo>
                  <a:cubicBezTo>
                    <a:pt x="2390" y="10009"/>
                    <a:pt x="2456" y="9958"/>
                    <a:pt x="2456" y="9841"/>
                  </a:cubicBezTo>
                  <a:cubicBezTo>
                    <a:pt x="2507" y="9875"/>
                    <a:pt x="2490" y="9724"/>
                    <a:pt x="2557" y="9741"/>
                  </a:cubicBezTo>
                  <a:cubicBezTo>
                    <a:pt x="2540" y="9691"/>
                    <a:pt x="2573" y="9691"/>
                    <a:pt x="2573" y="9641"/>
                  </a:cubicBezTo>
                  <a:cubicBezTo>
                    <a:pt x="2473" y="9674"/>
                    <a:pt x="2523" y="9808"/>
                    <a:pt x="2440" y="9808"/>
                  </a:cubicBezTo>
                  <a:cubicBezTo>
                    <a:pt x="2440" y="9825"/>
                    <a:pt x="2440" y="9841"/>
                    <a:pt x="2440" y="9858"/>
                  </a:cubicBezTo>
                  <a:cubicBezTo>
                    <a:pt x="2406" y="9858"/>
                    <a:pt x="2373" y="9892"/>
                    <a:pt x="2356" y="9908"/>
                  </a:cubicBezTo>
                  <a:cubicBezTo>
                    <a:pt x="2356" y="9942"/>
                    <a:pt x="2340" y="9942"/>
                    <a:pt x="2373" y="9958"/>
                  </a:cubicBezTo>
                  <a:cubicBezTo>
                    <a:pt x="2306" y="9992"/>
                    <a:pt x="2306" y="10092"/>
                    <a:pt x="2239" y="10075"/>
                  </a:cubicBezTo>
                  <a:cubicBezTo>
                    <a:pt x="2239" y="10142"/>
                    <a:pt x="2256" y="10142"/>
                    <a:pt x="2223" y="10192"/>
                  </a:cubicBezTo>
                  <a:close/>
                  <a:moveTo>
                    <a:pt x="7402" y="8939"/>
                  </a:moveTo>
                  <a:cubicBezTo>
                    <a:pt x="7436" y="8956"/>
                    <a:pt x="7386" y="8973"/>
                    <a:pt x="7402" y="9006"/>
                  </a:cubicBezTo>
                  <a:cubicBezTo>
                    <a:pt x="7302" y="8956"/>
                    <a:pt x="7285" y="9090"/>
                    <a:pt x="7202" y="9123"/>
                  </a:cubicBezTo>
                  <a:cubicBezTo>
                    <a:pt x="7168" y="9123"/>
                    <a:pt x="7185" y="9056"/>
                    <a:pt x="7152" y="9073"/>
                  </a:cubicBezTo>
                  <a:lnTo>
                    <a:pt x="7152" y="8973"/>
                  </a:lnTo>
                  <a:cubicBezTo>
                    <a:pt x="7101" y="8906"/>
                    <a:pt x="7018" y="8956"/>
                    <a:pt x="6934" y="8989"/>
                  </a:cubicBezTo>
                  <a:cubicBezTo>
                    <a:pt x="6951" y="8872"/>
                    <a:pt x="7001" y="8822"/>
                    <a:pt x="6968" y="8705"/>
                  </a:cubicBezTo>
                  <a:cubicBezTo>
                    <a:pt x="6985" y="8705"/>
                    <a:pt x="7018" y="8705"/>
                    <a:pt x="7018" y="8689"/>
                  </a:cubicBezTo>
                  <a:cubicBezTo>
                    <a:pt x="7035" y="8705"/>
                    <a:pt x="7018" y="8772"/>
                    <a:pt x="7035" y="8772"/>
                  </a:cubicBezTo>
                  <a:cubicBezTo>
                    <a:pt x="7068" y="8772"/>
                    <a:pt x="7135" y="8805"/>
                    <a:pt x="7152" y="8772"/>
                  </a:cubicBezTo>
                  <a:cubicBezTo>
                    <a:pt x="7168" y="8789"/>
                    <a:pt x="7185" y="8856"/>
                    <a:pt x="7168" y="8872"/>
                  </a:cubicBezTo>
                  <a:cubicBezTo>
                    <a:pt x="7202" y="8922"/>
                    <a:pt x="7235" y="8872"/>
                    <a:pt x="7252" y="8939"/>
                  </a:cubicBezTo>
                  <a:cubicBezTo>
                    <a:pt x="7302" y="8939"/>
                    <a:pt x="7302" y="8922"/>
                    <a:pt x="7335" y="8906"/>
                  </a:cubicBezTo>
                  <a:cubicBezTo>
                    <a:pt x="7369" y="8922"/>
                    <a:pt x="7402" y="8973"/>
                    <a:pt x="7402" y="8939"/>
                  </a:cubicBezTo>
                  <a:close/>
                  <a:moveTo>
                    <a:pt x="2507" y="9457"/>
                  </a:moveTo>
                  <a:cubicBezTo>
                    <a:pt x="2523" y="9440"/>
                    <a:pt x="2557" y="9424"/>
                    <a:pt x="2607" y="9424"/>
                  </a:cubicBezTo>
                  <a:cubicBezTo>
                    <a:pt x="2590" y="9457"/>
                    <a:pt x="2640" y="9541"/>
                    <a:pt x="2624" y="9557"/>
                  </a:cubicBezTo>
                  <a:cubicBezTo>
                    <a:pt x="2607" y="9591"/>
                    <a:pt x="2607" y="9557"/>
                    <a:pt x="2573" y="9557"/>
                  </a:cubicBezTo>
                  <a:cubicBezTo>
                    <a:pt x="2624" y="9541"/>
                    <a:pt x="2590" y="9491"/>
                    <a:pt x="2540" y="9507"/>
                  </a:cubicBezTo>
                  <a:cubicBezTo>
                    <a:pt x="2523" y="9491"/>
                    <a:pt x="2523" y="9457"/>
                    <a:pt x="2507" y="9457"/>
                  </a:cubicBezTo>
                  <a:close/>
                  <a:moveTo>
                    <a:pt x="1571" y="6132"/>
                  </a:moveTo>
                  <a:cubicBezTo>
                    <a:pt x="1604" y="6182"/>
                    <a:pt x="1604" y="6082"/>
                    <a:pt x="1654" y="6099"/>
                  </a:cubicBezTo>
                  <a:cubicBezTo>
                    <a:pt x="1638" y="6049"/>
                    <a:pt x="1654" y="6032"/>
                    <a:pt x="1638" y="5998"/>
                  </a:cubicBezTo>
                  <a:cubicBezTo>
                    <a:pt x="1554" y="5982"/>
                    <a:pt x="1604" y="6099"/>
                    <a:pt x="1538" y="6115"/>
                  </a:cubicBezTo>
                  <a:cubicBezTo>
                    <a:pt x="1521" y="6099"/>
                    <a:pt x="1504" y="6099"/>
                    <a:pt x="1471" y="6099"/>
                  </a:cubicBezTo>
                  <a:cubicBezTo>
                    <a:pt x="1421" y="6182"/>
                    <a:pt x="1337" y="6199"/>
                    <a:pt x="1304" y="6283"/>
                  </a:cubicBezTo>
                  <a:cubicBezTo>
                    <a:pt x="1437" y="6349"/>
                    <a:pt x="1571" y="6249"/>
                    <a:pt x="1571" y="6132"/>
                  </a:cubicBezTo>
                  <a:close/>
                  <a:moveTo>
                    <a:pt x="1437" y="6366"/>
                  </a:moveTo>
                  <a:cubicBezTo>
                    <a:pt x="1370" y="6416"/>
                    <a:pt x="1237" y="6466"/>
                    <a:pt x="1304" y="6583"/>
                  </a:cubicBezTo>
                  <a:cubicBezTo>
                    <a:pt x="1404" y="6600"/>
                    <a:pt x="1421" y="6433"/>
                    <a:pt x="1437" y="6366"/>
                  </a:cubicBezTo>
                  <a:close/>
                  <a:moveTo>
                    <a:pt x="2640" y="6333"/>
                  </a:moveTo>
                  <a:cubicBezTo>
                    <a:pt x="2674" y="6316"/>
                    <a:pt x="2674" y="6383"/>
                    <a:pt x="2690" y="6349"/>
                  </a:cubicBezTo>
                  <a:cubicBezTo>
                    <a:pt x="2724" y="6349"/>
                    <a:pt x="2690" y="6416"/>
                    <a:pt x="2674" y="6399"/>
                  </a:cubicBezTo>
                  <a:cubicBezTo>
                    <a:pt x="2690" y="6349"/>
                    <a:pt x="2640" y="6383"/>
                    <a:pt x="2640" y="6333"/>
                  </a:cubicBezTo>
                  <a:close/>
                  <a:moveTo>
                    <a:pt x="1504" y="10042"/>
                  </a:moveTo>
                  <a:cubicBezTo>
                    <a:pt x="1487" y="9975"/>
                    <a:pt x="1554" y="10042"/>
                    <a:pt x="1571" y="9958"/>
                  </a:cubicBezTo>
                  <a:cubicBezTo>
                    <a:pt x="1554" y="9958"/>
                    <a:pt x="1554" y="9942"/>
                    <a:pt x="1554" y="9925"/>
                  </a:cubicBezTo>
                  <a:cubicBezTo>
                    <a:pt x="1504" y="9975"/>
                    <a:pt x="1521" y="9925"/>
                    <a:pt x="1471" y="9908"/>
                  </a:cubicBezTo>
                  <a:cubicBezTo>
                    <a:pt x="1454" y="9942"/>
                    <a:pt x="1437" y="9975"/>
                    <a:pt x="1437" y="10009"/>
                  </a:cubicBezTo>
                  <a:cubicBezTo>
                    <a:pt x="1454" y="10025"/>
                    <a:pt x="1487" y="9992"/>
                    <a:pt x="1504" y="10042"/>
                  </a:cubicBezTo>
                  <a:close/>
                  <a:moveTo>
                    <a:pt x="1521" y="10393"/>
                  </a:moveTo>
                  <a:cubicBezTo>
                    <a:pt x="1521" y="10393"/>
                    <a:pt x="1521" y="10376"/>
                    <a:pt x="1538" y="10393"/>
                  </a:cubicBezTo>
                  <a:cubicBezTo>
                    <a:pt x="1538" y="10359"/>
                    <a:pt x="1538" y="10326"/>
                    <a:pt x="1521" y="10309"/>
                  </a:cubicBezTo>
                  <a:cubicBezTo>
                    <a:pt x="1521" y="10343"/>
                    <a:pt x="1487" y="10393"/>
                    <a:pt x="1521" y="10393"/>
                  </a:cubicBezTo>
                  <a:close/>
                  <a:moveTo>
                    <a:pt x="2824" y="4144"/>
                  </a:moveTo>
                  <a:lnTo>
                    <a:pt x="2857" y="4144"/>
                  </a:lnTo>
                  <a:cubicBezTo>
                    <a:pt x="2857" y="4127"/>
                    <a:pt x="2874" y="4127"/>
                    <a:pt x="2874" y="4110"/>
                  </a:cubicBezTo>
                  <a:cubicBezTo>
                    <a:pt x="2874" y="4110"/>
                    <a:pt x="2857" y="4110"/>
                    <a:pt x="2857" y="4094"/>
                  </a:cubicBezTo>
                  <a:lnTo>
                    <a:pt x="2791" y="4094"/>
                  </a:lnTo>
                  <a:cubicBezTo>
                    <a:pt x="2774" y="4144"/>
                    <a:pt x="2841" y="4060"/>
                    <a:pt x="2824" y="4144"/>
                  </a:cubicBezTo>
                  <a:close/>
                  <a:moveTo>
                    <a:pt x="2791" y="6984"/>
                  </a:moveTo>
                  <a:cubicBezTo>
                    <a:pt x="2791" y="6968"/>
                    <a:pt x="2791" y="6951"/>
                    <a:pt x="2807" y="6951"/>
                  </a:cubicBezTo>
                  <a:cubicBezTo>
                    <a:pt x="2841" y="6968"/>
                    <a:pt x="2857" y="7001"/>
                    <a:pt x="2874" y="7034"/>
                  </a:cubicBezTo>
                  <a:cubicBezTo>
                    <a:pt x="2891" y="7001"/>
                    <a:pt x="2857" y="7001"/>
                    <a:pt x="2874" y="6951"/>
                  </a:cubicBezTo>
                  <a:cubicBezTo>
                    <a:pt x="2841" y="6901"/>
                    <a:pt x="2757" y="6934"/>
                    <a:pt x="2791" y="6984"/>
                  </a:cubicBezTo>
                  <a:close/>
                  <a:moveTo>
                    <a:pt x="2774" y="6466"/>
                  </a:moveTo>
                  <a:cubicBezTo>
                    <a:pt x="2774" y="6399"/>
                    <a:pt x="2824" y="6416"/>
                    <a:pt x="2857" y="6399"/>
                  </a:cubicBezTo>
                  <a:cubicBezTo>
                    <a:pt x="2841" y="6433"/>
                    <a:pt x="2874" y="6416"/>
                    <a:pt x="2891" y="6433"/>
                  </a:cubicBezTo>
                  <a:cubicBezTo>
                    <a:pt x="2891" y="6399"/>
                    <a:pt x="2974" y="6366"/>
                    <a:pt x="2908" y="6333"/>
                  </a:cubicBezTo>
                  <a:cubicBezTo>
                    <a:pt x="2908" y="6399"/>
                    <a:pt x="2857" y="6333"/>
                    <a:pt x="2824" y="6349"/>
                  </a:cubicBezTo>
                  <a:cubicBezTo>
                    <a:pt x="2824" y="6366"/>
                    <a:pt x="2824" y="6383"/>
                    <a:pt x="2807" y="6399"/>
                  </a:cubicBezTo>
                  <a:cubicBezTo>
                    <a:pt x="2774" y="6383"/>
                    <a:pt x="2774" y="6416"/>
                    <a:pt x="2757" y="6366"/>
                  </a:cubicBezTo>
                  <a:cubicBezTo>
                    <a:pt x="2757" y="6416"/>
                    <a:pt x="2707" y="6399"/>
                    <a:pt x="2707" y="6450"/>
                  </a:cubicBezTo>
                  <a:cubicBezTo>
                    <a:pt x="2724" y="6466"/>
                    <a:pt x="2741" y="6466"/>
                    <a:pt x="2774" y="6466"/>
                  </a:cubicBezTo>
                  <a:close/>
                  <a:moveTo>
                    <a:pt x="2005" y="10092"/>
                  </a:moveTo>
                  <a:cubicBezTo>
                    <a:pt x="1989" y="10092"/>
                    <a:pt x="1972" y="10075"/>
                    <a:pt x="1972" y="10059"/>
                  </a:cubicBezTo>
                  <a:cubicBezTo>
                    <a:pt x="1922" y="10075"/>
                    <a:pt x="1888" y="10109"/>
                    <a:pt x="1888" y="10159"/>
                  </a:cubicBezTo>
                  <a:cubicBezTo>
                    <a:pt x="1939" y="10209"/>
                    <a:pt x="1888" y="10276"/>
                    <a:pt x="1888" y="10359"/>
                  </a:cubicBezTo>
                  <a:cubicBezTo>
                    <a:pt x="1939" y="10293"/>
                    <a:pt x="2022" y="10242"/>
                    <a:pt x="2005" y="10092"/>
                  </a:cubicBezTo>
                  <a:close/>
                  <a:moveTo>
                    <a:pt x="2239" y="10025"/>
                  </a:moveTo>
                  <a:cubicBezTo>
                    <a:pt x="2206" y="10025"/>
                    <a:pt x="2256" y="10125"/>
                    <a:pt x="2206" y="10109"/>
                  </a:cubicBezTo>
                  <a:cubicBezTo>
                    <a:pt x="2206" y="10092"/>
                    <a:pt x="2206" y="10075"/>
                    <a:pt x="2206" y="10075"/>
                  </a:cubicBezTo>
                  <a:cubicBezTo>
                    <a:pt x="2206" y="10059"/>
                    <a:pt x="2189" y="10059"/>
                    <a:pt x="2172" y="10059"/>
                  </a:cubicBezTo>
                  <a:cubicBezTo>
                    <a:pt x="2206" y="10042"/>
                    <a:pt x="2189" y="10009"/>
                    <a:pt x="2139" y="10025"/>
                  </a:cubicBezTo>
                  <a:cubicBezTo>
                    <a:pt x="2139" y="9958"/>
                    <a:pt x="2189" y="10042"/>
                    <a:pt x="2206" y="9992"/>
                  </a:cubicBezTo>
                  <a:cubicBezTo>
                    <a:pt x="2206" y="10009"/>
                    <a:pt x="2206" y="10025"/>
                    <a:pt x="2239" y="10025"/>
                  </a:cubicBezTo>
                  <a:close/>
                  <a:moveTo>
                    <a:pt x="7803" y="3826"/>
                  </a:moveTo>
                  <a:cubicBezTo>
                    <a:pt x="7770" y="3826"/>
                    <a:pt x="7770" y="3810"/>
                    <a:pt x="7753" y="3810"/>
                  </a:cubicBezTo>
                  <a:cubicBezTo>
                    <a:pt x="7753" y="3860"/>
                    <a:pt x="7670" y="3826"/>
                    <a:pt x="7670" y="3843"/>
                  </a:cubicBezTo>
                  <a:cubicBezTo>
                    <a:pt x="7720" y="3876"/>
                    <a:pt x="7619" y="3910"/>
                    <a:pt x="7670" y="3927"/>
                  </a:cubicBezTo>
                  <a:cubicBezTo>
                    <a:pt x="7686" y="3893"/>
                    <a:pt x="7803" y="3927"/>
                    <a:pt x="7803" y="3826"/>
                  </a:cubicBezTo>
                  <a:close/>
                  <a:moveTo>
                    <a:pt x="9691" y="7569"/>
                  </a:moveTo>
                  <a:cubicBezTo>
                    <a:pt x="9675" y="7552"/>
                    <a:pt x="9675" y="7519"/>
                    <a:pt x="9675" y="7469"/>
                  </a:cubicBezTo>
                  <a:cubicBezTo>
                    <a:pt x="9624" y="7469"/>
                    <a:pt x="9608" y="7435"/>
                    <a:pt x="9591" y="7502"/>
                  </a:cubicBezTo>
                  <a:cubicBezTo>
                    <a:pt x="9624" y="7519"/>
                    <a:pt x="9641" y="7536"/>
                    <a:pt x="9641" y="7586"/>
                  </a:cubicBezTo>
                  <a:cubicBezTo>
                    <a:pt x="9675" y="7602"/>
                    <a:pt x="9691" y="7586"/>
                    <a:pt x="9691" y="7569"/>
                  </a:cubicBezTo>
                  <a:close/>
                  <a:moveTo>
                    <a:pt x="9407" y="4963"/>
                  </a:moveTo>
                  <a:cubicBezTo>
                    <a:pt x="9457" y="5013"/>
                    <a:pt x="9491" y="4979"/>
                    <a:pt x="9541" y="4996"/>
                  </a:cubicBezTo>
                  <a:cubicBezTo>
                    <a:pt x="9558" y="4979"/>
                    <a:pt x="9558" y="4929"/>
                    <a:pt x="9574" y="4912"/>
                  </a:cubicBezTo>
                  <a:cubicBezTo>
                    <a:pt x="9508" y="4896"/>
                    <a:pt x="9508" y="4896"/>
                    <a:pt x="9457" y="4862"/>
                  </a:cubicBezTo>
                  <a:cubicBezTo>
                    <a:pt x="9424" y="4862"/>
                    <a:pt x="9407" y="4912"/>
                    <a:pt x="9407" y="4963"/>
                  </a:cubicBezTo>
                  <a:close/>
                  <a:moveTo>
                    <a:pt x="10811" y="3492"/>
                  </a:moveTo>
                  <a:cubicBezTo>
                    <a:pt x="10794" y="3509"/>
                    <a:pt x="10794" y="3542"/>
                    <a:pt x="10794" y="3576"/>
                  </a:cubicBezTo>
                  <a:cubicBezTo>
                    <a:pt x="10827" y="3576"/>
                    <a:pt x="10861" y="3576"/>
                    <a:pt x="10861" y="3542"/>
                  </a:cubicBezTo>
                  <a:cubicBezTo>
                    <a:pt x="10827" y="3526"/>
                    <a:pt x="10844" y="3492"/>
                    <a:pt x="10811" y="3492"/>
                  </a:cubicBezTo>
                  <a:close/>
                  <a:moveTo>
                    <a:pt x="10694" y="2807"/>
                  </a:moveTo>
                  <a:cubicBezTo>
                    <a:pt x="10527" y="2841"/>
                    <a:pt x="10744" y="2958"/>
                    <a:pt x="10694" y="2807"/>
                  </a:cubicBezTo>
                  <a:close/>
                  <a:moveTo>
                    <a:pt x="9591" y="4979"/>
                  </a:moveTo>
                  <a:cubicBezTo>
                    <a:pt x="9608" y="4979"/>
                    <a:pt x="9591" y="5029"/>
                    <a:pt x="9591" y="5046"/>
                  </a:cubicBezTo>
                  <a:cubicBezTo>
                    <a:pt x="9624" y="5063"/>
                    <a:pt x="9641" y="5029"/>
                    <a:pt x="9641" y="4996"/>
                  </a:cubicBezTo>
                  <a:cubicBezTo>
                    <a:pt x="9624" y="4996"/>
                    <a:pt x="9591" y="4946"/>
                    <a:pt x="9591" y="4979"/>
                  </a:cubicBezTo>
                  <a:close/>
                  <a:moveTo>
                    <a:pt x="8505" y="10309"/>
                  </a:moveTo>
                  <a:cubicBezTo>
                    <a:pt x="8488" y="10309"/>
                    <a:pt x="8505" y="10259"/>
                    <a:pt x="8488" y="10259"/>
                  </a:cubicBezTo>
                  <a:cubicBezTo>
                    <a:pt x="8472" y="10293"/>
                    <a:pt x="8421" y="10359"/>
                    <a:pt x="8438" y="10376"/>
                  </a:cubicBezTo>
                  <a:cubicBezTo>
                    <a:pt x="8455" y="10343"/>
                    <a:pt x="8488" y="10326"/>
                    <a:pt x="8505" y="10309"/>
                  </a:cubicBezTo>
                  <a:close/>
                  <a:moveTo>
                    <a:pt x="8355" y="10025"/>
                  </a:moveTo>
                  <a:lnTo>
                    <a:pt x="8355" y="10025"/>
                  </a:lnTo>
                  <a:cubicBezTo>
                    <a:pt x="8355" y="10009"/>
                    <a:pt x="8355" y="10009"/>
                    <a:pt x="8355" y="10025"/>
                  </a:cubicBezTo>
                  <a:close/>
                  <a:moveTo>
                    <a:pt x="8355" y="10410"/>
                  </a:moveTo>
                  <a:cubicBezTo>
                    <a:pt x="8355" y="10410"/>
                    <a:pt x="8355" y="10410"/>
                    <a:pt x="8355" y="10410"/>
                  </a:cubicBezTo>
                  <a:cubicBezTo>
                    <a:pt x="8355" y="10410"/>
                    <a:pt x="8355" y="10410"/>
                    <a:pt x="8355" y="10410"/>
                  </a:cubicBezTo>
                  <a:close/>
                  <a:moveTo>
                    <a:pt x="8605" y="9206"/>
                  </a:moveTo>
                  <a:cubicBezTo>
                    <a:pt x="8605" y="9173"/>
                    <a:pt x="8622" y="9173"/>
                    <a:pt x="8639" y="9173"/>
                  </a:cubicBezTo>
                  <a:cubicBezTo>
                    <a:pt x="8655" y="9123"/>
                    <a:pt x="8605" y="9073"/>
                    <a:pt x="8572" y="9123"/>
                  </a:cubicBezTo>
                  <a:cubicBezTo>
                    <a:pt x="8639" y="9123"/>
                    <a:pt x="8572" y="9173"/>
                    <a:pt x="8605" y="9206"/>
                  </a:cubicBezTo>
                  <a:close/>
                  <a:moveTo>
                    <a:pt x="8756" y="10476"/>
                  </a:moveTo>
                  <a:cubicBezTo>
                    <a:pt x="8722" y="10426"/>
                    <a:pt x="8655" y="10476"/>
                    <a:pt x="8705" y="10510"/>
                  </a:cubicBezTo>
                  <a:cubicBezTo>
                    <a:pt x="8705" y="10476"/>
                    <a:pt x="8756" y="10493"/>
                    <a:pt x="8756" y="10476"/>
                  </a:cubicBezTo>
                  <a:close/>
                  <a:moveTo>
                    <a:pt x="8188" y="10660"/>
                  </a:moveTo>
                  <a:cubicBezTo>
                    <a:pt x="8154" y="10677"/>
                    <a:pt x="8188" y="10610"/>
                    <a:pt x="8154" y="10627"/>
                  </a:cubicBezTo>
                  <a:cubicBezTo>
                    <a:pt x="8188" y="10593"/>
                    <a:pt x="8204" y="10543"/>
                    <a:pt x="8188" y="10493"/>
                  </a:cubicBezTo>
                  <a:cubicBezTo>
                    <a:pt x="8238" y="10476"/>
                    <a:pt x="8288" y="10426"/>
                    <a:pt x="8321" y="10393"/>
                  </a:cubicBezTo>
                  <a:cubicBezTo>
                    <a:pt x="8338" y="10393"/>
                    <a:pt x="8338" y="10410"/>
                    <a:pt x="8338" y="10410"/>
                  </a:cubicBezTo>
                  <a:cubicBezTo>
                    <a:pt x="8338" y="10426"/>
                    <a:pt x="8304" y="10443"/>
                    <a:pt x="8321" y="10493"/>
                  </a:cubicBezTo>
                  <a:lnTo>
                    <a:pt x="8271" y="10493"/>
                  </a:lnTo>
                  <a:cubicBezTo>
                    <a:pt x="8355" y="10543"/>
                    <a:pt x="8388" y="10410"/>
                    <a:pt x="8455" y="10460"/>
                  </a:cubicBezTo>
                  <a:cubicBezTo>
                    <a:pt x="8505" y="10410"/>
                    <a:pt x="8488" y="10393"/>
                    <a:pt x="8538" y="10343"/>
                  </a:cubicBezTo>
                  <a:cubicBezTo>
                    <a:pt x="8522" y="10426"/>
                    <a:pt x="8589" y="10359"/>
                    <a:pt x="8572" y="10426"/>
                  </a:cubicBezTo>
                  <a:cubicBezTo>
                    <a:pt x="8622" y="10426"/>
                    <a:pt x="8655" y="10443"/>
                    <a:pt x="8689" y="10443"/>
                  </a:cubicBezTo>
                  <a:cubicBezTo>
                    <a:pt x="8672" y="10510"/>
                    <a:pt x="8655" y="10476"/>
                    <a:pt x="8622" y="10526"/>
                  </a:cubicBezTo>
                  <a:cubicBezTo>
                    <a:pt x="8639" y="10577"/>
                    <a:pt x="8655" y="10476"/>
                    <a:pt x="8672" y="10526"/>
                  </a:cubicBezTo>
                  <a:cubicBezTo>
                    <a:pt x="8622" y="10577"/>
                    <a:pt x="8555" y="10560"/>
                    <a:pt x="8538" y="10660"/>
                  </a:cubicBezTo>
                  <a:cubicBezTo>
                    <a:pt x="8488" y="10627"/>
                    <a:pt x="8538" y="10694"/>
                    <a:pt x="8522" y="10710"/>
                  </a:cubicBezTo>
                  <a:cubicBezTo>
                    <a:pt x="8455" y="10627"/>
                    <a:pt x="8421" y="10777"/>
                    <a:pt x="8355" y="10777"/>
                  </a:cubicBezTo>
                  <a:cubicBezTo>
                    <a:pt x="8371" y="10794"/>
                    <a:pt x="8405" y="10794"/>
                    <a:pt x="8388" y="10827"/>
                  </a:cubicBezTo>
                  <a:cubicBezTo>
                    <a:pt x="8355" y="10827"/>
                    <a:pt x="8355" y="10811"/>
                    <a:pt x="8338" y="10827"/>
                  </a:cubicBezTo>
                  <a:cubicBezTo>
                    <a:pt x="8338" y="10710"/>
                    <a:pt x="8221" y="10727"/>
                    <a:pt x="8238" y="10643"/>
                  </a:cubicBezTo>
                  <a:cubicBezTo>
                    <a:pt x="8204" y="10677"/>
                    <a:pt x="8204" y="10643"/>
                    <a:pt x="8188" y="10660"/>
                  </a:cubicBezTo>
                  <a:close/>
                  <a:moveTo>
                    <a:pt x="8689" y="10694"/>
                  </a:moveTo>
                  <a:cubicBezTo>
                    <a:pt x="8689" y="10727"/>
                    <a:pt x="8655" y="10710"/>
                    <a:pt x="8655" y="10744"/>
                  </a:cubicBezTo>
                  <a:cubicBezTo>
                    <a:pt x="8672" y="10744"/>
                    <a:pt x="8689" y="10744"/>
                    <a:pt x="8672" y="10760"/>
                  </a:cubicBezTo>
                  <a:cubicBezTo>
                    <a:pt x="8722" y="10777"/>
                    <a:pt x="8722" y="10694"/>
                    <a:pt x="8689" y="10694"/>
                  </a:cubicBezTo>
                  <a:close/>
                  <a:moveTo>
                    <a:pt x="8589" y="10727"/>
                  </a:moveTo>
                  <a:cubicBezTo>
                    <a:pt x="8622" y="10827"/>
                    <a:pt x="8555" y="10827"/>
                    <a:pt x="8555" y="10911"/>
                  </a:cubicBezTo>
                  <a:cubicBezTo>
                    <a:pt x="8572" y="10927"/>
                    <a:pt x="8622" y="10911"/>
                    <a:pt x="8622" y="10877"/>
                  </a:cubicBezTo>
                  <a:cubicBezTo>
                    <a:pt x="8605" y="10877"/>
                    <a:pt x="8589" y="10894"/>
                    <a:pt x="8589" y="10861"/>
                  </a:cubicBezTo>
                  <a:cubicBezTo>
                    <a:pt x="8605" y="10811"/>
                    <a:pt x="8655" y="10927"/>
                    <a:pt x="8672" y="10861"/>
                  </a:cubicBezTo>
                  <a:cubicBezTo>
                    <a:pt x="8589" y="10861"/>
                    <a:pt x="8689" y="10794"/>
                    <a:pt x="8672" y="10760"/>
                  </a:cubicBezTo>
                  <a:cubicBezTo>
                    <a:pt x="8655" y="10744"/>
                    <a:pt x="8639" y="10727"/>
                    <a:pt x="8589" y="10727"/>
                  </a:cubicBezTo>
                  <a:close/>
                  <a:moveTo>
                    <a:pt x="8204" y="10259"/>
                  </a:moveTo>
                  <a:cubicBezTo>
                    <a:pt x="8204" y="10125"/>
                    <a:pt x="8355" y="10159"/>
                    <a:pt x="8355" y="10025"/>
                  </a:cubicBezTo>
                  <a:cubicBezTo>
                    <a:pt x="8371" y="10042"/>
                    <a:pt x="8405" y="10075"/>
                    <a:pt x="8405" y="10092"/>
                  </a:cubicBezTo>
                  <a:cubicBezTo>
                    <a:pt x="8421" y="10059"/>
                    <a:pt x="8472" y="10059"/>
                    <a:pt x="8488" y="10042"/>
                  </a:cubicBezTo>
                  <a:cubicBezTo>
                    <a:pt x="8522" y="10059"/>
                    <a:pt x="8371" y="10109"/>
                    <a:pt x="8438" y="10159"/>
                  </a:cubicBezTo>
                  <a:cubicBezTo>
                    <a:pt x="8388" y="10192"/>
                    <a:pt x="8371" y="10226"/>
                    <a:pt x="8338" y="10192"/>
                  </a:cubicBezTo>
                  <a:cubicBezTo>
                    <a:pt x="8321" y="10242"/>
                    <a:pt x="8254" y="10259"/>
                    <a:pt x="8204" y="10259"/>
                  </a:cubicBezTo>
                  <a:close/>
                  <a:moveTo>
                    <a:pt x="9457" y="10694"/>
                  </a:moveTo>
                  <a:cubicBezTo>
                    <a:pt x="9474" y="10643"/>
                    <a:pt x="9541" y="10627"/>
                    <a:pt x="9541" y="10560"/>
                  </a:cubicBezTo>
                  <a:cubicBezTo>
                    <a:pt x="9441" y="10560"/>
                    <a:pt x="9424" y="10643"/>
                    <a:pt x="9457" y="10694"/>
                  </a:cubicBezTo>
                  <a:close/>
                  <a:moveTo>
                    <a:pt x="9491" y="10944"/>
                  </a:moveTo>
                  <a:cubicBezTo>
                    <a:pt x="9491" y="10961"/>
                    <a:pt x="9508" y="10978"/>
                    <a:pt x="9524" y="10978"/>
                  </a:cubicBezTo>
                  <a:cubicBezTo>
                    <a:pt x="9508" y="11011"/>
                    <a:pt x="9491" y="11044"/>
                    <a:pt x="9441" y="11061"/>
                  </a:cubicBezTo>
                  <a:cubicBezTo>
                    <a:pt x="9457" y="11011"/>
                    <a:pt x="9424" y="11011"/>
                    <a:pt x="9441" y="10994"/>
                  </a:cubicBezTo>
                  <a:cubicBezTo>
                    <a:pt x="9424" y="10978"/>
                    <a:pt x="9424" y="11011"/>
                    <a:pt x="9407" y="11044"/>
                  </a:cubicBezTo>
                  <a:cubicBezTo>
                    <a:pt x="9391" y="11028"/>
                    <a:pt x="9340" y="11028"/>
                    <a:pt x="9357" y="10994"/>
                  </a:cubicBezTo>
                  <a:cubicBezTo>
                    <a:pt x="9307" y="11011"/>
                    <a:pt x="9324" y="11011"/>
                    <a:pt x="9257" y="10994"/>
                  </a:cubicBezTo>
                  <a:cubicBezTo>
                    <a:pt x="9240" y="10927"/>
                    <a:pt x="9274" y="10911"/>
                    <a:pt x="9290" y="10877"/>
                  </a:cubicBezTo>
                  <a:cubicBezTo>
                    <a:pt x="9290" y="10861"/>
                    <a:pt x="9274" y="10877"/>
                    <a:pt x="9274" y="10894"/>
                  </a:cubicBezTo>
                  <a:cubicBezTo>
                    <a:pt x="9240" y="10877"/>
                    <a:pt x="9290" y="10844"/>
                    <a:pt x="9274" y="10811"/>
                  </a:cubicBezTo>
                  <a:cubicBezTo>
                    <a:pt x="9324" y="10877"/>
                    <a:pt x="9357" y="10694"/>
                    <a:pt x="9441" y="10694"/>
                  </a:cubicBezTo>
                  <a:cubicBezTo>
                    <a:pt x="9407" y="10760"/>
                    <a:pt x="9457" y="10861"/>
                    <a:pt x="9407" y="10911"/>
                  </a:cubicBezTo>
                  <a:cubicBezTo>
                    <a:pt x="9407" y="10944"/>
                    <a:pt x="9457" y="10944"/>
                    <a:pt x="9491" y="10944"/>
                  </a:cubicBezTo>
                  <a:close/>
                  <a:moveTo>
                    <a:pt x="9424" y="2506"/>
                  </a:moveTo>
                  <a:cubicBezTo>
                    <a:pt x="9424" y="2473"/>
                    <a:pt x="9457" y="2490"/>
                    <a:pt x="9441" y="2456"/>
                  </a:cubicBezTo>
                  <a:cubicBezTo>
                    <a:pt x="9441" y="2456"/>
                    <a:pt x="9441" y="2423"/>
                    <a:pt x="9424" y="2423"/>
                  </a:cubicBezTo>
                  <a:cubicBezTo>
                    <a:pt x="9441" y="2456"/>
                    <a:pt x="9391" y="2490"/>
                    <a:pt x="9424" y="2506"/>
                  </a:cubicBezTo>
                  <a:close/>
                  <a:moveTo>
                    <a:pt x="9675" y="5881"/>
                  </a:moveTo>
                  <a:cubicBezTo>
                    <a:pt x="9708" y="5881"/>
                    <a:pt x="9658" y="5965"/>
                    <a:pt x="9675" y="5965"/>
                  </a:cubicBezTo>
                  <a:cubicBezTo>
                    <a:pt x="9658" y="5898"/>
                    <a:pt x="9624" y="5831"/>
                    <a:pt x="9624" y="5781"/>
                  </a:cubicBezTo>
                  <a:cubicBezTo>
                    <a:pt x="9558" y="5781"/>
                    <a:pt x="9558" y="5765"/>
                    <a:pt x="9524" y="5798"/>
                  </a:cubicBezTo>
                  <a:cubicBezTo>
                    <a:pt x="9524" y="5748"/>
                    <a:pt x="9541" y="5765"/>
                    <a:pt x="9524" y="5731"/>
                  </a:cubicBezTo>
                  <a:cubicBezTo>
                    <a:pt x="9491" y="5714"/>
                    <a:pt x="9508" y="5781"/>
                    <a:pt x="9474" y="5765"/>
                  </a:cubicBezTo>
                  <a:cubicBezTo>
                    <a:pt x="9457" y="5815"/>
                    <a:pt x="9491" y="5815"/>
                    <a:pt x="9508" y="5848"/>
                  </a:cubicBezTo>
                  <a:cubicBezTo>
                    <a:pt x="9491" y="5815"/>
                    <a:pt x="9558" y="5798"/>
                    <a:pt x="9558" y="5815"/>
                  </a:cubicBezTo>
                  <a:cubicBezTo>
                    <a:pt x="9474" y="5848"/>
                    <a:pt x="9574" y="5948"/>
                    <a:pt x="9574" y="5982"/>
                  </a:cubicBezTo>
                  <a:cubicBezTo>
                    <a:pt x="9574" y="5965"/>
                    <a:pt x="9591" y="5948"/>
                    <a:pt x="9591" y="5948"/>
                  </a:cubicBezTo>
                  <a:cubicBezTo>
                    <a:pt x="9658" y="5932"/>
                    <a:pt x="9624" y="5982"/>
                    <a:pt x="9641" y="5998"/>
                  </a:cubicBezTo>
                  <a:cubicBezTo>
                    <a:pt x="9641" y="5965"/>
                    <a:pt x="9675" y="6015"/>
                    <a:pt x="9691" y="6015"/>
                  </a:cubicBezTo>
                  <a:cubicBezTo>
                    <a:pt x="9741" y="5915"/>
                    <a:pt x="9741" y="5865"/>
                    <a:pt x="9675" y="5881"/>
                  </a:cubicBezTo>
                  <a:close/>
                  <a:moveTo>
                    <a:pt x="8806" y="11128"/>
                  </a:moveTo>
                  <a:cubicBezTo>
                    <a:pt x="8822" y="11095"/>
                    <a:pt x="8806" y="11011"/>
                    <a:pt x="8856" y="10994"/>
                  </a:cubicBezTo>
                  <a:cubicBezTo>
                    <a:pt x="8856" y="10944"/>
                    <a:pt x="8839" y="10894"/>
                    <a:pt x="8806" y="10861"/>
                  </a:cubicBezTo>
                  <a:cubicBezTo>
                    <a:pt x="8923" y="10861"/>
                    <a:pt x="8822" y="10811"/>
                    <a:pt x="8923" y="10827"/>
                  </a:cubicBezTo>
                  <a:cubicBezTo>
                    <a:pt x="8939" y="10777"/>
                    <a:pt x="8873" y="10794"/>
                    <a:pt x="8906" y="10744"/>
                  </a:cubicBezTo>
                  <a:cubicBezTo>
                    <a:pt x="8939" y="10794"/>
                    <a:pt x="8906" y="10727"/>
                    <a:pt x="8939" y="10727"/>
                  </a:cubicBezTo>
                  <a:cubicBezTo>
                    <a:pt x="8973" y="10760"/>
                    <a:pt x="8973" y="10677"/>
                    <a:pt x="9006" y="10710"/>
                  </a:cubicBezTo>
                  <a:lnTo>
                    <a:pt x="9006" y="10627"/>
                  </a:lnTo>
                  <a:cubicBezTo>
                    <a:pt x="8990" y="10593"/>
                    <a:pt x="8973" y="10643"/>
                    <a:pt x="8973" y="10593"/>
                  </a:cubicBezTo>
                  <a:cubicBezTo>
                    <a:pt x="8889" y="10610"/>
                    <a:pt x="8906" y="10794"/>
                    <a:pt x="8806" y="10744"/>
                  </a:cubicBezTo>
                  <a:cubicBezTo>
                    <a:pt x="8789" y="10827"/>
                    <a:pt x="8789" y="10760"/>
                    <a:pt x="8722" y="10794"/>
                  </a:cubicBezTo>
                  <a:cubicBezTo>
                    <a:pt x="8689" y="10827"/>
                    <a:pt x="8739" y="10861"/>
                    <a:pt x="8672" y="10827"/>
                  </a:cubicBezTo>
                  <a:cubicBezTo>
                    <a:pt x="8672" y="10894"/>
                    <a:pt x="8705" y="10877"/>
                    <a:pt x="8722" y="10894"/>
                  </a:cubicBezTo>
                  <a:cubicBezTo>
                    <a:pt x="8672" y="10911"/>
                    <a:pt x="8689" y="10927"/>
                    <a:pt x="8672" y="10978"/>
                  </a:cubicBezTo>
                  <a:cubicBezTo>
                    <a:pt x="8605" y="11011"/>
                    <a:pt x="8522" y="11044"/>
                    <a:pt x="8488" y="11095"/>
                  </a:cubicBezTo>
                  <a:lnTo>
                    <a:pt x="8488" y="11061"/>
                  </a:lnTo>
                  <a:cubicBezTo>
                    <a:pt x="8388" y="11095"/>
                    <a:pt x="8304" y="11161"/>
                    <a:pt x="8254" y="11245"/>
                  </a:cubicBezTo>
                  <a:cubicBezTo>
                    <a:pt x="8288" y="11245"/>
                    <a:pt x="8321" y="11278"/>
                    <a:pt x="8355" y="11245"/>
                  </a:cubicBezTo>
                  <a:cubicBezTo>
                    <a:pt x="8355" y="11278"/>
                    <a:pt x="8371" y="11295"/>
                    <a:pt x="8371" y="11312"/>
                  </a:cubicBezTo>
                  <a:cubicBezTo>
                    <a:pt x="8405" y="11312"/>
                    <a:pt x="8421" y="11278"/>
                    <a:pt x="8455" y="11295"/>
                  </a:cubicBezTo>
                  <a:cubicBezTo>
                    <a:pt x="8455" y="11128"/>
                    <a:pt x="8572" y="11111"/>
                    <a:pt x="8672" y="11078"/>
                  </a:cubicBezTo>
                  <a:cubicBezTo>
                    <a:pt x="8672" y="11145"/>
                    <a:pt x="8739" y="11111"/>
                    <a:pt x="8739" y="11078"/>
                  </a:cubicBezTo>
                  <a:lnTo>
                    <a:pt x="8739" y="11128"/>
                  </a:lnTo>
                  <a:lnTo>
                    <a:pt x="8806" y="11128"/>
                  </a:lnTo>
                  <a:close/>
                  <a:moveTo>
                    <a:pt x="8421" y="10894"/>
                  </a:moveTo>
                  <a:cubicBezTo>
                    <a:pt x="8438" y="10877"/>
                    <a:pt x="8438" y="10877"/>
                    <a:pt x="8455" y="10877"/>
                  </a:cubicBezTo>
                  <a:cubicBezTo>
                    <a:pt x="8488" y="10894"/>
                    <a:pt x="8455" y="10911"/>
                    <a:pt x="8455" y="10944"/>
                  </a:cubicBezTo>
                  <a:cubicBezTo>
                    <a:pt x="8438" y="10927"/>
                    <a:pt x="8421" y="10927"/>
                    <a:pt x="8421" y="10894"/>
                  </a:cubicBezTo>
                  <a:close/>
                  <a:moveTo>
                    <a:pt x="9441" y="11379"/>
                  </a:moveTo>
                  <a:cubicBezTo>
                    <a:pt x="9407" y="11345"/>
                    <a:pt x="9391" y="11412"/>
                    <a:pt x="9340" y="11379"/>
                  </a:cubicBezTo>
                  <a:cubicBezTo>
                    <a:pt x="9324" y="11379"/>
                    <a:pt x="9324" y="11412"/>
                    <a:pt x="9307" y="11412"/>
                  </a:cubicBezTo>
                  <a:cubicBezTo>
                    <a:pt x="9324" y="11429"/>
                    <a:pt x="9340" y="11462"/>
                    <a:pt x="9324" y="11512"/>
                  </a:cubicBezTo>
                  <a:cubicBezTo>
                    <a:pt x="9257" y="11496"/>
                    <a:pt x="9223" y="11496"/>
                    <a:pt x="9157" y="11496"/>
                  </a:cubicBezTo>
                  <a:cubicBezTo>
                    <a:pt x="9190" y="11496"/>
                    <a:pt x="9140" y="11412"/>
                    <a:pt x="9190" y="11412"/>
                  </a:cubicBezTo>
                  <a:cubicBezTo>
                    <a:pt x="9190" y="11395"/>
                    <a:pt x="9123" y="11379"/>
                    <a:pt x="9123" y="11395"/>
                  </a:cubicBezTo>
                  <a:cubicBezTo>
                    <a:pt x="9123" y="11362"/>
                    <a:pt x="9090" y="11345"/>
                    <a:pt x="9090" y="11295"/>
                  </a:cubicBezTo>
                  <a:cubicBezTo>
                    <a:pt x="9190" y="11295"/>
                    <a:pt x="9173" y="11195"/>
                    <a:pt x="9207" y="11145"/>
                  </a:cubicBezTo>
                  <a:cubicBezTo>
                    <a:pt x="9257" y="11128"/>
                    <a:pt x="9257" y="11145"/>
                    <a:pt x="9340" y="11145"/>
                  </a:cubicBezTo>
                  <a:cubicBezTo>
                    <a:pt x="9340" y="11178"/>
                    <a:pt x="9357" y="11178"/>
                    <a:pt x="9357" y="11228"/>
                  </a:cubicBezTo>
                  <a:cubicBezTo>
                    <a:pt x="9391" y="11228"/>
                    <a:pt x="9391" y="11212"/>
                    <a:pt x="9424" y="11212"/>
                  </a:cubicBezTo>
                  <a:cubicBezTo>
                    <a:pt x="9457" y="11278"/>
                    <a:pt x="9457" y="11295"/>
                    <a:pt x="9441" y="11379"/>
                  </a:cubicBezTo>
                  <a:close/>
                  <a:moveTo>
                    <a:pt x="7486" y="10593"/>
                  </a:moveTo>
                  <a:cubicBezTo>
                    <a:pt x="7502" y="10610"/>
                    <a:pt x="7486" y="10660"/>
                    <a:pt x="7519" y="10643"/>
                  </a:cubicBezTo>
                  <a:cubicBezTo>
                    <a:pt x="7553" y="10643"/>
                    <a:pt x="7553" y="10610"/>
                    <a:pt x="7553" y="10577"/>
                  </a:cubicBezTo>
                  <a:cubicBezTo>
                    <a:pt x="7519" y="10577"/>
                    <a:pt x="7436" y="10577"/>
                    <a:pt x="7469" y="10610"/>
                  </a:cubicBezTo>
                  <a:cubicBezTo>
                    <a:pt x="7469" y="10593"/>
                    <a:pt x="7469" y="10593"/>
                    <a:pt x="7486" y="10593"/>
                  </a:cubicBezTo>
                  <a:close/>
                  <a:moveTo>
                    <a:pt x="7185" y="4528"/>
                  </a:moveTo>
                  <a:cubicBezTo>
                    <a:pt x="7168" y="4545"/>
                    <a:pt x="7135" y="4612"/>
                    <a:pt x="7168" y="4628"/>
                  </a:cubicBezTo>
                  <a:cubicBezTo>
                    <a:pt x="7185" y="4595"/>
                    <a:pt x="7185" y="4612"/>
                    <a:pt x="7218" y="4612"/>
                  </a:cubicBezTo>
                  <a:cubicBezTo>
                    <a:pt x="7235" y="4578"/>
                    <a:pt x="7218" y="4578"/>
                    <a:pt x="7235" y="4545"/>
                  </a:cubicBezTo>
                  <a:cubicBezTo>
                    <a:pt x="7185" y="4562"/>
                    <a:pt x="7218" y="4578"/>
                    <a:pt x="7185" y="4528"/>
                  </a:cubicBezTo>
                  <a:close/>
                  <a:moveTo>
                    <a:pt x="7319" y="4411"/>
                  </a:moveTo>
                  <a:cubicBezTo>
                    <a:pt x="7285" y="4428"/>
                    <a:pt x="7235" y="4428"/>
                    <a:pt x="7252" y="4528"/>
                  </a:cubicBezTo>
                  <a:lnTo>
                    <a:pt x="7202" y="4528"/>
                  </a:lnTo>
                  <a:cubicBezTo>
                    <a:pt x="7202" y="4411"/>
                    <a:pt x="7235" y="4428"/>
                    <a:pt x="7252" y="4378"/>
                  </a:cubicBezTo>
                  <a:cubicBezTo>
                    <a:pt x="7285" y="4378"/>
                    <a:pt x="7285" y="4394"/>
                    <a:pt x="7319" y="4411"/>
                  </a:cubicBezTo>
                  <a:close/>
                  <a:moveTo>
                    <a:pt x="10894" y="6817"/>
                  </a:moveTo>
                  <a:cubicBezTo>
                    <a:pt x="10928" y="6750"/>
                    <a:pt x="10995" y="6700"/>
                    <a:pt x="11045" y="6617"/>
                  </a:cubicBezTo>
                  <a:cubicBezTo>
                    <a:pt x="11028" y="6567"/>
                    <a:pt x="10995" y="6617"/>
                    <a:pt x="10995" y="6567"/>
                  </a:cubicBezTo>
                  <a:cubicBezTo>
                    <a:pt x="10995" y="6567"/>
                    <a:pt x="11011" y="6567"/>
                    <a:pt x="11011" y="6567"/>
                  </a:cubicBezTo>
                  <a:cubicBezTo>
                    <a:pt x="10961" y="6567"/>
                    <a:pt x="10944" y="6600"/>
                    <a:pt x="10894" y="6617"/>
                  </a:cubicBezTo>
                  <a:cubicBezTo>
                    <a:pt x="10911" y="6700"/>
                    <a:pt x="10811" y="6734"/>
                    <a:pt x="10794" y="6684"/>
                  </a:cubicBezTo>
                  <a:cubicBezTo>
                    <a:pt x="10794" y="6717"/>
                    <a:pt x="10777" y="6717"/>
                    <a:pt x="10777" y="6734"/>
                  </a:cubicBezTo>
                  <a:cubicBezTo>
                    <a:pt x="10777" y="6750"/>
                    <a:pt x="10777" y="6767"/>
                    <a:pt x="10794" y="6817"/>
                  </a:cubicBezTo>
                  <a:cubicBezTo>
                    <a:pt x="10827" y="6784"/>
                    <a:pt x="10844" y="6800"/>
                    <a:pt x="10894" y="6817"/>
                  </a:cubicBezTo>
                  <a:close/>
                  <a:moveTo>
                    <a:pt x="10610" y="3659"/>
                  </a:moveTo>
                  <a:cubicBezTo>
                    <a:pt x="10610" y="3726"/>
                    <a:pt x="10577" y="3776"/>
                    <a:pt x="10560" y="3826"/>
                  </a:cubicBezTo>
                  <a:cubicBezTo>
                    <a:pt x="10460" y="3793"/>
                    <a:pt x="10376" y="4044"/>
                    <a:pt x="10543" y="4060"/>
                  </a:cubicBezTo>
                  <a:cubicBezTo>
                    <a:pt x="10627" y="3960"/>
                    <a:pt x="10644" y="3776"/>
                    <a:pt x="10727" y="3659"/>
                  </a:cubicBezTo>
                  <a:cubicBezTo>
                    <a:pt x="10677" y="3626"/>
                    <a:pt x="10660" y="3659"/>
                    <a:pt x="10610" y="3659"/>
                  </a:cubicBezTo>
                  <a:close/>
                  <a:moveTo>
                    <a:pt x="10126" y="6249"/>
                  </a:moveTo>
                  <a:cubicBezTo>
                    <a:pt x="10193" y="6232"/>
                    <a:pt x="10126" y="6182"/>
                    <a:pt x="10142" y="6132"/>
                  </a:cubicBezTo>
                  <a:cubicBezTo>
                    <a:pt x="10109" y="6166"/>
                    <a:pt x="10126" y="6216"/>
                    <a:pt x="10126" y="6249"/>
                  </a:cubicBezTo>
                  <a:close/>
                  <a:moveTo>
                    <a:pt x="8538" y="9808"/>
                  </a:moveTo>
                  <a:cubicBezTo>
                    <a:pt x="8522" y="9791"/>
                    <a:pt x="8522" y="9758"/>
                    <a:pt x="8522" y="9724"/>
                  </a:cubicBezTo>
                  <a:cubicBezTo>
                    <a:pt x="8488" y="9775"/>
                    <a:pt x="8488" y="9741"/>
                    <a:pt x="8455" y="9741"/>
                  </a:cubicBezTo>
                  <a:cubicBezTo>
                    <a:pt x="8505" y="9791"/>
                    <a:pt x="8421" y="9825"/>
                    <a:pt x="8438" y="9858"/>
                  </a:cubicBezTo>
                  <a:cubicBezTo>
                    <a:pt x="8455" y="9841"/>
                    <a:pt x="8505" y="9841"/>
                    <a:pt x="8522" y="9808"/>
                  </a:cubicBezTo>
                  <a:cubicBezTo>
                    <a:pt x="8522" y="9808"/>
                    <a:pt x="8538" y="9825"/>
                    <a:pt x="8538" y="9808"/>
                  </a:cubicBezTo>
                  <a:close/>
                  <a:moveTo>
                    <a:pt x="10176" y="6984"/>
                  </a:moveTo>
                  <a:cubicBezTo>
                    <a:pt x="10159" y="6934"/>
                    <a:pt x="10193" y="6884"/>
                    <a:pt x="10176" y="6901"/>
                  </a:cubicBezTo>
                  <a:cubicBezTo>
                    <a:pt x="10142" y="6917"/>
                    <a:pt x="10159" y="6934"/>
                    <a:pt x="10159" y="6968"/>
                  </a:cubicBezTo>
                  <a:cubicBezTo>
                    <a:pt x="10142" y="6968"/>
                    <a:pt x="10126" y="6968"/>
                    <a:pt x="10126" y="6984"/>
                  </a:cubicBezTo>
                  <a:cubicBezTo>
                    <a:pt x="10092" y="6901"/>
                    <a:pt x="10126" y="6884"/>
                    <a:pt x="10109" y="6817"/>
                  </a:cubicBezTo>
                  <a:cubicBezTo>
                    <a:pt x="10059" y="6851"/>
                    <a:pt x="10009" y="6901"/>
                    <a:pt x="9992" y="6984"/>
                  </a:cubicBezTo>
                  <a:cubicBezTo>
                    <a:pt x="10025" y="7001"/>
                    <a:pt x="10025" y="6968"/>
                    <a:pt x="10059" y="6968"/>
                  </a:cubicBezTo>
                  <a:cubicBezTo>
                    <a:pt x="10059" y="7001"/>
                    <a:pt x="10076" y="6984"/>
                    <a:pt x="10059" y="7018"/>
                  </a:cubicBezTo>
                  <a:cubicBezTo>
                    <a:pt x="10109" y="6984"/>
                    <a:pt x="10142" y="6984"/>
                    <a:pt x="10176" y="6984"/>
                  </a:cubicBezTo>
                  <a:close/>
                  <a:moveTo>
                    <a:pt x="10276" y="4378"/>
                  </a:moveTo>
                  <a:cubicBezTo>
                    <a:pt x="10293" y="4328"/>
                    <a:pt x="10193" y="4244"/>
                    <a:pt x="10226" y="4227"/>
                  </a:cubicBezTo>
                  <a:cubicBezTo>
                    <a:pt x="10226" y="4211"/>
                    <a:pt x="10176" y="4177"/>
                    <a:pt x="10176" y="4211"/>
                  </a:cubicBezTo>
                  <a:cubicBezTo>
                    <a:pt x="10142" y="4177"/>
                    <a:pt x="10209" y="4127"/>
                    <a:pt x="10209" y="4094"/>
                  </a:cubicBezTo>
                  <a:cubicBezTo>
                    <a:pt x="10259" y="4060"/>
                    <a:pt x="10293" y="4127"/>
                    <a:pt x="10276" y="4060"/>
                  </a:cubicBezTo>
                  <a:cubicBezTo>
                    <a:pt x="10276" y="4177"/>
                    <a:pt x="10510" y="4344"/>
                    <a:pt x="10276" y="4378"/>
                  </a:cubicBezTo>
                  <a:close/>
                  <a:moveTo>
                    <a:pt x="10644" y="6533"/>
                  </a:moveTo>
                  <a:cubicBezTo>
                    <a:pt x="10627" y="6583"/>
                    <a:pt x="10594" y="6516"/>
                    <a:pt x="10577" y="6483"/>
                  </a:cubicBezTo>
                  <a:cubicBezTo>
                    <a:pt x="10577" y="6533"/>
                    <a:pt x="10510" y="6483"/>
                    <a:pt x="10527" y="6533"/>
                  </a:cubicBezTo>
                  <a:cubicBezTo>
                    <a:pt x="10577" y="6516"/>
                    <a:pt x="10610" y="6533"/>
                    <a:pt x="10610" y="6567"/>
                  </a:cubicBezTo>
                  <a:cubicBezTo>
                    <a:pt x="10560" y="6516"/>
                    <a:pt x="10577" y="6667"/>
                    <a:pt x="10644" y="6633"/>
                  </a:cubicBezTo>
                  <a:cubicBezTo>
                    <a:pt x="10610" y="6600"/>
                    <a:pt x="10711" y="6567"/>
                    <a:pt x="10644" y="6533"/>
                  </a:cubicBezTo>
                  <a:close/>
                  <a:moveTo>
                    <a:pt x="10543" y="7820"/>
                  </a:moveTo>
                  <a:cubicBezTo>
                    <a:pt x="10543" y="7870"/>
                    <a:pt x="10493" y="7887"/>
                    <a:pt x="10460" y="7903"/>
                  </a:cubicBezTo>
                  <a:cubicBezTo>
                    <a:pt x="10443" y="7937"/>
                    <a:pt x="10443" y="7970"/>
                    <a:pt x="10410" y="7970"/>
                  </a:cubicBezTo>
                  <a:cubicBezTo>
                    <a:pt x="10410" y="8020"/>
                    <a:pt x="10460" y="8020"/>
                    <a:pt x="10477" y="8070"/>
                  </a:cubicBezTo>
                  <a:cubicBezTo>
                    <a:pt x="10443" y="8070"/>
                    <a:pt x="10443" y="8104"/>
                    <a:pt x="10443" y="8120"/>
                  </a:cubicBezTo>
                  <a:cubicBezTo>
                    <a:pt x="10460" y="8137"/>
                    <a:pt x="10477" y="8154"/>
                    <a:pt x="10493" y="8187"/>
                  </a:cubicBezTo>
                  <a:cubicBezTo>
                    <a:pt x="10493" y="8154"/>
                    <a:pt x="10510" y="8137"/>
                    <a:pt x="10543" y="8120"/>
                  </a:cubicBezTo>
                  <a:cubicBezTo>
                    <a:pt x="10527" y="8087"/>
                    <a:pt x="10527" y="8070"/>
                    <a:pt x="10543" y="8054"/>
                  </a:cubicBezTo>
                  <a:cubicBezTo>
                    <a:pt x="10560" y="8070"/>
                    <a:pt x="10543" y="8104"/>
                    <a:pt x="10577" y="8104"/>
                  </a:cubicBezTo>
                  <a:cubicBezTo>
                    <a:pt x="10560" y="8054"/>
                    <a:pt x="10594" y="8037"/>
                    <a:pt x="10594" y="8003"/>
                  </a:cubicBezTo>
                  <a:cubicBezTo>
                    <a:pt x="10577" y="8003"/>
                    <a:pt x="10527" y="8020"/>
                    <a:pt x="10527" y="8003"/>
                  </a:cubicBezTo>
                  <a:cubicBezTo>
                    <a:pt x="10543" y="7937"/>
                    <a:pt x="10627" y="7887"/>
                    <a:pt x="10644" y="7920"/>
                  </a:cubicBezTo>
                  <a:cubicBezTo>
                    <a:pt x="10660" y="7853"/>
                    <a:pt x="10577" y="7870"/>
                    <a:pt x="10627" y="7820"/>
                  </a:cubicBezTo>
                  <a:cubicBezTo>
                    <a:pt x="10594" y="7836"/>
                    <a:pt x="10577" y="7836"/>
                    <a:pt x="10543" y="7820"/>
                  </a:cubicBezTo>
                  <a:close/>
                  <a:moveTo>
                    <a:pt x="9675" y="6583"/>
                  </a:moveTo>
                  <a:cubicBezTo>
                    <a:pt x="9691" y="6633"/>
                    <a:pt x="9758" y="6600"/>
                    <a:pt x="9775" y="6583"/>
                  </a:cubicBezTo>
                  <a:cubicBezTo>
                    <a:pt x="9775" y="6583"/>
                    <a:pt x="9758" y="6516"/>
                    <a:pt x="9775" y="6516"/>
                  </a:cubicBezTo>
                  <a:cubicBezTo>
                    <a:pt x="9658" y="6349"/>
                    <a:pt x="9875" y="6266"/>
                    <a:pt x="10009" y="6266"/>
                  </a:cubicBezTo>
                  <a:cubicBezTo>
                    <a:pt x="10009" y="6299"/>
                    <a:pt x="10025" y="6316"/>
                    <a:pt x="10042" y="6333"/>
                  </a:cubicBezTo>
                  <a:cubicBezTo>
                    <a:pt x="9925" y="6366"/>
                    <a:pt x="9858" y="6533"/>
                    <a:pt x="9959" y="6650"/>
                  </a:cubicBezTo>
                  <a:cubicBezTo>
                    <a:pt x="9959" y="6717"/>
                    <a:pt x="9875" y="6684"/>
                    <a:pt x="9875" y="6750"/>
                  </a:cubicBezTo>
                  <a:cubicBezTo>
                    <a:pt x="9808" y="6734"/>
                    <a:pt x="9775" y="6784"/>
                    <a:pt x="9775" y="6834"/>
                  </a:cubicBezTo>
                  <a:cubicBezTo>
                    <a:pt x="9741" y="6734"/>
                    <a:pt x="9608" y="6800"/>
                    <a:pt x="9624" y="6633"/>
                  </a:cubicBezTo>
                  <a:cubicBezTo>
                    <a:pt x="9675" y="6633"/>
                    <a:pt x="9658" y="6516"/>
                    <a:pt x="9725" y="6567"/>
                  </a:cubicBezTo>
                  <a:cubicBezTo>
                    <a:pt x="9725" y="6583"/>
                    <a:pt x="9691" y="6583"/>
                    <a:pt x="9675" y="6583"/>
                  </a:cubicBezTo>
                  <a:close/>
                  <a:moveTo>
                    <a:pt x="9808" y="7753"/>
                  </a:moveTo>
                  <a:cubicBezTo>
                    <a:pt x="9808" y="7736"/>
                    <a:pt x="9825" y="7703"/>
                    <a:pt x="9808" y="7669"/>
                  </a:cubicBezTo>
                  <a:cubicBezTo>
                    <a:pt x="9792" y="7669"/>
                    <a:pt x="9725" y="7602"/>
                    <a:pt x="9708" y="7669"/>
                  </a:cubicBezTo>
                  <a:cubicBezTo>
                    <a:pt x="9741" y="7686"/>
                    <a:pt x="9775" y="7653"/>
                    <a:pt x="9741" y="7719"/>
                  </a:cubicBezTo>
                  <a:cubicBezTo>
                    <a:pt x="9775" y="7703"/>
                    <a:pt x="9775" y="7736"/>
                    <a:pt x="9808" y="7753"/>
                  </a:cubicBezTo>
                  <a:close/>
                  <a:moveTo>
                    <a:pt x="9725" y="9340"/>
                  </a:moveTo>
                  <a:lnTo>
                    <a:pt x="9725" y="9407"/>
                  </a:lnTo>
                  <a:lnTo>
                    <a:pt x="9775" y="9407"/>
                  </a:lnTo>
                  <a:cubicBezTo>
                    <a:pt x="9775" y="9357"/>
                    <a:pt x="9775" y="9323"/>
                    <a:pt x="9758" y="9340"/>
                  </a:cubicBezTo>
                  <a:cubicBezTo>
                    <a:pt x="9758" y="9340"/>
                    <a:pt x="9758" y="9374"/>
                    <a:pt x="9758" y="9374"/>
                  </a:cubicBezTo>
                  <a:cubicBezTo>
                    <a:pt x="9725" y="9374"/>
                    <a:pt x="9741" y="9340"/>
                    <a:pt x="9725" y="9340"/>
                  </a:cubicBezTo>
                  <a:close/>
                  <a:moveTo>
                    <a:pt x="11646" y="4027"/>
                  </a:moveTo>
                  <a:cubicBezTo>
                    <a:pt x="11629" y="4060"/>
                    <a:pt x="11646" y="4060"/>
                    <a:pt x="11646" y="4094"/>
                  </a:cubicBezTo>
                  <a:cubicBezTo>
                    <a:pt x="11696" y="4110"/>
                    <a:pt x="11696" y="4177"/>
                    <a:pt x="11696" y="4211"/>
                  </a:cubicBezTo>
                  <a:cubicBezTo>
                    <a:pt x="11713" y="4194"/>
                    <a:pt x="11713" y="4177"/>
                    <a:pt x="11746" y="4177"/>
                  </a:cubicBezTo>
                  <a:cubicBezTo>
                    <a:pt x="11746" y="4094"/>
                    <a:pt x="11696" y="4060"/>
                    <a:pt x="11646" y="4027"/>
                  </a:cubicBezTo>
                  <a:close/>
                  <a:moveTo>
                    <a:pt x="11145" y="4946"/>
                  </a:moveTo>
                  <a:cubicBezTo>
                    <a:pt x="11128" y="5046"/>
                    <a:pt x="11228" y="4946"/>
                    <a:pt x="11245" y="5029"/>
                  </a:cubicBezTo>
                  <a:cubicBezTo>
                    <a:pt x="11262" y="4946"/>
                    <a:pt x="11329" y="4979"/>
                    <a:pt x="11312" y="4879"/>
                  </a:cubicBezTo>
                  <a:cubicBezTo>
                    <a:pt x="11279" y="4896"/>
                    <a:pt x="11262" y="4879"/>
                    <a:pt x="11245" y="4862"/>
                  </a:cubicBezTo>
                  <a:cubicBezTo>
                    <a:pt x="11228" y="4996"/>
                    <a:pt x="10995" y="4912"/>
                    <a:pt x="11078" y="4996"/>
                  </a:cubicBezTo>
                  <a:cubicBezTo>
                    <a:pt x="11061" y="4996"/>
                    <a:pt x="11011" y="4979"/>
                    <a:pt x="11011" y="5029"/>
                  </a:cubicBezTo>
                  <a:cubicBezTo>
                    <a:pt x="11011" y="5046"/>
                    <a:pt x="11078" y="4996"/>
                    <a:pt x="11095" y="5029"/>
                  </a:cubicBezTo>
                  <a:cubicBezTo>
                    <a:pt x="11078" y="4996"/>
                    <a:pt x="11112" y="5013"/>
                    <a:pt x="11128" y="5029"/>
                  </a:cubicBezTo>
                  <a:cubicBezTo>
                    <a:pt x="11128" y="4996"/>
                    <a:pt x="11112" y="4946"/>
                    <a:pt x="11145" y="4946"/>
                  </a:cubicBezTo>
                  <a:close/>
                  <a:moveTo>
                    <a:pt x="7920" y="10677"/>
                  </a:moveTo>
                  <a:cubicBezTo>
                    <a:pt x="7920" y="10694"/>
                    <a:pt x="7920" y="10727"/>
                    <a:pt x="7937" y="10727"/>
                  </a:cubicBezTo>
                  <a:cubicBezTo>
                    <a:pt x="7937" y="10694"/>
                    <a:pt x="8020" y="10677"/>
                    <a:pt x="8004" y="10660"/>
                  </a:cubicBezTo>
                  <a:cubicBezTo>
                    <a:pt x="7987" y="10660"/>
                    <a:pt x="7954" y="10660"/>
                    <a:pt x="7970" y="10643"/>
                  </a:cubicBezTo>
                  <a:cubicBezTo>
                    <a:pt x="7937" y="10627"/>
                    <a:pt x="7937" y="10677"/>
                    <a:pt x="7903" y="10660"/>
                  </a:cubicBezTo>
                  <a:cubicBezTo>
                    <a:pt x="7903" y="10643"/>
                    <a:pt x="7920" y="10627"/>
                    <a:pt x="7920" y="10627"/>
                  </a:cubicBezTo>
                  <a:cubicBezTo>
                    <a:pt x="7903" y="10627"/>
                    <a:pt x="7887" y="10627"/>
                    <a:pt x="7887" y="10610"/>
                  </a:cubicBezTo>
                  <a:cubicBezTo>
                    <a:pt x="7837" y="10660"/>
                    <a:pt x="7736" y="10643"/>
                    <a:pt x="7753" y="10610"/>
                  </a:cubicBezTo>
                  <a:cubicBezTo>
                    <a:pt x="7703" y="10610"/>
                    <a:pt x="7670" y="10627"/>
                    <a:pt x="7653" y="10643"/>
                  </a:cubicBezTo>
                  <a:cubicBezTo>
                    <a:pt x="7653" y="10627"/>
                    <a:pt x="7653" y="10627"/>
                    <a:pt x="7670" y="10610"/>
                  </a:cubicBezTo>
                  <a:cubicBezTo>
                    <a:pt x="7619" y="10643"/>
                    <a:pt x="7586" y="10610"/>
                    <a:pt x="7569" y="10627"/>
                  </a:cubicBezTo>
                  <a:cubicBezTo>
                    <a:pt x="7586" y="10710"/>
                    <a:pt x="7636" y="10727"/>
                    <a:pt x="7653" y="10827"/>
                  </a:cubicBezTo>
                  <a:cubicBezTo>
                    <a:pt x="7736" y="10877"/>
                    <a:pt x="7787" y="10811"/>
                    <a:pt x="7853" y="10827"/>
                  </a:cubicBezTo>
                  <a:cubicBezTo>
                    <a:pt x="7853" y="10777"/>
                    <a:pt x="7870" y="10760"/>
                    <a:pt x="7870" y="10727"/>
                  </a:cubicBezTo>
                  <a:cubicBezTo>
                    <a:pt x="7870" y="10744"/>
                    <a:pt x="7887" y="10760"/>
                    <a:pt x="7887" y="10760"/>
                  </a:cubicBezTo>
                  <a:cubicBezTo>
                    <a:pt x="7887" y="10727"/>
                    <a:pt x="7870" y="10677"/>
                    <a:pt x="7920" y="10677"/>
                  </a:cubicBezTo>
                  <a:close/>
                  <a:moveTo>
                    <a:pt x="8204" y="9340"/>
                  </a:moveTo>
                  <a:cubicBezTo>
                    <a:pt x="8171" y="9307"/>
                    <a:pt x="8104" y="9340"/>
                    <a:pt x="8071" y="9374"/>
                  </a:cubicBezTo>
                  <a:cubicBezTo>
                    <a:pt x="8087" y="9307"/>
                    <a:pt x="8071" y="9357"/>
                    <a:pt x="8020" y="9307"/>
                  </a:cubicBezTo>
                  <a:cubicBezTo>
                    <a:pt x="8054" y="9257"/>
                    <a:pt x="8054" y="9273"/>
                    <a:pt x="8121" y="9257"/>
                  </a:cubicBezTo>
                  <a:cubicBezTo>
                    <a:pt x="8154" y="9123"/>
                    <a:pt x="8238" y="9123"/>
                    <a:pt x="8304" y="9039"/>
                  </a:cubicBezTo>
                  <a:cubicBezTo>
                    <a:pt x="8271" y="9023"/>
                    <a:pt x="8304" y="9006"/>
                    <a:pt x="8304" y="8956"/>
                  </a:cubicBezTo>
                  <a:cubicBezTo>
                    <a:pt x="8338" y="8973"/>
                    <a:pt x="8338" y="8939"/>
                    <a:pt x="8371" y="8939"/>
                  </a:cubicBezTo>
                  <a:cubicBezTo>
                    <a:pt x="8421" y="8872"/>
                    <a:pt x="8488" y="8872"/>
                    <a:pt x="8455" y="8739"/>
                  </a:cubicBezTo>
                  <a:cubicBezTo>
                    <a:pt x="8572" y="8722"/>
                    <a:pt x="8589" y="8555"/>
                    <a:pt x="8722" y="8622"/>
                  </a:cubicBezTo>
                  <a:cubicBezTo>
                    <a:pt x="8722" y="8605"/>
                    <a:pt x="8705" y="8588"/>
                    <a:pt x="8756" y="8588"/>
                  </a:cubicBezTo>
                  <a:cubicBezTo>
                    <a:pt x="8756" y="8555"/>
                    <a:pt x="8722" y="8572"/>
                    <a:pt x="8722" y="8521"/>
                  </a:cubicBezTo>
                  <a:cubicBezTo>
                    <a:pt x="8639" y="8538"/>
                    <a:pt x="8605" y="8488"/>
                    <a:pt x="8505" y="8471"/>
                  </a:cubicBezTo>
                  <a:cubicBezTo>
                    <a:pt x="8522" y="8455"/>
                    <a:pt x="8522" y="8438"/>
                    <a:pt x="8488" y="8438"/>
                  </a:cubicBezTo>
                  <a:cubicBezTo>
                    <a:pt x="8522" y="8388"/>
                    <a:pt x="8505" y="8321"/>
                    <a:pt x="8472" y="8271"/>
                  </a:cubicBezTo>
                  <a:cubicBezTo>
                    <a:pt x="8488" y="8221"/>
                    <a:pt x="8572" y="8221"/>
                    <a:pt x="8605" y="8237"/>
                  </a:cubicBezTo>
                  <a:cubicBezTo>
                    <a:pt x="8605" y="8271"/>
                    <a:pt x="8589" y="8271"/>
                    <a:pt x="8605" y="8288"/>
                  </a:cubicBezTo>
                  <a:cubicBezTo>
                    <a:pt x="8639" y="8271"/>
                    <a:pt x="8705" y="8288"/>
                    <a:pt x="8739" y="8321"/>
                  </a:cubicBezTo>
                  <a:cubicBezTo>
                    <a:pt x="8739" y="8271"/>
                    <a:pt x="8789" y="8338"/>
                    <a:pt x="8822" y="8304"/>
                  </a:cubicBezTo>
                  <a:cubicBezTo>
                    <a:pt x="8822" y="8404"/>
                    <a:pt x="8756" y="8488"/>
                    <a:pt x="8806" y="8605"/>
                  </a:cubicBezTo>
                  <a:cubicBezTo>
                    <a:pt x="8806" y="8605"/>
                    <a:pt x="8772" y="8605"/>
                    <a:pt x="8756" y="8638"/>
                  </a:cubicBezTo>
                  <a:cubicBezTo>
                    <a:pt x="8772" y="8655"/>
                    <a:pt x="8789" y="8672"/>
                    <a:pt x="8806" y="8689"/>
                  </a:cubicBezTo>
                  <a:cubicBezTo>
                    <a:pt x="8789" y="8722"/>
                    <a:pt x="8722" y="8689"/>
                    <a:pt x="8739" y="8655"/>
                  </a:cubicBezTo>
                  <a:cubicBezTo>
                    <a:pt x="8705" y="8672"/>
                    <a:pt x="8756" y="8705"/>
                    <a:pt x="8722" y="8722"/>
                  </a:cubicBezTo>
                  <a:cubicBezTo>
                    <a:pt x="8639" y="8672"/>
                    <a:pt x="8622" y="8789"/>
                    <a:pt x="8572" y="8772"/>
                  </a:cubicBezTo>
                  <a:cubicBezTo>
                    <a:pt x="8572" y="8789"/>
                    <a:pt x="8589" y="8789"/>
                    <a:pt x="8589" y="8789"/>
                  </a:cubicBezTo>
                  <a:cubicBezTo>
                    <a:pt x="8488" y="8839"/>
                    <a:pt x="8438" y="8956"/>
                    <a:pt x="8455" y="9056"/>
                  </a:cubicBezTo>
                  <a:cubicBezTo>
                    <a:pt x="8405" y="8973"/>
                    <a:pt x="8455" y="9123"/>
                    <a:pt x="8472" y="9090"/>
                  </a:cubicBezTo>
                  <a:cubicBezTo>
                    <a:pt x="8505" y="9106"/>
                    <a:pt x="8438" y="9140"/>
                    <a:pt x="8455" y="9190"/>
                  </a:cubicBezTo>
                  <a:cubicBezTo>
                    <a:pt x="8421" y="9140"/>
                    <a:pt x="8421" y="9223"/>
                    <a:pt x="8355" y="9206"/>
                  </a:cubicBezTo>
                  <a:cubicBezTo>
                    <a:pt x="8355" y="9240"/>
                    <a:pt x="8304" y="9290"/>
                    <a:pt x="8338" y="9307"/>
                  </a:cubicBezTo>
                  <a:cubicBezTo>
                    <a:pt x="8304" y="9374"/>
                    <a:pt x="8221" y="9374"/>
                    <a:pt x="8171" y="9374"/>
                  </a:cubicBezTo>
                  <a:cubicBezTo>
                    <a:pt x="8171" y="9357"/>
                    <a:pt x="8171" y="9340"/>
                    <a:pt x="8204" y="9340"/>
                  </a:cubicBezTo>
                  <a:close/>
                  <a:moveTo>
                    <a:pt x="8672" y="11295"/>
                  </a:moveTo>
                  <a:cubicBezTo>
                    <a:pt x="8639" y="11312"/>
                    <a:pt x="8605" y="11328"/>
                    <a:pt x="8589" y="11362"/>
                  </a:cubicBezTo>
                  <a:cubicBezTo>
                    <a:pt x="8639" y="11379"/>
                    <a:pt x="8655" y="11345"/>
                    <a:pt x="8672" y="11395"/>
                  </a:cubicBezTo>
                  <a:cubicBezTo>
                    <a:pt x="8605" y="11445"/>
                    <a:pt x="8672" y="11529"/>
                    <a:pt x="8705" y="11562"/>
                  </a:cubicBezTo>
                  <a:cubicBezTo>
                    <a:pt x="8672" y="11479"/>
                    <a:pt x="8806" y="11362"/>
                    <a:pt x="8672" y="11295"/>
                  </a:cubicBezTo>
                  <a:close/>
                  <a:moveTo>
                    <a:pt x="7820" y="10994"/>
                  </a:moveTo>
                  <a:cubicBezTo>
                    <a:pt x="7770" y="11028"/>
                    <a:pt x="7853" y="11061"/>
                    <a:pt x="7803" y="11095"/>
                  </a:cubicBezTo>
                  <a:cubicBezTo>
                    <a:pt x="7803" y="11111"/>
                    <a:pt x="7820" y="11111"/>
                    <a:pt x="7820" y="11145"/>
                  </a:cubicBezTo>
                  <a:cubicBezTo>
                    <a:pt x="7770" y="11095"/>
                    <a:pt x="7837" y="11212"/>
                    <a:pt x="7770" y="11212"/>
                  </a:cubicBezTo>
                  <a:cubicBezTo>
                    <a:pt x="7803" y="11195"/>
                    <a:pt x="7753" y="11161"/>
                    <a:pt x="7787" y="11128"/>
                  </a:cubicBezTo>
                  <a:cubicBezTo>
                    <a:pt x="7787" y="11095"/>
                    <a:pt x="7770" y="11145"/>
                    <a:pt x="7736" y="11128"/>
                  </a:cubicBezTo>
                  <a:cubicBezTo>
                    <a:pt x="7720" y="11161"/>
                    <a:pt x="7770" y="11145"/>
                    <a:pt x="7753" y="11195"/>
                  </a:cubicBezTo>
                  <a:cubicBezTo>
                    <a:pt x="7736" y="11195"/>
                    <a:pt x="7720" y="11195"/>
                    <a:pt x="7720" y="11228"/>
                  </a:cubicBezTo>
                  <a:cubicBezTo>
                    <a:pt x="7703" y="11212"/>
                    <a:pt x="7703" y="11195"/>
                    <a:pt x="7686" y="11161"/>
                  </a:cubicBezTo>
                  <a:cubicBezTo>
                    <a:pt x="7703" y="11078"/>
                    <a:pt x="7653" y="11061"/>
                    <a:pt x="7703" y="10978"/>
                  </a:cubicBezTo>
                  <a:cubicBezTo>
                    <a:pt x="7736" y="10994"/>
                    <a:pt x="7753" y="10978"/>
                    <a:pt x="7803" y="10978"/>
                  </a:cubicBezTo>
                  <a:cubicBezTo>
                    <a:pt x="7787" y="10994"/>
                    <a:pt x="7803" y="10994"/>
                    <a:pt x="7820" y="10994"/>
                  </a:cubicBezTo>
                  <a:close/>
                  <a:moveTo>
                    <a:pt x="9591" y="10443"/>
                  </a:moveTo>
                  <a:cubicBezTo>
                    <a:pt x="9591" y="10426"/>
                    <a:pt x="9641" y="10426"/>
                    <a:pt x="9641" y="10393"/>
                  </a:cubicBezTo>
                  <a:cubicBezTo>
                    <a:pt x="9658" y="10460"/>
                    <a:pt x="9608" y="10426"/>
                    <a:pt x="9608" y="10460"/>
                  </a:cubicBezTo>
                  <a:cubicBezTo>
                    <a:pt x="9641" y="10476"/>
                    <a:pt x="9658" y="10443"/>
                    <a:pt x="9675" y="10476"/>
                  </a:cubicBezTo>
                  <a:cubicBezTo>
                    <a:pt x="9675" y="10476"/>
                    <a:pt x="9675" y="10493"/>
                    <a:pt x="9675" y="10493"/>
                  </a:cubicBezTo>
                  <a:cubicBezTo>
                    <a:pt x="9708" y="10410"/>
                    <a:pt x="9641" y="10376"/>
                    <a:pt x="9675" y="10309"/>
                  </a:cubicBezTo>
                  <a:cubicBezTo>
                    <a:pt x="9624" y="10343"/>
                    <a:pt x="9624" y="10343"/>
                    <a:pt x="9591" y="10393"/>
                  </a:cubicBezTo>
                  <a:cubicBezTo>
                    <a:pt x="9591" y="10376"/>
                    <a:pt x="9558" y="10376"/>
                    <a:pt x="9558" y="10359"/>
                  </a:cubicBezTo>
                  <a:cubicBezTo>
                    <a:pt x="9641" y="10293"/>
                    <a:pt x="9541" y="10192"/>
                    <a:pt x="9591" y="10142"/>
                  </a:cubicBezTo>
                  <a:cubicBezTo>
                    <a:pt x="9558" y="10125"/>
                    <a:pt x="9574" y="10142"/>
                    <a:pt x="9541" y="10142"/>
                  </a:cubicBezTo>
                  <a:cubicBezTo>
                    <a:pt x="9541" y="10192"/>
                    <a:pt x="9541" y="10209"/>
                    <a:pt x="9558" y="10242"/>
                  </a:cubicBezTo>
                  <a:cubicBezTo>
                    <a:pt x="9508" y="10259"/>
                    <a:pt x="9508" y="10309"/>
                    <a:pt x="9491" y="10343"/>
                  </a:cubicBezTo>
                  <a:cubicBezTo>
                    <a:pt x="9541" y="10376"/>
                    <a:pt x="9591" y="10376"/>
                    <a:pt x="9591" y="10443"/>
                  </a:cubicBezTo>
                  <a:close/>
                  <a:moveTo>
                    <a:pt x="9691" y="9374"/>
                  </a:moveTo>
                  <a:cubicBezTo>
                    <a:pt x="9741" y="9424"/>
                    <a:pt x="9658" y="9440"/>
                    <a:pt x="9658" y="9474"/>
                  </a:cubicBezTo>
                  <a:cubicBezTo>
                    <a:pt x="9658" y="9491"/>
                    <a:pt x="9691" y="9491"/>
                    <a:pt x="9708" y="9491"/>
                  </a:cubicBezTo>
                  <a:cubicBezTo>
                    <a:pt x="9641" y="9507"/>
                    <a:pt x="9591" y="9491"/>
                    <a:pt x="9558" y="9424"/>
                  </a:cubicBezTo>
                  <a:cubicBezTo>
                    <a:pt x="9574" y="9424"/>
                    <a:pt x="9624" y="9407"/>
                    <a:pt x="9641" y="9440"/>
                  </a:cubicBezTo>
                  <a:cubicBezTo>
                    <a:pt x="9675" y="9424"/>
                    <a:pt x="9641" y="9407"/>
                    <a:pt x="9641" y="9374"/>
                  </a:cubicBezTo>
                  <a:cubicBezTo>
                    <a:pt x="9675" y="9374"/>
                    <a:pt x="9658" y="9424"/>
                    <a:pt x="9675" y="9424"/>
                  </a:cubicBezTo>
                  <a:cubicBezTo>
                    <a:pt x="9708" y="9407"/>
                    <a:pt x="9675" y="9407"/>
                    <a:pt x="9691" y="9374"/>
                  </a:cubicBezTo>
                  <a:close/>
                  <a:moveTo>
                    <a:pt x="8254" y="7201"/>
                  </a:moveTo>
                  <a:cubicBezTo>
                    <a:pt x="8271" y="7268"/>
                    <a:pt x="8171" y="7218"/>
                    <a:pt x="8171" y="7302"/>
                  </a:cubicBezTo>
                  <a:cubicBezTo>
                    <a:pt x="8188" y="7302"/>
                    <a:pt x="8188" y="7318"/>
                    <a:pt x="8188" y="7335"/>
                  </a:cubicBezTo>
                  <a:cubicBezTo>
                    <a:pt x="8238" y="7335"/>
                    <a:pt x="8254" y="7302"/>
                    <a:pt x="8304" y="7268"/>
                  </a:cubicBezTo>
                  <a:cubicBezTo>
                    <a:pt x="8355" y="7318"/>
                    <a:pt x="8405" y="7268"/>
                    <a:pt x="8438" y="7335"/>
                  </a:cubicBezTo>
                  <a:cubicBezTo>
                    <a:pt x="8472" y="7268"/>
                    <a:pt x="8522" y="7235"/>
                    <a:pt x="8538" y="7168"/>
                  </a:cubicBezTo>
                  <a:cubicBezTo>
                    <a:pt x="8421" y="7201"/>
                    <a:pt x="8371" y="7185"/>
                    <a:pt x="8254" y="7201"/>
                  </a:cubicBezTo>
                  <a:close/>
                  <a:moveTo>
                    <a:pt x="9675" y="8237"/>
                  </a:moveTo>
                  <a:cubicBezTo>
                    <a:pt x="9691" y="8288"/>
                    <a:pt x="9691" y="8338"/>
                    <a:pt x="9758" y="8354"/>
                  </a:cubicBezTo>
                  <a:cubicBezTo>
                    <a:pt x="9725" y="8388"/>
                    <a:pt x="9691" y="8488"/>
                    <a:pt x="9741" y="8521"/>
                  </a:cubicBezTo>
                  <a:cubicBezTo>
                    <a:pt x="9691" y="8572"/>
                    <a:pt x="9591" y="8588"/>
                    <a:pt x="9591" y="8689"/>
                  </a:cubicBezTo>
                  <a:cubicBezTo>
                    <a:pt x="9541" y="8605"/>
                    <a:pt x="9474" y="8638"/>
                    <a:pt x="9424" y="8605"/>
                  </a:cubicBezTo>
                  <a:lnTo>
                    <a:pt x="9424" y="8521"/>
                  </a:lnTo>
                  <a:cubicBezTo>
                    <a:pt x="9407" y="8588"/>
                    <a:pt x="9391" y="8521"/>
                    <a:pt x="9391" y="8488"/>
                  </a:cubicBezTo>
                  <a:cubicBezTo>
                    <a:pt x="9357" y="8521"/>
                    <a:pt x="9407" y="8572"/>
                    <a:pt x="9391" y="8605"/>
                  </a:cubicBezTo>
                  <a:cubicBezTo>
                    <a:pt x="9357" y="8638"/>
                    <a:pt x="9324" y="8588"/>
                    <a:pt x="9324" y="8638"/>
                  </a:cubicBezTo>
                  <a:cubicBezTo>
                    <a:pt x="9307" y="8622"/>
                    <a:pt x="9274" y="8538"/>
                    <a:pt x="9307" y="8505"/>
                  </a:cubicBezTo>
                  <a:cubicBezTo>
                    <a:pt x="9274" y="8455"/>
                    <a:pt x="9223" y="8438"/>
                    <a:pt x="9223" y="8371"/>
                  </a:cubicBezTo>
                  <a:cubicBezTo>
                    <a:pt x="9257" y="8371"/>
                    <a:pt x="9257" y="8404"/>
                    <a:pt x="9257" y="8438"/>
                  </a:cubicBezTo>
                  <a:lnTo>
                    <a:pt x="9307" y="8438"/>
                  </a:lnTo>
                  <a:cubicBezTo>
                    <a:pt x="9324" y="8421"/>
                    <a:pt x="9290" y="8404"/>
                    <a:pt x="9307" y="8388"/>
                  </a:cubicBezTo>
                  <a:cubicBezTo>
                    <a:pt x="9340" y="8404"/>
                    <a:pt x="9374" y="8404"/>
                    <a:pt x="9357" y="8438"/>
                  </a:cubicBezTo>
                  <a:cubicBezTo>
                    <a:pt x="9340" y="8438"/>
                    <a:pt x="9307" y="8438"/>
                    <a:pt x="9290" y="8455"/>
                  </a:cubicBezTo>
                  <a:cubicBezTo>
                    <a:pt x="9290" y="8471"/>
                    <a:pt x="9324" y="8471"/>
                    <a:pt x="9307" y="8505"/>
                  </a:cubicBezTo>
                  <a:cubicBezTo>
                    <a:pt x="9340" y="8471"/>
                    <a:pt x="9374" y="8455"/>
                    <a:pt x="9407" y="8471"/>
                  </a:cubicBezTo>
                  <a:cubicBezTo>
                    <a:pt x="9407" y="8455"/>
                    <a:pt x="9391" y="8471"/>
                    <a:pt x="9391" y="8438"/>
                  </a:cubicBezTo>
                  <a:cubicBezTo>
                    <a:pt x="9474" y="8354"/>
                    <a:pt x="9541" y="8271"/>
                    <a:pt x="9675" y="8237"/>
                  </a:cubicBezTo>
                  <a:close/>
                  <a:moveTo>
                    <a:pt x="9675" y="8939"/>
                  </a:moveTo>
                  <a:cubicBezTo>
                    <a:pt x="9641" y="8956"/>
                    <a:pt x="9658" y="8906"/>
                    <a:pt x="9641" y="8906"/>
                  </a:cubicBezTo>
                  <a:cubicBezTo>
                    <a:pt x="9624" y="9006"/>
                    <a:pt x="9508" y="8973"/>
                    <a:pt x="9508" y="9056"/>
                  </a:cubicBezTo>
                  <a:cubicBezTo>
                    <a:pt x="9591" y="9039"/>
                    <a:pt x="9641" y="8956"/>
                    <a:pt x="9675" y="8939"/>
                  </a:cubicBezTo>
                  <a:close/>
                  <a:moveTo>
                    <a:pt x="9040" y="11579"/>
                  </a:moveTo>
                  <a:cubicBezTo>
                    <a:pt x="9023" y="11562"/>
                    <a:pt x="9023" y="11529"/>
                    <a:pt x="9006" y="11529"/>
                  </a:cubicBezTo>
                  <a:cubicBezTo>
                    <a:pt x="9023" y="11529"/>
                    <a:pt x="9056" y="11529"/>
                    <a:pt x="9073" y="11529"/>
                  </a:cubicBezTo>
                  <a:cubicBezTo>
                    <a:pt x="9073" y="11512"/>
                    <a:pt x="9073" y="11512"/>
                    <a:pt x="9056" y="11512"/>
                  </a:cubicBezTo>
                  <a:cubicBezTo>
                    <a:pt x="9056" y="11479"/>
                    <a:pt x="9090" y="11512"/>
                    <a:pt x="9090" y="11546"/>
                  </a:cubicBezTo>
                  <a:cubicBezTo>
                    <a:pt x="9056" y="11546"/>
                    <a:pt x="9040" y="11562"/>
                    <a:pt x="9040" y="11579"/>
                  </a:cubicBezTo>
                  <a:close/>
                  <a:moveTo>
                    <a:pt x="8889" y="11345"/>
                  </a:moveTo>
                  <a:cubicBezTo>
                    <a:pt x="8856" y="11362"/>
                    <a:pt x="8839" y="11328"/>
                    <a:pt x="8856" y="11295"/>
                  </a:cubicBezTo>
                  <a:cubicBezTo>
                    <a:pt x="8822" y="11312"/>
                    <a:pt x="8806" y="11328"/>
                    <a:pt x="8756" y="11328"/>
                  </a:cubicBezTo>
                  <a:cubicBezTo>
                    <a:pt x="8789" y="11278"/>
                    <a:pt x="8822" y="11262"/>
                    <a:pt x="8856" y="11245"/>
                  </a:cubicBezTo>
                  <a:cubicBezTo>
                    <a:pt x="8839" y="11245"/>
                    <a:pt x="8839" y="11228"/>
                    <a:pt x="8822" y="11228"/>
                  </a:cubicBezTo>
                  <a:cubicBezTo>
                    <a:pt x="8822" y="11212"/>
                    <a:pt x="8889" y="11212"/>
                    <a:pt x="8873" y="11245"/>
                  </a:cubicBezTo>
                  <a:cubicBezTo>
                    <a:pt x="8889" y="11262"/>
                    <a:pt x="8889" y="11195"/>
                    <a:pt x="8856" y="11212"/>
                  </a:cubicBezTo>
                  <a:cubicBezTo>
                    <a:pt x="8956" y="11128"/>
                    <a:pt x="8923" y="11061"/>
                    <a:pt x="9090" y="11061"/>
                  </a:cubicBezTo>
                  <a:lnTo>
                    <a:pt x="9090" y="11111"/>
                  </a:lnTo>
                  <a:cubicBezTo>
                    <a:pt x="9090" y="11061"/>
                    <a:pt x="9106" y="11028"/>
                    <a:pt x="9123" y="10994"/>
                  </a:cubicBezTo>
                  <a:cubicBezTo>
                    <a:pt x="9207" y="11011"/>
                    <a:pt x="9090" y="11128"/>
                    <a:pt x="9140" y="11128"/>
                  </a:cubicBezTo>
                  <a:cubicBezTo>
                    <a:pt x="9106" y="11145"/>
                    <a:pt x="9073" y="11145"/>
                    <a:pt x="9023" y="11178"/>
                  </a:cubicBezTo>
                  <a:cubicBezTo>
                    <a:pt x="9023" y="11228"/>
                    <a:pt x="8990" y="11245"/>
                    <a:pt x="9040" y="11245"/>
                  </a:cubicBezTo>
                  <a:cubicBezTo>
                    <a:pt x="8973" y="11278"/>
                    <a:pt x="8873" y="11278"/>
                    <a:pt x="8889" y="11345"/>
                  </a:cubicBezTo>
                  <a:close/>
                  <a:moveTo>
                    <a:pt x="9441" y="10142"/>
                  </a:moveTo>
                  <a:cubicBezTo>
                    <a:pt x="9391" y="10142"/>
                    <a:pt x="9391" y="10109"/>
                    <a:pt x="9374" y="10142"/>
                  </a:cubicBezTo>
                  <a:cubicBezTo>
                    <a:pt x="9391" y="10075"/>
                    <a:pt x="9290" y="10092"/>
                    <a:pt x="9307" y="10009"/>
                  </a:cubicBezTo>
                  <a:cubicBezTo>
                    <a:pt x="9240" y="10109"/>
                    <a:pt x="9274" y="10276"/>
                    <a:pt x="9274" y="10393"/>
                  </a:cubicBezTo>
                  <a:cubicBezTo>
                    <a:pt x="9223" y="10376"/>
                    <a:pt x="9274" y="10410"/>
                    <a:pt x="9257" y="10426"/>
                  </a:cubicBezTo>
                  <a:cubicBezTo>
                    <a:pt x="9223" y="10393"/>
                    <a:pt x="9157" y="10460"/>
                    <a:pt x="9157" y="10393"/>
                  </a:cubicBezTo>
                  <a:cubicBezTo>
                    <a:pt x="9106" y="10376"/>
                    <a:pt x="9090" y="10410"/>
                    <a:pt x="9073" y="10393"/>
                  </a:cubicBezTo>
                  <a:cubicBezTo>
                    <a:pt x="9040" y="10410"/>
                    <a:pt x="9056" y="10493"/>
                    <a:pt x="9006" y="10493"/>
                  </a:cubicBezTo>
                  <a:cubicBezTo>
                    <a:pt x="9006" y="10526"/>
                    <a:pt x="9023" y="10543"/>
                    <a:pt x="9040" y="10560"/>
                  </a:cubicBezTo>
                  <a:cubicBezTo>
                    <a:pt x="8973" y="10577"/>
                    <a:pt x="9006" y="10426"/>
                    <a:pt x="8990" y="10393"/>
                  </a:cubicBezTo>
                  <a:cubicBezTo>
                    <a:pt x="9056" y="10443"/>
                    <a:pt x="9006" y="10343"/>
                    <a:pt x="9073" y="10359"/>
                  </a:cubicBezTo>
                  <a:cubicBezTo>
                    <a:pt x="9040" y="10309"/>
                    <a:pt x="9073" y="10259"/>
                    <a:pt x="9040" y="10226"/>
                  </a:cubicBezTo>
                  <a:cubicBezTo>
                    <a:pt x="9073" y="10176"/>
                    <a:pt x="9073" y="10109"/>
                    <a:pt x="9090" y="10059"/>
                  </a:cubicBezTo>
                  <a:cubicBezTo>
                    <a:pt x="9123" y="10075"/>
                    <a:pt x="9173" y="10059"/>
                    <a:pt x="9190" y="10025"/>
                  </a:cubicBezTo>
                  <a:cubicBezTo>
                    <a:pt x="9207" y="10025"/>
                    <a:pt x="9207" y="10059"/>
                    <a:pt x="9223" y="10059"/>
                  </a:cubicBezTo>
                  <a:cubicBezTo>
                    <a:pt x="9240" y="9942"/>
                    <a:pt x="9340" y="10042"/>
                    <a:pt x="9357" y="9958"/>
                  </a:cubicBezTo>
                  <a:cubicBezTo>
                    <a:pt x="9374" y="9958"/>
                    <a:pt x="9374" y="9992"/>
                    <a:pt x="9374" y="10009"/>
                  </a:cubicBezTo>
                  <a:cubicBezTo>
                    <a:pt x="9407" y="10009"/>
                    <a:pt x="9374" y="9942"/>
                    <a:pt x="9407" y="9958"/>
                  </a:cubicBezTo>
                  <a:cubicBezTo>
                    <a:pt x="9391" y="10009"/>
                    <a:pt x="9407" y="10042"/>
                    <a:pt x="9441" y="10059"/>
                  </a:cubicBezTo>
                  <a:cubicBezTo>
                    <a:pt x="9441" y="10075"/>
                    <a:pt x="9441" y="10092"/>
                    <a:pt x="9441" y="10142"/>
                  </a:cubicBezTo>
                  <a:close/>
                  <a:moveTo>
                    <a:pt x="9407" y="9607"/>
                  </a:moveTo>
                  <a:cubicBezTo>
                    <a:pt x="9357" y="9607"/>
                    <a:pt x="9441" y="9557"/>
                    <a:pt x="9441" y="9541"/>
                  </a:cubicBezTo>
                  <a:cubicBezTo>
                    <a:pt x="9391" y="9474"/>
                    <a:pt x="9524" y="9424"/>
                    <a:pt x="9441" y="9374"/>
                  </a:cubicBezTo>
                  <a:cubicBezTo>
                    <a:pt x="9491" y="9374"/>
                    <a:pt x="9491" y="9357"/>
                    <a:pt x="9508" y="9390"/>
                  </a:cubicBezTo>
                  <a:cubicBezTo>
                    <a:pt x="9508" y="9374"/>
                    <a:pt x="9508" y="9357"/>
                    <a:pt x="9524" y="9340"/>
                  </a:cubicBezTo>
                  <a:cubicBezTo>
                    <a:pt x="9474" y="9273"/>
                    <a:pt x="9391" y="9374"/>
                    <a:pt x="9441" y="9424"/>
                  </a:cubicBezTo>
                  <a:cubicBezTo>
                    <a:pt x="9340" y="9357"/>
                    <a:pt x="9424" y="9457"/>
                    <a:pt x="9357" y="9457"/>
                  </a:cubicBezTo>
                  <a:cubicBezTo>
                    <a:pt x="9374" y="9491"/>
                    <a:pt x="9340" y="9607"/>
                    <a:pt x="9340" y="9624"/>
                  </a:cubicBezTo>
                  <a:cubicBezTo>
                    <a:pt x="9374" y="9591"/>
                    <a:pt x="9374" y="9641"/>
                    <a:pt x="9407" y="9607"/>
                  </a:cubicBezTo>
                  <a:close/>
                  <a:moveTo>
                    <a:pt x="7803" y="351"/>
                  </a:moveTo>
                  <a:cubicBezTo>
                    <a:pt x="7787" y="301"/>
                    <a:pt x="7703" y="284"/>
                    <a:pt x="7636" y="284"/>
                  </a:cubicBezTo>
                  <a:lnTo>
                    <a:pt x="7636" y="351"/>
                  </a:lnTo>
                  <a:cubicBezTo>
                    <a:pt x="7736" y="334"/>
                    <a:pt x="7753" y="401"/>
                    <a:pt x="7803" y="351"/>
                  </a:cubicBezTo>
                  <a:close/>
                  <a:moveTo>
                    <a:pt x="8071" y="9424"/>
                  </a:moveTo>
                  <a:cubicBezTo>
                    <a:pt x="8037" y="9357"/>
                    <a:pt x="8037" y="9374"/>
                    <a:pt x="8020" y="9323"/>
                  </a:cubicBezTo>
                  <a:cubicBezTo>
                    <a:pt x="8004" y="9340"/>
                    <a:pt x="8004" y="9374"/>
                    <a:pt x="7987" y="9374"/>
                  </a:cubicBezTo>
                  <a:cubicBezTo>
                    <a:pt x="7970" y="9357"/>
                    <a:pt x="8020" y="9340"/>
                    <a:pt x="7970" y="9340"/>
                  </a:cubicBezTo>
                  <a:cubicBezTo>
                    <a:pt x="7970" y="9407"/>
                    <a:pt x="8004" y="9390"/>
                    <a:pt x="7987" y="9440"/>
                  </a:cubicBezTo>
                  <a:cubicBezTo>
                    <a:pt x="8020" y="9440"/>
                    <a:pt x="8020" y="9407"/>
                    <a:pt x="8071" y="9424"/>
                  </a:cubicBezTo>
                  <a:close/>
                  <a:moveTo>
                    <a:pt x="9541" y="9975"/>
                  </a:moveTo>
                  <a:cubicBezTo>
                    <a:pt x="9558" y="9908"/>
                    <a:pt x="9524" y="9892"/>
                    <a:pt x="9491" y="9875"/>
                  </a:cubicBezTo>
                  <a:cubicBezTo>
                    <a:pt x="9457" y="9892"/>
                    <a:pt x="9457" y="9925"/>
                    <a:pt x="9441" y="9958"/>
                  </a:cubicBezTo>
                  <a:cubicBezTo>
                    <a:pt x="9441" y="9958"/>
                    <a:pt x="9441" y="9925"/>
                    <a:pt x="9424" y="9925"/>
                  </a:cubicBezTo>
                  <a:cubicBezTo>
                    <a:pt x="9424" y="9942"/>
                    <a:pt x="9391" y="9925"/>
                    <a:pt x="9391" y="9958"/>
                  </a:cubicBezTo>
                  <a:cubicBezTo>
                    <a:pt x="9441" y="9958"/>
                    <a:pt x="9457" y="9992"/>
                    <a:pt x="9474" y="10025"/>
                  </a:cubicBezTo>
                  <a:cubicBezTo>
                    <a:pt x="9491" y="9992"/>
                    <a:pt x="9508" y="9975"/>
                    <a:pt x="9541" y="9975"/>
                  </a:cubicBezTo>
                  <a:close/>
                  <a:moveTo>
                    <a:pt x="9157" y="1638"/>
                  </a:moveTo>
                  <a:cubicBezTo>
                    <a:pt x="9106" y="1688"/>
                    <a:pt x="9040" y="1721"/>
                    <a:pt x="9040" y="1805"/>
                  </a:cubicBezTo>
                  <a:cubicBezTo>
                    <a:pt x="9173" y="1922"/>
                    <a:pt x="9157" y="1604"/>
                    <a:pt x="9274" y="1587"/>
                  </a:cubicBezTo>
                  <a:cubicBezTo>
                    <a:pt x="9257" y="1521"/>
                    <a:pt x="9307" y="1470"/>
                    <a:pt x="9257" y="1437"/>
                  </a:cubicBezTo>
                  <a:cubicBezTo>
                    <a:pt x="9190" y="1470"/>
                    <a:pt x="9157" y="1537"/>
                    <a:pt x="9157" y="1638"/>
                  </a:cubicBezTo>
                  <a:close/>
                  <a:moveTo>
                    <a:pt x="9357" y="1303"/>
                  </a:moveTo>
                  <a:cubicBezTo>
                    <a:pt x="9307" y="1303"/>
                    <a:pt x="9307" y="1353"/>
                    <a:pt x="9307" y="1404"/>
                  </a:cubicBezTo>
                  <a:cubicBezTo>
                    <a:pt x="9340" y="1404"/>
                    <a:pt x="9340" y="1353"/>
                    <a:pt x="9357" y="1303"/>
                  </a:cubicBezTo>
                  <a:close/>
                  <a:moveTo>
                    <a:pt x="9006" y="9724"/>
                  </a:moveTo>
                  <a:cubicBezTo>
                    <a:pt x="9006" y="9758"/>
                    <a:pt x="8990" y="9775"/>
                    <a:pt x="9006" y="9808"/>
                  </a:cubicBezTo>
                  <a:cubicBezTo>
                    <a:pt x="9040" y="9791"/>
                    <a:pt x="9040" y="9775"/>
                    <a:pt x="9073" y="9758"/>
                  </a:cubicBezTo>
                  <a:cubicBezTo>
                    <a:pt x="9023" y="9775"/>
                    <a:pt x="9040" y="9741"/>
                    <a:pt x="9006" y="9724"/>
                  </a:cubicBezTo>
                  <a:close/>
                  <a:moveTo>
                    <a:pt x="9090" y="4762"/>
                  </a:moveTo>
                  <a:cubicBezTo>
                    <a:pt x="9173" y="4779"/>
                    <a:pt x="9257" y="4678"/>
                    <a:pt x="9357" y="4695"/>
                  </a:cubicBezTo>
                  <a:cubicBezTo>
                    <a:pt x="9324" y="4528"/>
                    <a:pt x="9190" y="4712"/>
                    <a:pt x="9106" y="4662"/>
                  </a:cubicBezTo>
                  <a:cubicBezTo>
                    <a:pt x="9123" y="4712"/>
                    <a:pt x="9056" y="4695"/>
                    <a:pt x="9090" y="4762"/>
                  </a:cubicBezTo>
                  <a:close/>
                  <a:moveTo>
                    <a:pt x="9006" y="6366"/>
                  </a:moveTo>
                  <a:cubicBezTo>
                    <a:pt x="9023" y="6333"/>
                    <a:pt x="9006" y="6316"/>
                    <a:pt x="9023" y="6283"/>
                  </a:cubicBezTo>
                  <a:cubicBezTo>
                    <a:pt x="8990" y="6266"/>
                    <a:pt x="8973" y="6266"/>
                    <a:pt x="8939" y="6232"/>
                  </a:cubicBezTo>
                  <a:cubicBezTo>
                    <a:pt x="8956" y="6283"/>
                    <a:pt x="8923" y="6266"/>
                    <a:pt x="8939" y="6299"/>
                  </a:cubicBezTo>
                  <a:cubicBezTo>
                    <a:pt x="8956" y="6333"/>
                    <a:pt x="8956" y="6366"/>
                    <a:pt x="9006" y="6366"/>
                  </a:cubicBezTo>
                  <a:close/>
                  <a:moveTo>
                    <a:pt x="9073" y="9140"/>
                  </a:moveTo>
                  <a:cubicBezTo>
                    <a:pt x="9090" y="9106"/>
                    <a:pt x="9140" y="9056"/>
                    <a:pt x="9090" y="9023"/>
                  </a:cubicBezTo>
                  <a:cubicBezTo>
                    <a:pt x="9040" y="9039"/>
                    <a:pt x="9006" y="9106"/>
                    <a:pt x="9073" y="9140"/>
                  </a:cubicBezTo>
                  <a:close/>
                  <a:moveTo>
                    <a:pt x="8990" y="9975"/>
                  </a:moveTo>
                  <a:cubicBezTo>
                    <a:pt x="9006" y="9958"/>
                    <a:pt x="9006" y="9958"/>
                    <a:pt x="9023" y="9958"/>
                  </a:cubicBezTo>
                  <a:cubicBezTo>
                    <a:pt x="9006" y="9925"/>
                    <a:pt x="9040" y="9875"/>
                    <a:pt x="9006" y="9892"/>
                  </a:cubicBezTo>
                  <a:cubicBezTo>
                    <a:pt x="9006" y="9908"/>
                    <a:pt x="8990" y="9892"/>
                    <a:pt x="8990" y="9908"/>
                  </a:cubicBezTo>
                  <a:cubicBezTo>
                    <a:pt x="9023" y="9925"/>
                    <a:pt x="8939" y="9958"/>
                    <a:pt x="8990" y="9975"/>
                  </a:cubicBezTo>
                  <a:close/>
                  <a:moveTo>
                    <a:pt x="8221" y="1871"/>
                  </a:moveTo>
                  <a:cubicBezTo>
                    <a:pt x="8171" y="1888"/>
                    <a:pt x="8087" y="1988"/>
                    <a:pt x="8054" y="2072"/>
                  </a:cubicBezTo>
                  <a:cubicBezTo>
                    <a:pt x="8171" y="2055"/>
                    <a:pt x="8188" y="1922"/>
                    <a:pt x="8221" y="1871"/>
                  </a:cubicBezTo>
                  <a:close/>
                  <a:moveTo>
                    <a:pt x="8104" y="9056"/>
                  </a:moveTo>
                  <a:cubicBezTo>
                    <a:pt x="8054" y="9056"/>
                    <a:pt x="8054" y="9106"/>
                    <a:pt x="8037" y="9123"/>
                  </a:cubicBezTo>
                  <a:cubicBezTo>
                    <a:pt x="8020" y="9090"/>
                    <a:pt x="8004" y="9106"/>
                    <a:pt x="8004" y="9090"/>
                  </a:cubicBezTo>
                  <a:cubicBezTo>
                    <a:pt x="8020" y="9073"/>
                    <a:pt x="8004" y="9006"/>
                    <a:pt x="8004" y="9006"/>
                  </a:cubicBezTo>
                  <a:cubicBezTo>
                    <a:pt x="8004" y="9023"/>
                    <a:pt x="7987" y="9023"/>
                    <a:pt x="7987" y="9039"/>
                  </a:cubicBezTo>
                  <a:cubicBezTo>
                    <a:pt x="7987" y="9039"/>
                    <a:pt x="7987" y="9056"/>
                    <a:pt x="7987" y="9073"/>
                  </a:cubicBezTo>
                  <a:cubicBezTo>
                    <a:pt x="7970" y="9106"/>
                    <a:pt x="7954" y="9073"/>
                    <a:pt x="7937" y="9073"/>
                  </a:cubicBezTo>
                  <a:cubicBezTo>
                    <a:pt x="7937" y="9156"/>
                    <a:pt x="8004" y="9073"/>
                    <a:pt x="8037" y="9156"/>
                  </a:cubicBezTo>
                  <a:cubicBezTo>
                    <a:pt x="8054" y="9140"/>
                    <a:pt x="8054" y="9156"/>
                    <a:pt x="8071" y="9156"/>
                  </a:cubicBezTo>
                  <a:cubicBezTo>
                    <a:pt x="8071" y="9090"/>
                    <a:pt x="8137" y="9106"/>
                    <a:pt x="8104" y="9056"/>
                  </a:cubicBezTo>
                  <a:close/>
                  <a:moveTo>
                    <a:pt x="8472" y="8104"/>
                  </a:moveTo>
                  <a:cubicBezTo>
                    <a:pt x="8472" y="8137"/>
                    <a:pt x="8388" y="8137"/>
                    <a:pt x="8371" y="8104"/>
                  </a:cubicBezTo>
                  <a:cubicBezTo>
                    <a:pt x="8388" y="8104"/>
                    <a:pt x="8405" y="8104"/>
                    <a:pt x="8405" y="8104"/>
                  </a:cubicBezTo>
                  <a:cubicBezTo>
                    <a:pt x="8388" y="8087"/>
                    <a:pt x="8388" y="8070"/>
                    <a:pt x="8388" y="8054"/>
                  </a:cubicBezTo>
                  <a:cubicBezTo>
                    <a:pt x="8355" y="8070"/>
                    <a:pt x="8321" y="8070"/>
                    <a:pt x="8304" y="8087"/>
                  </a:cubicBezTo>
                  <a:cubicBezTo>
                    <a:pt x="8321" y="8137"/>
                    <a:pt x="8271" y="8154"/>
                    <a:pt x="8271" y="8221"/>
                  </a:cubicBezTo>
                  <a:cubicBezTo>
                    <a:pt x="8288" y="8237"/>
                    <a:pt x="8321" y="8221"/>
                    <a:pt x="8304" y="8271"/>
                  </a:cubicBezTo>
                  <a:cubicBezTo>
                    <a:pt x="8355" y="8271"/>
                    <a:pt x="8321" y="8221"/>
                    <a:pt x="8355" y="8221"/>
                  </a:cubicBezTo>
                  <a:cubicBezTo>
                    <a:pt x="8388" y="8237"/>
                    <a:pt x="8388" y="8271"/>
                    <a:pt x="8405" y="8288"/>
                  </a:cubicBezTo>
                  <a:cubicBezTo>
                    <a:pt x="8405" y="8237"/>
                    <a:pt x="8438" y="8221"/>
                    <a:pt x="8472" y="8204"/>
                  </a:cubicBezTo>
                  <a:cubicBezTo>
                    <a:pt x="8455" y="8154"/>
                    <a:pt x="8505" y="8120"/>
                    <a:pt x="8472" y="8104"/>
                  </a:cubicBezTo>
                  <a:close/>
                  <a:moveTo>
                    <a:pt x="8589" y="5263"/>
                  </a:moveTo>
                  <a:cubicBezTo>
                    <a:pt x="8589" y="5313"/>
                    <a:pt x="8522" y="5263"/>
                    <a:pt x="8522" y="5313"/>
                  </a:cubicBezTo>
                  <a:cubicBezTo>
                    <a:pt x="8605" y="5313"/>
                    <a:pt x="8522" y="5330"/>
                    <a:pt x="8555" y="5364"/>
                  </a:cubicBezTo>
                  <a:cubicBezTo>
                    <a:pt x="8555" y="5330"/>
                    <a:pt x="8589" y="5347"/>
                    <a:pt x="8605" y="5347"/>
                  </a:cubicBezTo>
                  <a:cubicBezTo>
                    <a:pt x="8605" y="5313"/>
                    <a:pt x="8622" y="5263"/>
                    <a:pt x="8589" y="5263"/>
                  </a:cubicBezTo>
                  <a:close/>
                  <a:moveTo>
                    <a:pt x="8589" y="4729"/>
                  </a:moveTo>
                  <a:cubicBezTo>
                    <a:pt x="8555" y="4745"/>
                    <a:pt x="8555" y="4695"/>
                    <a:pt x="8538" y="4695"/>
                  </a:cubicBezTo>
                  <a:cubicBezTo>
                    <a:pt x="8522" y="4745"/>
                    <a:pt x="8538" y="4779"/>
                    <a:pt x="8572" y="4779"/>
                  </a:cubicBezTo>
                  <a:cubicBezTo>
                    <a:pt x="8572" y="4762"/>
                    <a:pt x="8589" y="4762"/>
                    <a:pt x="8589" y="4729"/>
                  </a:cubicBezTo>
                  <a:close/>
                  <a:moveTo>
                    <a:pt x="7670" y="9140"/>
                  </a:moveTo>
                  <a:cubicBezTo>
                    <a:pt x="7636" y="9206"/>
                    <a:pt x="7636" y="9257"/>
                    <a:pt x="7670" y="9307"/>
                  </a:cubicBezTo>
                  <a:cubicBezTo>
                    <a:pt x="7703" y="9290"/>
                    <a:pt x="7736" y="9307"/>
                    <a:pt x="7753" y="9290"/>
                  </a:cubicBezTo>
                  <a:cubicBezTo>
                    <a:pt x="7720" y="9257"/>
                    <a:pt x="7720" y="9190"/>
                    <a:pt x="7703" y="9156"/>
                  </a:cubicBezTo>
                  <a:cubicBezTo>
                    <a:pt x="7686" y="9206"/>
                    <a:pt x="7670" y="9140"/>
                    <a:pt x="7670" y="9140"/>
                  </a:cubicBezTo>
                  <a:close/>
                  <a:moveTo>
                    <a:pt x="8037" y="4044"/>
                  </a:moveTo>
                  <a:cubicBezTo>
                    <a:pt x="7987" y="4044"/>
                    <a:pt x="7954" y="4044"/>
                    <a:pt x="7954" y="4094"/>
                  </a:cubicBezTo>
                  <a:cubicBezTo>
                    <a:pt x="8004" y="4110"/>
                    <a:pt x="8054" y="4127"/>
                    <a:pt x="8037" y="4044"/>
                  </a:cubicBezTo>
                  <a:close/>
                  <a:moveTo>
                    <a:pt x="7803" y="7719"/>
                  </a:moveTo>
                  <a:cubicBezTo>
                    <a:pt x="7787" y="7686"/>
                    <a:pt x="7820" y="7686"/>
                    <a:pt x="7803" y="7653"/>
                  </a:cubicBezTo>
                  <a:cubicBezTo>
                    <a:pt x="7787" y="7653"/>
                    <a:pt x="7770" y="7636"/>
                    <a:pt x="7753" y="7669"/>
                  </a:cubicBezTo>
                  <a:cubicBezTo>
                    <a:pt x="7787" y="7669"/>
                    <a:pt x="7770" y="7719"/>
                    <a:pt x="7803" y="7719"/>
                  </a:cubicBezTo>
                  <a:close/>
                  <a:moveTo>
                    <a:pt x="8054" y="6817"/>
                  </a:moveTo>
                  <a:cubicBezTo>
                    <a:pt x="8071" y="6834"/>
                    <a:pt x="8071" y="6867"/>
                    <a:pt x="8121" y="6851"/>
                  </a:cubicBezTo>
                  <a:cubicBezTo>
                    <a:pt x="8121" y="6800"/>
                    <a:pt x="8071" y="6817"/>
                    <a:pt x="8054" y="6817"/>
                  </a:cubicBezTo>
                  <a:close/>
                  <a:moveTo>
                    <a:pt x="8087" y="5079"/>
                  </a:moveTo>
                  <a:cubicBezTo>
                    <a:pt x="8071" y="5013"/>
                    <a:pt x="8087" y="4996"/>
                    <a:pt x="8054" y="4963"/>
                  </a:cubicBezTo>
                  <a:cubicBezTo>
                    <a:pt x="8054" y="4979"/>
                    <a:pt x="8004" y="4996"/>
                    <a:pt x="8037" y="4946"/>
                  </a:cubicBezTo>
                  <a:cubicBezTo>
                    <a:pt x="7970" y="4963"/>
                    <a:pt x="7920" y="4979"/>
                    <a:pt x="7887" y="5013"/>
                  </a:cubicBezTo>
                  <a:cubicBezTo>
                    <a:pt x="7887" y="5130"/>
                    <a:pt x="8020" y="5130"/>
                    <a:pt x="8087" y="5079"/>
                  </a:cubicBezTo>
                  <a:close/>
                  <a:moveTo>
                    <a:pt x="7803" y="10460"/>
                  </a:moveTo>
                  <a:cubicBezTo>
                    <a:pt x="7853" y="10443"/>
                    <a:pt x="7903" y="10393"/>
                    <a:pt x="7954" y="10426"/>
                  </a:cubicBezTo>
                  <a:cubicBezTo>
                    <a:pt x="7987" y="10393"/>
                    <a:pt x="7954" y="10359"/>
                    <a:pt x="7937" y="10343"/>
                  </a:cubicBezTo>
                  <a:cubicBezTo>
                    <a:pt x="7937" y="10376"/>
                    <a:pt x="7870" y="10376"/>
                    <a:pt x="7870" y="10343"/>
                  </a:cubicBezTo>
                  <a:cubicBezTo>
                    <a:pt x="7887" y="10326"/>
                    <a:pt x="7853" y="10242"/>
                    <a:pt x="7853" y="10176"/>
                  </a:cubicBezTo>
                  <a:cubicBezTo>
                    <a:pt x="7803" y="10192"/>
                    <a:pt x="7837" y="10326"/>
                    <a:pt x="7803" y="10293"/>
                  </a:cubicBezTo>
                  <a:cubicBezTo>
                    <a:pt x="7820" y="10359"/>
                    <a:pt x="7770" y="10426"/>
                    <a:pt x="7803" y="10460"/>
                  </a:cubicBezTo>
                  <a:close/>
                  <a:moveTo>
                    <a:pt x="7753" y="4595"/>
                  </a:moveTo>
                  <a:cubicBezTo>
                    <a:pt x="7770" y="4612"/>
                    <a:pt x="7820" y="4612"/>
                    <a:pt x="7820" y="4578"/>
                  </a:cubicBezTo>
                  <a:cubicBezTo>
                    <a:pt x="7803" y="4545"/>
                    <a:pt x="7770" y="4562"/>
                    <a:pt x="7753" y="4595"/>
                  </a:cubicBezTo>
                  <a:close/>
                  <a:moveTo>
                    <a:pt x="7853" y="3325"/>
                  </a:moveTo>
                  <a:cubicBezTo>
                    <a:pt x="7920" y="3375"/>
                    <a:pt x="7903" y="3275"/>
                    <a:pt x="7937" y="3325"/>
                  </a:cubicBezTo>
                  <a:cubicBezTo>
                    <a:pt x="7954" y="3308"/>
                    <a:pt x="7954" y="3275"/>
                    <a:pt x="7954" y="3242"/>
                  </a:cubicBezTo>
                  <a:cubicBezTo>
                    <a:pt x="7920" y="3242"/>
                    <a:pt x="7920" y="3208"/>
                    <a:pt x="7887" y="3225"/>
                  </a:cubicBezTo>
                  <a:cubicBezTo>
                    <a:pt x="7887" y="3258"/>
                    <a:pt x="7837" y="3258"/>
                    <a:pt x="7837" y="3292"/>
                  </a:cubicBezTo>
                  <a:cubicBezTo>
                    <a:pt x="7887" y="3292"/>
                    <a:pt x="7837" y="3308"/>
                    <a:pt x="7853" y="3325"/>
                  </a:cubicBezTo>
                  <a:close/>
                  <a:moveTo>
                    <a:pt x="7937" y="1871"/>
                  </a:moveTo>
                  <a:cubicBezTo>
                    <a:pt x="7903" y="1855"/>
                    <a:pt x="7887" y="1938"/>
                    <a:pt x="7903" y="1955"/>
                  </a:cubicBezTo>
                  <a:cubicBezTo>
                    <a:pt x="7954" y="1972"/>
                    <a:pt x="7937" y="1905"/>
                    <a:pt x="7937" y="1871"/>
                  </a:cubicBezTo>
                  <a:close/>
                  <a:moveTo>
                    <a:pt x="7887" y="4745"/>
                  </a:moveTo>
                  <a:cubicBezTo>
                    <a:pt x="7937" y="4762"/>
                    <a:pt x="7920" y="4645"/>
                    <a:pt x="7903" y="4645"/>
                  </a:cubicBezTo>
                  <a:cubicBezTo>
                    <a:pt x="7920" y="4712"/>
                    <a:pt x="7870" y="4712"/>
                    <a:pt x="7887" y="474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Google Shape;2050;p 2"/>
            <p:cNvSpPr/>
            <p:nvPr/>
          </p:nvSpPr>
          <p:spPr>
            <a:xfrm>
              <a:off x="5543640" y="1002960"/>
              <a:ext cx="798480" cy="769320"/>
            </a:xfrm>
            <a:custGeom>
              <a:avLst/>
              <a:gdLst/>
              <a:ahLst/>
              <a:cxnLst/>
              <a:rect l="l" t="t" r="r" b="b"/>
              <a:pathLst>
                <a:path w="12482" h="12466">
                  <a:moveTo>
                    <a:pt x="6233" y="12465"/>
                  </a:moveTo>
                  <a:cubicBezTo>
                    <a:pt x="9675" y="12465"/>
                    <a:pt x="12482" y="9658"/>
                    <a:pt x="12482" y="6233"/>
                  </a:cubicBezTo>
                  <a:cubicBezTo>
                    <a:pt x="12482" y="2808"/>
                    <a:pt x="9675" y="1"/>
                    <a:pt x="6233" y="1"/>
                  </a:cubicBezTo>
                  <a:cubicBezTo>
                    <a:pt x="2791" y="1"/>
                    <a:pt x="0" y="2808"/>
                    <a:pt x="0" y="6233"/>
                  </a:cubicBezTo>
                  <a:cubicBezTo>
                    <a:pt x="0" y="9658"/>
                    <a:pt x="2791" y="12465"/>
                    <a:pt x="6233" y="1246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Google Shape;2051;p 2"/>
            <p:cNvSpPr/>
            <p:nvPr/>
          </p:nvSpPr>
          <p:spPr>
            <a:xfrm>
              <a:off x="5644080" y="1002960"/>
              <a:ext cx="698040" cy="769320"/>
            </a:xfrm>
            <a:custGeom>
              <a:avLst/>
              <a:gdLst/>
              <a:ahLst/>
              <a:cxnLst/>
              <a:rect l="l" t="t" r="r" b="b"/>
              <a:pathLst>
                <a:path w="10912" h="12466">
                  <a:moveTo>
                    <a:pt x="4663" y="1"/>
                  </a:moveTo>
                  <a:cubicBezTo>
                    <a:pt x="8121" y="1"/>
                    <a:pt x="10912" y="2791"/>
                    <a:pt x="10912" y="6233"/>
                  </a:cubicBezTo>
                  <a:cubicBezTo>
                    <a:pt x="10912" y="9675"/>
                    <a:pt x="8121" y="12465"/>
                    <a:pt x="4663" y="12465"/>
                  </a:cubicBezTo>
                  <a:cubicBezTo>
                    <a:pt x="3142" y="12465"/>
                    <a:pt x="1739" y="11914"/>
                    <a:pt x="669" y="11012"/>
                  </a:cubicBezTo>
                  <a:cubicBezTo>
                    <a:pt x="886" y="10728"/>
                    <a:pt x="569" y="10143"/>
                    <a:pt x="318" y="9775"/>
                  </a:cubicBezTo>
                  <a:cubicBezTo>
                    <a:pt x="1" y="9291"/>
                    <a:pt x="251" y="8823"/>
                    <a:pt x="602" y="9257"/>
                  </a:cubicBezTo>
                  <a:cubicBezTo>
                    <a:pt x="970" y="9675"/>
                    <a:pt x="2023" y="9625"/>
                    <a:pt x="1521" y="9291"/>
                  </a:cubicBezTo>
                  <a:cubicBezTo>
                    <a:pt x="1020" y="8957"/>
                    <a:pt x="836" y="8572"/>
                    <a:pt x="820" y="8138"/>
                  </a:cubicBezTo>
                  <a:cubicBezTo>
                    <a:pt x="786" y="7703"/>
                    <a:pt x="1137" y="7469"/>
                    <a:pt x="1538" y="7336"/>
                  </a:cubicBezTo>
                  <a:cubicBezTo>
                    <a:pt x="1956" y="7202"/>
                    <a:pt x="2390" y="7637"/>
                    <a:pt x="2541" y="8088"/>
                  </a:cubicBezTo>
                  <a:cubicBezTo>
                    <a:pt x="2708" y="8539"/>
                    <a:pt x="2206" y="9023"/>
                    <a:pt x="2474" y="8890"/>
                  </a:cubicBezTo>
                  <a:cubicBezTo>
                    <a:pt x="2741" y="8773"/>
                    <a:pt x="2992" y="8556"/>
                    <a:pt x="3576" y="8656"/>
                  </a:cubicBezTo>
                  <a:cubicBezTo>
                    <a:pt x="4178" y="8773"/>
                    <a:pt x="3927" y="8422"/>
                    <a:pt x="4228" y="8271"/>
                  </a:cubicBezTo>
                  <a:cubicBezTo>
                    <a:pt x="4512" y="8138"/>
                    <a:pt x="4696" y="9190"/>
                    <a:pt x="4997" y="8773"/>
                  </a:cubicBezTo>
                  <a:cubicBezTo>
                    <a:pt x="5281" y="8355"/>
                    <a:pt x="5598" y="8405"/>
                    <a:pt x="6467" y="8372"/>
                  </a:cubicBezTo>
                  <a:cubicBezTo>
                    <a:pt x="7319" y="8338"/>
                    <a:pt x="6684" y="8088"/>
                    <a:pt x="6768" y="7353"/>
                  </a:cubicBezTo>
                  <a:cubicBezTo>
                    <a:pt x="6851" y="6617"/>
                    <a:pt x="7119" y="6968"/>
                    <a:pt x="7470" y="6551"/>
                  </a:cubicBezTo>
                  <a:cubicBezTo>
                    <a:pt x="7804" y="6116"/>
                    <a:pt x="7386" y="5214"/>
                    <a:pt x="6484" y="4713"/>
                  </a:cubicBezTo>
                  <a:cubicBezTo>
                    <a:pt x="5598" y="4195"/>
                    <a:pt x="5682" y="4161"/>
                    <a:pt x="5548" y="3693"/>
                  </a:cubicBezTo>
                  <a:cubicBezTo>
                    <a:pt x="5431" y="3226"/>
                    <a:pt x="5181" y="3142"/>
                    <a:pt x="4763" y="3092"/>
                  </a:cubicBezTo>
                  <a:cubicBezTo>
                    <a:pt x="4362" y="3042"/>
                    <a:pt x="4245" y="2407"/>
                    <a:pt x="4429" y="1972"/>
                  </a:cubicBezTo>
                  <a:cubicBezTo>
                    <a:pt x="4612" y="1555"/>
                    <a:pt x="4512" y="1254"/>
                    <a:pt x="4044" y="1070"/>
                  </a:cubicBezTo>
                  <a:cubicBezTo>
                    <a:pt x="3576" y="886"/>
                    <a:pt x="2841" y="1120"/>
                    <a:pt x="2607" y="836"/>
                  </a:cubicBezTo>
                  <a:cubicBezTo>
                    <a:pt x="2541" y="753"/>
                    <a:pt x="2541" y="569"/>
                    <a:pt x="2574" y="352"/>
                  </a:cubicBezTo>
                  <a:cubicBezTo>
                    <a:pt x="3226" y="134"/>
                    <a:pt x="3927" y="1"/>
                    <a:pt x="4663" y="1"/>
                  </a:cubicBezTo>
                  <a:close/>
                </a:path>
              </a:pathLst>
            </a:custGeom>
            <a:solidFill>
              <a:srgbClr val="80A2A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Google Shape;2052;p 2"/>
            <p:cNvSpPr/>
            <p:nvPr/>
          </p:nvSpPr>
          <p:spPr>
            <a:xfrm>
              <a:off x="5532840" y="992520"/>
              <a:ext cx="820080" cy="788760"/>
            </a:xfrm>
            <a:custGeom>
              <a:avLst/>
              <a:gdLst/>
              <a:ahLst/>
              <a:cxnLst/>
              <a:rect l="l" t="t" r="r" b="b"/>
              <a:pathLst>
                <a:path w="12816" h="12783">
                  <a:moveTo>
                    <a:pt x="6400" y="1"/>
                  </a:moveTo>
                  <a:cubicBezTo>
                    <a:pt x="8171" y="1"/>
                    <a:pt x="9775" y="719"/>
                    <a:pt x="10928" y="1872"/>
                  </a:cubicBezTo>
                  <a:cubicBezTo>
                    <a:pt x="12097" y="3042"/>
                    <a:pt x="12816" y="4629"/>
                    <a:pt x="12816" y="6400"/>
                  </a:cubicBezTo>
                  <a:cubicBezTo>
                    <a:pt x="12816" y="8171"/>
                    <a:pt x="12097" y="9758"/>
                    <a:pt x="10928" y="10911"/>
                  </a:cubicBezTo>
                  <a:cubicBezTo>
                    <a:pt x="9775" y="12081"/>
                    <a:pt x="8171" y="12783"/>
                    <a:pt x="6400" y="12783"/>
                  </a:cubicBezTo>
                  <a:cubicBezTo>
                    <a:pt x="4628" y="12783"/>
                    <a:pt x="3024" y="12081"/>
                    <a:pt x="1872" y="10911"/>
                  </a:cubicBezTo>
                  <a:cubicBezTo>
                    <a:pt x="719" y="9758"/>
                    <a:pt x="0" y="8171"/>
                    <a:pt x="0" y="6400"/>
                  </a:cubicBezTo>
                  <a:cubicBezTo>
                    <a:pt x="0" y="4629"/>
                    <a:pt x="719" y="3042"/>
                    <a:pt x="1872" y="1872"/>
                  </a:cubicBezTo>
                  <a:cubicBezTo>
                    <a:pt x="3024" y="719"/>
                    <a:pt x="4628" y="1"/>
                    <a:pt x="6400" y="1"/>
                  </a:cubicBezTo>
                  <a:close/>
                  <a:moveTo>
                    <a:pt x="10694" y="2106"/>
                  </a:moveTo>
                  <a:cubicBezTo>
                    <a:pt x="9608" y="1020"/>
                    <a:pt x="8087" y="335"/>
                    <a:pt x="6400" y="335"/>
                  </a:cubicBezTo>
                  <a:cubicBezTo>
                    <a:pt x="4729" y="335"/>
                    <a:pt x="3208" y="1020"/>
                    <a:pt x="2105" y="2106"/>
                  </a:cubicBezTo>
                  <a:cubicBezTo>
                    <a:pt x="1003" y="3209"/>
                    <a:pt x="334" y="4729"/>
                    <a:pt x="334" y="6400"/>
                  </a:cubicBezTo>
                  <a:cubicBezTo>
                    <a:pt x="334" y="8071"/>
                    <a:pt x="1003" y="9591"/>
                    <a:pt x="2105" y="10677"/>
                  </a:cubicBezTo>
                  <a:cubicBezTo>
                    <a:pt x="3208" y="11780"/>
                    <a:pt x="4729" y="12465"/>
                    <a:pt x="6400" y="12465"/>
                  </a:cubicBezTo>
                  <a:cubicBezTo>
                    <a:pt x="8087" y="12465"/>
                    <a:pt x="9608" y="11780"/>
                    <a:pt x="10694" y="10677"/>
                  </a:cubicBezTo>
                  <a:cubicBezTo>
                    <a:pt x="11796" y="9591"/>
                    <a:pt x="12481" y="8071"/>
                    <a:pt x="12481" y="6400"/>
                  </a:cubicBezTo>
                  <a:cubicBezTo>
                    <a:pt x="12481" y="4729"/>
                    <a:pt x="11796" y="3209"/>
                    <a:pt x="10694" y="210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Google Shape;2053;p 2"/>
            <p:cNvSpPr/>
            <p:nvPr/>
          </p:nvSpPr>
          <p:spPr>
            <a:xfrm>
              <a:off x="5825880" y="1033920"/>
              <a:ext cx="450000" cy="616320"/>
            </a:xfrm>
            <a:custGeom>
              <a:avLst/>
              <a:gdLst/>
              <a:ahLst/>
              <a:cxnLst/>
              <a:rect l="l" t="t" r="r" b="b"/>
              <a:pathLst>
                <a:path w="7035" h="9992">
                  <a:moveTo>
                    <a:pt x="134" y="368"/>
                  </a:moveTo>
                  <a:cubicBezTo>
                    <a:pt x="334" y="418"/>
                    <a:pt x="986" y="217"/>
                    <a:pt x="1387" y="485"/>
                  </a:cubicBezTo>
                  <a:cubicBezTo>
                    <a:pt x="1788" y="769"/>
                    <a:pt x="2172" y="635"/>
                    <a:pt x="2373" y="869"/>
                  </a:cubicBezTo>
                  <a:cubicBezTo>
                    <a:pt x="2456" y="969"/>
                    <a:pt x="2456" y="1086"/>
                    <a:pt x="2456" y="1220"/>
                  </a:cubicBezTo>
                  <a:cubicBezTo>
                    <a:pt x="2507" y="1186"/>
                    <a:pt x="2557" y="1170"/>
                    <a:pt x="2607" y="1170"/>
                  </a:cubicBezTo>
                  <a:cubicBezTo>
                    <a:pt x="3158" y="1103"/>
                    <a:pt x="3392" y="1738"/>
                    <a:pt x="2974" y="2022"/>
                  </a:cubicBezTo>
                  <a:cubicBezTo>
                    <a:pt x="3041" y="2189"/>
                    <a:pt x="2924" y="2339"/>
                    <a:pt x="3058" y="2573"/>
                  </a:cubicBezTo>
                  <a:cubicBezTo>
                    <a:pt x="3225" y="2891"/>
                    <a:pt x="3576" y="2373"/>
                    <a:pt x="3659" y="2941"/>
                  </a:cubicBezTo>
                  <a:cubicBezTo>
                    <a:pt x="3726" y="3526"/>
                    <a:pt x="3509" y="3626"/>
                    <a:pt x="3877" y="3960"/>
                  </a:cubicBezTo>
                  <a:cubicBezTo>
                    <a:pt x="4261" y="4311"/>
                    <a:pt x="5096" y="4779"/>
                    <a:pt x="4996" y="5497"/>
                  </a:cubicBezTo>
                  <a:cubicBezTo>
                    <a:pt x="4879" y="6216"/>
                    <a:pt x="5197" y="5631"/>
                    <a:pt x="5280" y="5764"/>
                  </a:cubicBezTo>
                  <a:cubicBezTo>
                    <a:pt x="5364" y="5898"/>
                    <a:pt x="5364" y="6216"/>
                    <a:pt x="4762" y="6333"/>
                  </a:cubicBezTo>
                  <a:cubicBezTo>
                    <a:pt x="4161" y="6433"/>
                    <a:pt x="4261" y="7135"/>
                    <a:pt x="4361" y="7452"/>
                  </a:cubicBezTo>
                  <a:cubicBezTo>
                    <a:pt x="4445" y="7786"/>
                    <a:pt x="4194" y="8154"/>
                    <a:pt x="3492" y="8104"/>
                  </a:cubicBezTo>
                  <a:cubicBezTo>
                    <a:pt x="2791" y="8054"/>
                    <a:pt x="2390" y="8438"/>
                    <a:pt x="2156" y="8805"/>
                  </a:cubicBezTo>
                  <a:cubicBezTo>
                    <a:pt x="1939" y="9173"/>
                    <a:pt x="1771" y="8638"/>
                    <a:pt x="1638" y="8655"/>
                  </a:cubicBezTo>
                  <a:cubicBezTo>
                    <a:pt x="1521" y="8688"/>
                    <a:pt x="1421" y="8889"/>
                    <a:pt x="1638" y="9173"/>
                  </a:cubicBezTo>
                  <a:cubicBezTo>
                    <a:pt x="1855" y="9457"/>
                    <a:pt x="1721" y="9674"/>
                    <a:pt x="1521" y="9741"/>
                  </a:cubicBezTo>
                  <a:cubicBezTo>
                    <a:pt x="1304" y="9808"/>
                    <a:pt x="1538" y="9992"/>
                    <a:pt x="1705" y="9858"/>
                  </a:cubicBezTo>
                  <a:cubicBezTo>
                    <a:pt x="1888" y="9708"/>
                    <a:pt x="1905" y="9541"/>
                    <a:pt x="2172" y="9607"/>
                  </a:cubicBezTo>
                  <a:cubicBezTo>
                    <a:pt x="2423" y="9674"/>
                    <a:pt x="2273" y="9307"/>
                    <a:pt x="2473" y="9089"/>
                  </a:cubicBezTo>
                  <a:cubicBezTo>
                    <a:pt x="2657" y="8872"/>
                    <a:pt x="2891" y="8789"/>
                    <a:pt x="3309" y="8722"/>
                  </a:cubicBezTo>
                  <a:cubicBezTo>
                    <a:pt x="3743" y="8672"/>
                    <a:pt x="3944" y="8338"/>
                    <a:pt x="4278" y="8488"/>
                  </a:cubicBezTo>
                  <a:cubicBezTo>
                    <a:pt x="4612" y="8638"/>
                    <a:pt x="4578" y="8321"/>
                    <a:pt x="4311" y="8221"/>
                  </a:cubicBezTo>
                  <a:cubicBezTo>
                    <a:pt x="4044" y="8104"/>
                    <a:pt x="4361" y="7970"/>
                    <a:pt x="4428" y="7719"/>
                  </a:cubicBezTo>
                  <a:cubicBezTo>
                    <a:pt x="4478" y="7469"/>
                    <a:pt x="4746" y="7352"/>
                    <a:pt x="4729" y="7302"/>
                  </a:cubicBezTo>
                  <a:cubicBezTo>
                    <a:pt x="4729" y="7235"/>
                    <a:pt x="4662" y="7218"/>
                    <a:pt x="4512" y="7268"/>
                  </a:cubicBezTo>
                  <a:cubicBezTo>
                    <a:pt x="4361" y="7302"/>
                    <a:pt x="4361" y="6851"/>
                    <a:pt x="4562" y="6600"/>
                  </a:cubicBezTo>
                  <a:cubicBezTo>
                    <a:pt x="4779" y="6333"/>
                    <a:pt x="5264" y="6349"/>
                    <a:pt x="5364" y="6433"/>
                  </a:cubicBezTo>
                  <a:cubicBezTo>
                    <a:pt x="5464" y="6516"/>
                    <a:pt x="5431" y="6750"/>
                    <a:pt x="5330" y="6817"/>
                  </a:cubicBezTo>
                  <a:cubicBezTo>
                    <a:pt x="5230" y="6901"/>
                    <a:pt x="5665" y="7101"/>
                    <a:pt x="5598" y="6683"/>
                  </a:cubicBezTo>
                  <a:cubicBezTo>
                    <a:pt x="5531" y="6266"/>
                    <a:pt x="5581" y="6099"/>
                    <a:pt x="5781" y="6099"/>
                  </a:cubicBezTo>
                  <a:cubicBezTo>
                    <a:pt x="5982" y="6082"/>
                    <a:pt x="5848" y="6466"/>
                    <a:pt x="5815" y="6600"/>
                  </a:cubicBezTo>
                  <a:cubicBezTo>
                    <a:pt x="5765" y="6734"/>
                    <a:pt x="5949" y="6784"/>
                    <a:pt x="6116" y="6466"/>
                  </a:cubicBezTo>
                  <a:cubicBezTo>
                    <a:pt x="6266" y="6165"/>
                    <a:pt x="6233" y="5898"/>
                    <a:pt x="6116" y="5865"/>
                  </a:cubicBezTo>
                  <a:cubicBezTo>
                    <a:pt x="5999" y="5848"/>
                    <a:pt x="5715" y="5948"/>
                    <a:pt x="5581" y="5898"/>
                  </a:cubicBezTo>
                  <a:cubicBezTo>
                    <a:pt x="5431" y="5831"/>
                    <a:pt x="5364" y="5731"/>
                    <a:pt x="5481" y="5330"/>
                  </a:cubicBezTo>
                  <a:cubicBezTo>
                    <a:pt x="5481" y="5280"/>
                    <a:pt x="5497" y="5230"/>
                    <a:pt x="5531" y="5180"/>
                  </a:cubicBezTo>
                  <a:cubicBezTo>
                    <a:pt x="5464" y="5230"/>
                    <a:pt x="5397" y="5246"/>
                    <a:pt x="5314" y="5230"/>
                  </a:cubicBezTo>
                  <a:cubicBezTo>
                    <a:pt x="5180" y="5213"/>
                    <a:pt x="5264" y="5213"/>
                    <a:pt x="5314" y="5196"/>
                  </a:cubicBezTo>
                  <a:cubicBezTo>
                    <a:pt x="5614" y="5130"/>
                    <a:pt x="5698" y="4795"/>
                    <a:pt x="5464" y="4612"/>
                  </a:cubicBezTo>
                  <a:cubicBezTo>
                    <a:pt x="5397" y="4561"/>
                    <a:pt x="5397" y="4545"/>
                    <a:pt x="5497" y="4578"/>
                  </a:cubicBezTo>
                  <a:cubicBezTo>
                    <a:pt x="5681" y="4645"/>
                    <a:pt x="5731" y="4795"/>
                    <a:pt x="5698" y="4946"/>
                  </a:cubicBezTo>
                  <a:cubicBezTo>
                    <a:pt x="5815" y="4812"/>
                    <a:pt x="5965" y="4762"/>
                    <a:pt x="6049" y="4779"/>
                  </a:cubicBezTo>
                  <a:cubicBezTo>
                    <a:pt x="6216" y="4795"/>
                    <a:pt x="6233" y="4996"/>
                    <a:pt x="6299" y="4946"/>
                  </a:cubicBezTo>
                  <a:cubicBezTo>
                    <a:pt x="6366" y="4896"/>
                    <a:pt x="6383" y="4812"/>
                    <a:pt x="6299" y="4495"/>
                  </a:cubicBezTo>
                  <a:cubicBezTo>
                    <a:pt x="6216" y="4177"/>
                    <a:pt x="6400" y="4211"/>
                    <a:pt x="6467" y="4244"/>
                  </a:cubicBezTo>
                  <a:cubicBezTo>
                    <a:pt x="6533" y="4294"/>
                    <a:pt x="6650" y="3960"/>
                    <a:pt x="5898" y="3659"/>
                  </a:cubicBezTo>
                  <a:cubicBezTo>
                    <a:pt x="5163" y="3358"/>
                    <a:pt x="5832" y="3275"/>
                    <a:pt x="5965" y="3392"/>
                  </a:cubicBezTo>
                  <a:cubicBezTo>
                    <a:pt x="6099" y="3492"/>
                    <a:pt x="6266" y="3308"/>
                    <a:pt x="6015" y="2891"/>
                  </a:cubicBezTo>
                  <a:cubicBezTo>
                    <a:pt x="5781" y="2473"/>
                    <a:pt x="6366" y="2540"/>
                    <a:pt x="6483" y="2790"/>
                  </a:cubicBezTo>
                  <a:cubicBezTo>
                    <a:pt x="6600" y="3041"/>
                    <a:pt x="6517" y="3241"/>
                    <a:pt x="6767" y="3258"/>
                  </a:cubicBezTo>
                  <a:cubicBezTo>
                    <a:pt x="7035" y="3292"/>
                    <a:pt x="6734" y="2623"/>
                    <a:pt x="6299" y="2272"/>
                  </a:cubicBezTo>
                  <a:cubicBezTo>
                    <a:pt x="5865" y="1905"/>
                    <a:pt x="5330" y="1437"/>
                    <a:pt x="4746" y="869"/>
                  </a:cubicBezTo>
                  <a:cubicBezTo>
                    <a:pt x="4144" y="301"/>
                    <a:pt x="3693" y="652"/>
                    <a:pt x="3275" y="518"/>
                  </a:cubicBezTo>
                  <a:cubicBezTo>
                    <a:pt x="2874" y="384"/>
                    <a:pt x="2707" y="0"/>
                    <a:pt x="2022" y="17"/>
                  </a:cubicBezTo>
                  <a:cubicBezTo>
                    <a:pt x="1337" y="33"/>
                    <a:pt x="786" y="33"/>
                    <a:pt x="284" y="184"/>
                  </a:cubicBezTo>
                  <a:cubicBezTo>
                    <a:pt x="0" y="267"/>
                    <a:pt x="134" y="368"/>
                    <a:pt x="134" y="368"/>
                  </a:cubicBezTo>
                  <a:close/>
                  <a:moveTo>
                    <a:pt x="4779" y="2356"/>
                  </a:moveTo>
                  <a:cubicBezTo>
                    <a:pt x="4946" y="2272"/>
                    <a:pt x="5096" y="2289"/>
                    <a:pt x="5180" y="2373"/>
                  </a:cubicBezTo>
                  <a:cubicBezTo>
                    <a:pt x="5514" y="2690"/>
                    <a:pt x="5213" y="3175"/>
                    <a:pt x="4796" y="3008"/>
                  </a:cubicBezTo>
                  <a:cubicBezTo>
                    <a:pt x="4762" y="2991"/>
                    <a:pt x="4729" y="2974"/>
                    <a:pt x="4695" y="2941"/>
                  </a:cubicBezTo>
                  <a:cubicBezTo>
                    <a:pt x="4495" y="2724"/>
                    <a:pt x="4612" y="2439"/>
                    <a:pt x="4779" y="2356"/>
                  </a:cubicBezTo>
                  <a:close/>
                  <a:moveTo>
                    <a:pt x="5113" y="2206"/>
                  </a:moveTo>
                  <a:cubicBezTo>
                    <a:pt x="4996" y="2172"/>
                    <a:pt x="4996" y="2155"/>
                    <a:pt x="5130" y="2139"/>
                  </a:cubicBezTo>
                  <a:cubicBezTo>
                    <a:pt x="5731" y="2089"/>
                    <a:pt x="5715" y="2957"/>
                    <a:pt x="5280" y="3058"/>
                  </a:cubicBezTo>
                  <a:cubicBezTo>
                    <a:pt x="5096" y="3125"/>
                    <a:pt x="5213" y="3058"/>
                    <a:pt x="5264" y="3008"/>
                  </a:cubicBezTo>
                  <a:cubicBezTo>
                    <a:pt x="5581" y="2757"/>
                    <a:pt x="5497" y="2306"/>
                    <a:pt x="5113" y="2206"/>
                  </a:cubicBezTo>
                  <a:close/>
                  <a:moveTo>
                    <a:pt x="4244" y="1470"/>
                  </a:moveTo>
                  <a:cubicBezTo>
                    <a:pt x="4161" y="1404"/>
                    <a:pt x="4445" y="1186"/>
                    <a:pt x="4762" y="1320"/>
                  </a:cubicBezTo>
                  <a:cubicBezTo>
                    <a:pt x="5080" y="1470"/>
                    <a:pt x="5213" y="2189"/>
                    <a:pt x="4929" y="1738"/>
                  </a:cubicBezTo>
                  <a:cubicBezTo>
                    <a:pt x="4645" y="1303"/>
                    <a:pt x="4244" y="1470"/>
                    <a:pt x="4244" y="1470"/>
                  </a:cubicBezTo>
                  <a:close/>
                  <a:moveTo>
                    <a:pt x="3676" y="2439"/>
                  </a:moveTo>
                  <a:cubicBezTo>
                    <a:pt x="3676" y="2339"/>
                    <a:pt x="4027" y="2389"/>
                    <a:pt x="4161" y="2707"/>
                  </a:cubicBezTo>
                  <a:cubicBezTo>
                    <a:pt x="4294" y="3024"/>
                    <a:pt x="3877" y="3626"/>
                    <a:pt x="3977" y="3108"/>
                  </a:cubicBezTo>
                  <a:cubicBezTo>
                    <a:pt x="4077" y="2590"/>
                    <a:pt x="3676" y="2439"/>
                    <a:pt x="3676" y="2439"/>
                  </a:cubicBezTo>
                  <a:close/>
                  <a:moveTo>
                    <a:pt x="5832" y="4495"/>
                  </a:moveTo>
                  <a:cubicBezTo>
                    <a:pt x="5681" y="4461"/>
                    <a:pt x="5781" y="4461"/>
                    <a:pt x="5832" y="4444"/>
                  </a:cubicBezTo>
                  <a:cubicBezTo>
                    <a:pt x="6116" y="4378"/>
                    <a:pt x="6199" y="4060"/>
                    <a:pt x="5982" y="3876"/>
                  </a:cubicBezTo>
                  <a:cubicBezTo>
                    <a:pt x="5915" y="3810"/>
                    <a:pt x="5915" y="3810"/>
                    <a:pt x="6015" y="3843"/>
                  </a:cubicBezTo>
                  <a:cubicBezTo>
                    <a:pt x="6416" y="3977"/>
                    <a:pt x="6149" y="4545"/>
                    <a:pt x="5832" y="449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Google Shape;2054;p 2"/>
            <p:cNvSpPr/>
            <p:nvPr/>
          </p:nvSpPr>
          <p:spPr>
            <a:xfrm>
              <a:off x="5669640" y="1208160"/>
              <a:ext cx="637200" cy="534960"/>
            </a:xfrm>
            <a:custGeom>
              <a:avLst/>
              <a:gdLst/>
              <a:ahLst/>
              <a:cxnLst/>
              <a:rect l="l" t="t" r="r" b="b"/>
              <a:pathLst>
                <a:path w="9960" h="8673">
                  <a:moveTo>
                    <a:pt x="8673" y="17"/>
                  </a:moveTo>
                  <a:cubicBezTo>
                    <a:pt x="8673" y="17"/>
                    <a:pt x="8589" y="1"/>
                    <a:pt x="8606" y="68"/>
                  </a:cubicBezTo>
                  <a:cubicBezTo>
                    <a:pt x="8639" y="134"/>
                    <a:pt x="8689" y="218"/>
                    <a:pt x="8689" y="469"/>
                  </a:cubicBezTo>
                  <a:cubicBezTo>
                    <a:pt x="8706" y="703"/>
                    <a:pt x="8790" y="636"/>
                    <a:pt x="8907" y="803"/>
                  </a:cubicBezTo>
                  <a:cubicBezTo>
                    <a:pt x="9023" y="987"/>
                    <a:pt x="8907" y="1154"/>
                    <a:pt x="8973" y="1220"/>
                  </a:cubicBezTo>
                  <a:cubicBezTo>
                    <a:pt x="9040" y="1304"/>
                    <a:pt x="9140" y="1488"/>
                    <a:pt x="9074" y="1605"/>
                  </a:cubicBezTo>
                  <a:cubicBezTo>
                    <a:pt x="9023" y="1705"/>
                    <a:pt x="8957" y="1571"/>
                    <a:pt x="8907" y="1571"/>
                  </a:cubicBezTo>
                  <a:cubicBezTo>
                    <a:pt x="8873" y="1571"/>
                    <a:pt x="8806" y="1755"/>
                    <a:pt x="8856" y="1956"/>
                  </a:cubicBezTo>
                  <a:cubicBezTo>
                    <a:pt x="8923" y="2173"/>
                    <a:pt x="8973" y="2323"/>
                    <a:pt x="8907" y="2507"/>
                  </a:cubicBezTo>
                  <a:cubicBezTo>
                    <a:pt x="8840" y="2708"/>
                    <a:pt x="8856" y="2758"/>
                    <a:pt x="8923" y="2908"/>
                  </a:cubicBezTo>
                  <a:cubicBezTo>
                    <a:pt x="8973" y="3075"/>
                    <a:pt x="8957" y="3342"/>
                    <a:pt x="8806" y="3576"/>
                  </a:cubicBezTo>
                  <a:cubicBezTo>
                    <a:pt x="8656" y="3810"/>
                    <a:pt x="8556" y="3961"/>
                    <a:pt x="8539" y="4161"/>
                  </a:cubicBezTo>
                  <a:cubicBezTo>
                    <a:pt x="8522" y="4345"/>
                    <a:pt x="8405" y="4395"/>
                    <a:pt x="8372" y="4295"/>
                  </a:cubicBezTo>
                  <a:cubicBezTo>
                    <a:pt x="8338" y="4195"/>
                    <a:pt x="8272" y="4061"/>
                    <a:pt x="8171" y="4044"/>
                  </a:cubicBezTo>
                  <a:cubicBezTo>
                    <a:pt x="8088" y="4028"/>
                    <a:pt x="8238" y="4195"/>
                    <a:pt x="8188" y="4345"/>
                  </a:cubicBezTo>
                  <a:cubicBezTo>
                    <a:pt x="8138" y="4495"/>
                    <a:pt x="8038" y="4562"/>
                    <a:pt x="8038" y="4713"/>
                  </a:cubicBezTo>
                  <a:cubicBezTo>
                    <a:pt x="8038" y="4846"/>
                    <a:pt x="7737" y="5231"/>
                    <a:pt x="7553" y="5314"/>
                  </a:cubicBezTo>
                  <a:cubicBezTo>
                    <a:pt x="7369" y="5414"/>
                    <a:pt x="7135" y="5398"/>
                    <a:pt x="7069" y="5364"/>
                  </a:cubicBezTo>
                  <a:cubicBezTo>
                    <a:pt x="7018" y="5331"/>
                    <a:pt x="7035" y="5515"/>
                    <a:pt x="7252" y="5498"/>
                  </a:cubicBezTo>
                  <a:cubicBezTo>
                    <a:pt x="7453" y="5498"/>
                    <a:pt x="7587" y="5414"/>
                    <a:pt x="7620" y="5464"/>
                  </a:cubicBezTo>
                  <a:cubicBezTo>
                    <a:pt x="7670" y="5515"/>
                    <a:pt x="7536" y="5515"/>
                    <a:pt x="7520" y="5581"/>
                  </a:cubicBezTo>
                  <a:cubicBezTo>
                    <a:pt x="7486" y="5648"/>
                    <a:pt x="7503" y="5715"/>
                    <a:pt x="7403" y="5765"/>
                  </a:cubicBezTo>
                  <a:cubicBezTo>
                    <a:pt x="7286" y="5815"/>
                    <a:pt x="7219" y="5832"/>
                    <a:pt x="7236" y="5882"/>
                  </a:cubicBezTo>
                  <a:cubicBezTo>
                    <a:pt x="7269" y="5932"/>
                    <a:pt x="7570" y="5932"/>
                    <a:pt x="7486" y="6250"/>
                  </a:cubicBezTo>
                  <a:cubicBezTo>
                    <a:pt x="7403" y="6567"/>
                    <a:pt x="7252" y="6534"/>
                    <a:pt x="7135" y="6734"/>
                  </a:cubicBezTo>
                  <a:cubicBezTo>
                    <a:pt x="7002" y="6935"/>
                    <a:pt x="6868" y="7035"/>
                    <a:pt x="6567" y="7135"/>
                  </a:cubicBezTo>
                  <a:cubicBezTo>
                    <a:pt x="6267" y="7252"/>
                    <a:pt x="6200" y="7219"/>
                    <a:pt x="5966" y="7369"/>
                  </a:cubicBezTo>
                  <a:cubicBezTo>
                    <a:pt x="5715" y="7520"/>
                    <a:pt x="5398" y="7336"/>
                    <a:pt x="5231" y="7319"/>
                  </a:cubicBezTo>
                  <a:cubicBezTo>
                    <a:pt x="5047" y="7286"/>
                    <a:pt x="4846" y="7319"/>
                    <a:pt x="4763" y="7219"/>
                  </a:cubicBezTo>
                  <a:cubicBezTo>
                    <a:pt x="4679" y="7119"/>
                    <a:pt x="4663" y="6985"/>
                    <a:pt x="4579" y="6985"/>
                  </a:cubicBezTo>
                  <a:cubicBezTo>
                    <a:pt x="4495" y="6968"/>
                    <a:pt x="4529" y="7085"/>
                    <a:pt x="4546" y="7185"/>
                  </a:cubicBezTo>
                  <a:cubicBezTo>
                    <a:pt x="4562" y="7286"/>
                    <a:pt x="4345" y="7152"/>
                    <a:pt x="4262" y="7219"/>
                  </a:cubicBezTo>
                  <a:cubicBezTo>
                    <a:pt x="4161" y="7302"/>
                    <a:pt x="4044" y="7336"/>
                    <a:pt x="3861" y="7269"/>
                  </a:cubicBezTo>
                  <a:cubicBezTo>
                    <a:pt x="3660" y="7219"/>
                    <a:pt x="3693" y="7353"/>
                    <a:pt x="3794" y="7436"/>
                  </a:cubicBezTo>
                  <a:cubicBezTo>
                    <a:pt x="3877" y="7503"/>
                    <a:pt x="3760" y="7653"/>
                    <a:pt x="3443" y="7586"/>
                  </a:cubicBezTo>
                  <a:cubicBezTo>
                    <a:pt x="3109" y="7520"/>
                    <a:pt x="2942" y="7436"/>
                    <a:pt x="2490" y="7469"/>
                  </a:cubicBezTo>
                  <a:cubicBezTo>
                    <a:pt x="2039" y="7520"/>
                    <a:pt x="2089" y="7185"/>
                    <a:pt x="1755" y="7152"/>
                  </a:cubicBezTo>
                  <a:cubicBezTo>
                    <a:pt x="1438" y="7119"/>
                    <a:pt x="1104" y="7035"/>
                    <a:pt x="937" y="6734"/>
                  </a:cubicBezTo>
                  <a:cubicBezTo>
                    <a:pt x="769" y="6434"/>
                    <a:pt x="586" y="6634"/>
                    <a:pt x="402" y="6383"/>
                  </a:cubicBezTo>
                  <a:cubicBezTo>
                    <a:pt x="218" y="6133"/>
                    <a:pt x="185" y="6083"/>
                    <a:pt x="101" y="6099"/>
                  </a:cubicBezTo>
                  <a:cubicBezTo>
                    <a:pt x="1" y="6116"/>
                    <a:pt x="1" y="6350"/>
                    <a:pt x="268" y="6500"/>
                  </a:cubicBezTo>
                  <a:cubicBezTo>
                    <a:pt x="536" y="6651"/>
                    <a:pt x="586" y="6768"/>
                    <a:pt x="619" y="7068"/>
                  </a:cubicBezTo>
                  <a:cubicBezTo>
                    <a:pt x="653" y="7353"/>
                    <a:pt x="903" y="7336"/>
                    <a:pt x="1020" y="7520"/>
                  </a:cubicBezTo>
                  <a:cubicBezTo>
                    <a:pt x="1154" y="7687"/>
                    <a:pt x="1120" y="7870"/>
                    <a:pt x="1404" y="7937"/>
                  </a:cubicBezTo>
                  <a:cubicBezTo>
                    <a:pt x="1688" y="7987"/>
                    <a:pt x="1822" y="7987"/>
                    <a:pt x="1906" y="8138"/>
                  </a:cubicBezTo>
                  <a:cubicBezTo>
                    <a:pt x="1989" y="8271"/>
                    <a:pt x="2206" y="8305"/>
                    <a:pt x="2474" y="8271"/>
                  </a:cubicBezTo>
                  <a:cubicBezTo>
                    <a:pt x="2758" y="8238"/>
                    <a:pt x="2908" y="8489"/>
                    <a:pt x="3159" y="8522"/>
                  </a:cubicBezTo>
                  <a:cubicBezTo>
                    <a:pt x="3426" y="8539"/>
                    <a:pt x="3543" y="8439"/>
                    <a:pt x="3861" y="8556"/>
                  </a:cubicBezTo>
                  <a:cubicBezTo>
                    <a:pt x="4161" y="8672"/>
                    <a:pt x="4295" y="8622"/>
                    <a:pt x="4445" y="8522"/>
                  </a:cubicBezTo>
                  <a:cubicBezTo>
                    <a:pt x="4579" y="8422"/>
                    <a:pt x="4729" y="8439"/>
                    <a:pt x="4830" y="8439"/>
                  </a:cubicBezTo>
                  <a:cubicBezTo>
                    <a:pt x="4930" y="8439"/>
                    <a:pt x="4930" y="8288"/>
                    <a:pt x="4646" y="8255"/>
                  </a:cubicBezTo>
                  <a:cubicBezTo>
                    <a:pt x="4362" y="8221"/>
                    <a:pt x="4078" y="8355"/>
                    <a:pt x="3877" y="8288"/>
                  </a:cubicBezTo>
                  <a:cubicBezTo>
                    <a:pt x="3660" y="8238"/>
                    <a:pt x="3510" y="8205"/>
                    <a:pt x="3343" y="8322"/>
                  </a:cubicBezTo>
                  <a:cubicBezTo>
                    <a:pt x="3192" y="8422"/>
                    <a:pt x="3025" y="8355"/>
                    <a:pt x="2908" y="8271"/>
                  </a:cubicBezTo>
                  <a:cubicBezTo>
                    <a:pt x="2808" y="8188"/>
                    <a:pt x="2758" y="8238"/>
                    <a:pt x="2658" y="8205"/>
                  </a:cubicBezTo>
                  <a:cubicBezTo>
                    <a:pt x="2557" y="8171"/>
                    <a:pt x="2708" y="8004"/>
                    <a:pt x="2875" y="8054"/>
                  </a:cubicBezTo>
                  <a:cubicBezTo>
                    <a:pt x="3025" y="8104"/>
                    <a:pt x="3042" y="8155"/>
                    <a:pt x="3209" y="8104"/>
                  </a:cubicBezTo>
                  <a:cubicBezTo>
                    <a:pt x="3393" y="8054"/>
                    <a:pt x="3443" y="8155"/>
                    <a:pt x="3543" y="8171"/>
                  </a:cubicBezTo>
                  <a:cubicBezTo>
                    <a:pt x="3627" y="8188"/>
                    <a:pt x="3677" y="8155"/>
                    <a:pt x="3760" y="8138"/>
                  </a:cubicBezTo>
                  <a:cubicBezTo>
                    <a:pt x="3827" y="8138"/>
                    <a:pt x="3927" y="8104"/>
                    <a:pt x="4028" y="8188"/>
                  </a:cubicBezTo>
                  <a:cubicBezTo>
                    <a:pt x="4145" y="8255"/>
                    <a:pt x="4195" y="8205"/>
                    <a:pt x="4312" y="8138"/>
                  </a:cubicBezTo>
                  <a:cubicBezTo>
                    <a:pt x="4429" y="8088"/>
                    <a:pt x="4546" y="8121"/>
                    <a:pt x="4646" y="8171"/>
                  </a:cubicBezTo>
                  <a:cubicBezTo>
                    <a:pt x="4746" y="8238"/>
                    <a:pt x="4846" y="8121"/>
                    <a:pt x="4930" y="8121"/>
                  </a:cubicBezTo>
                  <a:cubicBezTo>
                    <a:pt x="5013" y="8121"/>
                    <a:pt x="4997" y="8205"/>
                    <a:pt x="5130" y="8205"/>
                  </a:cubicBezTo>
                  <a:cubicBezTo>
                    <a:pt x="5264" y="8221"/>
                    <a:pt x="5297" y="8121"/>
                    <a:pt x="5381" y="8171"/>
                  </a:cubicBezTo>
                  <a:cubicBezTo>
                    <a:pt x="5465" y="8238"/>
                    <a:pt x="5431" y="8322"/>
                    <a:pt x="5247" y="8355"/>
                  </a:cubicBezTo>
                  <a:cubicBezTo>
                    <a:pt x="5080" y="8372"/>
                    <a:pt x="5130" y="8522"/>
                    <a:pt x="5348" y="8455"/>
                  </a:cubicBezTo>
                  <a:cubicBezTo>
                    <a:pt x="5565" y="8372"/>
                    <a:pt x="5799" y="8221"/>
                    <a:pt x="6166" y="8238"/>
                  </a:cubicBezTo>
                  <a:cubicBezTo>
                    <a:pt x="6534" y="8271"/>
                    <a:pt x="6450" y="8104"/>
                    <a:pt x="6634" y="8021"/>
                  </a:cubicBezTo>
                  <a:cubicBezTo>
                    <a:pt x="6801" y="7937"/>
                    <a:pt x="7018" y="7954"/>
                    <a:pt x="7135" y="7787"/>
                  </a:cubicBezTo>
                  <a:cubicBezTo>
                    <a:pt x="7252" y="7603"/>
                    <a:pt x="7353" y="7536"/>
                    <a:pt x="7670" y="7453"/>
                  </a:cubicBezTo>
                  <a:cubicBezTo>
                    <a:pt x="7988" y="7369"/>
                    <a:pt x="7904" y="7119"/>
                    <a:pt x="8071" y="6985"/>
                  </a:cubicBezTo>
                  <a:cubicBezTo>
                    <a:pt x="8238" y="6851"/>
                    <a:pt x="8522" y="6801"/>
                    <a:pt x="8723" y="6601"/>
                  </a:cubicBezTo>
                  <a:cubicBezTo>
                    <a:pt x="8923" y="6383"/>
                    <a:pt x="8823" y="6149"/>
                    <a:pt x="8940" y="5949"/>
                  </a:cubicBezTo>
                  <a:cubicBezTo>
                    <a:pt x="9057" y="5748"/>
                    <a:pt x="9191" y="5665"/>
                    <a:pt x="9374" y="5364"/>
                  </a:cubicBezTo>
                  <a:cubicBezTo>
                    <a:pt x="9558" y="5063"/>
                    <a:pt x="9475" y="5063"/>
                    <a:pt x="9308" y="5130"/>
                  </a:cubicBezTo>
                  <a:cubicBezTo>
                    <a:pt x="9140" y="5180"/>
                    <a:pt x="9057" y="5114"/>
                    <a:pt x="9090" y="4880"/>
                  </a:cubicBezTo>
                  <a:cubicBezTo>
                    <a:pt x="9107" y="4662"/>
                    <a:pt x="9023" y="4245"/>
                    <a:pt x="9174" y="4011"/>
                  </a:cubicBezTo>
                  <a:cubicBezTo>
                    <a:pt x="9341" y="3794"/>
                    <a:pt x="9374" y="3760"/>
                    <a:pt x="9391" y="3610"/>
                  </a:cubicBezTo>
                  <a:cubicBezTo>
                    <a:pt x="9408" y="3443"/>
                    <a:pt x="9525" y="3627"/>
                    <a:pt x="9575" y="3794"/>
                  </a:cubicBezTo>
                  <a:cubicBezTo>
                    <a:pt x="9625" y="3961"/>
                    <a:pt x="9792" y="3794"/>
                    <a:pt x="9809" y="3560"/>
                  </a:cubicBezTo>
                  <a:cubicBezTo>
                    <a:pt x="9826" y="3309"/>
                    <a:pt x="9709" y="3075"/>
                    <a:pt x="9826" y="2741"/>
                  </a:cubicBezTo>
                  <a:cubicBezTo>
                    <a:pt x="9959" y="2423"/>
                    <a:pt x="9742" y="2357"/>
                    <a:pt x="9775" y="2156"/>
                  </a:cubicBezTo>
                  <a:cubicBezTo>
                    <a:pt x="9809" y="1939"/>
                    <a:pt x="9842" y="1738"/>
                    <a:pt x="9709" y="1421"/>
                  </a:cubicBezTo>
                  <a:cubicBezTo>
                    <a:pt x="9575" y="1104"/>
                    <a:pt x="9408" y="1037"/>
                    <a:pt x="9374" y="836"/>
                  </a:cubicBezTo>
                  <a:cubicBezTo>
                    <a:pt x="9358" y="636"/>
                    <a:pt x="9191" y="803"/>
                    <a:pt x="9324" y="987"/>
                  </a:cubicBezTo>
                  <a:cubicBezTo>
                    <a:pt x="9441" y="1154"/>
                    <a:pt x="9608" y="1204"/>
                    <a:pt x="9692" y="1538"/>
                  </a:cubicBezTo>
                  <a:cubicBezTo>
                    <a:pt x="9792" y="1855"/>
                    <a:pt x="9658" y="2073"/>
                    <a:pt x="9642" y="2173"/>
                  </a:cubicBezTo>
                  <a:cubicBezTo>
                    <a:pt x="9625" y="2273"/>
                    <a:pt x="9458" y="2223"/>
                    <a:pt x="9541" y="1956"/>
                  </a:cubicBezTo>
                  <a:cubicBezTo>
                    <a:pt x="9608" y="1688"/>
                    <a:pt x="9675" y="1471"/>
                    <a:pt x="9475" y="1271"/>
                  </a:cubicBezTo>
                  <a:cubicBezTo>
                    <a:pt x="9274" y="1087"/>
                    <a:pt x="9157" y="1104"/>
                    <a:pt x="9157" y="803"/>
                  </a:cubicBezTo>
                  <a:cubicBezTo>
                    <a:pt x="9157" y="502"/>
                    <a:pt x="8890" y="552"/>
                    <a:pt x="8856" y="435"/>
                  </a:cubicBezTo>
                  <a:cubicBezTo>
                    <a:pt x="8823" y="318"/>
                    <a:pt x="8840" y="68"/>
                    <a:pt x="8673" y="17"/>
                  </a:cubicBezTo>
                  <a:close/>
                  <a:moveTo>
                    <a:pt x="7804" y="6133"/>
                  </a:moveTo>
                  <a:cubicBezTo>
                    <a:pt x="7820" y="6083"/>
                    <a:pt x="7854" y="5999"/>
                    <a:pt x="7921" y="5949"/>
                  </a:cubicBezTo>
                  <a:cubicBezTo>
                    <a:pt x="7988" y="5882"/>
                    <a:pt x="8071" y="5849"/>
                    <a:pt x="8138" y="5865"/>
                  </a:cubicBezTo>
                  <a:cubicBezTo>
                    <a:pt x="8188" y="5865"/>
                    <a:pt x="8205" y="5932"/>
                    <a:pt x="8155" y="5982"/>
                  </a:cubicBezTo>
                  <a:cubicBezTo>
                    <a:pt x="8105" y="6033"/>
                    <a:pt x="8155" y="6099"/>
                    <a:pt x="8071" y="6149"/>
                  </a:cubicBezTo>
                  <a:cubicBezTo>
                    <a:pt x="7988" y="6183"/>
                    <a:pt x="7954" y="6250"/>
                    <a:pt x="7887" y="6233"/>
                  </a:cubicBezTo>
                  <a:cubicBezTo>
                    <a:pt x="7820" y="6200"/>
                    <a:pt x="7804" y="6183"/>
                    <a:pt x="7804" y="6133"/>
                  </a:cubicBezTo>
                  <a:close/>
                  <a:moveTo>
                    <a:pt x="7252" y="7353"/>
                  </a:moveTo>
                  <a:cubicBezTo>
                    <a:pt x="7353" y="7419"/>
                    <a:pt x="7152" y="7469"/>
                    <a:pt x="7102" y="7453"/>
                  </a:cubicBezTo>
                  <a:cubicBezTo>
                    <a:pt x="7052" y="7419"/>
                    <a:pt x="7119" y="7353"/>
                    <a:pt x="7035" y="7269"/>
                  </a:cubicBezTo>
                  <a:cubicBezTo>
                    <a:pt x="6935" y="7185"/>
                    <a:pt x="7018" y="7035"/>
                    <a:pt x="7152" y="6985"/>
                  </a:cubicBezTo>
                  <a:cubicBezTo>
                    <a:pt x="7269" y="6935"/>
                    <a:pt x="7286" y="6835"/>
                    <a:pt x="7470" y="6801"/>
                  </a:cubicBezTo>
                  <a:cubicBezTo>
                    <a:pt x="7653" y="6751"/>
                    <a:pt x="7720" y="6935"/>
                    <a:pt x="7687" y="6985"/>
                  </a:cubicBezTo>
                  <a:cubicBezTo>
                    <a:pt x="7653" y="7018"/>
                    <a:pt x="7637" y="6935"/>
                    <a:pt x="7553" y="6918"/>
                  </a:cubicBezTo>
                  <a:cubicBezTo>
                    <a:pt x="7470" y="6885"/>
                    <a:pt x="7219" y="7018"/>
                    <a:pt x="7169" y="7152"/>
                  </a:cubicBezTo>
                  <a:cubicBezTo>
                    <a:pt x="7135" y="7286"/>
                    <a:pt x="7252" y="7353"/>
                    <a:pt x="7252" y="7353"/>
                  </a:cubicBezTo>
                  <a:close/>
                  <a:moveTo>
                    <a:pt x="2140" y="7870"/>
                  </a:moveTo>
                  <a:cubicBezTo>
                    <a:pt x="2156" y="7804"/>
                    <a:pt x="2190" y="7754"/>
                    <a:pt x="2240" y="7770"/>
                  </a:cubicBezTo>
                  <a:cubicBezTo>
                    <a:pt x="2290" y="7787"/>
                    <a:pt x="2340" y="7887"/>
                    <a:pt x="2323" y="7954"/>
                  </a:cubicBezTo>
                  <a:cubicBezTo>
                    <a:pt x="2323" y="8038"/>
                    <a:pt x="2240" y="8088"/>
                    <a:pt x="2190" y="8021"/>
                  </a:cubicBezTo>
                  <a:cubicBezTo>
                    <a:pt x="2140" y="7954"/>
                    <a:pt x="2140" y="7870"/>
                    <a:pt x="2140" y="7870"/>
                  </a:cubicBezTo>
                  <a:close/>
                  <a:moveTo>
                    <a:pt x="820" y="7085"/>
                  </a:moveTo>
                  <a:cubicBezTo>
                    <a:pt x="853" y="7068"/>
                    <a:pt x="870" y="7052"/>
                    <a:pt x="903" y="7102"/>
                  </a:cubicBezTo>
                  <a:cubicBezTo>
                    <a:pt x="937" y="7169"/>
                    <a:pt x="1237" y="7119"/>
                    <a:pt x="1338" y="7269"/>
                  </a:cubicBezTo>
                  <a:cubicBezTo>
                    <a:pt x="1455" y="7403"/>
                    <a:pt x="1404" y="7653"/>
                    <a:pt x="1571" y="7653"/>
                  </a:cubicBezTo>
                  <a:cubicBezTo>
                    <a:pt x="1755" y="7653"/>
                    <a:pt x="1872" y="7637"/>
                    <a:pt x="2039" y="7787"/>
                  </a:cubicBezTo>
                  <a:cubicBezTo>
                    <a:pt x="2206" y="7937"/>
                    <a:pt x="2073" y="8138"/>
                    <a:pt x="2023" y="8038"/>
                  </a:cubicBezTo>
                  <a:cubicBezTo>
                    <a:pt x="1972" y="7954"/>
                    <a:pt x="1906" y="7754"/>
                    <a:pt x="1688" y="7754"/>
                  </a:cubicBezTo>
                  <a:cubicBezTo>
                    <a:pt x="1471" y="7770"/>
                    <a:pt x="1304" y="7720"/>
                    <a:pt x="1204" y="7536"/>
                  </a:cubicBezTo>
                  <a:cubicBezTo>
                    <a:pt x="1087" y="7336"/>
                    <a:pt x="970" y="7302"/>
                    <a:pt x="870" y="7219"/>
                  </a:cubicBezTo>
                  <a:cubicBezTo>
                    <a:pt x="753" y="7152"/>
                    <a:pt x="820" y="7085"/>
                    <a:pt x="820" y="708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Google Shape;2055;p 2"/>
            <p:cNvSpPr/>
            <p:nvPr/>
          </p:nvSpPr>
          <p:spPr>
            <a:xfrm>
              <a:off x="5794920" y="1553760"/>
              <a:ext cx="127080" cy="70920"/>
            </a:xfrm>
            <a:custGeom>
              <a:avLst/>
              <a:gdLst/>
              <a:ahLst/>
              <a:cxnLst/>
              <a:rect l="l" t="t" r="r" b="b"/>
              <a:pathLst>
                <a:path w="1990" h="1153">
                  <a:moveTo>
                    <a:pt x="1521" y="201"/>
                  </a:moveTo>
                  <a:cubicBezTo>
                    <a:pt x="1505" y="184"/>
                    <a:pt x="1020" y="0"/>
                    <a:pt x="502" y="100"/>
                  </a:cubicBezTo>
                  <a:cubicBezTo>
                    <a:pt x="1" y="217"/>
                    <a:pt x="168" y="702"/>
                    <a:pt x="569" y="919"/>
                  </a:cubicBezTo>
                  <a:cubicBezTo>
                    <a:pt x="970" y="1153"/>
                    <a:pt x="1638" y="1136"/>
                    <a:pt x="1822" y="902"/>
                  </a:cubicBezTo>
                  <a:cubicBezTo>
                    <a:pt x="1989" y="668"/>
                    <a:pt x="1855" y="351"/>
                    <a:pt x="1521" y="2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Google Shape;2056;p 2"/>
            <p:cNvSpPr/>
            <p:nvPr/>
          </p:nvSpPr>
          <p:spPr>
            <a:xfrm>
              <a:off x="5801400" y="1587960"/>
              <a:ext cx="114120" cy="52200"/>
            </a:xfrm>
            <a:custGeom>
              <a:avLst/>
              <a:gdLst/>
              <a:ahLst/>
              <a:cxnLst/>
              <a:rect l="l" t="t" r="r" b="b"/>
              <a:pathLst>
                <a:path w="1788" h="853">
                  <a:moveTo>
                    <a:pt x="1771" y="518"/>
                  </a:moveTo>
                  <a:cubicBezTo>
                    <a:pt x="1771" y="518"/>
                    <a:pt x="1754" y="452"/>
                    <a:pt x="1671" y="502"/>
                  </a:cubicBezTo>
                  <a:cubicBezTo>
                    <a:pt x="1587" y="535"/>
                    <a:pt x="1270" y="719"/>
                    <a:pt x="936" y="686"/>
                  </a:cubicBezTo>
                  <a:cubicBezTo>
                    <a:pt x="602" y="635"/>
                    <a:pt x="618" y="518"/>
                    <a:pt x="451" y="468"/>
                  </a:cubicBezTo>
                  <a:cubicBezTo>
                    <a:pt x="301" y="418"/>
                    <a:pt x="167" y="301"/>
                    <a:pt x="100" y="151"/>
                  </a:cubicBezTo>
                  <a:cubicBezTo>
                    <a:pt x="50" y="0"/>
                    <a:pt x="0" y="201"/>
                    <a:pt x="100" y="402"/>
                  </a:cubicBezTo>
                  <a:cubicBezTo>
                    <a:pt x="201" y="585"/>
                    <a:pt x="451" y="535"/>
                    <a:pt x="501" y="669"/>
                  </a:cubicBezTo>
                  <a:cubicBezTo>
                    <a:pt x="568" y="819"/>
                    <a:pt x="835" y="853"/>
                    <a:pt x="1136" y="752"/>
                  </a:cubicBezTo>
                  <a:cubicBezTo>
                    <a:pt x="1437" y="669"/>
                    <a:pt x="1454" y="752"/>
                    <a:pt x="1604" y="719"/>
                  </a:cubicBezTo>
                  <a:cubicBezTo>
                    <a:pt x="1771" y="669"/>
                    <a:pt x="1788" y="585"/>
                    <a:pt x="1771" y="5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Google Shape;2057;p 2"/>
            <p:cNvSpPr/>
            <p:nvPr/>
          </p:nvSpPr>
          <p:spPr>
            <a:xfrm>
              <a:off x="5973480" y="1569240"/>
              <a:ext cx="162360" cy="92520"/>
            </a:xfrm>
            <a:custGeom>
              <a:avLst/>
              <a:gdLst/>
              <a:ahLst/>
              <a:cxnLst/>
              <a:rect l="l" t="t" r="r" b="b"/>
              <a:pathLst>
                <a:path w="2540" h="1505">
                  <a:moveTo>
                    <a:pt x="134" y="836"/>
                  </a:moveTo>
                  <a:cubicBezTo>
                    <a:pt x="134" y="836"/>
                    <a:pt x="435" y="385"/>
                    <a:pt x="952" y="285"/>
                  </a:cubicBezTo>
                  <a:cubicBezTo>
                    <a:pt x="1470" y="168"/>
                    <a:pt x="1437" y="1"/>
                    <a:pt x="1821" y="68"/>
                  </a:cubicBezTo>
                  <a:cubicBezTo>
                    <a:pt x="2222" y="134"/>
                    <a:pt x="2490" y="151"/>
                    <a:pt x="2506" y="402"/>
                  </a:cubicBezTo>
                  <a:cubicBezTo>
                    <a:pt x="2540" y="652"/>
                    <a:pt x="2222" y="753"/>
                    <a:pt x="2122" y="920"/>
                  </a:cubicBezTo>
                  <a:cubicBezTo>
                    <a:pt x="2022" y="1104"/>
                    <a:pt x="1621" y="1220"/>
                    <a:pt x="1387" y="1254"/>
                  </a:cubicBezTo>
                  <a:cubicBezTo>
                    <a:pt x="1153" y="1287"/>
                    <a:pt x="1136" y="1505"/>
                    <a:pt x="952" y="1454"/>
                  </a:cubicBezTo>
                  <a:cubicBezTo>
                    <a:pt x="769" y="1388"/>
                    <a:pt x="635" y="1271"/>
                    <a:pt x="368" y="1304"/>
                  </a:cubicBezTo>
                  <a:cubicBezTo>
                    <a:pt x="117" y="1354"/>
                    <a:pt x="0" y="1053"/>
                    <a:pt x="134" y="83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Google Shape;2058;p 2"/>
            <p:cNvSpPr/>
            <p:nvPr/>
          </p:nvSpPr>
          <p:spPr>
            <a:xfrm>
              <a:off x="6113520" y="1468080"/>
              <a:ext cx="72360" cy="68760"/>
            </a:xfrm>
            <a:custGeom>
              <a:avLst/>
              <a:gdLst/>
              <a:ahLst/>
              <a:cxnLst/>
              <a:rect l="l" t="t" r="r" b="b"/>
              <a:pathLst>
                <a:path w="1138" h="1120">
                  <a:moveTo>
                    <a:pt x="1" y="786"/>
                  </a:moveTo>
                  <a:cubicBezTo>
                    <a:pt x="34" y="652"/>
                    <a:pt x="151" y="401"/>
                    <a:pt x="352" y="251"/>
                  </a:cubicBezTo>
                  <a:cubicBezTo>
                    <a:pt x="536" y="101"/>
                    <a:pt x="786" y="0"/>
                    <a:pt x="937" y="17"/>
                  </a:cubicBezTo>
                  <a:cubicBezTo>
                    <a:pt x="1087" y="50"/>
                    <a:pt x="1137" y="218"/>
                    <a:pt x="1003" y="368"/>
                  </a:cubicBezTo>
                  <a:cubicBezTo>
                    <a:pt x="853" y="518"/>
                    <a:pt x="987" y="702"/>
                    <a:pt x="753" y="819"/>
                  </a:cubicBezTo>
                  <a:cubicBezTo>
                    <a:pt x="536" y="936"/>
                    <a:pt x="435" y="1120"/>
                    <a:pt x="235" y="1053"/>
                  </a:cubicBezTo>
                  <a:cubicBezTo>
                    <a:pt x="51" y="986"/>
                    <a:pt x="1" y="919"/>
                    <a:pt x="1" y="78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Google Shape;2059;p 2"/>
            <p:cNvSpPr/>
            <p:nvPr/>
          </p:nvSpPr>
          <p:spPr>
            <a:xfrm>
              <a:off x="6114600" y="1434960"/>
              <a:ext cx="44640" cy="42120"/>
            </a:xfrm>
            <a:custGeom>
              <a:avLst/>
              <a:gdLst/>
              <a:ahLst/>
              <a:cxnLst/>
              <a:rect l="l" t="t" r="r" b="b"/>
              <a:pathLst>
                <a:path w="703" h="686">
                  <a:moveTo>
                    <a:pt x="1" y="502"/>
                  </a:moveTo>
                  <a:cubicBezTo>
                    <a:pt x="17" y="418"/>
                    <a:pt x="101" y="251"/>
                    <a:pt x="218" y="168"/>
                  </a:cubicBezTo>
                  <a:cubicBezTo>
                    <a:pt x="335" y="67"/>
                    <a:pt x="485" y="1"/>
                    <a:pt x="585" y="17"/>
                  </a:cubicBezTo>
                  <a:cubicBezTo>
                    <a:pt x="669" y="34"/>
                    <a:pt x="702" y="134"/>
                    <a:pt x="619" y="235"/>
                  </a:cubicBezTo>
                  <a:cubicBezTo>
                    <a:pt x="535" y="335"/>
                    <a:pt x="619" y="435"/>
                    <a:pt x="468" y="519"/>
                  </a:cubicBezTo>
                  <a:cubicBezTo>
                    <a:pt x="318" y="585"/>
                    <a:pt x="268" y="686"/>
                    <a:pt x="151" y="652"/>
                  </a:cubicBezTo>
                  <a:cubicBezTo>
                    <a:pt x="17" y="619"/>
                    <a:pt x="1" y="569"/>
                    <a:pt x="1" y="502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Google Shape;2060;p 2"/>
            <p:cNvSpPr/>
            <p:nvPr/>
          </p:nvSpPr>
          <p:spPr>
            <a:xfrm>
              <a:off x="6173640" y="1335960"/>
              <a:ext cx="51120" cy="53280"/>
            </a:xfrm>
            <a:custGeom>
              <a:avLst/>
              <a:gdLst/>
              <a:ahLst/>
              <a:cxnLst/>
              <a:rect l="l" t="t" r="r" b="b"/>
              <a:pathLst>
                <a:path w="803" h="870">
                  <a:moveTo>
                    <a:pt x="301" y="134"/>
                  </a:moveTo>
                  <a:cubicBezTo>
                    <a:pt x="285" y="134"/>
                    <a:pt x="101" y="335"/>
                    <a:pt x="51" y="585"/>
                  </a:cubicBezTo>
                  <a:cubicBezTo>
                    <a:pt x="1" y="853"/>
                    <a:pt x="285" y="869"/>
                    <a:pt x="485" y="719"/>
                  </a:cubicBezTo>
                  <a:cubicBezTo>
                    <a:pt x="669" y="585"/>
                    <a:pt x="803" y="268"/>
                    <a:pt x="719" y="134"/>
                  </a:cubicBezTo>
                  <a:cubicBezTo>
                    <a:pt x="636" y="1"/>
                    <a:pt x="452" y="17"/>
                    <a:pt x="301" y="1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Google Shape;2061;p 2"/>
            <p:cNvSpPr/>
            <p:nvPr/>
          </p:nvSpPr>
          <p:spPr>
            <a:xfrm>
              <a:off x="6188400" y="1347480"/>
              <a:ext cx="43560" cy="47160"/>
            </a:xfrm>
            <a:custGeom>
              <a:avLst/>
              <a:gdLst/>
              <a:ahLst/>
              <a:cxnLst/>
              <a:rect l="l" t="t" r="r" b="b"/>
              <a:pathLst>
                <a:path w="686" h="769">
                  <a:moveTo>
                    <a:pt x="602" y="0"/>
                  </a:moveTo>
                  <a:cubicBezTo>
                    <a:pt x="602" y="0"/>
                    <a:pt x="569" y="0"/>
                    <a:pt x="569" y="34"/>
                  </a:cubicBezTo>
                  <a:cubicBezTo>
                    <a:pt x="585" y="84"/>
                    <a:pt x="602" y="268"/>
                    <a:pt x="518" y="418"/>
                  </a:cubicBezTo>
                  <a:cubicBezTo>
                    <a:pt x="435" y="569"/>
                    <a:pt x="368" y="535"/>
                    <a:pt x="318" y="602"/>
                  </a:cubicBezTo>
                  <a:cubicBezTo>
                    <a:pt x="251" y="669"/>
                    <a:pt x="168" y="702"/>
                    <a:pt x="84" y="702"/>
                  </a:cubicBezTo>
                  <a:cubicBezTo>
                    <a:pt x="1" y="702"/>
                    <a:pt x="84" y="769"/>
                    <a:pt x="201" y="752"/>
                  </a:cubicBezTo>
                  <a:cubicBezTo>
                    <a:pt x="318" y="736"/>
                    <a:pt x="351" y="619"/>
                    <a:pt x="435" y="619"/>
                  </a:cubicBezTo>
                  <a:cubicBezTo>
                    <a:pt x="518" y="619"/>
                    <a:pt x="585" y="502"/>
                    <a:pt x="602" y="351"/>
                  </a:cubicBezTo>
                  <a:cubicBezTo>
                    <a:pt x="602" y="184"/>
                    <a:pt x="669" y="201"/>
                    <a:pt x="669" y="117"/>
                  </a:cubicBezTo>
                  <a:cubicBezTo>
                    <a:pt x="686" y="34"/>
                    <a:pt x="652" y="0"/>
                    <a:pt x="602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Google Shape;2062;p 2"/>
            <p:cNvSpPr/>
            <p:nvPr/>
          </p:nvSpPr>
          <p:spPr>
            <a:xfrm>
              <a:off x="6254640" y="1452600"/>
              <a:ext cx="40320" cy="63720"/>
            </a:xfrm>
            <a:custGeom>
              <a:avLst/>
              <a:gdLst/>
              <a:ahLst/>
              <a:cxnLst/>
              <a:rect l="l" t="t" r="r" b="b"/>
              <a:pathLst>
                <a:path w="636" h="1037">
                  <a:moveTo>
                    <a:pt x="84" y="268"/>
                  </a:moveTo>
                  <a:cubicBezTo>
                    <a:pt x="67" y="285"/>
                    <a:pt x="0" y="535"/>
                    <a:pt x="84" y="786"/>
                  </a:cubicBezTo>
                  <a:cubicBezTo>
                    <a:pt x="168" y="1037"/>
                    <a:pt x="435" y="920"/>
                    <a:pt x="535" y="702"/>
                  </a:cubicBezTo>
                  <a:cubicBezTo>
                    <a:pt x="635" y="485"/>
                    <a:pt x="585" y="151"/>
                    <a:pt x="452" y="84"/>
                  </a:cubicBezTo>
                  <a:cubicBezTo>
                    <a:pt x="318" y="1"/>
                    <a:pt x="151" y="101"/>
                    <a:pt x="84" y="2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Google Shape;2063;p 2"/>
            <p:cNvSpPr/>
            <p:nvPr/>
          </p:nvSpPr>
          <p:spPr>
            <a:xfrm>
              <a:off x="5964840" y="1105920"/>
              <a:ext cx="70200" cy="57600"/>
            </a:xfrm>
            <a:custGeom>
              <a:avLst/>
              <a:gdLst/>
              <a:ahLst/>
              <a:cxnLst/>
              <a:rect l="l" t="t" r="r" b="b"/>
              <a:pathLst>
                <a:path w="1104" h="937">
                  <a:moveTo>
                    <a:pt x="51" y="402"/>
                  </a:moveTo>
                  <a:cubicBezTo>
                    <a:pt x="0" y="636"/>
                    <a:pt x="168" y="936"/>
                    <a:pt x="518" y="920"/>
                  </a:cubicBezTo>
                  <a:cubicBezTo>
                    <a:pt x="569" y="903"/>
                    <a:pt x="602" y="886"/>
                    <a:pt x="652" y="869"/>
                  </a:cubicBezTo>
                  <a:cubicBezTo>
                    <a:pt x="1103" y="636"/>
                    <a:pt x="886" y="1"/>
                    <a:pt x="368" y="67"/>
                  </a:cubicBezTo>
                  <a:cubicBezTo>
                    <a:pt x="218" y="84"/>
                    <a:pt x="101" y="184"/>
                    <a:pt x="51" y="402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Google Shape;2064;p 2"/>
            <p:cNvSpPr/>
            <p:nvPr/>
          </p:nvSpPr>
          <p:spPr>
            <a:xfrm>
              <a:off x="5775840" y="1149480"/>
              <a:ext cx="78840" cy="64800"/>
            </a:xfrm>
            <a:custGeom>
              <a:avLst/>
              <a:gdLst/>
              <a:ahLst/>
              <a:cxnLst/>
              <a:rect l="l" t="t" r="r" b="b"/>
              <a:pathLst>
                <a:path w="1237" h="1054">
                  <a:moveTo>
                    <a:pt x="50" y="452"/>
                  </a:moveTo>
                  <a:cubicBezTo>
                    <a:pt x="0" y="702"/>
                    <a:pt x="201" y="1053"/>
                    <a:pt x="585" y="1020"/>
                  </a:cubicBezTo>
                  <a:cubicBezTo>
                    <a:pt x="635" y="1020"/>
                    <a:pt x="685" y="1003"/>
                    <a:pt x="735" y="986"/>
                  </a:cubicBezTo>
                  <a:cubicBezTo>
                    <a:pt x="1236" y="702"/>
                    <a:pt x="1019" y="0"/>
                    <a:pt x="418" y="67"/>
                  </a:cubicBezTo>
                  <a:cubicBezTo>
                    <a:pt x="251" y="84"/>
                    <a:pt x="117" y="201"/>
                    <a:pt x="50" y="452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Google Shape;2065;p 2"/>
            <p:cNvSpPr/>
            <p:nvPr/>
          </p:nvSpPr>
          <p:spPr>
            <a:xfrm>
              <a:off x="5777640" y="1104120"/>
              <a:ext cx="90720" cy="92520"/>
            </a:xfrm>
            <a:custGeom>
              <a:avLst/>
              <a:gdLst/>
              <a:ahLst/>
              <a:cxnLst/>
              <a:rect l="l" t="t" r="r" b="b"/>
              <a:pathLst>
                <a:path w="1421" h="1504">
                  <a:moveTo>
                    <a:pt x="151" y="719"/>
                  </a:moveTo>
                  <a:cubicBezTo>
                    <a:pt x="585" y="418"/>
                    <a:pt x="1103" y="702"/>
                    <a:pt x="1103" y="1237"/>
                  </a:cubicBezTo>
                  <a:cubicBezTo>
                    <a:pt x="1103" y="1337"/>
                    <a:pt x="1070" y="1504"/>
                    <a:pt x="1170" y="1270"/>
                  </a:cubicBezTo>
                  <a:cubicBezTo>
                    <a:pt x="1421" y="735"/>
                    <a:pt x="535" y="0"/>
                    <a:pt x="101" y="652"/>
                  </a:cubicBezTo>
                  <a:cubicBezTo>
                    <a:pt x="0" y="802"/>
                    <a:pt x="34" y="819"/>
                    <a:pt x="151" y="71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Google Shape;2066;p 2"/>
            <p:cNvSpPr/>
            <p:nvPr/>
          </p:nvSpPr>
          <p:spPr>
            <a:xfrm>
              <a:off x="5877360" y="1143360"/>
              <a:ext cx="47880" cy="46080"/>
            </a:xfrm>
            <a:custGeom>
              <a:avLst/>
              <a:gdLst/>
              <a:ahLst/>
              <a:cxnLst/>
              <a:rect l="l" t="t" r="r" b="b"/>
              <a:pathLst>
                <a:path w="753" h="752">
                  <a:moveTo>
                    <a:pt x="435" y="67"/>
                  </a:moveTo>
                  <a:cubicBezTo>
                    <a:pt x="218" y="251"/>
                    <a:pt x="301" y="568"/>
                    <a:pt x="602" y="635"/>
                  </a:cubicBezTo>
                  <a:cubicBezTo>
                    <a:pt x="652" y="652"/>
                    <a:pt x="752" y="652"/>
                    <a:pt x="602" y="685"/>
                  </a:cubicBezTo>
                  <a:cubicBezTo>
                    <a:pt x="284" y="752"/>
                    <a:pt x="0" y="184"/>
                    <a:pt x="401" y="34"/>
                  </a:cubicBezTo>
                  <a:cubicBezTo>
                    <a:pt x="502" y="0"/>
                    <a:pt x="502" y="0"/>
                    <a:pt x="435" y="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Google Shape;2067;p 2"/>
            <p:cNvSpPr/>
            <p:nvPr/>
          </p:nvSpPr>
          <p:spPr>
            <a:xfrm>
              <a:off x="5868720" y="1076040"/>
              <a:ext cx="54360" cy="48240"/>
            </a:xfrm>
            <a:custGeom>
              <a:avLst/>
              <a:gdLst/>
              <a:ahLst/>
              <a:cxnLst/>
              <a:rect l="l" t="t" r="r" b="b"/>
              <a:pathLst>
                <a:path w="853" h="786">
                  <a:moveTo>
                    <a:pt x="385" y="100"/>
                  </a:moveTo>
                  <a:cubicBezTo>
                    <a:pt x="235" y="334"/>
                    <a:pt x="418" y="618"/>
                    <a:pt x="702" y="602"/>
                  </a:cubicBezTo>
                  <a:cubicBezTo>
                    <a:pt x="769" y="602"/>
                    <a:pt x="853" y="568"/>
                    <a:pt x="719" y="635"/>
                  </a:cubicBezTo>
                  <a:cubicBezTo>
                    <a:pt x="435" y="785"/>
                    <a:pt x="1" y="334"/>
                    <a:pt x="352" y="67"/>
                  </a:cubicBezTo>
                  <a:cubicBezTo>
                    <a:pt x="435" y="0"/>
                    <a:pt x="435" y="17"/>
                    <a:pt x="385" y="10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Google Shape;2068;p 2"/>
            <p:cNvSpPr/>
            <p:nvPr/>
          </p:nvSpPr>
          <p:spPr>
            <a:xfrm>
              <a:off x="5925240" y="1203120"/>
              <a:ext cx="75600" cy="66600"/>
            </a:xfrm>
            <a:custGeom>
              <a:avLst/>
              <a:gdLst/>
              <a:ahLst/>
              <a:cxnLst/>
              <a:rect l="l" t="t" r="r" b="b"/>
              <a:pathLst>
                <a:path w="1187" h="1087">
                  <a:moveTo>
                    <a:pt x="535" y="117"/>
                  </a:moveTo>
                  <a:cubicBezTo>
                    <a:pt x="318" y="468"/>
                    <a:pt x="568" y="852"/>
                    <a:pt x="986" y="836"/>
                  </a:cubicBezTo>
                  <a:cubicBezTo>
                    <a:pt x="1053" y="836"/>
                    <a:pt x="1187" y="786"/>
                    <a:pt x="1003" y="886"/>
                  </a:cubicBezTo>
                  <a:cubicBezTo>
                    <a:pt x="602" y="1086"/>
                    <a:pt x="0" y="451"/>
                    <a:pt x="485" y="84"/>
                  </a:cubicBezTo>
                  <a:cubicBezTo>
                    <a:pt x="602" y="0"/>
                    <a:pt x="602" y="17"/>
                    <a:pt x="535" y="1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Google Shape;2069;p 2"/>
            <p:cNvSpPr/>
            <p:nvPr/>
          </p:nvSpPr>
          <p:spPr>
            <a:xfrm>
              <a:off x="5946840" y="1161720"/>
              <a:ext cx="27360" cy="23400"/>
            </a:xfrm>
            <a:custGeom>
              <a:avLst/>
              <a:gdLst/>
              <a:ahLst/>
              <a:cxnLst/>
              <a:rect l="l" t="t" r="r" b="b"/>
              <a:pathLst>
                <a:path w="435" h="386">
                  <a:moveTo>
                    <a:pt x="17" y="168"/>
                  </a:moveTo>
                  <a:cubicBezTo>
                    <a:pt x="0" y="252"/>
                    <a:pt x="67" y="385"/>
                    <a:pt x="201" y="368"/>
                  </a:cubicBezTo>
                  <a:cubicBezTo>
                    <a:pt x="218" y="368"/>
                    <a:pt x="251" y="352"/>
                    <a:pt x="251" y="352"/>
                  </a:cubicBezTo>
                  <a:cubicBezTo>
                    <a:pt x="435" y="252"/>
                    <a:pt x="351" y="1"/>
                    <a:pt x="151" y="18"/>
                  </a:cubicBezTo>
                  <a:cubicBezTo>
                    <a:pt x="84" y="34"/>
                    <a:pt x="34" y="68"/>
                    <a:pt x="17" y="1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Google Shape;2070;p 2"/>
            <p:cNvSpPr/>
            <p:nvPr/>
          </p:nvSpPr>
          <p:spPr>
            <a:xfrm>
              <a:off x="5630040" y="1395000"/>
              <a:ext cx="52200" cy="42840"/>
            </a:xfrm>
            <a:custGeom>
              <a:avLst/>
              <a:gdLst/>
              <a:ahLst/>
              <a:cxnLst/>
              <a:rect l="l" t="t" r="r" b="b"/>
              <a:pathLst>
                <a:path w="820" h="702">
                  <a:moveTo>
                    <a:pt x="34" y="301"/>
                  </a:moveTo>
                  <a:cubicBezTo>
                    <a:pt x="1" y="468"/>
                    <a:pt x="134" y="702"/>
                    <a:pt x="385" y="685"/>
                  </a:cubicBezTo>
                  <a:cubicBezTo>
                    <a:pt x="418" y="685"/>
                    <a:pt x="452" y="668"/>
                    <a:pt x="485" y="652"/>
                  </a:cubicBezTo>
                  <a:cubicBezTo>
                    <a:pt x="819" y="468"/>
                    <a:pt x="669" y="0"/>
                    <a:pt x="268" y="50"/>
                  </a:cubicBezTo>
                  <a:cubicBezTo>
                    <a:pt x="168" y="67"/>
                    <a:pt x="67" y="150"/>
                    <a:pt x="34" y="3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Google Shape;2071;p 2"/>
            <p:cNvSpPr/>
            <p:nvPr/>
          </p:nvSpPr>
          <p:spPr>
            <a:xfrm>
              <a:off x="5721120" y="1366920"/>
              <a:ext cx="25200" cy="19440"/>
            </a:xfrm>
            <a:custGeom>
              <a:avLst/>
              <a:gdLst/>
              <a:ahLst/>
              <a:cxnLst/>
              <a:rect l="l" t="t" r="r" b="b"/>
              <a:pathLst>
                <a:path w="402" h="319">
                  <a:moveTo>
                    <a:pt x="18" y="135"/>
                  </a:moveTo>
                  <a:cubicBezTo>
                    <a:pt x="1" y="218"/>
                    <a:pt x="68" y="318"/>
                    <a:pt x="185" y="318"/>
                  </a:cubicBezTo>
                  <a:cubicBezTo>
                    <a:pt x="201" y="318"/>
                    <a:pt x="218" y="318"/>
                    <a:pt x="235" y="302"/>
                  </a:cubicBezTo>
                  <a:cubicBezTo>
                    <a:pt x="402" y="218"/>
                    <a:pt x="318" y="1"/>
                    <a:pt x="135" y="18"/>
                  </a:cubicBezTo>
                  <a:cubicBezTo>
                    <a:pt x="84" y="18"/>
                    <a:pt x="34" y="51"/>
                    <a:pt x="18" y="13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Google Shape;2072;p 2"/>
            <p:cNvSpPr/>
            <p:nvPr/>
          </p:nvSpPr>
          <p:spPr>
            <a:xfrm>
              <a:off x="5665680" y="1228680"/>
              <a:ext cx="62640" cy="51480"/>
            </a:xfrm>
            <a:custGeom>
              <a:avLst/>
              <a:gdLst/>
              <a:ahLst/>
              <a:cxnLst/>
              <a:rect l="l" t="t" r="r" b="b"/>
              <a:pathLst>
                <a:path w="986" h="837">
                  <a:moveTo>
                    <a:pt x="33" y="369"/>
                  </a:moveTo>
                  <a:cubicBezTo>
                    <a:pt x="0" y="569"/>
                    <a:pt x="150" y="836"/>
                    <a:pt x="451" y="820"/>
                  </a:cubicBezTo>
                  <a:cubicBezTo>
                    <a:pt x="501" y="820"/>
                    <a:pt x="535" y="803"/>
                    <a:pt x="585" y="786"/>
                  </a:cubicBezTo>
                  <a:cubicBezTo>
                    <a:pt x="986" y="569"/>
                    <a:pt x="802" y="1"/>
                    <a:pt x="334" y="51"/>
                  </a:cubicBezTo>
                  <a:cubicBezTo>
                    <a:pt x="201" y="68"/>
                    <a:pt x="84" y="168"/>
                    <a:pt x="33" y="36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Google Shape;2073;p 2"/>
            <p:cNvSpPr/>
            <p:nvPr/>
          </p:nvSpPr>
          <p:spPr>
            <a:xfrm>
              <a:off x="5709240" y="1459800"/>
              <a:ext cx="65880" cy="75960"/>
            </a:xfrm>
            <a:custGeom>
              <a:avLst/>
              <a:gdLst/>
              <a:ahLst/>
              <a:cxnLst/>
              <a:rect l="l" t="t" r="r" b="b"/>
              <a:pathLst>
                <a:path w="1037" h="1238">
                  <a:moveTo>
                    <a:pt x="819" y="184"/>
                  </a:moveTo>
                  <a:cubicBezTo>
                    <a:pt x="635" y="1"/>
                    <a:pt x="217" y="1"/>
                    <a:pt x="50" y="352"/>
                  </a:cubicBezTo>
                  <a:cubicBezTo>
                    <a:pt x="34" y="402"/>
                    <a:pt x="17" y="452"/>
                    <a:pt x="17" y="502"/>
                  </a:cubicBezTo>
                  <a:cubicBezTo>
                    <a:pt x="0" y="1070"/>
                    <a:pt x="735" y="1237"/>
                    <a:pt x="969" y="702"/>
                  </a:cubicBezTo>
                  <a:cubicBezTo>
                    <a:pt x="1036" y="535"/>
                    <a:pt x="1003" y="352"/>
                    <a:pt x="819" y="1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Google Shape;2074;p 2"/>
            <p:cNvSpPr/>
            <p:nvPr/>
          </p:nvSpPr>
          <p:spPr>
            <a:xfrm>
              <a:off x="5710320" y="1481400"/>
              <a:ext cx="100440" cy="77040"/>
            </a:xfrm>
            <a:custGeom>
              <a:avLst/>
              <a:gdLst/>
              <a:ahLst/>
              <a:cxnLst/>
              <a:rect l="l" t="t" r="r" b="b"/>
              <a:pathLst>
                <a:path w="1572" h="1254">
                  <a:moveTo>
                    <a:pt x="1137" y="184"/>
                  </a:moveTo>
                  <a:cubicBezTo>
                    <a:pt x="1187" y="702"/>
                    <a:pt x="669" y="1003"/>
                    <a:pt x="218" y="736"/>
                  </a:cubicBezTo>
                  <a:cubicBezTo>
                    <a:pt x="134" y="686"/>
                    <a:pt x="1" y="569"/>
                    <a:pt x="151" y="786"/>
                  </a:cubicBezTo>
                  <a:cubicBezTo>
                    <a:pt x="485" y="1254"/>
                    <a:pt x="1571" y="869"/>
                    <a:pt x="1221" y="168"/>
                  </a:cubicBezTo>
                  <a:cubicBezTo>
                    <a:pt x="1137" y="1"/>
                    <a:pt x="1120" y="17"/>
                    <a:pt x="1137" y="1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Google Shape;2075;p 2"/>
            <p:cNvSpPr/>
            <p:nvPr/>
          </p:nvSpPr>
          <p:spPr>
            <a:xfrm>
              <a:off x="5736240" y="1589760"/>
              <a:ext cx="72360" cy="55440"/>
            </a:xfrm>
            <a:custGeom>
              <a:avLst/>
              <a:gdLst/>
              <a:ahLst/>
              <a:cxnLst/>
              <a:rect l="l" t="t" r="r" b="b"/>
              <a:pathLst>
                <a:path w="1137" h="904">
                  <a:moveTo>
                    <a:pt x="820" y="118"/>
                  </a:moveTo>
                  <a:cubicBezTo>
                    <a:pt x="870" y="502"/>
                    <a:pt x="485" y="736"/>
                    <a:pt x="151" y="536"/>
                  </a:cubicBezTo>
                  <a:cubicBezTo>
                    <a:pt x="84" y="485"/>
                    <a:pt x="1" y="402"/>
                    <a:pt x="101" y="569"/>
                  </a:cubicBezTo>
                  <a:cubicBezTo>
                    <a:pt x="352" y="903"/>
                    <a:pt x="1137" y="636"/>
                    <a:pt x="886" y="118"/>
                  </a:cubicBezTo>
                  <a:cubicBezTo>
                    <a:pt x="820" y="1"/>
                    <a:pt x="820" y="18"/>
                    <a:pt x="820" y="1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Google Shape;2076;p 2"/>
            <p:cNvSpPr/>
            <p:nvPr/>
          </p:nvSpPr>
          <p:spPr>
            <a:xfrm>
              <a:off x="5609880" y="1009080"/>
              <a:ext cx="729000" cy="756720"/>
            </a:xfrm>
            <a:custGeom>
              <a:avLst/>
              <a:gdLst/>
              <a:ahLst/>
              <a:cxnLst/>
              <a:rect l="l" t="t" r="r" b="b"/>
              <a:pathLst>
                <a:path w="11396" h="12265">
                  <a:moveTo>
                    <a:pt x="485" y="10125"/>
                  </a:moveTo>
                  <a:cubicBezTo>
                    <a:pt x="485" y="10142"/>
                    <a:pt x="485" y="10142"/>
                    <a:pt x="501" y="10142"/>
                  </a:cubicBezTo>
                  <a:cubicBezTo>
                    <a:pt x="518" y="10159"/>
                    <a:pt x="535" y="10159"/>
                    <a:pt x="552" y="10176"/>
                  </a:cubicBezTo>
                  <a:cubicBezTo>
                    <a:pt x="552" y="10125"/>
                    <a:pt x="535" y="10109"/>
                    <a:pt x="518" y="10042"/>
                  </a:cubicBezTo>
                  <a:cubicBezTo>
                    <a:pt x="501" y="10042"/>
                    <a:pt x="501" y="10092"/>
                    <a:pt x="485" y="10092"/>
                  </a:cubicBezTo>
                  <a:cubicBezTo>
                    <a:pt x="501" y="10109"/>
                    <a:pt x="518" y="10125"/>
                    <a:pt x="485" y="10125"/>
                  </a:cubicBezTo>
                  <a:close/>
                  <a:moveTo>
                    <a:pt x="719" y="10393"/>
                  </a:moveTo>
                  <a:lnTo>
                    <a:pt x="735" y="10393"/>
                  </a:lnTo>
                  <a:cubicBezTo>
                    <a:pt x="769" y="10426"/>
                    <a:pt x="836" y="10426"/>
                    <a:pt x="819" y="10343"/>
                  </a:cubicBezTo>
                  <a:cubicBezTo>
                    <a:pt x="735" y="10326"/>
                    <a:pt x="785" y="10376"/>
                    <a:pt x="719" y="10359"/>
                  </a:cubicBezTo>
                  <a:cubicBezTo>
                    <a:pt x="719" y="10376"/>
                    <a:pt x="719" y="10376"/>
                    <a:pt x="719" y="10393"/>
                  </a:cubicBezTo>
                  <a:close/>
                  <a:moveTo>
                    <a:pt x="2289" y="11546"/>
                  </a:moveTo>
                  <a:cubicBezTo>
                    <a:pt x="2339" y="11579"/>
                    <a:pt x="2406" y="11612"/>
                    <a:pt x="2473" y="11646"/>
                  </a:cubicBezTo>
                  <a:cubicBezTo>
                    <a:pt x="2490" y="11596"/>
                    <a:pt x="2456" y="11546"/>
                    <a:pt x="2473" y="11512"/>
                  </a:cubicBezTo>
                  <a:cubicBezTo>
                    <a:pt x="2456" y="11479"/>
                    <a:pt x="2406" y="11512"/>
                    <a:pt x="2406" y="11562"/>
                  </a:cubicBezTo>
                  <a:cubicBezTo>
                    <a:pt x="2390" y="11546"/>
                    <a:pt x="2373" y="11495"/>
                    <a:pt x="2406" y="11512"/>
                  </a:cubicBezTo>
                  <a:cubicBezTo>
                    <a:pt x="2390" y="11462"/>
                    <a:pt x="2373" y="11546"/>
                    <a:pt x="2356" y="11562"/>
                  </a:cubicBezTo>
                  <a:cubicBezTo>
                    <a:pt x="2356" y="11546"/>
                    <a:pt x="2306" y="11546"/>
                    <a:pt x="2289" y="11546"/>
                  </a:cubicBezTo>
                  <a:close/>
                  <a:moveTo>
                    <a:pt x="2490" y="11663"/>
                  </a:moveTo>
                  <a:lnTo>
                    <a:pt x="2490" y="11663"/>
                  </a:lnTo>
                  <a:cubicBezTo>
                    <a:pt x="2490" y="11663"/>
                    <a:pt x="2490" y="11663"/>
                    <a:pt x="2490" y="11663"/>
                  </a:cubicBezTo>
                  <a:close/>
                  <a:moveTo>
                    <a:pt x="2557" y="11696"/>
                  </a:moveTo>
                  <a:lnTo>
                    <a:pt x="2573" y="11696"/>
                  </a:lnTo>
                  <a:cubicBezTo>
                    <a:pt x="2557" y="11679"/>
                    <a:pt x="2557" y="11679"/>
                    <a:pt x="2557" y="11696"/>
                  </a:cubicBezTo>
                  <a:close/>
                  <a:moveTo>
                    <a:pt x="3091" y="11913"/>
                  </a:moveTo>
                  <a:cubicBezTo>
                    <a:pt x="3125" y="11913"/>
                    <a:pt x="3141" y="11930"/>
                    <a:pt x="3175" y="11930"/>
                  </a:cubicBezTo>
                  <a:cubicBezTo>
                    <a:pt x="3175" y="11880"/>
                    <a:pt x="3192" y="11830"/>
                    <a:pt x="3192" y="11780"/>
                  </a:cubicBezTo>
                  <a:cubicBezTo>
                    <a:pt x="3158" y="11796"/>
                    <a:pt x="3158" y="11763"/>
                    <a:pt x="3125" y="11780"/>
                  </a:cubicBezTo>
                  <a:cubicBezTo>
                    <a:pt x="3125" y="11830"/>
                    <a:pt x="3125" y="11880"/>
                    <a:pt x="3091" y="11913"/>
                  </a:cubicBezTo>
                  <a:close/>
                  <a:moveTo>
                    <a:pt x="5013" y="12264"/>
                  </a:moveTo>
                  <a:cubicBezTo>
                    <a:pt x="5046" y="12264"/>
                    <a:pt x="5063" y="12264"/>
                    <a:pt x="5096" y="12264"/>
                  </a:cubicBezTo>
                  <a:cubicBezTo>
                    <a:pt x="5113" y="12247"/>
                    <a:pt x="5113" y="12214"/>
                    <a:pt x="5080" y="12197"/>
                  </a:cubicBezTo>
                  <a:cubicBezTo>
                    <a:pt x="5063" y="12197"/>
                    <a:pt x="5029" y="12231"/>
                    <a:pt x="5013" y="12264"/>
                  </a:cubicBezTo>
                  <a:close/>
                  <a:moveTo>
                    <a:pt x="5648" y="12247"/>
                  </a:moveTo>
                  <a:cubicBezTo>
                    <a:pt x="5681" y="12247"/>
                    <a:pt x="5715" y="12247"/>
                    <a:pt x="5748" y="12247"/>
                  </a:cubicBezTo>
                  <a:cubicBezTo>
                    <a:pt x="5748" y="12214"/>
                    <a:pt x="5748" y="12214"/>
                    <a:pt x="5748" y="12181"/>
                  </a:cubicBezTo>
                  <a:cubicBezTo>
                    <a:pt x="5731" y="12181"/>
                    <a:pt x="5698" y="12197"/>
                    <a:pt x="5715" y="12181"/>
                  </a:cubicBezTo>
                  <a:cubicBezTo>
                    <a:pt x="5681" y="12197"/>
                    <a:pt x="5664" y="12214"/>
                    <a:pt x="5648" y="12247"/>
                  </a:cubicBezTo>
                  <a:close/>
                  <a:moveTo>
                    <a:pt x="5898" y="12231"/>
                  </a:moveTo>
                  <a:lnTo>
                    <a:pt x="5915" y="12231"/>
                  </a:lnTo>
                  <a:lnTo>
                    <a:pt x="5915" y="12214"/>
                  </a:lnTo>
                  <a:cubicBezTo>
                    <a:pt x="5915" y="12214"/>
                    <a:pt x="5915" y="12214"/>
                    <a:pt x="5898" y="12231"/>
                  </a:cubicBezTo>
                  <a:close/>
                  <a:moveTo>
                    <a:pt x="6065" y="12197"/>
                  </a:moveTo>
                  <a:cubicBezTo>
                    <a:pt x="6099" y="12197"/>
                    <a:pt x="6116" y="12197"/>
                    <a:pt x="6149" y="12197"/>
                  </a:cubicBezTo>
                  <a:cubicBezTo>
                    <a:pt x="6132" y="12130"/>
                    <a:pt x="6166" y="12114"/>
                    <a:pt x="6166" y="12064"/>
                  </a:cubicBezTo>
                  <a:cubicBezTo>
                    <a:pt x="6116" y="12080"/>
                    <a:pt x="6065" y="12064"/>
                    <a:pt x="6049" y="12114"/>
                  </a:cubicBezTo>
                  <a:cubicBezTo>
                    <a:pt x="6065" y="12130"/>
                    <a:pt x="6065" y="12181"/>
                    <a:pt x="6065" y="12197"/>
                  </a:cubicBezTo>
                  <a:close/>
                  <a:moveTo>
                    <a:pt x="6149" y="12197"/>
                  </a:moveTo>
                  <a:cubicBezTo>
                    <a:pt x="6149" y="12181"/>
                    <a:pt x="6166" y="12181"/>
                    <a:pt x="6166" y="12181"/>
                  </a:cubicBezTo>
                  <a:cubicBezTo>
                    <a:pt x="6166" y="12181"/>
                    <a:pt x="6149" y="12197"/>
                    <a:pt x="6149" y="12197"/>
                  </a:cubicBezTo>
                  <a:close/>
                  <a:moveTo>
                    <a:pt x="6249" y="12181"/>
                  </a:moveTo>
                  <a:cubicBezTo>
                    <a:pt x="6299" y="12164"/>
                    <a:pt x="6349" y="12147"/>
                    <a:pt x="6400" y="12147"/>
                  </a:cubicBezTo>
                  <a:cubicBezTo>
                    <a:pt x="6333" y="12080"/>
                    <a:pt x="6299" y="12197"/>
                    <a:pt x="6249" y="12147"/>
                  </a:cubicBezTo>
                  <a:close/>
                  <a:moveTo>
                    <a:pt x="6416" y="12147"/>
                  </a:moveTo>
                  <a:cubicBezTo>
                    <a:pt x="6433" y="12147"/>
                    <a:pt x="6450" y="12130"/>
                    <a:pt x="6466" y="12130"/>
                  </a:cubicBezTo>
                  <a:cubicBezTo>
                    <a:pt x="6450" y="12114"/>
                    <a:pt x="6466" y="12114"/>
                    <a:pt x="6466" y="12114"/>
                  </a:cubicBezTo>
                  <a:cubicBezTo>
                    <a:pt x="6433" y="12064"/>
                    <a:pt x="6433" y="12114"/>
                    <a:pt x="6416" y="12147"/>
                  </a:cubicBezTo>
                  <a:close/>
                  <a:moveTo>
                    <a:pt x="6817" y="12047"/>
                  </a:moveTo>
                  <a:cubicBezTo>
                    <a:pt x="6817" y="12047"/>
                    <a:pt x="6817" y="12047"/>
                    <a:pt x="6817" y="12047"/>
                  </a:cubicBezTo>
                  <a:cubicBezTo>
                    <a:pt x="6801" y="12047"/>
                    <a:pt x="6784" y="12064"/>
                    <a:pt x="6767" y="12047"/>
                  </a:cubicBezTo>
                  <a:cubicBezTo>
                    <a:pt x="6750" y="12030"/>
                    <a:pt x="6784" y="12030"/>
                    <a:pt x="6784" y="12013"/>
                  </a:cubicBezTo>
                  <a:cubicBezTo>
                    <a:pt x="6750" y="11980"/>
                    <a:pt x="6750" y="12080"/>
                    <a:pt x="6717" y="12030"/>
                  </a:cubicBezTo>
                  <a:cubicBezTo>
                    <a:pt x="6750" y="12013"/>
                    <a:pt x="6750" y="11997"/>
                    <a:pt x="6750" y="11963"/>
                  </a:cubicBezTo>
                  <a:cubicBezTo>
                    <a:pt x="6700" y="11980"/>
                    <a:pt x="6734" y="11963"/>
                    <a:pt x="6734" y="11913"/>
                  </a:cubicBezTo>
                  <a:cubicBezTo>
                    <a:pt x="6717" y="11913"/>
                    <a:pt x="6717" y="11896"/>
                    <a:pt x="6717" y="11896"/>
                  </a:cubicBezTo>
                  <a:cubicBezTo>
                    <a:pt x="6700" y="11930"/>
                    <a:pt x="6684" y="11947"/>
                    <a:pt x="6667" y="11963"/>
                  </a:cubicBezTo>
                  <a:cubicBezTo>
                    <a:pt x="6650" y="11947"/>
                    <a:pt x="6667" y="11896"/>
                    <a:pt x="6633" y="11896"/>
                  </a:cubicBezTo>
                  <a:cubicBezTo>
                    <a:pt x="6633" y="11930"/>
                    <a:pt x="6617" y="11947"/>
                    <a:pt x="6617" y="11997"/>
                  </a:cubicBezTo>
                  <a:cubicBezTo>
                    <a:pt x="6650" y="11997"/>
                    <a:pt x="6650" y="12030"/>
                    <a:pt x="6684" y="11997"/>
                  </a:cubicBezTo>
                  <a:cubicBezTo>
                    <a:pt x="6667" y="12030"/>
                    <a:pt x="6684" y="12047"/>
                    <a:pt x="6684" y="12047"/>
                  </a:cubicBezTo>
                  <a:cubicBezTo>
                    <a:pt x="6567" y="11980"/>
                    <a:pt x="6567" y="12080"/>
                    <a:pt x="6466" y="12114"/>
                  </a:cubicBezTo>
                  <a:cubicBezTo>
                    <a:pt x="6500" y="12080"/>
                    <a:pt x="6349" y="11963"/>
                    <a:pt x="6299" y="12047"/>
                  </a:cubicBezTo>
                  <a:cubicBezTo>
                    <a:pt x="6266" y="12030"/>
                    <a:pt x="6283" y="11997"/>
                    <a:pt x="6299" y="11963"/>
                  </a:cubicBezTo>
                  <a:cubicBezTo>
                    <a:pt x="6316" y="11947"/>
                    <a:pt x="6333" y="11980"/>
                    <a:pt x="6333" y="11980"/>
                  </a:cubicBezTo>
                  <a:cubicBezTo>
                    <a:pt x="6349" y="11980"/>
                    <a:pt x="6333" y="11913"/>
                    <a:pt x="6366" y="11913"/>
                  </a:cubicBezTo>
                  <a:cubicBezTo>
                    <a:pt x="6366" y="11947"/>
                    <a:pt x="6416" y="11880"/>
                    <a:pt x="6416" y="11930"/>
                  </a:cubicBezTo>
                  <a:cubicBezTo>
                    <a:pt x="6433" y="11896"/>
                    <a:pt x="6400" y="11896"/>
                    <a:pt x="6416" y="11863"/>
                  </a:cubicBezTo>
                  <a:cubicBezTo>
                    <a:pt x="6433" y="11863"/>
                    <a:pt x="6433" y="11846"/>
                    <a:pt x="6450" y="11846"/>
                  </a:cubicBezTo>
                  <a:cubicBezTo>
                    <a:pt x="6450" y="11863"/>
                    <a:pt x="6433" y="11913"/>
                    <a:pt x="6450" y="11913"/>
                  </a:cubicBezTo>
                  <a:cubicBezTo>
                    <a:pt x="6483" y="11913"/>
                    <a:pt x="6483" y="11863"/>
                    <a:pt x="6517" y="11863"/>
                  </a:cubicBezTo>
                  <a:cubicBezTo>
                    <a:pt x="6450" y="11863"/>
                    <a:pt x="6500" y="11796"/>
                    <a:pt x="6500" y="11763"/>
                  </a:cubicBezTo>
                  <a:cubicBezTo>
                    <a:pt x="6466" y="11796"/>
                    <a:pt x="6433" y="11679"/>
                    <a:pt x="6400" y="11729"/>
                  </a:cubicBezTo>
                  <a:cubicBezTo>
                    <a:pt x="6416" y="11729"/>
                    <a:pt x="6400" y="11746"/>
                    <a:pt x="6416" y="11763"/>
                  </a:cubicBezTo>
                  <a:cubicBezTo>
                    <a:pt x="6400" y="11746"/>
                    <a:pt x="6383" y="11796"/>
                    <a:pt x="6366" y="11763"/>
                  </a:cubicBezTo>
                  <a:cubicBezTo>
                    <a:pt x="6383" y="11763"/>
                    <a:pt x="6383" y="11729"/>
                    <a:pt x="6366" y="11729"/>
                  </a:cubicBezTo>
                  <a:cubicBezTo>
                    <a:pt x="6316" y="11746"/>
                    <a:pt x="6216" y="11780"/>
                    <a:pt x="6232" y="11830"/>
                  </a:cubicBezTo>
                  <a:cubicBezTo>
                    <a:pt x="6199" y="11830"/>
                    <a:pt x="6199" y="11813"/>
                    <a:pt x="6166" y="11813"/>
                  </a:cubicBezTo>
                  <a:cubicBezTo>
                    <a:pt x="6149" y="11880"/>
                    <a:pt x="6116" y="11896"/>
                    <a:pt x="6082" y="11896"/>
                  </a:cubicBezTo>
                  <a:cubicBezTo>
                    <a:pt x="6065" y="11896"/>
                    <a:pt x="6082" y="11846"/>
                    <a:pt x="6049" y="11863"/>
                  </a:cubicBezTo>
                  <a:cubicBezTo>
                    <a:pt x="6032" y="11880"/>
                    <a:pt x="6015" y="11896"/>
                    <a:pt x="5982" y="11913"/>
                  </a:cubicBezTo>
                  <a:cubicBezTo>
                    <a:pt x="5982" y="11863"/>
                    <a:pt x="5932" y="11863"/>
                    <a:pt x="5932" y="11813"/>
                  </a:cubicBezTo>
                  <a:cubicBezTo>
                    <a:pt x="5999" y="11796"/>
                    <a:pt x="6015" y="11663"/>
                    <a:pt x="6015" y="11612"/>
                  </a:cubicBezTo>
                  <a:cubicBezTo>
                    <a:pt x="6065" y="11629"/>
                    <a:pt x="6082" y="11612"/>
                    <a:pt x="6065" y="11562"/>
                  </a:cubicBezTo>
                  <a:cubicBezTo>
                    <a:pt x="6099" y="11579"/>
                    <a:pt x="6082" y="11546"/>
                    <a:pt x="6116" y="11562"/>
                  </a:cubicBezTo>
                  <a:cubicBezTo>
                    <a:pt x="6132" y="11579"/>
                    <a:pt x="6132" y="11612"/>
                    <a:pt x="6149" y="11629"/>
                  </a:cubicBezTo>
                  <a:lnTo>
                    <a:pt x="6199" y="11629"/>
                  </a:lnTo>
                  <a:cubicBezTo>
                    <a:pt x="6232" y="11546"/>
                    <a:pt x="6216" y="11462"/>
                    <a:pt x="6116" y="11562"/>
                  </a:cubicBezTo>
                  <a:cubicBezTo>
                    <a:pt x="6116" y="11546"/>
                    <a:pt x="6116" y="11546"/>
                    <a:pt x="6099" y="11546"/>
                  </a:cubicBezTo>
                  <a:cubicBezTo>
                    <a:pt x="6099" y="11546"/>
                    <a:pt x="6099" y="11546"/>
                    <a:pt x="6099" y="11529"/>
                  </a:cubicBezTo>
                  <a:cubicBezTo>
                    <a:pt x="6082" y="11429"/>
                    <a:pt x="6149" y="11412"/>
                    <a:pt x="6199" y="11379"/>
                  </a:cubicBezTo>
                  <a:cubicBezTo>
                    <a:pt x="6232" y="11429"/>
                    <a:pt x="6266" y="11445"/>
                    <a:pt x="6316" y="11445"/>
                  </a:cubicBezTo>
                  <a:cubicBezTo>
                    <a:pt x="6333" y="11462"/>
                    <a:pt x="6316" y="11495"/>
                    <a:pt x="6333" y="11495"/>
                  </a:cubicBezTo>
                  <a:cubicBezTo>
                    <a:pt x="6349" y="11495"/>
                    <a:pt x="6366" y="11479"/>
                    <a:pt x="6383" y="11479"/>
                  </a:cubicBezTo>
                  <a:cubicBezTo>
                    <a:pt x="6416" y="11546"/>
                    <a:pt x="6416" y="11562"/>
                    <a:pt x="6483" y="11596"/>
                  </a:cubicBezTo>
                  <a:cubicBezTo>
                    <a:pt x="6483" y="11629"/>
                    <a:pt x="6450" y="11646"/>
                    <a:pt x="6500" y="11646"/>
                  </a:cubicBezTo>
                  <a:cubicBezTo>
                    <a:pt x="6500" y="11679"/>
                    <a:pt x="6466" y="11663"/>
                    <a:pt x="6466" y="11696"/>
                  </a:cubicBezTo>
                  <a:cubicBezTo>
                    <a:pt x="6500" y="11696"/>
                    <a:pt x="6500" y="11713"/>
                    <a:pt x="6500" y="11729"/>
                  </a:cubicBezTo>
                  <a:cubicBezTo>
                    <a:pt x="6500" y="11663"/>
                    <a:pt x="6567" y="11763"/>
                    <a:pt x="6583" y="11696"/>
                  </a:cubicBezTo>
                  <a:cubicBezTo>
                    <a:pt x="6583" y="11629"/>
                    <a:pt x="6583" y="11596"/>
                    <a:pt x="6550" y="11596"/>
                  </a:cubicBezTo>
                  <a:cubicBezTo>
                    <a:pt x="6583" y="11579"/>
                    <a:pt x="6600" y="11546"/>
                    <a:pt x="6600" y="11512"/>
                  </a:cubicBezTo>
                  <a:cubicBezTo>
                    <a:pt x="6633" y="11495"/>
                    <a:pt x="6700" y="11495"/>
                    <a:pt x="6700" y="11445"/>
                  </a:cubicBezTo>
                  <a:cubicBezTo>
                    <a:pt x="6700" y="11429"/>
                    <a:pt x="6684" y="11412"/>
                    <a:pt x="6667" y="11395"/>
                  </a:cubicBezTo>
                  <a:cubicBezTo>
                    <a:pt x="6667" y="11412"/>
                    <a:pt x="6717" y="11462"/>
                    <a:pt x="6684" y="11479"/>
                  </a:cubicBezTo>
                  <a:cubicBezTo>
                    <a:pt x="6684" y="11429"/>
                    <a:pt x="6633" y="11445"/>
                    <a:pt x="6633" y="11412"/>
                  </a:cubicBezTo>
                  <a:cubicBezTo>
                    <a:pt x="6650" y="11379"/>
                    <a:pt x="6667" y="11295"/>
                    <a:pt x="6650" y="11262"/>
                  </a:cubicBezTo>
                  <a:cubicBezTo>
                    <a:pt x="6734" y="11295"/>
                    <a:pt x="6667" y="11328"/>
                    <a:pt x="6667" y="11395"/>
                  </a:cubicBezTo>
                  <a:cubicBezTo>
                    <a:pt x="6684" y="11395"/>
                    <a:pt x="6684" y="11395"/>
                    <a:pt x="6700" y="11395"/>
                  </a:cubicBezTo>
                  <a:cubicBezTo>
                    <a:pt x="6684" y="11328"/>
                    <a:pt x="6734" y="11345"/>
                    <a:pt x="6767" y="11328"/>
                  </a:cubicBezTo>
                  <a:cubicBezTo>
                    <a:pt x="6684" y="11312"/>
                    <a:pt x="6700" y="11278"/>
                    <a:pt x="6734" y="11228"/>
                  </a:cubicBezTo>
                  <a:cubicBezTo>
                    <a:pt x="6801" y="11228"/>
                    <a:pt x="6834" y="11278"/>
                    <a:pt x="6784" y="11312"/>
                  </a:cubicBezTo>
                  <a:cubicBezTo>
                    <a:pt x="6834" y="11345"/>
                    <a:pt x="6834" y="11412"/>
                    <a:pt x="6817" y="11479"/>
                  </a:cubicBezTo>
                  <a:cubicBezTo>
                    <a:pt x="6834" y="11462"/>
                    <a:pt x="6834" y="11462"/>
                    <a:pt x="6851" y="11479"/>
                  </a:cubicBezTo>
                  <a:cubicBezTo>
                    <a:pt x="6851" y="11445"/>
                    <a:pt x="6851" y="11445"/>
                    <a:pt x="6851" y="11429"/>
                  </a:cubicBezTo>
                  <a:cubicBezTo>
                    <a:pt x="6867" y="11429"/>
                    <a:pt x="6918" y="11462"/>
                    <a:pt x="6901" y="11479"/>
                  </a:cubicBezTo>
                  <a:cubicBezTo>
                    <a:pt x="6901" y="11462"/>
                    <a:pt x="6901" y="11462"/>
                    <a:pt x="6884" y="11462"/>
                  </a:cubicBezTo>
                  <a:cubicBezTo>
                    <a:pt x="6867" y="11479"/>
                    <a:pt x="6851" y="11495"/>
                    <a:pt x="6851" y="11529"/>
                  </a:cubicBezTo>
                  <a:cubicBezTo>
                    <a:pt x="6901" y="11495"/>
                    <a:pt x="6851" y="11546"/>
                    <a:pt x="6851" y="11562"/>
                  </a:cubicBezTo>
                  <a:cubicBezTo>
                    <a:pt x="6918" y="11562"/>
                    <a:pt x="6901" y="11679"/>
                    <a:pt x="6951" y="11713"/>
                  </a:cubicBezTo>
                  <a:cubicBezTo>
                    <a:pt x="6951" y="11696"/>
                    <a:pt x="7001" y="11663"/>
                    <a:pt x="6984" y="11696"/>
                  </a:cubicBezTo>
                  <a:cubicBezTo>
                    <a:pt x="6951" y="11713"/>
                    <a:pt x="7034" y="11696"/>
                    <a:pt x="7018" y="11729"/>
                  </a:cubicBezTo>
                  <a:cubicBezTo>
                    <a:pt x="7001" y="11763"/>
                    <a:pt x="7018" y="11830"/>
                    <a:pt x="6968" y="11863"/>
                  </a:cubicBezTo>
                  <a:cubicBezTo>
                    <a:pt x="7018" y="11880"/>
                    <a:pt x="7001" y="11830"/>
                    <a:pt x="7018" y="11813"/>
                  </a:cubicBezTo>
                  <a:cubicBezTo>
                    <a:pt x="7051" y="11846"/>
                    <a:pt x="7085" y="11846"/>
                    <a:pt x="7118" y="11813"/>
                  </a:cubicBezTo>
                  <a:cubicBezTo>
                    <a:pt x="7051" y="11796"/>
                    <a:pt x="7185" y="11729"/>
                    <a:pt x="7101" y="11713"/>
                  </a:cubicBezTo>
                  <a:cubicBezTo>
                    <a:pt x="7118" y="11713"/>
                    <a:pt x="7101" y="11663"/>
                    <a:pt x="7135" y="11663"/>
                  </a:cubicBezTo>
                  <a:cubicBezTo>
                    <a:pt x="7135" y="11729"/>
                    <a:pt x="7185" y="11780"/>
                    <a:pt x="7218" y="11846"/>
                  </a:cubicBezTo>
                  <a:cubicBezTo>
                    <a:pt x="7235" y="11813"/>
                    <a:pt x="7285" y="11863"/>
                    <a:pt x="7302" y="11880"/>
                  </a:cubicBezTo>
                  <a:cubicBezTo>
                    <a:pt x="7302" y="11896"/>
                    <a:pt x="7302" y="11896"/>
                    <a:pt x="7302" y="11896"/>
                  </a:cubicBezTo>
                  <a:cubicBezTo>
                    <a:pt x="7168" y="11947"/>
                    <a:pt x="7051" y="11980"/>
                    <a:pt x="6934" y="12013"/>
                  </a:cubicBezTo>
                  <a:cubicBezTo>
                    <a:pt x="6934" y="12013"/>
                    <a:pt x="6918" y="11997"/>
                    <a:pt x="6901" y="11997"/>
                  </a:cubicBezTo>
                  <a:cubicBezTo>
                    <a:pt x="6901" y="11997"/>
                    <a:pt x="6884" y="12013"/>
                    <a:pt x="6884" y="12030"/>
                  </a:cubicBezTo>
                  <a:cubicBezTo>
                    <a:pt x="6867" y="12030"/>
                    <a:pt x="6834" y="12047"/>
                    <a:pt x="6817" y="12047"/>
                  </a:cubicBezTo>
                  <a:close/>
                  <a:moveTo>
                    <a:pt x="7586" y="11780"/>
                  </a:moveTo>
                  <a:cubicBezTo>
                    <a:pt x="7770" y="11713"/>
                    <a:pt x="7953" y="11629"/>
                    <a:pt x="8121" y="11529"/>
                  </a:cubicBezTo>
                  <a:cubicBezTo>
                    <a:pt x="8104" y="11529"/>
                    <a:pt x="8104" y="11512"/>
                    <a:pt x="8087" y="11495"/>
                  </a:cubicBezTo>
                  <a:cubicBezTo>
                    <a:pt x="8121" y="11495"/>
                    <a:pt x="8121" y="11495"/>
                    <a:pt x="8137" y="11479"/>
                  </a:cubicBezTo>
                  <a:cubicBezTo>
                    <a:pt x="8104" y="11479"/>
                    <a:pt x="8104" y="11462"/>
                    <a:pt x="8087" y="11445"/>
                  </a:cubicBezTo>
                  <a:cubicBezTo>
                    <a:pt x="8104" y="11412"/>
                    <a:pt x="8137" y="11395"/>
                    <a:pt x="8104" y="11328"/>
                  </a:cubicBezTo>
                  <a:cubicBezTo>
                    <a:pt x="8154" y="11362"/>
                    <a:pt x="8187" y="11328"/>
                    <a:pt x="8221" y="11278"/>
                  </a:cubicBezTo>
                  <a:cubicBezTo>
                    <a:pt x="8304" y="11278"/>
                    <a:pt x="8288" y="11278"/>
                    <a:pt x="8354" y="11228"/>
                  </a:cubicBezTo>
                  <a:cubicBezTo>
                    <a:pt x="8338" y="11295"/>
                    <a:pt x="8271" y="11379"/>
                    <a:pt x="8238" y="11395"/>
                  </a:cubicBezTo>
                  <a:cubicBezTo>
                    <a:pt x="8254" y="11395"/>
                    <a:pt x="8271" y="11429"/>
                    <a:pt x="8288" y="11445"/>
                  </a:cubicBezTo>
                  <a:cubicBezTo>
                    <a:pt x="8354" y="11395"/>
                    <a:pt x="8421" y="11362"/>
                    <a:pt x="8488" y="11312"/>
                  </a:cubicBezTo>
                  <a:cubicBezTo>
                    <a:pt x="8438" y="11278"/>
                    <a:pt x="8405" y="11211"/>
                    <a:pt x="8455" y="11161"/>
                  </a:cubicBezTo>
                  <a:cubicBezTo>
                    <a:pt x="8455" y="11195"/>
                    <a:pt x="8471" y="11178"/>
                    <a:pt x="8471" y="11211"/>
                  </a:cubicBezTo>
                  <a:cubicBezTo>
                    <a:pt x="8471" y="11228"/>
                    <a:pt x="8455" y="11195"/>
                    <a:pt x="8455" y="11228"/>
                  </a:cubicBezTo>
                  <a:cubicBezTo>
                    <a:pt x="8455" y="11262"/>
                    <a:pt x="8488" y="11262"/>
                    <a:pt x="8505" y="11278"/>
                  </a:cubicBezTo>
                  <a:cubicBezTo>
                    <a:pt x="8555" y="11228"/>
                    <a:pt x="8639" y="11178"/>
                    <a:pt x="8672" y="11195"/>
                  </a:cubicBezTo>
                  <a:lnTo>
                    <a:pt x="8689" y="11178"/>
                  </a:lnTo>
                  <a:cubicBezTo>
                    <a:pt x="8672" y="11161"/>
                    <a:pt x="8705" y="11128"/>
                    <a:pt x="8672" y="11161"/>
                  </a:cubicBezTo>
                  <a:cubicBezTo>
                    <a:pt x="8655" y="11078"/>
                    <a:pt x="8705" y="11061"/>
                    <a:pt x="8739" y="11044"/>
                  </a:cubicBezTo>
                  <a:cubicBezTo>
                    <a:pt x="8755" y="10978"/>
                    <a:pt x="8772" y="10944"/>
                    <a:pt x="8806" y="10861"/>
                  </a:cubicBezTo>
                  <a:cubicBezTo>
                    <a:pt x="8789" y="10894"/>
                    <a:pt x="8772" y="10861"/>
                    <a:pt x="8755" y="10844"/>
                  </a:cubicBezTo>
                  <a:cubicBezTo>
                    <a:pt x="8806" y="10844"/>
                    <a:pt x="8772" y="10777"/>
                    <a:pt x="8806" y="10760"/>
                  </a:cubicBezTo>
                  <a:cubicBezTo>
                    <a:pt x="8872" y="10760"/>
                    <a:pt x="8939" y="10627"/>
                    <a:pt x="9006" y="10577"/>
                  </a:cubicBezTo>
                  <a:cubicBezTo>
                    <a:pt x="9006" y="10593"/>
                    <a:pt x="8989" y="10610"/>
                    <a:pt x="9006" y="10610"/>
                  </a:cubicBezTo>
                  <a:cubicBezTo>
                    <a:pt x="9023" y="10593"/>
                    <a:pt x="9056" y="10593"/>
                    <a:pt x="9073" y="10577"/>
                  </a:cubicBezTo>
                  <a:cubicBezTo>
                    <a:pt x="9073" y="10526"/>
                    <a:pt x="9073" y="10493"/>
                    <a:pt x="9040" y="10476"/>
                  </a:cubicBezTo>
                  <a:cubicBezTo>
                    <a:pt x="9073" y="10409"/>
                    <a:pt x="9190" y="10292"/>
                    <a:pt x="9140" y="10226"/>
                  </a:cubicBezTo>
                  <a:cubicBezTo>
                    <a:pt x="9123" y="10226"/>
                    <a:pt x="9123" y="10326"/>
                    <a:pt x="9106" y="10276"/>
                  </a:cubicBezTo>
                  <a:cubicBezTo>
                    <a:pt x="9123" y="10226"/>
                    <a:pt x="9090" y="10159"/>
                    <a:pt x="9106" y="10142"/>
                  </a:cubicBezTo>
                  <a:cubicBezTo>
                    <a:pt x="9106" y="10159"/>
                    <a:pt x="9123" y="10159"/>
                    <a:pt x="9123" y="10176"/>
                  </a:cubicBezTo>
                  <a:cubicBezTo>
                    <a:pt x="9073" y="10125"/>
                    <a:pt x="9156" y="10059"/>
                    <a:pt x="9140" y="10042"/>
                  </a:cubicBezTo>
                  <a:cubicBezTo>
                    <a:pt x="9123" y="10092"/>
                    <a:pt x="9040" y="10059"/>
                    <a:pt x="9023" y="10025"/>
                  </a:cubicBezTo>
                  <a:cubicBezTo>
                    <a:pt x="9006" y="10075"/>
                    <a:pt x="8939" y="10042"/>
                    <a:pt x="8906" y="10025"/>
                  </a:cubicBezTo>
                  <a:cubicBezTo>
                    <a:pt x="8923" y="10059"/>
                    <a:pt x="8889" y="10092"/>
                    <a:pt x="8889" y="10059"/>
                  </a:cubicBezTo>
                  <a:cubicBezTo>
                    <a:pt x="8889" y="10059"/>
                    <a:pt x="8889" y="10025"/>
                    <a:pt x="8889" y="10025"/>
                  </a:cubicBezTo>
                  <a:cubicBezTo>
                    <a:pt x="8872" y="10042"/>
                    <a:pt x="8872" y="10059"/>
                    <a:pt x="8872" y="10092"/>
                  </a:cubicBezTo>
                  <a:cubicBezTo>
                    <a:pt x="8889" y="10075"/>
                    <a:pt x="8923" y="10125"/>
                    <a:pt x="8889" y="10125"/>
                  </a:cubicBezTo>
                  <a:cubicBezTo>
                    <a:pt x="8839" y="10159"/>
                    <a:pt x="8755" y="10276"/>
                    <a:pt x="8755" y="10343"/>
                  </a:cubicBezTo>
                  <a:cubicBezTo>
                    <a:pt x="8789" y="10359"/>
                    <a:pt x="8772" y="10343"/>
                    <a:pt x="8806" y="10309"/>
                  </a:cubicBezTo>
                  <a:cubicBezTo>
                    <a:pt x="8789" y="10409"/>
                    <a:pt x="8839" y="10426"/>
                    <a:pt x="8806" y="10510"/>
                  </a:cubicBezTo>
                  <a:cubicBezTo>
                    <a:pt x="8806" y="10476"/>
                    <a:pt x="8806" y="10443"/>
                    <a:pt x="8772" y="10443"/>
                  </a:cubicBezTo>
                  <a:cubicBezTo>
                    <a:pt x="8755" y="10543"/>
                    <a:pt x="8639" y="10493"/>
                    <a:pt x="8588" y="10510"/>
                  </a:cubicBezTo>
                  <a:cubicBezTo>
                    <a:pt x="8572" y="10443"/>
                    <a:pt x="8538" y="10526"/>
                    <a:pt x="8505" y="10460"/>
                  </a:cubicBezTo>
                  <a:cubicBezTo>
                    <a:pt x="8522" y="10460"/>
                    <a:pt x="8538" y="10443"/>
                    <a:pt x="8538" y="10426"/>
                  </a:cubicBezTo>
                  <a:cubicBezTo>
                    <a:pt x="8488" y="10393"/>
                    <a:pt x="8455" y="10443"/>
                    <a:pt x="8405" y="10460"/>
                  </a:cubicBezTo>
                  <a:cubicBezTo>
                    <a:pt x="8371" y="10426"/>
                    <a:pt x="8388" y="10426"/>
                    <a:pt x="8405" y="10426"/>
                  </a:cubicBezTo>
                  <a:cubicBezTo>
                    <a:pt x="8388" y="10409"/>
                    <a:pt x="8405" y="10359"/>
                    <a:pt x="8371" y="10359"/>
                  </a:cubicBezTo>
                  <a:cubicBezTo>
                    <a:pt x="8405" y="10409"/>
                    <a:pt x="8321" y="10476"/>
                    <a:pt x="8288" y="10426"/>
                  </a:cubicBezTo>
                  <a:cubicBezTo>
                    <a:pt x="8371" y="10426"/>
                    <a:pt x="8371" y="10242"/>
                    <a:pt x="8338" y="10226"/>
                  </a:cubicBezTo>
                  <a:cubicBezTo>
                    <a:pt x="8338" y="10276"/>
                    <a:pt x="8304" y="10209"/>
                    <a:pt x="8288" y="10276"/>
                  </a:cubicBezTo>
                  <a:cubicBezTo>
                    <a:pt x="8288" y="10309"/>
                    <a:pt x="8254" y="10376"/>
                    <a:pt x="8304" y="10393"/>
                  </a:cubicBezTo>
                  <a:cubicBezTo>
                    <a:pt x="8271" y="10393"/>
                    <a:pt x="8271" y="10443"/>
                    <a:pt x="8238" y="10426"/>
                  </a:cubicBezTo>
                  <a:cubicBezTo>
                    <a:pt x="8254" y="10393"/>
                    <a:pt x="8238" y="10359"/>
                    <a:pt x="8204" y="10326"/>
                  </a:cubicBezTo>
                  <a:cubicBezTo>
                    <a:pt x="8221" y="10326"/>
                    <a:pt x="8238" y="10326"/>
                    <a:pt x="8254" y="10343"/>
                  </a:cubicBezTo>
                  <a:cubicBezTo>
                    <a:pt x="8254" y="10309"/>
                    <a:pt x="8271" y="10309"/>
                    <a:pt x="8271" y="10292"/>
                  </a:cubicBezTo>
                  <a:cubicBezTo>
                    <a:pt x="8254" y="10276"/>
                    <a:pt x="8271" y="10242"/>
                    <a:pt x="8288" y="10226"/>
                  </a:cubicBezTo>
                  <a:cubicBezTo>
                    <a:pt x="8254" y="10242"/>
                    <a:pt x="8288" y="10176"/>
                    <a:pt x="8254" y="10192"/>
                  </a:cubicBezTo>
                  <a:cubicBezTo>
                    <a:pt x="8254" y="10276"/>
                    <a:pt x="8238" y="10159"/>
                    <a:pt x="8187" y="10192"/>
                  </a:cubicBezTo>
                  <a:cubicBezTo>
                    <a:pt x="8187" y="10209"/>
                    <a:pt x="8238" y="10242"/>
                    <a:pt x="8204" y="10242"/>
                  </a:cubicBezTo>
                  <a:cubicBezTo>
                    <a:pt x="8204" y="10209"/>
                    <a:pt x="8154" y="10242"/>
                    <a:pt x="8137" y="10259"/>
                  </a:cubicBezTo>
                  <a:cubicBezTo>
                    <a:pt x="8171" y="10259"/>
                    <a:pt x="8171" y="10326"/>
                    <a:pt x="8137" y="10326"/>
                  </a:cubicBezTo>
                  <a:cubicBezTo>
                    <a:pt x="8087" y="10326"/>
                    <a:pt x="8154" y="10276"/>
                    <a:pt x="8121" y="10276"/>
                  </a:cubicBezTo>
                  <a:cubicBezTo>
                    <a:pt x="8104" y="10326"/>
                    <a:pt x="8121" y="10359"/>
                    <a:pt x="8087" y="10409"/>
                  </a:cubicBezTo>
                  <a:cubicBezTo>
                    <a:pt x="8037" y="10359"/>
                    <a:pt x="7987" y="10443"/>
                    <a:pt x="7953" y="10359"/>
                  </a:cubicBezTo>
                  <a:cubicBezTo>
                    <a:pt x="7937" y="10393"/>
                    <a:pt x="7987" y="10426"/>
                    <a:pt x="7953" y="10426"/>
                  </a:cubicBezTo>
                  <a:cubicBezTo>
                    <a:pt x="7920" y="10343"/>
                    <a:pt x="7920" y="10493"/>
                    <a:pt x="7887" y="10443"/>
                  </a:cubicBezTo>
                  <a:cubicBezTo>
                    <a:pt x="7853" y="10493"/>
                    <a:pt x="7920" y="10409"/>
                    <a:pt x="7887" y="10426"/>
                  </a:cubicBezTo>
                  <a:cubicBezTo>
                    <a:pt x="7853" y="10443"/>
                    <a:pt x="7820" y="10476"/>
                    <a:pt x="7786" y="10510"/>
                  </a:cubicBezTo>
                  <a:cubicBezTo>
                    <a:pt x="7770" y="10460"/>
                    <a:pt x="7753" y="10526"/>
                    <a:pt x="7736" y="10526"/>
                  </a:cubicBezTo>
                  <a:cubicBezTo>
                    <a:pt x="7736" y="10476"/>
                    <a:pt x="7686" y="10409"/>
                    <a:pt x="7636" y="10376"/>
                  </a:cubicBezTo>
                  <a:cubicBezTo>
                    <a:pt x="7653" y="10409"/>
                    <a:pt x="7636" y="10443"/>
                    <a:pt x="7603" y="10426"/>
                  </a:cubicBezTo>
                  <a:cubicBezTo>
                    <a:pt x="7603" y="10359"/>
                    <a:pt x="7653" y="10326"/>
                    <a:pt x="7669" y="10326"/>
                  </a:cubicBezTo>
                  <a:cubicBezTo>
                    <a:pt x="7669" y="10309"/>
                    <a:pt x="7653" y="10292"/>
                    <a:pt x="7636" y="10292"/>
                  </a:cubicBezTo>
                  <a:cubicBezTo>
                    <a:pt x="7636" y="10326"/>
                    <a:pt x="7603" y="10326"/>
                    <a:pt x="7603" y="10359"/>
                  </a:cubicBezTo>
                  <a:cubicBezTo>
                    <a:pt x="7586" y="10309"/>
                    <a:pt x="7552" y="10309"/>
                    <a:pt x="7536" y="10292"/>
                  </a:cubicBezTo>
                  <a:cubicBezTo>
                    <a:pt x="7536" y="10326"/>
                    <a:pt x="7536" y="10343"/>
                    <a:pt x="7486" y="10359"/>
                  </a:cubicBezTo>
                  <a:cubicBezTo>
                    <a:pt x="7486" y="10292"/>
                    <a:pt x="7452" y="10426"/>
                    <a:pt x="7436" y="10359"/>
                  </a:cubicBezTo>
                  <a:cubicBezTo>
                    <a:pt x="7419" y="10409"/>
                    <a:pt x="7402" y="10443"/>
                    <a:pt x="7452" y="10460"/>
                  </a:cubicBezTo>
                  <a:cubicBezTo>
                    <a:pt x="7486" y="10443"/>
                    <a:pt x="7469" y="10426"/>
                    <a:pt x="7486" y="10426"/>
                  </a:cubicBezTo>
                  <a:cubicBezTo>
                    <a:pt x="7469" y="10460"/>
                    <a:pt x="7519" y="10393"/>
                    <a:pt x="7519" y="10426"/>
                  </a:cubicBezTo>
                  <a:cubicBezTo>
                    <a:pt x="7502" y="10460"/>
                    <a:pt x="7452" y="10460"/>
                    <a:pt x="7436" y="10493"/>
                  </a:cubicBezTo>
                  <a:cubicBezTo>
                    <a:pt x="7486" y="10493"/>
                    <a:pt x="7486" y="10476"/>
                    <a:pt x="7519" y="10476"/>
                  </a:cubicBezTo>
                  <a:cubicBezTo>
                    <a:pt x="7536" y="10526"/>
                    <a:pt x="7469" y="10476"/>
                    <a:pt x="7486" y="10510"/>
                  </a:cubicBezTo>
                  <a:cubicBezTo>
                    <a:pt x="7486" y="10526"/>
                    <a:pt x="7486" y="10526"/>
                    <a:pt x="7486" y="10543"/>
                  </a:cubicBezTo>
                  <a:cubicBezTo>
                    <a:pt x="7502" y="10543"/>
                    <a:pt x="7502" y="10526"/>
                    <a:pt x="7519" y="10526"/>
                  </a:cubicBezTo>
                  <a:cubicBezTo>
                    <a:pt x="7519" y="10577"/>
                    <a:pt x="7469" y="10560"/>
                    <a:pt x="7452" y="10593"/>
                  </a:cubicBezTo>
                  <a:cubicBezTo>
                    <a:pt x="7486" y="10627"/>
                    <a:pt x="7486" y="10693"/>
                    <a:pt x="7519" y="10727"/>
                  </a:cubicBezTo>
                  <a:cubicBezTo>
                    <a:pt x="7569" y="10727"/>
                    <a:pt x="7569" y="10777"/>
                    <a:pt x="7603" y="10727"/>
                  </a:cubicBezTo>
                  <a:cubicBezTo>
                    <a:pt x="7586" y="10777"/>
                    <a:pt x="7636" y="10744"/>
                    <a:pt x="7653" y="10760"/>
                  </a:cubicBezTo>
                  <a:cubicBezTo>
                    <a:pt x="7653" y="10794"/>
                    <a:pt x="7653" y="10827"/>
                    <a:pt x="7636" y="10844"/>
                  </a:cubicBezTo>
                  <a:cubicBezTo>
                    <a:pt x="7586" y="10861"/>
                    <a:pt x="7619" y="10794"/>
                    <a:pt x="7569" y="10810"/>
                  </a:cubicBezTo>
                  <a:cubicBezTo>
                    <a:pt x="7603" y="10844"/>
                    <a:pt x="7502" y="10877"/>
                    <a:pt x="7469" y="10827"/>
                  </a:cubicBezTo>
                  <a:cubicBezTo>
                    <a:pt x="7469" y="10827"/>
                    <a:pt x="7486" y="10827"/>
                    <a:pt x="7469" y="10827"/>
                  </a:cubicBezTo>
                  <a:cubicBezTo>
                    <a:pt x="7452" y="10861"/>
                    <a:pt x="7402" y="10861"/>
                    <a:pt x="7402" y="10911"/>
                  </a:cubicBezTo>
                  <a:cubicBezTo>
                    <a:pt x="7436" y="10894"/>
                    <a:pt x="7486" y="10927"/>
                    <a:pt x="7519" y="10911"/>
                  </a:cubicBezTo>
                  <a:cubicBezTo>
                    <a:pt x="7502" y="10994"/>
                    <a:pt x="7486" y="10994"/>
                    <a:pt x="7519" y="11061"/>
                  </a:cubicBezTo>
                  <a:cubicBezTo>
                    <a:pt x="7519" y="11061"/>
                    <a:pt x="7519" y="11061"/>
                    <a:pt x="7519" y="11078"/>
                  </a:cubicBezTo>
                  <a:cubicBezTo>
                    <a:pt x="7486" y="11078"/>
                    <a:pt x="7486" y="11044"/>
                    <a:pt x="7486" y="11044"/>
                  </a:cubicBezTo>
                  <a:cubicBezTo>
                    <a:pt x="7402" y="11128"/>
                    <a:pt x="7552" y="11245"/>
                    <a:pt x="7653" y="11245"/>
                  </a:cubicBezTo>
                  <a:cubicBezTo>
                    <a:pt x="7653" y="11211"/>
                    <a:pt x="7669" y="11211"/>
                    <a:pt x="7703" y="11211"/>
                  </a:cubicBezTo>
                  <a:cubicBezTo>
                    <a:pt x="7703" y="11245"/>
                    <a:pt x="7653" y="11211"/>
                    <a:pt x="7669" y="11262"/>
                  </a:cubicBezTo>
                  <a:cubicBezTo>
                    <a:pt x="7703" y="11262"/>
                    <a:pt x="7703" y="11295"/>
                    <a:pt x="7736" y="11278"/>
                  </a:cubicBezTo>
                  <a:cubicBezTo>
                    <a:pt x="7753" y="11412"/>
                    <a:pt x="7703" y="11495"/>
                    <a:pt x="7686" y="11562"/>
                  </a:cubicBezTo>
                  <a:cubicBezTo>
                    <a:pt x="7703" y="11529"/>
                    <a:pt x="7653" y="11546"/>
                    <a:pt x="7636" y="11546"/>
                  </a:cubicBezTo>
                  <a:cubicBezTo>
                    <a:pt x="7619" y="11495"/>
                    <a:pt x="7619" y="11462"/>
                    <a:pt x="7569" y="11445"/>
                  </a:cubicBezTo>
                  <a:cubicBezTo>
                    <a:pt x="7586" y="11512"/>
                    <a:pt x="7552" y="11495"/>
                    <a:pt x="7536" y="11546"/>
                  </a:cubicBezTo>
                  <a:cubicBezTo>
                    <a:pt x="7519" y="11512"/>
                    <a:pt x="7486" y="11562"/>
                    <a:pt x="7469" y="11512"/>
                  </a:cubicBezTo>
                  <a:cubicBezTo>
                    <a:pt x="7452" y="11462"/>
                    <a:pt x="7486" y="11462"/>
                    <a:pt x="7486" y="11445"/>
                  </a:cubicBezTo>
                  <a:cubicBezTo>
                    <a:pt x="7452" y="11445"/>
                    <a:pt x="7469" y="11412"/>
                    <a:pt x="7436" y="11429"/>
                  </a:cubicBezTo>
                  <a:cubicBezTo>
                    <a:pt x="7419" y="11379"/>
                    <a:pt x="7452" y="11379"/>
                    <a:pt x="7436" y="11328"/>
                  </a:cubicBezTo>
                  <a:cubicBezTo>
                    <a:pt x="7419" y="11328"/>
                    <a:pt x="7385" y="11328"/>
                    <a:pt x="7369" y="11312"/>
                  </a:cubicBezTo>
                  <a:cubicBezTo>
                    <a:pt x="7385" y="11345"/>
                    <a:pt x="7385" y="11345"/>
                    <a:pt x="7352" y="11362"/>
                  </a:cubicBezTo>
                  <a:cubicBezTo>
                    <a:pt x="7335" y="11328"/>
                    <a:pt x="7352" y="11345"/>
                    <a:pt x="7352" y="11312"/>
                  </a:cubicBezTo>
                  <a:cubicBezTo>
                    <a:pt x="7335" y="11345"/>
                    <a:pt x="7319" y="11262"/>
                    <a:pt x="7302" y="11312"/>
                  </a:cubicBezTo>
                  <a:cubicBezTo>
                    <a:pt x="7302" y="11312"/>
                    <a:pt x="7319" y="11295"/>
                    <a:pt x="7319" y="11312"/>
                  </a:cubicBezTo>
                  <a:cubicBezTo>
                    <a:pt x="7268" y="11362"/>
                    <a:pt x="7202" y="11245"/>
                    <a:pt x="7118" y="11295"/>
                  </a:cubicBezTo>
                  <a:cubicBezTo>
                    <a:pt x="7135" y="11328"/>
                    <a:pt x="7168" y="11345"/>
                    <a:pt x="7202" y="11379"/>
                  </a:cubicBezTo>
                  <a:cubicBezTo>
                    <a:pt x="7185" y="11379"/>
                    <a:pt x="7168" y="11479"/>
                    <a:pt x="7185" y="11479"/>
                  </a:cubicBezTo>
                  <a:cubicBezTo>
                    <a:pt x="7202" y="11479"/>
                    <a:pt x="7202" y="11445"/>
                    <a:pt x="7218" y="11445"/>
                  </a:cubicBezTo>
                  <a:cubicBezTo>
                    <a:pt x="7235" y="11495"/>
                    <a:pt x="7185" y="11479"/>
                    <a:pt x="7168" y="11512"/>
                  </a:cubicBezTo>
                  <a:cubicBezTo>
                    <a:pt x="7168" y="11529"/>
                    <a:pt x="7185" y="11612"/>
                    <a:pt x="7252" y="11596"/>
                  </a:cubicBezTo>
                  <a:cubicBezTo>
                    <a:pt x="7252" y="11612"/>
                    <a:pt x="7252" y="11629"/>
                    <a:pt x="7218" y="11646"/>
                  </a:cubicBezTo>
                  <a:cubicBezTo>
                    <a:pt x="7235" y="11646"/>
                    <a:pt x="7235" y="11679"/>
                    <a:pt x="7252" y="11679"/>
                  </a:cubicBezTo>
                  <a:cubicBezTo>
                    <a:pt x="7252" y="11629"/>
                    <a:pt x="7335" y="11646"/>
                    <a:pt x="7352" y="11612"/>
                  </a:cubicBezTo>
                  <a:cubicBezTo>
                    <a:pt x="7419" y="11679"/>
                    <a:pt x="7402" y="11629"/>
                    <a:pt x="7469" y="11679"/>
                  </a:cubicBezTo>
                  <a:lnTo>
                    <a:pt x="7469" y="11612"/>
                  </a:lnTo>
                  <a:cubicBezTo>
                    <a:pt x="7536" y="11612"/>
                    <a:pt x="7552" y="11679"/>
                    <a:pt x="7603" y="11663"/>
                  </a:cubicBezTo>
                  <a:cubicBezTo>
                    <a:pt x="7586" y="11713"/>
                    <a:pt x="7619" y="11713"/>
                    <a:pt x="7603" y="11746"/>
                  </a:cubicBezTo>
                  <a:cubicBezTo>
                    <a:pt x="7603" y="11763"/>
                    <a:pt x="7603" y="11763"/>
                    <a:pt x="7586" y="11780"/>
                  </a:cubicBezTo>
                  <a:close/>
                  <a:moveTo>
                    <a:pt x="8806" y="11094"/>
                  </a:moveTo>
                  <a:cubicBezTo>
                    <a:pt x="8789" y="11061"/>
                    <a:pt x="8806" y="10978"/>
                    <a:pt x="8839" y="10944"/>
                  </a:cubicBezTo>
                  <a:cubicBezTo>
                    <a:pt x="8889" y="10944"/>
                    <a:pt x="8923" y="10978"/>
                    <a:pt x="8939" y="10994"/>
                  </a:cubicBezTo>
                  <a:cubicBezTo>
                    <a:pt x="8906" y="11028"/>
                    <a:pt x="8856" y="11061"/>
                    <a:pt x="8806" y="11094"/>
                  </a:cubicBezTo>
                  <a:close/>
                  <a:moveTo>
                    <a:pt x="8989" y="10961"/>
                  </a:moveTo>
                  <a:cubicBezTo>
                    <a:pt x="8989" y="10944"/>
                    <a:pt x="9006" y="10927"/>
                    <a:pt x="9023" y="10927"/>
                  </a:cubicBezTo>
                  <a:cubicBezTo>
                    <a:pt x="8973" y="10927"/>
                    <a:pt x="8973" y="10894"/>
                    <a:pt x="8956" y="10894"/>
                  </a:cubicBezTo>
                  <a:cubicBezTo>
                    <a:pt x="8956" y="10911"/>
                    <a:pt x="8973" y="10911"/>
                    <a:pt x="8973" y="10944"/>
                  </a:cubicBezTo>
                  <a:cubicBezTo>
                    <a:pt x="8889" y="10944"/>
                    <a:pt x="8856" y="10894"/>
                    <a:pt x="8839" y="10894"/>
                  </a:cubicBezTo>
                  <a:cubicBezTo>
                    <a:pt x="8872" y="10894"/>
                    <a:pt x="8839" y="10844"/>
                    <a:pt x="8839" y="10844"/>
                  </a:cubicBezTo>
                  <a:cubicBezTo>
                    <a:pt x="8889" y="10810"/>
                    <a:pt x="8906" y="10810"/>
                    <a:pt x="8973" y="10810"/>
                  </a:cubicBezTo>
                  <a:cubicBezTo>
                    <a:pt x="8989" y="10844"/>
                    <a:pt x="8973" y="10877"/>
                    <a:pt x="8989" y="10894"/>
                  </a:cubicBezTo>
                  <a:cubicBezTo>
                    <a:pt x="9106" y="10911"/>
                    <a:pt x="9006" y="10727"/>
                    <a:pt x="9140" y="10727"/>
                  </a:cubicBezTo>
                  <a:cubicBezTo>
                    <a:pt x="9156" y="10777"/>
                    <a:pt x="9090" y="10727"/>
                    <a:pt x="9090" y="10760"/>
                  </a:cubicBezTo>
                  <a:cubicBezTo>
                    <a:pt x="9156" y="10777"/>
                    <a:pt x="9173" y="10760"/>
                    <a:pt x="9207" y="10777"/>
                  </a:cubicBezTo>
                  <a:lnTo>
                    <a:pt x="9190" y="10794"/>
                  </a:lnTo>
                  <a:cubicBezTo>
                    <a:pt x="9190" y="10794"/>
                    <a:pt x="9190" y="10794"/>
                    <a:pt x="9190" y="10810"/>
                  </a:cubicBezTo>
                  <a:cubicBezTo>
                    <a:pt x="9123" y="10861"/>
                    <a:pt x="9056" y="10911"/>
                    <a:pt x="8989" y="10961"/>
                  </a:cubicBezTo>
                  <a:close/>
                  <a:moveTo>
                    <a:pt x="9290" y="10727"/>
                  </a:moveTo>
                  <a:cubicBezTo>
                    <a:pt x="9273" y="10660"/>
                    <a:pt x="9223" y="10677"/>
                    <a:pt x="9190" y="10693"/>
                  </a:cubicBezTo>
                  <a:cubicBezTo>
                    <a:pt x="9190" y="10677"/>
                    <a:pt x="9190" y="10660"/>
                    <a:pt x="9190" y="10660"/>
                  </a:cubicBezTo>
                  <a:cubicBezTo>
                    <a:pt x="9190" y="10627"/>
                    <a:pt x="9207" y="10577"/>
                    <a:pt x="9207" y="10526"/>
                  </a:cubicBezTo>
                  <a:cubicBezTo>
                    <a:pt x="9190" y="10526"/>
                    <a:pt x="9173" y="10526"/>
                    <a:pt x="9156" y="10510"/>
                  </a:cubicBezTo>
                  <a:cubicBezTo>
                    <a:pt x="9190" y="10510"/>
                    <a:pt x="9190" y="10493"/>
                    <a:pt x="9223" y="10493"/>
                  </a:cubicBezTo>
                  <a:cubicBezTo>
                    <a:pt x="9223" y="10526"/>
                    <a:pt x="9273" y="10560"/>
                    <a:pt x="9240" y="10577"/>
                  </a:cubicBezTo>
                  <a:cubicBezTo>
                    <a:pt x="9257" y="10543"/>
                    <a:pt x="9190" y="10627"/>
                    <a:pt x="9223" y="10643"/>
                  </a:cubicBezTo>
                  <a:cubicBezTo>
                    <a:pt x="9240" y="10643"/>
                    <a:pt x="9240" y="10593"/>
                    <a:pt x="9273" y="10593"/>
                  </a:cubicBezTo>
                  <a:cubicBezTo>
                    <a:pt x="9273" y="10627"/>
                    <a:pt x="9273" y="10660"/>
                    <a:pt x="9257" y="10677"/>
                  </a:cubicBezTo>
                  <a:cubicBezTo>
                    <a:pt x="9290" y="10660"/>
                    <a:pt x="9307" y="10677"/>
                    <a:pt x="9324" y="10693"/>
                  </a:cubicBezTo>
                  <a:cubicBezTo>
                    <a:pt x="9307" y="10710"/>
                    <a:pt x="9290" y="10710"/>
                    <a:pt x="9290" y="10727"/>
                  </a:cubicBezTo>
                  <a:close/>
                  <a:moveTo>
                    <a:pt x="9541" y="10493"/>
                  </a:moveTo>
                  <a:cubicBezTo>
                    <a:pt x="9574" y="10443"/>
                    <a:pt x="9624" y="10393"/>
                    <a:pt x="9674" y="10359"/>
                  </a:cubicBezTo>
                  <a:lnTo>
                    <a:pt x="9674" y="10359"/>
                  </a:lnTo>
                  <a:lnTo>
                    <a:pt x="9674" y="10359"/>
                  </a:lnTo>
                  <a:cubicBezTo>
                    <a:pt x="9708" y="10326"/>
                    <a:pt x="9725" y="10292"/>
                    <a:pt x="9758" y="10259"/>
                  </a:cubicBezTo>
                  <a:cubicBezTo>
                    <a:pt x="9674" y="10226"/>
                    <a:pt x="9624" y="10259"/>
                    <a:pt x="9541" y="10209"/>
                  </a:cubicBezTo>
                  <a:cubicBezTo>
                    <a:pt x="9457" y="10226"/>
                    <a:pt x="9407" y="10242"/>
                    <a:pt x="9340" y="10276"/>
                  </a:cubicBezTo>
                  <a:cubicBezTo>
                    <a:pt x="9340" y="10292"/>
                    <a:pt x="9390" y="10393"/>
                    <a:pt x="9340" y="10376"/>
                  </a:cubicBezTo>
                  <a:cubicBezTo>
                    <a:pt x="9324" y="10409"/>
                    <a:pt x="9374" y="10443"/>
                    <a:pt x="9390" y="10393"/>
                  </a:cubicBezTo>
                  <a:cubicBezTo>
                    <a:pt x="9407" y="10409"/>
                    <a:pt x="9407" y="10443"/>
                    <a:pt x="9424" y="10460"/>
                  </a:cubicBezTo>
                  <a:cubicBezTo>
                    <a:pt x="9441" y="10409"/>
                    <a:pt x="9474" y="10476"/>
                    <a:pt x="9474" y="10426"/>
                  </a:cubicBezTo>
                  <a:cubicBezTo>
                    <a:pt x="9491" y="10426"/>
                    <a:pt x="9524" y="10443"/>
                    <a:pt x="9507" y="10493"/>
                  </a:cubicBezTo>
                  <a:cubicBezTo>
                    <a:pt x="9524" y="10493"/>
                    <a:pt x="9524" y="10493"/>
                    <a:pt x="9541" y="10493"/>
                  </a:cubicBezTo>
                  <a:close/>
                  <a:moveTo>
                    <a:pt x="9925" y="10075"/>
                  </a:moveTo>
                  <a:cubicBezTo>
                    <a:pt x="9958" y="10042"/>
                    <a:pt x="9992" y="9992"/>
                    <a:pt x="10025" y="9958"/>
                  </a:cubicBezTo>
                  <a:cubicBezTo>
                    <a:pt x="9992" y="9958"/>
                    <a:pt x="9975" y="9958"/>
                    <a:pt x="9958" y="9975"/>
                  </a:cubicBezTo>
                  <a:cubicBezTo>
                    <a:pt x="9942" y="9942"/>
                    <a:pt x="9992" y="9925"/>
                    <a:pt x="9958" y="9908"/>
                  </a:cubicBezTo>
                  <a:cubicBezTo>
                    <a:pt x="9942" y="9925"/>
                    <a:pt x="9925" y="9942"/>
                    <a:pt x="9925" y="9975"/>
                  </a:cubicBezTo>
                  <a:cubicBezTo>
                    <a:pt x="9892" y="9958"/>
                    <a:pt x="9908" y="9958"/>
                    <a:pt x="9858" y="9958"/>
                  </a:cubicBezTo>
                  <a:cubicBezTo>
                    <a:pt x="9858" y="10008"/>
                    <a:pt x="9875" y="10025"/>
                    <a:pt x="9892" y="10075"/>
                  </a:cubicBezTo>
                  <a:cubicBezTo>
                    <a:pt x="9908" y="10075"/>
                    <a:pt x="9908" y="10075"/>
                    <a:pt x="9925" y="10075"/>
                  </a:cubicBezTo>
                  <a:close/>
                  <a:moveTo>
                    <a:pt x="10109" y="9841"/>
                  </a:moveTo>
                  <a:cubicBezTo>
                    <a:pt x="10142" y="9808"/>
                    <a:pt x="10159" y="9775"/>
                    <a:pt x="10192" y="9724"/>
                  </a:cubicBezTo>
                  <a:cubicBezTo>
                    <a:pt x="10192" y="9724"/>
                    <a:pt x="10192" y="9724"/>
                    <a:pt x="10176" y="9724"/>
                  </a:cubicBezTo>
                  <a:cubicBezTo>
                    <a:pt x="10176" y="9708"/>
                    <a:pt x="10192" y="9708"/>
                    <a:pt x="10209" y="9691"/>
                  </a:cubicBezTo>
                  <a:cubicBezTo>
                    <a:pt x="10192" y="9691"/>
                    <a:pt x="10176" y="9674"/>
                    <a:pt x="10176" y="9674"/>
                  </a:cubicBezTo>
                  <a:cubicBezTo>
                    <a:pt x="10126" y="9708"/>
                    <a:pt x="10126" y="9741"/>
                    <a:pt x="10075" y="9708"/>
                  </a:cubicBezTo>
                  <a:cubicBezTo>
                    <a:pt x="10059" y="9758"/>
                    <a:pt x="10059" y="9825"/>
                    <a:pt x="10109" y="9841"/>
                  </a:cubicBezTo>
                  <a:close/>
                  <a:moveTo>
                    <a:pt x="10510" y="9273"/>
                  </a:moveTo>
                  <a:cubicBezTo>
                    <a:pt x="10527" y="9240"/>
                    <a:pt x="10543" y="9223"/>
                    <a:pt x="10543" y="9190"/>
                  </a:cubicBezTo>
                  <a:cubicBezTo>
                    <a:pt x="10527" y="9190"/>
                    <a:pt x="10510" y="9173"/>
                    <a:pt x="10493" y="9156"/>
                  </a:cubicBezTo>
                  <a:cubicBezTo>
                    <a:pt x="10460" y="9140"/>
                    <a:pt x="10410" y="9140"/>
                    <a:pt x="10426" y="9206"/>
                  </a:cubicBezTo>
                  <a:cubicBezTo>
                    <a:pt x="10460" y="9190"/>
                    <a:pt x="10476" y="9257"/>
                    <a:pt x="10510" y="9273"/>
                  </a:cubicBezTo>
                  <a:close/>
                  <a:moveTo>
                    <a:pt x="10593" y="9106"/>
                  </a:moveTo>
                  <a:cubicBezTo>
                    <a:pt x="10610" y="9073"/>
                    <a:pt x="10627" y="9056"/>
                    <a:pt x="10644" y="9023"/>
                  </a:cubicBezTo>
                  <a:cubicBezTo>
                    <a:pt x="10627" y="8989"/>
                    <a:pt x="10593" y="8972"/>
                    <a:pt x="10527" y="8989"/>
                  </a:cubicBezTo>
                  <a:cubicBezTo>
                    <a:pt x="10527" y="8956"/>
                    <a:pt x="10527" y="8939"/>
                    <a:pt x="10493" y="8939"/>
                  </a:cubicBezTo>
                  <a:cubicBezTo>
                    <a:pt x="10476" y="8906"/>
                    <a:pt x="10527" y="8889"/>
                    <a:pt x="10493" y="8889"/>
                  </a:cubicBezTo>
                  <a:cubicBezTo>
                    <a:pt x="10476" y="8889"/>
                    <a:pt x="10360" y="8872"/>
                    <a:pt x="10309" y="8856"/>
                  </a:cubicBezTo>
                  <a:cubicBezTo>
                    <a:pt x="10293" y="8906"/>
                    <a:pt x="10326" y="8939"/>
                    <a:pt x="10309" y="8989"/>
                  </a:cubicBezTo>
                  <a:cubicBezTo>
                    <a:pt x="10393" y="9006"/>
                    <a:pt x="10426" y="9123"/>
                    <a:pt x="10476" y="9073"/>
                  </a:cubicBezTo>
                  <a:cubicBezTo>
                    <a:pt x="10493" y="9089"/>
                    <a:pt x="10493" y="9140"/>
                    <a:pt x="10510" y="9140"/>
                  </a:cubicBezTo>
                  <a:cubicBezTo>
                    <a:pt x="10493" y="9089"/>
                    <a:pt x="10560" y="9089"/>
                    <a:pt x="10593" y="9106"/>
                  </a:cubicBezTo>
                  <a:close/>
                  <a:moveTo>
                    <a:pt x="10710" y="8906"/>
                  </a:moveTo>
                  <a:cubicBezTo>
                    <a:pt x="10677" y="8906"/>
                    <a:pt x="10660" y="8889"/>
                    <a:pt x="10627" y="8906"/>
                  </a:cubicBezTo>
                  <a:cubicBezTo>
                    <a:pt x="10610" y="8805"/>
                    <a:pt x="10610" y="8772"/>
                    <a:pt x="10577" y="8705"/>
                  </a:cubicBezTo>
                  <a:cubicBezTo>
                    <a:pt x="10593" y="8672"/>
                    <a:pt x="10610" y="8655"/>
                    <a:pt x="10610" y="8605"/>
                  </a:cubicBezTo>
                  <a:cubicBezTo>
                    <a:pt x="10677" y="8622"/>
                    <a:pt x="10794" y="8638"/>
                    <a:pt x="10727" y="8739"/>
                  </a:cubicBezTo>
                  <a:cubicBezTo>
                    <a:pt x="10761" y="8739"/>
                    <a:pt x="10761" y="8772"/>
                    <a:pt x="10777" y="8789"/>
                  </a:cubicBezTo>
                  <a:cubicBezTo>
                    <a:pt x="10744" y="8822"/>
                    <a:pt x="10727" y="8872"/>
                    <a:pt x="10710" y="8906"/>
                  </a:cubicBezTo>
                  <a:close/>
                  <a:moveTo>
                    <a:pt x="10811" y="8688"/>
                  </a:moveTo>
                  <a:cubicBezTo>
                    <a:pt x="10827" y="8672"/>
                    <a:pt x="10827" y="8638"/>
                    <a:pt x="10844" y="8622"/>
                  </a:cubicBezTo>
                  <a:cubicBezTo>
                    <a:pt x="10827" y="8638"/>
                    <a:pt x="10794" y="8638"/>
                    <a:pt x="10794" y="8672"/>
                  </a:cubicBezTo>
                  <a:cubicBezTo>
                    <a:pt x="10811" y="8672"/>
                    <a:pt x="10811" y="8688"/>
                    <a:pt x="10811" y="8688"/>
                  </a:cubicBezTo>
                  <a:close/>
                  <a:moveTo>
                    <a:pt x="10844" y="8622"/>
                  </a:moveTo>
                  <a:cubicBezTo>
                    <a:pt x="10861" y="8605"/>
                    <a:pt x="10861" y="8571"/>
                    <a:pt x="10877" y="8555"/>
                  </a:cubicBezTo>
                  <a:cubicBezTo>
                    <a:pt x="10844" y="8538"/>
                    <a:pt x="10827" y="8538"/>
                    <a:pt x="10827" y="8521"/>
                  </a:cubicBezTo>
                  <a:cubicBezTo>
                    <a:pt x="10861" y="8555"/>
                    <a:pt x="10877" y="8521"/>
                    <a:pt x="10911" y="8488"/>
                  </a:cubicBezTo>
                  <a:cubicBezTo>
                    <a:pt x="10961" y="8371"/>
                    <a:pt x="10994" y="8254"/>
                    <a:pt x="11045" y="8137"/>
                  </a:cubicBezTo>
                  <a:cubicBezTo>
                    <a:pt x="11028" y="8137"/>
                    <a:pt x="11011" y="8137"/>
                    <a:pt x="11011" y="8120"/>
                  </a:cubicBezTo>
                  <a:cubicBezTo>
                    <a:pt x="10994" y="8154"/>
                    <a:pt x="11011" y="8204"/>
                    <a:pt x="10961" y="8204"/>
                  </a:cubicBezTo>
                  <a:cubicBezTo>
                    <a:pt x="10944" y="8204"/>
                    <a:pt x="10994" y="8137"/>
                    <a:pt x="10944" y="8137"/>
                  </a:cubicBezTo>
                  <a:cubicBezTo>
                    <a:pt x="10944" y="8187"/>
                    <a:pt x="10944" y="8221"/>
                    <a:pt x="10961" y="8271"/>
                  </a:cubicBezTo>
                  <a:cubicBezTo>
                    <a:pt x="10944" y="8271"/>
                    <a:pt x="10928" y="8287"/>
                    <a:pt x="10928" y="8304"/>
                  </a:cubicBezTo>
                  <a:cubicBezTo>
                    <a:pt x="10894" y="8321"/>
                    <a:pt x="10894" y="8287"/>
                    <a:pt x="10877" y="8271"/>
                  </a:cubicBezTo>
                  <a:cubicBezTo>
                    <a:pt x="10877" y="8304"/>
                    <a:pt x="10877" y="8304"/>
                    <a:pt x="10877" y="8321"/>
                  </a:cubicBezTo>
                  <a:cubicBezTo>
                    <a:pt x="10861" y="8338"/>
                    <a:pt x="10861" y="8354"/>
                    <a:pt x="10811" y="8354"/>
                  </a:cubicBezTo>
                  <a:cubicBezTo>
                    <a:pt x="10811" y="8271"/>
                    <a:pt x="10761" y="8304"/>
                    <a:pt x="10794" y="8254"/>
                  </a:cubicBezTo>
                  <a:cubicBezTo>
                    <a:pt x="10727" y="8237"/>
                    <a:pt x="10744" y="8204"/>
                    <a:pt x="10694" y="8204"/>
                  </a:cubicBezTo>
                  <a:cubicBezTo>
                    <a:pt x="10694" y="8170"/>
                    <a:pt x="10710" y="8154"/>
                    <a:pt x="10710" y="8137"/>
                  </a:cubicBezTo>
                  <a:cubicBezTo>
                    <a:pt x="10777" y="8154"/>
                    <a:pt x="10794" y="8221"/>
                    <a:pt x="10877" y="8187"/>
                  </a:cubicBezTo>
                  <a:cubicBezTo>
                    <a:pt x="10877" y="8120"/>
                    <a:pt x="10944" y="8170"/>
                    <a:pt x="10978" y="8104"/>
                  </a:cubicBezTo>
                  <a:cubicBezTo>
                    <a:pt x="10978" y="8104"/>
                    <a:pt x="10944" y="8054"/>
                    <a:pt x="10978" y="8037"/>
                  </a:cubicBezTo>
                  <a:cubicBezTo>
                    <a:pt x="11028" y="8087"/>
                    <a:pt x="11045" y="8087"/>
                    <a:pt x="11045" y="8120"/>
                  </a:cubicBezTo>
                  <a:cubicBezTo>
                    <a:pt x="11078" y="8054"/>
                    <a:pt x="11095" y="7987"/>
                    <a:pt x="11111" y="7920"/>
                  </a:cubicBezTo>
                  <a:cubicBezTo>
                    <a:pt x="11095" y="7920"/>
                    <a:pt x="11078" y="7920"/>
                    <a:pt x="11061" y="7886"/>
                  </a:cubicBezTo>
                  <a:cubicBezTo>
                    <a:pt x="11045" y="7886"/>
                    <a:pt x="11028" y="7886"/>
                    <a:pt x="11011" y="7903"/>
                  </a:cubicBezTo>
                  <a:cubicBezTo>
                    <a:pt x="11011" y="7903"/>
                    <a:pt x="11011" y="7903"/>
                    <a:pt x="11011" y="7903"/>
                  </a:cubicBezTo>
                  <a:cubicBezTo>
                    <a:pt x="11028" y="7903"/>
                    <a:pt x="11045" y="7953"/>
                    <a:pt x="11028" y="7953"/>
                  </a:cubicBezTo>
                  <a:cubicBezTo>
                    <a:pt x="11028" y="7937"/>
                    <a:pt x="11028" y="7920"/>
                    <a:pt x="11011" y="7903"/>
                  </a:cubicBezTo>
                  <a:cubicBezTo>
                    <a:pt x="11011" y="7903"/>
                    <a:pt x="11011" y="7903"/>
                    <a:pt x="11011" y="7903"/>
                  </a:cubicBezTo>
                  <a:cubicBezTo>
                    <a:pt x="11011" y="7903"/>
                    <a:pt x="11011" y="7903"/>
                    <a:pt x="11011" y="7903"/>
                  </a:cubicBezTo>
                  <a:cubicBezTo>
                    <a:pt x="11011" y="7820"/>
                    <a:pt x="11061" y="7853"/>
                    <a:pt x="11128" y="7870"/>
                  </a:cubicBezTo>
                  <a:cubicBezTo>
                    <a:pt x="11162" y="7803"/>
                    <a:pt x="11178" y="7719"/>
                    <a:pt x="11195" y="7636"/>
                  </a:cubicBezTo>
                  <a:cubicBezTo>
                    <a:pt x="11145" y="7636"/>
                    <a:pt x="11128" y="7485"/>
                    <a:pt x="11078" y="7552"/>
                  </a:cubicBezTo>
                  <a:cubicBezTo>
                    <a:pt x="11128" y="7586"/>
                    <a:pt x="11061" y="7619"/>
                    <a:pt x="11061" y="7686"/>
                  </a:cubicBezTo>
                  <a:cubicBezTo>
                    <a:pt x="11011" y="7653"/>
                    <a:pt x="11045" y="7452"/>
                    <a:pt x="10961" y="7485"/>
                  </a:cubicBezTo>
                  <a:cubicBezTo>
                    <a:pt x="10994" y="7485"/>
                    <a:pt x="10961" y="7435"/>
                    <a:pt x="10961" y="7435"/>
                  </a:cubicBezTo>
                  <a:cubicBezTo>
                    <a:pt x="10928" y="7469"/>
                    <a:pt x="10928" y="7485"/>
                    <a:pt x="10944" y="7536"/>
                  </a:cubicBezTo>
                  <a:cubicBezTo>
                    <a:pt x="10894" y="7552"/>
                    <a:pt x="10894" y="7502"/>
                    <a:pt x="10844" y="7519"/>
                  </a:cubicBezTo>
                  <a:cubicBezTo>
                    <a:pt x="10861" y="7569"/>
                    <a:pt x="10777" y="7686"/>
                    <a:pt x="10844" y="7753"/>
                  </a:cubicBezTo>
                  <a:cubicBezTo>
                    <a:pt x="10894" y="7736"/>
                    <a:pt x="10911" y="7786"/>
                    <a:pt x="10928" y="7820"/>
                  </a:cubicBezTo>
                  <a:cubicBezTo>
                    <a:pt x="10861" y="7803"/>
                    <a:pt x="10911" y="7903"/>
                    <a:pt x="10844" y="7903"/>
                  </a:cubicBezTo>
                  <a:cubicBezTo>
                    <a:pt x="10811" y="7870"/>
                    <a:pt x="10811" y="7836"/>
                    <a:pt x="10777" y="7803"/>
                  </a:cubicBezTo>
                  <a:cubicBezTo>
                    <a:pt x="10777" y="7937"/>
                    <a:pt x="10644" y="7937"/>
                    <a:pt x="10560" y="7970"/>
                  </a:cubicBezTo>
                  <a:cubicBezTo>
                    <a:pt x="10527" y="8020"/>
                    <a:pt x="10627" y="8070"/>
                    <a:pt x="10560" y="8104"/>
                  </a:cubicBezTo>
                  <a:cubicBezTo>
                    <a:pt x="10560" y="8087"/>
                    <a:pt x="10560" y="8070"/>
                    <a:pt x="10543" y="8070"/>
                  </a:cubicBezTo>
                  <a:cubicBezTo>
                    <a:pt x="10527" y="8120"/>
                    <a:pt x="10560" y="8120"/>
                    <a:pt x="10560" y="8137"/>
                  </a:cubicBezTo>
                  <a:cubicBezTo>
                    <a:pt x="10493" y="8154"/>
                    <a:pt x="10426" y="8087"/>
                    <a:pt x="10476" y="7987"/>
                  </a:cubicBezTo>
                  <a:cubicBezTo>
                    <a:pt x="10426" y="8003"/>
                    <a:pt x="10410" y="7953"/>
                    <a:pt x="10376" y="7937"/>
                  </a:cubicBezTo>
                  <a:cubicBezTo>
                    <a:pt x="10376" y="8020"/>
                    <a:pt x="10309" y="7953"/>
                    <a:pt x="10276" y="7953"/>
                  </a:cubicBezTo>
                  <a:cubicBezTo>
                    <a:pt x="10309" y="8037"/>
                    <a:pt x="10276" y="8120"/>
                    <a:pt x="10259" y="8187"/>
                  </a:cubicBezTo>
                  <a:cubicBezTo>
                    <a:pt x="10293" y="8170"/>
                    <a:pt x="10293" y="8120"/>
                    <a:pt x="10343" y="8137"/>
                  </a:cubicBezTo>
                  <a:cubicBezTo>
                    <a:pt x="10326" y="8204"/>
                    <a:pt x="10376" y="8221"/>
                    <a:pt x="10410" y="8237"/>
                  </a:cubicBezTo>
                  <a:cubicBezTo>
                    <a:pt x="10443" y="8204"/>
                    <a:pt x="10476" y="8237"/>
                    <a:pt x="10510" y="8187"/>
                  </a:cubicBezTo>
                  <a:cubicBezTo>
                    <a:pt x="10527" y="8237"/>
                    <a:pt x="10460" y="8204"/>
                    <a:pt x="10476" y="8271"/>
                  </a:cubicBezTo>
                  <a:cubicBezTo>
                    <a:pt x="10543" y="8338"/>
                    <a:pt x="10627" y="8388"/>
                    <a:pt x="10694" y="8471"/>
                  </a:cubicBezTo>
                  <a:cubicBezTo>
                    <a:pt x="10644" y="8471"/>
                    <a:pt x="10577" y="8521"/>
                    <a:pt x="10527" y="8438"/>
                  </a:cubicBezTo>
                  <a:cubicBezTo>
                    <a:pt x="10510" y="8455"/>
                    <a:pt x="10510" y="8455"/>
                    <a:pt x="10493" y="8455"/>
                  </a:cubicBezTo>
                  <a:cubicBezTo>
                    <a:pt x="10510" y="8505"/>
                    <a:pt x="10476" y="8505"/>
                    <a:pt x="10476" y="8455"/>
                  </a:cubicBezTo>
                  <a:cubicBezTo>
                    <a:pt x="10443" y="8538"/>
                    <a:pt x="10460" y="8521"/>
                    <a:pt x="10460" y="8588"/>
                  </a:cubicBezTo>
                  <a:cubicBezTo>
                    <a:pt x="10493" y="8571"/>
                    <a:pt x="10510" y="8588"/>
                    <a:pt x="10527" y="8588"/>
                  </a:cubicBezTo>
                  <a:cubicBezTo>
                    <a:pt x="10560" y="8521"/>
                    <a:pt x="10660" y="8588"/>
                    <a:pt x="10694" y="8505"/>
                  </a:cubicBezTo>
                  <a:cubicBezTo>
                    <a:pt x="10727" y="8555"/>
                    <a:pt x="10777" y="8588"/>
                    <a:pt x="10811" y="8588"/>
                  </a:cubicBezTo>
                  <a:cubicBezTo>
                    <a:pt x="10794" y="8588"/>
                    <a:pt x="10794" y="8605"/>
                    <a:pt x="10794" y="8622"/>
                  </a:cubicBezTo>
                  <a:cubicBezTo>
                    <a:pt x="10811" y="8622"/>
                    <a:pt x="10811" y="8588"/>
                    <a:pt x="10844" y="8588"/>
                  </a:cubicBezTo>
                  <a:cubicBezTo>
                    <a:pt x="10844" y="8605"/>
                    <a:pt x="10844" y="8622"/>
                    <a:pt x="10844" y="8622"/>
                  </a:cubicBezTo>
                  <a:close/>
                  <a:moveTo>
                    <a:pt x="11212" y="7552"/>
                  </a:moveTo>
                  <a:cubicBezTo>
                    <a:pt x="11212" y="7552"/>
                    <a:pt x="11212" y="7536"/>
                    <a:pt x="11212" y="7536"/>
                  </a:cubicBezTo>
                  <a:cubicBezTo>
                    <a:pt x="11195" y="7536"/>
                    <a:pt x="11178" y="7536"/>
                    <a:pt x="11178" y="7552"/>
                  </a:cubicBezTo>
                  <a:cubicBezTo>
                    <a:pt x="11111" y="7519"/>
                    <a:pt x="11178" y="7435"/>
                    <a:pt x="11212" y="7485"/>
                  </a:cubicBezTo>
                  <a:cubicBezTo>
                    <a:pt x="11228" y="7452"/>
                    <a:pt x="11245" y="7402"/>
                    <a:pt x="11228" y="7352"/>
                  </a:cubicBezTo>
                  <a:cubicBezTo>
                    <a:pt x="11245" y="7352"/>
                    <a:pt x="11262" y="7352"/>
                    <a:pt x="11262" y="7352"/>
                  </a:cubicBezTo>
                  <a:cubicBezTo>
                    <a:pt x="11245" y="7419"/>
                    <a:pt x="11228" y="7485"/>
                    <a:pt x="11212" y="7552"/>
                  </a:cubicBezTo>
                  <a:close/>
                  <a:moveTo>
                    <a:pt x="11295" y="7218"/>
                  </a:moveTo>
                  <a:cubicBezTo>
                    <a:pt x="11295" y="7185"/>
                    <a:pt x="11312" y="7135"/>
                    <a:pt x="11312" y="7101"/>
                  </a:cubicBezTo>
                  <a:cubicBezTo>
                    <a:pt x="11278" y="7101"/>
                    <a:pt x="11245" y="7101"/>
                    <a:pt x="11228" y="7135"/>
                  </a:cubicBezTo>
                  <a:cubicBezTo>
                    <a:pt x="11262" y="7151"/>
                    <a:pt x="11262" y="7118"/>
                    <a:pt x="11295" y="7135"/>
                  </a:cubicBezTo>
                  <a:cubicBezTo>
                    <a:pt x="11312" y="7185"/>
                    <a:pt x="11245" y="7118"/>
                    <a:pt x="11245" y="7168"/>
                  </a:cubicBezTo>
                  <a:cubicBezTo>
                    <a:pt x="11262" y="7185"/>
                    <a:pt x="11278" y="7201"/>
                    <a:pt x="11295" y="7218"/>
                  </a:cubicBezTo>
                  <a:close/>
                  <a:moveTo>
                    <a:pt x="11362" y="6717"/>
                  </a:moveTo>
                  <a:cubicBezTo>
                    <a:pt x="11329" y="6734"/>
                    <a:pt x="11329" y="6767"/>
                    <a:pt x="11278" y="6750"/>
                  </a:cubicBezTo>
                  <a:cubicBezTo>
                    <a:pt x="11278" y="6734"/>
                    <a:pt x="11278" y="6700"/>
                    <a:pt x="11262" y="6683"/>
                  </a:cubicBezTo>
                  <a:cubicBezTo>
                    <a:pt x="11245" y="6717"/>
                    <a:pt x="11212" y="6717"/>
                    <a:pt x="11195" y="6683"/>
                  </a:cubicBezTo>
                  <a:cubicBezTo>
                    <a:pt x="11195" y="6700"/>
                    <a:pt x="11178" y="6700"/>
                    <a:pt x="11178" y="6717"/>
                  </a:cubicBezTo>
                  <a:cubicBezTo>
                    <a:pt x="11195" y="6750"/>
                    <a:pt x="11195" y="6767"/>
                    <a:pt x="11228" y="6800"/>
                  </a:cubicBezTo>
                  <a:cubicBezTo>
                    <a:pt x="11212" y="6750"/>
                    <a:pt x="11228" y="6734"/>
                    <a:pt x="11262" y="6717"/>
                  </a:cubicBezTo>
                  <a:lnTo>
                    <a:pt x="11262" y="6734"/>
                  </a:lnTo>
                  <a:cubicBezTo>
                    <a:pt x="11262" y="6734"/>
                    <a:pt x="11278" y="6750"/>
                    <a:pt x="11262" y="6750"/>
                  </a:cubicBezTo>
                  <a:cubicBezTo>
                    <a:pt x="11228" y="6734"/>
                    <a:pt x="11262" y="6784"/>
                    <a:pt x="11278" y="6784"/>
                  </a:cubicBezTo>
                  <a:cubicBezTo>
                    <a:pt x="11245" y="6800"/>
                    <a:pt x="11278" y="6817"/>
                    <a:pt x="11278" y="6834"/>
                  </a:cubicBezTo>
                  <a:cubicBezTo>
                    <a:pt x="11228" y="6817"/>
                    <a:pt x="11245" y="6867"/>
                    <a:pt x="11228" y="6817"/>
                  </a:cubicBezTo>
                  <a:cubicBezTo>
                    <a:pt x="11212" y="6901"/>
                    <a:pt x="11228" y="6917"/>
                    <a:pt x="11262" y="6967"/>
                  </a:cubicBezTo>
                  <a:cubicBezTo>
                    <a:pt x="11212" y="6967"/>
                    <a:pt x="11195" y="6884"/>
                    <a:pt x="11145" y="6951"/>
                  </a:cubicBezTo>
                  <a:cubicBezTo>
                    <a:pt x="11195" y="7001"/>
                    <a:pt x="11162" y="7018"/>
                    <a:pt x="11212" y="7051"/>
                  </a:cubicBezTo>
                  <a:cubicBezTo>
                    <a:pt x="11111" y="7068"/>
                    <a:pt x="11111" y="7084"/>
                    <a:pt x="11061" y="7135"/>
                  </a:cubicBezTo>
                  <a:cubicBezTo>
                    <a:pt x="11028" y="7084"/>
                    <a:pt x="10961" y="7101"/>
                    <a:pt x="10978" y="7185"/>
                  </a:cubicBezTo>
                  <a:cubicBezTo>
                    <a:pt x="10944" y="7185"/>
                    <a:pt x="10944" y="7201"/>
                    <a:pt x="10894" y="7218"/>
                  </a:cubicBezTo>
                  <a:cubicBezTo>
                    <a:pt x="10894" y="7185"/>
                    <a:pt x="10894" y="7168"/>
                    <a:pt x="10861" y="7168"/>
                  </a:cubicBezTo>
                  <a:cubicBezTo>
                    <a:pt x="10827" y="7235"/>
                    <a:pt x="10894" y="7201"/>
                    <a:pt x="10861" y="7285"/>
                  </a:cubicBezTo>
                  <a:cubicBezTo>
                    <a:pt x="10811" y="7268"/>
                    <a:pt x="10811" y="7402"/>
                    <a:pt x="10794" y="7469"/>
                  </a:cubicBezTo>
                  <a:cubicBezTo>
                    <a:pt x="10827" y="7435"/>
                    <a:pt x="10827" y="7619"/>
                    <a:pt x="10777" y="7552"/>
                  </a:cubicBezTo>
                  <a:cubicBezTo>
                    <a:pt x="10844" y="7519"/>
                    <a:pt x="10694" y="7469"/>
                    <a:pt x="10777" y="7419"/>
                  </a:cubicBezTo>
                  <a:cubicBezTo>
                    <a:pt x="10727" y="7435"/>
                    <a:pt x="10761" y="7385"/>
                    <a:pt x="10761" y="7385"/>
                  </a:cubicBezTo>
                  <a:cubicBezTo>
                    <a:pt x="10744" y="7385"/>
                    <a:pt x="10744" y="7402"/>
                    <a:pt x="10727" y="7385"/>
                  </a:cubicBezTo>
                  <a:cubicBezTo>
                    <a:pt x="10727" y="7352"/>
                    <a:pt x="10727" y="7318"/>
                    <a:pt x="10710" y="7302"/>
                  </a:cubicBezTo>
                  <a:cubicBezTo>
                    <a:pt x="10744" y="7302"/>
                    <a:pt x="10761" y="7302"/>
                    <a:pt x="10761" y="7285"/>
                  </a:cubicBezTo>
                  <a:cubicBezTo>
                    <a:pt x="10744" y="7268"/>
                    <a:pt x="10744" y="7235"/>
                    <a:pt x="10710" y="7235"/>
                  </a:cubicBezTo>
                  <a:cubicBezTo>
                    <a:pt x="10694" y="7302"/>
                    <a:pt x="10694" y="7302"/>
                    <a:pt x="10660" y="7318"/>
                  </a:cubicBezTo>
                  <a:cubicBezTo>
                    <a:pt x="10660" y="7368"/>
                    <a:pt x="10677" y="7485"/>
                    <a:pt x="10744" y="7435"/>
                  </a:cubicBezTo>
                  <a:cubicBezTo>
                    <a:pt x="10710" y="7469"/>
                    <a:pt x="10761" y="7485"/>
                    <a:pt x="10727" y="7502"/>
                  </a:cubicBezTo>
                  <a:cubicBezTo>
                    <a:pt x="10727" y="7435"/>
                    <a:pt x="10694" y="7485"/>
                    <a:pt x="10627" y="7469"/>
                  </a:cubicBezTo>
                  <a:cubicBezTo>
                    <a:pt x="10627" y="7435"/>
                    <a:pt x="10627" y="7352"/>
                    <a:pt x="10593" y="7385"/>
                  </a:cubicBezTo>
                  <a:cubicBezTo>
                    <a:pt x="10593" y="7335"/>
                    <a:pt x="10560" y="7335"/>
                    <a:pt x="10543" y="7302"/>
                  </a:cubicBezTo>
                  <a:cubicBezTo>
                    <a:pt x="10560" y="7302"/>
                    <a:pt x="10577" y="7335"/>
                    <a:pt x="10577" y="7302"/>
                  </a:cubicBezTo>
                  <a:cubicBezTo>
                    <a:pt x="10560" y="7285"/>
                    <a:pt x="10560" y="7268"/>
                    <a:pt x="10577" y="7252"/>
                  </a:cubicBezTo>
                  <a:cubicBezTo>
                    <a:pt x="10543" y="7235"/>
                    <a:pt x="10510" y="7235"/>
                    <a:pt x="10527" y="7168"/>
                  </a:cubicBezTo>
                  <a:cubicBezTo>
                    <a:pt x="10560" y="7151"/>
                    <a:pt x="10560" y="7051"/>
                    <a:pt x="10543" y="7051"/>
                  </a:cubicBezTo>
                  <a:cubicBezTo>
                    <a:pt x="10493" y="7051"/>
                    <a:pt x="10476" y="7068"/>
                    <a:pt x="10443" y="7034"/>
                  </a:cubicBezTo>
                  <a:cubicBezTo>
                    <a:pt x="10493" y="7034"/>
                    <a:pt x="10476" y="6984"/>
                    <a:pt x="10527" y="6984"/>
                  </a:cubicBezTo>
                  <a:cubicBezTo>
                    <a:pt x="10543" y="7084"/>
                    <a:pt x="10560" y="6951"/>
                    <a:pt x="10610" y="7018"/>
                  </a:cubicBezTo>
                  <a:cubicBezTo>
                    <a:pt x="10627" y="6967"/>
                    <a:pt x="10610" y="6917"/>
                    <a:pt x="10627" y="6884"/>
                  </a:cubicBezTo>
                  <a:cubicBezTo>
                    <a:pt x="10677" y="6884"/>
                    <a:pt x="10727" y="6884"/>
                    <a:pt x="10727" y="6817"/>
                  </a:cubicBezTo>
                  <a:cubicBezTo>
                    <a:pt x="10727" y="6784"/>
                    <a:pt x="10694" y="6767"/>
                    <a:pt x="10694" y="6734"/>
                  </a:cubicBezTo>
                  <a:cubicBezTo>
                    <a:pt x="10727" y="6734"/>
                    <a:pt x="10727" y="6800"/>
                    <a:pt x="10744" y="6817"/>
                  </a:cubicBezTo>
                  <a:cubicBezTo>
                    <a:pt x="10777" y="6817"/>
                    <a:pt x="10777" y="6784"/>
                    <a:pt x="10827" y="6800"/>
                  </a:cubicBezTo>
                  <a:cubicBezTo>
                    <a:pt x="10844" y="6717"/>
                    <a:pt x="10861" y="6667"/>
                    <a:pt x="10744" y="6650"/>
                  </a:cubicBezTo>
                  <a:cubicBezTo>
                    <a:pt x="10777" y="6583"/>
                    <a:pt x="10844" y="6650"/>
                    <a:pt x="10844" y="6583"/>
                  </a:cubicBezTo>
                  <a:cubicBezTo>
                    <a:pt x="10928" y="6566"/>
                    <a:pt x="10961" y="6600"/>
                    <a:pt x="10978" y="6667"/>
                  </a:cubicBezTo>
                  <a:cubicBezTo>
                    <a:pt x="10994" y="6650"/>
                    <a:pt x="11028" y="6667"/>
                    <a:pt x="11028" y="6650"/>
                  </a:cubicBezTo>
                  <a:cubicBezTo>
                    <a:pt x="11028" y="6550"/>
                    <a:pt x="10994" y="6533"/>
                    <a:pt x="11045" y="6466"/>
                  </a:cubicBezTo>
                  <a:cubicBezTo>
                    <a:pt x="11061" y="6516"/>
                    <a:pt x="11028" y="6550"/>
                    <a:pt x="11061" y="6583"/>
                  </a:cubicBezTo>
                  <a:cubicBezTo>
                    <a:pt x="11078" y="6500"/>
                    <a:pt x="11111" y="6516"/>
                    <a:pt x="11128" y="6466"/>
                  </a:cubicBezTo>
                  <a:cubicBezTo>
                    <a:pt x="11195" y="6516"/>
                    <a:pt x="11278" y="6433"/>
                    <a:pt x="11245" y="6500"/>
                  </a:cubicBezTo>
                  <a:cubicBezTo>
                    <a:pt x="11262" y="6533"/>
                    <a:pt x="11295" y="6550"/>
                    <a:pt x="11329" y="6566"/>
                  </a:cubicBezTo>
                  <a:cubicBezTo>
                    <a:pt x="11329" y="6533"/>
                    <a:pt x="11345" y="6533"/>
                    <a:pt x="11362" y="6516"/>
                  </a:cubicBezTo>
                  <a:cubicBezTo>
                    <a:pt x="11362" y="6550"/>
                    <a:pt x="11379" y="6533"/>
                    <a:pt x="11379" y="6533"/>
                  </a:cubicBezTo>
                  <a:cubicBezTo>
                    <a:pt x="11379" y="6566"/>
                    <a:pt x="11379" y="6600"/>
                    <a:pt x="11379" y="6650"/>
                  </a:cubicBezTo>
                  <a:cubicBezTo>
                    <a:pt x="11362" y="6650"/>
                    <a:pt x="11362" y="6667"/>
                    <a:pt x="11345" y="6667"/>
                  </a:cubicBezTo>
                  <a:cubicBezTo>
                    <a:pt x="11362" y="6683"/>
                    <a:pt x="11362" y="6683"/>
                    <a:pt x="11362" y="6683"/>
                  </a:cubicBezTo>
                  <a:cubicBezTo>
                    <a:pt x="11362" y="6700"/>
                    <a:pt x="11362" y="6717"/>
                    <a:pt x="11362" y="6717"/>
                  </a:cubicBezTo>
                  <a:close/>
                  <a:moveTo>
                    <a:pt x="11379" y="6500"/>
                  </a:moveTo>
                  <a:cubicBezTo>
                    <a:pt x="11395" y="6383"/>
                    <a:pt x="11395" y="6249"/>
                    <a:pt x="11395" y="6115"/>
                  </a:cubicBezTo>
                  <a:cubicBezTo>
                    <a:pt x="11362" y="6132"/>
                    <a:pt x="11345" y="6165"/>
                    <a:pt x="11312" y="6182"/>
                  </a:cubicBezTo>
                  <a:cubicBezTo>
                    <a:pt x="11312" y="6199"/>
                    <a:pt x="11312" y="6216"/>
                    <a:pt x="11329" y="6216"/>
                  </a:cubicBezTo>
                  <a:cubicBezTo>
                    <a:pt x="11312" y="6299"/>
                    <a:pt x="11162" y="6199"/>
                    <a:pt x="11195" y="6299"/>
                  </a:cubicBezTo>
                  <a:cubicBezTo>
                    <a:pt x="11212" y="6299"/>
                    <a:pt x="11212" y="6282"/>
                    <a:pt x="11212" y="6266"/>
                  </a:cubicBezTo>
                  <a:cubicBezTo>
                    <a:pt x="11228" y="6282"/>
                    <a:pt x="11228" y="6299"/>
                    <a:pt x="11245" y="6299"/>
                  </a:cubicBezTo>
                  <a:cubicBezTo>
                    <a:pt x="11228" y="6316"/>
                    <a:pt x="11212" y="6349"/>
                    <a:pt x="11195" y="6349"/>
                  </a:cubicBezTo>
                  <a:cubicBezTo>
                    <a:pt x="11195" y="6366"/>
                    <a:pt x="11195" y="6383"/>
                    <a:pt x="11195" y="6399"/>
                  </a:cubicBezTo>
                  <a:cubicBezTo>
                    <a:pt x="11278" y="6366"/>
                    <a:pt x="11329" y="6416"/>
                    <a:pt x="11362" y="6466"/>
                  </a:cubicBezTo>
                  <a:cubicBezTo>
                    <a:pt x="11362" y="6466"/>
                    <a:pt x="11362" y="6466"/>
                    <a:pt x="11362" y="6466"/>
                  </a:cubicBezTo>
                  <a:cubicBezTo>
                    <a:pt x="11362" y="6466"/>
                    <a:pt x="11362" y="6466"/>
                    <a:pt x="11362" y="6483"/>
                  </a:cubicBezTo>
                  <a:cubicBezTo>
                    <a:pt x="11362" y="6483"/>
                    <a:pt x="11362" y="6483"/>
                    <a:pt x="11362" y="6500"/>
                  </a:cubicBezTo>
                  <a:cubicBezTo>
                    <a:pt x="11362" y="6500"/>
                    <a:pt x="11362" y="6483"/>
                    <a:pt x="11362" y="6483"/>
                  </a:cubicBezTo>
                  <a:lnTo>
                    <a:pt x="11362" y="6466"/>
                  </a:lnTo>
                  <a:cubicBezTo>
                    <a:pt x="11345" y="6500"/>
                    <a:pt x="11362" y="6500"/>
                    <a:pt x="11379" y="6500"/>
                  </a:cubicBezTo>
                  <a:close/>
                  <a:moveTo>
                    <a:pt x="11395" y="5948"/>
                  </a:moveTo>
                  <a:cubicBezTo>
                    <a:pt x="11395" y="5915"/>
                    <a:pt x="11395" y="5898"/>
                    <a:pt x="11395" y="5881"/>
                  </a:cubicBezTo>
                  <a:cubicBezTo>
                    <a:pt x="11395" y="5898"/>
                    <a:pt x="11395" y="5915"/>
                    <a:pt x="11395" y="5948"/>
                  </a:cubicBezTo>
                  <a:close/>
                  <a:moveTo>
                    <a:pt x="11395" y="5848"/>
                  </a:moveTo>
                  <a:cubicBezTo>
                    <a:pt x="11395" y="5815"/>
                    <a:pt x="11395" y="5781"/>
                    <a:pt x="11395" y="5748"/>
                  </a:cubicBezTo>
                  <a:lnTo>
                    <a:pt x="11395" y="5748"/>
                  </a:lnTo>
                  <a:cubicBezTo>
                    <a:pt x="11395" y="5781"/>
                    <a:pt x="11362" y="5831"/>
                    <a:pt x="11395" y="5848"/>
                  </a:cubicBezTo>
                  <a:close/>
                  <a:moveTo>
                    <a:pt x="11278" y="4812"/>
                  </a:moveTo>
                  <a:cubicBezTo>
                    <a:pt x="11278" y="4795"/>
                    <a:pt x="11262" y="4762"/>
                    <a:pt x="11262" y="4745"/>
                  </a:cubicBezTo>
                  <a:cubicBezTo>
                    <a:pt x="11245" y="4745"/>
                    <a:pt x="11245" y="4745"/>
                    <a:pt x="11228" y="4729"/>
                  </a:cubicBezTo>
                  <a:cubicBezTo>
                    <a:pt x="11228" y="4762"/>
                    <a:pt x="11195" y="4762"/>
                    <a:pt x="11212" y="4812"/>
                  </a:cubicBezTo>
                  <a:cubicBezTo>
                    <a:pt x="11195" y="4812"/>
                    <a:pt x="11195" y="4795"/>
                    <a:pt x="11195" y="4779"/>
                  </a:cubicBezTo>
                  <a:cubicBezTo>
                    <a:pt x="11145" y="4779"/>
                    <a:pt x="11178" y="4879"/>
                    <a:pt x="11111" y="4879"/>
                  </a:cubicBezTo>
                  <a:cubicBezTo>
                    <a:pt x="11195" y="4929"/>
                    <a:pt x="11178" y="4896"/>
                    <a:pt x="11278" y="4879"/>
                  </a:cubicBezTo>
                  <a:cubicBezTo>
                    <a:pt x="11262" y="4845"/>
                    <a:pt x="11262" y="4829"/>
                    <a:pt x="11278" y="4812"/>
                  </a:cubicBezTo>
                  <a:close/>
                  <a:moveTo>
                    <a:pt x="11145" y="4294"/>
                  </a:moveTo>
                  <a:lnTo>
                    <a:pt x="11128" y="4261"/>
                  </a:lnTo>
                  <a:cubicBezTo>
                    <a:pt x="11128" y="4277"/>
                    <a:pt x="11128" y="4294"/>
                    <a:pt x="11095" y="4294"/>
                  </a:cubicBezTo>
                  <a:cubicBezTo>
                    <a:pt x="11111" y="4328"/>
                    <a:pt x="11128" y="4294"/>
                    <a:pt x="11145" y="4294"/>
                  </a:cubicBezTo>
                  <a:close/>
                  <a:moveTo>
                    <a:pt x="8388" y="735"/>
                  </a:moveTo>
                  <a:cubicBezTo>
                    <a:pt x="8371" y="718"/>
                    <a:pt x="8354" y="718"/>
                    <a:pt x="8321" y="702"/>
                  </a:cubicBezTo>
                  <a:cubicBezTo>
                    <a:pt x="8321" y="702"/>
                    <a:pt x="8321" y="702"/>
                    <a:pt x="8321" y="702"/>
                  </a:cubicBezTo>
                  <a:cubicBezTo>
                    <a:pt x="8288" y="735"/>
                    <a:pt x="8354" y="785"/>
                    <a:pt x="8388" y="802"/>
                  </a:cubicBezTo>
                  <a:cubicBezTo>
                    <a:pt x="8371" y="869"/>
                    <a:pt x="8388" y="886"/>
                    <a:pt x="8405" y="936"/>
                  </a:cubicBezTo>
                  <a:cubicBezTo>
                    <a:pt x="8388" y="986"/>
                    <a:pt x="8338" y="1003"/>
                    <a:pt x="8338" y="1019"/>
                  </a:cubicBezTo>
                  <a:cubicBezTo>
                    <a:pt x="8388" y="986"/>
                    <a:pt x="8388" y="1003"/>
                    <a:pt x="8455" y="1019"/>
                  </a:cubicBezTo>
                  <a:cubicBezTo>
                    <a:pt x="8438" y="1103"/>
                    <a:pt x="8488" y="1170"/>
                    <a:pt x="8572" y="1186"/>
                  </a:cubicBezTo>
                  <a:cubicBezTo>
                    <a:pt x="8588" y="1153"/>
                    <a:pt x="8522" y="1119"/>
                    <a:pt x="8555" y="1103"/>
                  </a:cubicBezTo>
                  <a:cubicBezTo>
                    <a:pt x="8555" y="1103"/>
                    <a:pt x="8505" y="1119"/>
                    <a:pt x="8488" y="1086"/>
                  </a:cubicBezTo>
                  <a:cubicBezTo>
                    <a:pt x="8505" y="1053"/>
                    <a:pt x="8555" y="1069"/>
                    <a:pt x="8572" y="1036"/>
                  </a:cubicBezTo>
                  <a:cubicBezTo>
                    <a:pt x="8505" y="936"/>
                    <a:pt x="8455" y="819"/>
                    <a:pt x="8388" y="735"/>
                  </a:cubicBezTo>
                  <a:close/>
                  <a:moveTo>
                    <a:pt x="7268" y="201"/>
                  </a:moveTo>
                  <a:lnTo>
                    <a:pt x="7252" y="201"/>
                  </a:lnTo>
                  <a:cubicBezTo>
                    <a:pt x="7252" y="217"/>
                    <a:pt x="7252" y="217"/>
                    <a:pt x="7252" y="234"/>
                  </a:cubicBezTo>
                  <a:cubicBezTo>
                    <a:pt x="7252" y="234"/>
                    <a:pt x="7268" y="217"/>
                    <a:pt x="7268" y="201"/>
                  </a:cubicBezTo>
                  <a:close/>
                  <a:moveTo>
                    <a:pt x="6583" y="0"/>
                  </a:moveTo>
                  <a:cubicBezTo>
                    <a:pt x="6567" y="0"/>
                    <a:pt x="6550" y="0"/>
                    <a:pt x="6533" y="0"/>
                  </a:cubicBezTo>
                  <a:cubicBezTo>
                    <a:pt x="6517" y="0"/>
                    <a:pt x="6517" y="17"/>
                    <a:pt x="6500" y="17"/>
                  </a:cubicBezTo>
                  <a:cubicBezTo>
                    <a:pt x="6517" y="33"/>
                    <a:pt x="6517" y="50"/>
                    <a:pt x="6517" y="67"/>
                  </a:cubicBezTo>
                  <a:cubicBezTo>
                    <a:pt x="6533" y="50"/>
                    <a:pt x="6550" y="67"/>
                    <a:pt x="6550" y="84"/>
                  </a:cubicBezTo>
                  <a:cubicBezTo>
                    <a:pt x="6567" y="67"/>
                    <a:pt x="6567" y="33"/>
                    <a:pt x="6583" y="0"/>
                  </a:cubicBezTo>
                  <a:close/>
                  <a:moveTo>
                    <a:pt x="7385" y="11128"/>
                  </a:moveTo>
                  <a:cubicBezTo>
                    <a:pt x="7385" y="11094"/>
                    <a:pt x="7369" y="11078"/>
                    <a:pt x="7352" y="11061"/>
                  </a:cubicBezTo>
                  <a:cubicBezTo>
                    <a:pt x="7369" y="11061"/>
                    <a:pt x="7402" y="11061"/>
                    <a:pt x="7402" y="11078"/>
                  </a:cubicBezTo>
                  <a:cubicBezTo>
                    <a:pt x="7369" y="11061"/>
                    <a:pt x="7436" y="11128"/>
                    <a:pt x="7385" y="11128"/>
                  </a:cubicBezTo>
                  <a:close/>
                  <a:moveTo>
                    <a:pt x="7218" y="11044"/>
                  </a:moveTo>
                  <a:cubicBezTo>
                    <a:pt x="7185" y="10994"/>
                    <a:pt x="7135" y="10961"/>
                    <a:pt x="7118" y="10894"/>
                  </a:cubicBezTo>
                  <a:cubicBezTo>
                    <a:pt x="7118" y="10927"/>
                    <a:pt x="7068" y="10894"/>
                    <a:pt x="7051" y="10911"/>
                  </a:cubicBezTo>
                  <a:cubicBezTo>
                    <a:pt x="7068" y="10911"/>
                    <a:pt x="7068" y="10877"/>
                    <a:pt x="7068" y="10844"/>
                  </a:cubicBezTo>
                  <a:cubicBezTo>
                    <a:pt x="7085" y="10827"/>
                    <a:pt x="7118" y="10877"/>
                    <a:pt x="7118" y="10844"/>
                  </a:cubicBezTo>
                  <a:cubicBezTo>
                    <a:pt x="7118" y="10827"/>
                    <a:pt x="7135" y="10777"/>
                    <a:pt x="7151" y="10727"/>
                  </a:cubicBezTo>
                  <a:cubicBezTo>
                    <a:pt x="7185" y="10727"/>
                    <a:pt x="7202" y="10727"/>
                    <a:pt x="7218" y="10710"/>
                  </a:cubicBezTo>
                  <a:cubicBezTo>
                    <a:pt x="7235" y="10777"/>
                    <a:pt x="7285" y="10744"/>
                    <a:pt x="7335" y="10777"/>
                  </a:cubicBezTo>
                  <a:cubicBezTo>
                    <a:pt x="7335" y="10744"/>
                    <a:pt x="7302" y="10744"/>
                    <a:pt x="7335" y="10744"/>
                  </a:cubicBezTo>
                  <a:cubicBezTo>
                    <a:pt x="7335" y="10794"/>
                    <a:pt x="7369" y="10794"/>
                    <a:pt x="7385" y="10827"/>
                  </a:cubicBezTo>
                  <a:cubicBezTo>
                    <a:pt x="7385" y="10810"/>
                    <a:pt x="7402" y="10810"/>
                    <a:pt x="7402" y="10827"/>
                  </a:cubicBezTo>
                  <a:cubicBezTo>
                    <a:pt x="7385" y="10844"/>
                    <a:pt x="7369" y="10810"/>
                    <a:pt x="7352" y="10844"/>
                  </a:cubicBezTo>
                  <a:cubicBezTo>
                    <a:pt x="7352" y="10877"/>
                    <a:pt x="7369" y="10927"/>
                    <a:pt x="7385" y="10894"/>
                  </a:cubicBezTo>
                  <a:cubicBezTo>
                    <a:pt x="7385" y="10994"/>
                    <a:pt x="7302" y="10927"/>
                    <a:pt x="7319" y="11044"/>
                  </a:cubicBezTo>
                  <a:cubicBezTo>
                    <a:pt x="7252" y="11028"/>
                    <a:pt x="7252" y="11028"/>
                    <a:pt x="7218" y="11044"/>
                  </a:cubicBezTo>
                  <a:close/>
                  <a:moveTo>
                    <a:pt x="7285" y="10777"/>
                  </a:moveTo>
                  <a:cubicBezTo>
                    <a:pt x="7302" y="10827"/>
                    <a:pt x="7302" y="10844"/>
                    <a:pt x="7285" y="10877"/>
                  </a:cubicBezTo>
                  <a:cubicBezTo>
                    <a:pt x="7252" y="10844"/>
                    <a:pt x="7202" y="10877"/>
                    <a:pt x="7202" y="10844"/>
                  </a:cubicBezTo>
                  <a:cubicBezTo>
                    <a:pt x="7252" y="10844"/>
                    <a:pt x="7202" y="10810"/>
                    <a:pt x="7218" y="10777"/>
                  </a:cubicBezTo>
                  <a:cubicBezTo>
                    <a:pt x="7252" y="10794"/>
                    <a:pt x="7252" y="10827"/>
                    <a:pt x="7285" y="10777"/>
                  </a:cubicBezTo>
                  <a:close/>
                  <a:moveTo>
                    <a:pt x="10476" y="7703"/>
                  </a:moveTo>
                  <a:cubicBezTo>
                    <a:pt x="10360" y="7669"/>
                    <a:pt x="10376" y="7485"/>
                    <a:pt x="10443" y="7435"/>
                  </a:cubicBezTo>
                  <a:cubicBezTo>
                    <a:pt x="10460" y="7469"/>
                    <a:pt x="10476" y="7452"/>
                    <a:pt x="10510" y="7452"/>
                  </a:cubicBezTo>
                  <a:cubicBezTo>
                    <a:pt x="10510" y="7485"/>
                    <a:pt x="10476" y="7502"/>
                    <a:pt x="10527" y="7519"/>
                  </a:cubicBezTo>
                  <a:cubicBezTo>
                    <a:pt x="10527" y="7419"/>
                    <a:pt x="10627" y="7552"/>
                    <a:pt x="10644" y="7519"/>
                  </a:cubicBezTo>
                  <a:cubicBezTo>
                    <a:pt x="10627" y="7519"/>
                    <a:pt x="10627" y="7502"/>
                    <a:pt x="10660" y="7502"/>
                  </a:cubicBezTo>
                  <a:cubicBezTo>
                    <a:pt x="10677" y="7536"/>
                    <a:pt x="10627" y="7569"/>
                    <a:pt x="10660" y="7569"/>
                  </a:cubicBezTo>
                  <a:cubicBezTo>
                    <a:pt x="10710" y="7569"/>
                    <a:pt x="10710" y="7552"/>
                    <a:pt x="10744" y="7602"/>
                  </a:cubicBezTo>
                  <a:cubicBezTo>
                    <a:pt x="10727" y="7586"/>
                    <a:pt x="10694" y="7619"/>
                    <a:pt x="10727" y="7619"/>
                  </a:cubicBezTo>
                  <a:cubicBezTo>
                    <a:pt x="10761" y="7619"/>
                    <a:pt x="10777" y="7552"/>
                    <a:pt x="10811" y="7602"/>
                  </a:cubicBezTo>
                  <a:cubicBezTo>
                    <a:pt x="10761" y="7669"/>
                    <a:pt x="10777" y="7669"/>
                    <a:pt x="10777" y="7786"/>
                  </a:cubicBezTo>
                  <a:cubicBezTo>
                    <a:pt x="10744" y="7769"/>
                    <a:pt x="10727" y="7786"/>
                    <a:pt x="10727" y="7820"/>
                  </a:cubicBezTo>
                  <a:cubicBezTo>
                    <a:pt x="10761" y="7836"/>
                    <a:pt x="10761" y="7786"/>
                    <a:pt x="10761" y="7836"/>
                  </a:cubicBezTo>
                  <a:cubicBezTo>
                    <a:pt x="10710" y="7853"/>
                    <a:pt x="10694" y="7820"/>
                    <a:pt x="10660" y="7836"/>
                  </a:cubicBezTo>
                  <a:cubicBezTo>
                    <a:pt x="10677" y="7786"/>
                    <a:pt x="10677" y="7786"/>
                    <a:pt x="10660" y="7753"/>
                  </a:cubicBezTo>
                  <a:cubicBezTo>
                    <a:pt x="10694" y="7753"/>
                    <a:pt x="10677" y="7719"/>
                    <a:pt x="10694" y="7703"/>
                  </a:cubicBezTo>
                  <a:cubicBezTo>
                    <a:pt x="10644" y="7703"/>
                    <a:pt x="10710" y="7669"/>
                    <a:pt x="10694" y="7636"/>
                  </a:cubicBezTo>
                  <a:cubicBezTo>
                    <a:pt x="10677" y="7636"/>
                    <a:pt x="10627" y="7586"/>
                    <a:pt x="10610" y="7636"/>
                  </a:cubicBezTo>
                  <a:cubicBezTo>
                    <a:pt x="10644" y="7653"/>
                    <a:pt x="10677" y="7686"/>
                    <a:pt x="10627" y="7703"/>
                  </a:cubicBezTo>
                  <a:cubicBezTo>
                    <a:pt x="10627" y="7686"/>
                    <a:pt x="10610" y="7686"/>
                    <a:pt x="10593" y="7686"/>
                  </a:cubicBezTo>
                  <a:cubicBezTo>
                    <a:pt x="10560" y="7619"/>
                    <a:pt x="10527" y="7569"/>
                    <a:pt x="10476" y="7519"/>
                  </a:cubicBezTo>
                  <a:cubicBezTo>
                    <a:pt x="10493" y="7552"/>
                    <a:pt x="10493" y="7569"/>
                    <a:pt x="10476" y="7602"/>
                  </a:cubicBezTo>
                  <a:cubicBezTo>
                    <a:pt x="10527" y="7602"/>
                    <a:pt x="10476" y="7669"/>
                    <a:pt x="10476" y="7703"/>
                  </a:cubicBezTo>
                  <a:close/>
                  <a:moveTo>
                    <a:pt x="10009" y="9440"/>
                  </a:moveTo>
                  <a:cubicBezTo>
                    <a:pt x="9975" y="9490"/>
                    <a:pt x="10025" y="9474"/>
                    <a:pt x="9992" y="9507"/>
                  </a:cubicBezTo>
                  <a:cubicBezTo>
                    <a:pt x="10025" y="9524"/>
                    <a:pt x="10042" y="9574"/>
                    <a:pt x="10042" y="9524"/>
                  </a:cubicBezTo>
                  <a:cubicBezTo>
                    <a:pt x="10042" y="9524"/>
                    <a:pt x="10042" y="9541"/>
                    <a:pt x="10059" y="9541"/>
                  </a:cubicBezTo>
                  <a:cubicBezTo>
                    <a:pt x="10059" y="9524"/>
                    <a:pt x="10075" y="9524"/>
                    <a:pt x="10075" y="9541"/>
                  </a:cubicBezTo>
                  <a:cubicBezTo>
                    <a:pt x="10025" y="9557"/>
                    <a:pt x="10126" y="9591"/>
                    <a:pt x="10075" y="9607"/>
                  </a:cubicBezTo>
                  <a:cubicBezTo>
                    <a:pt x="10075" y="9541"/>
                    <a:pt x="10059" y="9624"/>
                    <a:pt x="10025" y="9607"/>
                  </a:cubicBezTo>
                  <a:cubicBezTo>
                    <a:pt x="9992" y="9524"/>
                    <a:pt x="9975" y="9591"/>
                    <a:pt x="9942" y="9541"/>
                  </a:cubicBezTo>
                  <a:cubicBezTo>
                    <a:pt x="9958" y="9490"/>
                    <a:pt x="9925" y="9507"/>
                    <a:pt x="9925" y="9440"/>
                  </a:cubicBezTo>
                  <a:cubicBezTo>
                    <a:pt x="9975" y="9424"/>
                    <a:pt x="9992" y="9474"/>
                    <a:pt x="10009" y="9440"/>
                  </a:cubicBezTo>
                  <a:close/>
                  <a:moveTo>
                    <a:pt x="11228" y="5982"/>
                  </a:moveTo>
                  <a:cubicBezTo>
                    <a:pt x="11278" y="5982"/>
                    <a:pt x="11295" y="5965"/>
                    <a:pt x="11329" y="5948"/>
                  </a:cubicBezTo>
                  <a:cubicBezTo>
                    <a:pt x="11329" y="5998"/>
                    <a:pt x="11312" y="5998"/>
                    <a:pt x="11329" y="6049"/>
                  </a:cubicBezTo>
                  <a:cubicBezTo>
                    <a:pt x="11278" y="6032"/>
                    <a:pt x="11245" y="5998"/>
                    <a:pt x="11228" y="5982"/>
                  </a:cubicBezTo>
                  <a:close/>
                  <a:moveTo>
                    <a:pt x="10694" y="6566"/>
                  </a:moveTo>
                  <a:cubicBezTo>
                    <a:pt x="10710" y="6566"/>
                    <a:pt x="10727" y="6583"/>
                    <a:pt x="10744" y="6583"/>
                  </a:cubicBezTo>
                  <a:cubicBezTo>
                    <a:pt x="10744" y="6483"/>
                    <a:pt x="10761" y="6383"/>
                    <a:pt x="10827" y="6433"/>
                  </a:cubicBezTo>
                  <a:cubicBezTo>
                    <a:pt x="10827" y="6450"/>
                    <a:pt x="10827" y="6466"/>
                    <a:pt x="10811" y="6466"/>
                  </a:cubicBezTo>
                  <a:cubicBezTo>
                    <a:pt x="10827" y="6483"/>
                    <a:pt x="10861" y="6500"/>
                    <a:pt x="10877" y="6500"/>
                  </a:cubicBezTo>
                  <a:cubicBezTo>
                    <a:pt x="10861" y="6416"/>
                    <a:pt x="10994" y="6383"/>
                    <a:pt x="11028" y="6433"/>
                  </a:cubicBezTo>
                  <a:cubicBezTo>
                    <a:pt x="11061" y="6416"/>
                    <a:pt x="11045" y="6383"/>
                    <a:pt x="11095" y="6383"/>
                  </a:cubicBezTo>
                  <a:cubicBezTo>
                    <a:pt x="11078" y="6316"/>
                    <a:pt x="11095" y="6266"/>
                    <a:pt x="11095" y="6216"/>
                  </a:cubicBezTo>
                  <a:cubicBezTo>
                    <a:pt x="11128" y="6232"/>
                    <a:pt x="11178" y="6299"/>
                    <a:pt x="11195" y="6216"/>
                  </a:cubicBezTo>
                  <a:cubicBezTo>
                    <a:pt x="11178" y="6216"/>
                    <a:pt x="11162" y="6232"/>
                    <a:pt x="11145" y="6249"/>
                  </a:cubicBezTo>
                  <a:cubicBezTo>
                    <a:pt x="11128" y="6249"/>
                    <a:pt x="11128" y="6199"/>
                    <a:pt x="11145" y="6199"/>
                  </a:cubicBezTo>
                  <a:cubicBezTo>
                    <a:pt x="11128" y="6199"/>
                    <a:pt x="11095" y="6165"/>
                    <a:pt x="11095" y="6199"/>
                  </a:cubicBezTo>
                  <a:cubicBezTo>
                    <a:pt x="11061" y="6199"/>
                    <a:pt x="11061" y="6182"/>
                    <a:pt x="11061" y="6149"/>
                  </a:cubicBezTo>
                  <a:cubicBezTo>
                    <a:pt x="11095" y="6149"/>
                    <a:pt x="11095" y="6165"/>
                    <a:pt x="11128" y="6165"/>
                  </a:cubicBezTo>
                  <a:cubicBezTo>
                    <a:pt x="11145" y="6115"/>
                    <a:pt x="11078" y="6149"/>
                    <a:pt x="11078" y="6099"/>
                  </a:cubicBezTo>
                  <a:cubicBezTo>
                    <a:pt x="11111" y="6065"/>
                    <a:pt x="11128" y="6015"/>
                    <a:pt x="11178" y="5898"/>
                  </a:cubicBezTo>
                  <a:cubicBezTo>
                    <a:pt x="11195" y="5898"/>
                    <a:pt x="11195" y="5932"/>
                    <a:pt x="11212" y="5948"/>
                  </a:cubicBezTo>
                  <a:cubicBezTo>
                    <a:pt x="11228" y="5932"/>
                    <a:pt x="11228" y="5915"/>
                    <a:pt x="11262" y="5915"/>
                  </a:cubicBezTo>
                  <a:cubicBezTo>
                    <a:pt x="11212" y="5865"/>
                    <a:pt x="11295" y="5815"/>
                    <a:pt x="11262" y="5781"/>
                  </a:cubicBezTo>
                  <a:cubicBezTo>
                    <a:pt x="11262" y="5764"/>
                    <a:pt x="11295" y="5764"/>
                    <a:pt x="11278" y="5748"/>
                  </a:cubicBezTo>
                  <a:cubicBezTo>
                    <a:pt x="11312" y="5748"/>
                    <a:pt x="11295" y="5781"/>
                    <a:pt x="11329" y="5764"/>
                  </a:cubicBezTo>
                  <a:cubicBezTo>
                    <a:pt x="11345" y="5748"/>
                    <a:pt x="11278" y="5631"/>
                    <a:pt x="11362" y="5631"/>
                  </a:cubicBezTo>
                  <a:cubicBezTo>
                    <a:pt x="11329" y="5614"/>
                    <a:pt x="11295" y="5581"/>
                    <a:pt x="11278" y="5547"/>
                  </a:cubicBezTo>
                  <a:cubicBezTo>
                    <a:pt x="11245" y="5597"/>
                    <a:pt x="11195" y="5564"/>
                    <a:pt x="11111" y="5614"/>
                  </a:cubicBezTo>
                  <a:cubicBezTo>
                    <a:pt x="11128" y="5647"/>
                    <a:pt x="11111" y="5664"/>
                    <a:pt x="11095" y="5698"/>
                  </a:cubicBezTo>
                  <a:cubicBezTo>
                    <a:pt x="11095" y="5731"/>
                    <a:pt x="11128" y="5748"/>
                    <a:pt x="11145" y="5764"/>
                  </a:cubicBezTo>
                  <a:cubicBezTo>
                    <a:pt x="11111" y="5781"/>
                    <a:pt x="11128" y="5781"/>
                    <a:pt x="11145" y="5848"/>
                  </a:cubicBezTo>
                  <a:cubicBezTo>
                    <a:pt x="11128" y="5865"/>
                    <a:pt x="11111" y="5831"/>
                    <a:pt x="11111" y="5848"/>
                  </a:cubicBezTo>
                  <a:cubicBezTo>
                    <a:pt x="11095" y="5848"/>
                    <a:pt x="11111" y="5798"/>
                    <a:pt x="11078" y="5831"/>
                  </a:cubicBezTo>
                  <a:cubicBezTo>
                    <a:pt x="11078" y="5815"/>
                    <a:pt x="11078" y="5798"/>
                    <a:pt x="11061" y="5798"/>
                  </a:cubicBezTo>
                  <a:cubicBezTo>
                    <a:pt x="11061" y="5781"/>
                    <a:pt x="11078" y="5781"/>
                    <a:pt x="11095" y="5781"/>
                  </a:cubicBezTo>
                  <a:cubicBezTo>
                    <a:pt x="11078" y="5764"/>
                    <a:pt x="11078" y="5731"/>
                    <a:pt x="11061" y="5714"/>
                  </a:cubicBezTo>
                  <a:cubicBezTo>
                    <a:pt x="11045" y="5731"/>
                    <a:pt x="10994" y="5798"/>
                    <a:pt x="11028" y="5831"/>
                  </a:cubicBezTo>
                  <a:cubicBezTo>
                    <a:pt x="11028" y="5865"/>
                    <a:pt x="10978" y="5831"/>
                    <a:pt x="10961" y="5865"/>
                  </a:cubicBezTo>
                  <a:cubicBezTo>
                    <a:pt x="10961" y="5865"/>
                    <a:pt x="10961" y="5798"/>
                    <a:pt x="10928" y="5848"/>
                  </a:cubicBezTo>
                  <a:cubicBezTo>
                    <a:pt x="10928" y="5865"/>
                    <a:pt x="10944" y="5848"/>
                    <a:pt x="10944" y="5865"/>
                  </a:cubicBezTo>
                  <a:cubicBezTo>
                    <a:pt x="10944" y="5898"/>
                    <a:pt x="10877" y="5831"/>
                    <a:pt x="10894" y="5915"/>
                  </a:cubicBezTo>
                  <a:cubicBezTo>
                    <a:pt x="10877" y="5915"/>
                    <a:pt x="10894" y="5865"/>
                    <a:pt x="10877" y="5848"/>
                  </a:cubicBezTo>
                  <a:cubicBezTo>
                    <a:pt x="10861" y="5831"/>
                    <a:pt x="10844" y="5815"/>
                    <a:pt x="10811" y="5831"/>
                  </a:cubicBezTo>
                  <a:lnTo>
                    <a:pt x="10811" y="5915"/>
                  </a:lnTo>
                  <a:cubicBezTo>
                    <a:pt x="10844" y="5865"/>
                    <a:pt x="10844" y="5881"/>
                    <a:pt x="10877" y="5932"/>
                  </a:cubicBezTo>
                  <a:cubicBezTo>
                    <a:pt x="10911" y="5948"/>
                    <a:pt x="10911" y="5915"/>
                    <a:pt x="10928" y="5932"/>
                  </a:cubicBezTo>
                  <a:cubicBezTo>
                    <a:pt x="10961" y="5932"/>
                    <a:pt x="10911" y="5982"/>
                    <a:pt x="10961" y="5982"/>
                  </a:cubicBezTo>
                  <a:cubicBezTo>
                    <a:pt x="10894" y="5998"/>
                    <a:pt x="10994" y="6049"/>
                    <a:pt x="10928" y="6082"/>
                  </a:cubicBezTo>
                  <a:cubicBezTo>
                    <a:pt x="10944" y="6065"/>
                    <a:pt x="10978" y="6099"/>
                    <a:pt x="11011" y="6082"/>
                  </a:cubicBezTo>
                  <a:cubicBezTo>
                    <a:pt x="10994" y="6132"/>
                    <a:pt x="10978" y="6165"/>
                    <a:pt x="11028" y="6199"/>
                  </a:cubicBezTo>
                  <a:cubicBezTo>
                    <a:pt x="10994" y="6216"/>
                    <a:pt x="10994" y="6216"/>
                    <a:pt x="10944" y="6232"/>
                  </a:cubicBezTo>
                  <a:lnTo>
                    <a:pt x="10944" y="6282"/>
                  </a:lnTo>
                  <a:cubicBezTo>
                    <a:pt x="10944" y="6282"/>
                    <a:pt x="10877" y="6316"/>
                    <a:pt x="10877" y="6266"/>
                  </a:cubicBezTo>
                  <a:cubicBezTo>
                    <a:pt x="10844" y="6299"/>
                    <a:pt x="10894" y="6333"/>
                    <a:pt x="10827" y="6316"/>
                  </a:cubicBezTo>
                  <a:cubicBezTo>
                    <a:pt x="10827" y="6349"/>
                    <a:pt x="10844" y="6383"/>
                    <a:pt x="10827" y="6416"/>
                  </a:cubicBezTo>
                  <a:cubicBezTo>
                    <a:pt x="10794" y="6349"/>
                    <a:pt x="10744" y="6450"/>
                    <a:pt x="10744" y="6399"/>
                  </a:cubicBezTo>
                  <a:cubicBezTo>
                    <a:pt x="10710" y="6399"/>
                    <a:pt x="10694" y="6416"/>
                    <a:pt x="10710" y="6466"/>
                  </a:cubicBezTo>
                  <a:cubicBezTo>
                    <a:pt x="10727" y="6450"/>
                    <a:pt x="10727" y="6500"/>
                    <a:pt x="10744" y="6500"/>
                  </a:cubicBezTo>
                  <a:cubicBezTo>
                    <a:pt x="10694" y="6500"/>
                    <a:pt x="10694" y="6550"/>
                    <a:pt x="10627" y="6566"/>
                  </a:cubicBezTo>
                  <a:cubicBezTo>
                    <a:pt x="10627" y="6617"/>
                    <a:pt x="10644" y="6617"/>
                    <a:pt x="10660" y="6650"/>
                  </a:cubicBezTo>
                  <a:cubicBezTo>
                    <a:pt x="10694" y="6650"/>
                    <a:pt x="10677" y="6583"/>
                    <a:pt x="10694" y="6566"/>
                  </a:cubicBezTo>
                  <a:close/>
                  <a:moveTo>
                    <a:pt x="11095" y="5932"/>
                  </a:moveTo>
                  <a:cubicBezTo>
                    <a:pt x="11111" y="5965"/>
                    <a:pt x="11045" y="5998"/>
                    <a:pt x="11028" y="5948"/>
                  </a:cubicBezTo>
                  <a:cubicBezTo>
                    <a:pt x="11078" y="5965"/>
                    <a:pt x="11061" y="5915"/>
                    <a:pt x="11095" y="5932"/>
                  </a:cubicBezTo>
                  <a:close/>
                  <a:moveTo>
                    <a:pt x="11061" y="7302"/>
                  </a:moveTo>
                  <a:cubicBezTo>
                    <a:pt x="11045" y="7252"/>
                    <a:pt x="11028" y="7201"/>
                    <a:pt x="11011" y="7151"/>
                  </a:cubicBezTo>
                  <a:cubicBezTo>
                    <a:pt x="11011" y="7218"/>
                    <a:pt x="10978" y="7302"/>
                    <a:pt x="11061" y="7335"/>
                  </a:cubicBezTo>
                  <a:cubicBezTo>
                    <a:pt x="11045" y="7318"/>
                    <a:pt x="11061" y="7318"/>
                    <a:pt x="11061" y="7302"/>
                  </a:cubicBezTo>
                  <a:close/>
                  <a:moveTo>
                    <a:pt x="10159" y="7736"/>
                  </a:moveTo>
                  <a:cubicBezTo>
                    <a:pt x="10092" y="7736"/>
                    <a:pt x="10075" y="7719"/>
                    <a:pt x="10075" y="7686"/>
                  </a:cubicBezTo>
                  <a:cubicBezTo>
                    <a:pt x="10059" y="7736"/>
                    <a:pt x="10025" y="7703"/>
                    <a:pt x="10009" y="7703"/>
                  </a:cubicBezTo>
                  <a:cubicBezTo>
                    <a:pt x="10009" y="7619"/>
                    <a:pt x="10009" y="7569"/>
                    <a:pt x="10092" y="7619"/>
                  </a:cubicBezTo>
                  <a:cubicBezTo>
                    <a:pt x="10109" y="7586"/>
                    <a:pt x="10092" y="7552"/>
                    <a:pt x="10142" y="7569"/>
                  </a:cubicBezTo>
                  <a:cubicBezTo>
                    <a:pt x="10159" y="7552"/>
                    <a:pt x="10142" y="7502"/>
                    <a:pt x="10176" y="7502"/>
                  </a:cubicBezTo>
                  <a:cubicBezTo>
                    <a:pt x="10192" y="7536"/>
                    <a:pt x="10159" y="7536"/>
                    <a:pt x="10159" y="7552"/>
                  </a:cubicBezTo>
                  <a:cubicBezTo>
                    <a:pt x="10176" y="7552"/>
                    <a:pt x="10192" y="7552"/>
                    <a:pt x="10209" y="7569"/>
                  </a:cubicBezTo>
                  <a:cubicBezTo>
                    <a:pt x="10209" y="7552"/>
                    <a:pt x="10209" y="7536"/>
                    <a:pt x="10192" y="7519"/>
                  </a:cubicBezTo>
                  <a:cubicBezTo>
                    <a:pt x="10209" y="7519"/>
                    <a:pt x="10226" y="7502"/>
                    <a:pt x="10226" y="7502"/>
                  </a:cubicBezTo>
                  <a:cubicBezTo>
                    <a:pt x="10209" y="7536"/>
                    <a:pt x="10293" y="7552"/>
                    <a:pt x="10259" y="7552"/>
                  </a:cubicBezTo>
                  <a:cubicBezTo>
                    <a:pt x="10243" y="7552"/>
                    <a:pt x="10243" y="7536"/>
                    <a:pt x="10209" y="7536"/>
                  </a:cubicBezTo>
                  <a:cubicBezTo>
                    <a:pt x="10226" y="7602"/>
                    <a:pt x="10192" y="7586"/>
                    <a:pt x="10176" y="7602"/>
                  </a:cubicBezTo>
                  <a:cubicBezTo>
                    <a:pt x="10192" y="7653"/>
                    <a:pt x="10159" y="7586"/>
                    <a:pt x="10159" y="7619"/>
                  </a:cubicBezTo>
                  <a:cubicBezTo>
                    <a:pt x="10192" y="7653"/>
                    <a:pt x="10176" y="7703"/>
                    <a:pt x="10159" y="7736"/>
                  </a:cubicBezTo>
                  <a:close/>
                  <a:moveTo>
                    <a:pt x="10243" y="8705"/>
                  </a:moveTo>
                  <a:cubicBezTo>
                    <a:pt x="10226" y="8672"/>
                    <a:pt x="10209" y="8638"/>
                    <a:pt x="10176" y="8672"/>
                  </a:cubicBezTo>
                  <a:cubicBezTo>
                    <a:pt x="10192" y="8638"/>
                    <a:pt x="10192" y="8555"/>
                    <a:pt x="10243" y="8588"/>
                  </a:cubicBezTo>
                  <a:cubicBezTo>
                    <a:pt x="10243" y="8521"/>
                    <a:pt x="10226" y="8505"/>
                    <a:pt x="10226" y="8438"/>
                  </a:cubicBezTo>
                  <a:cubicBezTo>
                    <a:pt x="10293" y="8421"/>
                    <a:pt x="10343" y="8488"/>
                    <a:pt x="10376" y="8455"/>
                  </a:cubicBezTo>
                  <a:cubicBezTo>
                    <a:pt x="10376" y="8538"/>
                    <a:pt x="10376" y="8555"/>
                    <a:pt x="10360" y="8622"/>
                  </a:cubicBezTo>
                  <a:cubicBezTo>
                    <a:pt x="10309" y="8638"/>
                    <a:pt x="10309" y="8605"/>
                    <a:pt x="10259" y="8588"/>
                  </a:cubicBezTo>
                  <a:cubicBezTo>
                    <a:pt x="10276" y="8655"/>
                    <a:pt x="10243" y="8588"/>
                    <a:pt x="10243" y="8622"/>
                  </a:cubicBezTo>
                  <a:cubicBezTo>
                    <a:pt x="10259" y="8622"/>
                    <a:pt x="10259" y="8705"/>
                    <a:pt x="10243" y="8705"/>
                  </a:cubicBezTo>
                  <a:close/>
                  <a:moveTo>
                    <a:pt x="10794" y="6901"/>
                  </a:moveTo>
                  <a:cubicBezTo>
                    <a:pt x="10794" y="6901"/>
                    <a:pt x="10794" y="6867"/>
                    <a:pt x="10761" y="6884"/>
                  </a:cubicBezTo>
                  <a:cubicBezTo>
                    <a:pt x="10761" y="6934"/>
                    <a:pt x="10761" y="6917"/>
                    <a:pt x="10744" y="6984"/>
                  </a:cubicBezTo>
                  <a:cubicBezTo>
                    <a:pt x="10710" y="6967"/>
                    <a:pt x="10644" y="7084"/>
                    <a:pt x="10694" y="7151"/>
                  </a:cubicBezTo>
                  <a:cubicBezTo>
                    <a:pt x="10744" y="7151"/>
                    <a:pt x="10744" y="7168"/>
                    <a:pt x="10761" y="7185"/>
                  </a:cubicBezTo>
                  <a:cubicBezTo>
                    <a:pt x="10811" y="7201"/>
                    <a:pt x="10811" y="7168"/>
                    <a:pt x="10844" y="7168"/>
                  </a:cubicBezTo>
                  <a:cubicBezTo>
                    <a:pt x="10827" y="7151"/>
                    <a:pt x="10894" y="7068"/>
                    <a:pt x="10911" y="7084"/>
                  </a:cubicBezTo>
                  <a:cubicBezTo>
                    <a:pt x="10911" y="7084"/>
                    <a:pt x="10928" y="7084"/>
                    <a:pt x="10928" y="7068"/>
                  </a:cubicBezTo>
                  <a:lnTo>
                    <a:pt x="10928" y="7034"/>
                  </a:lnTo>
                  <a:cubicBezTo>
                    <a:pt x="10877" y="7084"/>
                    <a:pt x="10844" y="6967"/>
                    <a:pt x="10794" y="7018"/>
                  </a:cubicBezTo>
                  <a:cubicBezTo>
                    <a:pt x="10794" y="6951"/>
                    <a:pt x="10844" y="6951"/>
                    <a:pt x="10827" y="6917"/>
                  </a:cubicBezTo>
                  <a:cubicBezTo>
                    <a:pt x="10844" y="6901"/>
                    <a:pt x="10794" y="6867"/>
                    <a:pt x="10794" y="6901"/>
                  </a:cubicBezTo>
                  <a:close/>
                  <a:moveTo>
                    <a:pt x="10944" y="6667"/>
                  </a:moveTo>
                  <a:cubicBezTo>
                    <a:pt x="10994" y="6700"/>
                    <a:pt x="10928" y="6734"/>
                    <a:pt x="10928" y="6767"/>
                  </a:cubicBezTo>
                  <a:cubicBezTo>
                    <a:pt x="10894" y="6734"/>
                    <a:pt x="10844" y="6784"/>
                    <a:pt x="10827" y="6817"/>
                  </a:cubicBezTo>
                  <a:cubicBezTo>
                    <a:pt x="10877" y="6800"/>
                    <a:pt x="10877" y="6767"/>
                    <a:pt x="10877" y="6817"/>
                  </a:cubicBezTo>
                  <a:cubicBezTo>
                    <a:pt x="10994" y="6817"/>
                    <a:pt x="11045" y="6700"/>
                    <a:pt x="10944" y="6667"/>
                  </a:cubicBezTo>
                  <a:close/>
                  <a:moveTo>
                    <a:pt x="11329" y="6667"/>
                  </a:moveTo>
                  <a:cubicBezTo>
                    <a:pt x="11312" y="6683"/>
                    <a:pt x="11278" y="6683"/>
                    <a:pt x="11278" y="6734"/>
                  </a:cubicBezTo>
                  <a:cubicBezTo>
                    <a:pt x="11329" y="6734"/>
                    <a:pt x="11345" y="6717"/>
                    <a:pt x="11329" y="6667"/>
                  </a:cubicBezTo>
                  <a:close/>
                  <a:moveTo>
                    <a:pt x="10226" y="7870"/>
                  </a:moveTo>
                  <a:cubicBezTo>
                    <a:pt x="10259" y="7853"/>
                    <a:pt x="10259" y="7803"/>
                    <a:pt x="10309" y="7803"/>
                  </a:cubicBezTo>
                  <a:cubicBezTo>
                    <a:pt x="10326" y="7853"/>
                    <a:pt x="10293" y="7853"/>
                    <a:pt x="10309" y="7903"/>
                  </a:cubicBezTo>
                  <a:cubicBezTo>
                    <a:pt x="10259" y="7886"/>
                    <a:pt x="10259" y="7920"/>
                    <a:pt x="10226" y="7870"/>
                  </a:cubicBezTo>
                  <a:close/>
                  <a:moveTo>
                    <a:pt x="11212" y="6216"/>
                  </a:moveTo>
                  <a:lnTo>
                    <a:pt x="11212" y="6165"/>
                  </a:lnTo>
                  <a:lnTo>
                    <a:pt x="11228" y="6165"/>
                  </a:lnTo>
                  <a:cubicBezTo>
                    <a:pt x="11245" y="6165"/>
                    <a:pt x="11245" y="6165"/>
                    <a:pt x="11245" y="6165"/>
                  </a:cubicBezTo>
                  <a:cubicBezTo>
                    <a:pt x="11212" y="6182"/>
                    <a:pt x="11262" y="6199"/>
                    <a:pt x="11228" y="6216"/>
                  </a:cubicBezTo>
                  <a:cubicBezTo>
                    <a:pt x="11245" y="6216"/>
                    <a:pt x="11262" y="6216"/>
                    <a:pt x="11245" y="6232"/>
                  </a:cubicBezTo>
                  <a:cubicBezTo>
                    <a:pt x="11228" y="6232"/>
                    <a:pt x="11228" y="6216"/>
                    <a:pt x="11212" y="6216"/>
                  </a:cubicBezTo>
                  <a:close/>
                  <a:moveTo>
                    <a:pt x="7970" y="10025"/>
                  </a:moveTo>
                  <a:cubicBezTo>
                    <a:pt x="7953" y="10008"/>
                    <a:pt x="7903" y="10008"/>
                    <a:pt x="7887" y="9992"/>
                  </a:cubicBezTo>
                  <a:lnTo>
                    <a:pt x="7887" y="9942"/>
                  </a:lnTo>
                  <a:cubicBezTo>
                    <a:pt x="7920" y="9958"/>
                    <a:pt x="7920" y="9942"/>
                    <a:pt x="7953" y="9925"/>
                  </a:cubicBezTo>
                  <a:cubicBezTo>
                    <a:pt x="7953" y="9958"/>
                    <a:pt x="7970" y="9975"/>
                    <a:pt x="7970" y="10025"/>
                  </a:cubicBezTo>
                  <a:close/>
                  <a:moveTo>
                    <a:pt x="8488" y="9942"/>
                  </a:moveTo>
                  <a:cubicBezTo>
                    <a:pt x="8455" y="9975"/>
                    <a:pt x="8488" y="10008"/>
                    <a:pt x="8455" y="10042"/>
                  </a:cubicBezTo>
                  <a:cubicBezTo>
                    <a:pt x="8421" y="10008"/>
                    <a:pt x="8455" y="9992"/>
                    <a:pt x="8438" y="9942"/>
                  </a:cubicBezTo>
                  <a:cubicBezTo>
                    <a:pt x="8455" y="9908"/>
                    <a:pt x="8455" y="9942"/>
                    <a:pt x="8488" y="9942"/>
                  </a:cubicBezTo>
                  <a:close/>
                  <a:moveTo>
                    <a:pt x="8522" y="10393"/>
                  </a:moveTo>
                  <a:cubicBezTo>
                    <a:pt x="8488" y="10393"/>
                    <a:pt x="8438" y="10409"/>
                    <a:pt x="8438" y="10359"/>
                  </a:cubicBezTo>
                  <a:cubicBezTo>
                    <a:pt x="8455" y="10343"/>
                    <a:pt x="8522" y="10343"/>
                    <a:pt x="8522" y="10393"/>
                  </a:cubicBezTo>
                  <a:close/>
                  <a:moveTo>
                    <a:pt x="8371" y="9775"/>
                  </a:moveTo>
                  <a:cubicBezTo>
                    <a:pt x="8371" y="9741"/>
                    <a:pt x="8371" y="9724"/>
                    <a:pt x="8354" y="9708"/>
                  </a:cubicBezTo>
                  <a:cubicBezTo>
                    <a:pt x="8371" y="9708"/>
                    <a:pt x="8405" y="9708"/>
                    <a:pt x="8405" y="9691"/>
                  </a:cubicBezTo>
                  <a:cubicBezTo>
                    <a:pt x="8354" y="9641"/>
                    <a:pt x="8338" y="9557"/>
                    <a:pt x="8371" y="9507"/>
                  </a:cubicBezTo>
                  <a:cubicBezTo>
                    <a:pt x="8388" y="9557"/>
                    <a:pt x="8438" y="9541"/>
                    <a:pt x="8471" y="9524"/>
                  </a:cubicBezTo>
                  <a:cubicBezTo>
                    <a:pt x="8488" y="9591"/>
                    <a:pt x="8471" y="9658"/>
                    <a:pt x="8538" y="9691"/>
                  </a:cubicBezTo>
                  <a:cubicBezTo>
                    <a:pt x="8555" y="9791"/>
                    <a:pt x="8488" y="9808"/>
                    <a:pt x="8421" y="9825"/>
                  </a:cubicBezTo>
                  <a:cubicBezTo>
                    <a:pt x="8438" y="9775"/>
                    <a:pt x="8388" y="9791"/>
                    <a:pt x="8371" y="9775"/>
                  </a:cubicBezTo>
                  <a:close/>
                  <a:moveTo>
                    <a:pt x="8722" y="10209"/>
                  </a:moveTo>
                  <a:cubicBezTo>
                    <a:pt x="8739" y="10242"/>
                    <a:pt x="8755" y="10309"/>
                    <a:pt x="8689" y="10292"/>
                  </a:cubicBezTo>
                  <a:cubicBezTo>
                    <a:pt x="8689" y="10276"/>
                    <a:pt x="8689" y="10242"/>
                    <a:pt x="8672" y="10242"/>
                  </a:cubicBezTo>
                  <a:cubicBezTo>
                    <a:pt x="8672" y="10259"/>
                    <a:pt x="8655" y="10259"/>
                    <a:pt x="8672" y="10226"/>
                  </a:cubicBezTo>
                  <a:cubicBezTo>
                    <a:pt x="8689" y="10226"/>
                    <a:pt x="8689" y="10209"/>
                    <a:pt x="8722" y="10209"/>
                  </a:cubicBezTo>
                  <a:close/>
                  <a:moveTo>
                    <a:pt x="8572" y="9257"/>
                  </a:moveTo>
                  <a:cubicBezTo>
                    <a:pt x="8572" y="9290"/>
                    <a:pt x="8555" y="9290"/>
                    <a:pt x="8522" y="9290"/>
                  </a:cubicBezTo>
                  <a:cubicBezTo>
                    <a:pt x="8505" y="9240"/>
                    <a:pt x="8555" y="9273"/>
                    <a:pt x="8555" y="9223"/>
                  </a:cubicBezTo>
                  <a:cubicBezTo>
                    <a:pt x="8505" y="9206"/>
                    <a:pt x="8538" y="9273"/>
                    <a:pt x="8488" y="9257"/>
                  </a:cubicBezTo>
                  <a:cubicBezTo>
                    <a:pt x="8471" y="9206"/>
                    <a:pt x="8572" y="9206"/>
                    <a:pt x="8522" y="9173"/>
                  </a:cubicBezTo>
                  <a:cubicBezTo>
                    <a:pt x="8488" y="9173"/>
                    <a:pt x="8505" y="9223"/>
                    <a:pt x="8488" y="9223"/>
                  </a:cubicBezTo>
                  <a:cubicBezTo>
                    <a:pt x="8455" y="9206"/>
                    <a:pt x="8488" y="9123"/>
                    <a:pt x="8455" y="9123"/>
                  </a:cubicBezTo>
                  <a:cubicBezTo>
                    <a:pt x="8455" y="9140"/>
                    <a:pt x="8438" y="9156"/>
                    <a:pt x="8421" y="9156"/>
                  </a:cubicBezTo>
                  <a:cubicBezTo>
                    <a:pt x="8421" y="9140"/>
                    <a:pt x="8405" y="9140"/>
                    <a:pt x="8405" y="9123"/>
                  </a:cubicBezTo>
                  <a:cubicBezTo>
                    <a:pt x="8421" y="9123"/>
                    <a:pt x="8455" y="9123"/>
                    <a:pt x="8471" y="9106"/>
                  </a:cubicBezTo>
                  <a:cubicBezTo>
                    <a:pt x="8505" y="9173"/>
                    <a:pt x="8655" y="9173"/>
                    <a:pt x="8622" y="9140"/>
                  </a:cubicBezTo>
                  <a:cubicBezTo>
                    <a:pt x="8689" y="9173"/>
                    <a:pt x="8705" y="9106"/>
                    <a:pt x="8705" y="9106"/>
                  </a:cubicBezTo>
                  <a:cubicBezTo>
                    <a:pt x="8722" y="9140"/>
                    <a:pt x="8722" y="9223"/>
                    <a:pt x="8755" y="9240"/>
                  </a:cubicBezTo>
                  <a:cubicBezTo>
                    <a:pt x="8655" y="9223"/>
                    <a:pt x="8689" y="9357"/>
                    <a:pt x="8588" y="9307"/>
                  </a:cubicBezTo>
                  <a:cubicBezTo>
                    <a:pt x="8588" y="9273"/>
                    <a:pt x="8622" y="9273"/>
                    <a:pt x="8572" y="9257"/>
                  </a:cubicBezTo>
                  <a:close/>
                  <a:moveTo>
                    <a:pt x="8388" y="10042"/>
                  </a:moveTo>
                  <a:cubicBezTo>
                    <a:pt x="8371" y="10092"/>
                    <a:pt x="8354" y="10142"/>
                    <a:pt x="8321" y="10159"/>
                  </a:cubicBezTo>
                  <a:cubicBezTo>
                    <a:pt x="8271" y="10075"/>
                    <a:pt x="8271" y="10109"/>
                    <a:pt x="8238" y="10008"/>
                  </a:cubicBezTo>
                  <a:cubicBezTo>
                    <a:pt x="8288" y="9992"/>
                    <a:pt x="8288" y="9908"/>
                    <a:pt x="8354" y="9891"/>
                  </a:cubicBezTo>
                  <a:cubicBezTo>
                    <a:pt x="8371" y="9942"/>
                    <a:pt x="8371" y="9958"/>
                    <a:pt x="8354" y="9992"/>
                  </a:cubicBezTo>
                  <a:cubicBezTo>
                    <a:pt x="8388" y="10008"/>
                    <a:pt x="8405" y="9958"/>
                    <a:pt x="8405" y="10008"/>
                  </a:cubicBezTo>
                  <a:cubicBezTo>
                    <a:pt x="8405" y="10042"/>
                    <a:pt x="8354" y="9958"/>
                    <a:pt x="8354" y="10008"/>
                  </a:cubicBezTo>
                  <a:cubicBezTo>
                    <a:pt x="8354" y="10025"/>
                    <a:pt x="8354" y="10059"/>
                    <a:pt x="8388" y="10042"/>
                  </a:cubicBezTo>
                  <a:close/>
                  <a:moveTo>
                    <a:pt x="7385" y="10393"/>
                  </a:moveTo>
                  <a:cubicBezTo>
                    <a:pt x="7385" y="10343"/>
                    <a:pt x="7352" y="10326"/>
                    <a:pt x="7335" y="10292"/>
                  </a:cubicBezTo>
                  <a:cubicBezTo>
                    <a:pt x="7335" y="10343"/>
                    <a:pt x="7319" y="10426"/>
                    <a:pt x="7252" y="10443"/>
                  </a:cubicBezTo>
                  <a:cubicBezTo>
                    <a:pt x="7235" y="10359"/>
                    <a:pt x="7218" y="10326"/>
                    <a:pt x="7202" y="10292"/>
                  </a:cubicBezTo>
                  <a:cubicBezTo>
                    <a:pt x="7202" y="10276"/>
                    <a:pt x="7218" y="10309"/>
                    <a:pt x="7218" y="10276"/>
                  </a:cubicBezTo>
                  <a:cubicBezTo>
                    <a:pt x="7202" y="10226"/>
                    <a:pt x="7151" y="10176"/>
                    <a:pt x="7118" y="10176"/>
                  </a:cubicBezTo>
                  <a:cubicBezTo>
                    <a:pt x="7135" y="10109"/>
                    <a:pt x="7034" y="10109"/>
                    <a:pt x="7001" y="10142"/>
                  </a:cubicBezTo>
                  <a:cubicBezTo>
                    <a:pt x="7001" y="10092"/>
                    <a:pt x="6984" y="10092"/>
                    <a:pt x="6951" y="10042"/>
                  </a:cubicBezTo>
                  <a:cubicBezTo>
                    <a:pt x="6984" y="10059"/>
                    <a:pt x="7001" y="10042"/>
                    <a:pt x="7001" y="10008"/>
                  </a:cubicBezTo>
                  <a:cubicBezTo>
                    <a:pt x="6984" y="10008"/>
                    <a:pt x="6984" y="10042"/>
                    <a:pt x="6951" y="10042"/>
                  </a:cubicBezTo>
                  <a:cubicBezTo>
                    <a:pt x="6951" y="9992"/>
                    <a:pt x="6968" y="9975"/>
                    <a:pt x="6968" y="9958"/>
                  </a:cubicBezTo>
                  <a:cubicBezTo>
                    <a:pt x="6934" y="9958"/>
                    <a:pt x="6918" y="9942"/>
                    <a:pt x="6901" y="9925"/>
                  </a:cubicBezTo>
                  <a:cubicBezTo>
                    <a:pt x="6968" y="9925"/>
                    <a:pt x="6968" y="9908"/>
                    <a:pt x="7018" y="9891"/>
                  </a:cubicBezTo>
                  <a:cubicBezTo>
                    <a:pt x="7018" y="9942"/>
                    <a:pt x="7068" y="10025"/>
                    <a:pt x="7118" y="9992"/>
                  </a:cubicBezTo>
                  <a:cubicBezTo>
                    <a:pt x="7101" y="10042"/>
                    <a:pt x="7151" y="10025"/>
                    <a:pt x="7151" y="10042"/>
                  </a:cubicBezTo>
                  <a:cubicBezTo>
                    <a:pt x="7151" y="10059"/>
                    <a:pt x="7135" y="10125"/>
                    <a:pt x="7168" y="10142"/>
                  </a:cubicBezTo>
                  <a:cubicBezTo>
                    <a:pt x="7202" y="10092"/>
                    <a:pt x="7202" y="10176"/>
                    <a:pt x="7235" y="10192"/>
                  </a:cubicBezTo>
                  <a:cubicBezTo>
                    <a:pt x="7235" y="10159"/>
                    <a:pt x="7252" y="10159"/>
                    <a:pt x="7252" y="10125"/>
                  </a:cubicBezTo>
                  <a:cubicBezTo>
                    <a:pt x="7235" y="10125"/>
                    <a:pt x="7218" y="10125"/>
                    <a:pt x="7218" y="10109"/>
                  </a:cubicBezTo>
                  <a:cubicBezTo>
                    <a:pt x="7268" y="10125"/>
                    <a:pt x="7302" y="10159"/>
                    <a:pt x="7335" y="10176"/>
                  </a:cubicBezTo>
                  <a:cubicBezTo>
                    <a:pt x="7352" y="10159"/>
                    <a:pt x="7335" y="10125"/>
                    <a:pt x="7352" y="10125"/>
                  </a:cubicBezTo>
                  <a:cubicBezTo>
                    <a:pt x="7369" y="10159"/>
                    <a:pt x="7419" y="10242"/>
                    <a:pt x="7436" y="10192"/>
                  </a:cubicBezTo>
                  <a:cubicBezTo>
                    <a:pt x="7452" y="10209"/>
                    <a:pt x="7419" y="10242"/>
                    <a:pt x="7402" y="10259"/>
                  </a:cubicBezTo>
                  <a:cubicBezTo>
                    <a:pt x="7402" y="10292"/>
                    <a:pt x="7436" y="10276"/>
                    <a:pt x="7436" y="10292"/>
                  </a:cubicBezTo>
                  <a:cubicBezTo>
                    <a:pt x="7419" y="10326"/>
                    <a:pt x="7419" y="10292"/>
                    <a:pt x="7402" y="10276"/>
                  </a:cubicBezTo>
                  <a:cubicBezTo>
                    <a:pt x="7402" y="10309"/>
                    <a:pt x="7419" y="10376"/>
                    <a:pt x="7385" y="10393"/>
                  </a:cubicBezTo>
                  <a:close/>
                  <a:moveTo>
                    <a:pt x="8187" y="9039"/>
                  </a:moveTo>
                  <a:cubicBezTo>
                    <a:pt x="8171" y="8989"/>
                    <a:pt x="8171" y="8906"/>
                    <a:pt x="8204" y="8906"/>
                  </a:cubicBezTo>
                  <a:cubicBezTo>
                    <a:pt x="8221" y="8922"/>
                    <a:pt x="8171" y="8956"/>
                    <a:pt x="8187" y="9006"/>
                  </a:cubicBezTo>
                  <a:cubicBezTo>
                    <a:pt x="8238" y="8972"/>
                    <a:pt x="8221" y="9089"/>
                    <a:pt x="8271" y="9089"/>
                  </a:cubicBezTo>
                  <a:cubicBezTo>
                    <a:pt x="8221" y="9140"/>
                    <a:pt x="8238" y="9190"/>
                    <a:pt x="8187" y="9257"/>
                  </a:cubicBezTo>
                  <a:cubicBezTo>
                    <a:pt x="8171" y="9240"/>
                    <a:pt x="8221" y="9173"/>
                    <a:pt x="8171" y="9173"/>
                  </a:cubicBezTo>
                  <a:cubicBezTo>
                    <a:pt x="8171" y="9140"/>
                    <a:pt x="8204" y="9123"/>
                    <a:pt x="8204" y="9089"/>
                  </a:cubicBezTo>
                  <a:cubicBezTo>
                    <a:pt x="8187" y="9073"/>
                    <a:pt x="8154" y="9039"/>
                    <a:pt x="8137" y="9006"/>
                  </a:cubicBezTo>
                  <a:cubicBezTo>
                    <a:pt x="8171" y="8989"/>
                    <a:pt x="8154" y="9039"/>
                    <a:pt x="8187" y="9039"/>
                  </a:cubicBezTo>
                  <a:close/>
                  <a:moveTo>
                    <a:pt x="7870" y="9457"/>
                  </a:moveTo>
                  <a:cubicBezTo>
                    <a:pt x="7903" y="9457"/>
                    <a:pt x="7887" y="9390"/>
                    <a:pt x="7887" y="9357"/>
                  </a:cubicBezTo>
                  <a:cubicBezTo>
                    <a:pt x="7903" y="9357"/>
                    <a:pt x="7937" y="9357"/>
                    <a:pt x="7937" y="9340"/>
                  </a:cubicBezTo>
                  <a:cubicBezTo>
                    <a:pt x="7937" y="9323"/>
                    <a:pt x="7903" y="9323"/>
                    <a:pt x="7887" y="9323"/>
                  </a:cubicBezTo>
                  <a:cubicBezTo>
                    <a:pt x="7887" y="9257"/>
                    <a:pt x="7937" y="9307"/>
                    <a:pt x="7953" y="9273"/>
                  </a:cubicBezTo>
                  <a:cubicBezTo>
                    <a:pt x="7970" y="9290"/>
                    <a:pt x="7953" y="9307"/>
                    <a:pt x="7953" y="9307"/>
                  </a:cubicBezTo>
                  <a:cubicBezTo>
                    <a:pt x="7987" y="9323"/>
                    <a:pt x="7987" y="9340"/>
                    <a:pt x="8004" y="9307"/>
                  </a:cubicBezTo>
                  <a:cubicBezTo>
                    <a:pt x="8070" y="9390"/>
                    <a:pt x="8020" y="9390"/>
                    <a:pt x="8054" y="9474"/>
                  </a:cubicBezTo>
                  <a:cubicBezTo>
                    <a:pt x="7987" y="9490"/>
                    <a:pt x="7903" y="9557"/>
                    <a:pt x="7870" y="9457"/>
                  </a:cubicBezTo>
                  <a:close/>
                  <a:moveTo>
                    <a:pt x="7385" y="10994"/>
                  </a:moveTo>
                  <a:cubicBezTo>
                    <a:pt x="7419" y="10994"/>
                    <a:pt x="7452" y="10994"/>
                    <a:pt x="7436" y="11061"/>
                  </a:cubicBezTo>
                  <a:cubicBezTo>
                    <a:pt x="7385" y="11061"/>
                    <a:pt x="7419" y="10994"/>
                    <a:pt x="7385" y="10994"/>
                  </a:cubicBezTo>
                  <a:close/>
                  <a:moveTo>
                    <a:pt x="8037" y="9073"/>
                  </a:moveTo>
                  <a:cubicBezTo>
                    <a:pt x="8070" y="9039"/>
                    <a:pt x="8054" y="9039"/>
                    <a:pt x="8087" y="9056"/>
                  </a:cubicBezTo>
                  <a:cubicBezTo>
                    <a:pt x="8054" y="9023"/>
                    <a:pt x="8104" y="8956"/>
                    <a:pt x="8121" y="8989"/>
                  </a:cubicBezTo>
                  <a:cubicBezTo>
                    <a:pt x="8154" y="8972"/>
                    <a:pt x="8087" y="8939"/>
                    <a:pt x="8070" y="8922"/>
                  </a:cubicBezTo>
                  <a:cubicBezTo>
                    <a:pt x="8104" y="8906"/>
                    <a:pt x="8070" y="8822"/>
                    <a:pt x="8121" y="8805"/>
                  </a:cubicBezTo>
                  <a:cubicBezTo>
                    <a:pt x="8121" y="8772"/>
                    <a:pt x="8070" y="8805"/>
                    <a:pt x="8087" y="8755"/>
                  </a:cubicBezTo>
                  <a:cubicBezTo>
                    <a:pt x="8070" y="8755"/>
                    <a:pt x="8054" y="8755"/>
                    <a:pt x="8054" y="8739"/>
                  </a:cubicBezTo>
                  <a:cubicBezTo>
                    <a:pt x="8020" y="8739"/>
                    <a:pt x="8037" y="8789"/>
                    <a:pt x="8054" y="8789"/>
                  </a:cubicBezTo>
                  <a:cubicBezTo>
                    <a:pt x="7987" y="8722"/>
                    <a:pt x="7987" y="8822"/>
                    <a:pt x="7920" y="8789"/>
                  </a:cubicBezTo>
                  <a:cubicBezTo>
                    <a:pt x="7937" y="8822"/>
                    <a:pt x="7937" y="8839"/>
                    <a:pt x="7920" y="8889"/>
                  </a:cubicBezTo>
                  <a:cubicBezTo>
                    <a:pt x="7987" y="8872"/>
                    <a:pt x="7953" y="8972"/>
                    <a:pt x="8004" y="8972"/>
                  </a:cubicBezTo>
                  <a:cubicBezTo>
                    <a:pt x="8020" y="8989"/>
                    <a:pt x="7970" y="9023"/>
                    <a:pt x="7953" y="8989"/>
                  </a:cubicBezTo>
                  <a:cubicBezTo>
                    <a:pt x="7937" y="8989"/>
                    <a:pt x="7970" y="9006"/>
                    <a:pt x="7953" y="9023"/>
                  </a:cubicBezTo>
                  <a:cubicBezTo>
                    <a:pt x="8004" y="9006"/>
                    <a:pt x="8020" y="9023"/>
                    <a:pt x="8037" y="9073"/>
                  </a:cubicBezTo>
                  <a:close/>
                  <a:moveTo>
                    <a:pt x="8889" y="9658"/>
                  </a:moveTo>
                  <a:cubicBezTo>
                    <a:pt x="8822" y="9641"/>
                    <a:pt x="8872" y="9741"/>
                    <a:pt x="8822" y="9724"/>
                  </a:cubicBezTo>
                  <a:cubicBezTo>
                    <a:pt x="8822" y="9708"/>
                    <a:pt x="8822" y="9691"/>
                    <a:pt x="8806" y="9674"/>
                  </a:cubicBezTo>
                  <a:cubicBezTo>
                    <a:pt x="8806" y="9674"/>
                    <a:pt x="8789" y="9691"/>
                    <a:pt x="8789" y="9674"/>
                  </a:cubicBezTo>
                  <a:cubicBezTo>
                    <a:pt x="8806" y="9674"/>
                    <a:pt x="8789" y="9641"/>
                    <a:pt x="8789" y="9641"/>
                  </a:cubicBezTo>
                  <a:cubicBezTo>
                    <a:pt x="8822" y="9641"/>
                    <a:pt x="8806" y="9607"/>
                    <a:pt x="8839" y="9607"/>
                  </a:cubicBezTo>
                  <a:cubicBezTo>
                    <a:pt x="8839" y="9624"/>
                    <a:pt x="8822" y="9641"/>
                    <a:pt x="8806" y="9641"/>
                  </a:cubicBezTo>
                  <a:cubicBezTo>
                    <a:pt x="8839" y="9658"/>
                    <a:pt x="8856" y="9641"/>
                    <a:pt x="8839" y="9607"/>
                  </a:cubicBezTo>
                  <a:cubicBezTo>
                    <a:pt x="8872" y="9607"/>
                    <a:pt x="8889" y="9624"/>
                    <a:pt x="8889" y="9658"/>
                  </a:cubicBezTo>
                  <a:close/>
                  <a:moveTo>
                    <a:pt x="8755" y="9841"/>
                  </a:moveTo>
                  <a:cubicBezTo>
                    <a:pt x="8772" y="9841"/>
                    <a:pt x="8772" y="9808"/>
                    <a:pt x="8772" y="9791"/>
                  </a:cubicBezTo>
                  <a:cubicBezTo>
                    <a:pt x="8822" y="9775"/>
                    <a:pt x="8839" y="9808"/>
                    <a:pt x="8839" y="9841"/>
                  </a:cubicBezTo>
                  <a:cubicBezTo>
                    <a:pt x="8806" y="9825"/>
                    <a:pt x="8755" y="9858"/>
                    <a:pt x="8755" y="9841"/>
                  </a:cubicBezTo>
                  <a:close/>
                  <a:moveTo>
                    <a:pt x="8822" y="9457"/>
                  </a:moveTo>
                  <a:cubicBezTo>
                    <a:pt x="8806" y="9457"/>
                    <a:pt x="8789" y="9490"/>
                    <a:pt x="8755" y="9474"/>
                  </a:cubicBezTo>
                  <a:cubicBezTo>
                    <a:pt x="8755" y="9557"/>
                    <a:pt x="8806" y="9541"/>
                    <a:pt x="8839" y="9591"/>
                  </a:cubicBezTo>
                  <a:cubicBezTo>
                    <a:pt x="8872" y="9574"/>
                    <a:pt x="8889" y="9574"/>
                    <a:pt x="8906" y="9557"/>
                  </a:cubicBezTo>
                  <a:cubicBezTo>
                    <a:pt x="8923" y="9541"/>
                    <a:pt x="8923" y="9557"/>
                    <a:pt x="8939" y="9557"/>
                  </a:cubicBezTo>
                  <a:cubicBezTo>
                    <a:pt x="8956" y="9607"/>
                    <a:pt x="8923" y="9607"/>
                    <a:pt x="8939" y="9641"/>
                  </a:cubicBezTo>
                  <a:cubicBezTo>
                    <a:pt x="8973" y="9607"/>
                    <a:pt x="9056" y="9624"/>
                    <a:pt x="9056" y="9524"/>
                  </a:cubicBezTo>
                  <a:cubicBezTo>
                    <a:pt x="9073" y="9524"/>
                    <a:pt x="9090" y="9557"/>
                    <a:pt x="9106" y="9557"/>
                  </a:cubicBezTo>
                  <a:cubicBezTo>
                    <a:pt x="9123" y="9607"/>
                    <a:pt x="9090" y="9490"/>
                    <a:pt x="9090" y="9474"/>
                  </a:cubicBezTo>
                  <a:cubicBezTo>
                    <a:pt x="9123" y="9440"/>
                    <a:pt x="9173" y="9490"/>
                    <a:pt x="9240" y="9490"/>
                  </a:cubicBezTo>
                  <a:lnTo>
                    <a:pt x="9240" y="9524"/>
                  </a:lnTo>
                  <a:cubicBezTo>
                    <a:pt x="9173" y="9507"/>
                    <a:pt x="9156" y="9641"/>
                    <a:pt x="9056" y="9607"/>
                  </a:cubicBezTo>
                  <a:cubicBezTo>
                    <a:pt x="9073" y="9624"/>
                    <a:pt x="9056" y="9641"/>
                    <a:pt x="9056" y="9624"/>
                  </a:cubicBezTo>
                  <a:cubicBezTo>
                    <a:pt x="9040" y="9658"/>
                    <a:pt x="9023" y="9708"/>
                    <a:pt x="9023" y="9758"/>
                  </a:cubicBezTo>
                  <a:cubicBezTo>
                    <a:pt x="9056" y="9758"/>
                    <a:pt x="9040" y="9825"/>
                    <a:pt x="9073" y="9841"/>
                  </a:cubicBezTo>
                  <a:cubicBezTo>
                    <a:pt x="9106" y="9858"/>
                    <a:pt x="9190" y="9775"/>
                    <a:pt x="9207" y="9808"/>
                  </a:cubicBezTo>
                  <a:cubicBezTo>
                    <a:pt x="9223" y="9808"/>
                    <a:pt x="9223" y="9775"/>
                    <a:pt x="9257" y="9758"/>
                  </a:cubicBezTo>
                  <a:cubicBezTo>
                    <a:pt x="9240" y="9658"/>
                    <a:pt x="9290" y="9758"/>
                    <a:pt x="9290" y="9641"/>
                  </a:cubicBezTo>
                  <a:cubicBezTo>
                    <a:pt x="9307" y="9691"/>
                    <a:pt x="9390" y="9574"/>
                    <a:pt x="9374" y="9641"/>
                  </a:cubicBezTo>
                  <a:cubicBezTo>
                    <a:pt x="9407" y="9691"/>
                    <a:pt x="9441" y="9591"/>
                    <a:pt x="9407" y="9557"/>
                  </a:cubicBezTo>
                  <a:cubicBezTo>
                    <a:pt x="9374" y="9574"/>
                    <a:pt x="9424" y="9591"/>
                    <a:pt x="9390" y="9607"/>
                  </a:cubicBezTo>
                  <a:cubicBezTo>
                    <a:pt x="9374" y="9574"/>
                    <a:pt x="9357" y="9524"/>
                    <a:pt x="9374" y="9474"/>
                  </a:cubicBezTo>
                  <a:cubicBezTo>
                    <a:pt x="9340" y="9474"/>
                    <a:pt x="9340" y="9507"/>
                    <a:pt x="9357" y="9524"/>
                  </a:cubicBezTo>
                  <a:cubicBezTo>
                    <a:pt x="9340" y="9507"/>
                    <a:pt x="9307" y="9507"/>
                    <a:pt x="9307" y="9474"/>
                  </a:cubicBezTo>
                  <a:cubicBezTo>
                    <a:pt x="9290" y="9490"/>
                    <a:pt x="9307" y="9490"/>
                    <a:pt x="9307" y="9524"/>
                  </a:cubicBezTo>
                  <a:cubicBezTo>
                    <a:pt x="9290" y="9507"/>
                    <a:pt x="9257" y="9507"/>
                    <a:pt x="9240" y="9474"/>
                  </a:cubicBezTo>
                  <a:cubicBezTo>
                    <a:pt x="9290" y="9474"/>
                    <a:pt x="9273" y="9407"/>
                    <a:pt x="9257" y="9373"/>
                  </a:cubicBezTo>
                  <a:cubicBezTo>
                    <a:pt x="9257" y="9357"/>
                    <a:pt x="9273" y="9373"/>
                    <a:pt x="9290" y="9373"/>
                  </a:cubicBezTo>
                  <a:cubicBezTo>
                    <a:pt x="9290" y="9340"/>
                    <a:pt x="9307" y="9340"/>
                    <a:pt x="9307" y="9323"/>
                  </a:cubicBezTo>
                  <a:cubicBezTo>
                    <a:pt x="9290" y="9290"/>
                    <a:pt x="9273" y="9290"/>
                    <a:pt x="9290" y="9240"/>
                  </a:cubicBezTo>
                  <a:cubicBezTo>
                    <a:pt x="9290" y="9240"/>
                    <a:pt x="9273" y="9240"/>
                    <a:pt x="9273" y="9240"/>
                  </a:cubicBezTo>
                  <a:cubicBezTo>
                    <a:pt x="9290" y="9156"/>
                    <a:pt x="9407" y="9073"/>
                    <a:pt x="9357" y="8956"/>
                  </a:cubicBezTo>
                  <a:cubicBezTo>
                    <a:pt x="9357" y="8922"/>
                    <a:pt x="9307" y="8956"/>
                    <a:pt x="9290" y="8939"/>
                  </a:cubicBezTo>
                  <a:cubicBezTo>
                    <a:pt x="9257" y="8972"/>
                    <a:pt x="9257" y="9056"/>
                    <a:pt x="9207" y="9023"/>
                  </a:cubicBezTo>
                  <a:cubicBezTo>
                    <a:pt x="9240" y="9089"/>
                    <a:pt x="9173" y="9123"/>
                    <a:pt x="9140" y="9140"/>
                  </a:cubicBezTo>
                  <a:cubicBezTo>
                    <a:pt x="9140" y="9206"/>
                    <a:pt x="9156" y="9223"/>
                    <a:pt x="9123" y="9257"/>
                  </a:cubicBezTo>
                  <a:cubicBezTo>
                    <a:pt x="9106" y="9240"/>
                    <a:pt x="9106" y="9223"/>
                    <a:pt x="9090" y="9206"/>
                  </a:cubicBezTo>
                  <a:cubicBezTo>
                    <a:pt x="9056" y="9206"/>
                    <a:pt x="9056" y="9240"/>
                    <a:pt x="9073" y="9257"/>
                  </a:cubicBezTo>
                  <a:cubicBezTo>
                    <a:pt x="9023" y="9240"/>
                    <a:pt x="9023" y="9290"/>
                    <a:pt x="8989" y="9307"/>
                  </a:cubicBezTo>
                  <a:cubicBezTo>
                    <a:pt x="8956" y="9257"/>
                    <a:pt x="8872" y="9273"/>
                    <a:pt x="8872" y="9190"/>
                  </a:cubicBezTo>
                  <a:cubicBezTo>
                    <a:pt x="8856" y="9190"/>
                    <a:pt x="8839" y="9206"/>
                    <a:pt x="8822" y="9206"/>
                  </a:cubicBezTo>
                  <a:cubicBezTo>
                    <a:pt x="8822" y="9223"/>
                    <a:pt x="8856" y="9273"/>
                    <a:pt x="8806" y="9273"/>
                  </a:cubicBezTo>
                  <a:cubicBezTo>
                    <a:pt x="8806" y="9323"/>
                    <a:pt x="8856" y="9290"/>
                    <a:pt x="8839" y="9340"/>
                  </a:cubicBezTo>
                  <a:cubicBezTo>
                    <a:pt x="8872" y="9340"/>
                    <a:pt x="8856" y="9307"/>
                    <a:pt x="8872" y="9307"/>
                  </a:cubicBezTo>
                  <a:cubicBezTo>
                    <a:pt x="8889" y="9340"/>
                    <a:pt x="8906" y="9357"/>
                    <a:pt x="8923" y="9390"/>
                  </a:cubicBezTo>
                  <a:cubicBezTo>
                    <a:pt x="8989" y="9424"/>
                    <a:pt x="8973" y="9357"/>
                    <a:pt x="9006" y="9340"/>
                  </a:cubicBezTo>
                  <a:cubicBezTo>
                    <a:pt x="9023" y="9340"/>
                    <a:pt x="9006" y="9407"/>
                    <a:pt x="9056" y="9390"/>
                  </a:cubicBezTo>
                  <a:cubicBezTo>
                    <a:pt x="9056" y="9440"/>
                    <a:pt x="9006" y="9424"/>
                    <a:pt x="8973" y="9457"/>
                  </a:cubicBezTo>
                  <a:cubicBezTo>
                    <a:pt x="8973" y="9490"/>
                    <a:pt x="8989" y="9524"/>
                    <a:pt x="8989" y="9541"/>
                  </a:cubicBezTo>
                  <a:cubicBezTo>
                    <a:pt x="8989" y="9524"/>
                    <a:pt x="8956" y="9524"/>
                    <a:pt x="8956" y="9490"/>
                  </a:cubicBezTo>
                  <a:cubicBezTo>
                    <a:pt x="8956" y="9507"/>
                    <a:pt x="8906" y="9557"/>
                    <a:pt x="8906" y="9490"/>
                  </a:cubicBezTo>
                  <a:cubicBezTo>
                    <a:pt x="8889" y="9507"/>
                    <a:pt x="8906" y="9541"/>
                    <a:pt x="8856" y="9541"/>
                  </a:cubicBezTo>
                  <a:cubicBezTo>
                    <a:pt x="8839" y="9524"/>
                    <a:pt x="8839" y="9474"/>
                    <a:pt x="8822" y="9457"/>
                  </a:cubicBezTo>
                  <a:close/>
                  <a:moveTo>
                    <a:pt x="9273" y="9257"/>
                  </a:moveTo>
                  <a:cubicBezTo>
                    <a:pt x="9273" y="9257"/>
                    <a:pt x="9290" y="9273"/>
                    <a:pt x="9273" y="9273"/>
                  </a:cubicBezTo>
                  <a:cubicBezTo>
                    <a:pt x="9273" y="9273"/>
                    <a:pt x="9273" y="9257"/>
                    <a:pt x="9273" y="9257"/>
                  </a:cubicBezTo>
                  <a:close/>
                  <a:moveTo>
                    <a:pt x="9073" y="10443"/>
                  </a:moveTo>
                  <a:cubicBezTo>
                    <a:pt x="9106" y="10426"/>
                    <a:pt x="9090" y="10493"/>
                    <a:pt x="9106" y="10493"/>
                  </a:cubicBezTo>
                  <a:cubicBezTo>
                    <a:pt x="9090" y="10493"/>
                    <a:pt x="9090" y="10493"/>
                    <a:pt x="9073" y="10510"/>
                  </a:cubicBezTo>
                  <a:cubicBezTo>
                    <a:pt x="9073" y="10493"/>
                    <a:pt x="9056" y="10460"/>
                    <a:pt x="9073" y="10443"/>
                  </a:cubicBezTo>
                  <a:close/>
                  <a:moveTo>
                    <a:pt x="8889" y="10627"/>
                  </a:moveTo>
                  <a:cubicBezTo>
                    <a:pt x="8856" y="10643"/>
                    <a:pt x="8806" y="10677"/>
                    <a:pt x="8806" y="10627"/>
                  </a:cubicBezTo>
                  <a:cubicBezTo>
                    <a:pt x="8822" y="10643"/>
                    <a:pt x="8856" y="10610"/>
                    <a:pt x="8806" y="10610"/>
                  </a:cubicBezTo>
                  <a:cubicBezTo>
                    <a:pt x="8822" y="10560"/>
                    <a:pt x="8806" y="10560"/>
                    <a:pt x="8839" y="10526"/>
                  </a:cubicBezTo>
                  <a:cubicBezTo>
                    <a:pt x="8839" y="10577"/>
                    <a:pt x="8856" y="10526"/>
                    <a:pt x="8889" y="10526"/>
                  </a:cubicBezTo>
                  <a:cubicBezTo>
                    <a:pt x="8872" y="10577"/>
                    <a:pt x="8889" y="10593"/>
                    <a:pt x="8889" y="10627"/>
                  </a:cubicBezTo>
                  <a:close/>
                  <a:moveTo>
                    <a:pt x="8806" y="10577"/>
                  </a:moveTo>
                  <a:cubicBezTo>
                    <a:pt x="8772" y="10577"/>
                    <a:pt x="8755" y="10577"/>
                    <a:pt x="8722" y="10610"/>
                  </a:cubicBezTo>
                  <a:cubicBezTo>
                    <a:pt x="8739" y="10560"/>
                    <a:pt x="8772" y="10543"/>
                    <a:pt x="8772" y="10510"/>
                  </a:cubicBezTo>
                  <a:cubicBezTo>
                    <a:pt x="8772" y="10543"/>
                    <a:pt x="8822" y="10526"/>
                    <a:pt x="8806" y="10577"/>
                  </a:cubicBezTo>
                  <a:close/>
                  <a:moveTo>
                    <a:pt x="8755" y="10744"/>
                  </a:moveTo>
                  <a:cubicBezTo>
                    <a:pt x="8705" y="10744"/>
                    <a:pt x="8722" y="10693"/>
                    <a:pt x="8705" y="10643"/>
                  </a:cubicBezTo>
                  <a:cubicBezTo>
                    <a:pt x="8789" y="10660"/>
                    <a:pt x="8705" y="10710"/>
                    <a:pt x="8755" y="10744"/>
                  </a:cubicBezTo>
                  <a:close/>
                  <a:moveTo>
                    <a:pt x="10978" y="7703"/>
                  </a:moveTo>
                  <a:cubicBezTo>
                    <a:pt x="11011" y="7703"/>
                    <a:pt x="11028" y="7653"/>
                    <a:pt x="11028" y="7703"/>
                  </a:cubicBezTo>
                  <a:cubicBezTo>
                    <a:pt x="11028" y="7703"/>
                    <a:pt x="11011" y="7703"/>
                    <a:pt x="11011" y="7719"/>
                  </a:cubicBezTo>
                  <a:cubicBezTo>
                    <a:pt x="10994" y="7736"/>
                    <a:pt x="10994" y="7703"/>
                    <a:pt x="10961" y="7703"/>
                  </a:cubicBezTo>
                  <a:cubicBezTo>
                    <a:pt x="10978" y="7669"/>
                    <a:pt x="10944" y="7669"/>
                    <a:pt x="10928" y="7653"/>
                  </a:cubicBezTo>
                  <a:cubicBezTo>
                    <a:pt x="10961" y="7653"/>
                    <a:pt x="10961" y="7586"/>
                    <a:pt x="10978" y="7569"/>
                  </a:cubicBezTo>
                  <a:cubicBezTo>
                    <a:pt x="10978" y="7619"/>
                    <a:pt x="10994" y="7619"/>
                    <a:pt x="10978" y="7669"/>
                  </a:cubicBezTo>
                  <a:cubicBezTo>
                    <a:pt x="10994" y="7669"/>
                    <a:pt x="10994" y="7653"/>
                    <a:pt x="11011" y="7653"/>
                  </a:cubicBezTo>
                  <a:cubicBezTo>
                    <a:pt x="11011" y="7686"/>
                    <a:pt x="10994" y="7686"/>
                    <a:pt x="10978" y="7703"/>
                  </a:cubicBezTo>
                  <a:close/>
                  <a:moveTo>
                    <a:pt x="7736" y="10577"/>
                  </a:moveTo>
                  <a:cubicBezTo>
                    <a:pt x="7786" y="10560"/>
                    <a:pt x="7786" y="10593"/>
                    <a:pt x="7786" y="10627"/>
                  </a:cubicBezTo>
                  <a:cubicBezTo>
                    <a:pt x="7753" y="10660"/>
                    <a:pt x="7720" y="10627"/>
                    <a:pt x="7736" y="10577"/>
                  </a:cubicBezTo>
                  <a:close/>
                  <a:moveTo>
                    <a:pt x="7887" y="10543"/>
                  </a:moveTo>
                  <a:cubicBezTo>
                    <a:pt x="7937" y="10560"/>
                    <a:pt x="7937" y="10543"/>
                    <a:pt x="7987" y="10560"/>
                  </a:cubicBezTo>
                  <a:cubicBezTo>
                    <a:pt x="8004" y="10593"/>
                    <a:pt x="8004" y="10627"/>
                    <a:pt x="7970" y="10660"/>
                  </a:cubicBezTo>
                  <a:cubicBezTo>
                    <a:pt x="7953" y="10577"/>
                    <a:pt x="7920" y="10610"/>
                    <a:pt x="7887" y="10543"/>
                  </a:cubicBezTo>
                  <a:close/>
                  <a:moveTo>
                    <a:pt x="8087" y="11345"/>
                  </a:moveTo>
                  <a:cubicBezTo>
                    <a:pt x="8087" y="11395"/>
                    <a:pt x="8054" y="11395"/>
                    <a:pt x="8054" y="11429"/>
                  </a:cubicBezTo>
                  <a:cubicBezTo>
                    <a:pt x="8054" y="11429"/>
                    <a:pt x="8070" y="11429"/>
                    <a:pt x="8070" y="11445"/>
                  </a:cubicBezTo>
                  <a:cubicBezTo>
                    <a:pt x="8054" y="11462"/>
                    <a:pt x="8020" y="11445"/>
                    <a:pt x="8004" y="11412"/>
                  </a:cubicBezTo>
                  <a:cubicBezTo>
                    <a:pt x="8037" y="11379"/>
                    <a:pt x="8054" y="11362"/>
                    <a:pt x="8087" y="11345"/>
                  </a:cubicBezTo>
                  <a:close/>
                  <a:moveTo>
                    <a:pt x="8004" y="11328"/>
                  </a:moveTo>
                  <a:cubicBezTo>
                    <a:pt x="8020" y="11395"/>
                    <a:pt x="8020" y="11412"/>
                    <a:pt x="7953" y="11412"/>
                  </a:cubicBezTo>
                  <a:cubicBezTo>
                    <a:pt x="7937" y="11345"/>
                    <a:pt x="7937" y="11312"/>
                    <a:pt x="7970" y="11245"/>
                  </a:cubicBezTo>
                  <a:cubicBezTo>
                    <a:pt x="7987" y="11262"/>
                    <a:pt x="7987" y="11278"/>
                    <a:pt x="8004" y="11295"/>
                  </a:cubicBezTo>
                  <a:cubicBezTo>
                    <a:pt x="8004" y="11278"/>
                    <a:pt x="8004" y="11245"/>
                    <a:pt x="8004" y="11211"/>
                  </a:cubicBezTo>
                  <a:cubicBezTo>
                    <a:pt x="8037" y="11228"/>
                    <a:pt x="8104" y="11211"/>
                    <a:pt x="8070" y="11245"/>
                  </a:cubicBezTo>
                  <a:cubicBezTo>
                    <a:pt x="8054" y="11211"/>
                    <a:pt x="8070" y="11295"/>
                    <a:pt x="8087" y="11295"/>
                  </a:cubicBezTo>
                  <a:cubicBezTo>
                    <a:pt x="8087" y="11278"/>
                    <a:pt x="8087" y="11278"/>
                    <a:pt x="8087" y="11295"/>
                  </a:cubicBezTo>
                  <a:cubicBezTo>
                    <a:pt x="8037" y="11295"/>
                    <a:pt x="8087" y="11328"/>
                    <a:pt x="8054" y="11345"/>
                  </a:cubicBezTo>
                  <a:cubicBezTo>
                    <a:pt x="8037" y="11328"/>
                    <a:pt x="7987" y="11295"/>
                    <a:pt x="7970" y="11328"/>
                  </a:cubicBezTo>
                  <a:cubicBezTo>
                    <a:pt x="7987" y="11345"/>
                    <a:pt x="7987" y="11345"/>
                    <a:pt x="8004" y="11328"/>
                  </a:cubicBezTo>
                  <a:close/>
                  <a:moveTo>
                    <a:pt x="8004" y="10460"/>
                  </a:moveTo>
                  <a:cubicBezTo>
                    <a:pt x="8020" y="10493"/>
                    <a:pt x="8054" y="10510"/>
                    <a:pt x="8054" y="10543"/>
                  </a:cubicBezTo>
                  <a:cubicBezTo>
                    <a:pt x="8020" y="10543"/>
                    <a:pt x="8037" y="10577"/>
                    <a:pt x="8004" y="10577"/>
                  </a:cubicBezTo>
                  <a:cubicBezTo>
                    <a:pt x="8004" y="10560"/>
                    <a:pt x="8004" y="10526"/>
                    <a:pt x="7987" y="10526"/>
                  </a:cubicBezTo>
                  <a:cubicBezTo>
                    <a:pt x="7953" y="10543"/>
                    <a:pt x="7920" y="10510"/>
                    <a:pt x="7953" y="10510"/>
                  </a:cubicBezTo>
                  <a:cubicBezTo>
                    <a:pt x="7970" y="10526"/>
                    <a:pt x="7987" y="10510"/>
                    <a:pt x="8004" y="10510"/>
                  </a:cubicBezTo>
                  <a:cubicBezTo>
                    <a:pt x="8004" y="10493"/>
                    <a:pt x="7970" y="10476"/>
                    <a:pt x="8004" y="10460"/>
                  </a:cubicBezTo>
                  <a:close/>
                  <a:moveTo>
                    <a:pt x="8154" y="10643"/>
                  </a:moveTo>
                  <a:cubicBezTo>
                    <a:pt x="8171" y="10677"/>
                    <a:pt x="8171" y="10693"/>
                    <a:pt x="8154" y="10727"/>
                  </a:cubicBezTo>
                  <a:cubicBezTo>
                    <a:pt x="8104" y="10727"/>
                    <a:pt x="8087" y="10744"/>
                    <a:pt x="8070" y="10693"/>
                  </a:cubicBezTo>
                  <a:cubicBezTo>
                    <a:pt x="8121" y="10677"/>
                    <a:pt x="8037" y="10627"/>
                    <a:pt x="8054" y="10560"/>
                  </a:cubicBezTo>
                  <a:cubicBezTo>
                    <a:pt x="8121" y="10560"/>
                    <a:pt x="8121" y="10610"/>
                    <a:pt x="8137" y="10543"/>
                  </a:cubicBezTo>
                  <a:cubicBezTo>
                    <a:pt x="8137" y="10560"/>
                    <a:pt x="8137" y="10560"/>
                    <a:pt x="8154" y="10560"/>
                  </a:cubicBezTo>
                  <a:cubicBezTo>
                    <a:pt x="8187" y="10627"/>
                    <a:pt x="8087" y="10643"/>
                    <a:pt x="8137" y="10677"/>
                  </a:cubicBezTo>
                  <a:cubicBezTo>
                    <a:pt x="8137" y="10660"/>
                    <a:pt x="8137" y="10660"/>
                    <a:pt x="8154" y="10643"/>
                  </a:cubicBezTo>
                  <a:close/>
                  <a:moveTo>
                    <a:pt x="8204" y="10877"/>
                  </a:moveTo>
                  <a:cubicBezTo>
                    <a:pt x="8204" y="10911"/>
                    <a:pt x="8254" y="10877"/>
                    <a:pt x="8238" y="10927"/>
                  </a:cubicBezTo>
                  <a:cubicBezTo>
                    <a:pt x="8204" y="10944"/>
                    <a:pt x="8171" y="10894"/>
                    <a:pt x="8204" y="10877"/>
                  </a:cubicBezTo>
                  <a:close/>
                  <a:moveTo>
                    <a:pt x="8187" y="10994"/>
                  </a:moveTo>
                  <a:cubicBezTo>
                    <a:pt x="8187" y="10961"/>
                    <a:pt x="8221" y="11028"/>
                    <a:pt x="8254" y="10994"/>
                  </a:cubicBezTo>
                  <a:cubicBezTo>
                    <a:pt x="8238" y="11061"/>
                    <a:pt x="8204" y="11111"/>
                    <a:pt x="8137" y="11161"/>
                  </a:cubicBezTo>
                  <a:cubicBezTo>
                    <a:pt x="8121" y="11128"/>
                    <a:pt x="8087" y="11094"/>
                    <a:pt x="8087" y="11078"/>
                  </a:cubicBezTo>
                  <a:cubicBezTo>
                    <a:pt x="8070" y="11078"/>
                    <a:pt x="8087" y="11111"/>
                    <a:pt x="8070" y="11111"/>
                  </a:cubicBezTo>
                  <a:cubicBezTo>
                    <a:pt x="8070" y="11078"/>
                    <a:pt x="8054" y="11128"/>
                    <a:pt x="8037" y="11094"/>
                  </a:cubicBezTo>
                  <a:cubicBezTo>
                    <a:pt x="8087" y="11028"/>
                    <a:pt x="8004" y="10978"/>
                    <a:pt x="8070" y="10944"/>
                  </a:cubicBezTo>
                  <a:cubicBezTo>
                    <a:pt x="8037" y="10944"/>
                    <a:pt x="7920" y="10944"/>
                    <a:pt x="7987" y="10844"/>
                  </a:cubicBezTo>
                  <a:cubicBezTo>
                    <a:pt x="8020" y="10911"/>
                    <a:pt x="8137" y="10844"/>
                    <a:pt x="8171" y="10911"/>
                  </a:cubicBezTo>
                  <a:cubicBezTo>
                    <a:pt x="8121" y="10911"/>
                    <a:pt x="8154" y="10961"/>
                    <a:pt x="8187" y="10994"/>
                  </a:cubicBezTo>
                  <a:close/>
                  <a:moveTo>
                    <a:pt x="8354" y="10861"/>
                  </a:moveTo>
                  <a:cubicBezTo>
                    <a:pt x="8338" y="10844"/>
                    <a:pt x="8371" y="10777"/>
                    <a:pt x="8338" y="10777"/>
                  </a:cubicBezTo>
                  <a:cubicBezTo>
                    <a:pt x="8338" y="10810"/>
                    <a:pt x="8321" y="10827"/>
                    <a:pt x="8304" y="10827"/>
                  </a:cubicBezTo>
                  <a:lnTo>
                    <a:pt x="8304" y="10777"/>
                  </a:lnTo>
                  <a:cubicBezTo>
                    <a:pt x="8405" y="10760"/>
                    <a:pt x="8388" y="10810"/>
                    <a:pt x="8405" y="10877"/>
                  </a:cubicBezTo>
                  <a:cubicBezTo>
                    <a:pt x="8354" y="10894"/>
                    <a:pt x="8388" y="10827"/>
                    <a:pt x="8354" y="10861"/>
                  </a:cubicBezTo>
                  <a:close/>
                  <a:moveTo>
                    <a:pt x="8321" y="10476"/>
                  </a:moveTo>
                  <a:cubicBezTo>
                    <a:pt x="8288" y="10526"/>
                    <a:pt x="8338" y="10510"/>
                    <a:pt x="8321" y="10577"/>
                  </a:cubicBezTo>
                  <a:cubicBezTo>
                    <a:pt x="8304" y="10577"/>
                    <a:pt x="8304" y="10560"/>
                    <a:pt x="8271" y="10560"/>
                  </a:cubicBezTo>
                  <a:cubicBezTo>
                    <a:pt x="8288" y="10526"/>
                    <a:pt x="8271" y="10476"/>
                    <a:pt x="8321" y="10476"/>
                  </a:cubicBezTo>
                  <a:close/>
                  <a:moveTo>
                    <a:pt x="8471" y="10476"/>
                  </a:moveTo>
                  <a:cubicBezTo>
                    <a:pt x="8471" y="10526"/>
                    <a:pt x="8522" y="10460"/>
                    <a:pt x="8538" y="10510"/>
                  </a:cubicBezTo>
                  <a:cubicBezTo>
                    <a:pt x="8488" y="10510"/>
                    <a:pt x="8522" y="10526"/>
                    <a:pt x="8522" y="10560"/>
                  </a:cubicBezTo>
                  <a:cubicBezTo>
                    <a:pt x="8505" y="10560"/>
                    <a:pt x="8488" y="10560"/>
                    <a:pt x="8471" y="10543"/>
                  </a:cubicBezTo>
                  <a:cubicBezTo>
                    <a:pt x="8505" y="10493"/>
                    <a:pt x="8438" y="10510"/>
                    <a:pt x="8471" y="10476"/>
                  </a:cubicBezTo>
                  <a:close/>
                  <a:moveTo>
                    <a:pt x="8538" y="10927"/>
                  </a:moveTo>
                  <a:cubicBezTo>
                    <a:pt x="8555" y="10877"/>
                    <a:pt x="8522" y="10894"/>
                    <a:pt x="8505" y="10861"/>
                  </a:cubicBezTo>
                  <a:cubicBezTo>
                    <a:pt x="8538" y="10844"/>
                    <a:pt x="8555" y="10794"/>
                    <a:pt x="8588" y="10760"/>
                  </a:cubicBezTo>
                  <a:cubicBezTo>
                    <a:pt x="8588" y="10810"/>
                    <a:pt x="8639" y="10794"/>
                    <a:pt x="8672" y="10794"/>
                  </a:cubicBezTo>
                  <a:cubicBezTo>
                    <a:pt x="8672" y="10844"/>
                    <a:pt x="8639" y="10861"/>
                    <a:pt x="8622" y="10861"/>
                  </a:cubicBezTo>
                  <a:cubicBezTo>
                    <a:pt x="8622" y="10861"/>
                    <a:pt x="8639" y="10877"/>
                    <a:pt x="8622" y="10894"/>
                  </a:cubicBezTo>
                  <a:cubicBezTo>
                    <a:pt x="8639" y="10894"/>
                    <a:pt x="8655" y="10877"/>
                    <a:pt x="8672" y="10877"/>
                  </a:cubicBezTo>
                  <a:cubicBezTo>
                    <a:pt x="8672" y="10927"/>
                    <a:pt x="8639" y="10944"/>
                    <a:pt x="8605" y="10961"/>
                  </a:cubicBezTo>
                  <a:cubicBezTo>
                    <a:pt x="8588" y="10911"/>
                    <a:pt x="8572" y="10911"/>
                    <a:pt x="8538" y="10927"/>
                  </a:cubicBezTo>
                  <a:close/>
                  <a:moveTo>
                    <a:pt x="8488" y="10593"/>
                  </a:moveTo>
                  <a:cubicBezTo>
                    <a:pt x="8455" y="10643"/>
                    <a:pt x="8455" y="10760"/>
                    <a:pt x="8354" y="10727"/>
                  </a:cubicBezTo>
                  <a:cubicBezTo>
                    <a:pt x="8405" y="10777"/>
                    <a:pt x="8304" y="10744"/>
                    <a:pt x="8321" y="10744"/>
                  </a:cubicBezTo>
                  <a:cubicBezTo>
                    <a:pt x="8354" y="10677"/>
                    <a:pt x="8421" y="10577"/>
                    <a:pt x="8488" y="10593"/>
                  </a:cubicBezTo>
                  <a:close/>
                  <a:moveTo>
                    <a:pt x="7837" y="11529"/>
                  </a:moveTo>
                  <a:cubicBezTo>
                    <a:pt x="7820" y="11479"/>
                    <a:pt x="7853" y="11479"/>
                    <a:pt x="7837" y="11445"/>
                  </a:cubicBezTo>
                  <a:cubicBezTo>
                    <a:pt x="7887" y="11445"/>
                    <a:pt x="7853" y="11512"/>
                    <a:pt x="7837" y="11529"/>
                  </a:cubicBezTo>
                  <a:close/>
                  <a:moveTo>
                    <a:pt x="7786" y="11128"/>
                  </a:moveTo>
                  <a:cubicBezTo>
                    <a:pt x="7820" y="11061"/>
                    <a:pt x="7720" y="11044"/>
                    <a:pt x="7703" y="11028"/>
                  </a:cubicBezTo>
                  <a:cubicBezTo>
                    <a:pt x="7720" y="10978"/>
                    <a:pt x="7703" y="11011"/>
                    <a:pt x="7703" y="10944"/>
                  </a:cubicBezTo>
                  <a:cubicBezTo>
                    <a:pt x="7720" y="10944"/>
                    <a:pt x="7736" y="10944"/>
                    <a:pt x="7736" y="10927"/>
                  </a:cubicBezTo>
                  <a:cubicBezTo>
                    <a:pt x="7736" y="10911"/>
                    <a:pt x="7753" y="10877"/>
                    <a:pt x="7736" y="10877"/>
                  </a:cubicBezTo>
                  <a:cubicBezTo>
                    <a:pt x="7736" y="10927"/>
                    <a:pt x="7669" y="10861"/>
                    <a:pt x="7653" y="10827"/>
                  </a:cubicBezTo>
                  <a:cubicBezTo>
                    <a:pt x="7686" y="10760"/>
                    <a:pt x="7720" y="10794"/>
                    <a:pt x="7736" y="10727"/>
                  </a:cubicBezTo>
                  <a:cubicBezTo>
                    <a:pt x="7753" y="10827"/>
                    <a:pt x="7820" y="10760"/>
                    <a:pt x="7870" y="10827"/>
                  </a:cubicBezTo>
                  <a:cubicBezTo>
                    <a:pt x="7853" y="10827"/>
                    <a:pt x="7803" y="10810"/>
                    <a:pt x="7803" y="10844"/>
                  </a:cubicBezTo>
                  <a:cubicBezTo>
                    <a:pt x="7820" y="10844"/>
                    <a:pt x="7837" y="10844"/>
                    <a:pt x="7820" y="10861"/>
                  </a:cubicBezTo>
                  <a:cubicBezTo>
                    <a:pt x="7820" y="10911"/>
                    <a:pt x="7803" y="10861"/>
                    <a:pt x="7786" y="10894"/>
                  </a:cubicBezTo>
                  <a:cubicBezTo>
                    <a:pt x="7820" y="10911"/>
                    <a:pt x="7786" y="10961"/>
                    <a:pt x="7770" y="10994"/>
                  </a:cubicBezTo>
                  <a:cubicBezTo>
                    <a:pt x="7853" y="10978"/>
                    <a:pt x="7770" y="11111"/>
                    <a:pt x="7837" y="11078"/>
                  </a:cubicBezTo>
                  <a:cubicBezTo>
                    <a:pt x="7837" y="11111"/>
                    <a:pt x="7820" y="11128"/>
                    <a:pt x="7786" y="11128"/>
                  </a:cubicBezTo>
                  <a:close/>
                  <a:moveTo>
                    <a:pt x="9307" y="10192"/>
                  </a:moveTo>
                  <a:cubicBezTo>
                    <a:pt x="9340" y="10176"/>
                    <a:pt x="9340" y="10209"/>
                    <a:pt x="9340" y="10242"/>
                  </a:cubicBezTo>
                  <a:cubicBezTo>
                    <a:pt x="9307" y="10259"/>
                    <a:pt x="9307" y="10226"/>
                    <a:pt x="9307" y="10192"/>
                  </a:cubicBezTo>
                  <a:close/>
                  <a:moveTo>
                    <a:pt x="9524" y="10025"/>
                  </a:moveTo>
                  <a:cubicBezTo>
                    <a:pt x="9591" y="9975"/>
                    <a:pt x="9658" y="9975"/>
                    <a:pt x="9624" y="9875"/>
                  </a:cubicBezTo>
                  <a:cubicBezTo>
                    <a:pt x="9641" y="9858"/>
                    <a:pt x="9658" y="9841"/>
                    <a:pt x="9691" y="9825"/>
                  </a:cubicBezTo>
                  <a:cubicBezTo>
                    <a:pt x="9725" y="9875"/>
                    <a:pt x="9691" y="9908"/>
                    <a:pt x="9674" y="9908"/>
                  </a:cubicBezTo>
                  <a:cubicBezTo>
                    <a:pt x="9691" y="9925"/>
                    <a:pt x="9674" y="9975"/>
                    <a:pt x="9725" y="9958"/>
                  </a:cubicBezTo>
                  <a:cubicBezTo>
                    <a:pt x="9725" y="9925"/>
                    <a:pt x="9741" y="9925"/>
                    <a:pt x="9758" y="9908"/>
                  </a:cubicBezTo>
                  <a:cubicBezTo>
                    <a:pt x="9758" y="9942"/>
                    <a:pt x="9758" y="9975"/>
                    <a:pt x="9775" y="9975"/>
                  </a:cubicBezTo>
                  <a:cubicBezTo>
                    <a:pt x="9775" y="9975"/>
                    <a:pt x="9791" y="9958"/>
                    <a:pt x="9791" y="9975"/>
                  </a:cubicBezTo>
                  <a:cubicBezTo>
                    <a:pt x="9708" y="10059"/>
                    <a:pt x="9624" y="10092"/>
                    <a:pt x="9541" y="10125"/>
                  </a:cubicBezTo>
                  <a:cubicBezTo>
                    <a:pt x="9557" y="10075"/>
                    <a:pt x="9507" y="10092"/>
                    <a:pt x="9524" y="10025"/>
                  </a:cubicBezTo>
                  <a:close/>
                  <a:moveTo>
                    <a:pt x="9858" y="8822"/>
                  </a:moveTo>
                  <a:cubicBezTo>
                    <a:pt x="9892" y="8822"/>
                    <a:pt x="9875" y="8772"/>
                    <a:pt x="9875" y="8755"/>
                  </a:cubicBezTo>
                  <a:cubicBezTo>
                    <a:pt x="9925" y="8739"/>
                    <a:pt x="9942" y="8739"/>
                    <a:pt x="9975" y="8772"/>
                  </a:cubicBezTo>
                  <a:cubicBezTo>
                    <a:pt x="9942" y="8805"/>
                    <a:pt x="9892" y="8872"/>
                    <a:pt x="9858" y="8822"/>
                  </a:cubicBezTo>
                  <a:close/>
                  <a:moveTo>
                    <a:pt x="9825" y="9891"/>
                  </a:moveTo>
                  <a:cubicBezTo>
                    <a:pt x="9858" y="9891"/>
                    <a:pt x="9875" y="9858"/>
                    <a:pt x="9875" y="9841"/>
                  </a:cubicBezTo>
                  <a:cubicBezTo>
                    <a:pt x="9875" y="9775"/>
                    <a:pt x="9842" y="9758"/>
                    <a:pt x="9858" y="9691"/>
                  </a:cubicBezTo>
                  <a:cubicBezTo>
                    <a:pt x="9825" y="9691"/>
                    <a:pt x="9842" y="9741"/>
                    <a:pt x="9808" y="9741"/>
                  </a:cubicBezTo>
                  <a:cubicBezTo>
                    <a:pt x="9808" y="9775"/>
                    <a:pt x="9842" y="9724"/>
                    <a:pt x="9842" y="9775"/>
                  </a:cubicBezTo>
                  <a:cubicBezTo>
                    <a:pt x="9842" y="9808"/>
                    <a:pt x="9808" y="9808"/>
                    <a:pt x="9791" y="9808"/>
                  </a:cubicBezTo>
                  <a:cubicBezTo>
                    <a:pt x="9791" y="9858"/>
                    <a:pt x="9842" y="9841"/>
                    <a:pt x="9825" y="9891"/>
                  </a:cubicBezTo>
                  <a:close/>
                  <a:moveTo>
                    <a:pt x="9190" y="10677"/>
                  </a:moveTo>
                  <a:cubicBezTo>
                    <a:pt x="9190" y="10693"/>
                    <a:pt x="9190" y="10693"/>
                    <a:pt x="9190" y="10693"/>
                  </a:cubicBezTo>
                  <a:cubicBezTo>
                    <a:pt x="9190" y="10693"/>
                    <a:pt x="9190" y="10693"/>
                    <a:pt x="9190" y="10677"/>
                  </a:cubicBezTo>
                  <a:close/>
                  <a:moveTo>
                    <a:pt x="9190" y="10660"/>
                  </a:moveTo>
                  <a:cubicBezTo>
                    <a:pt x="9190" y="10643"/>
                    <a:pt x="9190" y="10660"/>
                    <a:pt x="9190" y="10677"/>
                  </a:cubicBezTo>
                  <a:cubicBezTo>
                    <a:pt x="9190" y="10660"/>
                    <a:pt x="9190" y="10660"/>
                    <a:pt x="9190" y="10660"/>
                  </a:cubicBezTo>
                  <a:close/>
                  <a:moveTo>
                    <a:pt x="9591" y="4729"/>
                  </a:moveTo>
                  <a:cubicBezTo>
                    <a:pt x="9608" y="4695"/>
                    <a:pt x="9591" y="4678"/>
                    <a:pt x="9608" y="4662"/>
                  </a:cubicBezTo>
                  <a:cubicBezTo>
                    <a:pt x="9641" y="4745"/>
                    <a:pt x="9691" y="4829"/>
                    <a:pt x="9591" y="4845"/>
                  </a:cubicBezTo>
                  <a:cubicBezTo>
                    <a:pt x="9591" y="4795"/>
                    <a:pt x="9524" y="4812"/>
                    <a:pt x="9507" y="4812"/>
                  </a:cubicBezTo>
                  <a:cubicBezTo>
                    <a:pt x="9491" y="4745"/>
                    <a:pt x="9474" y="4762"/>
                    <a:pt x="9491" y="4662"/>
                  </a:cubicBezTo>
                  <a:cubicBezTo>
                    <a:pt x="9557" y="4662"/>
                    <a:pt x="9557" y="4678"/>
                    <a:pt x="9591" y="4729"/>
                  </a:cubicBezTo>
                  <a:close/>
                  <a:moveTo>
                    <a:pt x="11095" y="5380"/>
                  </a:moveTo>
                  <a:cubicBezTo>
                    <a:pt x="11045" y="5347"/>
                    <a:pt x="11028" y="5263"/>
                    <a:pt x="11045" y="5213"/>
                  </a:cubicBezTo>
                  <a:cubicBezTo>
                    <a:pt x="11111" y="5213"/>
                    <a:pt x="11178" y="5180"/>
                    <a:pt x="11195" y="5263"/>
                  </a:cubicBezTo>
                  <a:cubicBezTo>
                    <a:pt x="11145" y="5263"/>
                    <a:pt x="11145" y="5363"/>
                    <a:pt x="11095" y="5380"/>
                  </a:cubicBezTo>
                  <a:close/>
                  <a:moveTo>
                    <a:pt x="11128" y="4545"/>
                  </a:moveTo>
                  <a:cubicBezTo>
                    <a:pt x="11078" y="4528"/>
                    <a:pt x="11061" y="4578"/>
                    <a:pt x="11045" y="4528"/>
                  </a:cubicBezTo>
                  <a:cubicBezTo>
                    <a:pt x="11078" y="4511"/>
                    <a:pt x="11095" y="4495"/>
                    <a:pt x="11128" y="4545"/>
                  </a:cubicBezTo>
                  <a:close/>
                  <a:moveTo>
                    <a:pt x="11061" y="4879"/>
                  </a:moveTo>
                  <a:cubicBezTo>
                    <a:pt x="11061" y="4862"/>
                    <a:pt x="11045" y="4829"/>
                    <a:pt x="11061" y="4795"/>
                  </a:cubicBezTo>
                  <a:cubicBezTo>
                    <a:pt x="11095" y="4795"/>
                    <a:pt x="11111" y="4879"/>
                    <a:pt x="11061" y="4879"/>
                  </a:cubicBezTo>
                  <a:close/>
                  <a:moveTo>
                    <a:pt x="11111" y="4378"/>
                  </a:moveTo>
                  <a:cubicBezTo>
                    <a:pt x="11095" y="4378"/>
                    <a:pt x="11095" y="4361"/>
                    <a:pt x="11095" y="4361"/>
                  </a:cubicBezTo>
                  <a:cubicBezTo>
                    <a:pt x="11095" y="4378"/>
                    <a:pt x="11078" y="4394"/>
                    <a:pt x="11061" y="4394"/>
                  </a:cubicBezTo>
                  <a:lnTo>
                    <a:pt x="11061" y="4328"/>
                  </a:lnTo>
                  <a:lnTo>
                    <a:pt x="11095" y="4328"/>
                  </a:lnTo>
                  <a:cubicBezTo>
                    <a:pt x="11078" y="4378"/>
                    <a:pt x="11162" y="4361"/>
                    <a:pt x="11111" y="4378"/>
                  </a:cubicBezTo>
                  <a:close/>
                  <a:moveTo>
                    <a:pt x="9775" y="7084"/>
                  </a:moveTo>
                  <a:cubicBezTo>
                    <a:pt x="9791" y="7101"/>
                    <a:pt x="9808" y="7101"/>
                    <a:pt x="9808" y="7084"/>
                  </a:cubicBezTo>
                  <a:lnTo>
                    <a:pt x="9808" y="7135"/>
                  </a:lnTo>
                  <a:lnTo>
                    <a:pt x="9775" y="7135"/>
                  </a:lnTo>
                  <a:cubicBezTo>
                    <a:pt x="9791" y="7101"/>
                    <a:pt x="9758" y="7101"/>
                    <a:pt x="9775" y="7084"/>
                  </a:cubicBezTo>
                  <a:close/>
                  <a:moveTo>
                    <a:pt x="10343" y="7335"/>
                  </a:moveTo>
                  <a:cubicBezTo>
                    <a:pt x="10343" y="7368"/>
                    <a:pt x="10309" y="7335"/>
                    <a:pt x="10309" y="7335"/>
                  </a:cubicBezTo>
                  <a:lnTo>
                    <a:pt x="10309" y="7385"/>
                  </a:lnTo>
                  <a:cubicBezTo>
                    <a:pt x="10259" y="7368"/>
                    <a:pt x="10259" y="7352"/>
                    <a:pt x="10209" y="7352"/>
                  </a:cubicBezTo>
                  <a:cubicBezTo>
                    <a:pt x="10192" y="7318"/>
                    <a:pt x="10243" y="7302"/>
                    <a:pt x="10209" y="7302"/>
                  </a:cubicBezTo>
                  <a:cubicBezTo>
                    <a:pt x="10209" y="7335"/>
                    <a:pt x="10159" y="7352"/>
                    <a:pt x="10075" y="7352"/>
                  </a:cubicBezTo>
                  <a:cubicBezTo>
                    <a:pt x="10059" y="7335"/>
                    <a:pt x="10059" y="7285"/>
                    <a:pt x="10042" y="7285"/>
                  </a:cubicBezTo>
                  <a:cubicBezTo>
                    <a:pt x="10025" y="7302"/>
                    <a:pt x="10025" y="7285"/>
                    <a:pt x="10009" y="7285"/>
                  </a:cubicBezTo>
                  <a:cubicBezTo>
                    <a:pt x="10025" y="7368"/>
                    <a:pt x="9892" y="7402"/>
                    <a:pt x="9992" y="7502"/>
                  </a:cubicBezTo>
                  <a:cubicBezTo>
                    <a:pt x="9942" y="7502"/>
                    <a:pt x="9925" y="7536"/>
                    <a:pt x="9908" y="7552"/>
                  </a:cubicBezTo>
                  <a:cubicBezTo>
                    <a:pt x="9875" y="7536"/>
                    <a:pt x="9875" y="7485"/>
                    <a:pt x="9842" y="7469"/>
                  </a:cubicBezTo>
                  <a:cubicBezTo>
                    <a:pt x="9842" y="7452"/>
                    <a:pt x="9858" y="7452"/>
                    <a:pt x="9858" y="7435"/>
                  </a:cubicBezTo>
                  <a:cubicBezTo>
                    <a:pt x="9842" y="7435"/>
                    <a:pt x="9858" y="7402"/>
                    <a:pt x="9842" y="7385"/>
                  </a:cubicBezTo>
                  <a:cubicBezTo>
                    <a:pt x="9825" y="7385"/>
                    <a:pt x="9825" y="7419"/>
                    <a:pt x="9808" y="7419"/>
                  </a:cubicBezTo>
                  <a:cubicBezTo>
                    <a:pt x="9791" y="7385"/>
                    <a:pt x="9775" y="7268"/>
                    <a:pt x="9825" y="7252"/>
                  </a:cubicBezTo>
                  <a:cubicBezTo>
                    <a:pt x="9775" y="7252"/>
                    <a:pt x="9825" y="7168"/>
                    <a:pt x="9858" y="7168"/>
                  </a:cubicBezTo>
                  <a:cubicBezTo>
                    <a:pt x="9858" y="7201"/>
                    <a:pt x="9842" y="7201"/>
                    <a:pt x="9825" y="7218"/>
                  </a:cubicBezTo>
                  <a:cubicBezTo>
                    <a:pt x="9842" y="7218"/>
                    <a:pt x="9892" y="7235"/>
                    <a:pt x="9908" y="7218"/>
                  </a:cubicBezTo>
                  <a:cubicBezTo>
                    <a:pt x="9908" y="7185"/>
                    <a:pt x="9858" y="7201"/>
                    <a:pt x="9858" y="7168"/>
                  </a:cubicBezTo>
                  <a:cubicBezTo>
                    <a:pt x="9892" y="7168"/>
                    <a:pt x="9925" y="7151"/>
                    <a:pt x="9925" y="7135"/>
                  </a:cubicBezTo>
                  <a:cubicBezTo>
                    <a:pt x="9908" y="7068"/>
                    <a:pt x="9875" y="7034"/>
                    <a:pt x="9842" y="7084"/>
                  </a:cubicBezTo>
                  <a:cubicBezTo>
                    <a:pt x="9842" y="7034"/>
                    <a:pt x="9791" y="7034"/>
                    <a:pt x="9758" y="7034"/>
                  </a:cubicBezTo>
                  <a:cubicBezTo>
                    <a:pt x="9741" y="7051"/>
                    <a:pt x="9758" y="7051"/>
                    <a:pt x="9758" y="7084"/>
                  </a:cubicBezTo>
                  <a:cubicBezTo>
                    <a:pt x="9708" y="7101"/>
                    <a:pt x="9758" y="7018"/>
                    <a:pt x="9708" y="7018"/>
                  </a:cubicBezTo>
                  <a:cubicBezTo>
                    <a:pt x="9691" y="7034"/>
                    <a:pt x="9691" y="7068"/>
                    <a:pt x="9674" y="7068"/>
                  </a:cubicBezTo>
                  <a:cubicBezTo>
                    <a:pt x="9674" y="7051"/>
                    <a:pt x="9674" y="7034"/>
                    <a:pt x="9641" y="7051"/>
                  </a:cubicBezTo>
                  <a:cubicBezTo>
                    <a:pt x="9658" y="7135"/>
                    <a:pt x="9741" y="7185"/>
                    <a:pt x="9791" y="7201"/>
                  </a:cubicBezTo>
                  <a:cubicBezTo>
                    <a:pt x="9758" y="7218"/>
                    <a:pt x="9758" y="7235"/>
                    <a:pt x="9775" y="7235"/>
                  </a:cubicBezTo>
                  <a:cubicBezTo>
                    <a:pt x="9758" y="7252"/>
                    <a:pt x="9758" y="7252"/>
                    <a:pt x="9741" y="7268"/>
                  </a:cubicBezTo>
                  <a:cubicBezTo>
                    <a:pt x="9758" y="7268"/>
                    <a:pt x="9808" y="7235"/>
                    <a:pt x="9775" y="7268"/>
                  </a:cubicBezTo>
                  <a:cubicBezTo>
                    <a:pt x="9741" y="7268"/>
                    <a:pt x="9725" y="7302"/>
                    <a:pt x="9708" y="7335"/>
                  </a:cubicBezTo>
                  <a:cubicBezTo>
                    <a:pt x="9691" y="7318"/>
                    <a:pt x="9708" y="7285"/>
                    <a:pt x="9674" y="7302"/>
                  </a:cubicBezTo>
                  <a:cubicBezTo>
                    <a:pt x="9658" y="7352"/>
                    <a:pt x="9624" y="7385"/>
                    <a:pt x="9624" y="7318"/>
                  </a:cubicBezTo>
                  <a:cubicBezTo>
                    <a:pt x="9574" y="7335"/>
                    <a:pt x="9557" y="7368"/>
                    <a:pt x="9541" y="7419"/>
                  </a:cubicBezTo>
                  <a:cubicBezTo>
                    <a:pt x="9457" y="7435"/>
                    <a:pt x="9524" y="7318"/>
                    <a:pt x="9474" y="7352"/>
                  </a:cubicBezTo>
                  <a:cubicBezTo>
                    <a:pt x="9474" y="7302"/>
                    <a:pt x="9507" y="7335"/>
                    <a:pt x="9524" y="7335"/>
                  </a:cubicBezTo>
                  <a:cubicBezTo>
                    <a:pt x="9507" y="7268"/>
                    <a:pt x="9591" y="7318"/>
                    <a:pt x="9591" y="7268"/>
                  </a:cubicBezTo>
                  <a:cubicBezTo>
                    <a:pt x="9574" y="7235"/>
                    <a:pt x="9608" y="7235"/>
                    <a:pt x="9591" y="7201"/>
                  </a:cubicBezTo>
                  <a:cubicBezTo>
                    <a:pt x="9541" y="7201"/>
                    <a:pt x="9524" y="7185"/>
                    <a:pt x="9491" y="7168"/>
                  </a:cubicBezTo>
                  <a:cubicBezTo>
                    <a:pt x="9457" y="7185"/>
                    <a:pt x="9457" y="7218"/>
                    <a:pt x="9407" y="7218"/>
                  </a:cubicBezTo>
                  <a:cubicBezTo>
                    <a:pt x="9390" y="7185"/>
                    <a:pt x="9390" y="7185"/>
                    <a:pt x="9357" y="7218"/>
                  </a:cubicBezTo>
                  <a:cubicBezTo>
                    <a:pt x="9390" y="7168"/>
                    <a:pt x="9357" y="7101"/>
                    <a:pt x="9390" y="7068"/>
                  </a:cubicBezTo>
                  <a:cubicBezTo>
                    <a:pt x="9357" y="7034"/>
                    <a:pt x="9357" y="7084"/>
                    <a:pt x="9340" y="7101"/>
                  </a:cubicBezTo>
                  <a:cubicBezTo>
                    <a:pt x="9340" y="7051"/>
                    <a:pt x="9357" y="7034"/>
                    <a:pt x="9357" y="7001"/>
                  </a:cubicBezTo>
                  <a:cubicBezTo>
                    <a:pt x="9407" y="7018"/>
                    <a:pt x="9441" y="7001"/>
                    <a:pt x="9457" y="7001"/>
                  </a:cubicBezTo>
                  <a:cubicBezTo>
                    <a:pt x="9457" y="7034"/>
                    <a:pt x="9424" y="7018"/>
                    <a:pt x="9424" y="7051"/>
                  </a:cubicBezTo>
                  <a:cubicBezTo>
                    <a:pt x="9457" y="7051"/>
                    <a:pt x="9457" y="7084"/>
                    <a:pt x="9474" y="7084"/>
                  </a:cubicBezTo>
                  <a:cubicBezTo>
                    <a:pt x="9507" y="7051"/>
                    <a:pt x="9474" y="6984"/>
                    <a:pt x="9457" y="6967"/>
                  </a:cubicBezTo>
                  <a:cubicBezTo>
                    <a:pt x="9457" y="6967"/>
                    <a:pt x="9441" y="6967"/>
                    <a:pt x="9441" y="6951"/>
                  </a:cubicBezTo>
                  <a:cubicBezTo>
                    <a:pt x="9491" y="6967"/>
                    <a:pt x="9457" y="6917"/>
                    <a:pt x="9507" y="6917"/>
                  </a:cubicBezTo>
                  <a:cubicBezTo>
                    <a:pt x="9491" y="6951"/>
                    <a:pt x="9491" y="6967"/>
                    <a:pt x="9507" y="6984"/>
                  </a:cubicBezTo>
                  <a:cubicBezTo>
                    <a:pt x="9524" y="6967"/>
                    <a:pt x="9541" y="7001"/>
                    <a:pt x="9541" y="6984"/>
                  </a:cubicBezTo>
                  <a:cubicBezTo>
                    <a:pt x="9541" y="6951"/>
                    <a:pt x="9524" y="6967"/>
                    <a:pt x="9507" y="6951"/>
                  </a:cubicBezTo>
                  <a:cubicBezTo>
                    <a:pt x="9524" y="6934"/>
                    <a:pt x="9541" y="6917"/>
                    <a:pt x="9557" y="6901"/>
                  </a:cubicBezTo>
                  <a:cubicBezTo>
                    <a:pt x="9591" y="6967"/>
                    <a:pt x="9674" y="6834"/>
                    <a:pt x="9708" y="6934"/>
                  </a:cubicBezTo>
                  <a:cubicBezTo>
                    <a:pt x="9708" y="6917"/>
                    <a:pt x="9708" y="6884"/>
                    <a:pt x="9725" y="6884"/>
                  </a:cubicBezTo>
                  <a:cubicBezTo>
                    <a:pt x="9708" y="6884"/>
                    <a:pt x="9708" y="6884"/>
                    <a:pt x="9691" y="6901"/>
                  </a:cubicBezTo>
                  <a:cubicBezTo>
                    <a:pt x="9691" y="6867"/>
                    <a:pt x="9691" y="6851"/>
                    <a:pt x="9708" y="6834"/>
                  </a:cubicBezTo>
                  <a:cubicBezTo>
                    <a:pt x="9725" y="6884"/>
                    <a:pt x="9775" y="6884"/>
                    <a:pt x="9842" y="6884"/>
                  </a:cubicBezTo>
                  <a:cubicBezTo>
                    <a:pt x="9842" y="6934"/>
                    <a:pt x="9875" y="6934"/>
                    <a:pt x="9908" y="6967"/>
                  </a:cubicBezTo>
                  <a:cubicBezTo>
                    <a:pt x="9975" y="6934"/>
                    <a:pt x="9975" y="6767"/>
                    <a:pt x="9875" y="6834"/>
                  </a:cubicBezTo>
                  <a:cubicBezTo>
                    <a:pt x="9892" y="6784"/>
                    <a:pt x="9842" y="6800"/>
                    <a:pt x="9842" y="6750"/>
                  </a:cubicBezTo>
                  <a:cubicBezTo>
                    <a:pt x="9875" y="6750"/>
                    <a:pt x="9892" y="6700"/>
                    <a:pt x="9858" y="6683"/>
                  </a:cubicBezTo>
                  <a:lnTo>
                    <a:pt x="9908" y="6683"/>
                  </a:lnTo>
                  <a:cubicBezTo>
                    <a:pt x="9908" y="6717"/>
                    <a:pt x="9875" y="6734"/>
                    <a:pt x="9908" y="6734"/>
                  </a:cubicBezTo>
                  <a:cubicBezTo>
                    <a:pt x="9925" y="6767"/>
                    <a:pt x="9892" y="6767"/>
                    <a:pt x="9892" y="6800"/>
                  </a:cubicBezTo>
                  <a:cubicBezTo>
                    <a:pt x="9958" y="6817"/>
                    <a:pt x="9942" y="6784"/>
                    <a:pt x="9942" y="6750"/>
                  </a:cubicBezTo>
                  <a:cubicBezTo>
                    <a:pt x="9975" y="6767"/>
                    <a:pt x="10009" y="6784"/>
                    <a:pt x="10009" y="6817"/>
                  </a:cubicBezTo>
                  <a:cubicBezTo>
                    <a:pt x="9992" y="6834"/>
                    <a:pt x="9975" y="6800"/>
                    <a:pt x="9975" y="6817"/>
                  </a:cubicBezTo>
                  <a:cubicBezTo>
                    <a:pt x="9975" y="6851"/>
                    <a:pt x="9958" y="6901"/>
                    <a:pt x="9992" y="6901"/>
                  </a:cubicBezTo>
                  <a:cubicBezTo>
                    <a:pt x="10009" y="6901"/>
                    <a:pt x="10009" y="6834"/>
                    <a:pt x="10025" y="6884"/>
                  </a:cubicBezTo>
                  <a:cubicBezTo>
                    <a:pt x="9975" y="6917"/>
                    <a:pt x="10042" y="6934"/>
                    <a:pt x="10059" y="6901"/>
                  </a:cubicBezTo>
                  <a:cubicBezTo>
                    <a:pt x="10059" y="6917"/>
                    <a:pt x="10059" y="6934"/>
                    <a:pt x="10075" y="6951"/>
                  </a:cubicBezTo>
                  <a:cubicBezTo>
                    <a:pt x="10025" y="6951"/>
                    <a:pt x="10009" y="6984"/>
                    <a:pt x="9992" y="7034"/>
                  </a:cubicBezTo>
                  <a:cubicBezTo>
                    <a:pt x="10025" y="7034"/>
                    <a:pt x="10042" y="7051"/>
                    <a:pt x="10059" y="7034"/>
                  </a:cubicBezTo>
                  <a:cubicBezTo>
                    <a:pt x="10075" y="7068"/>
                    <a:pt x="10092" y="7118"/>
                    <a:pt x="10126" y="7151"/>
                  </a:cubicBezTo>
                  <a:cubicBezTo>
                    <a:pt x="10126" y="7151"/>
                    <a:pt x="10142" y="7168"/>
                    <a:pt x="10142" y="7168"/>
                  </a:cubicBezTo>
                  <a:cubicBezTo>
                    <a:pt x="10142" y="7118"/>
                    <a:pt x="10209" y="7151"/>
                    <a:pt x="10209" y="7118"/>
                  </a:cubicBezTo>
                  <a:cubicBezTo>
                    <a:pt x="10226" y="7135"/>
                    <a:pt x="10226" y="7168"/>
                    <a:pt x="10259" y="7185"/>
                  </a:cubicBezTo>
                  <a:cubicBezTo>
                    <a:pt x="10243" y="7151"/>
                    <a:pt x="10309" y="7201"/>
                    <a:pt x="10309" y="7151"/>
                  </a:cubicBezTo>
                  <a:cubicBezTo>
                    <a:pt x="10243" y="7151"/>
                    <a:pt x="10326" y="7135"/>
                    <a:pt x="10309" y="7084"/>
                  </a:cubicBezTo>
                  <a:cubicBezTo>
                    <a:pt x="10376" y="7101"/>
                    <a:pt x="10393" y="7068"/>
                    <a:pt x="10426" y="7034"/>
                  </a:cubicBezTo>
                  <a:cubicBezTo>
                    <a:pt x="10426" y="7151"/>
                    <a:pt x="10426" y="7252"/>
                    <a:pt x="10376" y="7335"/>
                  </a:cubicBezTo>
                  <a:cubicBezTo>
                    <a:pt x="10393" y="7318"/>
                    <a:pt x="10443" y="7352"/>
                    <a:pt x="10476" y="7368"/>
                  </a:cubicBezTo>
                  <a:cubicBezTo>
                    <a:pt x="10460" y="7368"/>
                    <a:pt x="10460" y="7368"/>
                    <a:pt x="10476" y="7385"/>
                  </a:cubicBezTo>
                  <a:cubicBezTo>
                    <a:pt x="10410" y="7402"/>
                    <a:pt x="10376" y="7368"/>
                    <a:pt x="10343" y="7335"/>
                  </a:cubicBezTo>
                  <a:close/>
                  <a:moveTo>
                    <a:pt x="9207" y="9992"/>
                  </a:moveTo>
                  <a:cubicBezTo>
                    <a:pt x="9190" y="9942"/>
                    <a:pt x="9257" y="9975"/>
                    <a:pt x="9240" y="9925"/>
                  </a:cubicBezTo>
                  <a:cubicBezTo>
                    <a:pt x="9223" y="9925"/>
                    <a:pt x="9223" y="9908"/>
                    <a:pt x="9190" y="9908"/>
                  </a:cubicBezTo>
                  <a:cubicBezTo>
                    <a:pt x="9207" y="9858"/>
                    <a:pt x="9190" y="9841"/>
                    <a:pt x="9240" y="9808"/>
                  </a:cubicBezTo>
                  <a:cubicBezTo>
                    <a:pt x="9257" y="9858"/>
                    <a:pt x="9273" y="9891"/>
                    <a:pt x="9290" y="9908"/>
                  </a:cubicBezTo>
                  <a:cubicBezTo>
                    <a:pt x="9273" y="9908"/>
                    <a:pt x="9257" y="9891"/>
                    <a:pt x="9257" y="9908"/>
                  </a:cubicBezTo>
                  <a:cubicBezTo>
                    <a:pt x="9273" y="9942"/>
                    <a:pt x="9357" y="9992"/>
                    <a:pt x="9340" y="10042"/>
                  </a:cubicBezTo>
                  <a:cubicBezTo>
                    <a:pt x="9324" y="9975"/>
                    <a:pt x="9290" y="10025"/>
                    <a:pt x="9290" y="10075"/>
                  </a:cubicBezTo>
                  <a:cubicBezTo>
                    <a:pt x="9257" y="10059"/>
                    <a:pt x="9240" y="10092"/>
                    <a:pt x="9207" y="10092"/>
                  </a:cubicBezTo>
                  <a:cubicBezTo>
                    <a:pt x="9223" y="10042"/>
                    <a:pt x="9240" y="9992"/>
                    <a:pt x="9156" y="9992"/>
                  </a:cubicBezTo>
                  <a:cubicBezTo>
                    <a:pt x="9156" y="10025"/>
                    <a:pt x="9207" y="10042"/>
                    <a:pt x="9156" y="10042"/>
                  </a:cubicBezTo>
                  <a:cubicBezTo>
                    <a:pt x="9140" y="10025"/>
                    <a:pt x="9140" y="9992"/>
                    <a:pt x="9156" y="9975"/>
                  </a:cubicBezTo>
                  <a:cubicBezTo>
                    <a:pt x="9190" y="9975"/>
                    <a:pt x="9207" y="9975"/>
                    <a:pt x="9207" y="9992"/>
                  </a:cubicBezTo>
                  <a:close/>
                  <a:moveTo>
                    <a:pt x="9491" y="3141"/>
                  </a:moveTo>
                  <a:cubicBezTo>
                    <a:pt x="9541" y="3141"/>
                    <a:pt x="9524" y="3191"/>
                    <a:pt x="9541" y="3225"/>
                  </a:cubicBezTo>
                  <a:cubicBezTo>
                    <a:pt x="9507" y="3225"/>
                    <a:pt x="9507" y="3175"/>
                    <a:pt x="9491" y="3141"/>
                  </a:cubicBezTo>
                  <a:close/>
                  <a:moveTo>
                    <a:pt x="9725" y="2724"/>
                  </a:moveTo>
                  <a:cubicBezTo>
                    <a:pt x="9674" y="2724"/>
                    <a:pt x="9658" y="2607"/>
                    <a:pt x="9674" y="2590"/>
                  </a:cubicBezTo>
                  <a:cubicBezTo>
                    <a:pt x="9674" y="2607"/>
                    <a:pt x="9691" y="2590"/>
                    <a:pt x="9708" y="2590"/>
                  </a:cubicBezTo>
                  <a:cubicBezTo>
                    <a:pt x="9708" y="2657"/>
                    <a:pt x="9741" y="2657"/>
                    <a:pt x="9725" y="2724"/>
                  </a:cubicBezTo>
                  <a:close/>
                  <a:moveTo>
                    <a:pt x="9524" y="3292"/>
                  </a:moveTo>
                  <a:cubicBezTo>
                    <a:pt x="9557" y="3325"/>
                    <a:pt x="9608" y="3258"/>
                    <a:pt x="9641" y="3275"/>
                  </a:cubicBezTo>
                  <a:cubicBezTo>
                    <a:pt x="9608" y="3292"/>
                    <a:pt x="9641" y="3342"/>
                    <a:pt x="9641" y="3358"/>
                  </a:cubicBezTo>
                  <a:cubicBezTo>
                    <a:pt x="9608" y="3375"/>
                    <a:pt x="9574" y="3409"/>
                    <a:pt x="9557" y="3442"/>
                  </a:cubicBezTo>
                  <a:cubicBezTo>
                    <a:pt x="9608" y="3459"/>
                    <a:pt x="9591" y="3392"/>
                    <a:pt x="9608" y="3392"/>
                  </a:cubicBezTo>
                  <a:cubicBezTo>
                    <a:pt x="9624" y="3459"/>
                    <a:pt x="9574" y="3459"/>
                    <a:pt x="9557" y="3526"/>
                  </a:cubicBezTo>
                  <a:cubicBezTo>
                    <a:pt x="9591" y="3509"/>
                    <a:pt x="9591" y="3542"/>
                    <a:pt x="9608" y="3559"/>
                  </a:cubicBezTo>
                  <a:cubicBezTo>
                    <a:pt x="9491" y="3592"/>
                    <a:pt x="9407" y="3576"/>
                    <a:pt x="9290" y="3626"/>
                  </a:cubicBezTo>
                  <a:cubicBezTo>
                    <a:pt x="9273" y="3592"/>
                    <a:pt x="9240" y="3492"/>
                    <a:pt x="9290" y="3475"/>
                  </a:cubicBezTo>
                  <a:cubicBezTo>
                    <a:pt x="9290" y="3492"/>
                    <a:pt x="9290" y="3526"/>
                    <a:pt x="9324" y="3526"/>
                  </a:cubicBezTo>
                  <a:cubicBezTo>
                    <a:pt x="9273" y="3442"/>
                    <a:pt x="9340" y="3425"/>
                    <a:pt x="9307" y="3358"/>
                  </a:cubicBezTo>
                  <a:cubicBezTo>
                    <a:pt x="9324" y="3342"/>
                    <a:pt x="9374" y="3358"/>
                    <a:pt x="9374" y="3308"/>
                  </a:cubicBezTo>
                  <a:cubicBezTo>
                    <a:pt x="9407" y="3308"/>
                    <a:pt x="9407" y="3358"/>
                    <a:pt x="9441" y="3358"/>
                  </a:cubicBezTo>
                  <a:cubicBezTo>
                    <a:pt x="9457" y="3358"/>
                    <a:pt x="9474" y="3342"/>
                    <a:pt x="9507" y="3358"/>
                  </a:cubicBezTo>
                  <a:cubicBezTo>
                    <a:pt x="9524" y="3342"/>
                    <a:pt x="9507" y="3292"/>
                    <a:pt x="9524" y="3292"/>
                  </a:cubicBezTo>
                  <a:close/>
                  <a:moveTo>
                    <a:pt x="9374" y="3008"/>
                  </a:moveTo>
                  <a:cubicBezTo>
                    <a:pt x="9374" y="3074"/>
                    <a:pt x="9390" y="2941"/>
                    <a:pt x="9424" y="2957"/>
                  </a:cubicBezTo>
                  <a:cubicBezTo>
                    <a:pt x="9441" y="3041"/>
                    <a:pt x="9340" y="3074"/>
                    <a:pt x="9374" y="3158"/>
                  </a:cubicBezTo>
                  <a:cubicBezTo>
                    <a:pt x="9340" y="3141"/>
                    <a:pt x="9340" y="3024"/>
                    <a:pt x="9374" y="3008"/>
                  </a:cubicBezTo>
                  <a:close/>
                  <a:moveTo>
                    <a:pt x="6416" y="11846"/>
                  </a:moveTo>
                  <a:cubicBezTo>
                    <a:pt x="6400" y="11830"/>
                    <a:pt x="6316" y="11846"/>
                    <a:pt x="6333" y="11896"/>
                  </a:cubicBezTo>
                  <a:cubicBezTo>
                    <a:pt x="6333" y="11896"/>
                    <a:pt x="6366" y="11863"/>
                    <a:pt x="6366" y="11896"/>
                  </a:cubicBezTo>
                  <a:cubicBezTo>
                    <a:pt x="6400" y="11896"/>
                    <a:pt x="6383" y="11830"/>
                    <a:pt x="6416" y="11846"/>
                  </a:cubicBezTo>
                  <a:close/>
                  <a:moveTo>
                    <a:pt x="6817" y="11629"/>
                  </a:moveTo>
                  <a:cubicBezTo>
                    <a:pt x="6817" y="11629"/>
                    <a:pt x="6817" y="11646"/>
                    <a:pt x="6817" y="11646"/>
                  </a:cubicBezTo>
                  <a:lnTo>
                    <a:pt x="6750" y="11646"/>
                  </a:lnTo>
                  <a:cubicBezTo>
                    <a:pt x="6784" y="11612"/>
                    <a:pt x="6750" y="11646"/>
                    <a:pt x="6734" y="11612"/>
                  </a:cubicBezTo>
                  <a:cubicBezTo>
                    <a:pt x="6684" y="11679"/>
                    <a:pt x="6717" y="11596"/>
                    <a:pt x="6684" y="11596"/>
                  </a:cubicBezTo>
                  <a:cubicBezTo>
                    <a:pt x="6667" y="11663"/>
                    <a:pt x="6750" y="11679"/>
                    <a:pt x="6717" y="11696"/>
                  </a:cubicBezTo>
                  <a:cubicBezTo>
                    <a:pt x="6734" y="11729"/>
                    <a:pt x="6801" y="11646"/>
                    <a:pt x="6817" y="11713"/>
                  </a:cubicBezTo>
                  <a:cubicBezTo>
                    <a:pt x="6834" y="11713"/>
                    <a:pt x="6817" y="11646"/>
                    <a:pt x="6817" y="11629"/>
                  </a:cubicBezTo>
                  <a:close/>
                  <a:moveTo>
                    <a:pt x="6633" y="11813"/>
                  </a:moveTo>
                  <a:cubicBezTo>
                    <a:pt x="6650" y="11830"/>
                    <a:pt x="6650" y="11830"/>
                    <a:pt x="6650" y="11813"/>
                  </a:cubicBezTo>
                  <a:cubicBezTo>
                    <a:pt x="6667" y="11813"/>
                    <a:pt x="6684" y="11880"/>
                    <a:pt x="6684" y="11813"/>
                  </a:cubicBezTo>
                  <a:cubicBezTo>
                    <a:pt x="6700" y="11880"/>
                    <a:pt x="6801" y="11830"/>
                    <a:pt x="6784" y="11896"/>
                  </a:cubicBezTo>
                  <a:cubicBezTo>
                    <a:pt x="6884" y="11930"/>
                    <a:pt x="6867" y="11763"/>
                    <a:pt x="6934" y="11813"/>
                  </a:cubicBezTo>
                  <a:cubicBezTo>
                    <a:pt x="6934" y="11813"/>
                    <a:pt x="6918" y="11746"/>
                    <a:pt x="6901" y="11713"/>
                  </a:cubicBezTo>
                  <a:cubicBezTo>
                    <a:pt x="6867" y="11713"/>
                    <a:pt x="6884" y="11763"/>
                    <a:pt x="6901" y="11780"/>
                  </a:cubicBezTo>
                  <a:cubicBezTo>
                    <a:pt x="6884" y="11813"/>
                    <a:pt x="6851" y="11796"/>
                    <a:pt x="6801" y="11796"/>
                  </a:cubicBezTo>
                  <a:cubicBezTo>
                    <a:pt x="6801" y="11746"/>
                    <a:pt x="6717" y="11713"/>
                    <a:pt x="6684" y="11729"/>
                  </a:cubicBezTo>
                  <a:cubicBezTo>
                    <a:pt x="6650" y="11746"/>
                    <a:pt x="6700" y="11763"/>
                    <a:pt x="6684" y="11796"/>
                  </a:cubicBezTo>
                  <a:cubicBezTo>
                    <a:pt x="6667" y="11780"/>
                    <a:pt x="6667" y="11780"/>
                    <a:pt x="6667" y="11746"/>
                  </a:cubicBezTo>
                  <a:cubicBezTo>
                    <a:pt x="6650" y="11763"/>
                    <a:pt x="6650" y="11796"/>
                    <a:pt x="6633" y="11763"/>
                  </a:cubicBezTo>
                  <a:cubicBezTo>
                    <a:pt x="6583" y="11780"/>
                    <a:pt x="6684" y="11796"/>
                    <a:pt x="6633" y="11813"/>
                  </a:cubicBezTo>
                  <a:close/>
                  <a:moveTo>
                    <a:pt x="1905" y="2423"/>
                  </a:moveTo>
                  <a:cubicBezTo>
                    <a:pt x="1938" y="2423"/>
                    <a:pt x="1922" y="2439"/>
                    <a:pt x="1955" y="2423"/>
                  </a:cubicBezTo>
                  <a:cubicBezTo>
                    <a:pt x="1955" y="2473"/>
                    <a:pt x="1922" y="2490"/>
                    <a:pt x="1972" y="2490"/>
                  </a:cubicBezTo>
                  <a:cubicBezTo>
                    <a:pt x="1972" y="2523"/>
                    <a:pt x="1955" y="2523"/>
                    <a:pt x="1955" y="2556"/>
                  </a:cubicBezTo>
                  <a:cubicBezTo>
                    <a:pt x="1972" y="2556"/>
                    <a:pt x="1972" y="2556"/>
                    <a:pt x="1989" y="2556"/>
                  </a:cubicBezTo>
                  <a:cubicBezTo>
                    <a:pt x="1972" y="2590"/>
                    <a:pt x="2039" y="2590"/>
                    <a:pt x="1989" y="2607"/>
                  </a:cubicBezTo>
                  <a:cubicBezTo>
                    <a:pt x="1938" y="2590"/>
                    <a:pt x="1955" y="2556"/>
                    <a:pt x="1905" y="2590"/>
                  </a:cubicBezTo>
                  <a:cubicBezTo>
                    <a:pt x="1922" y="2540"/>
                    <a:pt x="1888" y="2540"/>
                    <a:pt x="1888" y="2506"/>
                  </a:cubicBezTo>
                  <a:cubicBezTo>
                    <a:pt x="1938" y="2506"/>
                    <a:pt x="1905" y="2490"/>
                    <a:pt x="1922" y="2439"/>
                  </a:cubicBezTo>
                  <a:cubicBezTo>
                    <a:pt x="1922" y="2439"/>
                    <a:pt x="1905" y="2439"/>
                    <a:pt x="1905" y="2423"/>
                  </a:cubicBezTo>
                  <a:close/>
                  <a:moveTo>
                    <a:pt x="7385" y="8638"/>
                  </a:moveTo>
                  <a:cubicBezTo>
                    <a:pt x="7385" y="8605"/>
                    <a:pt x="7436" y="8571"/>
                    <a:pt x="7385" y="8588"/>
                  </a:cubicBezTo>
                  <a:cubicBezTo>
                    <a:pt x="7369" y="8571"/>
                    <a:pt x="7402" y="8571"/>
                    <a:pt x="7402" y="8555"/>
                  </a:cubicBezTo>
                  <a:cubicBezTo>
                    <a:pt x="7385" y="8555"/>
                    <a:pt x="7385" y="8521"/>
                    <a:pt x="7402" y="8521"/>
                  </a:cubicBezTo>
                  <a:cubicBezTo>
                    <a:pt x="7436" y="8538"/>
                    <a:pt x="7436" y="8571"/>
                    <a:pt x="7452" y="8588"/>
                  </a:cubicBezTo>
                  <a:cubicBezTo>
                    <a:pt x="7452" y="8538"/>
                    <a:pt x="7486" y="8605"/>
                    <a:pt x="7519" y="8588"/>
                  </a:cubicBezTo>
                  <a:cubicBezTo>
                    <a:pt x="7519" y="8638"/>
                    <a:pt x="7636" y="8655"/>
                    <a:pt x="7603" y="8822"/>
                  </a:cubicBezTo>
                  <a:cubicBezTo>
                    <a:pt x="7569" y="8805"/>
                    <a:pt x="7569" y="8839"/>
                    <a:pt x="7536" y="8822"/>
                  </a:cubicBezTo>
                  <a:cubicBezTo>
                    <a:pt x="7486" y="8755"/>
                    <a:pt x="7452" y="8672"/>
                    <a:pt x="7385" y="8638"/>
                  </a:cubicBezTo>
                  <a:close/>
                  <a:moveTo>
                    <a:pt x="7586" y="9791"/>
                  </a:moveTo>
                  <a:cubicBezTo>
                    <a:pt x="7586" y="9724"/>
                    <a:pt x="7552" y="9791"/>
                    <a:pt x="7536" y="9758"/>
                  </a:cubicBezTo>
                  <a:cubicBezTo>
                    <a:pt x="7552" y="9641"/>
                    <a:pt x="7669" y="9574"/>
                    <a:pt x="7736" y="9658"/>
                  </a:cubicBezTo>
                  <a:cubicBezTo>
                    <a:pt x="7653" y="9674"/>
                    <a:pt x="7636" y="9741"/>
                    <a:pt x="7586" y="9791"/>
                  </a:cubicBezTo>
                  <a:close/>
                  <a:moveTo>
                    <a:pt x="7786" y="10343"/>
                  </a:moveTo>
                  <a:cubicBezTo>
                    <a:pt x="7820" y="10276"/>
                    <a:pt x="7803" y="10259"/>
                    <a:pt x="7837" y="10192"/>
                  </a:cubicBezTo>
                  <a:cubicBezTo>
                    <a:pt x="7837" y="10259"/>
                    <a:pt x="7920" y="10326"/>
                    <a:pt x="7853" y="10376"/>
                  </a:cubicBezTo>
                  <a:cubicBezTo>
                    <a:pt x="7853" y="10343"/>
                    <a:pt x="7820" y="10326"/>
                    <a:pt x="7786" y="10343"/>
                  </a:cubicBezTo>
                  <a:close/>
                  <a:moveTo>
                    <a:pt x="8221" y="10176"/>
                  </a:moveTo>
                  <a:cubicBezTo>
                    <a:pt x="8221" y="10142"/>
                    <a:pt x="8221" y="10109"/>
                    <a:pt x="8254" y="10109"/>
                  </a:cubicBezTo>
                  <a:cubicBezTo>
                    <a:pt x="8271" y="10142"/>
                    <a:pt x="8254" y="10176"/>
                    <a:pt x="8221" y="10176"/>
                  </a:cubicBezTo>
                  <a:close/>
                  <a:moveTo>
                    <a:pt x="7987" y="8371"/>
                  </a:moveTo>
                  <a:cubicBezTo>
                    <a:pt x="7970" y="8404"/>
                    <a:pt x="7937" y="8421"/>
                    <a:pt x="7920" y="8438"/>
                  </a:cubicBezTo>
                  <a:cubicBezTo>
                    <a:pt x="7903" y="8404"/>
                    <a:pt x="7887" y="8388"/>
                    <a:pt x="7887" y="8354"/>
                  </a:cubicBezTo>
                  <a:cubicBezTo>
                    <a:pt x="7903" y="8338"/>
                    <a:pt x="7920" y="8354"/>
                    <a:pt x="7937" y="8354"/>
                  </a:cubicBezTo>
                  <a:cubicBezTo>
                    <a:pt x="7903" y="8321"/>
                    <a:pt x="7970" y="8304"/>
                    <a:pt x="7987" y="8304"/>
                  </a:cubicBezTo>
                  <a:cubicBezTo>
                    <a:pt x="7970" y="8304"/>
                    <a:pt x="7970" y="8271"/>
                    <a:pt x="7970" y="8254"/>
                  </a:cubicBezTo>
                  <a:cubicBezTo>
                    <a:pt x="8037" y="8221"/>
                    <a:pt x="8171" y="8221"/>
                    <a:pt x="8187" y="8338"/>
                  </a:cubicBezTo>
                  <a:cubicBezTo>
                    <a:pt x="8104" y="8354"/>
                    <a:pt x="8054" y="8438"/>
                    <a:pt x="7987" y="8371"/>
                  </a:cubicBezTo>
                  <a:close/>
                  <a:moveTo>
                    <a:pt x="7720" y="7252"/>
                  </a:moveTo>
                  <a:cubicBezTo>
                    <a:pt x="7753" y="7268"/>
                    <a:pt x="7703" y="7185"/>
                    <a:pt x="7736" y="7201"/>
                  </a:cubicBezTo>
                  <a:cubicBezTo>
                    <a:pt x="7753" y="7252"/>
                    <a:pt x="7753" y="7235"/>
                    <a:pt x="7786" y="7201"/>
                  </a:cubicBezTo>
                  <a:cubicBezTo>
                    <a:pt x="7803" y="7218"/>
                    <a:pt x="7820" y="7218"/>
                    <a:pt x="7820" y="7235"/>
                  </a:cubicBezTo>
                  <a:cubicBezTo>
                    <a:pt x="7786" y="7252"/>
                    <a:pt x="7736" y="7285"/>
                    <a:pt x="7720" y="7252"/>
                  </a:cubicBezTo>
                  <a:close/>
                  <a:moveTo>
                    <a:pt x="7753" y="9390"/>
                  </a:moveTo>
                  <a:cubicBezTo>
                    <a:pt x="7786" y="9424"/>
                    <a:pt x="7720" y="9290"/>
                    <a:pt x="7786" y="9290"/>
                  </a:cubicBezTo>
                  <a:cubicBezTo>
                    <a:pt x="7770" y="9357"/>
                    <a:pt x="7786" y="9323"/>
                    <a:pt x="7786" y="9407"/>
                  </a:cubicBezTo>
                  <a:cubicBezTo>
                    <a:pt x="7786" y="9440"/>
                    <a:pt x="7720" y="9424"/>
                    <a:pt x="7753" y="9390"/>
                  </a:cubicBezTo>
                  <a:close/>
                  <a:moveTo>
                    <a:pt x="2022" y="9791"/>
                  </a:moveTo>
                  <a:cubicBezTo>
                    <a:pt x="2005" y="9775"/>
                    <a:pt x="1972" y="9724"/>
                    <a:pt x="2022" y="9708"/>
                  </a:cubicBezTo>
                  <a:cubicBezTo>
                    <a:pt x="2022" y="9724"/>
                    <a:pt x="2039" y="9724"/>
                    <a:pt x="2039" y="9724"/>
                  </a:cubicBezTo>
                  <a:cubicBezTo>
                    <a:pt x="2039" y="9758"/>
                    <a:pt x="2039" y="9791"/>
                    <a:pt x="2022" y="9791"/>
                  </a:cubicBezTo>
                  <a:close/>
                  <a:moveTo>
                    <a:pt x="8622" y="8822"/>
                  </a:moveTo>
                  <a:cubicBezTo>
                    <a:pt x="8588" y="8755"/>
                    <a:pt x="8555" y="8705"/>
                    <a:pt x="8505" y="8638"/>
                  </a:cubicBezTo>
                  <a:cubicBezTo>
                    <a:pt x="8572" y="8622"/>
                    <a:pt x="8488" y="8571"/>
                    <a:pt x="8505" y="8521"/>
                  </a:cubicBezTo>
                  <a:cubicBezTo>
                    <a:pt x="8522" y="8521"/>
                    <a:pt x="8555" y="8521"/>
                    <a:pt x="8538" y="8505"/>
                  </a:cubicBezTo>
                  <a:cubicBezTo>
                    <a:pt x="8588" y="8505"/>
                    <a:pt x="8572" y="8505"/>
                    <a:pt x="8605" y="8505"/>
                  </a:cubicBezTo>
                  <a:cubicBezTo>
                    <a:pt x="8689" y="8571"/>
                    <a:pt x="8672" y="8655"/>
                    <a:pt x="8755" y="8755"/>
                  </a:cubicBezTo>
                  <a:cubicBezTo>
                    <a:pt x="8789" y="8789"/>
                    <a:pt x="8839" y="8755"/>
                    <a:pt x="8822" y="8839"/>
                  </a:cubicBezTo>
                  <a:cubicBezTo>
                    <a:pt x="8789" y="8856"/>
                    <a:pt x="8772" y="8872"/>
                    <a:pt x="8755" y="8889"/>
                  </a:cubicBezTo>
                  <a:cubicBezTo>
                    <a:pt x="8739" y="8839"/>
                    <a:pt x="8672" y="8805"/>
                    <a:pt x="8622" y="8822"/>
                  </a:cubicBezTo>
                  <a:close/>
                  <a:moveTo>
                    <a:pt x="7786" y="5948"/>
                  </a:moveTo>
                  <a:cubicBezTo>
                    <a:pt x="7736" y="5915"/>
                    <a:pt x="7736" y="5831"/>
                    <a:pt x="7720" y="5764"/>
                  </a:cubicBezTo>
                  <a:cubicBezTo>
                    <a:pt x="7736" y="5748"/>
                    <a:pt x="7736" y="5731"/>
                    <a:pt x="7753" y="5731"/>
                  </a:cubicBezTo>
                  <a:cubicBezTo>
                    <a:pt x="7786" y="5764"/>
                    <a:pt x="7753" y="5815"/>
                    <a:pt x="7786" y="5848"/>
                  </a:cubicBezTo>
                  <a:cubicBezTo>
                    <a:pt x="7736" y="5865"/>
                    <a:pt x="7786" y="5898"/>
                    <a:pt x="7786" y="5948"/>
                  </a:cubicBezTo>
                  <a:close/>
                  <a:moveTo>
                    <a:pt x="6065" y="11145"/>
                  </a:moveTo>
                  <a:cubicBezTo>
                    <a:pt x="5948" y="11111"/>
                    <a:pt x="6015" y="11195"/>
                    <a:pt x="6015" y="11245"/>
                  </a:cubicBezTo>
                  <a:cubicBezTo>
                    <a:pt x="5999" y="11262"/>
                    <a:pt x="6116" y="11211"/>
                    <a:pt x="6065" y="11145"/>
                  </a:cubicBezTo>
                  <a:close/>
                  <a:moveTo>
                    <a:pt x="7970" y="5898"/>
                  </a:moveTo>
                  <a:cubicBezTo>
                    <a:pt x="7920" y="5898"/>
                    <a:pt x="7920" y="5848"/>
                    <a:pt x="7870" y="5898"/>
                  </a:cubicBezTo>
                  <a:cubicBezTo>
                    <a:pt x="7870" y="5865"/>
                    <a:pt x="7853" y="5848"/>
                    <a:pt x="7837" y="5781"/>
                  </a:cubicBezTo>
                  <a:cubicBezTo>
                    <a:pt x="7853" y="5781"/>
                    <a:pt x="7870" y="5781"/>
                    <a:pt x="7870" y="5764"/>
                  </a:cubicBezTo>
                  <a:cubicBezTo>
                    <a:pt x="7903" y="5831"/>
                    <a:pt x="7953" y="5881"/>
                    <a:pt x="8004" y="5831"/>
                  </a:cubicBezTo>
                  <a:cubicBezTo>
                    <a:pt x="8020" y="5881"/>
                    <a:pt x="8037" y="5932"/>
                    <a:pt x="8004" y="5998"/>
                  </a:cubicBezTo>
                  <a:cubicBezTo>
                    <a:pt x="8004" y="5965"/>
                    <a:pt x="7953" y="5965"/>
                    <a:pt x="7970" y="5898"/>
                  </a:cubicBezTo>
                  <a:close/>
                  <a:moveTo>
                    <a:pt x="7903" y="6734"/>
                  </a:moveTo>
                  <a:cubicBezTo>
                    <a:pt x="7920" y="6734"/>
                    <a:pt x="7920" y="6717"/>
                    <a:pt x="7937" y="6717"/>
                  </a:cubicBezTo>
                  <a:cubicBezTo>
                    <a:pt x="7937" y="6734"/>
                    <a:pt x="7953" y="6734"/>
                    <a:pt x="7953" y="6767"/>
                  </a:cubicBezTo>
                  <a:cubicBezTo>
                    <a:pt x="7920" y="6767"/>
                    <a:pt x="7870" y="6700"/>
                    <a:pt x="7903" y="6734"/>
                  </a:cubicBezTo>
                  <a:close/>
                  <a:moveTo>
                    <a:pt x="8037" y="5748"/>
                  </a:moveTo>
                  <a:cubicBezTo>
                    <a:pt x="8020" y="5698"/>
                    <a:pt x="8020" y="5764"/>
                    <a:pt x="8004" y="5764"/>
                  </a:cubicBezTo>
                  <a:cubicBezTo>
                    <a:pt x="8004" y="5714"/>
                    <a:pt x="8004" y="5731"/>
                    <a:pt x="8004" y="5698"/>
                  </a:cubicBezTo>
                  <a:lnTo>
                    <a:pt x="8037" y="5698"/>
                  </a:lnTo>
                  <a:cubicBezTo>
                    <a:pt x="8020" y="5714"/>
                    <a:pt x="8070" y="5748"/>
                    <a:pt x="8037" y="5748"/>
                  </a:cubicBezTo>
                  <a:close/>
                  <a:moveTo>
                    <a:pt x="7870" y="7602"/>
                  </a:moveTo>
                  <a:cubicBezTo>
                    <a:pt x="7870" y="7569"/>
                    <a:pt x="7887" y="7552"/>
                    <a:pt x="7887" y="7536"/>
                  </a:cubicBezTo>
                  <a:cubicBezTo>
                    <a:pt x="7920" y="7536"/>
                    <a:pt x="7920" y="7552"/>
                    <a:pt x="7937" y="7536"/>
                  </a:cubicBezTo>
                  <a:cubicBezTo>
                    <a:pt x="7937" y="7569"/>
                    <a:pt x="7920" y="7569"/>
                    <a:pt x="7937" y="7602"/>
                  </a:cubicBezTo>
                  <a:cubicBezTo>
                    <a:pt x="7903" y="7586"/>
                    <a:pt x="7920" y="7586"/>
                    <a:pt x="7870" y="7602"/>
                  </a:cubicBezTo>
                  <a:close/>
                  <a:moveTo>
                    <a:pt x="8020" y="6182"/>
                  </a:moveTo>
                  <a:cubicBezTo>
                    <a:pt x="8020" y="6132"/>
                    <a:pt x="8004" y="6082"/>
                    <a:pt x="8020" y="6032"/>
                  </a:cubicBezTo>
                  <a:cubicBezTo>
                    <a:pt x="8054" y="6032"/>
                    <a:pt x="8104" y="6049"/>
                    <a:pt x="8137" y="6082"/>
                  </a:cubicBezTo>
                  <a:cubicBezTo>
                    <a:pt x="8137" y="6132"/>
                    <a:pt x="8137" y="6182"/>
                    <a:pt x="8137" y="6216"/>
                  </a:cubicBezTo>
                  <a:cubicBezTo>
                    <a:pt x="8104" y="6216"/>
                    <a:pt x="8070" y="6199"/>
                    <a:pt x="8020" y="6182"/>
                  </a:cubicBezTo>
                  <a:close/>
                  <a:moveTo>
                    <a:pt x="8872" y="8505"/>
                  </a:moveTo>
                  <a:cubicBezTo>
                    <a:pt x="8906" y="8505"/>
                    <a:pt x="8923" y="8521"/>
                    <a:pt x="8923" y="8555"/>
                  </a:cubicBezTo>
                  <a:cubicBezTo>
                    <a:pt x="8889" y="8588"/>
                    <a:pt x="8839" y="8538"/>
                    <a:pt x="8872" y="8505"/>
                  </a:cubicBezTo>
                  <a:close/>
                  <a:moveTo>
                    <a:pt x="8839" y="8271"/>
                  </a:moveTo>
                  <a:cubicBezTo>
                    <a:pt x="8856" y="8254"/>
                    <a:pt x="8806" y="8237"/>
                    <a:pt x="8839" y="8221"/>
                  </a:cubicBezTo>
                  <a:cubicBezTo>
                    <a:pt x="8856" y="8271"/>
                    <a:pt x="8872" y="8221"/>
                    <a:pt x="8889" y="8204"/>
                  </a:cubicBezTo>
                  <a:cubicBezTo>
                    <a:pt x="8889" y="8271"/>
                    <a:pt x="8939" y="8254"/>
                    <a:pt x="8923" y="8271"/>
                  </a:cubicBezTo>
                  <a:cubicBezTo>
                    <a:pt x="8906" y="8271"/>
                    <a:pt x="8889" y="8271"/>
                    <a:pt x="8839" y="8271"/>
                  </a:cubicBezTo>
                  <a:close/>
                  <a:moveTo>
                    <a:pt x="8755" y="8354"/>
                  </a:moveTo>
                  <a:cubicBezTo>
                    <a:pt x="8806" y="8371"/>
                    <a:pt x="8772" y="8304"/>
                    <a:pt x="8806" y="8304"/>
                  </a:cubicBezTo>
                  <a:cubicBezTo>
                    <a:pt x="8822" y="8354"/>
                    <a:pt x="8872" y="8338"/>
                    <a:pt x="8889" y="8404"/>
                  </a:cubicBezTo>
                  <a:cubicBezTo>
                    <a:pt x="8839" y="8421"/>
                    <a:pt x="8772" y="8371"/>
                    <a:pt x="8755" y="8354"/>
                  </a:cubicBezTo>
                  <a:close/>
                  <a:moveTo>
                    <a:pt x="8672" y="7302"/>
                  </a:moveTo>
                  <a:cubicBezTo>
                    <a:pt x="8622" y="7318"/>
                    <a:pt x="8588" y="7285"/>
                    <a:pt x="8538" y="7302"/>
                  </a:cubicBezTo>
                  <a:cubicBezTo>
                    <a:pt x="8538" y="7235"/>
                    <a:pt x="8471" y="7218"/>
                    <a:pt x="8522" y="7185"/>
                  </a:cubicBezTo>
                  <a:cubicBezTo>
                    <a:pt x="8522" y="7218"/>
                    <a:pt x="8538" y="7235"/>
                    <a:pt x="8555" y="7235"/>
                  </a:cubicBezTo>
                  <a:cubicBezTo>
                    <a:pt x="8622" y="7168"/>
                    <a:pt x="8689" y="7218"/>
                    <a:pt x="8755" y="7185"/>
                  </a:cubicBezTo>
                  <a:cubicBezTo>
                    <a:pt x="8755" y="7268"/>
                    <a:pt x="8822" y="7135"/>
                    <a:pt x="8839" y="7235"/>
                  </a:cubicBezTo>
                  <a:cubicBezTo>
                    <a:pt x="8772" y="7285"/>
                    <a:pt x="8856" y="7335"/>
                    <a:pt x="8856" y="7385"/>
                  </a:cubicBezTo>
                  <a:cubicBezTo>
                    <a:pt x="8856" y="7385"/>
                    <a:pt x="8839" y="7385"/>
                    <a:pt x="8839" y="7385"/>
                  </a:cubicBezTo>
                  <a:cubicBezTo>
                    <a:pt x="8872" y="7402"/>
                    <a:pt x="8906" y="7385"/>
                    <a:pt x="8923" y="7352"/>
                  </a:cubicBezTo>
                  <a:cubicBezTo>
                    <a:pt x="8856" y="7352"/>
                    <a:pt x="8939" y="7352"/>
                    <a:pt x="8923" y="7302"/>
                  </a:cubicBezTo>
                  <a:lnTo>
                    <a:pt x="8856" y="7302"/>
                  </a:lnTo>
                  <a:cubicBezTo>
                    <a:pt x="8872" y="7268"/>
                    <a:pt x="8839" y="7268"/>
                    <a:pt x="8839" y="7218"/>
                  </a:cubicBezTo>
                  <a:cubicBezTo>
                    <a:pt x="8872" y="7235"/>
                    <a:pt x="8872" y="7201"/>
                    <a:pt x="8889" y="7218"/>
                  </a:cubicBezTo>
                  <a:cubicBezTo>
                    <a:pt x="8889" y="7285"/>
                    <a:pt x="8906" y="7235"/>
                    <a:pt x="8939" y="7218"/>
                  </a:cubicBezTo>
                  <a:cubicBezTo>
                    <a:pt x="8939" y="7268"/>
                    <a:pt x="8973" y="7268"/>
                    <a:pt x="8989" y="7285"/>
                  </a:cubicBezTo>
                  <a:cubicBezTo>
                    <a:pt x="8973" y="7302"/>
                    <a:pt x="8956" y="7268"/>
                    <a:pt x="8939" y="7302"/>
                  </a:cubicBezTo>
                  <a:cubicBezTo>
                    <a:pt x="8956" y="7318"/>
                    <a:pt x="8906" y="7435"/>
                    <a:pt x="8956" y="7385"/>
                  </a:cubicBezTo>
                  <a:cubicBezTo>
                    <a:pt x="8906" y="7485"/>
                    <a:pt x="8923" y="7569"/>
                    <a:pt x="8923" y="7619"/>
                  </a:cubicBezTo>
                  <a:cubicBezTo>
                    <a:pt x="8906" y="7602"/>
                    <a:pt x="8856" y="7636"/>
                    <a:pt x="8806" y="7619"/>
                  </a:cubicBezTo>
                  <a:cubicBezTo>
                    <a:pt x="8789" y="7586"/>
                    <a:pt x="8755" y="7586"/>
                    <a:pt x="8755" y="7552"/>
                  </a:cubicBezTo>
                  <a:cubicBezTo>
                    <a:pt x="8806" y="7536"/>
                    <a:pt x="8739" y="7435"/>
                    <a:pt x="8789" y="7419"/>
                  </a:cubicBezTo>
                  <a:cubicBezTo>
                    <a:pt x="8755" y="7402"/>
                    <a:pt x="8739" y="7402"/>
                    <a:pt x="8722" y="7435"/>
                  </a:cubicBezTo>
                  <a:cubicBezTo>
                    <a:pt x="8705" y="7402"/>
                    <a:pt x="8672" y="7368"/>
                    <a:pt x="8672" y="7302"/>
                  </a:cubicBezTo>
                  <a:close/>
                  <a:moveTo>
                    <a:pt x="7853" y="10209"/>
                  </a:moveTo>
                  <a:cubicBezTo>
                    <a:pt x="7853" y="10192"/>
                    <a:pt x="7837" y="10192"/>
                    <a:pt x="7820" y="10176"/>
                  </a:cubicBezTo>
                  <a:cubicBezTo>
                    <a:pt x="7853" y="10176"/>
                    <a:pt x="7837" y="10142"/>
                    <a:pt x="7837" y="10109"/>
                  </a:cubicBezTo>
                  <a:cubicBezTo>
                    <a:pt x="7903" y="10125"/>
                    <a:pt x="7870" y="10192"/>
                    <a:pt x="7853" y="10209"/>
                  </a:cubicBezTo>
                  <a:close/>
                  <a:moveTo>
                    <a:pt x="8121" y="5564"/>
                  </a:moveTo>
                  <a:cubicBezTo>
                    <a:pt x="8137" y="5564"/>
                    <a:pt x="8137" y="5547"/>
                    <a:pt x="8137" y="5531"/>
                  </a:cubicBezTo>
                  <a:cubicBezTo>
                    <a:pt x="8187" y="5514"/>
                    <a:pt x="8121" y="5564"/>
                    <a:pt x="8154" y="5564"/>
                  </a:cubicBezTo>
                  <a:cubicBezTo>
                    <a:pt x="8171" y="5547"/>
                    <a:pt x="8187" y="5531"/>
                    <a:pt x="8204" y="5514"/>
                  </a:cubicBezTo>
                  <a:cubicBezTo>
                    <a:pt x="8187" y="5514"/>
                    <a:pt x="8171" y="5514"/>
                    <a:pt x="8171" y="5497"/>
                  </a:cubicBezTo>
                  <a:lnTo>
                    <a:pt x="8221" y="5497"/>
                  </a:lnTo>
                  <a:cubicBezTo>
                    <a:pt x="8187" y="5631"/>
                    <a:pt x="8221" y="5564"/>
                    <a:pt x="8137" y="5614"/>
                  </a:cubicBezTo>
                  <a:cubicBezTo>
                    <a:pt x="8154" y="5581"/>
                    <a:pt x="8121" y="5581"/>
                    <a:pt x="8121" y="5564"/>
                  </a:cubicBezTo>
                  <a:close/>
                  <a:moveTo>
                    <a:pt x="6851" y="7168"/>
                  </a:moveTo>
                  <a:cubicBezTo>
                    <a:pt x="6867" y="7135"/>
                    <a:pt x="6867" y="7101"/>
                    <a:pt x="6884" y="7084"/>
                  </a:cubicBezTo>
                  <a:cubicBezTo>
                    <a:pt x="6901" y="7118"/>
                    <a:pt x="6901" y="7135"/>
                    <a:pt x="6951" y="7135"/>
                  </a:cubicBezTo>
                  <a:cubicBezTo>
                    <a:pt x="6951" y="7135"/>
                    <a:pt x="6951" y="7135"/>
                    <a:pt x="6951" y="7135"/>
                  </a:cubicBezTo>
                  <a:cubicBezTo>
                    <a:pt x="6934" y="7185"/>
                    <a:pt x="6867" y="7201"/>
                    <a:pt x="6851" y="7168"/>
                  </a:cubicBezTo>
                  <a:close/>
                  <a:moveTo>
                    <a:pt x="7034" y="11011"/>
                  </a:moveTo>
                  <a:cubicBezTo>
                    <a:pt x="7001" y="11061"/>
                    <a:pt x="7068" y="11195"/>
                    <a:pt x="7001" y="11195"/>
                  </a:cubicBezTo>
                  <a:cubicBezTo>
                    <a:pt x="7018" y="11211"/>
                    <a:pt x="7034" y="11228"/>
                    <a:pt x="7068" y="11245"/>
                  </a:cubicBezTo>
                  <a:cubicBezTo>
                    <a:pt x="7068" y="11161"/>
                    <a:pt x="7034" y="11111"/>
                    <a:pt x="7034" y="11011"/>
                  </a:cubicBezTo>
                  <a:close/>
                  <a:moveTo>
                    <a:pt x="6951" y="10577"/>
                  </a:moveTo>
                  <a:cubicBezTo>
                    <a:pt x="6951" y="10577"/>
                    <a:pt x="6934" y="10577"/>
                    <a:pt x="6934" y="10560"/>
                  </a:cubicBezTo>
                  <a:cubicBezTo>
                    <a:pt x="6984" y="10560"/>
                    <a:pt x="6984" y="10577"/>
                    <a:pt x="7034" y="10577"/>
                  </a:cubicBezTo>
                  <a:cubicBezTo>
                    <a:pt x="7034" y="10526"/>
                    <a:pt x="7051" y="10526"/>
                    <a:pt x="7085" y="10510"/>
                  </a:cubicBezTo>
                  <a:cubicBezTo>
                    <a:pt x="7101" y="10543"/>
                    <a:pt x="7101" y="10560"/>
                    <a:pt x="7135" y="10543"/>
                  </a:cubicBezTo>
                  <a:cubicBezTo>
                    <a:pt x="7135" y="10660"/>
                    <a:pt x="7001" y="10543"/>
                    <a:pt x="6968" y="10627"/>
                  </a:cubicBezTo>
                  <a:cubicBezTo>
                    <a:pt x="6934" y="10610"/>
                    <a:pt x="6984" y="10593"/>
                    <a:pt x="6951" y="10577"/>
                  </a:cubicBezTo>
                  <a:close/>
                  <a:moveTo>
                    <a:pt x="6717" y="8388"/>
                  </a:moveTo>
                  <a:cubicBezTo>
                    <a:pt x="6801" y="8388"/>
                    <a:pt x="6734" y="8287"/>
                    <a:pt x="6767" y="8271"/>
                  </a:cubicBezTo>
                  <a:cubicBezTo>
                    <a:pt x="6784" y="8304"/>
                    <a:pt x="6817" y="8287"/>
                    <a:pt x="6784" y="8271"/>
                  </a:cubicBezTo>
                  <a:cubicBezTo>
                    <a:pt x="6851" y="8237"/>
                    <a:pt x="6834" y="8221"/>
                    <a:pt x="6901" y="8204"/>
                  </a:cubicBezTo>
                  <a:cubicBezTo>
                    <a:pt x="6867" y="8321"/>
                    <a:pt x="6784" y="8354"/>
                    <a:pt x="6734" y="8438"/>
                  </a:cubicBezTo>
                  <a:cubicBezTo>
                    <a:pt x="6734" y="8421"/>
                    <a:pt x="6717" y="8421"/>
                    <a:pt x="6717" y="8388"/>
                  </a:cubicBezTo>
                  <a:close/>
                  <a:moveTo>
                    <a:pt x="6049" y="8571"/>
                  </a:moveTo>
                  <a:cubicBezTo>
                    <a:pt x="5999" y="8571"/>
                    <a:pt x="5999" y="8538"/>
                    <a:pt x="5948" y="8555"/>
                  </a:cubicBezTo>
                  <a:lnTo>
                    <a:pt x="5948" y="8505"/>
                  </a:lnTo>
                  <a:cubicBezTo>
                    <a:pt x="5982" y="8488"/>
                    <a:pt x="6082" y="8455"/>
                    <a:pt x="6082" y="8521"/>
                  </a:cubicBezTo>
                  <a:cubicBezTo>
                    <a:pt x="6082" y="8555"/>
                    <a:pt x="6032" y="8521"/>
                    <a:pt x="6049" y="8571"/>
                  </a:cubicBezTo>
                  <a:close/>
                  <a:moveTo>
                    <a:pt x="9023" y="8655"/>
                  </a:moveTo>
                  <a:cubicBezTo>
                    <a:pt x="9056" y="8655"/>
                    <a:pt x="9006" y="8588"/>
                    <a:pt x="9006" y="8638"/>
                  </a:cubicBezTo>
                  <a:cubicBezTo>
                    <a:pt x="8973" y="8638"/>
                    <a:pt x="8973" y="8605"/>
                    <a:pt x="8973" y="8588"/>
                  </a:cubicBezTo>
                  <a:cubicBezTo>
                    <a:pt x="8956" y="8588"/>
                    <a:pt x="8939" y="8588"/>
                    <a:pt x="8923" y="8588"/>
                  </a:cubicBezTo>
                  <a:cubicBezTo>
                    <a:pt x="8939" y="8638"/>
                    <a:pt x="9006" y="8638"/>
                    <a:pt x="9023" y="8655"/>
                  </a:cubicBezTo>
                  <a:close/>
                  <a:moveTo>
                    <a:pt x="7385" y="8254"/>
                  </a:moveTo>
                  <a:cubicBezTo>
                    <a:pt x="7319" y="8221"/>
                    <a:pt x="7302" y="8287"/>
                    <a:pt x="7218" y="8271"/>
                  </a:cubicBezTo>
                  <a:cubicBezTo>
                    <a:pt x="7235" y="8237"/>
                    <a:pt x="7235" y="8237"/>
                    <a:pt x="7218" y="8187"/>
                  </a:cubicBezTo>
                  <a:cubicBezTo>
                    <a:pt x="7268" y="8187"/>
                    <a:pt x="7252" y="8254"/>
                    <a:pt x="7302" y="8254"/>
                  </a:cubicBezTo>
                  <a:cubicBezTo>
                    <a:pt x="7302" y="8204"/>
                    <a:pt x="7268" y="8221"/>
                    <a:pt x="7268" y="8187"/>
                  </a:cubicBezTo>
                  <a:cubicBezTo>
                    <a:pt x="7335" y="8170"/>
                    <a:pt x="7385" y="8187"/>
                    <a:pt x="7402" y="8221"/>
                  </a:cubicBezTo>
                  <a:cubicBezTo>
                    <a:pt x="7402" y="8221"/>
                    <a:pt x="7385" y="8237"/>
                    <a:pt x="7385" y="8254"/>
                  </a:cubicBezTo>
                  <a:close/>
                  <a:moveTo>
                    <a:pt x="7352" y="7686"/>
                  </a:moveTo>
                  <a:cubicBezTo>
                    <a:pt x="7302" y="7669"/>
                    <a:pt x="7319" y="7719"/>
                    <a:pt x="7268" y="7703"/>
                  </a:cubicBezTo>
                  <a:cubicBezTo>
                    <a:pt x="7285" y="7669"/>
                    <a:pt x="7252" y="7653"/>
                    <a:pt x="7252" y="7619"/>
                  </a:cubicBezTo>
                  <a:cubicBezTo>
                    <a:pt x="7319" y="7619"/>
                    <a:pt x="7319" y="7669"/>
                    <a:pt x="7352" y="7686"/>
                  </a:cubicBezTo>
                  <a:close/>
                  <a:moveTo>
                    <a:pt x="7118" y="6249"/>
                  </a:moveTo>
                  <a:cubicBezTo>
                    <a:pt x="7118" y="6182"/>
                    <a:pt x="7135" y="6149"/>
                    <a:pt x="7085" y="6165"/>
                  </a:cubicBezTo>
                  <a:cubicBezTo>
                    <a:pt x="7101" y="6115"/>
                    <a:pt x="7051" y="5965"/>
                    <a:pt x="7185" y="5982"/>
                  </a:cubicBezTo>
                  <a:cubicBezTo>
                    <a:pt x="7185" y="5998"/>
                    <a:pt x="7218" y="6049"/>
                    <a:pt x="7202" y="6049"/>
                  </a:cubicBezTo>
                  <a:cubicBezTo>
                    <a:pt x="7168" y="6015"/>
                    <a:pt x="7151" y="6099"/>
                    <a:pt x="7118" y="6099"/>
                  </a:cubicBezTo>
                  <a:cubicBezTo>
                    <a:pt x="7135" y="6165"/>
                    <a:pt x="7185" y="6249"/>
                    <a:pt x="7118" y="6249"/>
                  </a:cubicBezTo>
                  <a:close/>
                  <a:moveTo>
                    <a:pt x="7385" y="6182"/>
                  </a:moveTo>
                  <a:cubicBezTo>
                    <a:pt x="7335" y="6199"/>
                    <a:pt x="7352" y="6132"/>
                    <a:pt x="7385" y="6099"/>
                  </a:cubicBezTo>
                  <a:cubicBezTo>
                    <a:pt x="7385" y="6132"/>
                    <a:pt x="7402" y="6149"/>
                    <a:pt x="7385" y="6182"/>
                  </a:cubicBezTo>
                  <a:close/>
                  <a:moveTo>
                    <a:pt x="7302" y="9390"/>
                  </a:moveTo>
                  <a:cubicBezTo>
                    <a:pt x="7285" y="9424"/>
                    <a:pt x="7252" y="9440"/>
                    <a:pt x="7285" y="9474"/>
                  </a:cubicBezTo>
                  <a:cubicBezTo>
                    <a:pt x="7218" y="9474"/>
                    <a:pt x="7268" y="9323"/>
                    <a:pt x="7302" y="9390"/>
                  </a:cubicBezTo>
                  <a:close/>
                  <a:moveTo>
                    <a:pt x="7335" y="8638"/>
                  </a:moveTo>
                  <a:cubicBezTo>
                    <a:pt x="7385" y="8622"/>
                    <a:pt x="7369" y="8538"/>
                    <a:pt x="7302" y="8571"/>
                  </a:cubicBezTo>
                  <a:cubicBezTo>
                    <a:pt x="7319" y="8588"/>
                    <a:pt x="7335" y="8605"/>
                    <a:pt x="7335" y="8638"/>
                  </a:cubicBezTo>
                  <a:close/>
                  <a:moveTo>
                    <a:pt x="7736" y="6650"/>
                  </a:moveTo>
                  <a:cubicBezTo>
                    <a:pt x="7686" y="6617"/>
                    <a:pt x="7686" y="6583"/>
                    <a:pt x="7669" y="6516"/>
                  </a:cubicBezTo>
                  <a:cubicBezTo>
                    <a:pt x="7703" y="6483"/>
                    <a:pt x="7720" y="6466"/>
                    <a:pt x="7703" y="6383"/>
                  </a:cubicBezTo>
                  <a:cubicBezTo>
                    <a:pt x="7720" y="6399"/>
                    <a:pt x="7770" y="6466"/>
                    <a:pt x="7820" y="6416"/>
                  </a:cubicBezTo>
                  <a:lnTo>
                    <a:pt x="7736" y="6416"/>
                  </a:lnTo>
                  <a:cubicBezTo>
                    <a:pt x="7736" y="6333"/>
                    <a:pt x="7753" y="6316"/>
                    <a:pt x="7736" y="6249"/>
                  </a:cubicBezTo>
                  <a:cubicBezTo>
                    <a:pt x="7820" y="6282"/>
                    <a:pt x="7837" y="6249"/>
                    <a:pt x="7903" y="6249"/>
                  </a:cubicBezTo>
                  <a:cubicBezTo>
                    <a:pt x="7920" y="6266"/>
                    <a:pt x="7937" y="6282"/>
                    <a:pt x="7953" y="6333"/>
                  </a:cubicBezTo>
                  <a:cubicBezTo>
                    <a:pt x="7887" y="6316"/>
                    <a:pt x="7853" y="6333"/>
                    <a:pt x="7920" y="6349"/>
                  </a:cubicBezTo>
                  <a:cubicBezTo>
                    <a:pt x="7903" y="6366"/>
                    <a:pt x="7853" y="6333"/>
                    <a:pt x="7853" y="6366"/>
                  </a:cubicBezTo>
                  <a:cubicBezTo>
                    <a:pt x="7853" y="6416"/>
                    <a:pt x="7853" y="6416"/>
                    <a:pt x="7853" y="6466"/>
                  </a:cubicBezTo>
                  <a:cubicBezTo>
                    <a:pt x="7770" y="6500"/>
                    <a:pt x="7803" y="6600"/>
                    <a:pt x="7736" y="6650"/>
                  </a:cubicBezTo>
                  <a:close/>
                  <a:moveTo>
                    <a:pt x="7837" y="6065"/>
                  </a:moveTo>
                  <a:cubicBezTo>
                    <a:pt x="7803" y="6049"/>
                    <a:pt x="7820" y="5982"/>
                    <a:pt x="7786" y="5982"/>
                  </a:cubicBezTo>
                  <a:cubicBezTo>
                    <a:pt x="7736" y="5982"/>
                    <a:pt x="7753" y="6032"/>
                    <a:pt x="7703" y="6032"/>
                  </a:cubicBezTo>
                  <a:cubicBezTo>
                    <a:pt x="7736" y="6065"/>
                    <a:pt x="7770" y="6082"/>
                    <a:pt x="7770" y="6149"/>
                  </a:cubicBezTo>
                  <a:lnTo>
                    <a:pt x="7820" y="6149"/>
                  </a:lnTo>
                  <a:cubicBezTo>
                    <a:pt x="7786" y="6099"/>
                    <a:pt x="7987" y="6132"/>
                    <a:pt x="7953" y="6049"/>
                  </a:cubicBezTo>
                  <a:cubicBezTo>
                    <a:pt x="7937" y="6049"/>
                    <a:pt x="7937" y="6065"/>
                    <a:pt x="7937" y="6082"/>
                  </a:cubicBezTo>
                  <a:cubicBezTo>
                    <a:pt x="7920" y="6065"/>
                    <a:pt x="7920" y="6065"/>
                    <a:pt x="7920" y="6032"/>
                  </a:cubicBezTo>
                  <a:cubicBezTo>
                    <a:pt x="7903" y="6065"/>
                    <a:pt x="7853" y="6032"/>
                    <a:pt x="7837" y="6065"/>
                  </a:cubicBezTo>
                  <a:close/>
                  <a:moveTo>
                    <a:pt x="10460" y="5898"/>
                  </a:moveTo>
                  <a:lnTo>
                    <a:pt x="10460" y="5848"/>
                  </a:lnTo>
                  <a:lnTo>
                    <a:pt x="10510" y="5848"/>
                  </a:lnTo>
                  <a:cubicBezTo>
                    <a:pt x="10493" y="5881"/>
                    <a:pt x="10527" y="5881"/>
                    <a:pt x="10527" y="5915"/>
                  </a:cubicBezTo>
                  <a:cubicBezTo>
                    <a:pt x="10493" y="5915"/>
                    <a:pt x="10493" y="5881"/>
                    <a:pt x="10460" y="5898"/>
                  </a:cubicBezTo>
                  <a:close/>
                  <a:moveTo>
                    <a:pt x="10192" y="4812"/>
                  </a:moveTo>
                  <a:cubicBezTo>
                    <a:pt x="10192" y="4779"/>
                    <a:pt x="10192" y="4779"/>
                    <a:pt x="10209" y="4762"/>
                  </a:cubicBezTo>
                  <a:cubicBezTo>
                    <a:pt x="10159" y="4729"/>
                    <a:pt x="10209" y="4595"/>
                    <a:pt x="10176" y="4511"/>
                  </a:cubicBezTo>
                  <a:cubicBezTo>
                    <a:pt x="10243" y="4545"/>
                    <a:pt x="10243" y="4495"/>
                    <a:pt x="10209" y="4478"/>
                  </a:cubicBezTo>
                  <a:cubicBezTo>
                    <a:pt x="10243" y="4478"/>
                    <a:pt x="10259" y="4478"/>
                    <a:pt x="10276" y="4511"/>
                  </a:cubicBezTo>
                  <a:cubicBezTo>
                    <a:pt x="10259" y="4511"/>
                    <a:pt x="10243" y="4528"/>
                    <a:pt x="10259" y="4561"/>
                  </a:cubicBezTo>
                  <a:cubicBezTo>
                    <a:pt x="10360" y="4595"/>
                    <a:pt x="10460" y="4645"/>
                    <a:pt x="10443" y="4795"/>
                  </a:cubicBezTo>
                  <a:cubicBezTo>
                    <a:pt x="10460" y="4795"/>
                    <a:pt x="10460" y="4779"/>
                    <a:pt x="10476" y="4779"/>
                  </a:cubicBezTo>
                  <a:cubicBezTo>
                    <a:pt x="10493" y="4829"/>
                    <a:pt x="10426" y="4795"/>
                    <a:pt x="10443" y="4829"/>
                  </a:cubicBezTo>
                  <a:lnTo>
                    <a:pt x="10493" y="4829"/>
                  </a:lnTo>
                  <a:cubicBezTo>
                    <a:pt x="10510" y="4912"/>
                    <a:pt x="10443" y="4896"/>
                    <a:pt x="10393" y="4896"/>
                  </a:cubicBezTo>
                  <a:cubicBezTo>
                    <a:pt x="10376" y="4862"/>
                    <a:pt x="10343" y="4879"/>
                    <a:pt x="10309" y="4862"/>
                  </a:cubicBezTo>
                  <a:cubicBezTo>
                    <a:pt x="10326" y="4879"/>
                    <a:pt x="10309" y="4912"/>
                    <a:pt x="10276" y="4929"/>
                  </a:cubicBezTo>
                  <a:cubicBezTo>
                    <a:pt x="10243" y="4845"/>
                    <a:pt x="10209" y="4962"/>
                    <a:pt x="10176" y="4962"/>
                  </a:cubicBezTo>
                  <a:cubicBezTo>
                    <a:pt x="10176" y="4929"/>
                    <a:pt x="10142" y="4929"/>
                    <a:pt x="10126" y="4896"/>
                  </a:cubicBezTo>
                  <a:cubicBezTo>
                    <a:pt x="10109" y="4929"/>
                    <a:pt x="10059" y="4929"/>
                    <a:pt x="10042" y="4879"/>
                  </a:cubicBezTo>
                  <a:cubicBezTo>
                    <a:pt x="10075" y="4896"/>
                    <a:pt x="10109" y="4912"/>
                    <a:pt x="10126" y="4879"/>
                  </a:cubicBezTo>
                  <a:cubicBezTo>
                    <a:pt x="10142" y="4829"/>
                    <a:pt x="10126" y="4795"/>
                    <a:pt x="10092" y="4779"/>
                  </a:cubicBezTo>
                  <a:cubicBezTo>
                    <a:pt x="10059" y="4795"/>
                    <a:pt x="10025" y="4812"/>
                    <a:pt x="10042" y="4879"/>
                  </a:cubicBezTo>
                  <a:cubicBezTo>
                    <a:pt x="9992" y="4862"/>
                    <a:pt x="10042" y="4795"/>
                    <a:pt x="9975" y="4829"/>
                  </a:cubicBezTo>
                  <a:cubicBezTo>
                    <a:pt x="9925" y="4745"/>
                    <a:pt x="9992" y="4678"/>
                    <a:pt x="10075" y="4678"/>
                  </a:cubicBezTo>
                  <a:cubicBezTo>
                    <a:pt x="10092" y="4762"/>
                    <a:pt x="10142" y="4779"/>
                    <a:pt x="10192" y="4812"/>
                  </a:cubicBezTo>
                  <a:close/>
                  <a:moveTo>
                    <a:pt x="10109" y="3693"/>
                  </a:moveTo>
                  <a:cubicBezTo>
                    <a:pt x="10092" y="3693"/>
                    <a:pt x="10092" y="3726"/>
                    <a:pt x="10092" y="3759"/>
                  </a:cubicBezTo>
                  <a:cubicBezTo>
                    <a:pt x="10075" y="3759"/>
                    <a:pt x="10025" y="3709"/>
                    <a:pt x="10059" y="3709"/>
                  </a:cubicBezTo>
                  <a:cubicBezTo>
                    <a:pt x="10075" y="3759"/>
                    <a:pt x="10092" y="3642"/>
                    <a:pt x="10109" y="3693"/>
                  </a:cubicBezTo>
                  <a:close/>
                  <a:moveTo>
                    <a:pt x="10727" y="4729"/>
                  </a:moveTo>
                  <a:cubicBezTo>
                    <a:pt x="10694" y="4678"/>
                    <a:pt x="10660" y="4729"/>
                    <a:pt x="10660" y="4678"/>
                  </a:cubicBezTo>
                  <a:cubicBezTo>
                    <a:pt x="10644" y="4678"/>
                    <a:pt x="10660" y="4712"/>
                    <a:pt x="10644" y="4729"/>
                  </a:cubicBezTo>
                  <a:cubicBezTo>
                    <a:pt x="10627" y="4712"/>
                    <a:pt x="10627" y="4678"/>
                    <a:pt x="10593" y="4678"/>
                  </a:cubicBezTo>
                  <a:cubicBezTo>
                    <a:pt x="10593" y="4695"/>
                    <a:pt x="10610" y="4695"/>
                    <a:pt x="10610" y="4729"/>
                  </a:cubicBezTo>
                  <a:cubicBezTo>
                    <a:pt x="10560" y="4729"/>
                    <a:pt x="10560" y="4678"/>
                    <a:pt x="10527" y="4645"/>
                  </a:cubicBezTo>
                  <a:cubicBezTo>
                    <a:pt x="10577" y="4662"/>
                    <a:pt x="10627" y="4628"/>
                    <a:pt x="10710" y="4628"/>
                  </a:cubicBezTo>
                  <a:cubicBezTo>
                    <a:pt x="10694" y="4662"/>
                    <a:pt x="10761" y="4695"/>
                    <a:pt x="10727" y="4729"/>
                  </a:cubicBezTo>
                  <a:close/>
                  <a:moveTo>
                    <a:pt x="9908" y="5447"/>
                  </a:moveTo>
                  <a:cubicBezTo>
                    <a:pt x="9942" y="5430"/>
                    <a:pt x="9958" y="5363"/>
                    <a:pt x="9992" y="5414"/>
                  </a:cubicBezTo>
                  <a:cubicBezTo>
                    <a:pt x="9975" y="5414"/>
                    <a:pt x="9975" y="5430"/>
                    <a:pt x="9975" y="5447"/>
                  </a:cubicBezTo>
                  <a:cubicBezTo>
                    <a:pt x="9942" y="5464"/>
                    <a:pt x="9925" y="5480"/>
                    <a:pt x="9908" y="5447"/>
                  </a:cubicBezTo>
                  <a:close/>
                  <a:moveTo>
                    <a:pt x="10527" y="3676"/>
                  </a:moveTo>
                  <a:cubicBezTo>
                    <a:pt x="10527" y="3709"/>
                    <a:pt x="10560" y="3709"/>
                    <a:pt x="10560" y="3743"/>
                  </a:cubicBezTo>
                  <a:cubicBezTo>
                    <a:pt x="10527" y="3709"/>
                    <a:pt x="10510" y="3759"/>
                    <a:pt x="10493" y="3726"/>
                  </a:cubicBezTo>
                  <a:cubicBezTo>
                    <a:pt x="10527" y="3726"/>
                    <a:pt x="10510" y="3693"/>
                    <a:pt x="10527" y="3676"/>
                  </a:cubicBezTo>
                  <a:close/>
                  <a:moveTo>
                    <a:pt x="10042" y="4211"/>
                  </a:moveTo>
                  <a:cubicBezTo>
                    <a:pt x="10042" y="4244"/>
                    <a:pt x="10025" y="4244"/>
                    <a:pt x="10025" y="4277"/>
                  </a:cubicBezTo>
                  <a:cubicBezTo>
                    <a:pt x="9942" y="4277"/>
                    <a:pt x="9942" y="4244"/>
                    <a:pt x="9858" y="4277"/>
                  </a:cubicBezTo>
                  <a:cubicBezTo>
                    <a:pt x="9875" y="4211"/>
                    <a:pt x="9842" y="4177"/>
                    <a:pt x="9858" y="4094"/>
                  </a:cubicBezTo>
                  <a:cubicBezTo>
                    <a:pt x="9908" y="4127"/>
                    <a:pt x="9925" y="4077"/>
                    <a:pt x="9958" y="4060"/>
                  </a:cubicBezTo>
                  <a:cubicBezTo>
                    <a:pt x="9925" y="4110"/>
                    <a:pt x="10009" y="4110"/>
                    <a:pt x="9975" y="4144"/>
                  </a:cubicBezTo>
                  <a:cubicBezTo>
                    <a:pt x="9975" y="4094"/>
                    <a:pt x="9925" y="4077"/>
                    <a:pt x="9908" y="4144"/>
                  </a:cubicBezTo>
                  <a:cubicBezTo>
                    <a:pt x="9958" y="4110"/>
                    <a:pt x="9942" y="4177"/>
                    <a:pt x="9958" y="4177"/>
                  </a:cubicBezTo>
                  <a:cubicBezTo>
                    <a:pt x="9975" y="4160"/>
                    <a:pt x="9992" y="4144"/>
                    <a:pt x="10009" y="4160"/>
                  </a:cubicBezTo>
                  <a:cubicBezTo>
                    <a:pt x="9992" y="4160"/>
                    <a:pt x="10009" y="4227"/>
                    <a:pt x="10042" y="4211"/>
                  </a:cubicBezTo>
                  <a:close/>
                  <a:moveTo>
                    <a:pt x="9858" y="3442"/>
                  </a:moveTo>
                  <a:cubicBezTo>
                    <a:pt x="9892" y="3459"/>
                    <a:pt x="9892" y="3509"/>
                    <a:pt x="9908" y="3526"/>
                  </a:cubicBezTo>
                  <a:cubicBezTo>
                    <a:pt x="9875" y="3542"/>
                    <a:pt x="9825" y="3592"/>
                    <a:pt x="9791" y="3559"/>
                  </a:cubicBezTo>
                  <a:cubicBezTo>
                    <a:pt x="9808" y="3542"/>
                    <a:pt x="9758" y="3492"/>
                    <a:pt x="9775" y="3442"/>
                  </a:cubicBezTo>
                  <a:cubicBezTo>
                    <a:pt x="9808" y="3425"/>
                    <a:pt x="9825" y="3459"/>
                    <a:pt x="9858" y="3442"/>
                  </a:cubicBezTo>
                  <a:close/>
                  <a:moveTo>
                    <a:pt x="9908" y="3392"/>
                  </a:moveTo>
                  <a:cubicBezTo>
                    <a:pt x="9908" y="3358"/>
                    <a:pt x="9842" y="3392"/>
                    <a:pt x="9858" y="3342"/>
                  </a:cubicBezTo>
                  <a:cubicBezTo>
                    <a:pt x="9892" y="3342"/>
                    <a:pt x="9892" y="3358"/>
                    <a:pt x="9908" y="3325"/>
                  </a:cubicBezTo>
                  <a:cubicBezTo>
                    <a:pt x="9908" y="3342"/>
                    <a:pt x="9942" y="3375"/>
                    <a:pt x="9908" y="3392"/>
                  </a:cubicBezTo>
                  <a:close/>
                  <a:moveTo>
                    <a:pt x="10627" y="5497"/>
                  </a:moveTo>
                  <a:cubicBezTo>
                    <a:pt x="10627" y="5480"/>
                    <a:pt x="10610" y="5414"/>
                    <a:pt x="10627" y="5447"/>
                  </a:cubicBezTo>
                  <a:cubicBezTo>
                    <a:pt x="10627" y="5464"/>
                    <a:pt x="10644" y="5480"/>
                    <a:pt x="10660" y="5480"/>
                  </a:cubicBezTo>
                  <a:cubicBezTo>
                    <a:pt x="10660" y="5464"/>
                    <a:pt x="10660" y="5430"/>
                    <a:pt x="10694" y="5447"/>
                  </a:cubicBezTo>
                  <a:cubicBezTo>
                    <a:pt x="10694" y="5480"/>
                    <a:pt x="10660" y="5480"/>
                    <a:pt x="10627" y="5497"/>
                  </a:cubicBezTo>
                  <a:close/>
                  <a:moveTo>
                    <a:pt x="9156" y="8989"/>
                  </a:moveTo>
                  <a:cubicBezTo>
                    <a:pt x="9140" y="8972"/>
                    <a:pt x="9123" y="8939"/>
                    <a:pt x="9106" y="8922"/>
                  </a:cubicBezTo>
                  <a:cubicBezTo>
                    <a:pt x="9140" y="8922"/>
                    <a:pt x="9156" y="8906"/>
                    <a:pt x="9190" y="8922"/>
                  </a:cubicBezTo>
                  <a:cubicBezTo>
                    <a:pt x="9190" y="8956"/>
                    <a:pt x="9190" y="8989"/>
                    <a:pt x="9156" y="8989"/>
                  </a:cubicBezTo>
                  <a:close/>
                  <a:moveTo>
                    <a:pt x="9240" y="7001"/>
                  </a:moveTo>
                  <a:cubicBezTo>
                    <a:pt x="9207" y="7001"/>
                    <a:pt x="9190" y="6984"/>
                    <a:pt x="9173" y="7018"/>
                  </a:cubicBezTo>
                  <a:cubicBezTo>
                    <a:pt x="9173" y="7018"/>
                    <a:pt x="9190" y="7034"/>
                    <a:pt x="9173" y="7034"/>
                  </a:cubicBezTo>
                  <a:cubicBezTo>
                    <a:pt x="9173" y="7018"/>
                    <a:pt x="9156" y="7018"/>
                    <a:pt x="9156" y="7001"/>
                  </a:cubicBezTo>
                  <a:cubicBezTo>
                    <a:pt x="9173" y="7001"/>
                    <a:pt x="9190" y="7001"/>
                    <a:pt x="9190" y="6967"/>
                  </a:cubicBezTo>
                  <a:cubicBezTo>
                    <a:pt x="9173" y="6967"/>
                    <a:pt x="9173" y="6951"/>
                    <a:pt x="9190" y="6951"/>
                  </a:cubicBezTo>
                  <a:cubicBezTo>
                    <a:pt x="9190" y="6967"/>
                    <a:pt x="9207" y="7001"/>
                    <a:pt x="9240" y="6984"/>
                  </a:cubicBezTo>
                  <a:cubicBezTo>
                    <a:pt x="9223" y="6951"/>
                    <a:pt x="9173" y="6917"/>
                    <a:pt x="9207" y="6884"/>
                  </a:cubicBezTo>
                  <a:cubicBezTo>
                    <a:pt x="9223" y="6901"/>
                    <a:pt x="9273" y="6934"/>
                    <a:pt x="9257" y="6984"/>
                  </a:cubicBezTo>
                  <a:cubicBezTo>
                    <a:pt x="9257" y="6967"/>
                    <a:pt x="9240" y="6984"/>
                    <a:pt x="9240" y="7001"/>
                  </a:cubicBezTo>
                  <a:close/>
                  <a:moveTo>
                    <a:pt x="9140" y="8254"/>
                  </a:moveTo>
                  <a:cubicBezTo>
                    <a:pt x="9140" y="8221"/>
                    <a:pt x="9123" y="8204"/>
                    <a:pt x="9123" y="8170"/>
                  </a:cubicBezTo>
                  <a:cubicBezTo>
                    <a:pt x="9140" y="8170"/>
                    <a:pt x="9156" y="8170"/>
                    <a:pt x="9156" y="8154"/>
                  </a:cubicBezTo>
                  <a:cubicBezTo>
                    <a:pt x="9190" y="8187"/>
                    <a:pt x="9257" y="8187"/>
                    <a:pt x="9240" y="8237"/>
                  </a:cubicBezTo>
                  <a:cubicBezTo>
                    <a:pt x="9223" y="8204"/>
                    <a:pt x="9190" y="8271"/>
                    <a:pt x="9140" y="8254"/>
                  </a:cubicBezTo>
                  <a:close/>
                  <a:moveTo>
                    <a:pt x="9374" y="8104"/>
                  </a:moveTo>
                  <a:cubicBezTo>
                    <a:pt x="9357" y="8070"/>
                    <a:pt x="9340" y="8037"/>
                    <a:pt x="9324" y="8020"/>
                  </a:cubicBezTo>
                  <a:cubicBezTo>
                    <a:pt x="9390" y="8003"/>
                    <a:pt x="9390" y="8087"/>
                    <a:pt x="9374" y="8104"/>
                  </a:cubicBezTo>
                  <a:close/>
                  <a:moveTo>
                    <a:pt x="9140" y="7569"/>
                  </a:moveTo>
                  <a:cubicBezTo>
                    <a:pt x="9173" y="7636"/>
                    <a:pt x="9156" y="7519"/>
                    <a:pt x="9190" y="7536"/>
                  </a:cubicBezTo>
                  <a:cubicBezTo>
                    <a:pt x="9190" y="7602"/>
                    <a:pt x="9156" y="7602"/>
                    <a:pt x="9140" y="7619"/>
                  </a:cubicBezTo>
                  <a:cubicBezTo>
                    <a:pt x="9156" y="7602"/>
                    <a:pt x="9106" y="7569"/>
                    <a:pt x="9140" y="7569"/>
                  </a:cubicBezTo>
                  <a:close/>
                  <a:moveTo>
                    <a:pt x="9507" y="6516"/>
                  </a:moveTo>
                  <a:cubicBezTo>
                    <a:pt x="9474" y="6583"/>
                    <a:pt x="9457" y="6650"/>
                    <a:pt x="9507" y="6700"/>
                  </a:cubicBezTo>
                  <a:cubicBezTo>
                    <a:pt x="9507" y="6717"/>
                    <a:pt x="9608" y="6516"/>
                    <a:pt x="9491" y="6500"/>
                  </a:cubicBezTo>
                  <a:cubicBezTo>
                    <a:pt x="9491" y="6516"/>
                    <a:pt x="9507" y="6516"/>
                    <a:pt x="9507" y="6516"/>
                  </a:cubicBezTo>
                  <a:close/>
                  <a:moveTo>
                    <a:pt x="9173" y="7385"/>
                  </a:moveTo>
                  <a:cubicBezTo>
                    <a:pt x="9140" y="7402"/>
                    <a:pt x="9140" y="7419"/>
                    <a:pt x="9106" y="7435"/>
                  </a:cubicBezTo>
                  <a:cubicBezTo>
                    <a:pt x="9123" y="7485"/>
                    <a:pt x="9140" y="7536"/>
                    <a:pt x="9207" y="7536"/>
                  </a:cubicBezTo>
                  <a:cubicBezTo>
                    <a:pt x="9190" y="7502"/>
                    <a:pt x="9223" y="7502"/>
                    <a:pt x="9207" y="7469"/>
                  </a:cubicBezTo>
                  <a:cubicBezTo>
                    <a:pt x="9156" y="7469"/>
                    <a:pt x="9156" y="7419"/>
                    <a:pt x="9173" y="7385"/>
                  </a:cubicBezTo>
                  <a:close/>
                  <a:moveTo>
                    <a:pt x="10744" y="5347"/>
                  </a:moveTo>
                  <a:cubicBezTo>
                    <a:pt x="10727" y="5363"/>
                    <a:pt x="10727" y="5380"/>
                    <a:pt x="10694" y="5363"/>
                  </a:cubicBezTo>
                  <a:cubicBezTo>
                    <a:pt x="10677" y="5430"/>
                    <a:pt x="10744" y="5397"/>
                    <a:pt x="10761" y="5430"/>
                  </a:cubicBezTo>
                  <a:cubicBezTo>
                    <a:pt x="10794" y="5414"/>
                    <a:pt x="10761" y="5363"/>
                    <a:pt x="10744" y="5347"/>
                  </a:cubicBezTo>
                  <a:close/>
                  <a:moveTo>
                    <a:pt x="9040" y="8020"/>
                  </a:moveTo>
                  <a:cubicBezTo>
                    <a:pt x="9023" y="7987"/>
                    <a:pt x="9006" y="7920"/>
                    <a:pt x="9040" y="7903"/>
                  </a:cubicBezTo>
                  <a:cubicBezTo>
                    <a:pt x="9056" y="7937"/>
                    <a:pt x="9106" y="7953"/>
                    <a:pt x="9106" y="8003"/>
                  </a:cubicBezTo>
                  <a:cubicBezTo>
                    <a:pt x="9040" y="8003"/>
                    <a:pt x="9090" y="7953"/>
                    <a:pt x="9040" y="8020"/>
                  </a:cubicBezTo>
                  <a:close/>
                  <a:moveTo>
                    <a:pt x="10460" y="6667"/>
                  </a:moveTo>
                  <a:cubicBezTo>
                    <a:pt x="10476" y="6717"/>
                    <a:pt x="10510" y="6734"/>
                    <a:pt x="10577" y="6734"/>
                  </a:cubicBezTo>
                  <a:cubicBezTo>
                    <a:pt x="10577" y="6717"/>
                    <a:pt x="10543" y="6683"/>
                    <a:pt x="10527" y="6717"/>
                  </a:cubicBezTo>
                  <a:cubicBezTo>
                    <a:pt x="10493" y="6700"/>
                    <a:pt x="10560" y="6700"/>
                    <a:pt x="10543" y="6650"/>
                  </a:cubicBezTo>
                  <a:cubicBezTo>
                    <a:pt x="10527" y="6667"/>
                    <a:pt x="10527" y="6700"/>
                    <a:pt x="10476" y="6683"/>
                  </a:cubicBezTo>
                  <a:cubicBezTo>
                    <a:pt x="10476" y="6667"/>
                    <a:pt x="10493" y="6683"/>
                    <a:pt x="10510" y="6667"/>
                  </a:cubicBezTo>
                  <a:cubicBezTo>
                    <a:pt x="10493" y="6633"/>
                    <a:pt x="10476" y="6683"/>
                    <a:pt x="10460" y="6667"/>
                  </a:cubicBezTo>
                  <a:close/>
                  <a:moveTo>
                    <a:pt x="10794" y="3442"/>
                  </a:moveTo>
                  <a:cubicBezTo>
                    <a:pt x="10794" y="3509"/>
                    <a:pt x="10744" y="3509"/>
                    <a:pt x="10710" y="3526"/>
                  </a:cubicBezTo>
                  <a:cubicBezTo>
                    <a:pt x="10694" y="3609"/>
                    <a:pt x="10744" y="3626"/>
                    <a:pt x="10744" y="3676"/>
                  </a:cubicBezTo>
                  <a:cubicBezTo>
                    <a:pt x="10727" y="3676"/>
                    <a:pt x="10710" y="3693"/>
                    <a:pt x="10660" y="3676"/>
                  </a:cubicBezTo>
                  <a:cubicBezTo>
                    <a:pt x="10677" y="3559"/>
                    <a:pt x="10593" y="3559"/>
                    <a:pt x="10577" y="3475"/>
                  </a:cubicBezTo>
                  <a:cubicBezTo>
                    <a:pt x="10593" y="3475"/>
                    <a:pt x="10577" y="3425"/>
                    <a:pt x="10610" y="3409"/>
                  </a:cubicBezTo>
                  <a:cubicBezTo>
                    <a:pt x="10610" y="3425"/>
                    <a:pt x="10610" y="3425"/>
                    <a:pt x="10627" y="3442"/>
                  </a:cubicBezTo>
                  <a:cubicBezTo>
                    <a:pt x="10644" y="3392"/>
                    <a:pt x="10627" y="3375"/>
                    <a:pt x="10644" y="3358"/>
                  </a:cubicBezTo>
                  <a:cubicBezTo>
                    <a:pt x="10660" y="3392"/>
                    <a:pt x="10694" y="3358"/>
                    <a:pt x="10727" y="3392"/>
                  </a:cubicBezTo>
                  <a:cubicBezTo>
                    <a:pt x="10727" y="3375"/>
                    <a:pt x="10710" y="3375"/>
                    <a:pt x="10710" y="3358"/>
                  </a:cubicBezTo>
                  <a:cubicBezTo>
                    <a:pt x="10761" y="3358"/>
                    <a:pt x="10761" y="3425"/>
                    <a:pt x="10794" y="3442"/>
                  </a:cubicBezTo>
                  <a:close/>
                  <a:moveTo>
                    <a:pt x="10644" y="3459"/>
                  </a:moveTo>
                  <a:cubicBezTo>
                    <a:pt x="10644" y="3492"/>
                    <a:pt x="10644" y="3509"/>
                    <a:pt x="10660" y="3526"/>
                  </a:cubicBezTo>
                  <a:cubicBezTo>
                    <a:pt x="10694" y="3526"/>
                    <a:pt x="10694" y="3442"/>
                    <a:pt x="10644" y="3459"/>
                  </a:cubicBezTo>
                  <a:close/>
                  <a:moveTo>
                    <a:pt x="10560" y="5013"/>
                  </a:moveTo>
                  <a:cubicBezTo>
                    <a:pt x="10560" y="4979"/>
                    <a:pt x="10577" y="4879"/>
                    <a:pt x="10610" y="4912"/>
                  </a:cubicBezTo>
                  <a:cubicBezTo>
                    <a:pt x="10577" y="4946"/>
                    <a:pt x="10610" y="4929"/>
                    <a:pt x="10644" y="4962"/>
                  </a:cubicBezTo>
                  <a:cubicBezTo>
                    <a:pt x="10660" y="5029"/>
                    <a:pt x="10577" y="5029"/>
                    <a:pt x="10560" y="5013"/>
                  </a:cubicBezTo>
                  <a:close/>
                  <a:moveTo>
                    <a:pt x="10660" y="6216"/>
                  </a:moveTo>
                  <a:cubicBezTo>
                    <a:pt x="10660" y="6282"/>
                    <a:pt x="10694" y="6199"/>
                    <a:pt x="10694" y="6182"/>
                  </a:cubicBezTo>
                  <a:cubicBezTo>
                    <a:pt x="10727" y="6216"/>
                    <a:pt x="10694" y="6232"/>
                    <a:pt x="10677" y="6249"/>
                  </a:cubicBezTo>
                  <a:cubicBezTo>
                    <a:pt x="10694" y="6249"/>
                    <a:pt x="10694" y="6266"/>
                    <a:pt x="10694" y="6266"/>
                  </a:cubicBezTo>
                  <a:cubicBezTo>
                    <a:pt x="10727" y="6282"/>
                    <a:pt x="10727" y="6249"/>
                    <a:pt x="10744" y="6249"/>
                  </a:cubicBezTo>
                  <a:cubicBezTo>
                    <a:pt x="10727" y="6316"/>
                    <a:pt x="10694" y="6316"/>
                    <a:pt x="10694" y="6383"/>
                  </a:cubicBezTo>
                  <a:cubicBezTo>
                    <a:pt x="10610" y="6349"/>
                    <a:pt x="10660" y="6333"/>
                    <a:pt x="10660" y="6299"/>
                  </a:cubicBezTo>
                  <a:cubicBezTo>
                    <a:pt x="10627" y="6299"/>
                    <a:pt x="10610" y="6216"/>
                    <a:pt x="10660" y="6216"/>
                  </a:cubicBezTo>
                  <a:close/>
                  <a:moveTo>
                    <a:pt x="7870" y="6500"/>
                  </a:moveTo>
                  <a:cubicBezTo>
                    <a:pt x="7837" y="6533"/>
                    <a:pt x="7887" y="6583"/>
                    <a:pt x="7887" y="6600"/>
                  </a:cubicBezTo>
                  <a:cubicBezTo>
                    <a:pt x="7920" y="6583"/>
                    <a:pt x="7887" y="6533"/>
                    <a:pt x="7870" y="6500"/>
                  </a:cubicBezTo>
                  <a:close/>
                  <a:moveTo>
                    <a:pt x="5831" y="351"/>
                  </a:moveTo>
                  <a:cubicBezTo>
                    <a:pt x="5781" y="334"/>
                    <a:pt x="5781" y="334"/>
                    <a:pt x="5748" y="317"/>
                  </a:cubicBezTo>
                  <a:cubicBezTo>
                    <a:pt x="5748" y="301"/>
                    <a:pt x="5748" y="284"/>
                    <a:pt x="5748" y="267"/>
                  </a:cubicBezTo>
                  <a:cubicBezTo>
                    <a:pt x="5798" y="251"/>
                    <a:pt x="5798" y="301"/>
                    <a:pt x="5831" y="301"/>
                  </a:cubicBezTo>
                  <a:cubicBezTo>
                    <a:pt x="5831" y="301"/>
                    <a:pt x="5831" y="284"/>
                    <a:pt x="5831" y="301"/>
                  </a:cubicBezTo>
                  <a:cubicBezTo>
                    <a:pt x="5831" y="317"/>
                    <a:pt x="5831" y="334"/>
                    <a:pt x="5831" y="351"/>
                  </a:cubicBezTo>
                  <a:close/>
                  <a:moveTo>
                    <a:pt x="4294" y="702"/>
                  </a:moveTo>
                  <a:cubicBezTo>
                    <a:pt x="4328" y="702"/>
                    <a:pt x="4344" y="702"/>
                    <a:pt x="4344" y="718"/>
                  </a:cubicBezTo>
                  <a:cubicBezTo>
                    <a:pt x="4311" y="702"/>
                    <a:pt x="4311" y="802"/>
                    <a:pt x="4294" y="752"/>
                  </a:cubicBezTo>
                  <a:cubicBezTo>
                    <a:pt x="4311" y="752"/>
                    <a:pt x="4311" y="752"/>
                    <a:pt x="4311" y="735"/>
                  </a:cubicBezTo>
                  <a:cubicBezTo>
                    <a:pt x="4294" y="735"/>
                    <a:pt x="4294" y="718"/>
                    <a:pt x="4294" y="702"/>
                  </a:cubicBezTo>
                  <a:close/>
                  <a:moveTo>
                    <a:pt x="5815" y="12114"/>
                  </a:moveTo>
                  <a:cubicBezTo>
                    <a:pt x="5815" y="12130"/>
                    <a:pt x="5815" y="12147"/>
                    <a:pt x="5798" y="12147"/>
                  </a:cubicBezTo>
                  <a:cubicBezTo>
                    <a:pt x="5831" y="12181"/>
                    <a:pt x="5865" y="12164"/>
                    <a:pt x="5932" y="12181"/>
                  </a:cubicBezTo>
                  <a:lnTo>
                    <a:pt x="5932" y="12130"/>
                  </a:lnTo>
                  <a:cubicBezTo>
                    <a:pt x="5982" y="12114"/>
                    <a:pt x="5982" y="12181"/>
                    <a:pt x="6015" y="12147"/>
                  </a:cubicBezTo>
                  <a:cubicBezTo>
                    <a:pt x="5999" y="12114"/>
                    <a:pt x="5948" y="12114"/>
                    <a:pt x="5932" y="12080"/>
                  </a:cubicBezTo>
                  <a:cubicBezTo>
                    <a:pt x="5898" y="12114"/>
                    <a:pt x="5882" y="12130"/>
                    <a:pt x="5815" y="12114"/>
                  </a:cubicBezTo>
                  <a:close/>
                  <a:moveTo>
                    <a:pt x="4077" y="10577"/>
                  </a:moveTo>
                  <a:cubicBezTo>
                    <a:pt x="4044" y="10610"/>
                    <a:pt x="4060" y="10610"/>
                    <a:pt x="4027" y="10643"/>
                  </a:cubicBezTo>
                  <a:cubicBezTo>
                    <a:pt x="4027" y="10610"/>
                    <a:pt x="3994" y="10627"/>
                    <a:pt x="3977" y="10610"/>
                  </a:cubicBezTo>
                  <a:cubicBezTo>
                    <a:pt x="3977" y="10577"/>
                    <a:pt x="4010" y="10593"/>
                    <a:pt x="3977" y="10560"/>
                  </a:cubicBezTo>
                  <a:cubicBezTo>
                    <a:pt x="4044" y="10560"/>
                    <a:pt x="4044" y="10560"/>
                    <a:pt x="4077" y="10577"/>
                  </a:cubicBezTo>
                  <a:close/>
                  <a:moveTo>
                    <a:pt x="3927" y="10125"/>
                  </a:moveTo>
                  <a:cubicBezTo>
                    <a:pt x="3927" y="10059"/>
                    <a:pt x="3977" y="10109"/>
                    <a:pt x="3994" y="10142"/>
                  </a:cubicBezTo>
                  <a:cubicBezTo>
                    <a:pt x="3977" y="10142"/>
                    <a:pt x="3960" y="10125"/>
                    <a:pt x="3927" y="10125"/>
                  </a:cubicBezTo>
                  <a:close/>
                  <a:moveTo>
                    <a:pt x="5531" y="351"/>
                  </a:moveTo>
                  <a:cubicBezTo>
                    <a:pt x="5531" y="401"/>
                    <a:pt x="5531" y="434"/>
                    <a:pt x="5564" y="485"/>
                  </a:cubicBezTo>
                  <a:cubicBezTo>
                    <a:pt x="5547" y="501"/>
                    <a:pt x="5514" y="485"/>
                    <a:pt x="5531" y="535"/>
                  </a:cubicBezTo>
                  <a:cubicBezTo>
                    <a:pt x="5547" y="585"/>
                    <a:pt x="5614" y="585"/>
                    <a:pt x="5614" y="652"/>
                  </a:cubicBezTo>
                  <a:cubicBezTo>
                    <a:pt x="5581" y="635"/>
                    <a:pt x="5564" y="668"/>
                    <a:pt x="5531" y="635"/>
                  </a:cubicBezTo>
                  <a:cubicBezTo>
                    <a:pt x="5564" y="635"/>
                    <a:pt x="5514" y="602"/>
                    <a:pt x="5547" y="585"/>
                  </a:cubicBezTo>
                  <a:cubicBezTo>
                    <a:pt x="5514" y="568"/>
                    <a:pt x="5497" y="535"/>
                    <a:pt x="5481" y="485"/>
                  </a:cubicBezTo>
                  <a:cubicBezTo>
                    <a:pt x="5514" y="485"/>
                    <a:pt x="5514" y="451"/>
                    <a:pt x="5531" y="418"/>
                  </a:cubicBezTo>
                  <a:cubicBezTo>
                    <a:pt x="5514" y="418"/>
                    <a:pt x="5497" y="401"/>
                    <a:pt x="5481" y="401"/>
                  </a:cubicBezTo>
                  <a:cubicBezTo>
                    <a:pt x="5481" y="368"/>
                    <a:pt x="5464" y="368"/>
                    <a:pt x="5447" y="334"/>
                  </a:cubicBezTo>
                  <a:cubicBezTo>
                    <a:pt x="5497" y="351"/>
                    <a:pt x="5497" y="334"/>
                    <a:pt x="5497" y="284"/>
                  </a:cubicBezTo>
                  <a:cubicBezTo>
                    <a:pt x="5547" y="284"/>
                    <a:pt x="5564" y="317"/>
                    <a:pt x="5598" y="334"/>
                  </a:cubicBezTo>
                  <a:cubicBezTo>
                    <a:pt x="5564" y="334"/>
                    <a:pt x="5564" y="384"/>
                    <a:pt x="5531" y="351"/>
                  </a:cubicBezTo>
                  <a:close/>
                  <a:moveTo>
                    <a:pt x="5598" y="2155"/>
                  </a:moveTo>
                  <a:cubicBezTo>
                    <a:pt x="5631" y="2122"/>
                    <a:pt x="5664" y="2155"/>
                    <a:pt x="5664" y="2206"/>
                  </a:cubicBezTo>
                  <a:cubicBezTo>
                    <a:pt x="5631" y="2189"/>
                    <a:pt x="5598" y="2189"/>
                    <a:pt x="5598" y="2155"/>
                  </a:cubicBezTo>
                  <a:close/>
                  <a:moveTo>
                    <a:pt x="5564" y="1520"/>
                  </a:moveTo>
                  <a:cubicBezTo>
                    <a:pt x="5564" y="1554"/>
                    <a:pt x="5581" y="1587"/>
                    <a:pt x="5598" y="1604"/>
                  </a:cubicBezTo>
                  <a:lnTo>
                    <a:pt x="5547" y="1604"/>
                  </a:lnTo>
                  <a:cubicBezTo>
                    <a:pt x="5531" y="1587"/>
                    <a:pt x="5531" y="1520"/>
                    <a:pt x="5564" y="1520"/>
                  </a:cubicBezTo>
                  <a:close/>
                  <a:moveTo>
                    <a:pt x="5848" y="11462"/>
                  </a:moveTo>
                  <a:cubicBezTo>
                    <a:pt x="5898" y="11529"/>
                    <a:pt x="5765" y="11495"/>
                    <a:pt x="5798" y="11612"/>
                  </a:cubicBezTo>
                  <a:cubicBezTo>
                    <a:pt x="5848" y="11596"/>
                    <a:pt x="5831" y="11646"/>
                    <a:pt x="5865" y="11646"/>
                  </a:cubicBezTo>
                  <a:cubicBezTo>
                    <a:pt x="5865" y="11529"/>
                    <a:pt x="5982" y="11562"/>
                    <a:pt x="5965" y="11445"/>
                  </a:cubicBezTo>
                  <a:cubicBezTo>
                    <a:pt x="6015" y="11445"/>
                    <a:pt x="5999" y="11529"/>
                    <a:pt x="6049" y="11512"/>
                  </a:cubicBezTo>
                  <a:cubicBezTo>
                    <a:pt x="6065" y="11479"/>
                    <a:pt x="6049" y="11429"/>
                    <a:pt x="6032" y="11412"/>
                  </a:cubicBezTo>
                  <a:cubicBezTo>
                    <a:pt x="5965" y="11462"/>
                    <a:pt x="5898" y="11395"/>
                    <a:pt x="5848" y="11462"/>
                  </a:cubicBezTo>
                  <a:close/>
                  <a:moveTo>
                    <a:pt x="4963" y="1537"/>
                  </a:moveTo>
                  <a:cubicBezTo>
                    <a:pt x="4979" y="1571"/>
                    <a:pt x="5013" y="1604"/>
                    <a:pt x="4979" y="1637"/>
                  </a:cubicBezTo>
                  <a:lnTo>
                    <a:pt x="4929" y="1637"/>
                  </a:lnTo>
                  <a:cubicBezTo>
                    <a:pt x="4929" y="1587"/>
                    <a:pt x="4929" y="1537"/>
                    <a:pt x="4963" y="1537"/>
                  </a:cubicBezTo>
                  <a:close/>
                  <a:moveTo>
                    <a:pt x="5263" y="1337"/>
                  </a:moveTo>
                  <a:cubicBezTo>
                    <a:pt x="5280" y="1337"/>
                    <a:pt x="5280" y="1337"/>
                    <a:pt x="5280" y="1320"/>
                  </a:cubicBezTo>
                  <a:cubicBezTo>
                    <a:pt x="5280" y="1320"/>
                    <a:pt x="5263" y="1320"/>
                    <a:pt x="5263" y="1303"/>
                  </a:cubicBezTo>
                  <a:cubicBezTo>
                    <a:pt x="5280" y="1303"/>
                    <a:pt x="5263" y="1270"/>
                    <a:pt x="5297" y="1270"/>
                  </a:cubicBezTo>
                  <a:cubicBezTo>
                    <a:pt x="5297" y="1303"/>
                    <a:pt x="5314" y="1370"/>
                    <a:pt x="5263" y="1337"/>
                  </a:cubicBezTo>
                  <a:close/>
                  <a:moveTo>
                    <a:pt x="5497" y="2556"/>
                  </a:moveTo>
                  <a:cubicBezTo>
                    <a:pt x="5497" y="2590"/>
                    <a:pt x="5481" y="2623"/>
                    <a:pt x="5464" y="2640"/>
                  </a:cubicBezTo>
                  <a:cubicBezTo>
                    <a:pt x="5481" y="2573"/>
                    <a:pt x="5447" y="2640"/>
                    <a:pt x="5397" y="2640"/>
                  </a:cubicBezTo>
                  <a:cubicBezTo>
                    <a:pt x="5397" y="2590"/>
                    <a:pt x="5414" y="2573"/>
                    <a:pt x="5347" y="2556"/>
                  </a:cubicBezTo>
                  <a:cubicBezTo>
                    <a:pt x="5347" y="2573"/>
                    <a:pt x="5330" y="2573"/>
                    <a:pt x="5314" y="2590"/>
                  </a:cubicBezTo>
                  <a:cubicBezTo>
                    <a:pt x="5330" y="2590"/>
                    <a:pt x="5330" y="2607"/>
                    <a:pt x="5330" y="2640"/>
                  </a:cubicBezTo>
                  <a:cubicBezTo>
                    <a:pt x="5297" y="2623"/>
                    <a:pt x="5297" y="2657"/>
                    <a:pt x="5263" y="2640"/>
                  </a:cubicBezTo>
                  <a:cubicBezTo>
                    <a:pt x="5263" y="2623"/>
                    <a:pt x="5247" y="2607"/>
                    <a:pt x="5263" y="2573"/>
                  </a:cubicBezTo>
                  <a:cubicBezTo>
                    <a:pt x="5347" y="2556"/>
                    <a:pt x="5414" y="2473"/>
                    <a:pt x="5497" y="2556"/>
                  </a:cubicBezTo>
                  <a:close/>
                  <a:moveTo>
                    <a:pt x="10075" y="8638"/>
                  </a:moveTo>
                  <a:cubicBezTo>
                    <a:pt x="10059" y="8588"/>
                    <a:pt x="10059" y="8538"/>
                    <a:pt x="10126" y="8538"/>
                  </a:cubicBezTo>
                  <a:cubicBezTo>
                    <a:pt x="10126" y="8571"/>
                    <a:pt x="10126" y="8638"/>
                    <a:pt x="10075" y="8638"/>
                  </a:cubicBezTo>
                  <a:close/>
                  <a:moveTo>
                    <a:pt x="1671" y="10192"/>
                  </a:moveTo>
                  <a:cubicBezTo>
                    <a:pt x="1621" y="10192"/>
                    <a:pt x="1554" y="10192"/>
                    <a:pt x="1537" y="10142"/>
                  </a:cubicBezTo>
                  <a:cubicBezTo>
                    <a:pt x="1521" y="10142"/>
                    <a:pt x="1370" y="10242"/>
                    <a:pt x="1370" y="10109"/>
                  </a:cubicBezTo>
                  <a:cubicBezTo>
                    <a:pt x="1404" y="10092"/>
                    <a:pt x="1370" y="10042"/>
                    <a:pt x="1370" y="10008"/>
                  </a:cubicBezTo>
                  <a:cubicBezTo>
                    <a:pt x="1420" y="9942"/>
                    <a:pt x="1471" y="9875"/>
                    <a:pt x="1504" y="9808"/>
                  </a:cubicBezTo>
                  <a:cubicBezTo>
                    <a:pt x="1504" y="9841"/>
                    <a:pt x="1554" y="9825"/>
                    <a:pt x="1571" y="9825"/>
                  </a:cubicBezTo>
                  <a:cubicBezTo>
                    <a:pt x="1588" y="9908"/>
                    <a:pt x="1537" y="9908"/>
                    <a:pt x="1554" y="9992"/>
                  </a:cubicBezTo>
                  <a:cubicBezTo>
                    <a:pt x="1521" y="10042"/>
                    <a:pt x="1504" y="9958"/>
                    <a:pt x="1504" y="9992"/>
                  </a:cubicBezTo>
                  <a:cubicBezTo>
                    <a:pt x="1537" y="10025"/>
                    <a:pt x="1487" y="10059"/>
                    <a:pt x="1537" y="10075"/>
                  </a:cubicBezTo>
                  <a:cubicBezTo>
                    <a:pt x="1571" y="10008"/>
                    <a:pt x="1638" y="10125"/>
                    <a:pt x="1721" y="10109"/>
                  </a:cubicBezTo>
                  <a:cubicBezTo>
                    <a:pt x="1721" y="10142"/>
                    <a:pt x="1638" y="10125"/>
                    <a:pt x="1671" y="10192"/>
                  </a:cubicBezTo>
                  <a:close/>
                  <a:moveTo>
                    <a:pt x="1420" y="10877"/>
                  </a:moveTo>
                  <a:cubicBezTo>
                    <a:pt x="1454" y="10861"/>
                    <a:pt x="1454" y="10911"/>
                    <a:pt x="1471" y="10927"/>
                  </a:cubicBezTo>
                  <a:cubicBezTo>
                    <a:pt x="1420" y="10944"/>
                    <a:pt x="1420" y="10911"/>
                    <a:pt x="1420" y="10877"/>
                  </a:cubicBezTo>
                  <a:close/>
                  <a:moveTo>
                    <a:pt x="1738" y="9390"/>
                  </a:moveTo>
                  <a:cubicBezTo>
                    <a:pt x="1771" y="9390"/>
                    <a:pt x="1771" y="9424"/>
                    <a:pt x="1788" y="9424"/>
                  </a:cubicBezTo>
                  <a:cubicBezTo>
                    <a:pt x="1788" y="9407"/>
                    <a:pt x="1788" y="9390"/>
                    <a:pt x="1821" y="9390"/>
                  </a:cubicBezTo>
                  <a:cubicBezTo>
                    <a:pt x="1805" y="9440"/>
                    <a:pt x="1738" y="9440"/>
                    <a:pt x="1771" y="9507"/>
                  </a:cubicBezTo>
                  <a:lnTo>
                    <a:pt x="1721" y="9507"/>
                  </a:lnTo>
                  <a:cubicBezTo>
                    <a:pt x="1721" y="9407"/>
                    <a:pt x="1738" y="9474"/>
                    <a:pt x="1738" y="9390"/>
                  </a:cubicBezTo>
                  <a:close/>
                  <a:moveTo>
                    <a:pt x="418" y="2724"/>
                  </a:moveTo>
                  <a:cubicBezTo>
                    <a:pt x="401" y="2707"/>
                    <a:pt x="384" y="2690"/>
                    <a:pt x="384" y="2657"/>
                  </a:cubicBezTo>
                  <a:cubicBezTo>
                    <a:pt x="401" y="2657"/>
                    <a:pt x="435" y="2657"/>
                    <a:pt x="435" y="2673"/>
                  </a:cubicBezTo>
                  <a:cubicBezTo>
                    <a:pt x="401" y="2673"/>
                    <a:pt x="468" y="2724"/>
                    <a:pt x="418" y="2724"/>
                  </a:cubicBezTo>
                  <a:close/>
                  <a:moveTo>
                    <a:pt x="1070" y="9724"/>
                  </a:moveTo>
                  <a:cubicBezTo>
                    <a:pt x="1103" y="9724"/>
                    <a:pt x="1103" y="9691"/>
                    <a:pt x="1136" y="9708"/>
                  </a:cubicBezTo>
                  <a:cubicBezTo>
                    <a:pt x="1136" y="9758"/>
                    <a:pt x="1086" y="9741"/>
                    <a:pt x="1070" y="9724"/>
                  </a:cubicBezTo>
                  <a:close/>
                  <a:moveTo>
                    <a:pt x="0" y="2757"/>
                  </a:moveTo>
                  <a:cubicBezTo>
                    <a:pt x="34" y="2757"/>
                    <a:pt x="67" y="2790"/>
                    <a:pt x="50" y="2807"/>
                  </a:cubicBezTo>
                  <a:cubicBezTo>
                    <a:pt x="50" y="2790"/>
                    <a:pt x="17" y="2790"/>
                    <a:pt x="0" y="2790"/>
                  </a:cubicBezTo>
                  <a:close/>
                  <a:moveTo>
                    <a:pt x="1070" y="8588"/>
                  </a:moveTo>
                  <a:cubicBezTo>
                    <a:pt x="1053" y="8605"/>
                    <a:pt x="1070" y="8672"/>
                    <a:pt x="1019" y="8655"/>
                  </a:cubicBezTo>
                  <a:cubicBezTo>
                    <a:pt x="1019" y="8605"/>
                    <a:pt x="986" y="8571"/>
                    <a:pt x="1019" y="8555"/>
                  </a:cubicBezTo>
                  <a:cubicBezTo>
                    <a:pt x="1019" y="8588"/>
                    <a:pt x="1070" y="8571"/>
                    <a:pt x="1070" y="8588"/>
                  </a:cubicBezTo>
                  <a:close/>
                  <a:moveTo>
                    <a:pt x="986" y="8822"/>
                  </a:moveTo>
                  <a:cubicBezTo>
                    <a:pt x="1036" y="8789"/>
                    <a:pt x="1036" y="8805"/>
                    <a:pt x="1070" y="8755"/>
                  </a:cubicBezTo>
                  <a:cubicBezTo>
                    <a:pt x="1153" y="8789"/>
                    <a:pt x="1237" y="8939"/>
                    <a:pt x="1153" y="8989"/>
                  </a:cubicBezTo>
                  <a:cubicBezTo>
                    <a:pt x="1136" y="8939"/>
                    <a:pt x="1070" y="8939"/>
                    <a:pt x="1070" y="8856"/>
                  </a:cubicBezTo>
                  <a:cubicBezTo>
                    <a:pt x="1036" y="8889"/>
                    <a:pt x="1019" y="8839"/>
                    <a:pt x="986" y="8822"/>
                  </a:cubicBezTo>
                  <a:close/>
                  <a:moveTo>
                    <a:pt x="1120" y="10125"/>
                  </a:moveTo>
                  <a:cubicBezTo>
                    <a:pt x="1153" y="10125"/>
                    <a:pt x="1186" y="10125"/>
                    <a:pt x="1186" y="10159"/>
                  </a:cubicBezTo>
                  <a:cubicBezTo>
                    <a:pt x="1153" y="10159"/>
                    <a:pt x="1153" y="10176"/>
                    <a:pt x="1136" y="10176"/>
                  </a:cubicBezTo>
                  <a:cubicBezTo>
                    <a:pt x="1136" y="10159"/>
                    <a:pt x="1120" y="10159"/>
                    <a:pt x="1120" y="10125"/>
                  </a:cubicBezTo>
                  <a:close/>
                  <a:moveTo>
                    <a:pt x="1370" y="8872"/>
                  </a:moveTo>
                  <a:cubicBezTo>
                    <a:pt x="1354" y="8822"/>
                    <a:pt x="1337" y="8856"/>
                    <a:pt x="1303" y="8856"/>
                  </a:cubicBezTo>
                  <a:cubicBezTo>
                    <a:pt x="1303" y="8789"/>
                    <a:pt x="1337" y="8789"/>
                    <a:pt x="1387" y="8805"/>
                  </a:cubicBezTo>
                  <a:cubicBezTo>
                    <a:pt x="1387" y="8839"/>
                    <a:pt x="1387" y="8872"/>
                    <a:pt x="1370" y="8872"/>
                  </a:cubicBezTo>
                  <a:close/>
                  <a:moveTo>
                    <a:pt x="1170" y="10526"/>
                  </a:moveTo>
                  <a:cubicBezTo>
                    <a:pt x="1220" y="10526"/>
                    <a:pt x="1253" y="10560"/>
                    <a:pt x="1287" y="10526"/>
                  </a:cubicBezTo>
                  <a:cubicBezTo>
                    <a:pt x="1287" y="10593"/>
                    <a:pt x="1370" y="10560"/>
                    <a:pt x="1420" y="10593"/>
                  </a:cubicBezTo>
                  <a:cubicBezTo>
                    <a:pt x="1387" y="10777"/>
                    <a:pt x="1420" y="10660"/>
                    <a:pt x="1337" y="10727"/>
                  </a:cubicBezTo>
                  <a:cubicBezTo>
                    <a:pt x="1303" y="10643"/>
                    <a:pt x="1237" y="10643"/>
                    <a:pt x="1203" y="10610"/>
                  </a:cubicBezTo>
                  <a:cubicBezTo>
                    <a:pt x="1220" y="10610"/>
                    <a:pt x="1170" y="10577"/>
                    <a:pt x="1170" y="10526"/>
                  </a:cubicBezTo>
                  <a:close/>
                  <a:moveTo>
                    <a:pt x="1153" y="10192"/>
                  </a:moveTo>
                  <a:cubicBezTo>
                    <a:pt x="1136" y="10226"/>
                    <a:pt x="1186" y="10209"/>
                    <a:pt x="1203" y="10226"/>
                  </a:cubicBezTo>
                  <a:cubicBezTo>
                    <a:pt x="1203" y="10242"/>
                    <a:pt x="1170" y="10242"/>
                    <a:pt x="1153" y="10242"/>
                  </a:cubicBezTo>
                  <a:cubicBezTo>
                    <a:pt x="1203" y="10276"/>
                    <a:pt x="1220" y="10292"/>
                    <a:pt x="1253" y="10276"/>
                  </a:cubicBezTo>
                  <a:cubicBezTo>
                    <a:pt x="1270" y="10226"/>
                    <a:pt x="1253" y="10209"/>
                    <a:pt x="1237" y="10176"/>
                  </a:cubicBezTo>
                  <a:cubicBezTo>
                    <a:pt x="1203" y="10159"/>
                    <a:pt x="1170" y="10176"/>
                    <a:pt x="1153" y="10192"/>
                  </a:cubicBezTo>
                  <a:close/>
                  <a:moveTo>
                    <a:pt x="1019" y="10292"/>
                  </a:moveTo>
                  <a:cubicBezTo>
                    <a:pt x="1053" y="10309"/>
                    <a:pt x="1036" y="10259"/>
                    <a:pt x="1070" y="10259"/>
                  </a:cubicBezTo>
                  <a:cubicBezTo>
                    <a:pt x="1103" y="10292"/>
                    <a:pt x="1070" y="10326"/>
                    <a:pt x="1103" y="10359"/>
                  </a:cubicBezTo>
                  <a:cubicBezTo>
                    <a:pt x="1086" y="10359"/>
                    <a:pt x="1070" y="10376"/>
                    <a:pt x="1036" y="10359"/>
                  </a:cubicBezTo>
                  <a:cubicBezTo>
                    <a:pt x="1036" y="10309"/>
                    <a:pt x="1053" y="10326"/>
                    <a:pt x="1019" y="10292"/>
                  </a:cubicBezTo>
                  <a:close/>
                  <a:moveTo>
                    <a:pt x="10142" y="6049"/>
                  </a:moveTo>
                  <a:cubicBezTo>
                    <a:pt x="10243" y="6282"/>
                    <a:pt x="10059" y="6316"/>
                    <a:pt x="10092" y="6132"/>
                  </a:cubicBezTo>
                  <a:cubicBezTo>
                    <a:pt x="10092" y="6149"/>
                    <a:pt x="10109" y="6149"/>
                    <a:pt x="10126" y="6165"/>
                  </a:cubicBezTo>
                  <a:cubicBezTo>
                    <a:pt x="10142" y="6099"/>
                    <a:pt x="10126" y="6099"/>
                    <a:pt x="10092" y="6049"/>
                  </a:cubicBezTo>
                  <a:close/>
                  <a:moveTo>
                    <a:pt x="10126" y="6550"/>
                  </a:moveTo>
                  <a:cubicBezTo>
                    <a:pt x="10126" y="6533"/>
                    <a:pt x="10126" y="6516"/>
                    <a:pt x="10126" y="6516"/>
                  </a:cubicBezTo>
                  <a:cubicBezTo>
                    <a:pt x="10142" y="6533"/>
                    <a:pt x="10142" y="6600"/>
                    <a:pt x="10092" y="6600"/>
                  </a:cubicBezTo>
                  <a:cubicBezTo>
                    <a:pt x="10092" y="6583"/>
                    <a:pt x="10092" y="6566"/>
                    <a:pt x="10059" y="6583"/>
                  </a:cubicBezTo>
                  <a:cubicBezTo>
                    <a:pt x="10059" y="6516"/>
                    <a:pt x="10092" y="6516"/>
                    <a:pt x="10126" y="6550"/>
                  </a:cubicBezTo>
                  <a:close/>
                  <a:moveTo>
                    <a:pt x="10360" y="6566"/>
                  </a:moveTo>
                  <a:cubicBezTo>
                    <a:pt x="10343" y="6566"/>
                    <a:pt x="10343" y="6600"/>
                    <a:pt x="10309" y="6583"/>
                  </a:cubicBezTo>
                  <a:cubicBezTo>
                    <a:pt x="10309" y="6566"/>
                    <a:pt x="10293" y="6533"/>
                    <a:pt x="10309" y="6533"/>
                  </a:cubicBezTo>
                  <a:cubicBezTo>
                    <a:pt x="10309" y="6566"/>
                    <a:pt x="10376" y="6516"/>
                    <a:pt x="10360" y="6566"/>
                  </a:cubicBezTo>
                  <a:close/>
                  <a:moveTo>
                    <a:pt x="10259" y="6333"/>
                  </a:moveTo>
                  <a:cubicBezTo>
                    <a:pt x="10309" y="6299"/>
                    <a:pt x="10343" y="6366"/>
                    <a:pt x="10343" y="6416"/>
                  </a:cubicBezTo>
                  <a:cubicBezTo>
                    <a:pt x="10309" y="6399"/>
                    <a:pt x="10259" y="6433"/>
                    <a:pt x="10259" y="6399"/>
                  </a:cubicBezTo>
                  <a:cubicBezTo>
                    <a:pt x="10276" y="6399"/>
                    <a:pt x="10309" y="6349"/>
                    <a:pt x="10276" y="6349"/>
                  </a:cubicBezTo>
                  <a:cubicBezTo>
                    <a:pt x="10276" y="6383"/>
                    <a:pt x="10259" y="6349"/>
                    <a:pt x="10259" y="6333"/>
                  </a:cubicBezTo>
                  <a:close/>
                  <a:moveTo>
                    <a:pt x="10610" y="6049"/>
                  </a:moveTo>
                  <a:cubicBezTo>
                    <a:pt x="10627" y="6032"/>
                    <a:pt x="10644" y="6015"/>
                    <a:pt x="10644" y="5965"/>
                  </a:cubicBezTo>
                  <a:cubicBezTo>
                    <a:pt x="10660" y="5965"/>
                    <a:pt x="10694" y="5965"/>
                    <a:pt x="10694" y="5948"/>
                  </a:cubicBezTo>
                  <a:cubicBezTo>
                    <a:pt x="10677" y="5948"/>
                    <a:pt x="10660" y="5932"/>
                    <a:pt x="10660" y="5915"/>
                  </a:cubicBezTo>
                  <a:cubicBezTo>
                    <a:pt x="10710" y="5898"/>
                    <a:pt x="10677" y="5848"/>
                    <a:pt x="10694" y="5831"/>
                  </a:cubicBezTo>
                  <a:cubicBezTo>
                    <a:pt x="10627" y="5831"/>
                    <a:pt x="10644" y="5731"/>
                    <a:pt x="10627" y="5698"/>
                  </a:cubicBezTo>
                  <a:cubicBezTo>
                    <a:pt x="10677" y="5731"/>
                    <a:pt x="10677" y="5681"/>
                    <a:pt x="10710" y="5698"/>
                  </a:cubicBezTo>
                  <a:cubicBezTo>
                    <a:pt x="10677" y="5714"/>
                    <a:pt x="10694" y="5781"/>
                    <a:pt x="10727" y="5798"/>
                  </a:cubicBezTo>
                  <a:cubicBezTo>
                    <a:pt x="10710" y="5764"/>
                    <a:pt x="10794" y="5764"/>
                    <a:pt x="10794" y="5781"/>
                  </a:cubicBezTo>
                  <a:cubicBezTo>
                    <a:pt x="10744" y="5798"/>
                    <a:pt x="10744" y="5865"/>
                    <a:pt x="10727" y="5898"/>
                  </a:cubicBezTo>
                  <a:cubicBezTo>
                    <a:pt x="10761" y="5915"/>
                    <a:pt x="10777" y="5865"/>
                    <a:pt x="10794" y="5898"/>
                  </a:cubicBezTo>
                  <a:cubicBezTo>
                    <a:pt x="10777" y="5915"/>
                    <a:pt x="10744" y="5915"/>
                    <a:pt x="10744" y="5948"/>
                  </a:cubicBezTo>
                  <a:cubicBezTo>
                    <a:pt x="10794" y="5982"/>
                    <a:pt x="10811" y="6032"/>
                    <a:pt x="10827" y="6099"/>
                  </a:cubicBezTo>
                  <a:cubicBezTo>
                    <a:pt x="10777" y="6115"/>
                    <a:pt x="10844" y="6199"/>
                    <a:pt x="10811" y="6199"/>
                  </a:cubicBezTo>
                  <a:cubicBezTo>
                    <a:pt x="10811" y="6165"/>
                    <a:pt x="10777" y="6132"/>
                    <a:pt x="10794" y="6099"/>
                  </a:cubicBezTo>
                  <a:cubicBezTo>
                    <a:pt x="10744" y="6115"/>
                    <a:pt x="10744" y="6049"/>
                    <a:pt x="10710" y="6032"/>
                  </a:cubicBezTo>
                  <a:cubicBezTo>
                    <a:pt x="10710" y="6065"/>
                    <a:pt x="10710" y="6082"/>
                    <a:pt x="10694" y="6099"/>
                  </a:cubicBezTo>
                  <a:cubicBezTo>
                    <a:pt x="10644" y="6115"/>
                    <a:pt x="10660" y="6049"/>
                    <a:pt x="10610" y="6049"/>
                  </a:cubicBezTo>
                  <a:cubicBezTo>
                    <a:pt x="10610" y="6065"/>
                    <a:pt x="10610" y="6065"/>
                    <a:pt x="10610" y="6049"/>
                  </a:cubicBezTo>
                  <a:close/>
                  <a:moveTo>
                    <a:pt x="10560" y="6566"/>
                  </a:moveTo>
                  <a:cubicBezTo>
                    <a:pt x="10593" y="6617"/>
                    <a:pt x="10610" y="6550"/>
                    <a:pt x="10660" y="6550"/>
                  </a:cubicBezTo>
                  <a:cubicBezTo>
                    <a:pt x="10677" y="6500"/>
                    <a:pt x="10627" y="6450"/>
                    <a:pt x="10677" y="6433"/>
                  </a:cubicBezTo>
                  <a:cubicBezTo>
                    <a:pt x="10677" y="6433"/>
                    <a:pt x="10660" y="6416"/>
                    <a:pt x="10660" y="6399"/>
                  </a:cubicBezTo>
                  <a:cubicBezTo>
                    <a:pt x="10644" y="6399"/>
                    <a:pt x="10644" y="6433"/>
                    <a:pt x="10644" y="6466"/>
                  </a:cubicBezTo>
                  <a:cubicBezTo>
                    <a:pt x="10610" y="6433"/>
                    <a:pt x="10560" y="6416"/>
                    <a:pt x="10527" y="6433"/>
                  </a:cubicBezTo>
                  <a:cubicBezTo>
                    <a:pt x="10543" y="6483"/>
                    <a:pt x="10543" y="6500"/>
                    <a:pt x="10527" y="6550"/>
                  </a:cubicBezTo>
                  <a:cubicBezTo>
                    <a:pt x="10560" y="6516"/>
                    <a:pt x="10593" y="6533"/>
                    <a:pt x="10610" y="6500"/>
                  </a:cubicBezTo>
                  <a:cubicBezTo>
                    <a:pt x="10627" y="6500"/>
                    <a:pt x="10627" y="6516"/>
                    <a:pt x="10644" y="6516"/>
                  </a:cubicBezTo>
                  <a:cubicBezTo>
                    <a:pt x="10627" y="6533"/>
                    <a:pt x="10610" y="6533"/>
                    <a:pt x="10560" y="6533"/>
                  </a:cubicBezTo>
                  <a:cubicBezTo>
                    <a:pt x="10577" y="6550"/>
                    <a:pt x="10560" y="6566"/>
                    <a:pt x="10560" y="6566"/>
                  </a:cubicBezTo>
                  <a:close/>
                  <a:moveTo>
                    <a:pt x="10426" y="6450"/>
                  </a:moveTo>
                  <a:cubicBezTo>
                    <a:pt x="10460" y="6466"/>
                    <a:pt x="10493" y="6416"/>
                    <a:pt x="10493" y="6450"/>
                  </a:cubicBezTo>
                  <a:cubicBezTo>
                    <a:pt x="10543" y="6399"/>
                    <a:pt x="10510" y="6299"/>
                    <a:pt x="10460" y="6282"/>
                  </a:cubicBezTo>
                  <a:cubicBezTo>
                    <a:pt x="10493" y="6282"/>
                    <a:pt x="10527" y="6149"/>
                    <a:pt x="10493" y="6216"/>
                  </a:cubicBezTo>
                  <a:cubicBezTo>
                    <a:pt x="10493" y="6232"/>
                    <a:pt x="10476" y="6232"/>
                    <a:pt x="10460" y="6232"/>
                  </a:cubicBezTo>
                  <a:cubicBezTo>
                    <a:pt x="10476" y="6299"/>
                    <a:pt x="10410" y="6282"/>
                    <a:pt x="10426" y="6333"/>
                  </a:cubicBezTo>
                  <a:cubicBezTo>
                    <a:pt x="10410" y="6333"/>
                    <a:pt x="10393" y="6316"/>
                    <a:pt x="10393" y="6299"/>
                  </a:cubicBezTo>
                  <a:cubicBezTo>
                    <a:pt x="10360" y="6366"/>
                    <a:pt x="10460" y="6383"/>
                    <a:pt x="10426" y="6450"/>
                  </a:cubicBezTo>
                  <a:close/>
                  <a:moveTo>
                    <a:pt x="9758" y="6165"/>
                  </a:moveTo>
                  <a:cubicBezTo>
                    <a:pt x="9758" y="6199"/>
                    <a:pt x="9758" y="6182"/>
                    <a:pt x="9758" y="6232"/>
                  </a:cubicBezTo>
                  <a:cubicBezTo>
                    <a:pt x="9725" y="6216"/>
                    <a:pt x="9708" y="6199"/>
                    <a:pt x="9691" y="6182"/>
                  </a:cubicBezTo>
                  <a:cubicBezTo>
                    <a:pt x="9708" y="6182"/>
                    <a:pt x="9708" y="6149"/>
                    <a:pt x="9758" y="6165"/>
                  </a:cubicBezTo>
                  <a:close/>
                  <a:moveTo>
                    <a:pt x="9791" y="6165"/>
                  </a:moveTo>
                  <a:cubicBezTo>
                    <a:pt x="9808" y="6165"/>
                    <a:pt x="9825" y="6149"/>
                    <a:pt x="9825" y="6132"/>
                  </a:cubicBezTo>
                  <a:cubicBezTo>
                    <a:pt x="9825" y="6165"/>
                    <a:pt x="9842" y="6165"/>
                    <a:pt x="9858" y="6182"/>
                  </a:cubicBezTo>
                  <a:cubicBezTo>
                    <a:pt x="9825" y="6165"/>
                    <a:pt x="9842" y="6216"/>
                    <a:pt x="9825" y="6216"/>
                  </a:cubicBezTo>
                  <a:cubicBezTo>
                    <a:pt x="9825" y="6165"/>
                    <a:pt x="9775" y="6199"/>
                    <a:pt x="9791" y="6165"/>
                  </a:cubicBezTo>
                  <a:close/>
                  <a:moveTo>
                    <a:pt x="10928" y="5647"/>
                  </a:moveTo>
                  <a:cubicBezTo>
                    <a:pt x="10894" y="5681"/>
                    <a:pt x="10894" y="5731"/>
                    <a:pt x="10861" y="5764"/>
                  </a:cubicBezTo>
                  <a:cubicBezTo>
                    <a:pt x="10861" y="5748"/>
                    <a:pt x="10844" y="5731"/>
                    <a:pt x="10827" y="5731"/>
                  </a:cubicBezTo>
                  <a:cubicBezTo>
                    <a:pt x="10861" y="5647"/>
                    <a:pt x="10844" y="5614"/>
                    <a:pt x="10894" y="5547"/>
                  </a:cubicBezTo>
                  <a:cubicBezTo>
                    <a:pt x="10894" y="5564"/>
                    <a:pt x="10944" y="5597"/>
                    <a:pt x="10911" y="5614"/>
                  </a:cubicBezTo>
                  <a:cubicBezTo>
                    <a:pt x="10911" y="5614"/>
                    <a:pt x="10894" y="5597"/>
                    <a:pt x="10877" y="5614"/>
                  </a:cubicBezTo>
                  <a:cubicBezTo>
                    <a:pt x="10894" y="5647"/>
                    <a:pt x="10911" y="5631"/>
                    <a:pt x="10928" y="5647"/>
                  </a:cubicBezTo>
                  <a:close/>
                  <a:moveTo>
                    <a:pt x="9557" y="6082"/>
                  </a:moveTo>
                  <a:cubicBezTo>
                    <a:pt x="9557" y="6015"/>
                    <a:pt x="9507" y="5998"/>
                    <a:pt x="9557" y="5965"/>
                  </a:cubicBezTo>
                  <a:cubicBezTo>
                    <a:pt x="9507" y="5965"/>
                    <a:pt x="9507" y="5998"/>
                    <a:pt x="9491" y="5948"/>
                  </a:cubicBezTo>
                  <a:cubicBezTo>
                    <a:pt x="9574" y="5965"/>
                    <a:pt x="9507" y="5865"/>
                    <a:pt x="9541" y="5781"/>
                  </a:cubicBezTo>
                  <a:cubicBezTo>
                    <a:pt x="9591" y="5798"/>
                    <a:pt x="9574" y="5714"/>
                    <a:pt x="9591" y="5698"/>
                  </a:cubicBezTo>
                  <a:cubicBezTo>
                    <a:pt x="9608" y="5731"/>
                    <a:pt x="9641" y="5681"/>
                    <a:pt x="9608" y="5664"/>
                  </a:cubicBezTo>
                  <a:cubicBezTo>
                    <a:pt x="9658" y="5664"/>
                    <a:pt x="9658" y="5681"/>
                    <a:pt x="9708" y="5664"/>
                  </a:cubicBezTo>
                  <a:cubicBezTo>
                    <a:pt x="9708" y="5698"/>
                    <a:pt x="9708" y="5714"/>
                    <a:pt x="9725" y="5714"/>
                  </a:cubicBezTo>
                  <a:cubicBezTo>
                    <a:pt x="9741" y="5698"/>
                    <a:pt x="9758" y="5698"/>
                    <a:pt x="9758" y="5681"/>
                  </a:cubicBezTo>
                  <a:cubicBezTo>
                    <a:pt x="9758" y="5664"/>
                    <a:pt x="9741" y="5647"/>
                    <a:pt x="9725" y="5631"/>
                  </a:cubicBezTo>
                  <a:cubicBezTo>
                    <a:pt x="9741" y="5614"/>
                    <a:pt x="9775" y="5614"/>
                    <a:pt x="9791" y="5631"/>
                  </a:cubicBezTo>
                  <a:cubicBezTo>
                    <a:pt x="9775" y="5664"/>
                    <a:pt x="9842" y="5831"/>
                    <a:pt x="9741" y="5798"/>
                  </a:cubicBezTo>
                  <a:cubicBezTo>
                    <a:pt x="9808" y="5781"/>
                    <a:pt x="9708" y="5698"/>
                    <a:pt x="9674" y="5748"/>
                  </a:cubicBezTo>
                  <a:cubicBezTo>
                    <a:pt x="9674" y="5764"/>
                    <a:pt x="9708" y="5748"/>
                    <a:pt x="9691" y="5781"/>
                  </a:cubicBezTo>
                  <a:cubicBezTo>
                    <a:pt x="9741" y="5764"/>
                    <a:pt x="9708" y="5815"/>
                    <a:pt x="9725" y="5848"/>
                  </a:cubicBezTo>
                  <a:cubicBezTo>
                    <a:pt x="9741" y="5848"/>
                    <a:pt x="9758" y="5865"/>
                    <a:pt x="9775" y="5865"/>
                  </a:cubicBezTo>
                  <a:cubicBezTo>
                    <a:pt x="9758" y="5848"/>
                    <a:pt x="9758" y="5831"/>
                    <a:pt x="9775" y="5831"/>
                  </a:cubicBezTo>
                  <a:cubicBezTo>
                    <a:pt x="9775" y="5932"/>
                    <a:pt x="9725" y="5865"/>
                    <a:pt x="9691" y="5881"/>
                  </a:cubicBezTo>
                  <a:cubicBezTo>
                    <a:pt x="9741" y="5915"/>
                    <a:pt x="9741" y="5998"/>
                    <a:pt x="9791" y="6032"/>
                  </a:cubicBezTo>
                  <a:cubicBezTo>
                    <a:pt x="9758" y="6015"/>
                    <a:pt x="9758" y="6065"/>
                    <a:pt x="9741" y="6065"/>
                  </a:cubicBezTo>
                  <a:cubicBezTo>
                    <a:pt x="9725" y="6032"/>
                    <a:pt x="9758" y="6015"/>
                    <a:pt x="9725" y="5982"/>
                  </a:cubicBezTo>
                  <a:cubicBezTo>
                    <a:pt x="9674" y="6032"/>
                    <a:pt x="9557" y="5982"/>
                    <a:pt x="9557" y="6082"/>
                  </a:cubicBezTo>
                  <a:close/>
                  <a:moveTo>
                    <a:pt x="10192" y="6867"/>
                  </a:moveTo>
                  <a:cubicBezTo>
                    <a:pt x="10176" y="6917"/>
                    <a:pt x="10226" y="6934"/>
                    <a:pt x="10209" y="6951"/>
                  </a:cubicBezTo>
                  <a:cubicBezTo>
                    <a:pt x="10176" y="6984"/>
                    <a:pt x="10243" y="6951"/>
                    <a:pt x="10243" y="6917"/>
                  </a:cubicBezTo>
                  <a:cubicBezTo>
                    <a:pt x="10243" y="6884"/>
                    <a:pt x="10226" y="6867"/>
                    <a:pt x="10192" y="6867"/>
                  </a:cubicBezTo>
                  <a:close/>
                  <a:moveTo>
                    <a:pt x="9825" y="5764"/>
                  </a:moveTo>
                  <a:cubicBezTo>
                    <a:pt x="9858" y="5748"/>
                    <a:pt x="9825" y="5647"/>
                    <a:pt x="9858" y="5647"/>
                  </a:cubicBezTo>
                  <a:cubicBezTo>
                    <a:pt x="9908" y="5664"/>
                    <a:pt x="9892" y="5681"/>
                    <a:pt x="9908" y="5698"/>
                  </a:cubicBezTo>
                  <a:cubicBezTo>
                    <a:pt x="9892" y="5664"/>
                    <a:pt x="9942" y="5681"/>
                    <a:pt x="9958" y="5647"/>
                  </a:cubicBezTo>
                  <a:cubicBezTo>
                    <a:pt x="9942" y="5647"/>
                    <a:pt x="9925" y="5647"/>
                    <a:pt x="9925" y="5631"/>
                  </a:cubicBezTo>
                  <a:cubicBezTo>
                    <a:pt x="9958" y="5631"/>
                    <a:pt x="9992" y="5614"/>
                    <a:pt x="9992" y="5581"/>
                  </a:cubicBezTo>
                  <a:cubicBezTo>
                    <a:pt x="10009" y="5597"/>
                    <a:pt x="10025" y="5614"/>
                    <a:pt x="10042" y="5614"/>
                  </a:cubicBezTo>
                  <a:cubicBezTo>
                    <a:pt x="10009" y="5564"/>
                    <a:pt x="10109" y="5581"/>
                    <a:pt x="10092" y="5531"/>
                  </a:cubicBezTo>
                  <a:cubicBezTo>
                    <a:pt x="10092" y="5497"/>
                    <a:pt x="10059" y="5497"/>
                    <a:pt x="10042" y="5497"/>
                  </a:cubicBezTo>
                  <a:cubicBezTo>
                    <a:pt x="10075" y="5447"/>
                    <a:pt x="10025" y="5430"/>
                    <a:pt x="10042" y="5363"/>
                  </a:cubicBezTo>
                  <a:cubicBezTo>
                    <a:pt x="9992" y="5414"/>
                    <a:pt x="10042" y="5347"/>
                    <a:pt x="9992" y="5330"/>
                  </a:cubicBezTo>
                  <a:cubicBezTo>
                    <a:pt x="9975" y="5347"/>
                    <a:pt x="9992" y="5380"/>
                    <a:pt x="9958" y="5380"/>
                  </a:cubicBezTo>
                  <a:cubicBezTo>
                    <a:pt x="9958" y="5313"/>
                    <a:pt x="9942" y="5313"/>
                    <a:pt x="9958" y="5246"/>
                  </a:cubicBezTo>
                  <a:cubicBezTo>
                    <a:pt x="9992" y="5230"/>
                    <a:pt x="9992" y="5246"/>
                    <a:pt x="10025" y="5213"/>
                  </a:cubicBezTo>
                  <a:cubicBezTo>
                    <a:pt x="10042" y="5263"/>
                    <a:pt x="10092" y="5196"/>
                    <a:pt x="10126" y="5196"/>
                  </a:cubicBezTo>
                  <a:cubicBezTo>
                    <a:pt x="10142" y="5280"/>
                    <a:pt x="10293" y="5180"/>
                    <a:pt x="10309" y="5297"/>
                  </a:cubicBezTo>
                  <a:cubicBezTo>
                    <a:pt x="10309" y="5297"/>
                    <a:pt x="10309" y="5297"/>
                    <a:pt x="10293" y="5297"/>
                  </a:cubicBezTo>
                  <a:cubicBezTo>
                    <a:pt x="10343" y="5330"/>
                    <a:pt x="10376" y="5347"/>
                    <a:pt x="10376" y="5447"/>
                  </a:cubicBezTo>
                  <a:cubicBezTo>
                    <a:pt x="10309" y="5447"/>
                    <a:pt x="10259" y="5497"/>
                    <a:pt x="10243" y="5597"/>
                  </a:cubicBezTo>
                  <a:cubicBezTo>
                    <a:pt x="10259" y="5597"/>
                    <a:pt x="10276" y="5581"/>
                    <a:pt x="10276" y="5581"/>
                  </a:cubicBezTo>
                  <a:cubicBezTo>
                    <a:pt x="10293" y="5614"/>
                    <a:pt x="10259" y="5614"/>
                    <a:pt x="10259" y="5631"/>
                  </a:cubicBezTo>
                  <a:cubicBezTo>
                    <a:pt x="10309" y="5631"/>
                    <a:pt x="10276" y="5647"/>
                    <a:pt x="10293" y="5698"/>
                  </a:cubicBezTo>
                  <a:cubicBezTo>
                    <a:pt x="10243" y="5698"/>
                    <a:pt x="10243" y="5698"/>
                    <a:pt x="10209" y="5698"/>
                  </a:cubicBezTo>
                  <a:cubicBezTo>
                    <a:pt x="10209" y="5664"/>
                    <a:pt x="10176" y="5681"/>
                    <a:pt x="10176" y="5664"/>
                  </a:cubicBezTo>
                  <a:cubicBezTo>
                    <a:pt x="10176" y="5581"/>
                    <a:pt x="10176" y="5564"/>
                    <a:pt x="10159" y="5531"/>
                  </a:cubicBezTo>
                  <a:cubicBezTo>
                    <a:pt x="10159" y="5547"/>
                    <a:pt x="10142" y="5547"/>
                    <a:pt x="10142" y="5564"/>
                  </a:cubicBezTo>
                  <a:cubicBezTo>
                    <a:pt x="10142" y="5581"/>
                    <a:pt x="10159" y="5597"/>
                    <a:pt x="10159" y="5614"/>
                  </a:cubicBezTo>
                  <a:cubicBezTo>
                    <a:pt x="10126" y="5631"/>
                    <a:pt x="10109" y="5614"/>
                    <a:pt x="10092" y="5597"/>
                  </a:cubicBezTo>
                  <a:cubicBezTo>
                    <a:pt x="10075" y="5614"/>
                    <a:pt x="10042" y="5614"/>
                    <a:pt x="10042" y="5631"/>
                  </a:cubicBezTo>
                  <a:cubicBezTo>
                    <a:pt x="10092" y="5647"/>
                    <a:pt x="9992" y="5731"/>
                    <a:pt x="10059" y="5748"/>
                  </a:cubicBezTo>
                  <a:cubicBezTo>
                    <a:pt x="10075" y="5748"/>
                    <a:pt x="10109" y="5714"/>
                    <a:pt x="10109" y="5748"/>
                  </a:cubicBezTo>
                  <a:cubicBezTo>
                    <a:pt x="10075" y="5764"/>
                    <a:pt x="10159" y="5781"/>
                    <a:pt x="10142" y="5831"/>
                  </a:cubicBezTo>
                  <a:cubicBezTo>
                    <a:pt x="10126" y="5831"/>
                    <a:pt x="10126" y="5815"/>
                    <a:pt x="10126" y="5798"/>
                  </a:cubicBezTo>
                  <a:cubicBezTo>
                    <a:pt x="10126" y="5798"/>
                    <a:pt x="10092" y="5798"/>
                    <a:pt x="10092" y="5815"/>
                  </a:cubicBezTo>
                  <a:cubicBezTo>
                    <a:pt x="10126" y="5881"/>
                    <a:pt x="10259" y="5815"/>
                    <a:pt x="10259" y="5815"/>
                  </a:cubicBezTo>
                  <a:cubicBezTo>
                    <a:pt x="10276" y="5798"/>
                    <a:pt x="10226" y="5781"/>
                    <a:pt x="10259" y="5764"/>
                  </a:cubicBezTo>
                  <a:cubicBezTo>
                    <a:pt x="10276" y="5798"/>
                    <a:pt x="10309" y="5714"/>
                    <a:pt x="10360" y="5714"/>
                  </a:cubicBezTo>
                  <a:cubicBezTo>
                    <a:pt x="10343" y="5781"/>
                    <a:pt x="10360" y="5831"/>
                    <a:pt x="10360" y="5881"/>
                  </a:cubicBezTo>
                  <a:cubicBezTo>
                    <a:pt x="10443" y="5898"/>
                    <a:pt x="10426" y="5965"/>
                    <a:pt x="10493" y="5915"/>
                  </a:cubicBezTo>
                  <a:cubicBezTo>
                    <a:pt x="10510" y="5965"/>
                    <a:pt x="10493" y="5998"/>
                    <a:pt x="10527" y="6032"/>
                  </a:cubicBezTo>
                  <a:cubicBezTo>
                    <a:pt x="10527" y="5982"/>
                    <a:pt x="10627" y="5831"/>
                    <a:pt x="10577" y="5965"/>
                  </a:cubicBezTo>
                  <a:cubicBezTo>
                    <a:pt x="10593" y="5948"/>
                    <a:pt x="10627" y="6015"/>
                    <a:pt x="10593" y="6015"/>
                  </a:cubicBezTo>
                  <a:cubicBezTo>
                    <a:pt x="10560" y="5948"/>
                    <a:pt x="10543" y="6115"/>
                    <a:pt x="10476" y="6065"/>
                  </a:cubicBezTo>
                  <a:cubicBezTo>
                    <a:pt x="10460" y="6115"/>
                    <a:pt x="10426" y="6132"/>
                    <a:pt x="10460" y="6182"/>
                  </a:cubicBezTo>
                  <a:cubicBezTo>
                    <a:pt x="10410" y="6165"/>
                    <a:pt x="10460" y="6182"/>
                    <a:pt x="10443" y="6216"/>
                  </a:cubicBezTo>
                  <a:cubicBezTo>
                    <a:pt x="10410" y="6199"/>
                    <a:pt x="10426" y="6249"/>
                    <a:pt x="10426" y="6266"/>
                  </a:cubicBezTo>
                  <a:cubicBezTo>
                    <a:pt x="10376" y="6232"/>
                    <a:pt x="10393" y="6333"/>
                    <a:pt x="10360" y="6299"/>
                  </a:cubicBezTo>
                  <a:cubicBezTo>
                    <a:pt x="10376" y="6299"/>
                    <a:pt x="10360" y="6266"/>
                    <a:pt x="10376" y="6249"/>
                  </a:cubicBezTo>
                  <a:cubicBezTo>
                    <a:pt x="10343" y="6249"/>
                    <a:pt x="10326" y="6232"/>
                    <a:pt x="10343" y="6199"/>
                  </a:cubicBezTo>
                  <a:cubicBezTo>
                    <a:pt x="10309" y="6232"/>
                    <a:pt x="10276" y="6182"/>
                    <a:pt x="10259" y="6232"/>
                  </a:cubicBezTo>
                  <a:cubicBezTo>
                    <a:pt x="10259" y="6216"/>
                    <a:pt x="10209" y="6165"/>
                    <a:pt x="10243" y="6132"/>
                  </a:cubicBezTo>
                  <a:cubicBezTo>
                    <a:pt x="10259" y="6232"/>
                    <a:pt x="10326" y="6082"/>
                    <a:pt x="10360" y="6165"/>
                  </a:cubicBezTo>
                  <a:cubicBezTo>
                    <a:pt x="10343" y="6099"/>
                    <a:pt x="10376" y="6115"/>
                    <a:pt x="10393" y="6099"/>
                  </a:cubicBezTo>
                  <a:cubicBezTo>
                    <a:pt x="10460" y="5982"/>
                    <a:pt x="10309" y="5982"/>
                    <a:pt x="10309" y="5932"/>
                  </a:cubicBezTo>
                  <a:cubicBezTo>
                    <a:pt x="10276" y="5948"/>
                    <a:pt x="10276" y="5915"/>
                    <a:pt x="10243" y="5932"/>
                  </a:cubicBezTo>
                  <a:cubicBezTo>
                    <a:pt x="10243" y="5965"/>
                    <a:pt x="10192" y="6015"/>
                    <a:pt x="10176" y="5982"/>
                  </a:cubicBezTo>
                  <a:cubicBezTo>
                    <a:pt x="10209" y="5982"/>
                    <a:pt x="10209" y="5948"/>
                    <a:pt x="10176" y="5932"/>
                  </a:cubicBezTo>
                  <a:cubicBezTo>
                    <a:pt x="10176" y="5982"/>
                    <a:pt x="10126" y="5982"/>
                    <a:pt x="10126" y="6032"/>
                  </a:cubicBezTo>
                  <a:cubicBezTo>
                    <a:pt x="10126" y="5998"/>
                    <a:pt x="10092" y="6015"/>
                    <a:pt x="10075" y="6015"/>
                  </a:cubicBezTo>
                  <a:cubicBezTo>
                    <a:pt x="10059" y="6065"/>
                    <a:pt x="10109" y="6099"/>
                    <a:pt x="10092" y="6099"/>
                  </a:cubicBezTo>
                  <a:cubicBezTo>
                    <a:pt x="10075" y="6082"/>
                    <a:pt x="10059" y="6082"/>
                    <a:pt x="10042" y="6065"/>
                  </a:cubicBezTo>
                  <a:cubicBezTo>
                    <a:pt x="10042" y="6099"/>
                    <a:pt x="10059" y="6132"/>
                    <a:pt x="10009" y="6132"/>
                  </a:cubicBezTo>
                  <a:cubicBezTo>
                    <a:pt x="9992" y="6132"/>
                    <a:pt x="10009" y="6099"/>
                    <a:pt x="9992" y="6099"/>
                  </a:cubicBezTo>
                  <a:cubicBezTo>
                    <a:pt x="9992" y="6099"/>
                    <a:pt x="9958" y="6115"/>
                    <a:pt x="9958" y="6099"/>
                  </a:cubicBezTo>
                  <a:cubicBezTo>
                    <a:pt x="10042" y="6032"/>
                    <a:pt x="10075" y="5948"/>
                    <a:pt x="10126" y="5898"/>
                  </a:cubicBezTo>
                  <a:cubicBezTo>
                    <a:pt x="10092" y="5881"/>
                    <a:pt x="10075" y="5815"/>
                    <a:pt x="10042" y="5798"/>
                  </a:cubicBezTo>
                  <a:cubicBezTo>
                    <a:pt x="10042" y="5848"/>
                    <a:pt x="10075" y="5848"/>
                    <a:pt x="10092" y="5881"/>
                  </a:cubicBezTo>
                  <a:cubicBezTo>
                    <a:pt x="9958" y="5998"/>
                    <a:pt x="9808" y="5948"/>
                    <a:pt x="9892" y="5764"/>
                  </a:cubicBezTo>
                  <a:cubicBezTo>
                    <a:pt x="9858" y="5748"/>
                    <a:pt x="9842" y="5798"/>
                    <a:pt x="9825" y="5764"/>
                  </a:cubicBezTo>
                  <a:close/>
                  <a:moveTo>
                    <a:pt x="10293" y="5297"/>
                  </a:moveTo>
                  <a:cubicBezTo>
                    <a:pt x="10293" y="5280"/>
                    <a:pt x="10293" y="5246"/>
                    <a:pt x="10276" y="5280"/>
                  </a:cubicBezTo>
                  <a:cubicBezTo>
                    <a:pt x="10276" y="5280"/>
                    <a:pt x="10293" y="5280"/>
                    <a:pt x="10293" y="5297"/>
                  </a:cubicBezTo>
                  <a:close/>
                  <a:moveTo>
                    <a:pt x="9992" y="5781"/>
                  </a:moveTo>
                  <a:cubicBezTo>
                    <a:pt x="10025" y="5781"/>
                    <a:pt x="9975" y="5748"/>
                    <a:pt x="9975" y="5714"/>
                  </a:cubicBezTo>
                  <a:cubicBezTo>
                    <a:pt x="9958" y="5731"/>
                    <a:pt x="9958" y="5764"/>
                    <a:pt x="9958" y="5781"/>
                  </a:cubicBezTo>
                  <a:cubicBezTo>
                    <a:pt x="9975" y="5798"/>
                    <a:pt x="9992" y="5748"/>
                    <a:pt x="9992" y="5781"/>
                  </a:cubicBezTo>
                  <a:close/>
                  <a:moveTo>
                    <a:pt x="10075" y="6650"/>
                  </a:moveTo>
                  <a:cubicBezTo>
                    <a:pt x="10059" y="6700"/>
                    <a:pt x="10075" y="6884"/>
                    <a:pt x="10176" y="6817"/>
                  </a:cubicBezTo>
                  <a:cubicBezTo>
                    <a:pt x="10176" y="6767"/>
                    <a:pt x="10142" y="6767"/>
                    <a:pt x="10159" y="6717"/>
                  </a:cubicBezTo>
                  <a:cubicBezTo>
                    <a:pt x="10176" y="6700"/>
                    <a:pt x="10209" y="6683"/>
                    <a:pt x="10209" y="6633"/>
                  </a:cubicBezTo>
                  <a:cubicBezTo>
                    <a:pt x="10176" y="6617"/>
                    <a:pt x="10109" y="6633"/>
                    <a:pt x="10075" y="6650"/>
                  </a:cubicBezTo>
                  <a:close/>
                  <a:moveTo>
                    <a:pt x="10176" y="3325"/>
                  </a:moveTo>
                  <a:cubicBezTo>
                    <a:pt x="10176" y="3375"/>
                    <a:pt x="10226" y="3358"/>
                    <a:pt x="10226" y="3375"/>
                  </a:cubicBezTo>
                  <a:cubicBezTo>
                    <a:pt x="10192" y="3392"/>
                    <a:pt x="10243" y="3392"/>
                    <a:pt x="10259" y="3409"/>
                  </a:cubicBezTo>
                  <a:cubicBezTo>
                    <a:pt x="10259" y="3442"/>
                    <a:pt x="10243" y="3442"/>
                    <a:pt x="10243" y="3475"/>
                  </a:cubicBezTo>
                  <a:cubicBezTo>
                    <a:pt x="10276" y="3475"/>
                    <a:pt x="10259" y="3459"/>
                    <a:pt x="10309" y="3459"/>
                  </a:cubicBezTo>
                  <a:cubicBezTo>
                    <a:pt x="10293" y="3509"/>
                    <a:pt x="10243" y="3526"/>
                    <a:pt x="10309" y="3542"/>
                  </a:cubicBezTo>
                  <a:cubicBezTo>
                    <a:pt x="10293" y="3542"/>
                    <a:pt x="10276" y="3542"/>
                    <a:pt x="10276" y="3576"/>
                  </a:cubicBezTo>
                  <a:cubicBezTo>
                    <a:pt x="10243" y="3559"/>
                    <a:pt x="10226" y="3542"/>
                    <a:pt x="10192" y="3526"/>
                  </a:cubicBezTo>
                  <a:cubicBezTo>
                    <a:pt x="10209" y="3509"/>
                    <a:pt x="10243" y="3526"/>
                    <a:pt x="10226" y="3492"/>
                  </a:cubicBezTo>
                  <a:cubicBezTo>
                    <a:pt x="10209" y="3509"/>
                    <a:pt x="10192" y="3509"/>
                    <a:pt x="10176" y="3492"/>
                  </a:cubicBezTo>
                  <a:cubicBezTo>
                    <a:pt x="10192" y="3442"/>
                    <a:pt x="10142" y="3375"/>
                    <a:pt x="10176" y="3325"/>
                  </a:cubicBezTo>
                  <a:close/>
                  <a:moveTo>
                    <a:pt x="10176" y="3559"/>
                  </a:moveTo>
                  <a:cubicBezTo>
                    <a:pt x="10092" y="3576"/>
                    <a:pt x="10209" y="3642"/>
                    <a:pt x="10142" y="3642"/>
                  </a:cubicBezTo>
                  <a:cubicBezTo>
                    <a:pt x="10142" y="3676"/>
                    <a:pt x="10192" y="3642"/>
                    <a:pt x="10209" y="3642"/>
                  </a:cubicBezTo>
                  <a:cubicBezTo>
                    <a:pt x="10176" y="3609"/>
                    <a:pt x="10176" y="3592"/>
                    <a:pt x="10176" y="3559"/>
                  </a:cubicBezTo>
                  <a:close/>
                  <a:moveTo>
                    <a:pt x="10176" y="3876"/>
                  </a:moveTo>
                  <a:cubicBezTo>
                    <a:pt x="10176" y="3860"/>
                    <a:pt x="10176" y="3843"/>
                    <a:pt x="10209" y="3843"/>
                  </a:cubicBezTo>
                  <a:cubicBezTo>
                    <a:pt x="10209" y="3910"/>
                    <a:pt x="10159" y="3876"/>
                    <a:pt x="10142" y="3927"/>
                  </a:cubicBezTo>
                  <a:cubicBezTo>
                    <a:pt x="10109" y="3876"/>
                    <a:pt x="10109" y="3843"/>
                    <a:pt x="10126" y="3793"/>
                  </a:cubicBezTo>
                  <a:cubicBezTo>
                    <a:pt x="10176" y="3793"/>
                    <a:pt x="10142" y="3876"/>
                    <a:pt x="10176" y="3876"/>
                  </a:cubicBezTo>
                  <a:close/>
                  <a:moveTo>
                    <a:pt x="10243" y="2924"/>
                  </a:moveTo>
                  <a:cubicBezTo>
                    <a:pt x="10243" y="2874"/>
                    <a:pt x="10226" y="2857"/>
                    <a:pt x="10209" y="2857"/>
                  </a:cubicBezTo>
                  <a:cubicBezTo>
                    <a:pt x="10209" y="2790"/>
                    <a:pt x="10259" y="2790"/>
                    <a:pt x="10209" y="2724"/>
                  </a:cubicBezTo>
                  <a:cubicBezTo>
                    <a:pt x="10276" y="2707"/>
                    <a:pt x="10293" y="2724"/>
                    <a:pt x="10343" y="2740"/>
                  </a:cubicBezTo>
                  <a:cubicBezTo>
                    <a:pt x="10326" y="2874"/>
                    <a:pt x="10243" y="2824"/>
                    <a:pt x="10243" y="2924"/>
                  </a:cubicBezTo>
                  <a:close/>
                  <a:moveTo>
                    <a:pt x="10243" y="3158"/>
                  </a:moveTo>
                  <a:cubicBezTo>
                    <a:pt x="10276" y="3158"/>
                    <a:pt x="10309" y="3225"/>
                    <a:pt x="10293" y="3241"/>
                  </a:cubicBezTo>
                  <a:cubicBezTo>
                    <a:pt x="10259" y="3225"/>
                    <a:pt x="10293" y="3241"/>
                    <a:pt x="10259" y="3191"/>
                  </a:cubicBezTo>
                  <a:cubicBezTo>
                    <a:pt x="10259" y="3241"/>
                    <a:pt x="10243" y="3258"/>
                    <a:pt x="10209" y="3275"/>
                  </a:cubicBezTo>
                  <a:cubicBezTo>
                    <a:pt x="10209" y="3225"/>
                    <a:pt x="10176" y="3241"/>
                    <a:pt x="10176" y="3208"/>
                  </a:cubicBezTo>
                  <a:cubicBezTo>
                    <a:pt x="10209" y="3208"/>
                    <a:pt x="10243" y="3191"/>
                    <a:pt x="10243" y="3158"/>
                  </a:cubicBezTo>
                  <a:close/>
                  <a:moveTo>
                    <a:pt x="9324" y="6483"/>
                  </a:moveTo>
                  <a:cubicBezTo>
                    <a:pt x="9307" y="6433"/>
                    <a:pt x="9324" y="6399"/>
                    <a:pt x="9324" y="6366"/>
                  </a:cubicBezTo>
                  <a:cubicBezTo>
                    <a:pt x="9290" y="6349"/>
                    <a:pt x="9273" y="6165"/>
                    <a:pt x="9324" y="6182"/>
                  </a:cubicBezTo>
                  <a:cubicBezTo>
                    <a:pt x="9290" y="6249"/>
                    <a:pt x="9474" y="6316"/>
                    <a:pt x="9424" y="6383"/>
                  </a:cubicBezTo>
                  <a:cubicBezTo>
                    <a:pt x="9424" y="6383"/>
                    <a:pt x="9424" y="6399"/>
                    <a:pt x="9441" y="6399"/>
                  </a:cubicBezTo>
                  <a:cubicBezTo>
                    <a:pt x="9457" y="6383"/>
                    <a:pt x="9474" y="6282"/>
                    <a:pt x="9491" y="6299"/>
                  </a:cubicBezTo>
                  <a:cubicBezTo>
                    <a:pt x="9474" y="6349"/>
                    <a:pt x="9507" y="6349"/>
                    <a:pt x="9507" y="6383"/>
                  </a:cubicBezTo>
                  <a:cubicBezTo>
                    <a:pt x="9474" y="6366"/>
                    <a:pt x="9491" y="6416"/>
                    <a:pt x="9507" y="6416"/>
                  </a:cubicBezTo>
                  <a:cubicBezTo>
                    <a:pt x="9474" y="6433"/>
                    <a:pt x="9441" y="6399"/>
                    <a:pt x="9441" y="6416"/>
                  </a:cubicBezTo>
                  <a:cubicBezTo>
                    <a:pt x="9491" y="6483"/>
                    <a:pt x="9357" y="6516"/>
                    <a:pt x="9324" y="6483"/>
                  </a:cubicBezTo>
                  <a:close/>
                  <a:moveTo>
                    <a:pt x="10293" y="3743"/>
                  </a:moveTo>
                  <a:cubicBezTo>
                    <a:pt x="10243" y="3726"/>
                    <a:pt x="10276" y="3793"/>
                    <a:pt x="10226" y="3776"/>
                  </a:cubicBezTo>
                  <a:cubicBezTo>
                    <a:pt x="10209" y="3810"/>
                    <a:pt x="10276" y="3793"/>
                    <a:pt x="10293" y="3776"/>
                  </a:cubicBezTo>
                  <a:close/>
                  <a:moveTo>
                    <a:pt x="10577" y="3191"/>
                  </a:moveTo>
                  <a:cubicBezTo>
                    <a:pt x="10610" y="3191"/>
                    <a:pt x="10610" y="3241"/>
                    <a:pt x="10660" y="3241"/>
                  </a:cubicBezTo>
                  <a:cubicBezTo>
                    <a:pt x="10644" y="3275"/>
                    <a:pt x="10644" y="3308"/>
                    <a:pt x="10610" y="3308"/>
                  </a:cubicBezTo>
                  <a:cubicBezTo>
                    <a:pt x="10610" y="3292"/>
                    <a:pt x="10593" y="3275"/>
                    <a:pt x="10577" y="3275"/>
                  </a:cubicBezTo>
                  <a:cubicBezTo>
                    <a:pt x="10593" y="3241"/>
                    <a:pt x="10560" y="3208"/>
                    <a:pt x="10577" y="3191"/>
                  </a:cubicBezTo>
                  <a:close/>
                  <a:moveTo>
                    <a:pt x="4194" y="11830"/>
                  </a:moveTo>
                  <a:cubicBezTo>
                    <a:pt x="4227" y="11830"/>
                    <a:pt x="4244" y="11780"/>
                    <a:pt x="4261" y="11830"/>
                  </a:cubicBezTo>
                  <a:cubicBezTo>
                    <a:pt x="4261" y="11846"/>
                    <a:pt x="4211" y="11830"/>
                    <a:pt x="4211" y="11863"/>
                  </a:cubicBezTo>
                  <a:cubicBezTo>
                    <a:pt x="4227" y="11863"/>
                    <a:pt x="4227" y="11863"/>
                    <a:pt x="4211" y="11880"/>
                  </a:cubicBezTo>
                  <a:cubicBezTo>
                    <a:pt x="4211" y="11863"/>
                    <a:pt x="4211" y="11863"/>
                    <a:pt x="4211" y="11863"/>
                  </a:cubicBezTo>
                  <a:cubicBezTo>
                    <a:pt x="4211" y="11863"/>
                    <a:pt x="4194" y="11880"/>
                    <a:pt x="4194" y="11863"/>
                  </a:cubicBezTo>
                  <a:cubicBezTo>
                    <a:pt x="4194" y="11863"/>
                    <a:pt x="4211" y="11863"/>
                    <a:pt x="4211" y="11846"/>
                  </a:cubicBezTo>
                  <a:cubicBezTo>
                    <a:pt x="4194" y="11846"/>
                    <a:pt x="4194" y="11846"/>
                    <a:pt x="4194" y="11830"/>
                  </a:cubicBezTo>
                  <a:close/>
                  <a:moveTo>
                    <a:pt x="10343" y="3843"/>
                  </a:moveTo>
                  <a:cubicBezTo>
                    <a:pt x="10376" y="3826"/>
                    <a:pt x="10343" y="3793"/>
                    <a:pt x="10309" y="3759"/>
                  </a:cubicBezTo>
                  <a:cubicBezTo>
                    <a:pt x="10309" y="3726"/>
                    <a:pt x="10360" y="3726"/>
                    <a:pt x="10343" y="3676"/>
                  </a:cubicBezTo>
                  <a:cubicBezTo>
                    <a:pt x="10476" y="3642"/>
                    <a:pt x="10393" y="3876"/>
                    <a:pt x="10343" y="3843"/>
                  </a:cubicBezTo>
                  <a:close/>
                  <a:moveTo>
                    <a:pt x="7469" y="8137"/>
                  </a:moveTo>
                  <a:cubicBezTo>
                    <a:pt x="7469" y="8154"/>
                    <a:pt x="7469" y="8170"/>
                    <a:pt x="7452" y="8170"/>
                  </a:cubicBezTo>
                  <a:cubicBezTo>
                    <a:pt x="7452" y="8120"/>
                    <a:pt x="7469" y="8104"/>
                    <a:pt x="7469" y="8070"/>
                  </a:cubicBezTo>
                  <a:cubicBezTo>
                    <a:pt x="7536" y="8054"/>
                    <a:pt x="7552" y="8087"/>
                    <a:pt x="7569" y="8120"/>
                  </a:cubicBezTo>
                  <a:cubicBezTo>
                    <a:pt x="7552" y="8137"/>
                    <a:pt x="7519" y="8170"/>
                    <a:pt x="7469" y="8170"/>
                  </a:cubicBezTo>
                  <a:cubicBezTo>
                    <a:pt x="7469" y="8154"/>
                    <a:pt x="7469" y="8137"/>
                    <a:pt x="7469" y="8137"/>
                  </a:cubicBezTo>
                  <a:close/>
                  <a:moveTo>
                    <a:pt x="7552" y="5915"/>
                  </a:moveTo>
                  <a:cubicBezTo>
                    <a:pt x="7619" y="5915"/>
                    <a:pt x="7586" y="5831"/>
                    <a:pt x="7636" y="5831"/>
                  </a:cubicBezTo>
                  <a:cubicBezTo>
                    <a:pt x="7636" y="5898"/>
                    <a:pt x="7603" y="5915"/>
                    <a:pt x="7569" y="5932"/>
                  </a:cubicBezTo>
                  <a:cubicBezTo>
                    <a:pt x="7552" y="5932"/>
                    <a:pt x="7552" y="5932"/>
                    <a:pt x="7552" y="5915"/>
                  </a:cubicBezTo>
                  <a:close/>
                  <a:moveTo>
                    <a:pt x="7469" y="5263"/>
                  </a:moveTo>
                  <a:cubicBezTo>
                    <a:pt x="7469" y="5230"/>
                    <a:pt x="7436" y="5280"/>
                    <a:pt x="7436" y="5230"/>
                  </a:cubicBezTo>
                  <a:cubicBezTo>
                    <a:pt x="7452" y="5213"/>
                    <a:pt x="7486" y="5230"/>
                    <a:pt x="7502" y="5213"/>
                  </a:cubicBezTo>
                  <a:cubicBezTo>
                    <a:pt x="7486" y="5213"/>
                    <a:pt x="7502" y="5263"/>
                    <a:pt x="7469" y="5263"/>
                  </a:cubicBezTo>
                  <a:close/>
                  <a:moveTo>
                    <a:pt x="7987" y="6667"/>
                  </a:moveTo>
                  <a:cubicBezTo>
                    <a:pt x="7970" y="6667"/>
                    <a:pt x="7970" y="6633"/>
                    <a:pt x="7953" y="6650"/>
                  </a:cubicBezTo>
                  <a:cubicBezTo>
                    <a:pt x="7953" y="6700"/>
                    <a:pt x="7987" y="6717"/>
                    <a:pt x="7953" y="6734"/>
                  </a:cubicBezTo>
                  <a:cubicBezTo>
                    <a:pt x="7987" y="6784"/>
                    <a:pt x="7987" y="6683"/>
                    <a:pt x="8004" y="6650"/>
                  </a:cubicBezTo>
                  <a:cubicBezTo>
                    <a:pt x="7987" y="6650"/>
                    <a:pt x="7987" y="6667"/>
                    <a:pt x="7987" y="6667"/>
                  </a:cubicBezTo>
                  <a:close/>
                  <a:moveTo>
                    <a:pt x="7569" y="7786"/>
                  </a:moveTo>
                  <a:cubicBezTo>
                    <a:pt x="7519" y="7803"/>
                    <a:pt x="7502" y="7719"/>
                    <a:pt x="7519" y="7686"/>
                  </a:cubicBezTo>
                  <a:cubicBezTo>
                    <a:pt x="7552" y="7719"/>
                    <a:pt x="7586" y="7669"/>
                    <a:pt x="7603" y="7719"/>
                  </a:cubicBezTo>
                  <a:cubicBezTo>
                    <a:pt x="7552" y="7736"/>
                    <a:pt x="7569" y="7769"/>
                    <a:pt x="7569" y="7786"/>
                  </a:cubicBezTo>
                  <a:close/>
                  <a:moveTo>
                    <a:pt x="9424" y="7653"/>
                  </a:moveTo>
                  <a:cubicBezTo>
                    <a:pt x="9424" y="7669"/>
                    <a:pt x="9390" y="7703"/>
                    <a:pt x="9374" y="7653"/>
                  </a:cubicBezTo>
                  <a:cubicBezTo>
                    <a:pt x="9424" y="7619"/>
                    <a:pt x="9374" y="7636"/>
                    <a:pt x="9374" y="7602"/>
                  </a:cubicBezTo>
                  <a:cubicBezTo>
                    <a:pt x="9374" y="7586"/>
                    <a:pt x="9390" y="7586"/>
                    <a:pt x="9390" y="7586"/>
                  </a:cubicBezTo>
                  <a:cubicBezTo>
                    <a:pt x="9407" y="7552"/>
                    <a:pt x="9374" y="7552"/>
                    <a:pt x="9374" y="7519"/>
                  </a:cubicBezTo>
                  <a:cubicBezTo>
                    <a:pt x="9357" y="7519"/>
                    <a:pt x="9357" y="7552"/>
                    <a:pt x="9374" y="7552"/>
                  </a:cubicBezTo>
                  <a:cubicBezTo>
                    <a:pt x="9307" y="7619"/>
                    <a:pt x="9357" y="7736"/>
                    <a:pt x="9441" y="7703"/>
                  </a:cubicBezTo>
                  <a:cubicBezTo>
                    <a:pt x="9441" y="7686"/>
                    <a:pt x="9441" y="7669"/>
                    <a:pt x="9424" y="7653"/>
                  </a:cubicBezTo>
                  <a:close/>
                  <a:moveTo>
                    <a:pt x="7686" y="6851"/>
                  </a:moveTo>
                  <a:cubicBezTo>
                    <a:pt x="7686" y="6884"/>
                    <a:pt x="7669" y="6901"/>
                    <a:pt x="7653" y="6901"/>
                  </a:cubicBezTo>
                  <a:cubicBezTo>
                    <a:pt x="7669" y="6867"/>
                    <a:pt x="7669" y="6817"/>
                    <a:pt x="7686" y="6784"/>
                  </a:cubicBezTo>
                  <a:cubicBezTo>
                    <a:pt x="7736" y="6800"/>
                    <a:pt x="7770" y="6934"/>
                    <a:pt x="7686" y="6901"/>
                  </a:cubicBezTo>
                  <a:cubicBezTo>
                    <a:pt x="7703" y="6884"/>
                    <a:pt x="7703" y="6851"/>
                    <a:pt x="7686" y="6851"/>
                  </a:cubicBezTo>
                  <a:close/>
                  <a:moveTo>
                    <a:pt x="7218" y="9156"/>
                  </a:moveTo>
                  <a:cubicBezTo>
                    <a:pt x="7218" y="9173"/>
                    <a:pt x="7202" y="9173"/>
                    <a:pt x="7202" y="9190"/>
                  </a:cubicBezTo>
                  <a:cubicBezTo>
                    <a:pt x="7202" y="9190"/>
                    <a:pt x="7185" y="9190"/>
                    <a:pt x="7185" y="9190"/>
                  </a:cubicBezTo>
                  <a:cubicBezTo>
                    <a:pt x="7185" y="9190"/>
                    <a:pt x="7185" y="9190"/>
                    <a:pt x="7185" y="9190"/>
                  </a:cubicBezTo>
                  <a:cubicBezTo>
                    <a:pt x="7101" y="9240"/>
                    <a:pt x="7018" y="9140"/>
                    <a:pt x="6951" y="9190"/>
                  </a:cubicBezTo>
                  <a:cubicBezTo>
                    <a:pt x="6951" y="9173"/>
                    <a:pt x="6934" y="9140"/>
                    <a:pt x="6934" y="9140"/>
                  </a:cubicBezTo>
                  <a:cubicBezTo>
                    <a:pt x="6984" y="9106"/>
                    <a:pt x="6951" y="9056"/>
                    <a:pt x="6984" y="8989"/>
                  </a:cubicBezTo>
                  <a:cubicBezTo>
                    <a:pt x="7034" y="8989"/>
                    <a:pt x="7051" y="9039"/>
                    <a:pt x="7101" y="9039"/>
                  </a:cubicBezTo>
                  <a:cubicBezTo>
                    <a:pt x="7101" y="9023"/>
                    <a:pt x="7118" y="9006"/>
                    <a:pt x="7118" y="8989"/>
                  </a:cubicBezTo>
                  <a:cubicBezTo>
                    <a:pt x="7202" y="8972"/>
                    <a:pt x="7185" y="9006"/>
                    <a:pt x="7252" y="8956"/>
                  </a:cubicBezTo>
                  <a:cubicBezTo>
                    <a:pt x="7218" y="9006"/>
                    <a:pt x="7268" y="9039"/>
                    <a:pt x="7252" y="9106"/>
                  </a:cubicBezTo>
                  <a:cubicBezTo>
                    <a:pt x="7268" y="9106"/>
                    <a:pt x="7268" y="9089"/>
                    <a:pt x="7302" y="9089"/>
                  </a:cubicBezTo>
                  <a:cubicBezTo>
                    <a:pt x="7285" y="9156"/>
                    <a:pt x="7268" y="9206"/>
                    <a:pt x="7285" y="9307"/>
                  </a:cubicBezTo>
                  <a:lnTo>
                    <a:pt x="7235" y="9307"/>
                  </a:lnTo>
                  <a:cubicBezTo>
                    <a:pt x="7218" y="9240"/>
                    <a:pt x="7285" y="9240"/>
                    <a:pt x="7235" y="9223"/>
                  </a:cubicBezTo>
                  <a:cubicBezTo>
                    <a:pt x="7235" y="9190"/>
                    <a:pt x="7235" y="9173"/>
                    <a:pt x="7218" y="9156"/>
                  </a:cubicBezTo>
                  <a:close/>
                  <a:moveTo>
                    <a:pt x="8187" y="7485"/>
                  </a:moveTo>
                  <a:cubicBezTo>
                    <a:pt x="8204" y="7502"/>
                    <a:pt x="8204" y="7536"/>
                    <a:pt x="8204" y="7586"/>
                  </a:cubicBezTo>
                  <a:cubicBezTo>
                    <a:pt x="8254" y="7569"/>
                    <a:pt x="8271" y="7602"/>
                    <a:pt x="8321" y="7619"/>
                  </a:cubicBezTo>
                  <a:cubicBezTo>
                    <a:pt x="8321" y="7586"/>
                    <a:pt x="8338" y="7586"/>
                    <a:pt x="8338" y="7536"/>
                  </a:cubicBezTo>
                  <a:cubicBezTo>
                    <a:pt x="8354" y="7552"/>
                    <a:pt x="8354" y="7569"/>
                    <a:pt x="8354" y="7586"/>
                  </a:cubicBezTo>
                  <a:cubicBezTo>
                    <a:pt x="8371" y="7586"/>
                    <a:pt x="8354" y="7552"/>
                    <a:pt x="8354" y="7536"/>
                  </a:cubicBezTo>
                  <a:cubicBezTo>
                    <a:pt x="8388" y="7569"/>
                    <a:pt x="8405" y="7552"/>
                    <a:pt x="8405" y="7569"/>
                  </a:cubicBezTo>
                  <a:cubicBezTo>
                    <a:pt x="8421" y="7552"/>
                    <a:pt x="8421" y="7536"/>
                    <a:pt x="8405" y="7502"/>
                  </a:cubicBezTo>
                  <a:cubicBezTo>
                    <a:pt x="8438" y="7519"/>
                    <a:pt x="8455" y="7536"/>
                    <a:pt x="8471" y="7569"/>
                  </a:cubicBezTo>
                  <a:cubicBezTo>
                    <a:pt x="8488" y="7569"/>
                    <a:pt x="8455" y="7536"/>
                    <a:pt x="8488" y="7536"/>
                  </a:cubicBezTo>
                  <a:cubicBezTo>
                    <a:pt x="8438" y="7469"/>
                    <a:pt x="8271" y="7502"/>
                    <a:pt x="8187" y="7485"/>
                  </a:cubicBezTo>
                  <a:close/>
                  <a:moveTo>
                    <a:pt x="7185" y="9190"/>
                  </a:moveTo>
                  <a:cubicBezTo>
                    <a:pt x="7202" y="9206"/>
                    <a:pt x="7185" y="9240"/>
                    <a:pt x="7218" y="9240"/>
                  </a:cubicBezTo>
                  <a:cubicBezTo>
                    <a:pt x="7202" y="9257"/>
                    <a:pt x="7185" y="9257"/>
                    <a:pt x="7185" y="9290"/>
                  </a:cubicBezTo>
                  <a:cubicBezTo>
                    <a:pt x="7168" y="9273"/>
                    <a:pt x="7168" y="9257"/>
                    <a:pt x="7151" y="9257"/>
                  </a:cubicBezTo>
                  <a:cubicBezTo>
                    <a:pt x="7151" y="9240"/>
                    <a:pt x="7168" y="9240"/>
                    <a:pt x="7168" y="9240"/>
                  </a:cubicBezTo>
                  <a:cubicBezTo>
                    <a:pt x="7034" y="9173"/>
                    <a:pt x="7018" y="9390"/>
                    <a:pt x="7168" y="9390"/>
                  </a:cubicBezTo>
                  <a:cubicBezTo>
                    <a:pt x="7202" y="9407"/>
                    <a:pt x="7235" y="9340"/>
                    <a:pt x="7252" y="9373"/>
                  </a:cubicBezTo>
                  <a:cubicBezTo>
                    <a:pt x="7268" y="9323"/>
                    <a:pt x="7218" y="9357"/>
                    <a:pt x="7218" y="9323"/>
                  </a:cubicBezTo>
                  <a:cubicBezTo>
                    <a:pt x="7202" y="9273"/>
                    <a:pt x="7218" y="9257"/>
                    <a:pt x="7235" y="9223"/>
                  </a:cubicBezTo>
                  <a:cubicBezTo>
                    <a:pt x="7202" y="9240"/>
                    <a:pt x="7218" y="9190"/>
                    <a:pt x="7202" y="9190"/>
                  </a:cubicBezTo>
                  <a:cubicBezTo>
                    <a:pt x="7202" y="9190"/>
                    <a:pt x="7185" y="9190"/>
                    <a:pt x="7185" y="9190"/>
                  </a:cubicBezTo>
                  <a:close/>
                  <a:moveTo>
                    <a:pt x="7452" y="7302"/>
                  </a:moveTo>
                  <a:cubicBezTo>
                    <a:pt x="7452" y="7335"/>
                    <a:pt x="7469" y="7302"/>
                    <a:pt x="7486" y="7302"/>
                  </a:cubicBezTo>
                  <a:cubicBezTo>
                    <a:pt x="7486" y="7335"/>
                    <a:pt x="7502" y="7335"/>
                    <a:pt x="7502" y="7352"/>
                  </a:cubicBezTo>
                  <a:cubicBezTo>
                    <a:pt x="7486" y="7352"/>
                    <a:pt x="7469" y="7368"/>
                    <a:pt x="7452" y="7368"/>
                  </a:cubicBezTo>
                  <a:cubicBezTo>
                    <a:pt x="7469" y="7335"/>
                    <a:pt x="7419" y="7318"/>
                    <a:pt x="7452" y="7302"/>
                  </a:cubicBezTo>
                  <a:close/>
                  <a:moveTo>
                    <a:pt x="6867" y="10292"/>
                  </a:moveTo>
                  <a:cubicBezTo>
                    <a:pt x="6851" y="10292"/>
                    <a:pt x="6867" y="10309"/>
                    <a:pt x="6867" y="10309"/>
                  </a:cubicBezTo>
                  <a:cubicBezTo>
                    <a:pt x="6851" y="10426"/>
                    <a:pt x="6867" y="10393"/>
                    <a:pt x="6934" y="10443"/>
                  </a:cubicBezTo>
                  <a:cubicBezTo>
                    <a:pt x="6984" y="10426"/>
                    <a:pt x="7001" y="10376"/>
                    <a:pt x="7034" y="10426"/>
                  </a:cubicBezTo>
                  <a:cubicBezTo>
                    <a:pt x="7034" y="10409"/>
                    <a:pt x="7034" y="10376"/>
                    <a:pt x="7051" y="10376"/>
                  </a:cubicBezTo>
                  <a:cubicBezTo>
                    <a:pt x="7051" y="10359"/>
                    <a:pt x="7018" y="10376"/>
                    <a:pt x="7001" y="10359"/>
                  </a:cubicBezTo>
                  <a:cubicBezTo>
                    <a:pt x="7018" y="10326"/>
                    <a:pt x="7051" y="10326"/>
                    <a:pt x="7085" y="10326"/>
                  </a:cubicBezTo>
                  <a:cubicBezTo>
                    <a:pt x="7101" y="10309"/>
                    <a:pt x="7001" y="10276"/>
                    <a:pt x="6984" y="10259"/>
                  </a:cubicBezTo>
                  <a:cubicBezTo>
                    <a:pt x="6968" y="10226"/>
                    <a:pt x="7018" y="10292"/>
                    <a:pt x="7018" y="10226"/>
                  </a:cubicBezTo>
                  <a:cubicBezTo>
                    <a:pt x="7001" y="10226"/>
                    <a:pt x="7001" y="10226"/>
                    <a:pt x="7001" y="10242"/>
                  </a:cubicBezTo>
                  <a:cubicBezTo>
                    <a:pt x="6984" y="10226"/>
                    <a:pt x="6968" y="10192"/>
                    <a:pt x="6951" y="10176"/>
                  </a:cubicBezTo>
                  <a:cubicBezTo>
                    <a:pt x="6918" y="10209"/>
                    <a:pt x="6934" y="10226"/>
                    <a:pt x="6884" y="10242"/>
                  </a:cubicBezTo>
                  <a:cubicBezTo>
                    <a:pt x="6901" y="10259"/>
                    <a:pt x="6884" y="10292"/>
                    <a:pt x="6918" y="10276"/>
                  </a:cubicBezTo>
                  <a:cubicBezTo>
                    <a:pt x="6918" y="10292"/>
                    <a:pt x="6884" y="10292"/>
                    <a:pt x="6901" y="10326"/>
                  </a:cubicBezTo>
                  <a:cubicBezTo>
                    <a:pt x="6884" y="10326"/>
                    <a:pt x="6867" y="10309"/>
                    <a:pt x="6867" y="10292"/>
                  </a:cubicBezTo>
                  <a:close/>
                  <a:moveTo>
                    <a:pt x="7302" y="8922"/>
                  </a:moveTo>
                  <a:cubicBezTo>
                    <a:pt x="7285" y="8989"/>
                    <a:pt x="7335" y="8972"/>
                    <a:pt x="7385" y="8972"/>
                  </a:cubicBezTo>
                  <a:cubicBezTo>
                    <a:pt x="7352" y="8889"/>
                    <a:pt x="7436" y="8872"/>
                    <a:pt x="7436" y="8822"/>
                  </a:cubicBezTo>
                  <a:cubicBezTo>
                    <a:pt x="7402" y="8805"/>
                    <a:pt x="7385" y="8839"/>
                    <a:pt x="7335" y="8822"/>
                  </a:cubicBezTo>
                  <a:cubicBezTo>
                    <a:pt x="7335" y="8872"/>
                    <a:pt x="7385" y="8839"/>
                    <a:pt x="7385" y="8872"/>
                  </a:cubicBezTo>
                  <a:cubicBezTo>
                    <a:pt x="7352" y="8872"/>
                    <a:pt x="7319" y="8956"/>
                    <a:pt x="7302" y="8922"/>
                  </a:cubicBezTo>
                  <a:close/>
                  <a:moveTo>
                    <a:pt x="7235" y="9541"/>
                  </a:moveTo>
                  <a:cubicBezTo>
                    <a:pt x="7235" y="9507"/>
                    <a:pt x="7319" y="9557"/>
                    <a:pt x="7252" y="9557"/>
                  </a:cubicBezTo>
                  <a:cubicBezTo>
                    <a:pt x="7268" y="9591"/>
                    <a:pt x="7285" y="9524"/>
                    <a:pt x="7319" y="9557"/>
                  </a:cubicBezTo>
                  <a:cubicBezTo>
                    <a:pt x="7319" y="9541"/>
                    <a:pt x="7268" y="9524"/>
                    <a:pt x="7302" y="9507"/>
                  </a:cubicBezTo>
                  <a:cubicBezTo>
                    <a:pt x="7252" y="9507"/>
                    <a:pt x="7319" y="9490"/>
                    <a:pt x="7319" y="9424"/>
                  </a:cubicBezTo>
                  <a:cubicBezTo>
                    <a:pt x="7285" y="9424"/>
                    <a:pt x="7302" y="9440"/>
                    <a:pt x="7302" y="9474"/>
                  </a:cubicBezTo>
                  <a:cubicBezTo>
                    <a:pt x="7285" y="9507"/>
                    <a:pt x="7252" y="9490"/>
                    <a:pt x="7218" y="9474"/>
                  </a:cubicBezTo>
                  <a:cubicBezTo>
                    <a:pt x="7218" y="9507"/>
                    <a:pt x="7235" y="9507"/>
                    <a:pt x="7235" y="9541"/>
                  </a:cubicBezTo>
                  <a:close/>
                  <a:moveTo>
                    <a:pt x="7519" y="4929"/>
                  </a:moveTo>
                  <a:cubicBezTo>
                    <a:pt x="7536" y="4946"/>
                    <a:pt x="7536" y="4996"/>
                    <a:pt x="7569" y="5013"/>
                  </a:cubicBezTo>
                  <a:cubicBezTo>
                    <a:pt x="7552" y="5013"/>
                    <a:pt x="7552" y="5029"/>
                    <a:pt x="7552" y="5046"/>
                  </a:cubicBezTo>
                  <a:cubicBezTo>
                    <a:pt x="7502" y="5013"/>
                    <a:pt x="7519" y="4979"/>
                    <a:pt x="7469" y="4979"/>
                  </a:cubicBezTo>
                  <a:cubicBezTo>
                    <a:pt x="7502" y="4979"/>
                    <a:pt x="7502" y="4946"/>
                    <a:pt x="7519" y="4929"/>
                  </a:cubicBezTo>
                  <a:close/>
                  <a:moveTo>
                    <a:pt x="7519" y="5380"/>
                  </a:moveTo>
                  <a:cubicBezTo>
                    <a:pt x="7519" y="5380"/>
                    <a:pt x="7519" y="5363"/>
                    <a:pt x="7502" y="5363"/>
                  </a:cubicBezTo>
                  <a:cubicBezTo>
                    <a:pt x="7502" y="5347"/>
                    <a:pt x="7569" y="5347"/>
                    <a:pt x="7569" y="5363"/>
                  </a:cubicBezTo>
                  <a:cubicBezTo>
                    <a:pt x="7586" y="5330"/>
                    <a:pt x="7586" y="5263"/>
                    <a:pt x="7552" y="5196"/>
                  </a:cubicBezTo>
                  <a:cubicBezTo>
                    <a:pt x="7519" y="5230"/>
                    <a:pt x="7519" y="5180"/>
                    <a:pt x="7486" y="5180"/>
                  </a:cubicBezTo>
                  <a:cubicBezTo>
                    <a:pt x="7502" y="5146"/>
                    <a:pt x="7536" y="5196"/>
                    <a:pt x="7552" y="5163"/>
                  </a:cubicBezTo>
                  <a:cubicBezTo>
                    <a:pt x="7552" y="5113"/>
                    <a:pt x="7519" y="5130"/>
                    <a:pt x="7519" y="5096"/>
                  </a:cubicBezTo>
                  <a:cubicBezTo>
                    <a:pt x="7502" y="5130"/>
                    <a:pt x="7469" y="5146"/>
                    <a:pt x="7452" y="5196"/>
                  </a:cubicBezTo>
                  <a:cubicBezTo>
                    <a:pt x="7402" y="5163"/>
                    <a:pt x="7402" y="5230"/>
                    <a:pt x="7352" y="5180"/>
                  </a:cubicBezTo>
                  <a:cubicBezTo>
                    <a:pt x="7352" y="5196"/>
                    <a:pt x="7352" y="5230"/>
                    <a:pt x="7335" y="5213"/>
                  </a:cubicBezTo>
                  <a:cubicBezTo>
                    <a:pt x="7302" y="5213"/>
                    <a:pt x="7352" y="5230"/>
                    <a:pt x="7335" y="5263"/>
                  </a:cubicBezTo>
                  <a:cubicBezTo>
                    <a:pt x="7385" y="5213"/>
                    <a:pt x="7436" y="5347"/>
                    <a:pt x="7452" y="5397"/>
                  </a:cubicBezTo>
                  <a:cubicBezTo>
                    <a:pt x="7502" y="5397"/>
                    <a:pt x="7486" y="5363"/>
                    <a:pt x="7519" y="5380"/>
                  </a:cubicBezTo>
                  <a:close/>
                  <a:moveTo>
                    <a:pt x="9775" y="9875"/>
                  </a:moveTo>
                  <a:cubicBezTo>
                    <a:pt x="9791" y="9841"/>
                    <a:pt x="9758" y="9808"/>
                    <a:pt x="9758" y="9775"/>
                  </a:cubicBezTo>
                  <a:cubicBezTo>
                    <a:pt x="9725" y="9791"/>
                    <a:pt x="9758" y="9841"/>
                    <a:pt x="9725" y="9858"/>
                  </a:cubicBezTo>
                  <a:cubicBezTo>
                    <a:pt x="9725" y="9875"/>
                    <a:pt x="9741" y="9875"/>
                    <a:pt x="9775" y="9875"/>
                  </a:cubicBezTo>
                  <a:close/>
                  <a:moveTo>
                    <a:pt x="9591" y="9875"/>
                  </a:moveTo>
                  <a:cubicBezTo>
                    <a:pt x="9557" y="9891"/>
                    <a:pt x="9541" y="9891"/>
                    <a:pt x="9524" y="9925"/>
                  </a:cubicBezTo>
                  <a:cubicBezTo>
                    <a:pt x="9507" y="9908"/>
                    <a:pt x="9491" y="9908"/>
                    <a:pt x="9474" y="9875"/>
                  </a:cubicBezTo>
                  <a:cubicBezTo>
                    <a:pt x="9424" y="9992"/>
                    <a:pt x="9307" y="9858"/>
                    <a:pt x="9290" y="9791"/>
                  </a:cubicBezTo>
                  <a:cubicBezTo>
                    <a:pt x="9324" y="9791"/>
                    <a:pt x="9324" y="9791"/>
                    <a:pt x="9374" y="9791"/>
                  </a:cubicBezTo>
                  <a:cubicBezTo>
                    <a:pt x="9357" y="9741"/>
                    <a:pt x="9407" y="9708"/>
                    <a:pt x="9441" y="9741"/>
                  </a:cubicBezTo>
                  <a:cubicBezTo>
                    <a:pt x="9474" y="9658"/>
                    <a:pt x="9424" y="9624"/>
                    <a:pt x="9457" y="9574"/>
                  </a:cubicBezTo>
                  <a:cubicBezTo>
                    <a:pt x="9457" y="9607"/>
                    <a:pt x="9474" y="9607"/>
                    <a:pt x="9491" y="9624"/>
                  </a:cubicBezTo>
                  <a:cubicBezTo>
                    <a:pt x="9507" y="9574"/>
                    <a:pt x="9591" y="9591"/>
                    <a:pt x="9574" y="9490"/>
                  </a:cubicBezTo>
                  <a:cubicBezTo>
                    <a:pt x="9624" y="9541"/>
                    <a:pt x="9674" y="9607"/>
                    <a:pt x="9691" y="9691"/>
                  </a:cubicBezTo>
                  <a:cubicBezTo>
                    <a:pt x="9674" y="9724"/>
                    <a:pt x="9658" y="9658"/>
                    <a:pt x="9641" y="9708"/>
                  </a:cubicBezTo>
                  <a:cubicBezTo>
                    <a:pt x="9658" y="9724"/>
                    <a:pt x="9691" y="9775"/>
                    <a:pt x="9674" y="9791"/>
                  </a:cubicBezTo>
                  <a:cubicBezTo>
                    <a:pt x="9658" y="9724"/>
                    <a:pt x="9641" y="9791"/>
                    <a:pt x="9608" y="9791"/>
                  </a:cubicBezTo>
                  <a:cubicBezTo>
                    <a:pt x="9591" y="9791"/>
                    <a:pt x="9608" y="9741"/>
                    <a:pt x="9574" y="9758"/>
                  </a:cubicBezTo>
                  <a:cubicBezTo>
                    <a:pt x="9591" y="9808"/>
                    <a:pt x="9574" y="9791"/>
                    <a:pt x="9557" y="9841"/>
                  </a:cubicBezTo>
                  <a:cubicBezTo>
                    <a:pt x="9591" y="9825"/>
                    <a:pt x="9591" y="9875"/>
                    <a:pt x="9591" y="9875"/>
                  </a:cubicBezTo>
                  <a:close/>
                  <a:moveTo>
                    <a:pt x="9457" y="9691"/>
                  </a:moveTo>
                  <a:cubicBezTo>
                    <a:pt x="9474" y="9724"/>
                    <a:pt x="9507" y="9724"/>
                    <a:pt x="9507" y="9775"/>
                  </a:cubicBezTo>
                  <a:cubicBezTo>
                    <a:pt x="9541" y="9758"/>
                    <a:pt x="9507" y="9691"/>
                    <a:pt x="9457" y="9691"/>
                  </a:cubicBezTo>
                  <a:close/>
                  <a:moveTo>
                    <a:pt x="9992" y="8020"/>
                  </a:moveTo>
                  <a:cubicBezTo>
                    <a:pt x="10025" y="8037"/>
                    <a:pt x="10025" y="8070"/>
                    <a:pt x="10042" y="8104"/>
                  </a:cubicBezTo>
                  <a:cubicBezTo>
                    <a:pt x="10025" y="8104"/>
                    <a:pt x="9992" y="8137"/>
                    <a:pt x="9992" y="8104"/>
                  </a:cubicBezTo>
                  <a:cubicBezTo>
                    <a:pt x="10009" y="8087"/>
                    <a:pt x="9992" y="8070"/>
                    <a:pt x="9992" y="8020"/>
                  </a:cubicBezTo>
                  <a:close/>
                  <a:moveTo>
                    <a:pt x="9758" y="9240"/>
                  </a:moveTo>
                  <a:cubicBezTo>
                    <a:pt x="9725" y="9273"/>
                    <a:pt x="9708" y="9307"/>
                    <a:pt x="9691" y="9340"/>
                  </a:cubicBezTo>
                  <a:cubicBezTo>
                    <a:pt x="9708" y="9407"/>
                    <a:pt x="9758" y="9440"/>
                    <a:pt x="9775" y="9524"/>
                  </a:cubicBezTo>
                  <a:lnTo>
                    <a:pt x="9825" y="9524"/>
                  </a:lnTo>
                  <a:cubicBezTo>
                    <a:pt x="9825" y="9457"/>
                    <a:pt x="9808" y="9407"/>
                    <a:pt x="9758" y="9407"/>
                  </a:cubicBezTo>
                  <a:cubicBezTo>
                    <a:pt x="9775" y="9373"/>
                    <a:pt x="9791" y="9340"/>
                    <a:pt x="9791" y="9290"/>
                  </a:cubicBezTo>
                  <a:cubicBezTo>
                    <a:pt x="9758" y="9290"/>
                    <a:pt x="9775" y="9257"/>
                    <a:pt x="9758" y="9240"/>
                  </a:cubicBezTo>
                  <a:close/>
                  <a:moveTo>
                    <a:pt x="8204" y="8739"/>
                  </a:moveTo>
                  <a:cubicBezTo>
                    <a:pt x="8171" y="8739"/>
                    <a:pt x="8154" y="8722"/>
                    <a:pt x="8154" y="8705"/>
                  </a:cubicBezTo>
                  <a:cubicBezTo>
                    <a:pt x="8187" y="8705"/>
                    <a:pt x="8171" y="8672"/>
                    <a:pt x="8204" y="8672"/>
                  </a:cubicBezTo>
                  <a:close/>
                  <a:moveTo>
                    <a:pt x="9574" y="7786"/>
                  </a:moveTo>
                  <a:cubicBezTo>
                    <a:pt x="9557" y="7753"/>
                    <a:pt x="9524" y="7703"/>
                    <a:pt x="9474" y="7736"/>
                  </a:cubicBezTo>
                  <a:cubicBezTo>
                    <a:pt x="9474" y="7703"/>
                    <a:pt x="9491" y="7669"/>
                    <a:pt x="9507" y="7653"/>
                  </a:cubicBezTo>
                  <a:cubicBezTo>
                    <a:pt x="9574" y="7686"/>
                    <a:pt x="9624" y="7653"/>
                    <a:pt x="9658" y="7719"/>
                  </a:cubicBezTo>
                  <a:cubicBezTo>
                    <a:pt x="9608" y="7719"/>
                    <a:pt x="9674" y="7753"/>
                    <a:pt x="9641" y="7753"/>
                  </a:cubicBezTo>
                  <a:cubicBezTo>
                    <a:pt x="9624" y="7736"/>
                    <a:pt x="9624" y="7719"/>
                    <a:pt x="9641" y="7703"/>
                  </a:cubicBezTo>
                  <a:cubicBezTo>
                    <a:pt x="9574" y="7703"/>
                    <a:pt x="9608" y="7786"/>
                    <a:pt x="9574" y="7786"/>
                  </a:cubicBezTo>
                  <a:close/>
                  <a:moveTo>
                    <a:pt x="10009" y="8304"/>
                  </a:moveTo>
                  <a:cubicBezTo>
                    <a:pt x="10009" y="8254"/>
                    <a:pt x="9958" y="8237"/>
                    <a:pt x="9925" y="8187"/>
                  </a:cubicBezTo>
                  <a:cubicBezTo>
                    <a:pt x="9942" y="8154"/>
                    <a:pt x="9975" y="8120"/>
                    <a:pt x="9942" y="8087"/>
                  </a:cubicBezTo>
                  <a:cubicBezTo>
                    <a:pt x="9958" y="8087"/>
                    <a:pt x="9958" y="8104"/>
                    <a:pt x="9992" y="8104"/>
                  </a:cubicBezTo>
                  <a:cubicBezTo>
                    <a:pt x="9975" y="8087"/>
                    <a:pt x="9975" y="8070"/>
                    <a:pt x="9975" y="8037"/>
                  </a:cubicBezTo>
                  <a:cubicBezTo>
                    <a:pt x="9908" y="8070"/>
                    <a:pt x="9942" y="8003"/>
                    <a:pt x="9858" y="8020"/>
                  </a:cubicBezTo>
                  <a:cubicBezTo>
                    <a:pt x="9858" y="8003"/>
                    <a:pt x="9875" y="8003"/>
                    <a:pt x="9875" y="8020"/>
                  </a:cubicBezTo>
                  <a:cubicBezTo>
                    <a:pt x="9908" y="8020"/>
                    <a:pt x="9875" y="7953"/>
                    <a:pt x="9842" y="7970"/>
                  </a:cubicBezTo>
                  <a:lnTo>
                    <a:pt x="9842" y="7853"/>
                  </a:lnTo>
                  <a:cubicBezTo>
                    <a:pt x="9825" y="7836"/>
                    <a:pt x="9791" y="7820"/>
                    <a:pt x="9775" y="7786"/>
                  </a:cubicBezTo>
                  <a:cubicBezTo>
                    <a:pt x="9791" y="7786"/>
                    <a:pt x="9708" y="7953"/>
                    <a:pt x="9641" y="8003"/>
                  </a:cubicBezTo>
                  <a:cubicBezTo>
                    <a:pt x="9674" y="8020"/>
                    <a:pt x="9691" y="7987"/>
                    <a:pt x="9674" y="8054"/>
                  </a:cubicBezTo>
                  <a:cubicBezTo>
                    <a:pt x="9708" y="8054"/>
                    <a:pt x="9725" y="8054"/>
                    <a:pt x="9725" y="8020"/>
                  </a:cubicBezTo>
                  <a:cubicBezTo>
                    <a:pt x="9758" y="8020"/>
                    <a:pt x="9708" y="8037"/>
                    <a:pt x="9725" y="8070"/>
                  </a:cubicBezTo>
                  <a:cubicBezTo>
                    <a:pt x="9758" y="8070"/>
                    <a:pt x="9842" y="8104"/>
                    <a:pt x="9858" y="8170"/>
                  </a:cubicBezTo>
                  <a:cubicBezTo>
                    <a:pt x="9842" y="8204"/>
                    <a:pt x="9808" y="8170"/>
                    <a:pt x="9775" y="8187"/>
                  </a:cubicBezTo>
                  <a:cubicBezTo>
                    <a:pt x="9775" y="8237"/>
                    <a:pt x="9808" y="8221"/>
                    <a:pt x="9808" y="8254"/>
                  </a:cubicBezTo>
                  <a:cubicBezTo>
                    <a:pt x="9825" y="8170"/>
                    <a:pt x="9875" y="8254"/>
                    <a:pt x="9908" y="8237"/>
                  </a:cubicBezTo>
                  <a:cubicBezTo>
                    <a:pt x="9925" y="8254"/>
                    <a:pt x="9925" y="8287"/>
                    <a:pt x="9942" y="8321"/>
                  </a:cubicBezTo>
                  <a:cubicBezTo>
                    <a:pt x="9975" y="8321"/>
                    <a:pt x="9975" y="8287"/>
                    <a:pt x="10009" y="8304"/>
                  </a:cubicBezTo>
                  <a:close/>
                  <a:moveTo>
                    <a:pt x="6951" y="11145"/>
                  </a:moveTo>
                  <a:cubicBezTo>
                    <a:pt x="6867" y="11078"/>
                    <a:pt x="6901" y="11211"/>
                    <a:pt x="6851" y="11161"/>
                  </a:cubicBezTo>
                  <a:cubicBezTo>
                    <a:pt x="6867" y="11278"/>
                    <a:pt x="6918" y="11145"/>
                    <a:pt x="6934" y="11211"/>
                  </a:cubicBezTo>
                  <a:cubicBezTo>
                    <a:pt x="6951" y="11195"/>
                    <a:pt x="6951" y="11178"/>
                    <a:pt x="6951" y="11145"/>
                  </a:cubicBezTo>
                  <a:close/>
                  <a:moveTo>
                    <a:pt x="8488" y="8087"/>
                  </a:moveTo>
                  <a:cubicBezTo>
                    <a:pt x="8505" y="8137"/>
                    <a:pt x="8538" y="8020"/>
                    <a:pt x="8572" y="8070"/>
                  </a:cubicBezTo>
                  <a:cubicBezTo>
                    <a:pt x="8588" y="8154"/>
                    <a:pt x="8555" y="8287"/>
                    <a:pt x="8588" y="8354"/>
                  </a:cubicBezTo>
                  <a:cubicBezTo>
                    <a:pt x="8555" y="8338"/>
                    <a:pt x="8538" y="8371"/>
                    <a:pt x="8522" y="8354"/>
                  </a:cubicBezTo>
                  <a:cubicBezTo>
                    <a:pt x="8572" y="8338"/>
                    <a:pt x="8505" y="8254"/>
                    <a:pt x="8555" y="8237"/>
                  </a:cubicBezTo>
                  <a:cubicBezTo>
                    <a:pt x="8505" y="8204"/>
                    <a:pt x="8471" y="8120"/>
                    <a:pt x="8488" y="8087"/>
                  </a:cubicBezTo>
                  <a:close/>
                  <a:moveTo>
                    <a:pt x="9324" y="8672"/>
                  </a:moveTo>
                  <a:cubicBezTo>
                    <a:pt x="9307" y="8655"/>
                    <a:pt x="9307" y="8605"/>
                    <a:pt x="9307" y="8555"/>
                  </a:cubicBezTo>
                  <a:cubicBezTo>
                    <a:pt x="9324" y="8555"/>
                    <a:pt x="9357" y="8555"/>
                    <a:pt x="9357" y="8538"/>
                  </a:cubicBezTo>
                  <a:cubicBezTo>
                    <a:pt x="9357" y="8488"/>
                    <a:pt x="9290" y="8538"/>
                    <a:pt x="9307" y="8488"/>
                  </a:cubicBezTo>
                  <a:cubicBezTo>
                    <a:pt x="9324" y="8421"/>
                    <a:pt x="9407" y="8388"/>
                    <a:pt x="9374" y="8354"/>
                  </a:cubicBezTo>
                  <a:cubicBezTo>
                    <a:pt x="9390" y="8338"/>
                    <a:pt x="9424" y="8338"/>
                    <a:pt x="9424" y="8371"/>
                  </a:cubicBezTo>
                  <a:cubicBezTo>
                    <a:pt x="9424" y="8388"/>
                    <a:pt x="9424" y="8421"/>
                    <a:pt x="9390" y="8438"/>
                  </a:cubicBezTo>
                  <a:cubicBezTo>
                    <a:pt x="9457" y="8505"/>
                    <a:pt x="9374" y="8638"/>
                    <a:pt x="9324" y="8655"/>
                  </a:cubicBezTo>
                  <a:cubicBezTo>
                    <a:pt x="9340" y="8655"/>
                    <a:pt x="9340" y="8672"/>
                    <a:pt x="9324" y="8672"/>
                  </a:cubicBezTo>
                  <a:close/>
                  <a:moveTo>
                    <a:pt x="8354" y="9006"/>
                  </a:moveTo>
                  <a:cubicBezTo>
                    <a:pt x="8338" y="8972"/>
                    <a:pt x="8321" y="9039"/>
                    <a:pt x="8321" y="9073"/>
                  </a:cubicBezTo>
                  <a:lnTo>
                    <a:pt x="8354" y="9073"/>
                  </a:lnTo>
                  <a:cubicBezTo>
                    <a:pt x="8371" y="9073"/>
                    <a:pt x="8354" y="9073"/>
                    <a:pt x="8354" y="9073"/>
                  </a:cubicBezTo>
                  <a:cubicBezTo>
                    <a:pt x="8405" y="9123"/>
                    <a:pt x="8338" y="9006"/>
                    <a:pt x="8354" y="9006"/>
                  </a:cubicBezTo>
                  <a:close/>
                  <a:moveTo>
                    <a:pt x="8471" y="7853"/>
                  </a:moveTo>
                  <a:cubicBezTo>
                    <a:pt x="8488" y="7853"/>
                    <a:pt x="8488" y="7886"/>
                    <a:pt x="8522" y="7870"/>
                  </a:cubicBezTo>
                  <a:cubicBezTo>
                    <a:pt x="8522" y="7886"/>
                    <a:pt x="8505" y="7903"/>
                    <a:pt x="8505" y="7920"/>
                  </a:cubicBezTo>
                  <a:cubicBezTo>
                    <a:pt x="8538" y="7920"/>
                    <a:pt x="8538" y="7937"/>
                    <a:pt x="8555" y="7953"/>
                  </a:cubicBezTo>
                  <a:cubicBezTo>
                    <a:pt x="8588" y="7970"/>
                    <a:pt x="8572" y="7903"/>
                    <a:pt x="8605" y="7920"/>
                  </a:cubicBezTo>
                  <a:cubicBezTo>
                    <a:pt x="8588" y="7836"/>
                    <a:pt x="8639" y="7820"/>
                    <a:pt x="8655" y="7803"/>
                  </a:cubicBezTo>
                  <a:cubicBezTo>
                    <a:pt x="8588" y="7736"/>
                    <a:pt x="8655" y="7619"/>
                    <a:pt x="8622" y="7552"/>
                  </a:cubicBezTo>
                  <a:cubicBezTo>
                    <a:pt x="8605" y="7552"/>
                    <a:pt x="8639" y="7619"/>
                    <a:pt x="8588" y="7602"/>
                  </a:cubicBezTo>
                  <a:cubicBezTo>
                    <a:pt x="8588" y="7719"/>
                    <a:pt x="8505" y="7769"/>
                    <a:pt x="8505" y="7853"/>
                  </a:cubicBezTo>
                  <a:cubicBezTo>
                    <a:pt x="8488" y="7836"/>
                    <a:pt x="8471" y="7820"/>
                    <a:pt x="8438" y="7820"/>
                  </a:cubicBezTo>
                  <a:cubicBezTo>
                    <a:pt x="8421" y="7870"/>
                    <a:pt x="8421" y="7853"/>
                    <a:pt x="8438" y="7886"/>
                  </a:cubicBezTo>
                  <a:cubicBezTo>
                    <a:pt x="8455" y="7886"/>
                    <a:pt x="8471" y="7870"/>
                    <a:pt x="8471" y="7853"/>
                  </a:cubicBezTo>
                  <a:close/>
                  <a:moveTo>
                    <a:pt x="8789" y="7753"/>
                  </a:moveTo>
                  <a:cubicBezTo>
                    <a:pt x="8789" y="7769"/>
                    <a:pt x="8806" y="7753"/>
                    <a:pt x="8806" y="7753"/>
                  </a:cubicBezTo>
                  <a:cubicBezTo>
                    <a:pt x="8806" y="7769"/>
                    <a:pt x="8822" y="7786"/>
                    <a:pt x="8839" y="7786"/>
                  </a:cubicBezTo>
                  <a:cubicBezTo>
                    <a:pt x="8839" y="7886"/>
                    <a:pt x="8839" y="7853"/>
                    <a:pt x="8806" y="7920"/>
                  </a:cubicBezTo>
                  <a:cubicBezTo>
                    <a:pt x="8789" y="7920"/>
                    <a:pt x="8806" y="7937"/>
                    <a:pt x="8789" y="7937"/>
                  </a:cubicBezTo>
                  <a:cubicBezTo>
                    <a:pt x="8789" y="7937"/>
                    <a:pt x="8789" y="7903"/>
                    <a:pt x="8772" y="7903"/>
                  </a:cubicBezTo>
                  <a:cubicBezTo>
                    <a:pt x="8772" y="7920"/>
                    <a:pt x="8772" y="7920"/>
                    <a:pt x="8755" y="7920"/>
                  </a:cubicBezTo>
                  <a:cubicBezTo>
                    <a:pt x="8772" y="7870"/>
                    <a:pt x="8755" y="7836"/>
                    <a:pt x="8739" y="7820"/>
                  </a:cubicBezTo>
                  <a:cubicBezTo>
                    <a:pt x="8755" y="7803"/>
                    <a:pt x="8755" y="7769"/>
                    <a:pt x="8789" y="7753"/>
                  </a:cubicBezTo>
                  <a:close/>
                  <a:moveTo>
                    <a:pt x="9257" y="8020"/>
                  </a:moveTo>
                  <a:cubicBezTo>
                    <a:pt x="9257" y="8037"/>
                    <a:pt x="9273" y="8037"/>
                    <a:pt x="9290" y="8037"/>
                  </a:cubicBezTo>
                  <a:cubicBezTo>
                    <a:pt x="9290" y="8054"/>
                    <a:pt x="9290" y="8070"/>
                    <a:pt x="9290" y="8104"/>
                  </a:cubicBezTo>
                  <a:cubicBezTo>
                    <a:pt x="9340" y="8104"/>
                    <a:pt x="9307" y="7987"/>
                    <a:pt x="9257" y="8020"/>
                  </a:cubicBezTo>
                  <a:close/>
                  <a:moveTo>
                    <a:pt x="9641" y="9190"/>
                  </a:moveTo>
                  <a:cubicBezTo>
                    <a:pt x="9641" y="9156"/>
                    <a:pt x="9574" y="9156"/>
                    <a:pt x="9608" y="9123"/>
                  </a:cubicBezTo>
                  <a:cubicBezTo>
                    <a:pt x="9624" y="9140"/>
                    <a:pt x="9691" y="9156"/>
                    <a:pt x="9641" y="9190"/>
                  </a:cubicBezTo>
                  <a:close/>
                  <a:moveTo>
                    <a:pt x="6784" y="1353"/>
                  </a:moveTo>
                  <a:cubicBezTo>
                    <a:pt x="6784" y="1387"/>
                    <a:pt x="6817" y="1370"/>
                    <a:pt x="6817" y="1387"/>
                  </a:cubicBezTo>
                  <a:cubicBezTo>
                    <a:pt x="6817" y="1420"/>
                    <a:pt x="6801" y="1454"/>
                    <a:pt x="6767" y="1437"/>
                  </a:cubicBezTo>
                  <a:cubicBezTo>
                    <a:pt x="6767" y="1404"/>
                    <a:pt x="6750" y="1353"/>
                    <a:pt x="6784" y="1353"/>
                  </a:cubicBezTo>
                  <a:close/>
                  <a:moveTo>
                    <a:pt x="6717" y="886"/>
                  </a:moveTo>
                  <a:cubicBezTo>
                    <a:pt x="6700" y="869"/>
                    <a:pt x="6700" y="902"/>
                    <a:pt x="6684" y="902"/>
                  </a:cubicBezTo>
                  <a:cubicBezTo>
                    <a:pt x="6650" y="869"/>
                    <a:pt x="6617" y="886"/>
                    <a:pt x="6583" y="886"/>
                  </a:cubicBezTo>
                  <a:cubicBezTo>
                    <a:pt x="6583" y="802"/>
                    <a:pt x="6550" y="835"/>
                    <a:pt x="6500" y="835"/>
                  </a:cubicBezTo>
                  <a:cubicBezTo>
                    <a:pt x="6500" y="785"/>
                    <a:pt x="6533" y="752"/>
                    <a:pt x="6583" y="752"/>
                  </a:cubicBezTo>
                  <a:cubicBezTo>
                    <a:pt x="6617" y="635"/>
                    <a:pt x="6600" y="785"/>
                    <a:pt x="6650" y="769"/>
                  </a:cubicBezTo>
                  <a:cubicBezTo>
                    <a:pt x="6617" y="802"/>
                    <a:pt x="6734" y="852"/>
                    <a:pt x="6717" y="886"/>
                  </a:cubicBezTo>
                  <a:close/>
                  <a:moveTo>
                    <a:pt x="5932" y="1604"/>
                  </a:moveTo>
                  <a:cubicBezTo>
                    <a:pt x="5915" y="1604"/>
                    <a:pt x="5915" y="1621"/>
                    <a:pt x="5882" y="1621"/>
                  </a:cubicBezTo>
                  <a:cubicBezTo>
                    <a:pt x="5882" y="1604"/>
                    <a:pt x="5898" y="1587"/>
                    <a:pt x="5882" y="1587"/>
                  </a:cubicBezTo>
                  <a:cubicBezTo>
                    <a:pt x="5882" y="1587"/>
                    <a:pt x="5865" y="1604"/>
                    <a:pt x="5865" y="1587"/>
                  </a:cubicBezTo>
                  <a:cubicBezTo>
                    <a:pt x="5882" y="1554"/>
                    <a:pt x="5932" y="1587"/>
                    <a:pt x="5932" y="1604"/>
                  </a:cubicBezTo>
                  <a:close/>
                  <a:moveTo>
                    <a:pt x="6650" y="702"/>
                  </a:moveTo>
                  <a:cubicBezTo>
                    <a:pt x="6650" y="668"/>
                    <a:pt x="6650" y="635"/>
                    <a:pt x="6600" y="635"/>
                  </a:cubicBezTo>
                  <a:cubicBezTo>
                    <a:pt x="6617" y="668"/>
                    <a:pt x="6617" y="702"/>
                    <a:pt x="6650" y="702"/>
                  </a:cubicBezTo>
                  <a:close/>
                  <a:moveTo>
                    <a:pt x="6817" y="1754"/>
                  </a:moveTo>
                  <a:cubicBezTo>
                    <a:pt x="6801" y="1754"/>
                    <a:pt x="6784" y="1738"/>
                    <a:pt x="6784" y="1721"/>
                  </a:cubicBezTo>
                  <a:cubicBezTo>
                    <a:pt x="6801" y="1621"/>
                    <a:pt x="6867" y="1604"/>
                    <a:pt x="6817" y="1504"/>
                  </a:cubicBezTo>
                  <a:cubicBezTo>
                    <a:pt x="6801" y="1571"/>
                    <a:pt x="6784" y="1470"/>
                    <a:pt x="6767" y="1537"/>
                  </a:cubicBezTo>
                  <a:cubicBezTo>
                    <a:pt x="6767" y="1537"/>
                    <a:pt x="6767" y="1504"/>
                    <a:pt x="6734" y="1504"/>
                  </a:cubicBezTo>
                  <a:cubicBezTo>
                    <a:pt x="6734" y="1487"/>
                    <a:pt x="6767" y="1504"/>
                    <a:pt x="6784" y="1504"/>
                  </a:cubicBezTo>
                  <a:cubicBezTo>
                    <a:pt x="6784" y="1487"/>
                    <a:pt x="6750" y="1487"/>
                    <a:pt x="6767" y="1454"/>
                  </a:cubicBezTo>
                  <a:cubicBezTo>
                    <a:pt x="6734" y="1470"/>
                    <a:pt x="6734" y="1454"/>
                    <a:pt x="6717" y="1487"/>
                  </a:cubicBezTo>
                  <a:cubicBezTo>
                    <a:pt x="6717" y="1437"/>
                    <a:pt x="6633" y="1487"/>
                    <a:pt x="6633" y="1387"/>
                  </a:cubicBezTo>
                  <a:cubicBezTo>
                    <a:pt x="6583" y="1387"/>
                    <a:pt x="6550" y="1404"/>
                    <a:pt x="6533" y="1420"/>
                  </a:cubicBezTo>
                  <a:cubicBezTo>
                    <a:pt x="6533" y="1454"/>
                    <a:pt x="6567" y="1454"/>
                    <a:pt x="6583" y="1470"/>
                  </a:cubicBezTo>
                  <a:cubicBezTo>
                    <a:pt x="6567" y="1487"/>
                    <a:pt x="6550" y="1487"/>
                    <a:pt x="6550" y="1504"/>
                  </a:cubicBezTo>
                  <a:cubicBezTo>
                    <a:pt x="6583" y="1520"/>
                    <a:pt x="6567" y="1554"/>
                    <a:pt x="6583" y="1520"/>
                  </a:cubicBezTo>
                  <a:cubicBezTo>
                    <a:pt x="6600" y="1554"/>
                    <a:pt x="6550" y="1587"/>
                    <a:pt x="6600" y="1587"/>
                  </a:cubicBezTo>
                  <a:cubicBezTo>
                    <a:pt x="6567" y="1637"/>
                    <a:pt x="6517" y="1654"/>
                    <a:pt x="6500" y="1721"/>
                  </a:cubicBezTo>
                  <a:cubicBezTo>
                    <a:pt x="6517" y="1688"/>
                    <a:pt x="6433" y="1637"/>
                    <a:pt x="6383" y="1671"/>
                  </a:cubicBezTo>
                  <a:cubicBezTo>
                    <a:pt x="6416" y="1738"/>
                    <a:pt x="6416" y="1754"/>
                    <a:pt x="6416" y="1838"/>
                  </a:cubicBezTo>
                  <a:cubicBezTo>
                    <a:pt x="6483" y="1805"/>
                    <a:pt x="6483" y="1788"/>
                    <a:pt x="6550" y="1754"/>
                  </a:cubicBezTo>
                  <a:cubicBezTo>
                    <a:pt x="6550" y="1771"/>
                    <a:pt x="6567" y="1771"/>
                    <a:pt x="6567" y="1788"/>
                  </a:cubicBezTo>
                  <a:cubicBezTo>
                    <a:pt x="6567" y="1838"/>
                    <a:pt x="6533" y="1855"/>
                    <a:pt x="6500" y="1838"/>
                  </a:cubicBezTo>
                  <a:cubicBezTo>
                    <a:pt x="6533" y="1871"/>
                    <a:pt x="6483" y="1921"/>
                    <a:pt x="6450" y="1988"/>
                  </a:cubicBezTo>
                  <a:cubicBezTo>
                    <a:pt x="6450" y="1988"/>
                    <a:pt x="6433" y="1988"/>
                    <a:pt x="6433" y="1972"/>
                  </a:cubicBezTo>
                  <a:cubicBezTo>
                    <a:pt x="6400" y="1988"/>
                    <a:pt x="6400" y="2038"/>
                    <a:pt x="6400" y="2089"/>
                  </a:cubicBezTo>
                  <a:cubicBezTo>
                    <a:pt x="6450" y="2055"/>
                    <a:pt x="6450" y="2105"/>
                    <a:pt x="6466" y="2139"/>
                  </a:cubicBezTo>
                  <a:cubicBezTo>
                    <a:pt x="6466" y="2172"/>
                    <a:pt x="6416" y="2105"/>
                    <a:pt x="6400" y="2139"/>
                  </a:cubicBezTo>
                  <a:cubicBezTo>
                    <a:pt x="6400" y="2155"/>
                    <a:pt x="6416" y="2155"/>
                    <a:pt x="6416" y="2172"/>
                  </a:cubicBezTo>
                  <a:cubicBezTo>
                    <a:pt x="6416" y="2139"/>
                    <a:pt x="6533" y="2155"/>
                    <a:pt x="6567" y="2155"/>
                  </a:cubicBezTo>
                  <a:cubicBezTo>
                    <a:pt x="6600" y="2155"/>
                    <a:pt x="6567" y="2122"/>
                    <a:pt x="6567" y="2105"/>
                  </a:cubicBezTo>
                  <a:cubicBezTo>
                    <a:pt x="6600" y="2105"/>
                    <a:pt x="6667" y="2122"/>
                    <a:pt x="6684" y="2089"/>
                  </a:cubicBezTo>
                  <a:cubicBezTo>
                    <a:pt x="6700" y="2105"/>
                    <a:pt x="6717" y="2122"/>
                    <a:pt x="6717" y="2155"/>
                  </a:cubicBezTo>
                  <a:cubicBezTo>
                    <a:pt x="6734" y="2172"/>
                    <a:pt x="6750" y="2155"/>
                    <a:pt x="6750" y="2122"/>
                  </a:cubicBezTo>
                  <a:cubicBezTo>
                    <a:pt x="6767" y="2122"/>
                    <a:pt x="6767" y="2155"/>
                    <a:pt x="6750" y="2155"/>
                  </a:cubicBezTo>
                  <a:cubicBezTo>
                    <a:pt x="6767" y="2206"/>
                    <a:pt x="6784" y="2139"/>
                    <a:pt x="6817" y="2155"/>
                  </a:cubicBezTo>
                  <a:cubicBezTo>
                    <a:pt x="6767" y="2155"/>
                    <a:pt x="6817" y="2022"/>
                    <a:pt x="6734" y="1972"/>
                  </a:cubicBezTo>
                  <a:cubicBezTo>
                    <a:pt x="6750" y="1938"/>
                    <a:pt x="6767" y="1988"/>
                    <a:pt x="6801" y="1988"/>
                  </a:cubicBezTo>
                  <a:cubicBezTo>
                    <a:pt x="6834" y="1888"/>
                    <a:pt x="6801" y="1805"/>
                    <a:pt x="6851" y="1721"/>
                  </a:cubicBezTo>
                  <a:cubicBezTo>
                    <a:pt x="6834" y="1738"/>
                    <a:pt x="6834" y="1738"/>
                    <a:pt x="6817" y="1754"/>
                  </a:cubicBezTo>
                  <a:close/>
                  <a:moveTo>
                    <a:pt x="6583" y="1988"/>
                  </a:moveTo>
                  <a:cubicBezTo>
                    <a:pt x="6633" y="1988"/>
                    <a:pt x="6650" y="1972"/>
                    <a:pt x="6684" y="1955"/>
                  </a:cubicBezTo>
                  <a:cubicBezTo>
                    <a:pt x="6684" y="2005"/>
                    <a:pt x="6600" y="2038"/>
                    <a:pt x="6583" y="1988"/>
                  </a:cubicBezTo>
                  <a:close/>
                  <a:moveTo>
                    <a:pt x="6750" y="1688"/>
                  </a:moveTo>
                  <a:cubicBezTo>
                    <a:pt x="6767" y="1721"/>
                    <a:pt x="6801" y="1788"/>
                    <a:pt x="6767" y="1838"/>
                  </a:cubicBezTo>
                  <a:cubicBezTo>
                    <a:pt x="6717" y="1805"/>
                    <a:pt x="6667" y="1738"/>
                    <a:pt x="6600" y="1771"/>
                  </a:cubicBezTo>
                  <a:cubicBezTo>
                    <a:pt x="6600" y="1704"/>
                    <a:pt x="6684" y="1721"/>
                    <a:pt x="6700" y="1671"/>
                  </a:cubicBezTo>
                  <a:cubicBezTo>
                    <a:pt x="6717" y="1738"/>
                    <a:pt x="6700" y="1704"/>
                    <a:pt x="6750" y="1688"/>
                  </a:cubicBezTo>
                  <a:close/>
                  <a:moveTo>
                    <a:pt x="6567" y="718"/>
                  </a:moveTo>
                  <a:cubicBezTo>
                    <a:pt x="6600" y="668"/>
                    <a:pt x="6517" y="668"/>
                    <a:pt x="6533" y="585"/>
                  </a:cubicBezTo>
                  <a:cubicBezTo>
                    <a:pt x="6500" y="585"/>
                    <a:pt x="6500" y="602"/>
                    <a:pt x="6483" y="602"/>
                  </a:cubicBezTo>
                  <a:cubicBezTo>
                    <a:pt x="6500" y="635"/>
                    <a:pt x="6500" y="685"/>
                    <a:pt x="6517" y="718"/>
                  </a:cubicBezTo>
                  <a:lnTo>
                    <a:pt x="6567" y="718"/>
                  </a:lnTo>
                  <a:close/>
                  <a:moveTo>
                    <a:pt x="5932" y="1520"/>
                  </a:moveTo>
                  <a:cubicBezTo>
                    <a:pt x="5965" y="1520"/>
                    <a:pt x="5898" y="1504"/>
                    <a:pt x="5915" y="1487"/>
                  </a:cubicBezTo>
                  <a:cubicBezTo>
                    <a:pt x="5948" y="1487"/>
                    <a:pt x="5948" y="1437"/>
                    <a:pt x="5982" y="1470"/>
                  </a:cubicBezTo>
                  <a:cubicBezTo>
                    <a:pt x="5999" y="1520"/>
                    <a:pt x="5932" y="1554"/>
                    <a:pt x="5932" y="1520"/>
                  </a:cubicBezTo>
                  <a:close/>
                  <a:moveTo>
                    <a:pt x="10142" y="4077"/>
                  </a:moveTo>
                  <a:cubicBezTo>
                    <a:pt x="10142" y="4060"/>
                    <a:pt x="10126" y="4094"/>
                    <a:pt x="10126" y="4077"/>
                  </a:cubicBezTo>
                  <a:cubicBezTo>
                    <a:pt x="10159" y="4043"/>
                    <a:pt x="10075" y="4060"/>
                    <a:pt x="10075" y="3993"/>
                  </a:cubicBezTo>
                  <a:cubicBezTo>
                    <a:pt x="10126" y="4027"/>
                    <a:pt x="10159" y="3960"/>
                    <a:pt x="10192" y="4043"/>
                  </a:cubicBezTo>
                  <a:cubicBezTo>
                    <a:pt x="10176" y="4060"/>
                    <a:pt x="10176" y="4094"/>
                    <a:pt x="10142" y="4077"/>
                  </a:cubicBezTo>
                  <a:close/>
                  <a:moveTo>
                    <a:pt x="4094" y="10142"/>
                  </a:moveTo>
                  <a:cubicBezTo>
                    <a:pt x="4094" y="10075"/>
                    <a:pt x="4060" y="10042"/>
                    <a:pt x="4027" y="10025"/>
                  </a:cubicBezTo>
                  <a:cubicBezTo>
                    <a:pt x="4027" y="10075"/>
                    <a:pt x="3994" y="10059"/>
                    <a:pt x="3977" y="10092"/>
                  </a:cubicBezTo>
                  <a:cubicBezTo>
                    <a:pt x="4010" y="10125"/>
                    <a:pt x="4010" y="10176"/>
                    <a:pt x="4027" y="10192"/>
                  </a:cubicBezTo>
                  <a:cubicBezTo>
                    <a:pt x="4060" y="10192"/>
                    <a:pt x="4044" y="10125"/>
                    <a:pt x="4094" y="10142"/>
                  </a:cubicBezTo>
                  <a:close/>
                  <a:moveTo>
                    <a:pt x="4077" y="10643"/>
                  </a:moveTo>
                  <a:cubicBezTo>
                    <a:pt x="4094" y="10660"/>
                    <a:pt x="4077" y="10677"/>
                    <a:pt x="4060" y="10677"/>
                  </a:cubicBezTo>
                  <a:cubicBezTo>
                    <a:pt x="4077" y="10693"/>
                    <a:pt x="4110" y="10677"/>
                    <a:pt x="4127" y="10677"/>
                  </a:cubicBezTo>
                  <a:cubicBezTo>
                    <a:pt x="4144" y="10710"/>
                    <a:pt x="4177" y="10660"/>
                    <a:pt x="4177" y="10744"/>
                  </a:cubicBezTo>
                  <a:lnTo>
                    <a:pt x="4227" y="10744"/>
                  </a:lnTo>
                  <a:cubicBezTo>
                    <a:pt x="4227" y="10710"/>
                    <a:pt x="4227" y="10693"/>
                    <a:pt x="4211" y="10677"/>
                  </a:cubicBezTo>
                  <a:cubicBezTo>
                    <a:pt x="4194" y="10727"/>
                    <a:pt x="4144" y="10693"/>
                    <a:pt x="4161" y="10627"/>
                  </a:cubicBezTo>
                  <a:cubicBezTo>
                    <a:pt x="4127" y="10660"/>
                    <a:pt x="4127" y="10643"/>
                    <a:pt x="4077" y="10643"/>
                  </a:cubicBezTo>
                  <a:close/>
                  <a:moveTo>
                    <a:pt x="5497" y="769"/>
                  </a:moveTo>
                  <a:cubicBezTo>
                    <a:pt x="5514" y="802"/>
                    <a:pt x="5430" y="869"/>
                    <a:pt x="5447" y="835"/>
                  </a:cubicBezTo>
                  <a:cubicBezTo>
                    <a:pt x="5464" y="835"/>
                    <a:pt x="5464" y="819"/>
                    <a:pt x="5464" y="802"/>
                  </a:cubicBezTo>
                  <a:cubicBezTo>
                    <a:pt x="5430" y="802"/>
                    <a:pt x="5414" y="886"/>
                    <a:pt x="5397" y="852"/>
                  </a:cubicBezTo>
                  <a:cubicBezTo>
                    <a:pt x="5397" y="819"/>
                    <a:pt x="5414" y="735"/>
                    <a:pt x="5397" y="685"/>
                  </a:cubicBezTo>
                  <a:cubicBezTo>
                    <a:pt x="5481" y="718"/>
                    <a:pt x="5430" y="769"/>
                    <a:pt x="5497" y="769"/>
                  </a:cubicBezTo>
                  <a:close/>
                  <a:moveTo>
                    <a:pt x="4077" y="10660"/>
                  </a:moveTo>
                  <a:cubicBezTo>
                    <a:pt x="4060" y="10610"/>
                    <a:pt x="4027" y="10677"/>
                    <a:pt x="3994" y="10677"/>
                  </a:cubicBezTo>
                  <a:cubicBezTo>
                    <a:pt x="3994" y="10710"/>
                    <a:pt x="4060" y="10660"/>
                    <a:pt x="4027" y="10710"/>
                  </a:cubicBezTo>
                  <a:cubicBezTo>
                    <a:pt x="4060" y="10710"/>
                    <a:pt x="4044" y="10643"/>
                    <a:pt x="4077" y="10660"/>
                  </a:cubicBezTo>
                  <a:close/>
                  <a:moveTo>
                    <a:pt x="6232" y="2038"/>
                  </a:moveTo>
                  <a:cubicBezTo>
                    <a:pt x="6249" y="2022"/>
                    <a:pt x="6249" y="2005"/>
                    <a:pt x="6266" y="2005"/>
                  </a:cubicBezTo>
                  <a:cubicBezTo>
                    <a:pt x="6266" y="2072"/>
                    <a:pt x="6199" y="2038"/>
                    <a:pt x="6166" y="2022"/>
                  </a:cubicBezTo>
                  <a:cubicBezTo>
                    <a:pt x="6216" y="2172"/>
                    <a:pt x="6216" y="2373"/>
                    <a:pt x="5999" y="2306"/>
                  </a:cubicBezTo>
                  <a:cubicBezTo>
                    <a:pt x="6015" y="2239"/>
                    <a:pt x="5982" y="2272"/>
                    <a:pt x="5965" y="2222"/>
                  </a:cubicBezTo>
                  <a:cubicBezTo>
                    <a:pt x="6015" y="2222"/>
                    <a:pt x="5965" y="2122"/>
                    <a:pt x="6015" y="2155"/>
                  </a:cubicBezTo>
                  <a:cubicBezTo>
                    <a:pt x="6015" y="2105"/>
                    <a:pt x="5999" y="2089"/>
                    <a:pt x="5999" y="2055"/>
                  </a:cubicBezTo>
                  <a:cubicBezTo>
                    <a:pt x="6015" y="2038"/>
                    <a:pt x="6049" y="2022"/>
                    <a:pt x="6065" y="2005"/>
                  </a:cubicBezTo>
                  <a:cubicBezTo>
                    <a:pt x="6082" y="2072"/>
                    <a:pt x="6099" y="2005"/>
                    <a:pt x="6132" y="2038"/>
                  </a:cubicBezTo>
                  <a:cubicBezTo>
                    <a:pt x="6149" y="1988"/>
                    <a:pt x="6182" y="1972"/>
                    <a:pt x="6216" y="1972"/>
                  </a:cubicBezTo>
                  <a:cubicBezTo>
                    <a:pt x="6216" y="1988"/>
                    <a:pt x="6216" y="2022"/>
                    <a:pt x="6232" y="2038"/>
                  </a:cubicBezTo>
                  <a:close/>
                  <a:moveTo>
                    <a:pt x="6116" y="2089"/>
                  </a:moveTo>
                  <a:cubicBezTo>
                    <a:pt x="6082" y="2105"/>
                    <a:pt x="6065" y="2139"/>
                    <a:pt x="6015" y="2139"/>
                  </a:cubicBezTo>
                  <a:cubicBezTo>
                    <a:pt x="6015" y="2155"/>
                    <a:pt x="6032" y="2189"/>
                    <a:pt x="6015" y="2189"/>
                  </a:cubicBezTo>
                  <a:cubicBezTo>
                    <a:pt x="6015" y="2222"/>
                    <a:pt x="6099" y="2189"/>
                    <a:pt x="6082" y="2239"/>
                  </a:cubicBezTo>
                  <a:cubicBezTo>
                    <a:pt x="6149" y="2206"/>
                    <a:pt x="6132" y="2289"/>
                    <a:pt x="6166" y="2189"/>
                  </a:cubicBezTo>
                  <a:cubicBezTo>
                    <a:pt x="6132" y="2172"/>
                    <a:pt x="6099" y="2155"/>
                    <a:pt x="6116" y="2089"/>
                  </a:cubicBezTo>
                  <a:close/>
                  <a:moveTo>
                    <a:pt x="6099" y="1404"/>
                  </a:moveTo>
                  <a:cubicBezTo>
                    <a:pt x="6049" y="1370"/>
                    <a:pt x="5999" y="1420"/>
                    <a:pt x="5982" y="1470"/>
                  </a:cubicBezTo>
                  <a:cubicBezTo>
                    <a:pt x="6049" y="1470"/>
                    <a:pt x="6049" y="1487"/>
                    <a:pt x="6099" y="1470"/>
                  </a:cubicBezTo>
                  <a:close/>
                  <a:moveTo>
                    <a:pt x="5481" y="1270"/>
                  </a:moveTo>
                  <a:cubicBezTo>
                    <a:pt x="5447" y="1270"/>
                    <a:pt x="5497" y="1303"/>
                    <a:pt x="5464" y="1320"/>
                  </a:cubicBezTo>
                  <a:cubicBezTo>
                    <a:pt x="5430" y="1320"/>
                    <a:pt x="5414" y="1320"/>
                    <a:pt x="5414" y="1287"/>
                  </a:cubicBezTo>
                  <a:cubicBezTo>
                    <a:pt x="5447" y="1287"/>
                    <a:pt x="5447" y="1220"/>
                    <a:pt x="5464" y="1186"/>
                  </a:cubicBezTo>
                  <a:cubicBezTo>
                    <a:pt x="5447" y="1236"/>
                    <a:pt x="5497" y="1220"/>
                    <a:pt x="5481" y="1270"/>
                  </a:cubicBezTo>
                  <a:close/>
                  <a:moveTo>
                    <a:pt x="9273" y="1788"/>
                  </a:moveTo>
                  <a:lnTo>
                    <a:pt x="9273" y="1754"/>
                  </a:lnTo>
                  <a:lnTo>
                    <a:pt x="9307" y="1754"/>
                  </a:lnTo>
                  <a:cubicBezTo>
                    <a:pt x="9307" y="1738"/>
                    <a:pt x="9307" y="1704"/>
                    <a:pt x="9324" y="1704"/>
                  </a:cubicBezTo>
                  <a:cubicBezTo>
                    <a:pt x="9324" y="1754"/>
                    <a:pt x="9324" y="1805"/>
                    <a:pt x="9273" y="1788"/>
                  </a:cubicBezTo>
                  <a:close/>
                  <a:moveTo>
                    <a:pt x="9207" y="2724"/>
                  </a:moveTo>
                  <a:cubicBezTo>
                    <a:pt x="9207" y="2673"/>
                    <a:pt x="9173" y="2757"/>
                    <a:pt x="9156" y="2724"/>
                  </a:cubicBezTo>
                  <a:cubicBezTo>
                    <a:pt x="9156" y="2757"/>
                    <a:pt x="9123" y="2740"/>
                    <a:pt x="9140" y="2790"/>
                  </a:cubicBezTo>
                  <a:cubicBezTo>
                    <a:pt x="9090" y="2774"/>
                    <a:pt x="9040" y="2857"/>
                    <a:pt x="9023" y="2790"/>
                  </a:cubicBezTo>
                  <a:cubicBezTo>
                    <a:pt x="9056" y="2790"/>
                    <a:pt x="9073" y="2774"/>
                    <a:pt x="9073" y="2724"/>
                  </a:cubicBezTo>
                  <a:cubicBezTo>
                    <a:pt x="9106" y="2740"/>
                    <a:pt x="9140" y="2724"/>
                    <a:pt x="9123" y="2690"/>
                  </a:cubicBezTo>
                  <a:cubicBezTo>
                    <a:pt x="9173" y="2673"/>
                    <a:pt x="9207" y="2724"/>
                    <a:pt x="9207" y="2673"/>
                  </a:cubicBezTo>
                  <a:cubicBezTo>
                    <a:pt x="9173" y="2673"/>
                    <a:pt x="9207" y="2657"/>
                    <a:pt x="9190" y="2623"/>
                  </a:cubicBezTo>
                  <a:cubicBezTo>
                    <a:pt x="9223" y="2607"/>
                    <a:pt x="9223" y="2607"/>
                    <a:pt x="9257" y="2623"/>
                  </a:cubicBezTo>
                  <a:cubicBezTo>
                    <a:pt x="9257" y="2657"/>
                    <a:pt x="9240" y="2690"/>
                    <a:pt x="9207" y="2724"/>
                  </a:cubicBezTo>
                  <a:close/>
                  <a:moveTo>
                    <a:pt x="9140" y="1888"/>
                  </a:moveTo>
                  <a:cubicBezTo>
                    <a:pt x="9156" y="1805"/>
                    <a:pt x="9223" y="1938"/>
                    <a:pt x="9290" y="1855"/>
                  </a:cubicBezTo>
                  <a:cubicBezTo>
                    <a:pt x="9257" y="1805"/>
                    <a:pt x="9240" y="1754"/>
                    <a:pt x="9207" y="1738"/>
                  </a:cubicBezTo>
                  <a:cubicBezTo>
                    <a:pt x="9156" y="1738"/>
                    <a:pt x="9140" y="1788"/>
                    <a:pt x="9090" y="1754"/>
                  </a:cubicBezTo>
                  <a:cubicBezTo>
                    <a:pt x="9090" y="1771"/>
                    <a:pt x="9090" y="1788"/>
                    <a:pt x="9073" y="1788"/>
                  </a:cubicBezTo>
                  <a:cubicBezTo>
                    <a:pt x="9073" y="1805"/>
                    <a:pt x="9090" y="1805"/>
                    <a:pt x="9090" y="1788"/>
                  </a:cubicBezTo>
                  <a:cubicBezTo>
                    <a:pt x="9140" y="1788"/>
                    <a:pt x="9106" y="1855"/>
                    <a:pt x="9140" y="1888"/>
                  </a:cubicBezTo>
                  <a:close/>
                  <a:moveTo>
                    <a:pt x="8789" y="2105"/>
                  </a:moveTo>
                  <a:lnTo>
                    <a:pt x="8755" y="2105"/>
                  </a:lnTo>
                  <a:cubicBezTo>
                    <a:pt x="8755" y="2072"/>
                    <a:pt x="8755" y="2038"/>
                    <a:pt x="8772" y="2038"/>
                  </a:cubicBezTo>
                  <a:cubicBezTo>
                    <a:pt x="8772" y="2089"/>
                    <a:pt x="8806" y="2055"/>
                    <a:pt x="8772" y="2089"/>
                  </a:cubicBezTo>
                  <a:cubicBezTo>
                    <a:pt x="8789" y="2089"/>
                    <a:pt x="8789" y="2089"/>
                    <a:pt x="8789" y="2105"/>
                  </a:cubicBezTo>
                  <a:close/>
                  <a:moveTo>
                    <a:pt x="8973" y="2423"/>
                  </a:moveTo>
                  <a:cubicBezTo>
                    <a:pt x="8956" y="2490"/>
                    <a:pt x="8973" y="2490"/>
                    <a:pt x="8939" y="2540"/>
                  </a:cubicBezTo>
                  <a:cubicBezTo>
                    <a:pt x="8906" y="2506"/>
                    <a:pt x="8856" y="2473"/>
                    <a:pt x="8839" y="2423"/>
                  </a:cubicBezTo>
                  <a:cubicBezTo>
                    <a:pt x="8822" y="2406"/>
                    <a:pt x="8789" y="2439"/>
                    <a:pt x="8755" y="2456"/>
                  </a:cubicBezTo>
                  <a:cubicBezTo>
                    <a:pt x="8772" y="2456"/>
                    <a:pt x="8789" y="2456"/>
                    <a:pt x="8806" y="2473"/>
                  </a:cubicBezTo>
                  <a:cubicBezTo>
                    <a:pt x="8772" y="2473"/>
                    <a:pt x="8789" y="2506"/>
                    <a:pt x="8772" y="2506"/>
                  </a:cubicBezTo>
                  <a:cubicBezTo>
                    <a:pt x="8789" y="2473"/>
                    <a:pt x="8739" y="2490"/>
                    <a:pt x="8722" y="2473"/>
                  </a:cubicBezTo>
                  <a:cubicBezTo>
                    <a:pt x="8755" y="2506"/>
                    <a:pt x="8722" y="2523"/>
                    <a:pt x="8705" y="2540"/>
                  </a:cubicBezTo>
                  <a:cubicBezTo>
                    <a:pt x="8689" y="2439"/>
                    <a:pt x="8689" y="2323"/>
                    <a:pt x="8739" y="2272"/>
                  </a:cubicBezTo>
                  <a:cubicBezTo>
                    <a:pt x="8755" y="2339"/>
                    <a:pt x="8789" y="2306"/>
                    <a:pt x="8806" y="2306"/>
                  </a:cubicBezTo>
                  <a:cubicBezTo>
                    <a:pt x="8856" y="2306"/>
                    <a:pt x="8872" y="2423"/>
                    <a:pt x="8973" y="2423"/>
                  </a:cubicBezTo>
                  <a:close/>
                  <a:moveTo>
                    <a:pt x="9340" y="4328"/>
                  </a:moveTo>
                  <a:cubicBezTo>
                    <a:pt x="9340" y="4361"/>
                    <a:pt x="9357" y="4378"/>
                    <a:pt x="9374" y="4411"/>
                  </a:cubicBezTo>
                  <a:cubicBezTo>
                    <a:pt x="9324" y="4411"/>
                    <a:pt x="9324" y="4461"/>
                    <a:pt x="9340" y="4495"/>
                  </a:cubicBezTo>
                  <a:cubicBezTo>
                    <a:pt x="9273" y="4511"/>
                    <a:pt x="9273" y="4444"/>
                    <a:pt x="9240" y="4428"/>
                  </a:cubicBezTo>
                  <a:cubicBezTo>
                    <a:pt x="9240" y="4378"/>
                    <a:pt x="9207" y="4311"/>
                    <a:pt x="9190" y="4277"/>
                  </a:cubicBezTo>
                  <a:cubicBezTo>
                    <a:pt x="9156" y="4328"/>
                    <a:pt x="9106" y="4244"/>
                    <a:pt x="9090" y="4277"/>
                  </a:cubicBezTo>
                  <a:cubicBezTo>
                    <a:pt x="9090" y="4227"/>
                    <a:pt x="9073" y="4261"/>
                    <a:pt x="9040" y="4211"/>
                  </a:cubicBezTo>
                  <a:cubicBezTo>
                    <a:pt x="9040" y="4160"/>
                    <a:pt x="9073" y="4094"/>
                    <a:pt x="9056" y="4077"/>
                  </a:cubicBezTo>
                  <a:cubicBezTo>
                    <a:pt x="9106" y="4060"/>
                    <a:pt x="9090" y="4144"/>
                    <a:pt x="9123" y="4110"/>
                  </a:cubicBezTo>
                  <a:cubicBezTo>
                    <a:pt x="9123" y="4160"/>
                    <a:pt x="9073" y="4144"/>
                    <a:pt x="9090" y="4211"/>
                  </a:cubicBezTo>
                  <a:cubicBezTo>
                    <a:pt x="9123" y="4144"/>
                    <a:pt x="9190" y="4244"/>
                    <a:pt x="9240" y="4194"/>
                  </a:cubicBezTo>
                  <a:cubicBezTo>
                    <a:pt x="9223" y="4244"/>
                    <a:pt x="9290" y="4211"/>
                    <a:pt x="9290" y="4244"/>
                  </a:cubicBezTo>
                  <a:cubicBezTo>
                    <a:pt x="9257" y="4244"/>
                    <a:pt x="9257" y="4277"/>
                    <a:pt x="9257" y="4311"/>
                  </a:cubicBezTo>
                  <a:cubicBezTo>
                    <a:pt x="9290" y="4311"/>
                    <a:pt x="9307" y="4344"/>
                    <a:pt x="9340" y="4328"/>
                  </a:cubicBezTo>
                  <a:close/>
                  <a:moveTo>
                    <a:pt x="9825" y="3876"/>
                  </a:moveTo>
                  <a:cubicBezTo>
                    <a:pt x="9808" y="3876"/>
                    <a:pt x="9808" y="3893"/>
                    <a:pt x="9825" y="3893"/>
                  </a:cubicBezTo>
                  <a:cubicBezTo>
                    <a:pt x="9758" y="3910"/>
                    <a:pt x="9725" y="3977"/>
                    <a:pt x="9624" y="3943"/>
                  </a:cubicBezTo>
                  <a:cubicBezTo>
                    <a:pt x="9674" y="3977"/>
                    <a:pt x="9608" y="4010"/>
                    <a:pt x="9641" y="4027"/>
                  </a:cubicBezTo>
                  <a:cubicBezTo>
                    <a:pt x="9658" y="4027"/>
                    <a:pt x="9658" y="4027"/>
                    <a:pt x="9641" y="4010"/>
                  </a:cubicBezTo>
                  <a:cubicBezTo>
                    <a:pt x="9708" y="4060"/>
                    <a:pt x="9808" y="4060"/>
                    <a:pt x="9842" y="4077"/>
                  </a:cubicBezTo>
                  <a:cubicBezTo>
                    <a:pt x="9858" y="4077"/>
                    <a:pt x="9875" y="4027"/>
                    <a:pt x="9875" y="4077"/>
                  </a:cubicBezTo>
                  <a:cubicBezTo>
                    <a:pt x="9892" y="4077"/>
                    <a:pt x="9908" y="4043"/>
                    <a:pt x="9942" y="4043"/>
                  </a:cubicBezTo>
                  <a:cubicBezTo>
                    <a:pt x="9925" y="4027"/>
                    <a:pt x="9908" y="4010"/>
                    <a:pt x="9908" y="3960"/>
                  </a:cubicBezTo>
                  <a:cubicBezTo>
                    <a:pt x="9875" y="3943"/>
                    <a:pt x="9842" y="3910"/>
                    <a:pt x="9825" y="3876"/>
                  </a:cubicBezTo>
                  <a:close/>
                  <a:moveTo>
                    <a:pt x="9557" y="5096"/>
                  </a:moveTo>
                  <a:lnTo>
                    <a:pt x="9557" y="5146"/>
                  </a:lnTo>
                  <a:cubicBezTo>
                    <a:pt x="9591" y="5130"/>
                    <a:pt x="9591" y="5196"/>
                    <a:pt x="9574" y="5196"/>
                  </a:cubicBezTo>
                  <a:cubicBezTo>
                    <a:pt x="9574" y="5130"/>
                    <a:pt x="9524" y="5213"/>
                    <a:pt x="9507" y="5163"/>
                  </a:cubicBezTo>
                  <a:cubicBezTo>
                    <a:pt x="9541" y="5163"/>
                    <a:pt x="9524" y="5130"/>
                    <a:pt x="9507" y="5130"/>
                  </a:cubicBezTo>
                  <a:cubicBezTo>
                    <a:pt x="9541" y="5130"/>
                    <a:pt x="9541" y="5096"/>
                    <a:pt x="9557" y="5096"/>
                  </a:cubicBezTo>
                  <a:close/>
                  <a:moveTo>
                    <a:pt x="9524" y="5196"/>
                  </a:moveTo>
                  <a:cubicBezTo>
                    <a:pt x="9507" y="5213"/>
                    <a:pt x="9441" y="5213"/>
                    <a:pt x="9457" y="5246"/>
                  </a:cubicBezTo>
                  <a:cubicBezTo>
                    <a:pt x="9424" y="5213"/>
                    <a:pt x="9407" y="5263"/>
                    <a:pt x="9374" y="5230"/>
                  </a:cubicBezTo>
                  <a:cubicBezTo>
                    <a:pt x="9357" y="5297"/>
                    <a:pt x="9424" y="5380"/>
                    <a:pt x="9340" y="5380"/>
                  </a:cubicBezTo>
                  <a:cubicBezTo>
                    <a:pt x="9407" y="5430"/>
                    <a:pt x="9474" y="5297"/>
                    <a:pt x="9507" y="5363"/>
                  </a:cubicBezTo>
                  <a:cubicBezTo>
                    <a:pt x="9524" y="5330"/>
                    <a:pt x="9541" y="5297"/>
                    <a:pt x="9557" y="5246"/>
                  </a:cubicBezTo>
                  <a:cubicBezTo>
                    <a:pt x="9541" y="5246"/>
                    <a:pt x="9524" y="5280"/>
                    <a:pt x="9524" y="5263"/>
                  </a:cubicBezTo>
                  <a:cubicBezTo>
                    <a:pt x="9507" y="5263"/>
                    <a:pt x="9524" y="5313"/>
                    <a:pt x="9507" y="5330"/>
                  </a:cubicBezTo>
                  <a:cubicBezTo>
                    <a:pt x="9491" y="5330"/>
                    <a:pt x="9474" y="5313"/>
                    <a:pt x="9474" y="5297"/>
                  </a:cubicBezTo>
                  <a:cubicBezTo>
                    <a:pt x="9491" y="5263"/>
                    <a:pt x="9541" y="5263"/>
                    <a:pt x="9524" y="5196"/>
                  </a:cubicBezTo>
                  <a:close/>
                  <a:moveTo>
                    <a:pt x="8755" y="2640"/>
                  </a:moveTo>
                  <a:cubicBezTo>
                    <a:pt x="8755" y="2707"/>
                    <a:pt x="8722" y="2690"/>
                    <a:pt x="8705" y="2707"/>
                  </a:cubicBezTo>
                  <a:cubicBezTo>
                    <a:pt x="8705" y="2740"/>
                    <a:pt x="8739" y="2740"/>
                    <a:pt x="8755" y="2774"/>
                  </a:cubicBezTo>
                  <a:cubicBezTo>
                    <a:pt x="8705" y="2757"/>
                    <a:pt x="8655" y="2840"/>
                    <a:pt x="8639" y="2757"/>
                  </a:cubicBezTo>
                  <a:cubicBezTo>
                    <a:pt x="8655" y="2757"/>
                    <a:pt x="8689" y="2757"/>
                    <a:pt x="8689" y="2740"/>
                  </a:cubicBezTo>
                  <a:cubicBezTo>
                    <a:pt x="8672" y="2640"/>
                    <a:pt x="8672" y="2757"/>
                    <a:pt x="8639" y="2673"/>
                  </a:cubicBezTo>
                  <a:cubicBezTo>
                    <a:pt x="8639" y="2690"/>
                    <a:pt x="8639" y="2707"/>
                    <a:pt x="8622" y="2707"/>
                  </a:cubicBezTo>
                  <a:cubicBezTo>
                    <a:pt x="8572" y="2640"/>
                    <a:pt x="8705" y="2673"/>
                    <a:pt x="8672" y="2640"/>
                  </a:cubicBezTo>
                  <a:cubicBezTo>
                    <a:pt x="8705" y="2657"/>
                    <a:pt x="8705" y="2657"/>
                    <a:pt x="8755" y="2640"/>
                  </a:cubicBezTo>
                  <a:close/>
                  <a:moveTo>
                    <a:pt x="7486" y="2640"/>
                  </a:moveTo>
                  <a:cubicBezTo>
                    <a:pt x="7486" y="2707"/>
                    <a:pt x="7552" y="2657"/>
                    <a:pt x="7586" y="2673"/>
                  </a:cubicBezTo>
                  <a:cubicBezTo>
                    <a:pt x="7569" y="2707"/>
                    <a:pt x="7552" y="2724"/>
                    <a:pt x="7536" y="2757"/>
                  </a:cubicBezTo>
                  <a:cubicBezTo>
                    <a:pt x="7519" y="2690"/>
                    <a:pt x="7385" y="2757"/>
                    <a:pt x="7419" y="2690"/>
                  </a:cubicBezTo>
                  <a:cubicBezTo>
                    <a:pt x="7385" y="2740"/>
                    <a:pt x="7335" y="2774"/>
                    <a:pt x="7385" y="2824"/>
                  </a:cubicBezTo>
                  <a:cubicBezTo>
                    <a:pt x="7335" y="2790"/>
                    <a:pt x="7335" y="2824"/>
                    <a:pt x="7302" y="2857"/>
                  </a:cubicBezTo>
                  <a:cubicBezTo>
                    <a:pt x="7302" y="2807"/>
                    <a:pt x="7218" y="2824"/>
                    <a:pt x="7252" y="2874"/>
                  </a:cubicBezTo>
                  <a:cubicBezTo>
                    <a:pt x="7268" y="2874"/>
                    <a:pt x="7268" y="2840"/>
                    <a:pt x="7285" y="2874"/>
                  </a:cubicBezTo>
                  <a:cubicBezTo>
                    <a:pt x="7235" y="2891"/>
                    <a:pt x="7285" y="2907"/>
                    <a:pt x="7252" y="2924"/>
                  </a:cubicBezTo>
                  <a:cubicBezTo>
                    <a:pt x="7285" y="2907"/>
                    <a:pt x="7285" y="3008"/>
                    <a:pt x="7268" y="3008"/>
                  </a:cubicBezTo>
                  <a:cubicBezTo>
                    <a:pt x="7252" y="2991"/>
                    <a:pt x="7202" y="3091"/>
                    <a:pt x="7135" y="3041"/>
                  </a:cubicBezTo>
                  <a:cubicBezTo>
                    <a:pt x="7135" y="3058"/>
                    <a:pt x="7151" y="3108"/>
                    <a:pt x="7118" y="3108"/>
                  </a:cubicBezTo>
                  <a:cubicBezTo>
                    <a:pt x="7135" y="3058"/>
                    <a:pt x="7068" y="3108"/>
                    <a:pt x="7085" y="3074"/>
                  </a:cubicBezTo>
                  <a:cubicBezTo>
                    <a:pt x="7135" y="3074"/>
                    <a:pt x="7085" y="2991"/>
                    <a:pt x="7135" y="2957"/>
                  </a:cubicBezTo>
                  <a:cubicBezTo>
                    <a:pt x="7118" y="2974"/>
                    <a:pt x="7085" y="2924"/>
                    <a:pt x="7051" y="2957"/>
                  </a:cubicBezTo>
                  <a:cubicBezTo>
                    <a:pt x="7068" y="2874"/>
                    <a:pt x="6984" y="2974"/>
                    <a:pt x="6984" y="2924"/>
                  </a:cubicBezTo>
                  <a:cubicBezTo>
                    <a:pt x="7018" y="2874"/>
                    <a:pt x="6934" y="2874"/>
                    <a:pt x="6951" y="2824"/>
                  </a:cubicBezTo>
                  <a:cubicBezTo>
                    <a:pt x="7001" y="2857"/>
                    <a:pt x="6984" y="2707"/>
                    <a:pt x="6984" y="2724"/>
                  </a:cubicBezTo>
                  <a:cubicBezTo>
                    <a:pt x="6934" y="2807"/>
                    <a:pt x="6867" y="2724"/>
                    <a:pt x="6817" y="2790"/>
                  </a:cubicBezTo>
                  <a:cubicBezTo>
                    <a:pt x="6767" y="2774"/>
                    <a:pt x="6801" y="2740"/>
                    <a:pt x="6750" y="2757"/>
                  </a:cubicBezTo>
                  <a:lnTo>
                    <a:pt x="6750" y="2724"/>
                  </a:lnTo>
                  <a:cubicBezTo>
                    <a:pt x="6784" y="2724"/>
                    <a:pt x="6784" y="2740"/>
                    <a:pt x="6784" y="2690"/>
                  </a:cubicBezTo>
                  <a:cubicBezTo>
                    <a:pt x="6817" y="2690"/>
                    <a:pt x="6817" y="2724"/>
                    <a:pt x="6851" y="2724"/>
                  </a:cubicBezTo>
                  <a:cubicBezTo>
                    <a:pt x="6867" y="2690"/>
                    <a:pt x="6851" y="2690"/>
                    <a:pt x="6901" y="2707"/>
                  </a:cubicBezTo>
                  <a:cubicBezTo>
                    <a:pt x="6901" y="2640"/>
                    <a:pt x="6867" y="2640"/>
                    <a:pt x="6867" y="2590"/>
                  </a:cubicBezTo>
                  <a:cubicBezTo>
                    <a:pt x="6901" y="2540"/>
                    <a:pt x="6968" y="2540"/>
                    <a:pt x="7018" y="2556"/>
                  </a:cubicBezTo>
                  <a:cubicBezTo>
                    <a:pt x="7034" y="2640"/>
                    <a:pt x="7001" y="2690"/>
                    <a:pt x="7018" y="2724"/>
                  </a:cubicBezTo>
                  <a:cubicBezTo>
                    <a:pt x="7018" y="2690"/>
                    <a:pt x="7085" y="2707"/>
                    <a:pt x="7085" y="2657"/>
                  </a:cubicBezTo>
                  <a:cubicBezTo>
                    <a:pt x="7085" y="2724"/>
                    <a:pt x="7151" y="2690"/>
                    <a:pt x="7168" y="2724"/>
                  </a:cubicBezTo>
                  <a:cubicBezTo>
                    <a:pt x="7135" y="2707"/>
                    <a:pt x="7151" y="2790"/>
                    <a:pt x="7118" y="2790"/>
                  </a:cubicBezTo>
                  <a:cubicBezTo>
                    <a:pt x="7135" y="2724"/>
                    <a:pt x="7101" y="2790"/>
                    <a:pt x="7085" y="2757"/>
                  </a:cubicBezTo>
                  <a:cubicBezTo>
                    <a:pt x="7085" y="2774"/>
                    <a:pt x="7068" y="2790"/>
                    <a:pt x="7068" y="2790"/>
                  </a:cubicBezTo>
                  <a:cubicBezTo>
                    <a:pt x="7118" y="2807"/>
                    <a:pt x="7085" y="2840"/>
                    <a:pt x="7051" y="2807"/>
                  </a:cubicBezTo>
                  <a:cubicBezTo>
                    <a:pt x="7051" y="2840"/>
                    <a:pt x="7051" y="2857"/>
                    <a:pt x="7068" y="2874"/>
                  </a:cubicBezTo>
                  <a:cubicBezTo>
                    <a:pt x="7085" y="2840"/>
                    <a:pt x="7151" y="2840"/>
                    <a:pt x="7118" y="2807"/>
                  </a:cubicBezTo>
                  <a:cubicBezTo>
                    <a:pt x="7151" y="2807"/>
                    <a:pt x="7168" y="2807"/>
                    <a:pt x="7185" y="2824"/>
                  </a:cubicBezTo>
                  <a:cubicBezTo>
                    <a:pt x="7168" y="2774"/>
                    <a:pt x="7218" y="2790"/>
                    <a:pt x="7218" y="2774"/>
                  </a:cubicBezTo>
                  <a:cubicBezTo>
                    <a:pt x="7168" y="2740"/>
                    <a:pt x="7235" y="2673"/>
                    <a:pt x="7185" y="2640"/>
                  </a:cubicBezTo>
                  <a:cubicBezTo>
                    <a:pt x="7218" y="2640"/>
                    <a:pt x="7268" y="2657"/>
                    <a:pt x="7268" y="2640"/>
                  </a:cubicBezTo>
                  <a:cubicBezTo>
                    <a:pt x="7268" y="2623"/>
                    <a:pt x="7252" y="2623"/>
                    <a:pt x="7252" y="2607"/>
                  </a:cubicBezTo>
                  <a:cubicBezTo>
                    <a:pt x="7235" y="2640"/>
                    <a:pt x="7218" y="2607"/>
                    <a:pt x="7202" y="2590"/>
                  </a:cubicBezTo>
                  <a:cubicBezTo>
                    <a:pt x="7202" y="2607"/>
                    <a:pt x="7202" y="2623"/>
                    <a:pt x="7185" y="2640"/>
                  </a:cubicBezTo>
                  <a:cubicBezTo>
                    <a:pt x="7202" y="2573"/>
                    <a:pt x="7168" y="2573"/>
                    <a:pt x="7135" y="2556"/>
                  </a:cubicBezTo>
                  <a:cubicBezTo>
                    <a:pt x="7135" y="2590"/>
                    <a:pt x="7151" y="2640"/>
                    <a:pt x="7118" y="2640"/>
                  </a:cubicBezTo>
                  <a:cubicBezTo>
                    <a:pt x="7118" y="2590"/>
                    <a:pt x="7118" y="2573"/>
                    <a:pt x="7085" y="2590"/>
                  </a:cubicBezTo>
                  <a:cubicBezTo>
                    <a:pt x="7085" y="2506"/>
                    <a:pt x="7168" y="2590"/>
                    <a:pt x="7168" y="2506"/>
                  </a:cubicBezTo>
                  <a:cubicBezTo>
                    <a:pt x="7218" y="2490"/>
                    <a:pt x="7202" y="2540"/>
                    <a:pt x="7235" y="2540"/>
                  </a:cubicBezTo>
                  <a:cubicBezTo>
                    <a:pt x="7252" y="2506"/>
                    <a:pt x="7218" y="2490"/>
                    <a:pt x="7252" y="2473"/>
                  </a:cubicBezTo>
                  <a:cubicBezTo>
                    <a:pt x="7235" y="2540"/>
                    <a:pt x="7268" y="2623"/>
                    <a:pt x="7285" y="2657"/>
                  </a:cubicBezTo>
                  <a:cubicBezTo>
                    <a:pt x="7302" y="2607"/>
                    <a:pt x="7369" y="2673"/>
                    <a:pt x="7385" y="2623"/>
                  </a:cubicBezTo>
                  <a:cubicBezTo>
                    <a:pt x="7385" y="2640"/>
                    <a:pt x="7369" y="2673"/>
                    <a:pt x="7385" y="2673"/>
                  </a:cubicBezTo>
                  <a:cubicBezTo>
                    <a:pt x="7419" y="2673"/>
                    <a:pt x="7452" y="2657"/>
                    <a:pt x="7486" y="2640"/>
                  </a:cubicBezTo>
                  <a:close/>
                  <a:moveTo>
                    <a:pt x="8154" y="1554"/>
                  </a:moveTo>
                  <a:cubicBezTo>
                    <a:pt x="8121" y="1571"/>
                    <a:pt x="8070" y="1587"/>
                    <a:pt x="8054" y="1554"/>
                  </a:cubicBezTo>
                  <a:cubicBezTo>
                    <a:pt x="8054" y="1520"/>
                    <a:pt x="8054" y="1504"/>
                    <a:pt x="8070" y="1487"/>
                  </a:cubicBezTo>
                  <a:cubicBezTo>
                    <a:pt x="8121" y="1504"/>
                    <a:pt x="8087" y="1537"/>
                    <a:pt x="8137" y="1504"/>
                  </a:cubicBezTo>
                  <a:cubicBezTo>
                    <a:pt x="8137" y="1537"/>
                    <a:pt x="8154" y="1537"/>
                    <a:pt x="8154" y="1554"/>
                  </a:cubicBezTo>
                  <a:close/>
                  <a:moveTo>
                    <a:pt x="8121" y="1320"/>
                  </a:moveTo>
                  <a:cubicBezTo>
                    <a:pt x="8104" y="1320"/>
                    <a:pt x="8104" y="1337"/>
                    <a:pt x="8087" y="1353"/>
                  </a:cubicBezTo>
                  <a:cubicBezTo>
                    <a:pt x="8121" y="1387"/>
                    <a:pt x="8070" y="1370"/>
                    <a:pt x="8087" y="1454"/>
                  </a:cubicBezTo>
                  <a:cubicBezTo>
                    <a:pt x="8104" y="1454"/>
                    <a:pt x="8104" y="1470"/>
                    <a:pt x="8104" y="1487"/>
                  </a:cubicBezTo>
                  <a:cubicBezTo>
                    <a:pt x="8154" y="1454"/>
                    <a:pt x="8121" y="1387"/>
                    <a:pt x="8121" y="1320"/>
                  </a:cubicBezTo>
                  <a:close/>
                  <a:moveTo>
                    <a:pt x="8572" y="1437"/>
                  </a:moveTo>
                  <a:cubicBezTo>
                    <a:pt x="8605" y="1454"/>
                    <a:pt x="8622" y="1404"/>
                    <a:pt x="8622" y="1437"/>
                  </a:cubicBezTo>
                  <a:cubicBezTo>
                    <a:pt x="8622" y="1470"/>
                    <a:pt x="8639" y="1504"/>
                    <a:pt x="8639" y="1554"/>
                  </a:cubicBezTo>
                  <a:cubicBezTo>
                    <a:pt x="8605" y="1537"/>
                    <a:pt x="8588" y="1504"/>
                    <a:pt x="8572" y="1437"/>
                  </a:cubicBezTo>
                  <a:close/>
                  <a:moveTo>
                    <a:pt x="6934" y="835"/>
                  </a:moveTo>
                  <a:cubicBezTo>
                    <a:pt x="6934" y="802"/>
                    <a:pt x="6934" y="785"/>
                    <a:pt x="6918" y="785"/>
                  </a:cubicBezTo>
                  <a:cubicBezTo>
                    <a:pt x="6934" y="769"/>
                    <a:pt x="6951" y="785"/>
                    <a:pt x="6951" y="769"/>
                  </a:cubicBezTo>
                  <a:cubicBezTo>
                    <a:pt x="7001" y="785"/>
                    <a:pt x="6984" y="785"/>
                    <a:pt x="7034" y="802"/>
                  </a:cubicBezTo>
                  <a:cubicBezTo>
                    <a:pt x="7034" y="852"/>
                    <a:pt x="7001" y="852"/>
                    <a:pt x="7034" y="869"/>
                  </a:cubicBezTo>
                  <a:cubicBezTo>
                    <a:pt x="6984" y="886"/>
                    <a:pt x="6984" y="835"/>
                    <a:pt x="6934" y="835"/>
                  </a:cubicBezTo>
                  <a:close/>
                  <a:moveTo>
                    <a:pt x="10777" y="5848"/>
                  </a:moveTo>
                  <a:lnTo>
                    <a:pt x="10777" y="5798"/>
                  </a:lnTo>
                  <a:cubicBezTo>
                    <a:pt x="10794" y="5798"/>
                    <a:pt x="10794" y="5781"/>
                    <a:pt x="10827" y="5781"/>
                  </a:cubicBezTo>
                  <a:cubicBezTo>
                    <a:pt x="10811" y="5815"/>
                    <a:pt x="10794" y="5831"/>
                    <a:pt x="10777" y="5848"/>
                  </a:cubicBezTo>
                  <a:close/>
                  <a:moveTo>
                    <a:pt x="2089" y="10209"/>
                  </a:moveTo>
                  <a:cubicBezTo>
                    <a:pt x="2105" y="10226"/>
                    <a:pt x="2105" y="10242"/>
                    <a:pt x="2122" y="10259"/>
                  </a:cubicBezTo>
                  <a:cubicBezTo>
                    <a:pt x="2122" y="10242"/>
                    <a:pt x="2139" y="10242"/>
                    <a:pt x="2139" y="10259"/>
                  </a:cubicBezTo>
                  <a:cubicBezTo>
                    <a:pt x="2122" y="10259"/>
                    <a:pt x="2122" y="10276"/>
                    <a:pt x="2122" y="10292"/>
                  </a:cubicBezTo>
                  <a:cubicBezTo>
                    <a:pt x="2105" y="10292"/>
                    <a:pt x="2055" y="10242"/>
                    <a:pt x="2089" y="10209"/>
                  </a:cubicBezTo>
                  <a:close/>
                  <a:moveTo>
                    <a:pt x="4378" y="986"/>
                  </a:moveTo>
                  <a:cubicBezTo>
                    <a:pt x="4378" y="1019"/>
                    <a:pt x="4294" y="1036"/>
                    <a:pt x="4344" y="1069"/>
                  </a:cubicBezTo>
                  <a:cubicBezTo>
                    <a:pt x="4344" y="1019"/>
                    <a:pt x="4395" y="1053"/>
                    <a:pt x="4378" y="1069"/>
                  </a:cubicBezTo>
                  <a:cubicBezTo>
                    <a:pt x="4328" y="1053"/>
                    <a:pt x="4361" y="1136"/>
                    <a:pt x="4311" y="1119"/>
                  </a:cubicBezTo>
                  <a:cubicBezTo>
                    <a:pt x="4294" y="1103"/>
                    <a:pt x="4261" y="1086"/>
                    <a:pt x="4261" y="1036"/>
                  </a:cubicBezTo>
                  <a:cubicBezTo>
                    <a:pt x="4278" y="1019"/>
                    <a:pt x="4311" y="986"/>
                    <a:pt x="4294" y="936"/>
                  </a:cubicBezTo>
                  <a:cubicBezTo>
                    <a:pt x="4378" y="902"/>
                    <a:pt x="4311" y="1036"/>
                    <a:pt x="4378" y="986"/>
                  </a:cubicBezTo>
                  <a:close/>
                  <a:moveTo>
                    <a:pt x="4779" y="2239"/>
                  </a:moveTo>
                  <a:cubicBezTo>
                    <a:pt x="4796" y="2272"/>
                    <a:pt x="4862" y="2272"/>
                    <a:pt x="4829" y="2339"/>
                  </a:cubicBezTo>
                  <a:cubicBezTo>
                    <a:pt x="4796" y="2356"/>
                    <a:pt x="4762" y="2272"/>
                    <a:pt x="4779" y="2239"/>
                  </a:cubicBezTo>
                  <a:close/>
                  <a:moveTo>
                    <a:pt x="2740" y="11111"/>
                  </a:moveTo>
                  <a:cubicBezTo>
                    <a:pt x="2791" y="11111"/>
                    <a:pt x="2757" y="11094"/>
                    <a:pt x="2757" y="11078"/>
                  </a:cubicBezTo>
                  <a:cubicBezTo>
                    <a:pt x="2791" y="11061"/>
                    <a:pt x="2791" y="11094"/>
                    <a:pt x="2791" y="11094"/>
                  </a:cubicBezTo>
                  <a:cubicBezTo>
                    <a:pt x="2807" y="11078"/>
                    <a:pt x="2841" y="11011"/>
                    <a:pt x="2841" y="11028"/>
                  </a:cubicBezTo>
                  <a:cubicBezTo>
                    <a:pt x="2841" y="11061"/>
                    <a:pt x="2824" y="11061"/>
                    <a:pt x="2841" y="11078"/>
                  </a:cubicBezTo>
                  <a:cubicBezTo>
                    <a:pt x="2807" y="11078"/>
                    <a:pt x="2807" y="11111"/>
                    <a:pt x="2791" y="11128"/>
                  </a:cubicBezTo>
                  <a:cubicBezTo>
                    <a:pt x="2791" y="11178"/>
                    <a:pt x="2857" y="11128"/>
                    <a:pt x="2824" y="11161"/>
                  </a:cubicBezTo>
                  <a:cubicBezTo>
                    <a:pt x="2824" y="11178"/>
                    <a:pt x="2791" y="11128"/>
                    <a:pt x="2774" y="11161"/>
                  </a:cubicBezTo>
                  <a:cubicBezTo>
                    <a:pt x="2791" y="11094"/>
                    <a:pt x="2757" y="11161"/>
                    <a:pt x="2740" y="11111"/>
                  </a:cubicBezTo>
                  <a:close/>
                  <a:moveTo>
                    <a:pt x="2256" y="10409"/>
                  </a:moveTo>
                  <a:cubicBezTo>
                    <a:pt x="2256" y="10409"/>
                    <a:pt x="2273" y="10426"/>
                    <a:pt x="2273" y="10426"/>
                  </a:cubicBezTo>
                  <a:cubicBezTo>
                    <a:pt x="2289" y="10393"/>
                    <a:pt x="2289" y="10326"/>
                    <a:pt x="2339" y="10359"/>
                  </a:cubicBezTo>
                  <a:cubicBezTo>
                    <a:pt x="2339" y="10292"/>
                    <a:pt x="2373" y="10292"/>
                    <a:pt x="2323" y="10276"/>
                  </a:cubicBezTo>
                  <a:cubicBezTo>
                    <a:pt x="2390" y="10242"/>
                    <a:pt x="2456" y="10226"/>
                    <a:pt x="2540" y="10226"/>
                  </a:cubicBezTo>
                  <a:cubicBezTo>
                    <a:pt x="2523" y="10359"/>
                    <a:pt x="2406" y="10376"/>
                    <a:pt x="2390" y="10476"/>
                  </a:cubicBezTo>
                  <a:cubicBezTo>
                    <a:pt x="2356" y="10460"/>
                    <a:pt x="2356" y="10493"/>
                    <a:pt x="2306" y="10493"/>
                  </a:cubicBezTo>
                  <a:cubicBezTo>
                    <a:pt x="2339" y="10409"/>
                    <a:pt x="2239" y="10443"/>
                    <a:pt x="2256" y="10409"/>
                  </a:cubicBezTo>
                  <a:close/>
                  <a:moveTo>
                    <a:pt x="2607" y="9557"/>
                  </a:moveTo>
                  <a:cubicBezTo>
                    <a:pt x="2623" y="9591"/>
                    <a:pt x="2590" y="9591"/>
                    <a:pt x="2590" y="9607"/>
                  </a:cubicBezTo>
                  <a:cubicBezTo>
                    <a:pt x="2607" y="9607"/>
                    <a:pt x="2607" y="9607"/>
                    <a:pt x="2607" y="9624"/>
                  </a:cubicBezTo>
                  <a:cubicBezTo>
                    <a:pt x="2573" y="9658"/>
                    <a:pt x="2573" y="9591"/>
                    <a:pt x="2573" y="9557"/>
                  </a:cubicBezTo>
                  <a:close/>
                  <a:moveTo>
                    <a:pt x="3192" y="9357"/>
                  </a:moveTo>
                  <a:cubicBezTo>
                    <a:pt x="3175" y="9357"/>
                    <a:pt x="3158" y="9357"/>
                    <a:pt x="3141" y="9373"/>
                  </a:cubicBezTo>
                  <a:cubicBezTo>
                    <a:pt x="3158" y="9307"/>
                    <a:pt x="3108" y="9390"/>
                    <a:pt x="3125" y="9323"/>
                  </a:cubicBezTo>
                  <a:cubicBezTo>
                    <a:pt x="3158" y="9340"/>
                    <a:pt x="3175" y="9290"/>
                    <a:pt x="3141" y="9273"/>
                  </a:cubicBezTo>
                  <a:cubicBezTo>
                    <a:pt x="3158" y="9273"/>
                    <a:pt x="3175" y="9257"/>
                    <a:pt x="3192" y="9257"/>
                  </a:cubicBezTo>
                  <a:cubicBezTo>
                    <a:pt x="3175" y="9307"/>
                    <a:pt x="3225" y="9307"/>
                    <a:pt x="3192" y="9357"/>
                  </a:cubicBezTo>
                  <a:close/>
                  <a:moveTo>
                    <a:pt x="2055" y="9574"/>
                  </a:moveTo>
                  <a:cubicBezTo>
                    <a:pt x="2105" y="9541"/>
                    <a:pt x="2189" y="9524"/>
                    <a:pt x="2172" y="9474"/>
                  </a:cubicBezTo>
                  <a:cubicBezTo>
                    <a:pt x="2189" y="9474"/>
                    <a:pt x="2206" y="9474"/>
                    <a:pt x="2222" y="9474"/>
                  </a:cubicBezTo>
                  <a:cubicBezTo>
                    <a:pt x="2206" y="9507"/>
                    <a:pt x="2239" y="9507"/>
                    <a:pt x="2239" y="9541"/>
                  </a:cubicBezTo>
                  <a:cubicBezTo>
                    <a:pt x="2222" y="9541"/>
                    <a:pt x="2206" y="9524"/>
                    <a:pt x="2206" y="9524"/>
                  </a:cubicBezTo>
                  <a:cubicBezTo>
                    <a:pt x="2206" y="9541"/>
                    <a:pt x="2206" y="9557"/>
                    <a:pt x="2189" y="9574"/>
                  </a:cubicBezTo>
                  <a:cubicBezTo>
                    <a:pt x="2256" y="9591"/>
                    <a:pt x="2239" y="9574"/>
                    <a:pt x="2256" y="9641"/>
                  </a:cubicBezTo>
                  <a:cubicBezTo>
                    <a:pt x="2206" y="9658"/>
                    <a:pt x="2222" y="9607"/>
                    <a:pt x="2206" y="9607"/>
                  </a:cubicBezTo>
                  <a:cubicBezTo>
                    <a:pt x="2206" y="9641"/>
                    <a:pt x="2172" y="9641"/>
                    <a:pt x="2172" y="9658"/>
                  </a:cubicBezTo>
                  <a:cubicBezTo>
                    <a:pt x="2139" y="9641"/>
                    <a:pt x="2089" y="9641"/>
                    <a:pt x="2055" y="9624"/>
                  </a:cubicBezTo>
                  <a:lnTo>
                    <a:pt x="2055" y="9574"/>
                  </a:lnTo>
                  <a:close/>
                  <a:moveTo>
                    <a:pt x="3158" y="9808"/>
                  </a:moveTo>
                  <a:cubicBezTo>
                    <a:pt x="3108" y="9825"/>
                    <a:pt x="3125" y="9775"/>
                    <a:pt x="3058" y="9791"/>
                  </a:cubicBezTo>
                  <a:cubicBezTo>
                    <a:pt x="3058" y="9758"/>
                    <a:pt x="3058" y="9724"/>
                    <a:pt x="3091" y="9708"/>
                  </a:cubicBezTo>
                  <a:cubicBezTo>
                    <a:pt x="3091" y="9775"/>
                    <a:pt x="3125" y="9758"/>
                    <a:pt x="3158" y="9741"/>
                  </a:cubicBezTo>
                  <a:close/>
                  <a:moveTo>
                    <a:pt x="2306" y="9206"/>
                  </a:moveTo>
                  <a:cubicBezTo>
                    <a:pt x="2323" y="9156"/>
                    <a:pt x="2273" y="9173"/>
                    <a:pt x="2289" y="9140"/>
                  </a:cubicBezTo>
                  <a:cubicBezTo>
                    <a:pt x="2339" y="9106"/>
                    <a:pt x="2339" y="9190"/>
                    <a:pt x="2306" y="9206"/>
                  </a:cubicBezTo>
                  <a:close/>
                  <a:moveTo>
                    <a:pt x="2306" y="8588"/>
                  </a:moveTo>
                  <a:cubicBezTo>
                    <a:pt x="2289" y="8605"/>
                    <a:pt x="2356" y="8622"/>
                    <a:pt x="2323" y="8638"/>
                  </a:cubicBezTo>
                  <a:cubicBezTo>
                    <a:pt x="2323" y="8622"/>
                    <a:pt x="2323" y="8622"/>
                    <a:pt x="2306" y="8622"/>
                  </a:cubicBezTo>
                  <a:cubicBezTo>
                    <a:pt x="2306" y="8638"/>
                    <a:pt x="2306" y="8655"/>
                    <a:pt x="2306" y="8655"/>
                  </a:cubicBezTo>
                  <a:cubicBezTo>
                    <a:pt x="2289" y="8638"/>
                    <a:pt x="2273" y="8588"/>
                    <a:pt x="2306" y="8588"/>
                  </a:cubicBezTo>
                  <a:close/>
                  <a:moveTo>
                    <a:pt x="2172" y="10309"/>
                  </a:moveTo>
                  <a:cubicBezTo>
                    <a:pt x="2189" y="10276"/>
                    <a:pt x="2222" y="10292"/>
                    <a:pt x="2256" y="10309"/>
                  </a:cubicBezTo>
                  <a:cubicBezTo>
                    <a:pt x="2273" y="10292"/>
                    <a:pt x="2206" y="10242"/>
                    <a:pt x="2206" y="10192"/>
                  </a:cubicBezTo>
                  <a:cubicBezTo>
                    <a:pt x="2172" y="10226"/>
                    <a:pt x="2206" y="10259"/>
                    <a:pt x="2156" y="10226"/>
                  </a:cubicBezTo>
                  <a:cubicBezTo>
                    <a:pt x="2156" y="10259"/>
                    <a:pt x="2172" y="10276"/>
                    <a:pt x="2172" y="10309"/>
                  </a:cubicBezTo>
                  <a:close/>
                  <a:moveTo>
                    <a:pt x="5447" y="652"/>
                  </a:moveTo>
                  <a:cubicBezTo>
                    <a:pt x="5481" y="585"/>
                    <a:pt x="5430" y="618"/>
                    <a:pt x="5447" y="551"/>
                  </a:cubicBezTo>
                  <a:cubicBezTo>
                    <a:pt x="5414" y="635"/>
                    <a:pt x="5364" y="501"/>
                    <a:pt x="5364" y="635"/>
                  </a:cubicBezTo>
                  <a:cubicBezTo>
                    <a:pt x="5380" y="668"/>
                    <a:pt x="5430" y="635"/>
                    <a:pt x="5447" y="668"/>
                  </a:cubicBezTo>
                  <a:cubicBezTo>
                    <a:pt x="5447" y="668"/>
                    <a:pt x="5447" y="652"/>
                    <a:pt x="5447" y="652"/>
                  </a:cubicBezTo>
                  <a:close/>
                  <a:moveTo>
                    <a:pt x="5380" y="1270"/>
                  </a:moveTo>
                  <a:cubicBezTo>
                    <a:pt x="5364" y="1253"/>
                    <a:pt x="5314" y="1253"/>
                    <a:pt x="5314" y="1203"/>
                  </a:cubicBezTo>
                  <a:cubicBezTo>
                    <a:pt x="5330" y="1203"/>
                    <a:pt x="5347" y="1203"/>
                    <a:pt x="5347" y="1186"/>
                  </a:cubicBezTo>
                  <a:cubicBezTo>
                    <a:pt x="5330" y="1253"/>
                    <a:pt x="5397" y="1270"/>
                    <a:pt x="5380" y="1270"/>
                  </a:cubicBezTo>
                  <a:close/>
                  <a:moveTo>
                    <a:pt x="4862" y="1119"/>
                  </a:moveTo>
                  <a:cubicBezTo>
                    <a:pt x="4879" y="1153"/>
                    <a:pt x="4879" y="1186"/>
                    <a:pt x="4862" y="1220"/>
                  </a:cubicBezTo>
                  <a:cubicBezTo>
                    <a:pt x="4879" y="1186"/>
                    <a:pt x="4829" y="1153"/>
                    <a:pt x="4862" y="1119"/>
                  </a:cubicBezTo>
                  <a:close/>
                  <a:moveTo>
                    <a:pt x="5664" y="284"/>
                  </a:moveTo>
                  <a:cubicBezTo>
                    <a:pt x="5664" y="234"/>
                    <a:pt x="5648" y="201"/>
                    <a:pt x="5631" y="184"/>
                  </a:cubicBezTo>
                  <a:cubicBezTo>
                    <a:pt x="5648" y="184"/>
                    <a:pt x="5664" y="184"/>
                    <a:pt x="5681" y="167"/>
                  </a:cubicBezTo>
                  <a:cubicBezTo>
                    <a:pt x="5698" y="234"/>
                    <a:pt x="5664" y="201"/>
                    <a:pt x="5715" y="234"/>
                  </a:cubicBezTo>
                  <a:cubicBezTo>
                    <a:pt x="5664" y="234"/>
                    <a:pt x="5681" y="267"/>
                    <a:pt x="5664" y="284"/>
                  </a:cubicBezTo>
                  <a:close/>
                  <a:moveTo>
                    <a:pt x="3041" y="11078"/>
                  </a:moveTo>
                  <a:cubicBezTo>
                    <a:pt x="3091" y="11094"/>
                    <a:pt x="3208" y="11094"/>
                    <a:pt x="3192" y="11145"/>
                  </a:cubicBezTo>
                  <a:cubicBezTo>
                    <a:pt x="3175" y="11128"/>
                    <a:pt x="3091" y="11178"/>
                    <a:pt x="3058" y="11195"/>
                  </a:cubicBezTo>
                  <a:cubicBezTo>
                    <a:pt x="3041" y="11145"/>
                    <a:pt x="3008" y="11128"/>
                    <a:pt x="3041" y="11078"/>
                  </a:cubicBezTo>
                  <a:close/>
                  <a:moveTo>
                    <a:pt x="6767" y="11078"/>
                  </a:moveTo>
                  <a:cubicBezTo>
                    <a:pt x="6767" y="11028"/>
                    <a:pt x="6700" y="11061"/>
                    <a:pt x="6717" y="11011"/>
                  </a:cubicBezTo>
                  <a:cubicBezTo>
                    <a:pt x="6734" y="11028"/>
                    <a:pt x="6767" y="10978"/>
                    <a:pt x="6767" y="11011"/>
                  </a:cubicBezTo>
                  <a:cubicBezTo>
                    <a:pt x="6734" y="11028"/>
                    <a:pt x="6801" y="11061"/>
                    <a:pt x="6767" y="11078"/>
                  </a:cubicBezTo>
                  <a:close/>
                  <a:moveTo>
                    <a:pt x="3676" y="8588"/>
                  </a:moveTo>
                  <a:cubicBezTo>
                    <a:pt x="3676" y="8605"/>
                    <a:pt x="3659" y="8588"/>
                    <a:pt x="3659" y="8605"/>
                  </a:cubicBezTo>
                  <a:cubicBezTo>
                    <a:pt x="3676" y="8605"/>
                    <a:pt x="3709" y="8605"/>
                    <a:pt x="3709" y="8622"/>
                  </a:cubicBezTo>
                  <a:cubicBezTo>
                    <a:pt x="3676" y="8638"/>
                    <a:pt x="3643" y="8622"/>
                    <a:pt x="3643" y="8571"/>
                  </a:cubicBezTo>
                  <a:lnTo>
                    <a:pt x="3676" y="8571"/>
                  </a:lnTo>
                  <a:cubicBezTo>
                    <a:pt x="3676" y="8588"/>
                    <a:pt x="3676" y="8588"/>
                    <a:pt x="3676" y="8588"/>
                  </a:cubicBezTo>
                  <a:close/>
                  <a:moveTo>
                    <a:pt x="3626" y="9825"/>
                  </a:moveTo>
                  <a:cubicBezTo>
                    <a:pt x="3626" y="9875"/>
                    <a:pt x="3593" y="9875"/>
                    <a:pt x="3593" y="9908"/>
                  </a:cubicBezTo>
                  <a:cubicBezTo>
                    <a:pt x="3559" y="9875"/>
                    <a:pt x="3576" y="9858"/>
                    <a:pt x="3559" y="9808"/>
                  </a:cubicBezTo>
                  <a:cubicBezTo>
                    <a:pt x="3593" y="9825"/>
                    <a:pt x="3593" y="9791"/>
                    <a:pt x="3626" y="9791"/>
                  </a:cubicBezTo>
                  <a:cubicBezTo>
                    <a:pt x="3626" y="9808"/>
                    <a:pt x="3626" y="9825"/>
                    <a:pt x="3626" y="9825"/>
                  </a:cubicBezTo>
                  <a:close/>
                  <a:moveTo>
                    <a:pt x="3793" y="11713"/>
                  </a:moveTo>
                  <a:cubicBezTo>
                    <a:pt x="3826" y="11713"/>
                    <a:pt x="3810" y="11663"/>
                    <a:pt x="3826" y="11646"/>
                  </a:cubicBezTo>
                  <a:cubicBezTo>
                    <a:pt x="3877" y="11663"/>
                    <a:pt x="3893" y="11679"/>
                    <a:pt x="3910" y="11729"/>
                  </a:cubicBezTo>
                  <a:cubicBezTo>
                    <a:pt x="3860" y="11746"/>
                    <a:pt x="3843" y="11746"/>
                    <a:pt x="3810" y="11796"/>
                  </a:cubicBezTo>
                  <a:cubicBezTo>
                    <a:pt x="3810" y="11746"/>
                    <a:pt x="3776" y="11746"/>
                    <a:pt x="3793" y="11713"/>
                  </a:cubicBezTo>
                  <a:close/>
                  <a:moveTo>
                    <a:pt x="3843" y="11479"/>
                  </a:moveTo>
                  <a:cubicBezTo>
                    <a:pt x="3860" y="11512"/>
                    <a:pt x="3843" y="11512"/>
                    <a:pt x="3843" y="11546"/>
                  </a:cubicBezTo>
                  <a:cubicBezTo>
                    <a:pt x="3860" y="11546"/>
                    <a:pt x="3860" y="11546"/>
                    <a:pt x="3860" y="11562"/>
                  </a:cubicBezTo>
                  <a:cubicBezTo>
                    <a:pt x="3843" y="11562"/>
                    <a:pt x="3843" y="11579"/>
                    <a:pt x="3826" y="11579"/>
                  </a:cubicBezTo>
                  <a:cubicBezTo>
                    <a:pt x="3843" y="11546"/>
                    <a:pt x="3810" y="11546"/>
                    <a:pt x="3810" y="11512"/>
                  </a:cubicBezTo>
                  <a:cubicBezTo>
                    <a:pt x="3826" y="11512"/>
                    <a:pt x="3826" y="11495"/>
                    <a:pt x="3843" y="11479"/>
                  </a:cubicBezTo>
                  <a:close/>
                  <a:moveTo>
                    <a:pt x="3810" y="9006"/>
                  </a:moveTo>
                  <a:cubicBezTo>
                    <a:pt x="3793" y="9023"/>
                    <a:pt x="3760" y="9023"/>
                    <a:pt x="3743" y="8989"/>
                  </a:cubicBezTo>
                  <a:cubicBezTo>
                    <a:pt x="3760" y="8989"/>
                    <a:pt x="3776" y="8956"/>
                    <a:pt x="3810" y="8956"/>
                  </a:cubicBezTo>
                  <a:cubicBezTo>
                    <a:pt x="3810" y="8972"/>
                    <a:pt x="3826" y="8989"/>
                    <a:pt x="3810" y="9006"/>
                  </a:cubicBezTo>
                  <a:close/>
                  <a:moveTo>
                    <a:pt x="6299" y="10109"/>
                  </a:moveTo>
                  <a:cubicBezTo>
                    <a:pt x="6366" y="10092"/>
                    <a:pt x="6366" y="10159"/>
                    <a:pt x="6416" y="10159"/>
                  </a:cubicBezTo>
                  <a:cubicBezTo>
                    <a:pt x="6416" y="10192"/>
                    <a:pt x="6400" y="10142"/>
                    <a:pt x="6366" y="10159"/>
                  </a:cubicBezTo>
                  <a:cubicBezTo>
                    <a:pt x="6366" y="10176"/>
                    <a:pt x="6383" y="10192"/>
                    <a:pt x="6383" y="10209"/>
                  </a:cubicBezTo>
                  <a:cubicBezTo>
                    <a:pt x="6416" y="10159"/>
                    <a:pt x="6400" y="10226"/>
                    <a:pt x="6450" y="10209"/>
                  </a:cubicBezTo>
                  <a:cubicBezTo>
                    <a:pt x="6400" y="10242"/>
                    <a:pt x="6383" y="10376"/>
                    <a:pt x="6450" y="10376"/>
                  </a:cubicBezTo>
                  <a:cubicBezTo>
                    <a:pt x="6366" y="10460"/>
                    <a:pt x="6266" y="10426"/>
                    <a:pt x="6166" y="10426"/>
                  </a:cubicBezTo>
                  <a:lnTo>
                    <a:pt x="6166" y="10476"/>
                  </a:lnTo>
                  <a:cubicBezTo>
                    <a:pt x="6149" y="10460"/>
                    <a:pt x="6132" y="10460"/>
                    <a:pt x="6116" y="10426"/>
                  </a:cubicBezTo>
                  <a:cubicBezTo>
                    <a:pt x="6116" y="10510"/>
                    <a:pt x="6099" y="10560"/>
                    <a:pt x="6132" y="10627"/>
                  </a:cubicBezTo>
                  <a:cubicBezTo>
                    <a:pt x="6182" y="10593"/>
                    <a:pt x="6266" y="10610"/>
                    <a:pt x="6316" y="10560"/>
                  </a:cubicBezTo>
                  <a:cubicBezTo>
                    <a:pt x="6333" y="10577"/>
                    <a:pt x="6333" y="10627"/>
                    <a:pt x="6366" y="10610"/>
                  </a:cubicBezTo>
                  <a:cubicBezTo>
                    <a:pt x="6349" y="10627"/>
                    <a:pt x="6349" y="10660"/>
                    <a:pt x="6333" y="10677"/>
                  </a:cubicBezTo>
                  <a:cubicBezTo>
                    <a:pt x="6316" y="10643"/>
                    <a:pt x="6316" y="10610"/>
                    <a:pt x="6299" y="10593"/>
                  </a:cubicBezTo>
                  <a:cubicBezTo>
                    <a:pt x="6299" y="10643"/>
                    <a:pt x="6316" y="10794"/>
                    <a:pt x="6416" y="10777"/>
                  </a:cubicBezTo>
                  <a:cubicBezTo>
                    <a:pt x="6383" y="10727"/>
                    <a:pt x="6483" y="10777"/>
                    <a:pt x="6450" y="10727"/>
                  </a:cubicBezTo>
                  <a:cubicBezTo>
                    <a:pt x="6500" y="10727"/>
                    <a:pt x="6567" y="10794"/>
                    <a:pt x="6567" y="10744"/>
                  </a:cubicBezTo>
                  <a:cubicBezTo>
                    <a:pt x="6617" y="10777"/>
                    <a:pt x="6667" y="10844"/>
                    <a:pt x="6734" y="10844"/>
                  </a:cubicBezTo>
                  <a:cubicBezTo>
                    <a:pt x="6734" y="10861"/>
                    <a:pt x="6717" y="10877"/>
                    <a:pt x="6734" y="10877"/>
                  </a:cubicBezTo>
                  <a:cubicBezTo>
                    <a:pt x="6700" y="10911"/>
                    <a:pt x="6600" y="10911"/>
                    <a:pt x="6617" y="10844"/>
                  </a:cubicBezTo>
                  <a:cubicBezTo>
                    <a:pt x="6583" y="10810"/>
                    <a:pt x="6567" y="10911"/>
                    <a:pt x="6583" y="10944"/>
                  </a:cubicBezTo>
                  <a:cubicBezTo>
                    <a:pt x="6633" y="10927"/>
                    <a:pt x="6667" y="10877"/>
                    <a:pt x="6684" y="10944"/>
                  </a:cubicBezTo>
                  <a:cubicBezTo>
                    <a:pt x="6734" y="10944"/>
                    <a:pt x="6734" y="10911"/>
                    <a:pt x="6767" y="10927"/>
                  </a:cubicBezTo>
                  <a:cubicBezTo>
                    <a:pt x="6734" y="10877"/>
                    <a:pt x="6767" y="10844"/>
                    <a:pt x="6801" y="10877"/>
                  </a:cubicBezTo>
                  <a:cubicBezTo>
                    <a:pt x="6834" y="10810"/>
                    <a:pt x="6767" y="10827"/>
                    <a:pt x="6767" y="10744"/>
                  </a:cubicBezTo>
                  <a:cubicBezTo>
                    <a:pt x="6750" y="10760"/>
                    <a:pt x="6700" y="10760"/>
                    <a:pt x="6684" y="10744"/>
                  </a:cubicBezTo>
                  <a:cubicBezTo>
                    <a:pt x="6700" y="10710"/>
                    <a:pt x="6734" y="10760"/>
                    <a:pt x="6734" y="10693"/>
                  </a:cubicBezTo>
                  <a:cubicBezTo>
                    <a:pt x="6767" y="10710"/>
                    <a:pt x="6851" y="10744"/>
                    <a:pt x="6884" y="10693"/>
                  </a:cubicBezTo>
                  <a:cubicBezTo>
                    <a:pt x="6901" y="10727"/>
                    <a:pt x="6934" y="10727"/>
                    <a:pt x="6918" y="10760"/>
                  </a:cubicBezTo>
                  <a:cubicBezTo>
                    <a:pt x="6951" y="10727"/>
                    <a:pt x="6984" y="10693"/>
                    <a:pt x="7018" y="10677"/>
                  </a:cubicBezTo>
                  <a:cubicBezTo>
                    <a:pt x="6984" y="10693"/>
                    <a:pt x="6934" y="10660"/>
                    <a:pt x="6934" y="10610"/>
                  </a:cubicBezTo>
                  <a:cubicBezTo>
                    <a:pt x="6934" y="10577"/>
                    <a:pt x="6901" y="10610"/>
                    <a:pt x="6901" y="10643"/>
                  </a:cubicBezTo>
                  <a:cubicBezTo>
                    <a:pt x="6851" y="10593"/>
                    <a:pt x="6834" y="10660"/>
                    <a:pt x="6817" y="10593"/>
                  </a:cubicBezTo>
                  <a:cubicBezTo>
                    <a:pt x="6734" y="10593"/>
                    <a:pt x="6700" y="10577"/>
                    <a:pt x="6684" y="10593"/>
                  </a:cubicBezTo>
                  <a:cubicBezTo>
                    <a:pt x="6667" y="10577"/>
                    <a:pt x="6633" y="10526"/>
                    <a:pt x="6684" y="10526"/>
                  </a:cubicBezTo>
                  <a:cubicBezTo>
                    <a:pt x="6633" y="10476"/>
                    <a:pt x="6600" y="10560"/>
                    <a:pt x="6583" y="10476"/>
                  </a:cubicBezTo>
                  <a:cubicBezTo>
                    <a:pt x="6533" y="10476"/>
                    <a:pt x="6500" y="10543"/>
                    <a:pt x="6483" y="10593"/>
                  </a:cubicBezTo>
                  <a:cubicBezTo>
                    <a:pt x="6433" y="10593"/>
                    <a:pt x="6416" y="10543"/>
                    <a:pt x="6333" y="10543"/>
                  </a:cubicBezTo>
                  <a:cubicBezTo>
                    <a:pt x="6333" y="10510"/>
                    <a:pt x="6366" y="10493"/>
                    <a:pt x="6366" y="10526"/>
                  </a:cubicBezTo>
                  <a:cubicBezTo>
                    <a:pt x="6416" y="10426"/>
                    <a:pt x="6533" y="10543"/>
                    <a:pt x="6550" y="10359"/>
                  </a:cubicBezTo>
                  <a:cubicBezTo>
                    <a:pt x="6533" y="10376"/>
                    <a:pt x="6500" y="10376"/>
                    <a:pt x="6500" y="10359"/>
                  </a:cubicBezTo>
                  <a:cubicBezTo>
                    <a:pt x="6483" y="10359"/>
                    <a:pt x="6466" y="10376"/>
                    <a:pt x="6466" y="10393"/>
                  </a:cubicBezTo>
                  <a:cubicBezTo>
                    <a:pt x="6433" y="10393"/>
                    <a:pt x="6450" y="10343"/>
                    <a:pt x="6450" y="10309"/>
                  </a:cubicBezTo>
                  <a:cubicBezTo>
                    <a:pt x="6450" y="10292"/>
                    <a:pt x="6483" y="10292"/>
                    <a:pt x="6500" y="10276"/>
                  </a:cubicBezTo>
                  <a:cubicBezTo>
                    <a:pt x="6483" y="10192"/>
                    <a:pt x="6533" y="10125"/>
                    <a:pt x="6517" y="10025"/>
                  </a:cubicBezTo>
                  <a:cubicBezTo>
                    <a:pt x="6483" y="10042"/>
                    <a:pt x="6450" y="9975"/>
                    <a:pt x="6450" y="10042"/>
                  </a:cubicBezTo>
                  <a:cubicBezTo>
                    <a:pt x="6433" y="10025"/>
                    <a:pt x="6433" y="9992"/>
                    <a:pt x="6433" y="9958"/>
                  </a:cubicBezTo>
                  <a:cubicBezTo>
                    <a:pt x="6483" y="9925"/>
                    <a:pt x="6483" y="9841"/>
                    <a:pt x="6567" y="9858"/>
                  </a:cubicBezTo>
                  <a:cubicBezTo>
                    <a:pt x="6567" y="9775"/>
                    <a:pt x="6650" y="9758"/>
                    <a:pt x="6617" y="9691"/>
                  </a:cubicBezTo>
                  <a:cubicBezTo>
                    <a:pt x="6550" y="9758"/>
                    <a:pt x="6483" y="9724"/>
                    <a:pt x="6483" y="9858"/>
                  </a:cubicBezTo>
                  <a:cubicBezTo>
                    <a:pt x="6400" y="9908"/>
                    <a:pt x="6333" y="9992"/>
                    <a:pt x="6232" y="10059"/>
                  </a:cubicBezTo>
                  <a:cubicBezTo>
                    <a:pt x="6216" y="10042"/>
                    <a:pt x="6216" y="10008"/>
                    <a:pt x="6182" y="10025"/>
                  </a:cubicBezTo>
                  <a:cubicBezTo>
                    <a:pt x="6166" y="10075"/>
                    <a:pt x="6132" y="10125"/>
                    <a:pt x="6099" y="10159"/>
                  </a:cubicBezTo>
                  <a:cubicBezTo>
                    <a:pt x="6099" y="10209"/>
                    <a:pt x="6132" y="10226"/>
                    <a:pt x="6149" y="10259"/>
                  </a:cubicBezTo>
                  <a:cubicBezTo>
                    <a:pt x="6216" y="10209"/>
                    <a:pt x="6266" y="10192"/>
                    <a:pt x="6299" y="10109"/>
                  </a:cubicBezTo>
                  <a:close/>
                  <a:moveTo>
                    <a:pt x="6466" y="11345"/>
                  </a:moveTo>
                  <a:cubicBezTo>
                    <a:pt x="6450" y="11379"/>
                    <a:pt x="6466" y="11445"/>
                    <a:pt x="6416" y="11412"/>
                  </a:cubicBezTo>
                  <a:cubicBezTo>
                    <a:pt x="6416" y="11412"/>
                    <a:pt x="6416" y="11429"/>
                    <a:pt x="6416" y="11445"/>
                  </a:cubicBezTo>
                  <a:cubicBezTo>
                    <a:pt x="6466" y="11462"/>
                    <a:pt x="6466" y="11412"/>
                    <a:pt x="6500" y="11412"/>
                  </a:cubicBezTo>
                  <a:cubicBezTo>
                    <a:pt x="6500" y="11379"/>
                    <a:pt x="6483" y="11362"/>
                    <a:pt x="6466" y="11345"/>
                  </a:cubicBezTo>
                  <a:close/>
                  <a:moveTo>
                    <a:pt x="6333" y="11078"/>
                  </a:moveTo>
                  <a:cubicBezTo>
                    <a:pt x="6316" y="11094"/>
                    <a:pt x="6333" y="11161"/>
                    <a:pt x="6333" y="11161"/>
                  </a:cubicBezTo>
                  <a:cubicBezTo>
                    <a:pt x="6316" y="11178"/>
                    <a:pt x="6316" y="11145"/>
                    <a:pt x="6283" y="11161"/>
                  </a:cubicBezTo>
                  <a:cubicBezTo>
                    <a:pt x="6299" y="11211"/>
                    <a:pt x="6283" y="11228"/>
                    <a:pt x="6283" y="11278"/>
                  </a:cubicBezTo>
                  <a:cubicBezTo>
                    <a:pt x="6333" y="11262"/>
                    <a:pt x="6349" y="11195"/>
                    <a:pt x="6400" y="11161"/>
                  </a:cubicBezTo>
                  <a:cubicBezTo>
                    <a:pt x="6400" y="11145"/>
                    <a:pt x="6383" y="11145"/>
                    <a:pt x="6383" y="11161"/>
                  </a:cubicBezTo>
                  <a:cubicBezTo>
                    <a:pt x="6349" y="11161"/>
                    <a:pt x="6349" y="11111"/>
                    <a:pt x="6333" y="11078"/>
                  </a:cubicBezTo>
                  <a:close/>
                  <a:moveTo>
                    <a:pt x="6232" y="10978"/>
                  </a:moveTo>
                  <a:cubicBezTo>
                    <a:pt x="6232" y="10944"/>
                    <a:pt x="6249" y="10927"/>
                    <a:pt x="6283" y="10927"/>
                  </a:cubicBezTo>
                  <a:cubicBezTo>
                    <a:pt x="6283" y="10978"/>
                    <a:pt x="6333" y="10944"/>
                    <a:pt x="6333" y="10978"/>
                  </a:cubicBezTo>
                  <a:cubicBezTo>
                    <a:pt x="6349" y="10961"/>
                    <a:pt x="6333" y="10927"/>
                    <a:pt x="6366" y="10927"/>
                  </a:cubicBezTo>
                  <a:cubicBezTo>
                    <a:pt x="6400" y="10961"/>
                    <a:pt x="6316" y="10961"/>
                    <a:pt x="6333" y="11011"/>
                  </a:cubicBezTo>
                  <a:cubicBezTo>
                    <a:pt x="6349" y="11011"/>
                    <a:pt x="6366" y="10994"/>
                    <a:pt x="6366" y="11011"/>
                  </a:cubicBezTo>
                  <a:cubicBezTo>
                    <a:pt x="6333" y="11028"/>
                    <a:pt x="6283" y="11145"/>
                    <a:pt x="6283" y="11078"/>
                  </a:cubicBezTo>
                  <a:cubicBezTo>
                    <a:pt x="6283" y="11078"/>
                    <a:pt x="6283" y="11094"/>
                    <a:pt x="6299" y="11078"/>
                  </a:cubicBezTo>
                  <a:cubicBezTo>
                    <a:pt x="6283" y="11028"/>
                    <a:pt x="6283" y="11028"/>
                    <a:pt x="6316" y="10978"/>
                  </a:cubicBezTo>
                  <a:cubicBezTo>
                    <a:pt x="6299" y="10994"/>
                    <a:pt x="6249" y="10994"/>
                    <a:pt x="6232" y="10978"/>
                  </a:cubicBezTo>
                  <a:close/>
                  <a:moveTo>
                    <a:pt x="3709" y="351"/>
                  </a:moveTo>
                  <a:lnTo>
                    <a:pt x="3709" y="301"/>
                  </a:lnTo>
                  <a:cubicBezTo>
                    <a:pt x="3760" y="317"/>
                    <a:pt x="3760" y="234"/>
                    <a:pt x="3810" y="284"/>
                  </a:cubicBezTo>
                  <a:cubicBezTo>
                    <a:pt x="3793" y="334"/>
                    <a:pt x="3743" y="334"/>
                    <a:pt x="3709" y="351"/>
                  </a:cubicBezTo>
                  <a:close/>
                  <a:moveTo>
                    <a:pt x="2791" y="11044"/>
                  </a:moveTo>
                  <a:cubicBezTo>
                    <a:pt x="2791" y="11011"/>
                    <a:pt x="2740" y="11011"/>
                    <a:pt x="2740" y="10978"/>
                  </a:cubicBezTo>
                  <a:cubicBezTo>
                    <a:pt x="2757" y="11011"/>
                    <a:pt x="2740" y="11061"/>
                    <a:pt x="2707" y="11094"/>
                  </a:cubicBezTo>
                  <a:cubicBezTo>
                    <a:pt x="2740" y="11094"/>
                    <a:pt x="2740" y="11044"/>
                    <a:pt x="2791" y="11044"/>
                  </a:cubicBezTo>
                  <a:close/>
                  <a:moveTo>
                    <a:pt x="2841" y="11111"/>
                  </a:moveTo>
                  <a:cubicBezTo>
                    <a:pt x="2857" y="11145"/>
                    <a:pt x="2874" y="11161"/>
                    <a:pt x="2891" y="11161"/>
                  </a:cubicBezTo>
                  <a:cubicBezTo>
                    <a:pt x="2891" y="11111"/>
                    <a:pt x="2941" y="11111"/>
                    <a:pt x="2941" y="11078"/>
                  </a:cubicBezTo>
                  <a:cubicBezTo>
                    <a:pt x="2907" y="11061"/>
                    <a:pt x="2941" y="10961"/>
                    <a:pt x="2907" y="10927"/>
                  </a:cubicBezTo>
                  <a:cubicBezTo>
                    <a:pt x="2841" y="10961"/>
                    <a:pt x="2891" y="11111"/>
                    <a:pt x="2841" y="11111"/>
                  </a:cubicBezTo>
                  <a:close/>
                  <a:moveTo>
                    <a:pt x="3459" y="9641"/>
                  </a:moveTo>
                  <a:cubicBezTo>
                    <a:pt x="3459" y="9658"/>
                    <a:pt x="3476" y="9641"/>
                    <a:pt x="3476" y="9658"/>
                  </a:cubicBezTo>
                  <a:lnTo>
                    <a:pt x="3409" y="9658"/>
                  </a:lnTo>
                  <a:lnTo>
                    <a:pt x="3409" y="9607"/>
                  </a:lnTo>
                  <a:cubicBezTo>
                    <a:pt x="3459" y="9591"/>
                    <a:pt x="3425" y="9658"/>
                    <a:pt x="3459" y="9641"/>
                  </a:cubicBezTo>
                  <a:close/>
                  <a:moveTo>
                    <a:pt x="3275" y="11145"/>
                  </a:moveTo>
                  <a:cubicBezTo>
                    <a:pt x="3292" y="11128"/>
                    <a:pt x="3292" y="11128"/>
                    <a:pt x="3292" y="11094"/>
                  </a:cubicBezTo>
                  <a:cubicBezTo>
                    <a:pt x="3292" y="11094"/>
                    <a:pt x="3275" y="11094"/>
                    <a:pt x="3275" y="11078"/>
                  </a:cubicBezTo>
                  <a:cubicBezTo>
                    <a:pt x="3325" y="11128"/>
                    <a:pt x="3342" y="11061"/>
                    <a:pt x="3375" y="11111"/>
                  </a:cubicBezTo>
                  <a:cubicBezTo>
                    <a:pt x="3342" y="11128"/>
                    <a:pt x="3308" y="11195"/>
                    <a:pt x="3275" y="11145"/>
                  </a:cubicBezTo>
                  <a:close/>
                  <a:moveTo>
                    <a:pt x="3258" y="9156"/>
                  </a:moveTo>
                  <a:lnTo>
                    <a:pt x="3258" y="9190"/>
                  </a:lnTo>
                  <a:cubicBezTo>
                    <a:pt x="3242" y="9223"/>
                    <a:pt x="3308" y="9173"/>
                    <a:pt x="3308" y="9223"/>
                  </a:cubicBezTo>
                  <a:cubicBezTo>
                    <a:pt x="3292" y="9240"/>
                    <a:pt x="3275" y="9257"/>
                    <a:pt x="3258" y="9273"/>
                  </a:cubicBezTo>
                  <a:cubicBezTo>
                    <a:pt x="3258" y="9240"/>
                    <a:pt x="3225" y="9190"/>
                    <a:pt x="3258" y="9156"/>
                  </a:cubicBezTo>
                  <a:close/>
                  <a:moveTo>
                    <a:pt x="3526" y="11512"/>
                  </a:moveTo>
                  <a:cubicBezTo>
                    <a:pt x="3576" y="11495"/>
                    <a:pt x="3593" y="11546"/>
                    <a:pt x="3609" y="11512"/>
                  </a:cubicBezTo>
                  <a:cubicBezTo>
                    <a:pt x="3593" y="11562"/>
                    <a:pt x="3643" y="11562"/>
                    <a:pt x="3626" y="11596"/>
                  </a:cubicBezTo>
                  <a:cubicBezTo>
                    <a:pt x="3593" y="11612"/>
                    <a:pt x="3542" y="11596"/>
                    <a:pt x="3509" y="11562"/>
                  </a:cubicBezTo>
                  <a:cubicBezTo>
                    <a:pt x="3526" y="11546"/>
                    <a:pt x="3526" y="11529"/>
                    <a:pt x="3526" y="11512"/>
                  </a:cubicBezTo>
                  <a:close/>
                  <a:moveTo>
                    <a:pt x="3492" y="10760"/>
                  </a:moveTo>
                  <a:cubicBezTo>
                    <a:pt x="3476" y="10760"/>
                    <a:pt x="3459" y="10777"/>
                    <a:pt x="3459" y="10777"/>
                  </a:cubicBezTo>
                  <a:cubicBezTo>
                    <a:pt x="3442" y="10693"/>
                    <a:pt x="3559" y="10727"/>
                    <a:pt x="3492" y="10677"/>
                  </a:cubicBezTo>
                  <a:cubicBezTo>
                    <a:pt x="3576" y="10693"/>
                    <a:pt x="3576" y="10677"/>
                    <a:pt x="3626" y="10677"/>
                  </a:cubicBezTo>
                  <a:cubicBezTo>
                    <a:pt x="3593" y="10693"/>
                    <a:pt x="3626" y="10710"/>
                    <a:pt x="3626" y="10727"/>
                  </a:cubicBezTo>
                  <a:cubicBezTo>
                    <a:pt x="3559" y="10710"/>
                    <a:pt x="3559" y="10727"/>
                    <a:pt x="3492" y="10760"/>
                  </a:cubicBezTo>
                  <a:cubicBezTo>
                    <a:pt x="3509" y="10794"/>
                    <a:pt x="3526" y="10810"/>
                    <a:pt x="3509" y="10844"/>
                  </a:cubicBezTo>
                  <a:cubicBezTo>
                    <a:pt x="3476" y="10861"/>
                    <a:pt x="3476" y="10827"/>
                    <a:pt x="3459" y="10844"/>
                  </a:cubicBezTo>
                  <a:cubicBezTo>
                    <a:pt x="3442" y="10794"/>
                    <a:pt x="3492" y="10810"/>
                    <a:pt x="3492" y="10760"/>
                  </a:cubicBezTo>
                  <a:close/>
                  <a:moveTo>
                    <a:pt x="3359" y="9557"/>
                  </a:moveTo>
                  <a:cubicBezTo>
                    <a:pt x="3375" y="9524"/>
                    <a:pt x="3308" y="9524"/>
                    <a:pt x="3342" y="9507"/>
                  </a:cubicBezTo>
                  <a:cubicBezTo>
                    <a:pt x="3392" y="9541"/>
                    <a:pt x="3325" y="9474"/>
                    <a:pt x="3359" y="9474"/>
                  </a:cubicBezTo>
                  <a:cubicBezTo>
                    <a:pt x="3375" y="9490"/>
                    <a:pt x="3359" y="9440"/>
                    <a:pt x="3409" y="9407"/>
                  </a:cubicBezTo>
                  <a:cubicBezTo>
                    <a:pt x="3409" y="9457"/>
                    <a:pt x="3442" y="9424"/>
                    <a:pt x="3459" y="9424"/>
                  </a:cubicBezTo>
                  <a:cubicBezTo>
                    <a:pt x="3459" y="9490"/>
                    <a:pt x="3476" y="9490"/>
                    <a:pt x="3459" y="9524"/>
                  </a:cubicBezTo>
                  <a:cubicBezTo>
                    <a:pt x="3409" y="9541"/>
                    <a:pt x="3409" y="9490"/>
                    <a:pt x="3375" y="9507"/>
                  </a:cubicBezTo>
                  <a:cubicBezTo>
                    <a:pt x="3375" y="9524"/>
                    <a:pt x="3375" y="9557"/>
                    <a:pt x="3359" y="9557"/>
                  </a:cubicBezTo>
                  <a:close/>
                  <a:moveTo>
                    <a:pt x="2440" y="9156"/>
                  </a:moveTo>
                  <a:cubicBezTo>
                    <a:pt x="2440" y="9123"/>
                    <a:pt x="2423" y="9123"/>
                    <a:pt x="2440" y="9106"/>
                  </a:cubicBezTo>
                  <a:cubicBezTo>
                    <a:pt x="2456" y="9123"/>
                    <a:pt x="2473" y="9056"/>
                    <a:pt x="2440" y="9023"/>
                  </a:cubicBezTo>
                  <a:cubicBezTo>
                    <a:pt x="2490" y="9006"/>
                    <a:pt x="2456" y="8989"/>
                    <a:pt x="2490" y="8956"/>
                  </a:cubicBezTo>
                  <a:cubicBezTo>
                    <a:pt x="2490" y="8972"/>
                    <a:pt x="2490" y="8989"/>
                    <a:pt x="2506" y="8989"/>
                  </a:cubicBezTo>
                  <a:cubicBezTo>
                    <a:pt x="2523" y="8972"/>
                    <a:pt x="2540" y="8972"/>
                    <a:pt x="2540" y="8989"/>
                  </a:cubicBezTo>
                  <a:cubicBezTo>
                    <a:pt x="2490" y="9006"/>
                    <a:pt x="2490" y="9039"/>
                    <a:pt x="2506" y="9089"/>
                  </a:cubicBezTo>
                  <a:cubicBezTo>
                    <a:pt x="2473" y="9106"/>
                    <a:pt x="2456" y="9123"/>
                    <a:pt x="2440" y="9156"/>
                  </a:cubicBezTo>
                  <a:close/>
                  <a:moveTo>
                    <a:pt x="2590" y="9023"/>
                  </a:moveTo>
                  <a:cubicBezTo>
                    <a:pt x="2657" y="8989"/>
                    <a:pt x="2674" y="8939"/>
                    <a:pt x="2674" y="8872"/>
                  </a:cubicBezTo>
                  <a:cubicBezTo>
                    <a:pt x="2640" y="8872"/>
                    <a:pt x="2640" y="8822"/>
                    <a:pt x="2607" y="8822"/>
                  </a:cubicBezTo>
                  <a:cubicBezTo>
                    <a:pt x="2607" y="8805"/>
                    <a:pt x="2623" y="8805"/>
                    <a:pt x="2607" y="8772"/>
                  </a:cubicBezTo>
                  <a:cubicBezTo>
                    <a:pt x="2657" y="8789"/>
                    <a:pt x="2640" y="8872"/>
                    <a:pt x="2690" y="8822"/>
                  </a:cubicBezTo>
                  <a:cubicBezTo>
                    <a:pt x="2657" y="8805"/>
                    <a:pt x="2640" y="8772"/>
                    <a:pt x="2674" y="8739"/>
                  </a:cubicBezTo>
                  <a:cubicBezTo>
                    <a:pt x="2623" y="8722"/>
                    <a:pt x="2623" y="8655"/>
                    <a:pt x="2540" y="8672"/>
                  </a:cubicBezTo>
                  <a:cubicBezTo>
                    <a:pt x="2540" y="8705"/>
                    <a:pt x="2490" y="8772"/>
                    <a:pt x="2456" y="8755"/>
                  </a:cubicBezTo>
                  <a:cubicBezTo>
                    <a:pt x="2506" y="8822"/>
                    <a:pt x="2540" y="8939"/>
                    <a:pt x="2590" y="9023"/>
                  </a:cubicBezTo>
                  <a:close/>
                  <a:moveTo>
                    <a:pt x="2740" y="9557"/>
                  </a:moveTo>
                  <a:cubicBezTo>
                    <a:pt x="2757" y="9607"/>
                    <a:pt x="2824" y="9624"/>
                    <a:pt x="2757" y="9641"/>
                  </a:cubicBezTo>
                  <a:cubicBezTo>
                    <a:pt x="2791" y="9658"/>
                    <a:pt x="2807" y="9674"/>
                    <a:pt x="2857" y="9658"/>
                  </a:cubicBezTo>
                  <a:cubicBezTo>
                    <a:pt x="2857" y="9691"/>
                    <a:pt x="2857" y="9724"/>
                    <a:pt x="2874" y="9741"/>
                  </a:cubicBezTo>
                  <a:cubicBezTo>
                    <a:pt x="2857" y="9758"/>
                    <a:pt x="2807" y="9791"/>
                    <a:pt x="2791" y="9758"/>
                  </a:cubicBezTo>
                  <a:cubicBezTo>
                    <a:pt x="2807" y="9758"/>
                    <a:pt x="2824" y="9758"/>
                    <a:pt x="2841" y="9741"/>
                  </a:cubicBezTo>
                  <a:cubicBezTo>
                    <a:pt x="2791" y="9741"/>
                    <a:pt x="2791" y="9658"/>
                    <a:pt x="2740" y="9708"/>
                  </a:cubicBezTo>
                  <a:cubicBezTo>
                    <a:pt x="2757" y="9641"/>
                    <a:pt x="2707" y="9641"/>
                    <a:pt x="2707" y="9591"/>
                  </a:cubicBezTo>
                  <a:cubicBezTo>
                    <a:pt x="2740" y="9607"/>
                    <a:pt x="2724" y="9557"/>
                    <a:pt x="2740" y="9557"/>
                  </a:cubicBezTo>
                  <a:close/>
                  <a:moveTo>
                    <a:pt x="2690" y="11562"/>
                  </a:moveTo>
                  <a:cubicBezTo>
                    <a:pt x="2640" y="11546"/>
                    <a:pt x="2657" y="11596"/>
                    <a:pt x="2607" y="11579"/>
                  </a:cubicBezTo>
                  <a:cubicBezTo>
                    <a:pt x="2607" y="11529"/>
                    <a:pt x="2690" y="11479"/>
                    <a:pt x="2690" y="11562"/>
                  </a:cubicBezTo>
                  <a:close/>
                  <a:moveTo>
                    <a:pt x="2540" y="9290"/>
                  </a:moveTo>
                  <a:cubicBezTo>
                    <a:pt x="2557" y="9240"/>
                    <a:pt x="2473" y="9273"/>
                    <a:pt x="2473" y="9240"/>
                  </a:cubicBezTo>
                  <a:cubicBezTo>
                    <a:pt x="2473" y="9223"/>
                    <a:pt x="2473" y="9206"/>
                    <a:pt x="2490" y="9190"/>
                  </a:cubicBezTo>
                  <a:cubicBezTo>
                    <a:pt x="2540" y="9206"/>
                    <a:pt x="2523" y="9206"/>
                    <a:pt x="2573" y="9223"/>
                  </a:cubicBezTo>
                  <a:cubicBezTo>
                    <a:pt x="2573" y="9257"/>
                    <a:pt x="2557" y="9240"/>
                    <a:pt x="2573" y="9273"/>
                  </a:cubicBezTo>
                  <a:cubicBezTo>
                    <a:pt x="2540" y="9307"/>
                    <a:pt x="2490" y="9273"/>
                    <a:pt x="2540" y="9290"/>
                  </a:cubicBezTo>
                  <a:close/>
                  <a:moveTo>
                    <a:pt x="10476" y="3943"/>
                  </a:moveTo>
                  <a:cubicBezTo>
                    <a:pt x="10460" y="3910"/>
                    <a:pt x="10410" y="3943"/>
                    <a:pt x="10410" y="3876"/>
                  </a:cubicBezTo>
                  <a:cubicBezTo>
                    <a:pt x="10376" y="3876"/>
                    <a:pt x="10443" y="3960"/>
                    <a:pt x="10343" y="3927"/>
                  </a:cubicBezTo>
                  <a:cubicBezTo>
                    <a:pt x="10343" y="3960"/>
                    <a:pt x="10360" y="3960"/>
                    <a:pt x="10360" y="3977"/>
                  </a:cubicBezTo>
                  <a:cubicBezTo>
                    <a:pt x="10309" y="4027"/>
                    <a:pt x="10209" y="3977"/>
                    <a:pt x="10192" y="4043"/>
                  </a:cubicBezTo>
                  <a:cubicBezTo>
                    <a:pt x="10209" y="4077"/>
                    <a:pt x="10259" y="4094"/>
                    <a:pt x="10276" y="4110"/>
                  </a:cubicBezTo>
                  <a:cubicBezTo>
                    <a:pt x="10293" y="4094"/>
                    <a:pt x="10326" y="4094"/>
                    <a:pt x="10343" y="4060"/>
                  </a:cubicBezTo>
                  <a:cubicBezTo>
                    <a:pt x="10376" y="4077"/>
                    <a:pt x="10410" y="4094"/>
                    <a:pt x="10443" y="4094"/>
                  </a:cubicBezTo>
                  <a:cubicBezTo>
                    <a:pt x="10443" y="4094"/>
                    <a:pt x="10410" y="4060"/>
                    <a:pt x="10493" y="4060"/>
                  </a:cubicBezTo>
                  <a:cubicBezTo>
                    <a:pt x="10493" y="3993"/>
                    <a:pt x="10476" y="3977"/>
                    <a:pt x="10476" y="3943"/>
                  </a:cubicBezTo>
                  <a:close/>
                  <a:moveTo>
                    <a:pt x="6383" y="819"/>
                  </a:moveTo>
                  <a:cubicBezTo>
                    <a:pt x="6383" y="852"/>
                    <a:pt x="6416" y="886"/>
                    <a:pt x="6383" y="886"/>
                  </a:cubicBezTo>
                  <a:cubicBezTo>
                    <a:pt x="6366" y="869"/>
                    <a:pt x="6333" y="952"/>
                    <a:pt x="6283" y="952"/>
                  </a:cubicBezTo>
                  <a:cubicBezTo>
                    <a:pt x="6249" y="919"/>
                    <a:pt x="6182" y="936"/>
                    <a:pt x="6149" y="952"/>
                  </a:cubicBezTo>
                  <a:cubicBezTo>
                    <a:pt x="6166" y="969"/>
                    <a:pt x="6166" y="969"/>
                    <a:pt x="6166" y="1003"/>
                  </a:cubicBezTo>
                  <a:cubicBezTo>
                    <a:pt x="6116" y="986"/>
                    <a:pt x="6065" y="936"/>
                    <a:pt x="6116" y="869"/>
                  </a:cubicBezTo>
                  <a:cubicBezTo>
                    <a:pt x="6232" y="869"/>
                    <a:pt x="6283" y="852"/>
                    <a:pt x="6383" y="819"/>
                  </a:cubicBezTo>
                  <a:close/>
                  <a:moveTo>
                    <a:pt x="6216" y="334"/>
                  </a:moveTo>
                  <a:lnTo>
                    <a:pt x="6216" y="267"/>
                  </a:lnTo>
                  <a:cubicBezTo>
                    <a:pt x="6266" y="251"/>
                    <a:pt x="6232" y="317"/>
                    <a:pt x="6266" y="317"/>
                  </a:cubicBezTo>
                  <a:cubicBezTo>
                    <a:pt x="6249" y="251"/>
                    <a:pt x="6316" y="301"/>
                    <a:pt x="6316" y="284"/>
                  </a:cubicBezTo>
                  <a:cubicBezTo>
                    <a:pt x="6299" y="251"/>
                    <a:pt x="6232" y="201"/>
                    <a:pt x="6266" y="150"/>
                  </a:cubicBezTo>
                  <a:cubicBezTo>
                    <a:pt x="6283" y="184"/>
                    <a:pt x="6299" y="217"/>
                    <a:pt x="6316" y="234"/>
                  </a:cubicBezTo>
                  <a:cubicBezTo>
                    <a:pt x="6349" y="251"/>
                    <a:pt x="6349" y="217"/>
                    <a:pt x="6366" y="217"/>
                  </a:cubicBezTo>
                  <a:cubicBezTo>
                    <a:pt x="6450" y="317"/>
                    <a:pt x="6349" y="351"/>
                    <a:pt x="6216" y="334"/>
                  </a:cubicBezTo>
                  <a:close/>
                  <a:moveTo>
                    <a:pt x="7569" y="485"/>
                  </a:moveTo>
                  <a:cubicBezTo>
                    <a:pt x="7569" y="518"/>
                    <a:pt x="7569" y="551"/>
                    <a:pt x="7519" y="551"/>
                  </a:cubicBezTo>
                  <a:cubicBezTo>
                    <a:pt x="7519" y="501"/>
                    <a:pt x="7536" y="501"/>
                    <a:pt x="7519" y="468"/>
                  </a:cubicBezTo>
                  <a:cubicBezTo>
                    <a:pt x="7552" y="451"/>
                    <a:pt x="7536" y="501"/>
                    <a:pt x="7569" y="485"/>
                  </a:cubicBezTo>
                  <a:close/>
                  <a:moveTo>
                    <a:pt x="7569" y="1320"/>
                  </a:moveTo>
                  <a:cubicBezTo>
                    <a:pt x="7552" y="1387"/>
                    <a:pt x="7436" y="1353"/>
                    <a:pt x="7452" y="1303"/>
                  </a:cubicBezTo>
                  <a:cubicBezTo>
                    <a:pt x="7486" y="1353"/>
                    <a:pt x="7552" y="1270"/>
                    <a:pt x="7569" y="1320"/>
                  </a:cubicBezTo>
                  <a:close/>
                  <a:moveTo>
                    <a:pt x="6049" y="2439"/>
                  </a:moveTo>
                  <a:cubicBezTo>
                    <a:pt x="6065" y="2490"/>
                    <a:pt x="6149" y="2540"/>
                    <a:pt x="6116" y="2607"/>
                  </a:cubicBezTo>
                  <a:cubicBezTo>
                    <a:pt x="6099" y="2556"/>
                    <a:pt x="6049" y="2556"/>
                    <a:pt x="6015" y="2490"/>
                  </a:cubicBezTo>
                  <a:cubicBezTo>
                    <a:pt x="6065" y="2523"/>
                    <a:pt x="6015" y="2439"/>
                    <a:pt x="6049" y="2439"/>
                  </a:cubicBezTo>
                  <a:close/>
                  <a:moveTo>
                    <a:pt x="6099" y="1738"/>
                  </a:moveTo>
                  <a:cubicBezTo>
                    <a:pt x="6082" y="1738"/>
                    <a:pt x="6065" y="1738"/>
                    <a:pt x="6065" y="1704"/>
                  </a:cubicBezTo>
                  <a:cubicBezTo>
                    <a:pt x="6082" y="1704"/>
                    <a:pt x="6082" y="1688"/>
                    <a:pt x="6099" y="1688"/>
                  </a:cubicBezTo>
                  <a:close/>
                  <a:moveTo>
                    <a:pt x="7720" y="4662"/>
                  </a:moveTo>
                  <a:cubicBezTo>
                    <a:pt x="7703" y="4628"/>
                    <a:pt x="7720" y="4628"/>
                    <a:pt x="7686" y="4595"/>
                  </a:cubicBezTo>
                  <a:cubicBezTo>
                    <a:pt x="7669" y="4645"/>
                    <a:pt x="7636" y="4561"/>
                    <a:pt x="7603" y="4595"/>
                  </a:cubicBezTo>
                  <a:cubicBezTo>
                    <a:pt x="7603" y="4528"/>
                    <a:pt x="7519" y="4528"/>
                    <a:pt x="7552" y="4444"/>
                  </a:cubicBezTo>
                  <a:cubicBezTo>
                    <a:pt x="7653" y="4428"/>
                    <a:pt x="7686" y="4478"/>
                    <a:pt x="7736" y="4545"/>
                  </a:cubicBezTo>
                  <a:cubicBezTo>
                    <a:pt x="7686" y="4561"/>
                    <a:pt x="7753" y="4612"/>
                    <a:pt x="7720" y="4662"/>
                  </a:cubicBezTo>
                  <a:close/>
                  <a:moveTo>
                    <a:pt x="6132" y="1420"/>
                  </a:moveTo>
                  <a:cubicBezTo>
                    <a:pt x="6132" y="1404"/>
                    <a:pt x="6116" y="1387"/>
                    <a:pt x="6116" y="1353"/>
                  </a:cubicBezTo>
                  <a:cubicBezTo>
                    <a:pt x="6149" y="1337"/>
                    <a:pt x="6149" y="1370"/>
                    <a:pt x="6182" y="1337"/>
                  </a:cubicBezTo>
                  <a:cubicBezTo>
                    <a:pt x="6182" y="1370"/>
                    <a:pt x="6149" y="1370"/>
                    <a:pt x="6166" y="1404"/>
                  </a:cubicBezTo>
                  <a:cubicBezTo>
                    <a:pt x="6149" y="1404"/>
                    <a:pt x="6149" y="1404"/>
                    <a:pt x="6132" y="1420"/>
                  </a:cubicBezTo>
                  <a:close/>
                  <a:moveTo>
                    <a:pt x="8054" y="1587"/>
                  </a:moveTo>
                  <a:cubicBezTo>
                    <a:pt x="8020" y="1504"/>
                    <a:pt x="7987" y="1604"/>
                    <a:pt x="7920" y="1604"/>
                  </a:cubicBezTo>
                  <a:lnTo>
                    <a:pt x="7920" y="1671"/>
                  </a:lnTo>
                  <a:cubicBezTo>
                    <a:pt x="7970" y="1654"/>
                    <a:pt x="8020" y="1621"/>
                    <a:pt x="8054" y="1587"/>
                  </a:cubicBezTo>
                  <a:close/>
                  <a:moveTo>
                    <a:pt x="8171" y="4912"/>
                  </a:moveTo>
                  <a:cubicBezTo>
                    <a:pt x="8121" y="4929"/>
                    <a:pt x="8104" y="4862"/>
                    <a:pt x="8137" y="4845"/>
                  </a:cubicBezTo>
                  <a:cubicBezTo>
                    <a:pt x="8137" y="4862"/>
                    <a:pt x="8154" y="4879"/>
                    <a:pt x="8171" y="4912"/>
                  </a:cubicBezTo>
                  <a:close/>
                  <a:moveTo>
                    <a:pt x="8154" y="5213"/>
                  </a:moveTo>
                  <a:cubicBezTo>
                    <a:pt x="8171" y="5213"/>
                    <a:pt x="8171" y="5180"/>
                    <a:pt x="8187" y="5180"/>
                  </a:cubicBezTo>
                  <a:cubicBezTo>
                    <a:pt x="8171" y="5230"/>
                    <a:pt x="8221" y="5263"/>
                    <a:pt x="8187" y="5297"/>
                  </a:cubicBezTo>
                  <a:cubicBezTo>
                    <a:pt x="8171" y="5297"/>
                    <a:pt x="8137" y="5297"/>
                    <a:pt x="8121" y="5280"/>
                  </a:cubicBezTo>
                  <a:cubicBezTo>
                    <a:pt x="8171" y="5280"/>
                    <a:pt x="8204" y="5230"/>
                    <a:pt x="8154" y="5213"/>
                  </a:cubicBezTo>
                  <a:close/>
                  <a:moveTo>
                    <a:pt x="8221" y="3191"/>
                  </a:moveTo>
                  <a:cubicBezTo>
                    <a:pt x="8221" y="3191"/>
                    <a:pt x="8204" y="3208"/>
                    <a:pt x="8204" y="3208"/>
                  </a:cubicBezTo>
                  <a:cubicBezTo>
                    <a:pt x="8171" y="3208"/>
                    <a:pt x="8137" y="3208"/>
                    <a:pt x="8137" y="3158"/>
                  </a:cubicBezTo>
                  <a:cubicBezTo>
                    <a:pt x="8171" y="3141"/>
                    <a:pt x="8171" y="3125"/>
                    <a:pt x="8204" y="3125"/>
                  </a:cubicBezTo>
                  <a:cubicBezTo>
                    <a:pt x="8187" y="3158"/>
                    <a:pt x="8238" y="3141"/>
                    <a:pt x="8221" y="3191"/>
                  </a:cubicBezTo>
                  <a:close/>
                  <a:moveTo>
                    <a:pt x="7736" y="2272"/>
                  </a:moveTo>
                  <a:cubicBezTo>
                    <a:pt x="7736" y="2222"/>
                    <a:pt x="7720" y="2239"/>
                    <a:pt x="7720" y="2206"/>
                  </a:cubicBezTo>
                  <a:cubicBezTo>
                    <a:pt x="7753" y="2189"/>
                    <a:pt x="7820" y="2139"/>
                    <a:pt x="7820" y="2155"/>
                  </a:cubicBezTo>
                  <a:cubicBezTo>
                    <a:pt x="7803" y="2206"/>
                    <a:pt x="7803" y="2272"/>
                    <a:pt x="7736" y="2272"/>
                  </a:cubicBezTo>
                  <a:close/>
                  <a:moveTo>
                    <a:pt x="7686" y="2206"/>
                  </a:moveTo>
                  <a:cubicBezTo>
                    <a:pt x="7686" y="2189"/>
                    <a:pt x="7703" y="2172"/>
                    <a:pt x="7720" y="2172"/>
                  </a:cubicBezTo>
                  <a:cubicBezTo>
                    <a:pt x="7703" y="2155"/>
                    <a:pt x="7686" y="2139"/>
                    <a:pt x="7653" y="2155"/>
                  </a:cubicBezTo>
                  <a:cubicBezTo>
                    <a:pt x="7669" y="2172"/>
                    <a:pt x="7669" y="2206"/>
                    <a:pt x="7686" y="2222"/>
                  </a:cubicBezTo>
                  <a:cubicBezTo>
                    <a:pt x="7703" y="2222"/>
                    <a:pt x="7686" y="2206"/>
                    <a:pt x="7686" y="2206"/>
                  </a:cubicBezTo>
                  <a:close/>
                  <a:moveTo>
                    <a:pt x="7703" y="2757"/>
                  </a:moveTo>
                  <a:cubicBezTo>
                    <a:pt x="7686" y="2724"/>
                    <a:pt x="7736" y="2690"/>
                    <a:pt x="7669" y="2673"/>
                  </a:cubicBezTo>
                  <a:cubicBezTo>
                    <a:pt x="7669" y="2690"/>
                    <a:pt x="7686" y="2707"/>
                    <a:pt x="7686" y="2724"/>
                  </a:cubicBezTo>
                  <a:cubicBezTo>
                    <a:pt x="7653" y="2724"/>
                    <a:pt x="7636" y="2774"/>
                    <a:pt x="7603" y="2740"/>
                  </a:cubicBezTo>
                  <a:cubicBezTo>
                    <a:pt x="7653" y="2724"/>
                    <a:pt x="7603" y="2707"/>
                    <a:pt x="7603" y="2673"/>
                  </a:cubicBezTo>
                  <a:cubicBezTo>
                    <a:pt x="7636" y="2640"/>
                    <a:pt x="7669" y="2640"/>
                    <a:pt x="7703" y="2640"/>
                  </a:cubicBezTo>
                  <a:cubicBezTo>
                    <a:pt x="7703" y="2657"/>
                    <a:pt x="7703" y="2690"/>
                    <a:pt x="7736" y="2690"/>
                  </a:cubicBezTo>
                  <a:cubicBezTo>
                    <a:pt x="7720" y="2640"/>
                    <a:pt x="7753" y="2640"/>
                    <a:pt x="7770" y="2640"/>
                  </a:cubicBezTo>
                  <a:cubicBezTo>
                    <a:pt x="7770" y="2657"/>
                    <a:pt x="7770" y="2673"/>
                    <a:pt x="7786" y="2673"/>
                  </a:cubicBezTo>
                  <a:cubicBezTo>
                    <a:pt x="7803" y="2623"/>
                    <a:pt x="7853" y="2623"/>
                    <a:pt x="7887" y="2607"/>
                  </a:cubicBezTo>
                  <a:cubicBezTo>
                    <a:pt x="7887" y="2623"/>
                    <a:pt x="7903" y="2640"/>
                    <a:pt x="7920" y="2640"/>
                  </a:cubicBezTo>
                  <a:cubicBezTo>
                    <a:pt x="7920" y="2623"/>
                    <a:pt x="7920" y="2623"/>
                    <a:pt x="7937" y="2640"/>
                  </a:cubicBezTo>
                  <a:lnTo>
                    <a:pt x="7937" y="2490"/>
                  </a:lnTo>
                  <a:lnTo>
                    <a:pt x="7970" y="2490"/>
                  </a:lnTo>
                  <a:cubicBezTo>
                    <a:pt x="7987" y="2556"/>
                    <a:pt x="7987" y="2673"/>
                    <a:pt x="8020" y="2724"/>
                  </a:cubicBezTo>
                  <a:cubicBezTo>
                    <a:pt x="7920" y="2757"/>
                    <a:pt x="7903" y="2707"/>
                    <a:pt x="7837" y="2774"/>
                  </a:cubicBezTo>
                  <a:cubicBezTo>
                    <a:pt x="7853" y="2774"/>
                    <a:pt x="7853" y="2790"/>
                    <a:pt x="7870" y="2790"/>
                  </a:cubicBezTo>
                  <a:cubicBezTo>
                    <a:pt x="7887" y="2790"/>
                    <a:pt x="7887" y="2757"/>
                    <a:pt x="7903" y="2790"/>
                  </a:cubicBezTo>
                  <a:cubicBezTo>
                    <a:pt x="7870" y="2807"/>
                    <a:pt x="7937" y="2774"/>
                    <a:pt x="7920" y="2807"/>
                  </a:cubicBezTo>
                  <a:cubicBezTo>
                    <a:pt x="7887" y="2840"/>
                    <a:pt x="7887" y="2824"/>
                    <a:pt x="7853" y="2857"/>
                  </a:cubicBezTo>
                  <a:cubicBezTo>
                    <a:pt x="7820" y="2807"/>
                    <a:pt x="7803" y="2740"/>
                    <a:pt x="7853" y="2724"/>
                  </a:cubicBezTo>
                  <a:cubicBezTo>
                    <a:pt x="7820" y="2757"/>
                    <a:pt x="7703" y="2690"/>
                    <a:pt x="7703" y="2757"/>
                  </a:cubicBezTo>
                  <a:close/>
                  <a:moveTo>
                    <a:pt x="7937" y="3392"/>
                  </a:moveTo>
                  <a:cubicBezTo>
                    <a:pt x="7920" y="3442"/>
                    <a:pt x="7953" y="3475"/>
                    <a:pt x="7953" y="3542"/>
                  </a:cubicBezTo>
                  <a:cubicBezTo>
                    <a:pt x="7937" y="3542"/>
                    <a:pt x="7920" y="3626"/>
                    <a:pt x="7887" y="3592"/>
                  </a:cubicBezTo>
                  <a:cubicBezTo>
                    <a:pt x="7887" y="3559"/>
                    <a:pt x="7903" y="3442"/>
                    <a:pt x="7870" y="3375"/>
                  </a:cubicBezTo>
                  <a:cubicBezTo>
                    <a:pt x="7887" y="3375"/>
                    <a:pt x="7920" y="3375"/>
                    <a:pt x="7937" y="3392"/>
                  </a:cubicBezTo>
                  <a:close/>
                  <a:moveTo>
                    <a:pt x="8271" y="1905"/>
                  </a:moveTo>
                  <a:cubicBezTo>
                    <a:pt x="8238" y="1955"/>
                    <a:pt x="8171" y="1938"/>
                    <a:pt x="8171" y="1871"/>
                  </a:cubicBezTo>
                  <a:cubicBezTo>
                    <a:pt x="8221" y="1855"/>
                    <a:pt x="8238" y="1921"/>
                    <a:pt x="8271" y="1905"/>
                  </a:cubicBezTo>
                  <a:close/>
                  <a:moveTo>
                    <a:pt x="7703" y="1905"/>
                  </a:moveTo>
                  <a:cubicBezTo>
                    <a:pt x="7703" y="1972"/>
                    <a:pt x="7686" y="2005"/>
                    <a:pt x="7653" y="2022"/>
                  </a:cubicBezTo>
                  <a:cubicBezTo>
                    <a:pt x="7669" y="1972"/>
                    <a:pt x="7636" y="1955"/>
                    <a:pt x="7619" y="1921"/>
                  </a:cubicBezTo>
                  <a:cubicBezTo>
                    <a:pt x="7669" y="1938"/>
                    <a:pt x="7636" y="1871"/>
                    <a:pt x="7669" y="1871"/>
                  </a:cubicBezTo>
                  <a:cubicBezTo>
                    <a:pt x="7669" y="1888"/>
                    <a:pt x="7669" y="1921"/>
                    <a:pt x="7703" y="1905"/>
                  </a:cubicBezTo>
                  <a:close/>
                  <a:moveTo>
                    <a:pt x="6583" y="2790"/>
                  </a:moveTo>
                  <a:cubicBezTo>
                    <a:pt x="6533" y="2807"/>
                    <a:pt x="6583" y="2774"/>
                    <a:pt x="6550" y="2774"/>
                  </a:cubicBezTo>
                  <a:cubicBezTo>
                    <a:pt x="6533" y="2824"/>
                    <a:pt x="6500" y="2840"/>
                    <a:pt x="6550" y="2874"/>
                  </a:cubicBezTo>
                  <a:cubicBezTo>
                    <a:pt x="6533" y="2874"/>
                    <a:pt x="6517" y="2874"/>
                    <a:pt x="6500" y="2874"/>
                  </a:cubicBezTo>
                  <a:cubicBezTo>
                    <a:pt x="6466" y="2807"/>
                    <a:pt x="6450" y="2707"/>
                    <a:pt x="6466" y="2640"/>
                  </a:cubicBezTo>
                  <a:cubicBezTo>
                    <a:pt x="6567" y="2623"/>
                    <a:pt x="6583" y="2757"/>
                    <a:pt x="6583" y="2790"/>
                  </a:cubicBezTo>
                  <a:close/>
                  <a:moveTo>
                    <a:pt x="6633" y="3592"/>
                  </a:moveTo>
                  <a:cubicBezTo>
                    <a:pt x="6684" y="3609"/>
                    <a:pt x="6684" y="3576"/>
                    <a:pt x="6700" y="3592"/>
                  </a:cubicBezTo>
                  <a:lnTo>
                    <a:pt x="6700" y="3642"/>
                  </a:lnTo>
                  <a:cubicBezTo>
                    <a:pt x="6667" y="3642"/>
                    <a:pt x="6633" y="3642"/>
                    <a:pt x="6633" y="3592"/>
                  </a:cubicBezTo>
                  <a:close/>
                  <a:moveTo>
                    <a:pt x="6667" y="5464"/>
                  </a:moveTo>
                  <a:cubicBezTo>
                    <a:pt x="6684" y="5430"/>
                    <a:pt x="6633" y="5347"/>
                    <a:pt x="6667" y="5363"/>
                  </a:cubicBezTo>
                  <a:cubicBezTo>
                    <a:pt x="6667" y="5414"/>
                    <a:pt x="6700" y="5414"/>
                    <a:pt x="6700" y="5447"/>
                  </a:cubicBezTo>
                  <a:cubicBezTo>
                    <a:pt x="6684" y="5447"/>
                    <a:pt x="6667" y="5464"/>
                    <a:pt x="6667" y="5464"/>
                  </a:cubicBezTo>
                  <a:close/>
                  <a:moveTo>
                    <a:pt x="6817" y="5447"/>
                  </a:moveTo>
                  <a:cubicBezTo>
                    <a:pt x="6767" y="5480"/>
                    <a:pt x="6834" y="5480"/>
                    <a:pt x="6817" y="5514"/>
                  </a:cubicBezTo>
                  <a:cubicBezTo>
                    <a:pt x="6767" y="5480"/>
                    <a:pt x="6767" y="5447"/>
                    <a:pt x="6700" y="5497"/>
                  </a:cubicBezTo>
                  <a:cubicBezTo>
                    <a:pt x="6750" y="5514"/>
                    <a:pt x="6784" y="5564"/>
                    <a:pt x="6834" y="5581"/>
                  </a:cubicBezTo>
                  <a:cubicBezTo>
                    <a:pt x="6884" y="5547"/>
                    <a:pt x="6851" y="5497"/>
                    <a:pt x="6851" y="5447"/>
                  </a:cubicBezTo>
                  <a:cubicBezTo>
                    <a:pt x="6834" y="5430"/>
                    <a:pt x="6817" y="5497"/>
                    <a:pt x="6817" y="5447"/>
                  </a:cubicBezTo>
                  <a:close/>
                  <a:moveTo>
                    <a:pt x="6700" y="6984"/>
                  </a:moveTo>
                  <a:cubicBezTo>
                    <a:pt x="6717" y="6934"/>
                    <a:pt x="6667" y="6967"/>
                    <a:pt x="6667" y="6934"/>
                  </a:cubicBezTo>
                  <a:cubicBezTo>
                    <a:pt x="6684" y="6934"/>
                    <a:pt x="6700" y="6867"/>
                    <a:pt x="6717" y="6901"/>
                  </a:cubicBezTo>
                  <a:cubicBezTo>
                    <a:pt x="6684" y="6934"/>
                    <a:pt x="6750" y="6951"/>
                    <a:pt x="6767" y="6967"/>
                  </a:cubicBezTo>
                  <a:cubicBezTo>
                    <a:pt x="6784" y="6951"/>
                    <a:pt x="6784" y="6934"/>
                    <a:pt x="6801" y="6917"/>
                  </a:cubicBezTo>
                  <a:cubicBezTo>
                    <a:pt x="6801" y="6984"/>
                    <a:pt x="6750" y="6967"/>
                    <a:pt x="6700" y="6984"/>
                  </a:cubicBezTo>
                  <a:close/>
                  <a:moveTo>
                    <a:pt x="6767" y="7051"/>
                  </a:moveTo>
                  <a:cubicBezTo>
                    <a:pt x="6784" y="7101"/>
                    <a:pt x="6834" y="7084"/>
                    <a:pt x="6851" y="7051"/>
                  </a:cubicBezTo>
                  <a:cubicBezTo>
                    <a:pt x="6801" y="7001"/>
                    <a:pt x="6851" y="7018"/>
                    <a:pt x="6817" y="6984"/>
                  </a:cubicBezTo>
                  <a:cubicBezTo>
                    <a:pt x="6784" y="6967"/>
                    <a:pt x="6750" y="6967"/>
                    <a:pt x="6767" y="7018"/>
                  </a:cubicBezTo>
                  <a:cubicBezTo>
                    <a:pt x="6784" y="7018"/>
                    <a:pt x="6784" y="7051"/>
                    <a:pt x="6801" y="7051"/>
                  </a:cubicBezTo>
                  <a:cubicBezTo>
                    <a:pt x="6784" y="7084"/>
                    <a:pt x="6784" y="7034"/>
                    <a:pt x="6767" y="7051"/>
                  </a:cubicBezTo>
                  <a:close/>
                  <a:moveTo>
                    <a:pt x="6684" y="6784"/>
                  </a:moveTo>
                  <a:cubicBezTo>
                    <a:pt x="6667" y="6800"/>
                    <a:pt x="6667" y="6901"/>
                    <a:pt x="6717" y="6884"/>
                  </a:cubicBezTo>
                  <a:cubicBezTo>
                    <a:pt x="6684" y="6834"/>
                    <a:pt x="6750" y="6800"/>
                    <a:pt x="6717" y="6767"/>
                  </a:cubicBezTo>
                  <a:cubicBezTo>
                    <a:pt x="6717" y="6767"/>
                    <a:pt x="6700" y="6834"/>
                    <a:pt x="6684" y="6784"/>
                  </a:cubicBezTo>
                  <a:close/>
                  <a:moveTo>
                    <a:pt x="6266" y="8471"/>
                  </a:moveTo>
                  <a:cubicBezTo>
                    <a:pt x="6249" y="8521"/>
                    <a:pt x="6299" y="8555"/>
                    <a:pt x="6266" y="8588"/>
                  </a:cubicBezTo>
                  <a:cubicBezTo>
                    <a:pt x="6266" y="8571"/>
                    <a:pt x="6249" y="8571"/>
                    <a:pt x="6249" y="8588"/>
                  </a:cubicBezTo>
                  <a:cubicBezTo>
                    <a:pt x="6266" y="8588"/>
                    <a:pt x="6266" y="8588"/>
                    <a:pt x="6266" y="8588"/>
                  </a:cubicBezTo>
                  <a:cubicBezTo>
                    <a:pt x="6216" y="8588"/>
                    <a:pt x="6182" y="8571"/>
                    <a:pt x="6182" y="8521"/>
                  </a:cubicBezTo>
                  <a:cubicBezTo>
                    <a:pt x="6249" y="8555"/>
                    <a:pt x="6216" y="8505"/>
                    <a:pt x="6266" y="8471"/>
                  </a:cubicBezTo>
                  <a:close/>
                  <a:moveTo>
                    <a:pt x="6232" y="8755"/>
                  </a:moveTo>
                  <a:cubicBezTo>
                    <a:pt x="6232" y="8789"/>
                    <a:pt x="6266" y="8772"/>
                    <a:pt x="6266" y="8822"/>
                  </a:cubicBezTo>
                  <a:cubicBezTo>
                    <a:pt x="6232" y="8839"/>
                    <a:pt x="6249" y="8822"/>
                    <a:pt x="6216" y="8822"/>
                  </a:cubicBezTo>
                  <a:cubicBezTo>
                    <a:pt x="6216" y="8789"/>
                    <a:pt x="6216" y="8755"/>
                    <a:pt x="6232" y="8755"/>
                  </a:cubicBezTo>
                  <a:close/>
                  <a:moveTo>
                    <a:pt x="6550" y="8672"/>
                  </a:moveTo>
                  <a:cubicBezTo>
                    <a:pt x="6567" y="8672"/>
                    <a:pt x="6567" y="8638"/>
                    <a:pt x="6583" y="8638"/>
                  </a:cubicBezTo>
                  <a:cubicBezTo>
                    <a:pt x="6567" y="8688"/>
                    <a:pt x="6600" y="8672"/>
                    <a:pt x="6583" y="8705"/>
                  </a:cubicBezTo>
                  <a:cubicBezTo>
                    <a:pt x="6550" y="8705"/>
                    <a:pt x="6533" y="8688"/>
                    <a:pt x="6550" y="8672"/>
                  </a:cubicBezTo>
                  <a:close/>
                  <a:moveTo>
                    <a:pt x="6633" y="8137"/>
                  </a:moveTo>
                  <a:cubicBezTo>
                    <a:pt x="6600" y="8154"/>
                    <a:pt x="6633" y="8187"/>
                    <a:pt x="6633" y="8204"/>
                  </a:cubicBezTo>
                  <a:cubicBezTo>
                    <a:pt x="6700" y="8221"/>
                    <a:pt x="6734" y="8187"/>
                    <a:pt x="6717" y="8104"/>
                  </a:cubicBezTo>
                  <a:cubicBezTo>
                    <a:pt x="6717" y="8120"/>
                    <a:pt x="6700" y="8104"/>
                    <a:pt x="6700" y="8104"/>
                  </a:cubicBezTo>
                  <a:cubicBezTo>
                    <a:pt x="6667" y="8087"/>
                    <a:pt x="6650" y="8170"/>
                    <a:pt x="6633" y="8137"/>
                  </a:cubicBezTo>
                  <a:close/>
                  <a:moveTo>
                    <a:pt x="6767" y="6817"/>
                  </a:moveTo>
                  <a:cubicBezTo>
                    <a:pt x="6734" y="6767"/>
                    <a:pt x="6784" y="6717"/>
                    <a:pt x="6767" y="6633"/>
                  </a:cubicBezTo>
                  <a:cubicBezTo>
                    <a:pt x="6784" y="6617"/>
                    <a:pt x="6834" y="6617"/>
                    <a:pt x="6851" y="6617"/>
                  </a:cubicBezTo>
                  <a:cubicBezTo>
                    <a:pt x="6817" y="6700"/>
                    <a:pt x="6901" y="6734"/>
                    <a:pt x="6867" y="6817"/>
                  </a:cubicBezTo>
                  <a:cubicBezTo>
                    <a:pt x="6801" y="6851"/>
                    <a:pt x="6817" y="6784"/>
                    <a:pt x="6767" y="6817"/>
                  </a:cubicBezTo>
                  <a:close/>
                  <a:moveTo>
                    <a:pt x="6801" y="2790"/>
                  </a:moveTo>
                  <a:cubicBezTo>
                    <a:pt x="6767" y="2807"/>
                    <a:pt x="6750" y="2840"/>
                    <a:pt x="6717" y="2874"/>
                  </a:cubicBezTo>
                  <a:cubicBezTo>
                    <a:pt x="6734" y="2891"/>
                    <a:pt x="6750" y="2874"/>
                    <a:pt x="6767" y="2874"/>
                  </a:cubicBezTo>
                  <a:cubicBezTo>
                    <a:pt x="6750" y="2907"/>
                    <a:pt x="6801" y="2974"/>
                    <a:pt x="6767" y="3008"/>
                  </a:cubicBezTo>
                  <a:cubicBezTo>
                    <a:pt x="6767" y="3024"/>
                    <a:pt x="6817" y="2941"/>
                    <a:pt x="6784" y="2924"/>
                  </a:cubicBezTo>
                  <a:cubicBezTo>
                    <a:pt x="6784" y="2891"/>
                    <a:pt x="6817" y="2957"/>
                    <a:pt x="6817" y="2891"/>
                  </a:cubicBezTo>
                  <a:cubicBezTo>
                    <a:pt x="6817" y="2891"/>
                    <a:pt x="6817" y="2924"/>
                    <a:pt x="6834" y="2924"/>
                  </a:cubicBezTo>
                  <a:cubicBezTo>
                    <a:pt x="6867" y="2974"/>
                    <a:pt x="6801" y="2857"/>
                    <a:pt x="6851" y="2857"/>
                  </a:cubicBezTo>
                  <a:cubicBezTo>
                    <a:pt x="6817" y="2824"/>
                    <a:pt x="6801" y="2840"/>
                    <a:pt x="6801" y="2790"/>
                  </a:cubicBezTo>
                  <a:close/>
                  <a:moveTo>
                    <a:pt x="6968" y="3492"/>
                  </a:moveTo>
                  <a:cubicBezTo>
                    <a:pt x="6951" y="3492"/>
                    <a:pt x="6918" y="3492"/>
                    <a:pt x="6918" y="3509"/>
                  </a:cubicBezTo>
                  <a:cubicBezTo>
                    <a:pt x="6934" y="3509"/>
                    <a:pt x="6951" y="3509"/>
                    <a:pt x="6934" y="3526"/>
                  </a:cubicBezTo>
                  <a:cubicBezTo>
                    <a:pt x="6918" y="3509"/>
                    <a:pt x="6901" y="3492"/>
                    <a:pt x="6901" y="3459"/>
                  </a:cubicBezTo>
                  <a:cubicBezTo>
                    <a:pt x="6934" y="3475"/>
                    <a:pt x="6951" y="3442"/>
                    <a:pt x="6968" y="3492"/>
                  </a:cubicBezTo>
                  <a:close/>
                  <a:moveTo>
                    <a:pt x="6884" y="5363"/>
                  </a:moveTo>
                  <a:cubicBezTo>
                    <a:pt x="6867" y="5363"/>
                    <a:pt x="6851" y="5380"/>
                    <a:pt x="6834" y="5380"/>
                  </a:cubicBezTo>
                  <a:cubicBezTo>
                    <a:pt x="6834" y="5313"/>
                    <a:pt x="6767" y="5347"/>
                    <a:pt x="6767" y="5280"/>
                  </a:cubicBezTo>
                  <a:cubicBezTo>
                    <a:pt x="6817" y="5280"/>
                    <a:pt x="6817" y="5347"/>
                    <a:pt x="6884" y="5363"/>
                  </a:cubicBezTo>
                  <a:close/>
                  <a:moveTo>
                    <a:pt x="6851" y="3526"/>
                  </a:moveTo>
                  <a:cubicBezTo>
                    <a:pt x="6834" y="3542"/>
                    <a:pt x="6834" y="3542"/>
                    <a:pt x="6851" y="3542"/>
                  </a:cubicBezTo>
                  <a:cubicBezTo>
                    <a:pt x="6817" y="3609"/>
                    <a:pt x="6817" y="3626"/>
                    <a:pt x="6851" y="3676"/>
                  </a:cubicBezTo>
                  <a:cubicBezTo>
                    <a:pt x="6867" y="3642"/>
                    <a:pt x="6867" y="3676"/>
                    <a:pt x="6901" y="3676"/>
                  </a:cubicBezTo>
                  <a:cubicBezTo>
                    <a:pt x="6951" y="3626"/>
                    <a:pt x="6934" y="3559"/>
                    <a:pt x="6901" y="3526"/>
                  </a:cubicBezTo>
                  <a:cubicBezTo>
                    <a:pt x="6867" y="3509"/>
                    <a:pt x="6851" y="3576"/>
                    <a:pt x="6851" y="3526"/>
                  </a:cubicBezTo>
                  <a:close/>
                  <a:moveTo>
                    <a:pt x="6817" y="4160"/>
                  </a:moveTo>
                  <a:cubicBezTo>
                    <a:pt x="6784" y="4144"/>
                    <a:pt x="6767" y="4110"/>
                    <a:pt x="6801" y="4060"/>
                  </a:cubicBezTo>
                  <a:cubicBezTo>
                    <a:pt x="6817" y="4110"/>
                    <a:pt x="6834" y="4027"/>
                    <a:pt x="6867" y="4043"/>
                  </a:cubicBezTo>
                  <a:cubicBezTo>
                    <a:pt x="6884" y="4077"/>
                    <a:pt x="6884" y="4127"/>
                    <a:pt x="6918" y="4144"/>
                  </a:cubicBezTo>
                  <a:cubicBezTo>
                    <a:pt x="6951" y="4110"/>
                    <a:pt x="7018" y="4127"/>
                    <a:pt x="7051" y="4160"/>
                  </a:cubicBezTo>
                  <a:cubicBezTo>
                    <a:pt x="6934" y="4261"/>
                    <a:pt x="6968" y="4127"/>
                    <a:pt x="6817" y="4160"/>
                  </a:cubicBezTo>
                  <a:close/>
                  <a:moveTo>
                    <a:pt x="7720" y="3024"/>
                  </a:moveTo>
                  <a:cubicBezTo>
                    <a:pt x="7770" y="2991"/>
                    <a:pt x="7703" y="3008"/>
                    <a:pt x="7720" y="2957"/>
                  </a:cubicBezTo>
                  <a:lnTo>
                    <a:pt x="7786" y="2957"/>
                  </a:lnTo>
                  <a:cubicBezTo>
                    <a:pt x="7820" y="3008"/>
                    <a:pt x="7786" y="3125"/>
                    <a:pt x="7753" y="3125"/>
                  </a:cubicBezTo>
                  <a:cubicBezTo>
                    <a:pt x="7786" y="3091"/>
                    <a:pt x="7736" y="3041"/>
                    <a:pt x="7720" y="3024"/>
                  </a:cubicBezTo>
                  <a:close/>
                  <a:moveTo>
                    <a:pt x="8939" y="6199"/>
                  </a:moveTo>
                  <a:cubicBezTo>
                    <a:pt x="8923" y="6199"/>
                    <a:pt x="8923" y="6216"/>
                    <a:pt x="8923" y="6232"/>
                  </a:cubicBezTo>
                  <a:cubicBezTo>
                    <a:pt x="8822" y="6232"/>
                    <a:pt x="8856" y="6115"/>
                    <a:pt x="8822" y="6082"/>
                  </a:cubicBezTo>
                  <a:cubicBezTo>
                    <a:pt x="8906" y="6049"/>
                    <a:pt x="8856" y="6182"/>
                    <a:pt x="8939" y="6199"/>
                  </a:cubicBezTo>
                  <a:close/>
                  <a:moveTo>
                    <a:pt x="8839" y="6500"/>
                  </a:moveTo>
                  <a:cubicBezTo>
                    <a:pt x="8856" y="6500"/>
                    <a:pt x="8856" y="6483"/>
                    <a:pt x="8872" y="6466"/>
                  </a:cubicBezTo>
                  <a:cubicBezTo>
                    <a:pt x="8906" y="6466"/>
                    <a:pt x="8906" y="6483"/>
                    <a:pt x="8923" y="6500"/>
                  </a:cubicBezTo>
                  <a:cubicBezTo>
                    <a:pt x="8889" y="6466"/>
                    <a:pt x="8856" y="6533"/>
                    <a:pt x="8839" y="6500"/>
                  </a:cubicBezTo>
                  <a:close/>
                  <a:moveTo>
                    <a:pt x="9056" y="6867"/>
                  </a:moveTo>
                  <a:cubicBezTo>
                    <a:pt x="9040" y="6867"/>
                    <a:pt x="9040" y="6884"/>
                    <a:pt x="9040" y="6901"/>
                  </a:cubicBezTo>
                  <a:cubicBezTo>
                    <a:pt x="9006" y="6884"/>
                    <a:pt x="8973" y="6884"/>
                    <a:pt x="8973" y="6834"/>
                  </a:cubicBezTo>
                  <a:cubicBezTo>
                    <a:pt x="9023" y="6834"/>
                    <a:pt x="9040" y="6834"/>
                    <a:pt x="9056" y="6867"/>
                  </a:cubicBezTo>
                  <a:close/>
                  <a:moveTo>
                    <a:pt x="8973" y="7352"/>
                  </a:moveTo>
                  <a:cubicBezTo>
                    <a:pt x="8973" y="7368"/>
                    <a:pt x="9006" y="7385"/>
                    <a:pt x="9006" y="7402"/>
                  </a:cubicBezTo>
                  <a:cubicBezTo>
                    <a:pt x="9023" y="7385"/>
                    <a:pt x="9040" y="7385"/>
                    <a:pt x="9040" y="7352"/>
                  </a:cubicBezTo>
                  <a:cubicBezTo>
                    <a:pt x="9023" y="7352"/>
                    <a:pt x="9023" y="7352"/>
                    <a:pt x="9023" y="7368"/>
                  </a:cubicBezTo>
                  <a:cubicBezTo>
                    <a:pt x="9006" y="7352"/>
                    <a:pt x="9006" y="7335"/>
                    <a:pt x="8989" y="7318"/>
                  </a:cubicBezTo>
                  <a:cubicBezTo>
                    <a:pt x="8973" y="7318"/>
                    <a:pt x="8989" y="7352"/>
                    <a:pt x="8973" y="7352"/>
                  </a:cubicBezTo>
                  <a:close/>
                  <a:moveTo>
                    <a:pt x="8488" y="2423"/>
                  </a:moveTo>
                  <a:cubicBezTo>
                    <a:pt x="8488" y="2439"/>
                    <a:pt x="8488" y="2439"/>
                    <a:pt x="8505" y="2423"/>
                  </a:cubicBezTo>
                  <a:cubicBezTo>
                    <a:pt x="8505" y="2439"/>
                    <a:pt x="8505" y="2456"/>
                    <a:pt x="8522" y="2473"/>
                  </a:cubicBezTo>
                  <a:cubicBezTo>
                    <a:pt x="8488" y="2473"/>
                    <a:pt x="8488" y="2506"/>
                    <a:pt x="8455" y="2490"/>
                  </a:cubicBezTo>
                  <a:cubicBezTo>
                    <a:pt x="8455" y="2456"/>
                    <a:pt x="8455" y="2439"/>
                    <a:pt x="8488" y="2423"/>
                  </a:cubicBezTo>
                  <a:close/>
                  <a:moveTo>
                    <a:pt x="8321" y="3125"/>
                  </a:moveTo>
                  <a:cubicBezTo>
                    <a:pt x="8338" y="3074"/>
                    <a:pt x="8405" y="3058"/>
                    <a:pt x="8455" y="3091"/>
                  </a:cubicBezTo>
                  <a:cubicBezTo>
                    <a:pt x="8438" y="3158"/>
                    <a:pt x="8405" y="3208"/>
                    <a:pt x="8405" y="3258"/>
                  </a:cubicBezTo>
                  <a:cubicBezTo>
                    <a:pt x="8371" y="3225"/>
                    <a:pt x="8371" y="3141"/>
                    <a:pt x="8321" y="3125"/>
                  </a:cubicBezTo>
                  <a:close/>
                  <a:moveTo>
                    <a:pt x="9156" y="6015"/>
                  </a:moveTo>
                  <a:cubicBezTo>
                    <a:pt x="9190" y="5982"/>
                    <a:pt x="9190" y="6032"/>
                    <a:pt x="9223" y="6015"/>
                  </a:cubicBezTo>
                  <a:cubicBezTo>
                    <a:pt x="9240" y="6065"/>
                    <a:pt x="9173" y="6082"/>
                    <a:pt x="9156" y="6049"/>
                  </a:cubicBezTo>
                  <a:cubicBezTo>
                    <a:pt x="9173" y="6049"/>
                    <a:pt x="9173" y="6032"/>
                    <a:pt x="9190" y="6015"/>
                  </a:cubicBezTo>
                  <a:cubicBezTo>
                    <a:pt x="9173" y="6015"/>
                    <a:pt x="9156" y="6015"/>
                    <a:pt x="9156" y="6015"/>
                  </a:cubicBezTo>
                  <a:close/>
                  <a:moveTo>
                    <a:pt x="8856" y="6065"/>
                  </a:moveTo>
                  <a:lnTo>
                    <a:pt x="8889" y="6065"/>
                  </a:lnTo>
                  <a:cubicBezTo>
                    <a:pt x="8889" y="6049"/>
                    <a:pt x="8889" y="6015"/>
                    <a:pt x="8889" y="5982"/>
                  </a:cubicBezTo>
                  <a:cubicBezTo>
                    <a:pt x="8872" y="5998"/>
                    <a:pt x="8856" y="6032"/>
                    <a:pt x="8856" y="6065"/>
                  </a:cubicBezTo>
                  <a:close/>
                  <a:moveTo>
                    <a:pt x="9073" y="5514"/>
                  </a:moveTo>
                  <a:cubicBezTo>
                    <a:pt x="9090" y="5514"/>
                    <a:pt x="9090" y="5480"/>
                    <a:pt x="9106" y="5480"/>
                  </a:cubicBezTo>
                  <a:cubicBezTo>
                    <a:pt x="9106" y="5497"/>
                    <a:pt x="9140" y="5497"/>
                    <a:pt x="9140" y="5514"/>
                  </a:cubicBezTo>
                  <a:cubicBezTo>
                    <a:pt x="9106" y="5514"/>
                    <a:pt x="9090" y="5564"/>
                    <a:pt x="9073" y="5514"/>
                  </a:cubicBezTo>
                  <a:close/>
                  <a:moveTo>
                    <a:pt x="9106" y="6700"/>
                  </a:moveTo>
                  <a:cubicBezTo>
                    <a:pt x="9106" y="6667"/>
                    <a:pt x="9073" y="6667"/>
                    <a:pt x="9023" y="6667"/>
                  </a:cubicBezTo>
                  <a:lnTo>
                    <a:pt x="9023" y="6583"/>
                  </a:lnTo>
                  <a:cubicBezTo>
                    <a:pt x="9073" y="6633"/>
                    <a:pt x="9123" y="6600"/>
                    <a:pt x="9106" y="6566"/>
                  </a:cubicBezTo>
                  <a:cubicBezTo>
                    <a:pt x="9140" y="6583"/>
                    <a:pt x="9123" y="6600"/>
                    <a:pt x="9106" y="6617"/>
                  </a:cubicBezTo>
                  <a:cubicBezTo>
                    <a:pt x="9123" y="6650"/>
                    <a:pt x="9156" y="6633"/>
                    <a:pt x="9156" y="6650"/>
                  </a:cubicBezTo>
                  <a:cubicBezTo>
                    <a:pt x="9140" y="6650"/>
                    <a:pt x="9156" y="6717"/>
                    <a:pt x="9106" y="6700"/>
                  </a:cubicBezTo>
                  <a:close/>
                  <a:moveTo>
                    <a:pt x="9023" y="5664"/>
                  </a:moveTo>
                  <a:cubicBezTo>
                    <a:pt x="8989" y="5664"/>
                    <a:pt x="8989" y="5614"/>
                    <a:pt x="8956" y="5647"/>
                  </a:cubicBezTo>
                  <a:cubicBezTo>
                    <a:pt x="8956" y="5581"/>
                    <a:pt x="8939" y="5547"/>
                    <a:pt x="8956" y="5480"/>
                  </a:cubicBezTo>
                  <a:cubicBezTo>
                    <a:pt x="8973" y="5514"/>
                    <a:pt x="8956" y="5514"/>
                    <a:pt x="8956" y="5547"/>
                  </a:cubicBezTo>
                  <a:cubicBezTo>
                    <a:pt x="9006" y="5547"/>
                    <a:pt x="9056" y="5614"/>
                    <a:pt x="9023" y="5664"/>
                  </a:cubicBezTo>
                  <a:close/>
                  <a:moveTo>
                    <a:pt x="9023" y="7753"/>
                  </a:moveTo>
                  <a:cubicBezTo>
                    <a:pt x="9040" y="7686"/>
                    <a:pt x="9006" y="7653"/>
                    <a:pt x="9073" y="7619"/>
                  </a:cubicBezTo>
                  <a:cubicBezTo>
                    <a:pt x="9090" y="7669"/>
                    <a:pt x="9090" y="7769"/>
                    <a:pt x="9023" y="7753"/>
                  </a:cubicBezTo>
                  <a:close/>
                  <a:moveTo>
                    <a:pt x="9190" y="4845"/>
                  </a:moveTo>
                  <a:cubicBezTo>
                    <a:pt x="9140" y="4845"/>
                    <a:pt x="9140" y="4812"/>
                    <a:pt x="9106" y="4812"/>
                  </a:cubicBezTo>
                  <a:cubicBezTo>
                    <a:pt x="9106" y="4829"/>
                    <a:pt x="9106" y="4845"/>
                    <a:pt x="9090" y="4845"/>
                  </a:cubicBezTo>
                  <a:cubicBezTo>
                    <a:pt x="9073" y="4779"/>
                    <a:pt x="9207" y="4795"/>
                    <a:pt x="9190" y="4845"/>
                  </a:cubicBezTo>
                  <a:close/>
                  <a:moveTo>
                    <a:pt x="9207" y="4662"/>
                  </a:moveTo>
                  <a:cubicBezTo>
                    <a:pt x="9207" y="4712"/>
                    <a:pt x="9223" y="4645"/>
                    <a:pt x="9240" y="4645"/>
                  </a:cubicBezTo>
                  <a:cubicBezTo>
                    <a:pt x="9240" y="4695"/>
                    <a:pt x="9273" y="4695"/>
                    <a:pt x="9273" y="4729"/>
                  </a:cubicBezTo>
                  <a:cubicBezTo>
                    <a:pt x="9223" y="4745"/>
                    <a:pt x="9223" y="4678"/>
                    <a:pt x="9190" y="4729"/>
                  </a:cubicBezTo>
                  <a:cubicBezTo>
                    <a:pt x="9190" y="4695"/>
                    <a:pt x="9190" y="4678"/>
                    <a:pt x="9207" y="4662"/>
                  </a:cubicBezTo>
                  <a:close/>
                  <a:moveTo>
                    <a:pt x="8906" y="5932"/>
                  </a:moveTo>
                  <a:cubicBezTo>
                    <a:pt x="8839" y="5948"/>
                    <a:pt x="8806" y="5831"/>
                    <a:pt x="8806" y="5781"/>
                  </a:cubicBezTo>
                  <a:cubicBezTo>
                    <a:pt x="8906" y="5781"/>
                    <a:pt x="8906" y="5848"/>
                    <a:pt x="8906" y="5932"/>
                  </a:cubicBezTo>
                  <a:close/>
                  <a:moveTo>
                    <a:pt x="9374" y="5547"/>
                  </a:moveTo>
                  <a:cubicBezTo>
                    <a:pt x="9407" y="5497"/>
                    <a:pt x="9390" y="5581"/>
                    <a:pt x="9441" y="5564"/>
                  </a:cubicBezTo>
                  <a:cubicBezTo>
                    <a:pt x="9441" y="5597"/>
                    <a:pt x="9424" y="5597"/>
                    <a:pt x="9424" y="5631"/>
                  </a:cubicBezTo>
                  <a:cubicBezTo>
                    <a:pt x="9457" y="5631"/>
                    <a:pt x="9457" y="5647"/>
                    <a:pt x="9441" y="5647"/>
                  </a:cubicBezTo>
                  <a:cubicBezTo>
                    <a:pt x="9441" y="5698"/>
                    <a:pt x="9491" y="5597"/>
                    <a:pt x="9441" y="5614"/>
                  </a:cubicBezTo>
                  <a:cubicBezTo>
                    <a:pt x="9441" y="5581"/>
                    <a:pt x="9457" y="5564"/>
                    <a:pt x="9457" y="5531"/>
                  </a:cubicBezTo>
                  <a:cubicBezTo>
                    <a:pt x="9491" y="5514"/>
                    <a:pt x="9474" y="5581"/>
                    <a:pt x="9507" y="5564"/>
                  </a:cubicBezTo>
                  <a:lnTo>
                    <a:pt x="9507" y="5531"/>
                  </a:lnTo>
                  <a:cubicBezTo>
                    <a:pt x="9457" y="5497"/>
                    <a:pt x="9407" y="5480"/>
                    <a:pt x="9340" y="5464"/>
                  </a:cubicBezTo>
                  <a:cubicBezTo>
                    <a:pt x="9340" y="5480"/>
                    <a:pt x="9357" y="5480"/>
                    <a:pt x="9357" y="5480"/>
                  </a:cubicBezTo>
                  <a:cubicBezTo>
                    <a:pt x="9374" y="5497"/>
                    <a:pt x="9374" y="5531"/>
                    <a:pt x="9374" y="5547"/>
                  </a:cubicBezTo>
                  <a:close/>
                  <a:moveTo>
                    <a:pt x="8221" y="1153"/>
                  </a:moveTo>
                  <a:cubicBezTo>
                    <a:pt x="8254" y="1186"/>
                    <a:pt x="8221" y="1220"/>
                    <a:pt x="8204" y="1253"/>
                  </a:cubicBezTo>
                  <a:cubicBezTo>
                    <a:pt x="8204" y="1220"/>
                    <a:pt x="8171" y="1236"/>
                    <a:pt x="8187" y="1186"/>
                  </a:cubicBezTo>
                  <a:cubicBezTo>
                    <a:pt x="8204" y="1186"/>
                    <a:pt x="8204" y="1170"/>
                    <a:pt x="8221" y="1153"/>
                  </a:cubicBezTo>
                  <a:close/>
                  <a:moveTo>
                    <a:pt x="8321" y="1587"/>
                  </a:moveTo>
                  <a:cubicBezTo>
                    <a:pt x="8338" y="1554"/>
                    <a:pt x="8288" y="1520"/>
                    <a:pt x="8321" y="1504"/>
                  </a:cubicBezTo>
                  <a:cubicBezTo>
                    <a:pt x="8354" y="1537"/>
                    <a:pt x="8354" y="1437"/>
                    <a:pt x="8388" y="1454"/>
                  </a:cubicBezTo>
                  <a:cubicBezTo>
                    <a:pt x="8388" y="1470"/>
                    <a:pt x="8388" y="1487"/>
                    <a:pt x="8405" y="1487"/>
                  </a:cubicBezTo>
                  <a:cubicBezTo>
                    <a:pt x="8388" y="1554"/>
                    <a:pt x="8421" y="1554"/>
                    <a:pt x="8421" y="1604"/>
                  </a:cubicBezTo>
                  <a:cubicBezTo>
                    <a:pt x="8354" y="1621"/>
                    <a:pt x="8371" y="1621"/>
                    <a:pt x="8321" y="1587"/>
                  </a:cubicBezTo>
                  <a:close/>
                  <a:moveTo>
                    <a:pt x="9875" y="4879"/>
                  </a:moveTo>
                  <a:cubicBezTo>
                    <a:pt x="9858" y="4896"/>
                    <a:pt x="9808" y="4829"/>
                    <a:pt x="9858" y="4812"/>
                  </a:cubicBezTo>
                  <a:cubicBezTo>
                    <a:pt x="9858" y="4745"/>
                    <a:pt x="9808" y="4779"/>
                    <a:pt x="9808" y="4729"/>
                  </a:cubicBezTo>
                  <a:cubicBezTo>
                    <a:pt x="9574" y="4779"/>
                    <a:pt x="9758" y="4946"/>
                    <a:pt x="9775" y="5046"/>
                  </a:cubicBezTo>
                  <a:cubicBezTo>
                    <a:pt x="9808" y="5013"/>
                    <a:pt x="9825" y="5029"/>
                    <a:pt x="9842" y="5029"/>
                  </a:cubicBezTo>
                  <a:cubicBezTo>
                    <a:pt x="9842" y="4996"/>
                    <a:pt x="9825" y="4979"/>
                    <a:pt x="9791" y="4979"/>
                  </a:cubicBezTo>
                  <a:cubicBezTo>
                    <a:pt x="9791" y="4946"/>
                    <a:pt x="9842" y="4979"/>
                    <a:pt x="9842" y="4996"/>
                  </a:cubicBezTo>
                  <a:cubicBezTo>
                    <a:pt x="9858" y="4979"/>
                    <a:pt x="9808" y="4896"/>
                    <a:pt x="9875" y="4879"/>
                  </a:cubicBezTo>
                  <a:close/>
                  <a:moveTo>
                    <a:pt x="9624" y="5347"/>
                  </a:moveTo>
                  <a:cubicBezTo>
                    <a:pt x="9641" y="5363"/>
                    <a:pt x="9708" y="5414"/>
                    <a:pt x="9658" y="5447"/>
                  </a:cubicBezTo>
                  <a:cubicBezTo>
                    <a:pt x="9658" y="5414"/>
                    <a:pt x="9591" y="5380"/>
                    <a:pt x="9624" y="5347"/>
                  </a:cubicBezTo>
                  <a:close/>
                  <a:moveTo>
                    <a:pt x="9741" y="5497"/>
                  </a:moveTo>
                  <a:cubicBezTo>
                    <a:pt x="9741" y="5464"/>
                    <a:pt x="9691" y="5497"/>
                    <a:pt x="9708" y="5447"/>
                  </a:cubicBezTo>
                  <a:cubicBezTo>
                    <a:pt x="9674" y="5447"/>
                    <a:pt x="9674" y="5564"/>
                    <a:pt x="9725" y="5547"/>
                  </a:cubicBezTo>
                  <a:cubicBezTo>
                    <a:pt x="9725" y="5531"/>
                    <a:pt x="9725" y="5497"/>
                    <a:pt x="9741" y="5497"/>
                  </a:cubicBezTo>
                  <a:close/>
                  <a:moveTo>
                    <a:pt x="9691" y="5013"/>
                  </a:moveTo>
                  <a:cubicBezTo>
                    <a:pt x="9674" y="5063"/>
                    <a:pt x="9591" y="5046"/>
                    <a:pt x="9591" y="5163"/>
                  </a:cubicBezTo>
                  <a:cubicBezTo>
                    <a:pt x="9624" y="5146"/>
                    <a:pt x="9624" y="5130"/>
                    <a:pt x="9641" y="5163"/>
                  </a:cubicBezTo>
                  <a:cubicBezTo>
                    <a:pt x="9641" y="5180"/>
                    <a:pt x="9608" y="5196"/>
                    <a:pt x="9624" y="5230"/>
                  </a:cubicBezTo>
                  <a:cubicBezTo>
                    <a:pt x="9658" y="5213"/>
                    <a:pt x="9624" y="5280"/>
                    <a:pt x="9674" y="5263"/>
                  </a:cubicBezTo>
                  <a:cubicBezTo>
                    <a:pt x="9658" y="5230"/>
                    <a:pt x="9691" y="5180"/>
                    <a:pt x="9691" y="5213"/>
                  </a:cubicBezTo>
                  <a:cubicBezTo>
                    <a:pt x="9708" y="5213"/>
                    <a:pt x="9691" y="5146"/>
                    <a:pt x="9691" y="5146"/>
                  </a:cubicBezTo>
                  <a:cubicBezTo>
                    <a:pt x="9691" y="5130"/>
                    <a:pt x="9708" y="5146"/>
                    <a:pt x="9725" y="5130"/>
                  </a:cubicBezTo>
                  <a:cubicBezTo>
                    <a:pt x="9708" y="5096"/>
                    <a:pt x="9674" y="5063"/>
                    <a:pt x="9725" y="5046"/>
                  </a:cubicBezTo>
                  <a:cubicBezTo>
                    <a:pt x="9725" y="5029"/>
                    <a:pt x="9708" y="5013"/>
                    <a:pt x="9691" y="5013"/>
                  </a:cubicBezTo>
                  <a:close/>
                  <a:moveTo>
                    <a:pt x="9658" y="5480"/>
                  </a:moveTo>
                  <a:cubicBezTo>
                    <a:pt x="9674" y="5531"/>
                    <a:pt x="9624" y="5497"/>
                    <a:pt x="9608" y="5531"/>
                  </a:cubicBezTo>
                  <a:cubicBezTo>
                    <a:pt x="9624" y="5464"/>
                    <a:pt x="9557" y="5497"/>
                    <a:pt x="9557" y="5464"/>
                  </a:cubicBezTo>
                  <a:cubicBezTo>
                    <a:pt x="9624" y="5430"/>
                    <a:pt x="9608" y="5531"/>
                    <a:pt x="9658" y="5480"/>
                  </a:cubicBezTo>
                  <a:close/>
                  <a:moveTo>
                    <a:pt x="8354" y="1871"/>
                  </a:moveTo>
                  <a:cubicBezTo>
                    <a:pt x="8338" y="1921"/>
                    <a:pt x="8388" y="1921"/>
                    <a:pt x="8371" y="1988"/>
                  </a:cubicBezTo>
                  <a:cubicBezTo>
                    <a:pt x="8321" y="1972"/>
                    <a:pt x="8304" y="1938"/>
                    <a:pt x="8288" y="1871"/>
                  </a:cubicBezTo>
                  <a:cubicBezTo>
                    <a:pt x="8304" y="1838"/>
                    <a:pt x="8338" y="1871"/>
                    <a:pt x="8354" y="1871"/>
                  </a:cubicBezTo>
                  <a:close/>
                  <a:moveTo>
                    <a:pt x="8288" y="1938"/>
                  </a:moveTo>
                  <a:cubicBezTo>
                    <a:pt x="8288" y="1988"/>
                    <a:pt x="8288" y="2005"/>
                    <a:pt x="8321" y="2038"/>
                  </a:cubicBezTo>
                  <a:cubicBezTo>
                    <a:pt x="8338" y="2038"/>
                    <a:pt x="8321" y="1972"/>
                    <a:pt x="8321" y="1955"/>
                  </a:cubicBezTo>
                  <a:cubicBezTo>
                    <a:pt x="8304" y="1955"/>
                    <a:pt x="8288" y="1955"/>
                    <a:pt x="8288" y="1938"/>
                  </a:cubicBezTo>
                  <a:close/>
                  <a:moveTo>
                    <a:pt x="8588" y="3108"/>
                  </a:moveTo>
                  <a:cubicBezTo>
                    <a:pt x="8572" y="3125"/>
                    <a:pt x="8605" y="3158"/>
                    <a:pt x="8555" y="3175"/>
                  </a:cubicBezTo>
                  <a:cubicBezTo>
                    <a:pt x="8555" y="3141"/>
                    <a:pt x="8538" y="3141"/>
                    <a:pt x="8522" y="3141"/>
                  </a:cubicBezTo>
                  <a:lnTo>
                    <a:pt x="8522" y="3074"/>
                  </a:lnTo>
                  <a:cubicBezTo>
                    <a:pt x="8555" y="3074"/>
                    <a:pt x="8588" y="3074"/>
                    <a:pt x="8588" y="3108"/>
                  </a:cubicBezTo>
                  <a:close/>
                  <a:moveTo>
                    <a:pt x="8872" y="1404"/>
                  </a:moveTo>
                  <a:cubicBezTo>
                    <a:pt x="8872" y="1437"/>
                    <a:pt x="8923" y="1454"/>
                    <a:pt x="8889" y="1487"/>
                  </a:cubicBezTo>
                  <a:cubicBezTo>
                    <a:pt x="8839" y="1504"/>
                    <a:pt x="8839" y="1404"/>
                    <a:pt x="8872" y="1404"/>
                  </a:cubicBezTo>
                  <a:close/>
                  <a:moveTo>
                    <a:pt x="9424" y="6032"/>
                  </a:moveTo>
                  <a:cubicBezTo>
                    <a:pt x="9390" y="6099"/>
                    <a:pt x="9457" y="6082"/>
                    <a:pt x="9441" y="6132"/>
                  </a:cubicBezTo>
                  <a:cubicBezTo>
                    <a:pt x="9474" y="6149"/>
                    <a:pt x="9457" y="6082"/>
                    <a:pt x="9507" y="6099"/>
                  </a:cubicBezTo>
                  <a:cubicBezTo>
                    <a:pt x="9474" y="6065"/>
                    <a:pt x="9457" y="6032"/>
                    <a:pt x="9424" y="6032"/>
                  </a:cubicBezTo>
                  <a:close/>
                  <a:moveTo>
                    <a:pt x="9808" y="5330"/>
                  </a:moveTo>
                  <a:cubicBezTo>
                    <a:pt x="9842" y="5313"/>
                    <a:pt x="9858" y="5263"/>
                    <a:pt x="9908" y="5263"/>
                  </a:cubicBezTo>
                  <a:cubicBezTo>
                    <a:pt x="9892" y="5230"/>
                    <a:pt x="9892" y="5213"/>
                    <a:pt x="9908" y="5163"/>
                  </a:cubicBezTo>
                  <a:cubicBezTo>
                    <a:pt x="9825" y="5130"/>
                    <a:pt x="9791" y="5246"/>
                    <a:pt x="9775" y="5180"/>
                  </a:cubicBezTo>
                  <a:cubicBezTo>
                    <a:pt x="9741" y="5196"/>
                    <a:pt x="9808" y="5246"/>
                    <a:pt x="9808" y="5280"/>
                  </a:cubicBezTo>
                  <a:cubicBezTo>
                    <a:pt x="9775" y="5313"/>
                    <a:pt x="9741" y="5230"/>
                    <a:pt x="9691" y="5246"/>
                  </a:cubicBezTo>
                  <a:cubicBezTo>
                    <a:pt x="9691" y="5297"/>
                    <a:pt x="9691" y="5280"/>
                    <a:pt x="9691" y="5313"/>
                  </a:cubicBezTo>
                  <a:cubicBezTo>
                    <a:pt x="9708" y="5313"/>
                    <a:pt x="9791" y="5263"/>
                    <a:pt x="9808" y="5330"/>
                  </a:cubicBezTo>
                  <a:close/>
                  <a:moveTo>
                    <a:pt x="8555" y="4845"/>
                  </a:moveTo>
                  <a:cubicBezTo>
                    <a:pt x="8555" y="4862"/>
                    <a:pt x="8538" y="4862"/>
                    <a:pt x="8538" y="4829"/>
                  </a:cubicBezTo>
                  <a:cubicBezTo>
                    <a:pt x="8655" y="4845"/>
                    <a:pt x="8772" y="4812"/>
                    <a:pt x="8839" y="4912"/>
                  </a:cubicBezTo>
                  <a:cubicBezTo>
                    <a:pt x="8822" y="4946"/>
                    <a:pt x="8839" y="4979"/>
                    <a:pt x="8839" y="5029"/>
                  </a:cubicBezTo>
                  <a:cubicBezTo>
                    <a:pt x="8772" y="4996"/>
                    <a:pt x="8772" y="4979"/>
                    <a:pt x="8672" y="4962"/>
                  </a:cubicBezTo>
                  <a:cubicBezTo>
                    <a:pt x="8655" y="5013"/>
                    <a:pt x="8639" y="5013"/>
                    <a:pt x="8639" y="5063"/>
                  </a:cubicBezTo>
                  <a:cubicBezTo>
                    <a:pt x="8722" y="5113"/>
                    <a:pt x="8689" y="5313"/>
                    <a:pt x="8755" y="5397"/>
                  </a:cubicBezTo>
                  <a:cubicBezTo>
                    <a:pt x="8722" y="5397"/>
                    <a:pt x="8722" y="5447"/>
                    <a:pt x="8689" y="5447"/>
                  </a:cubicBezTo>
                  <a:cubicBezTo>
                    <a:pt x="8672" y="5397"/>
                    <a:pt x="8655" y="5330"/>
                    <a:pt x="8672" y="5297"/>
                  </a:cubicBezTo>
                  <a:cubicBezTo>
                    <a:pt x="8605" y="5263"/>
                    <a:pt x="8639" y="5113"/>
                    <a:pt x="8572" y="5063"/>
                  </a:cubicBezTo>
                  <a:cubicBezTo>
                    <a:pt x="8572" y="5063"/>
                    <a:pt x="8555" y="5096"/>
                    <a:pt x="8538" y="5046"/>
                  </a:cubicBezTo>
                  <a:cubicBezTo>
                    <a:pt x="8555" y="5029"/>
                    <a:pt x="8572" y="4996"/>
                    <a:pt x="8572" y="4962"/>
                  </a:cubicBezTo>
                  <a:cubicBezTo>
                    <a:pt x="8572" y="4879"/>
                    <a:pt x="8522" y="4912"/>
                    <a:pt x="8488" y="4879"/>
                  </a:cubicBezTo>
                  <a:cubicBezTo>
                    <a:pt x="8505" y="4862"/>
                    <a:pt x="8605" y="4879"/>
                    <a:pt x="8555" y="4845"/>
                  </a:cubicBezTo>
                  <a:close/>
                  <a:moveTo>
                    <a:pt x="8622" y="5581"/>
                  </a:moveTo>
                  <a:cubicBezTo>
                    <a:pt x="8655" y="5597"/>
                    <a:pt x="8639" y="5547"/>
                    <a:pt x="8672" y="5547"/>
                  </a:cubicBezTo>
                  <a:cubicBezTo>
                    <a:pt x="8672" y="5581"/>
                    <a:pt x="8672" y="5614"/>
                    <a:pt x="8655" y="5614"/>
                  </a:cubicBezTo>
                  <a:cubicBezTo>
                    <a:pt x="8655" y="5597"/>
                    <a:pt x="8605" y="5614"/>
                    <a:pt x="8622" y="5581"/>
                  </a:cubicBezTo>
                  <a:close/>
                  <a:moveTo>
                    <a:pt x="8889" y="6333"/>
                  </a:moveTo>
                  <a:cubicBezTo>
                    <a:pt x="8889" y="6349"/>
                    <a:pt x="8923" y="6399"/>
                    <a:pt x="8923" y="6333"/>
                  </a:cubicBezTo>
                  <a:cubicBezTo>
                    <a:pt x="8923" y="6349"/>
                    <a:pt x="8939" y="6349"/>
                    <a:pt x="8939" y="6349"/>
                  </a:cubicBezTo>
                  <a:cubicBezTo>
                    <a:pt x="8923" y="6416"/>
                    <a:pt x="8939" y="6433"/>
                    <a:pt x="8939" y="6516"/>
                  </a:cubicBezTo>
                  <a:cubicBezTo>
                    <a:pt x="8956" y="6516"/>
                    <a:pt x="8973" y="6533"/>
                    <a:pt x="8973" y="6566"/>
                  </a:cubicBezTo>
                  <a:cubicBezTo>
                    <a:pt x="9006" y="6550"/>
                    <a:pt x="9006" y="6466"/>
                    <a:pt x="9056" y="6466"/>
                  </a:cubicBezTo>
                  <a:cubicBezTo>
                    <a:pt x="8989" y="6450"/>
                    <a:pt x="8956" y="6383"/>
                    <a:pt x="8939" y="6316"/>
                  </a:cubicBezTo>
                  <a:cubicBezTo>
                    <a:pt x="8923" y="6299"/>
                    <a:pt x="8923" y="6333"/>
                    <a:pt x="8889" y="6333"/>
                  </a:cubicBezTo>
                  <a:close/>
                  <a:moveTo>
                    <a:pt x="9290" y="5230"/>
                  </a:moveTo>
                  <a:cubicBezTo>
                    <a:pt x="9273" y="5246"/>
                    <a:pt x="9273" y="5246"/>
                    <a:pt x="9273" y="5280"/>
                  </a:cubicBezTo>
                  <a:cubicBezTo>
                    <a:pt x="9240" y="5280"/>
                    <a:pt x="9207" y="5246"/>
                    <a:pt x="9190" y="5280"/>
                  </a:cubicBezTo>
                  <a:cubicBezTo>
                    <a:pt x="9173" y="5213"/>
                    <a:pt x="9240" y="5263"/>
                    <a:pt x="9240" y="5230"/>
                  </a:cubicBezTo>
                  <a:cubicBezTo>
                    <a:pt x="9207" y="5213"/>
                    <a:pt x="9257" y="5196"/>
                    <a:pt x="9223" y="5180"/>
                  </a:cubicBezTo>
                  <a:cubicBezTo>
                    <a:pt x="9240" y="5163"/>
                    <a:pt x="9257" y="5130"/>
                    <a:pt x="9290" y="5130"/>
                  </a:cubicBezTo>
                  <a:cubicBezTo>
                    <a:pt x="9307" y="5196"/>
                    <a:pt x="9240" y="5163"/>
                    <a:pt x="9240" y="5213"/>
                  </a:cubicBezTo>
                  <a:cubicBezTo>
                    <a:pt x="9273" y="5213"/>
                    <a:pt x="9290" y="5213"/>
                    <a:pt x="9290" y="5230"/>
                  </a:cubicBezTo>
                  <a:close/>
                  <a:moveTo>
                    <a:pt x="9173" y="6099"/>
                  </a:moveTo>
                  <a:cubicBezTo>
                    <a:pt x="9140" y="6149"/>
                    <a:pt x="9190" y="6149"/>
                    <a:pt x="9240" y="6132"/>
                  </a:cubicBezTo>
                  <a:cubicBezTo>
                    <a:pt x="9273" y="6199"/>
                    <a:pt x="9207" y="6216"/>
                    <a:pt x="9223" y="6282"/>
                  </a:cubicBezTo>
                  <a:cubicBezTo>
                    <a:pt x="9190" y="6282"/>
                    <a:pt x="9156" y="6266"/>
                    <a:pt x="9140" y="6216"/>
                  </a:cubicBezTo>
                  <a:cubicBezTo>
                    <a:pt x="9173" y="6199"/>
                    <a:pt x="9156" y="6132"/>
                    <a:pt x="9140" y="6115"/>
                  </a:cubicBezTo>
                  <a:cubicBezTo>
                    <a:pt x="9156" y="6115"/>
                    <a:pt x="9156" y="6099"/>
                    <a:pt x="9173" y="6099"/>
                  </a:cubicBezTo>
                  <a:close/>
                  <a:moveTo>
                    <a:pt x="8705" y="5597"/>
                  </a:moveTo>
                  <a:cubicBezTo>
                    <a:pt x="8722" y="5631"/>
                    <a:pt x="8772" y="5564"/>
                    <a:pt x="8806" y="5564"/>
                  </a:cubicBezTo>
                  <a:cubicBezTo>
                    <a:pt x="8806" y="5547"/>
                    <a:pt x="8789" y="5514"/>
                    <a:pt x="8806" y="5514"/>
                  </a:cubicBezTo>
                  <a:cubicBezTo>
                    <a:pt x="8822" y="5447"/>
                    <a:pt x="8722" y="5497"/>
                    <a:pt x="8722" y="5447"/>
                  </a:cubicBezTo>
                  <a:cubicBezTo>
                    <a:pt x="8655" y="5464"/>
                    <a:pt x="8755" y="5564"/>
                    <a:pt x="8705" y="5597"/>
                  </a:cubicBezTo>
                  <a:close/>
                  <a:moveTo>
                    <a:pt x="9156" y="6984"/>
                  </a:moveTo>
                  <a:cubicBezTo>
                    <a:pt x="9156" y="6934"/>
                    <a:pt x="9173" y="6884"/>
                    <a:pt x="9140" y="6867"/>
                  </a:cubicBezTo>
                  <a:cubicBezTo>
                    <a:pt x="9156" y="6884"/>
                    <a:pt x="9240" y="6800"/>
                    <a:pt x="9240" y="6817"/>
                  </a:cubicBezTo>
                  <a:cubicBezTo>
                    <a:pt x="9307" y="6784"/>
                    <a:pt x="9190" y="6734"/>
                    <a:pt x="9190" y="6683"/>
                  </a:cubicBezTo>
                  <a:cubicBezTo>
                    <a:pt x="9106" y="6767"/>
                    <a:pt x="9156" y="6851"/>
                    <a:pt x="9073" y="6901"/>
                  </a:cubicBezTo>
                  <a:cubicBezTo>
                    <a:pt x="9090" y="6967"/>
                    <a:pt x="9090" y="6951"/>
                    <a:pt x="9106" y="7001"/>
                  </a:cubicBezTo>
                  <a:cubicBezTo>
                    <a:pt x="9140" y="7018"/>
                    <a:pt x="9140" y="6984"/>
                    <a:pt x="9156" y="6984"/>
                  </a:cubicBezTo>
                  <a:close/>
                  <a:moveTo>
                    <a:pt x="8605" y="6249"/>
                  </a:moveTo>
                  <a:cubicBezTo>
                    <a:pt x="8639" y="6299"/>
                    <a:pt x="8689" y="6249"/>
                    <a:pt x="8705" y="6316"/>
                  </a:cubicBezTo>
                  <a:cubicBezTo>
                    <a:pt x="8689" y="6316"/>
                    <a:pt x="8705" y="6366"/>
                    <a:pt x="8705" y="6383"/>
                  </a:cubicBezTo>
                  <a:cubicBezTo>
                    <a:pt x="8705" y="6383"/>
                    <a:pt x="8722" y="6399"/>
                    <a:pt x="8705" y="6399"/>
                  </a:cubicBezTo>
                  <a:cubicBezTo>
                    <a:pt x="8689" y="6383"/>
                    <a:pt x="8689" y="6366"/>
                    <a:pt x="8672" y="6349"/>
                  </a:cubicBezTo>
                  <a:cubicBezTo>
                    <a:pt x="8655" y="6383"/>
                    <a:pt x="8622" y="6366"/>
                    <a:pt x="8622" y="6416"/>
                  </a:cubicBezTo>
                  <a:cubicBezTo>
                    <a:pt x="8588" y="6399"/>
                    <a:pt x="8555" y="6399"/>
                    <a:pt x="8538" y="6366"/>
                  </a:cubicBezTo>
                  <a:cubicBezTo>
                    <a:pt x="8538" y="6366"/>
                    <a:pt x="8538" y="6349"/>
                    <a:pt x="8522" y="6349"/>
                  </a:cubicBezTo>
                  <a:cubicBezTo>
                    <a:pt x="8522" y="6299"/>
                    <a:pt x="8588" y="6299"/>
                    <a:pt x="8605" y="6249"/>
                  </a:cubicBezTo>
                  <a:close/>
                  <a:moveTo>
                    <a:pt x="8672" y="6717"/>
                  </a:moveTo>
                  <a:cubicBezTo>
                    <a:pt x="8672" y="6734"/>
                    <a:pt x="8689" y="6734"/>
                    <a:pt x="8705" y="6750"/>
                  </a:cubicBezTo>
                  <a:cubicBezTo>
                    <a:pt x="8689" y="6784"/>
                    <a:pt x="8639" y="6767"/>
                    <a:pt x="8622" y="6734"/>
                  </a:cubicBezTo>
                  <a:cubicBezTo>
                    <a:pt x="8655" y="6750"/>
                    <a:pt x="8655" y="6717"/>
                    <a:pt x="8672" y="6717"/>
                  </a:cubicBezTo>
                  <a:close/>
                  <a:moveTo>
                    <a:pt x="4378" y="11562"/>
                  </a:moveTo>
                  <a:cubicBezTo>
                    <a:pt x="4378" y="11612"/>
                    <a:pt x="4411" y="11596"/>
                    <a:pt x="4428" y="11612"/>
                  </a:cubicBezTo>
                  <a:cubicBezTo>
                    <a:pt x="4411" y="11663"/>
                    <a:pt x="4411" y="11646"/>
                    <a:pt x="4428" y="11679"/>
                  </a:cubicBezTo>
                  <a:cubicBezTo>
                    <a:pt x="4361" y="11696"/>
                    <a:pt x="4311" y="11663"/>
                    <a:pt x="4294" y="11579"/>
                  </a:cubicBezTo>
                  <a:cubicBezTo>
                    <a:pt x="4344" y="11579"/>
                    <a:pt x="4361" y="11612"/>
                    <a:pt x="4378" y="11562"/>
                  </a:cubicBezTo>
                  <a:close/>
                  <a:moveTo>
                    <a:pt x="8705" y="5664"/>
                  </a:moveTo>
                  <a:cubicBezTo>
                    <a:pt x="8722" y="5647"/>
                    <a:pt x="8722" y="5597"/>
                    <a:pt x="8772" y="5614"/>
                  </a:cubicBezTo>
                  <a:cubicBezTo>
                    <a:pt x="8789" y="5681"/>
                    <a:pt x="8739" y="5647"/>
                    <a:pt x="8755" y="5714"/>
                  </a:cubicBezTo>
                  <a:cubicBezTo>
                    <a:pt x="8705" y="5714"/>
                    <a:pt x="8722" y="5664"/>
                    <a:pt x="8705" y="5664"/>
                  </a:cubicBezTo>
                  <a:close/>
                  <a:moveTo>
                    <a:pt x="9357" y="5297"/>
                  </a:moveTo>
                  <a:cubicBezTo>
                    <a:pt x="9340" y="5280"/>
                    <a:pt x="9290" y="5297"/>
                    <a:pt x="9290" y="5280"/>
                  </a:cubicBezTo>
                  <a:cubicBezTo>
                    <a:pt x="9324" y="5263"/>
                    <a:pt x="9324" y="5246"/>
                    <a:pt x="9324" y="5213"/>
                  </a:cubicBezTo>
                  <a:cubicBezTo>
                    <a:pt x="9357" y="5213"/>
                    <a:pt x="9357" y="5246"/>
                    <a:pt x="9357" y="5297"/>
                  </a:cubicBezTo>
                  <a:close/>
                  <a:moveTo>
                    <a:pt x="8622" y="4662"/>
                  </a:moveTo>
                  <a:cubicBezTo>
                    <a:pt x="8655" y="4678"/>
                    <a:pt x="8689" y="4729"/>
                    <a:pt x="8655" y="4745"/>
                  </a:cubicBezTo>
                  <a:cubicBezTo>
                    <a:pt x="8655" y="4745"/>
                    <a:pt x="8655" y="4729"/>
                    <a:pt x="8639" y="4729"/>
                  </a:cubicBezTo>
                  <a:cubicBezTo>
                    <a:pt x="8639" y="4729"/>
                    <a:pt x="8639" y="4745"/>
                    <a:pt x="8622" y="4745"/>
                  </a:cubicBezTo>
                  <a:cubicBezTo>
                    <a:pt x="8622" y="4712"/>
                    <a:pt x="8555" y="4645"/>
                    <a:pt x="8622" y="4628"/>
                  </a:cubicBezTo>
                  <a:close/>
                  <a:moveTo>
                    <a:pt x="8705" y="3676"/>
                  </a:moveTo>
                  <a:cubicBezTo>
                    <a:pt x="8672" y="3693"/>
                    <a:pt x="8655" y="3743"/>
                    <a:pt x="8605" y="3759"/>
                  </a:cubicBezTo>
                  <a:cubicBezTo>
                    <a:pt x="8605" y="3709"/>
                    <a:pt x="8572" y="3693"/>
                    <a:pt x="8572" y="3642"/>
                  </a:cubicBezTo>
                  <a:cubicBezTo>
                    <a:pt x="8622" y="3642"/>
                    <a:pt x="8622" y="3626"/>
                    <a:pt x="8672" y="3592"/>
                  </a:cubicBezTo>
                  <a:cubicBezTo>
                    <a:pt x="8672" y="3626"/>
                    <a:pt x="8722" y="3626"/>
                    <a:pt x="8705" y="3676"/>
                  </a:cubicBezTo>
                  <a:close/>
                  <a:moveTo>
                    <a:pt x="8906" y="4745"/>
                  </a:moveTo>
                  <a:cubicBezTo>
                    <a:pt x="8906" y="4695"/>
                    <a:pt x="8939" y="4678"/>
                    <a:pt x="8906" y="4628"/>
                  </a:cubicBezTo>
                  <a:cubicBezTo>
                    <a:pt x="8956" y="4595"/>
                    <a:pt x="8923" y="4478"/>
                    <a:pt x="8939" y="4428"/>
                  </a:cubicBezTo>
                  <a:cubicBezTo>
                    <a:pt x="8872" y="4444"/>
                    <a:pt x="8872" y="4545"/>
                    <a:pt x="8856" y="4595"/>
                  </a:cubicBezTo>
                  <a:cubicBezTo>
                    <a:pt x="8822" y="4595"/>
                    <a:pt x="8772" y="4595"/>
                    <a:pt x="8755" y="4561"/>
                  </a:cubicBezTo>
                  <a:cubicBezTo>
                    <a:pt x="8722" y="4578"/>
                    <a:pt x="8806" y="4578"/>
                    <a:pt x="8772" y="4645"/>
                  </a:cubicBezTo>
                  <a:cubicBezTo>
                    <a:pt x="8772" y="4662"/>
                    <a:pt x="8755" y="4628"/>
                    <a:pt x="8739" y="4645"/>
                  </a:cubicBezTo>
                  <a:cubicBezTo>
                    <a:pt x="8755" y="4678"/>
                    <a:pt x="8739" y="4695"/>
                    <a:pt x="8705" y="4712"/>
                  </a:cubicBezTo>
                  <a:cubicBezTo>
                    <a:pt x="8722" y="4762"/>
                    <a:pt x="8772" y="4745"/>
                    <a:pt x="8722" y="4795"/>
                  </a:cubicBezTo>
                  <a:cubicBezTo>
                    <a:pt x="8755" y="4779"/>
                    <a:pt x="8856" y="4812"/>
                    <a:pt x="8839" y="4729"/>
                  </a:cubicBezTo>
                  <a:cubicBezTo>
                    <a:pt x="8856" y="4795"/>
                    <a:pt x="8906" y="4729"/>
                    <a:pt x="8906" y="4745"/>
                  </a:cubicBezTo>
                  <a:close/>
                  <a:moveTo>
                    <a:pt x="9156" y="5781"/>
                  </a:moveTo>
                  <a:lnTo>
                    <a:pt x="9156" y="5714"/>
                  </a:lnTo>
                  <a:cubicBezTo>
                    <a:pt x="9106" y="5764"/>
                    <a:pt x="8989" y="5647"/>
                    <a:pt x="8939" y="5698"/>
                  </a:cubicBezTo>
                  <a:cubicBezTo>
                    <a:pt x="8939" y="5731"/>
                    <a:pt x="8989" y="5798"/>
                    <a:pt x="8973" y="5798"/>
                  </a:cubicBezTo>
                  <a:cubicBezTo>
                    <a:pt x="9006" y="5831"/>
                    <a:pt x="9056" y="5831"/>
                    <a:pt x="9106" y="5848"/>
                  </a:cubicBezTo>
                  <a:cubicBezTo>
                    <a:pt x="9090" y="5815"/>
                    <a:pt x="9123" y="5815"/>
                    <a:pt x="9123" y="5798"/>
                  </a:cubicBezTo>
                  <a:cubicBezTo>
                    <a:pt x="9140" y="5748"/>
                    <a:pt x="9106" y="5815"/>
                    <a:pt x="9106" y="5781"/>
                  </a:cubicBezTo>
                  <a:cubicBezTo>
                    <a:pt x="9106" y="5731"/>
                    <a:pt x="9123" y="5781"/>
                    <a:pt x="9156" y="5781"/>
                  </a:cubicBezTo>
                  <a:close/>
                  <a:moveTo>
                    <a:pt x="8538" y="4344"/>
                  </a:moveTo>
                  <a:cubicBezTo>
                    <a:pt x="8538" y="4311"/>
                    <a:pt x="8505" y="4311"/>
                    <a:pt x="8505" y="4244"/>
                  </a:cubicBezTo>
                  <a:cubicBezTo>
                    <a:pt x="8538" y="4277"/>
                    <a:pt x="8555" y="4311"/>
                    <a:pt x="8588" y="4311"/>
                  </a:cubicBezTo>
                  <a:cubicBezTo>
                    <a:pt x="8572" y="4311"/>
                    <a:pt x="8588" y="4328"/>
                    <a:pt x="8572" y="4328"/>
                  </a:cubicBezTo>
                  <a:cubicBezTo>
                    <a:pt x="8572" y="4328"/>
                    <a:pt x="8538" y="4311"/>
                    <a:pt x="8538" y="4328"/>
                  </a:cubicBezTo>
                  <a:cubicBezTo>
                    <a:pt x="8555" y="4328"/>
                    <a:pt x="8555" y="4344"/>
                    <a:pt x="8538" y="4344"/>
                  </a:cubicBezTo>
                  <a:close/>
                  <a:moveTo>
                    <a:pt x="9006" y="4194"/>
                  </a:moveTo>
                  <a:cubicBezTo>
                    <a:pt x="9006" y="4227"/>
                    <a:pt x="8973" y="4294"/>
                    <a:pt x="8956" y="4244"/>
                  </a:cubicBezTo>
                  <a:cubicBezTo>
                    <a:pt x="8973" y="4244"/>
                    <a:pt x="8973" y="4227"/>
                    <a:pt x="8956" y="4211"/>
                  </a:cubicBezTo>
                  <a:cubicBezTo>
                    <a:pt x="8973" y="4211"/>
                    <a:pt x="8973" y="4194"/>
                    <a:pt x="9006" y="4194"/>
                  </a:cubicBezTo>
                  <a:close/>
                  <a:moveTo>
                    <a:pt x="8973" y="2373"/>
                  </a:moveTo>
                  <a:cubicBezTo>
                    <a:pt x="8973" y="2289"/>
                    <a:pt x="9040" y="2206"/>
                    <a:pt x="8939" y="2206"/>
                  </a:cubicBezTo>
                  <a:cubicBezTo>
                    <a:pt x="8939" y="2189"/>
                    <a:pt x="8973" y="2189"/>
                    <a:pt x="8973" y="2206"/>
                  </a:cubicBezTo>
                  <a:cubicBezTo>
                    <a:pt x="9006" y="2155"/>
                    <a:pt x="8939" y="2172"/>
                    <a:pt x="8906" y="2172"/>
                  </a:cubicBezTo>
                  <a:cubicBezTo>
                    <a:pt x="8956" y="2239"/>
                    <a:pt x="8856" y="2306"/>
                    <a:pt x="8889" y="2356"/>
                  </a:cubicBezTo>
                  <a:cubicBezTo>
                    <a:pt x="8923" y="2356"/>
                    <a:pt x="8906" y="2306"/>
                    <a:pt x="8923" y="2306"/>
                  </a:cubicBezTo>
                  <a:cubicBezTo>
                    <a:pt x="8973" y="2306"/>
                    <a:pt x="8956" y="2373"/>
                    <a:pt x="8973" y="2373"/>
                  </a:cubicBezTo>
                  <a:close/>
                  <a:moveTo>
                    <a:pt x="9073" y="5180"/>
                  </a:moveTo>
                  <a:cubicBezTo>
                    <a:pt x="9056" y="5196"/>
                    <a:pt x="9056" y="5196"/>
                    <a:pt x="9056" y="5213"/>
                  </a:cubicBezTo>
                  <a:lnTo>
                    <a:pt x="9106" y="5213"/>
                  </a:lnTo>
                  <a:cubicBezTo>
                    <a:pt x="9090" y="5263"/>
                    <a:pt x="9123" y="5246"/>
                    <a:pt x="9123" y="5280"/>
                  </a:cubicBezTo>
                  <a:cubicBezTo>
                    <a:pt x="9090" y="5280"/>
                    <a:pt x="9056" y="5280"/>
                    <a:pt x="9040" y="5246"/>
                  </a:cubicBezTo>
                  <a:cubicBezTo>
                    <a:pt x="9056" y="5246"/>
                    <a:pt x="9073" y="5263"/>
                    <a:pt x="9073" y="5246"/>
                  </a:cubicBezTo>
                  <a:cubicBezTo>
                    <a:pt x="9056" y="5230"/>
                    <a:pt x="9023" y="5213"/>
                    <a:pt x="9006" y="5196"/>
                  </a:cubicBezTo>
                  <a:cubicBezTo>
                    <a:pt x="9006" y="5213"/>
                    <a:pt x="9006" y="5246"/>
                    <a:pt x="8989" y="5246"/>
                  </a:cubicBezTo>
                  <a:cubicBezTo>
                    <a:pt x="9006" y="5196"/>
                    <a:pt x="8939" y="5246"/>
                    <a:pt x="8939" y="5213"/>
                  </a:cubicBezTo>
                  <a:cubicBezTo>
                    <a:pt x="8956" y="5163"/>
                    <a:pt x="8872" y="5113"/>
                    <a:pt x="8856" y="5063"/>
                  </a:cubicBezTo>
                  <a:cubicBezTo>
                    <a:pt x="8872" y="5046"/>
                    <a:pt x="8906" y="5063"/>
                    <a:pt x="8906" y="5046"/>
                  </a:cubicBezTo>
                  <a:cubicBezTo>
                    <a:pt x="8889" y="5046"/>
                    <a:pt x="8856" y="4996"/>
                    <a:pt x="8889" y="4996"/>
                  </a:cubicBezTo>
                  <a:cubicBezTo>
                    <a:pt x="8906" y="5046"/>
                    <a:pt x="8856" y="4946"/>
                    <a:pt x="8906" y="4962"/>
                  </a:cubicBezTo>
                  <a:cubicBezTo>
                    <a:pt x="8923" y="4996"/>
                    <a:pt x="8939" y="5029"/>
                    <a:pt x="8973" y="5079"/>
                  </a:cubicBezTo>
                  <a:cubicBezTo>
                    <a:pt x="9040" y="5130"/>
                    <a:pt x="9140" y="5180"/>
                    <a:pt x="9073" y="5180"/>
                  </a:cubicBezTo>
                  <a:close/>
                  <a:moveTo>
                    <a:pt x="9073" y="3526"/>
                  </a:moveTo>
                  <a:cubicBezTo>
                    <a:pt x="9073" y="3509"/>
                    <a:pt x="9090" y="3509"/>
                    <a:pt x="9090" y="3526"/>
                  </a:cubicBezTo>
                  <a:cubicBezTo>
                    <a:pt x="9073" y="3526"/>
                    <a:pt x="9073" y="3576"/>
                    <a:pt x="9040" y="3559"/>
                  </a:cubicBezTo>
                  <a:cubicBezTo>
                    <a:pt x="9040" y="3526"/>
                    <a:pt x="9023" y="3526"/>
                    <a:pt x="9023" y="3492"/>
                  </a:cubicBezTo>
                  <a:cubicBezTo>
                    <a:pt x="9073" y="3475"/>
                    <a:pt x="9040" y="3542"/>
                    <a:pt x="9073" y="3526"/>
                  </a:cubicBezTo>
                  <a:close/>
                  <a:moveTo>
                    <a:pt x="8923" y="2740"/>
                  </a:moveTo>
                  <a:cubicBezTo>
                    <a:pt x="8889" y="2690"/>
                    <a:pt x="8889" y="2623"/>
                    <a:pt x="8956" y="2607"/>
                  </a:cubicBezTo>
                  <a:cubicBezTo>
                    <a:pt x="8956" y="2640"/>
                    <a:pt x="8973" y="2657"/>
                    <a:pt x="8973" y="2707"/>
                  </a:cubicBezTo>
                  <a:cubicBezTo>
                    <a:pt x="8906" y="2690"/>
                    <a:pt x="8939" y="2724"/>
                    <a:pt x="8923" y="2740"/>
                  </a:cubicBezTo>
                  <a:close/>
                  <a:moveTo>
                    <a:pt x="9006" y="3626"/>
                  </a:moveTo>
                  <a:cubicBezTo>
                    <a:pt x="9023" y="3626"/>
                    <a:pt x="9023" y="3626"/>
                    <a:pt x="9023" y="3626"/>
                  </a:cubicBezTo>
                  <a:cubicBezTo>
                    <a:pt x="9023" y="3642"/>
                    <a:pt x="9023" y="3642"/>
                    <a:pt x="9006" y="3626"/>
                  </a:cubicBezTo>
                  <a:close/>
                  <a:moveTo>
                    <a:pt x="8789" y="3041"/>
                  </a:moveTo>
                  <a:cubicBezTo>
                    <a:pt x="8739" y="3041"/>
                    <a:pt x="8739" y="3091"/>
                    <a:pt x="8755" y="3108"/>
                  </a:cubicBezTo>
                  <a:cubicBezTo>
                    <a:pt x="8739" y="3125"/>
                    <a:pt x="8722" y="3091"/>
                    <a:pt x="8689" y="3091"/>
                  </a:cubicBezTo>
                  <a:cubicBezTo>
                    <a:pt x="8672" y="3024"/>
                    <a:pt x="8705" y="2991"/>
                    <a:pt x="8755" y="2991"/>
                  </a:cubicBezTo>
                  <a:cubicBezTo>
                    <a:pt x="8739" y="3041"/>
                    <a:pt x="8806" y="3008"/>
                    <a:pt x="8789" y="3041"/>
                  </a:cubicBezTo>
                  <a:close/>
                  <a:moveTo>
                    <a:pt x="8973" y="3709"/>
                  </a:moveTo>
                  <a:cubicBezTo>
                    <a:pt x="8989" y="3676"/>
                    <a:pt x="8989" y="3642"/>
                    <a:pt x="9006" y="3626"/>
                  </a:cubicBezTo>
                  <a:cubicBezTo>
                    <a:pt x="9006" y="3592"/>
                    <a:pt x="8973" y="3509"/>
                    <a:pt x="8906" y="3526"/>
                  </a:cubicBezTo>
                  <a:cubicBezTo>
                    <a:pt x="8889" y="3559"/>
                    <a:pt x="8923" y="3576"/>
                    <a:pt x="8872" y="3576"/>
                  </a:cubicBezTo>
                  <a:cubicBezTo>
                    <a:pt x="8872" y="3626"/>
                    <a:pt x="8889" y="3659"/>
                    <a:pt x="8906" y="3726"/>
                  </a:cubicBezTo>
                  <a:cubicBezTo>
                    <a:pt x="8939" y="3726"/>
                    <a:pt x="8939" y="3693"/>
                    <a:pt x="8973" y="3709"/>
                  </a:cubicBezTo>
                  <a:close/>
                  <a:moveTo>
                    <a:pt x="9307" y="5013"/>
                  </a:moveTo>
                  <a:cubicBezTo>
                    <a:pt x="9290" y="4962"/>
                    <a:pt x="9257" y="5013"/>
                    <a:pt x="9240" y="4962"/>
                  </a:cubicBezTo>
                  <a:cubicBezTo>
                    <a:pt x="9307" y="4929"/>
                    <a:pt x="9240" y="4845"/>
                    <a:pt x="9307" y="4795"/>
                  </a:cubicBezTo>
                  <a:cubicBezTo>
                    <a:pt x="9307" y="4762"/>
                    <a:pt x="9257" y="4795"/>
                    <a:pt x="9257" y="4745"/>
                  </a:cubicBezTo>
                  <a:cubicBezTo>
                    <a:pt x="9240" y="4745"/>
                    <a:pt x="9257" y="4762"/>
                    <a:pt x="9257" y="4762"/>
                  </a:cubicBezTo>
                  <a:cubicBezTo>
                    <a:pt x="9257" y="4845"/>
                    <a:pt x="9223" y="4762"/>
                    <a:pt x="9190" y="4795"/>
                  </a:cubicBezTo>
                  <a:cubicBezTo>
                    <a:pt x="9190" y="4829"/>
                    <a:pt x="9207" y="4912"/>
                    <a:pt x="9190" y="4929"/>
                  </a:cubicBezTo>
                  <a:cubicBezTo>
                    <a:pt x="9190" y="4979"/>
                    <a:pt x="9257" y="4979"/>
                    <a:pt x="9257" y="5029"/>
                  </a:cubicBezTo>
                  <a:cubicBezTo>
                    <a:pt x="9273" y="5013"/>
                    <a:pt x="9290" y="5013"/>
                    <a:pt x="9307" y="5013"/>
                  </a:cubicBezTo>
                  <a:close/>
                  <a:moveTo>
                    <a:pt x="5831" y="9290"/>
                  </a:moveTo>
                  <a:cubicBezTo>
                    <a:pt x="5781" y="9240"/>
                    <a:pt x="5765" y="9240"/>
                    <a:pt x="5731" y="9156"/>
                  </a:cubicBezTo>
                  <a:cubicBezTo>
                    <a:pt x="5748" y="9140"/>
                    <a:pt x="5815" y="9140"/>
                    <a:pt x="5815" y="9089"/>
                  </a:cubicBezTo>
                  <a:cubicBezTo>
                    <a:pt x="5815" y="9106"/>
                    <a:pt x="5815" y="9123"/>
                    <a:pt x="5831" y="9123"/>
                  </a:cubicBezTo>
                  <a:cubicBezTo>
                    <a:pt x="5848" y="9156"/>
                    <a:pt x="5798" y="9190"/>
                    <a:pt x="5848" y="9190"/>
                  </a:cubicBezTo>
                  <a:cubicBezTo>
                    <a:pt x="5815" y="9223"/>
                    <a:pt x="5848" y="9257"/>
                    <a:pt x="5831" y="9290"/>
                  </a:cubicBezTo>
                  <a:close/>
                  <a:moveTo>
                    <a:pt x="5815" y="8705"/>
                  </a:moveTo>
                  <a:cubicBezTo>
                    <a:pt x="5831" y="8705"/>
                    <a:pt x="5831" y="8655"/>
                    <a:pt x="5848" y="8672"/>
                  </a:cubicBezTo>
                  <a:cubicBezTo>
                    <a:pt x="5882" y="8688"/>
                    <a:pt x="5831" y="8755"/>
                    <a:pt x="5815" y="8705"/>
                  </a:cubicBezTo>
                  <a:close/>
                  <a:moveTo>
                    <a:pt x="5430" y="8688"/>
                  </a:moveTo>
                  <a:cubicBezTo>
                    <a:pt x="5464" y="8705"/>
                    <a:pt x="5497" y="8638"/>
                    <a:pt x="5531" y="8672"/>
                  </a:cubicBezTo>
                  <a:cubicBezTo>
                    <a:pt x="5497" y="8705"/>
                    <a:pt x="5481" y="8739"/>
                    <a:pt x="5447" y="8755"/>
                  </a:cubicBezTo>
                  <a:cubicBezTo>
                    <a:pt x="5464" y="8755"/>
                    <a:pt x="5481" y="8772"/>
                    <a:pt x="5464" y="8772"/>
                  </a:cubicBezTo>
                  <a:cubicBezTo>
                    <a:pt x="5447" y="8772"/>
                    <a:pt x="5447" y="8755"/>
                    <a:pt x="5447" y="8755"/>
                  </a:cubicBezTo>
                  <a:cubicBezTo>
                    <a:pt x="5497" y="8722"/>
                    <a:pt x="5430" y="8722"/>
                    <a:pt x="5430" y="8688"/>
                  </a:cubicBezTo>
                  <a:close/>
                  <a:moveTo>
                    <a:pt x="5664" y="8638"/>
                  </a:moveTo>
                  <a:cubicBezTo>
                    <a:pt x="5664" y="8605"/>
                    <a:pt x="5648" y="8605"/>
                    <a:pt x="5648" y="8588"/>
                  </a:cubicBezTo>
                  <a:cubicBezTo>
                    <a:pt x="5681" y="8555"/>
                    <a:pt x="5765" y="8521"/>
                    <a:pt x="5831" y="8505"/>
                  </a:cubicBezTo>
                  <a:cubicBezTo>
                    <a:pt x="5831" y="8571"/>
                    <a:pt x="5848" y="8538"/>
                    <a:pt x="5882" y="8505"/>
                  </a:cubicBezTo>
                  <a:lnTo>
                    <a:pt x="5882" y="8571"/>
                  </a:lnTo>
                  <a:cubicBezTo>
                    <a:pt x="5831" y="8555"/>
                    <a:pt x="5815" y="8622"/>
                    <a:pt x="5765" y="8588"/>
                  </a:cubicBezTo>
                  <a:cubicBezTo>
                    <a:pt x="5765" y="8605"/>
                    <a:pt x="5765" y="8605"/>
                    <a:pt x="5748" y="8588"/>
                  </a:cubicBezTo>
                  <a:cubicBezTo>
                    <a:pt x="5748" y="8622"/>
                    <a:pt x="5731" y="8638"/>
                    <a:pt x="5715" y="8655"/>
                  </a:cubicBezTo>
                  <a:cubicBezTo>
                    <a:pt x="5715" y="8605"/>
                    <a:pt x="5681" y="8588"/>
                    <a:pt x="5664" y="8638"/>
                  </a:cubicBezTo>
                  <a:close/>
                  <a:moveTo>
                    <a:pt x="5230" y="9390"/>
                  </a:moveTo>
                  <a:cubicBezTo>
                    <a:pt x="5247" y="9440"/>
                    <a:pt x="5197" y="9424"/>
                    <a:pt x="5163" y="9440"/>
                  </a:cubicBezTo>
                  <a:cubicBezTo>
                    <a:pt x="5130" y="9390"/>
                    <a:pt x="5113" y="9340"/>
                    <a:pt x="5146" y="9307"/>
                  </a:cubicBezTo>
                  <a:cubicBezTo>
                    <a:pt x="5197" y="9323"/>
                    <a:pt x="5314" y="9373"/>
                    <a:pt x="5247" y="9424"/>
                  </a:cubicBezTo>
                  <a:cubicBezTo>
                    <a:pt x="5247" y="9407"/>
                    <a:pt x="5247" y="9390"/>
                    <a:pt x="5230" y="9390"/>
                  </a:cubicBezTo>
                  <a:close/>
                  <a:moveTo>
                    <a:pt x="5180" y="10844"/>
                  </a:moveTo>
                  <a:cubicBezTo>
                    <a:pt x="5180" y="10894"/>
                    <a:pt x="5247" y="10894"/>
                    <a:pt x="5247" y="10927"/>
                  </a:cubicBezTo>
                  <a:cubicBezTo>
                    <a:pt x="5230" y="10944"/>
                    <a:pt x="5213" y="10978"/>
                    <a:pt x="5180" y="10978"/>
                  </a:cubicBezTo>
                  <a:cubicBezTo>
                    <a:pt x="5163" y="10944"/>
                    <a:pt x="5130" y="10894"/>
                    <a:pt x="5180" y="10844"/>
                  </a:cubicBezTo>
                  <a:close/>
                  <a:moveTo>
                    <a:pt x="5481" y="9039"/>
                  </a:moveTo>
                  <a:cubicBezTo>
                    <a:pt x="5447" y="9089"/>
                    <a:pt x="5514" y="9089"/>
                    <a:pt x="5581" y="9073"/>
                  </a:cubicBezTo>
                  <a:cubicBezTo>
                    <a:pt x="5598" y="9173"/>
                    <a:pt x="5614" y="9290"/>
                    <a:pt x="5664" y="9357"/>
                  </a:cubicBezTo>
                  <a:cubicBezTo>
                    <a:pt x="5631" y="9373"/>
                    <a:pt x="5631" y="9407"/>
                    <a:pt x="5614" y="9424"/>
                  </a:cubicBezTo>
                  <a:cubicBezTo>
                    <a:pt x="5614" y="9407"/>
                    <a:pt x="5598" y="9373"/>
                    <a:pt x="5581" y="9373"/>
                  </a:cubicBezTo>
                  <a:cubicBezTo>
                    <a:pt x="5514" y="9457"/>
                    <a:pt x="5531" y="9357"/>
                    <a:pt x="5447" y="9390"/>
                  </a:cubicBezTo>
                  <a:cubicBezTo>
                    <a:pt x="5447" y="9340"/>
                    <a:pt x="5414" y="9340"/>
                    <a:pt x="5397" y="9307"/>
                  </a:cubicBezTo>
                  <a:cubicBezTo>
                    <a:pt x="5397" y="9223"/>
                    <a:pt x="5430" y="9223"/>
                    <a:pt x="5397" y="9156"/>
                  </a:cubicBezTo>
                  <a:cubicBezTo>
                    <a:pt x="5464" y="9156"/>
                    <a:pt x="5414" y="9039"/>
                    <a:pt x="5481" y="9039"/>
                  </a:cubicBezTo>
                  <a:close/>
                  <a:moveTo>
                    <a:pt x="5213" y="8588"/>
                  </a:moveTo>
                  <a:cubicBezTo>
                    <a:pt x="5180" y="8571"/>
                    <a:pt x="5180" y="8605"/>
                    <a:pt x="5163" y="8605"/>
                  </a:cubicBezTo>
                  <a:cubicBezTo>
                    <a:pt x="5146" y="8588"/>
                    <a:pt x="5113" y="8588"/>
                    <a:pt x="5113" y="8555"/>
                  </a:cubicBezTo>
                  <a:cubicBezTo>
                    <a:pt x="5163" y="8588"/>
                    <a:pt x="5130" y="8571"/>
                    <a:pt x="5180" y="8538"/>
                  </a:cubicBezTo>
                  <a:cubicBezTo>
                    <a:pt x="5180" y="8571"/>
                    <a:pt x="5213" y="8555"/>
                    <a:pt x="5213" y="8588"/>
                  </a:cubicBezTo>
                  <a:close/>
                  <a:moveTo>
                    <a:pt x="4628" y="11161"/>
                  </a:moveTo>
                  <a:cubicBezTo>
                    <a:pt x="4628" y="11111"/>
                    <a:pt x="4645" y="11094"/>
                    <a:pt x="4679" y="11078"/>
                  </a:cubicBezTo>
                  <a:cubicBezTo>
                    <a:pt x="4662" y="11128"/>
                    <a:pt x="4695" y="11128"/>
                    <a:pt x="4695" y="11161"/>
                  </a:cubicBezTo>
                  <a:close/>
                  <a:moveTo>
                    <a:pt x="4628" y="9958"/>
                  </a:moveTo>
                  <a:cubicBezTo>
                    <a:pt x="4662" y="9958"/>
                    <a:pt x="4662" y="9992"/>
                    <a:pt x="4679" y="10042"/>
                  </a:cubicBezTo>
                  <a:cubicBezTo>
                    <a:pt x="4645" y="10025"/>
                    <a:pt x="4595" y="10092"/>
                    <a:pt x="4612" y="10042"/>
                  </a:cubicBezTo>
                  <a:cubicBezTo>
                    <a:pt x="4662" y="10025"/>
                    <a:pt x="4595" y="9975"/>
                    <a:pt x="4628" y="9958"/>
                  </a:cubicBezTo>
                  <a:close/>
                  <a:moveTo>
                    <a:pt x="4712" y="9357"/>
                  </a:moveTo>
                  <a:cubicBezTo>
                    <a:pt x="4695" y="9373"/>
                    <a:pt x="4679" y="9373"/>
                    <a:pt x="4662" y="9390"/>
                  </a:cubicBezTo>
                  <a:cubicBezTo>
                    <a:pt x="4662" y="9357"/>
                    <a:pt x="4695" y="9340"/>
                    <a:pt x="4662" y="9307"/>
                  </a:cubicBezTo>
                  <a:cubicBezTo>
                    <a:pt x="4695" y="9307"/>
                    <a:pt x="4712" y="9323"/>
                    <a:pt x="4712" y="9357"/>
                  </a:cubicBezTo>
                  <a:close/>
                  <a:moveTo>
                    <a:pt x="4745" y="8605"/>
                  </a:moveTo>
                  <a:cubicBezTo>
                    <a:pt x="4712" y="8555"/>
                    <a:pt x="4745" y="8488"/>
                    <a:pt x="4695" y="8438"/>
                  </a:cubicBezTo>
                  <a:cubicBezTo>
                    <a:pt x="4695" y="8455"/>
                    <a:pt x="4679" y="8455"/>
                    <a:pt x="4679" y="8438"/>
                  </a:cubicBezTo>
                  <a:cubicBezTo>
                    <a:pt x="4695" y="8438"/>
                    <a:pt x="4695" y="8421"/>
                    <a:pt x="4695" y="8421"/>
                  </a:cubicBezTo>
                  <a:cubicBezTo>
                    <a:pt x="4695" y="8438"/>
                    <a:pt x="4712" y="8421"/>
                    <a:pt x="4729" y="8421"/>
                  </a:cubicBezTo>
                  <a:cubicBezTo>
                    <a:pt x="4695" y="8471"/>
                    <a:pt x="4745" y="8505"/>
                    <a:pt x="4779" y="8455"/>
                  </a:cubicBezTo>
                  <a:cubicBezTo>
                    <a:pt x="4779" y="8505"/>
                    <a:pt x="4779" y="8538"/>
                    <a:pt x="4829" y="8521"/>
                  </a:cubicBezTo>
                  <a:lnTo>
                    <a:pt x="4829" y="8588"/>
                  </a:lnTo>
                  <a:cubicBezTo>
                    <a:pt x="4779" y="8588"/>
                    <a:pt x="4779" y="8622"/>
                    <a:pt x="4745" y="8605"/>
                  </a:cubicBezTo>
                  <a:close/>
                  <a:moveTo>
                    <a:pt x="5848" y="9992"/>
                  </a:moveTo>
                  <a:lnTo>
                    <a:pt x="5848" y="9925"/>
                  </a:lnTo>
                  <a:cubicBezTo>
                    <a:pt x="5865" y="9891"/>
                    <a:pt x="5915" y="9925"/>
                    <a:pt x="5915" y="9891"/>
                  </a:cubicBezTo>
                  <a:cubicBezTo>
                    <a:pt x="5898" y="9858"/>
                    <a:pt x="5898" y="9841"/>
                    <a:pt x="5882" y="9808"/>
                  </a:cubicBezTo>
                  <a:cubicBezTo>
                    <a:pt x="5915" y="9808"/>
                    <a:pt x="5915" y="9825"/>
                    <a:pt x="5932" y="9825"/>
                  </a:cubicBezTo>
                  <a:cubicBezTo>
                    <a:pt x="5948" y="9891"/>
                    <a:pt x="5915" y="9925"/>
                    <a:pt x="5915" y="9975"/>
                  </a:cubicBezTo>
                  <a:cubicBezTo>
                    <a:pt x="5882" y="9975"/>
                    <a:pt x="5882" y="9992"/>
                    <a:pt x="5848" y="9992"/>
                  </a:cubicBezTo>
                  <a:close/>
                  <a:moveTo>
                    <a:pt x="4695" y="9307"/>
                  </a:moveTo>
                  <a:cubicBezTo>
                    <a:pt x="4712" y="9373"/>
                    <a:pt x="4829" y="9257"/>
                    <a:pt x="4729" y="9240"/>
                  </a:cubicBezTo>
                  <a:cubicBezTo>
                    <a:pt x="4729" y="9273"/>
                    <a:pt x="4729" y="9307"/>
                    <a:pt x="4695" y="9307"/>
                  </a:cubicBezTo>
                  <a:close/>
                  <a:moveTo>
                    <a:pt x="4712" y="12030"/>
                  </a:moveTo>
                  <a:cubicBezTo>
                    <a:pt x="4712" y="12064"/>
                    <a:pt x="4729" y="12114"/>
                    <a:pt x="4695" y="12130"/>
                  </a:cubicBezTo>
                  <a:cubicBezTo>
                    <a:pt x="4679" y="12097"/>
                    <a:pt x="4662" y="12130"/>
                    <a:pt x="4645" y="12114"/>
                  </a:cubicBezTo>
                  <a:cubicBezTo>
                    <a:pt x="4645" y="12080"/>
                    <a:pt x="4628" y="12030"/>
                    <a:pt x="4645" y="12013"/>
                  </a:cubicBezTo>
                  <a:cubicBezTo>
                    <a:pt x="4695" y="12013"/>
                    <a:pt x="4662" y="12047"/>
                    <a:pt x="4712" y="12030"/>
                  </a:cubicBezTo>
                  <a:close/>
                  <a:moveTo>
                    <a:pt x="5748" y="11863"/>
                  </a:moveTo>
                  <a:cubicBezTo>
                    <a:pt x="5765" y="11796"/>
                    <a:pt x="5715" y="11813"/>
                    <a:pt x="5715" y="11763"/>
                  </a:cubicBezTo>
                  <a:cubicBezTo>
                    <a:pt x="5765" y="11780"/>
                    <a:pt x="5731" y="11713"/>
                    <a:pt x="5748" y="11729"/>
                  </a:cubicBezTo>
                  <a:cubicBezTo>
                    <a:pt x="5765" y="11746"/>
                    <a:pt x="5765" y="11713"/>
                    <a:pt x="5781" y="11713"/>
                  </a:cubicBezTo>
                  <a:cubicBezTo>
                    <a:pt x="5781" y="11763"/>
                    <a:pt x="5731" y="11780"/>
                    <a:pt x="5781" y="11813"/>
                  </a:cubicBezTo>
                  <a:cubicBezTo>
                    <a:pt x="5731" y="11796"/>
                    <a:pt x="5765" y="11863"/>
                    <a:pt x="5748" y="11863"/>
                  </a:cubicBezTo>
                  <a:close/>
                  <a:moveTo>
                    <a:pt x="5063" y="11479"/>
                  </a:moveTo>
                  <a:cubicBezTo>
                    <a:pt x="5096" y="11479"/>
                    <a:pt x="5163" y="11462"/>
                    <a:pt x="5163" y="11512"/>
                  </a:cubicBezTo>
                  <a:cubicBezTo>
                    <a:pt x="5146" y="11529"/>
                    <a:pt x="5113" y="11546"/>
                    <a:pt x="5096" y="11546"/>
                  </a:cubicBezTo>
                  <a:cubicBezTo>
                    <a:pt x="5096" y="11495"/>
                    <a:pt x="5046" y="11529"/>
                    <a:pt x="5063" y="11479"/>
                  </a:cubicBezTo>
                  <a:close/>
                  <a:moveTo>
                    <a:pt x="5815" y="10259"/>
                  </a:moveTo>
                  <a:cubicBezTo>
                    <a:pt x="5831" y="10259"/>
                    <a:pt x="5815" y="10242"/>
                    <a:pt x="5815" y="10226"/>
                  </a:cubicBezTo>
                  <a:cubicBezTo>
                    <a:pt x="5831" y="10226"/>
                    <a:pt x="5848" y="10209"/>
                    <a:pt x="5865" y="10192"/>
                  </a:cubicBezTo>
                  <a:cubicBezTo>
                    <a:pt x="5865" y="10242"/>
                    <a:pt x="5898" y="10226"/>
                    <a:pt x="5882" y="10276"/>
                  </a:cubicBezTo>
                  <a:cubicBezTo>
                    <a:pt x="5848" y="10276"/>
                    <a:pt x="5815" y="10292"/>
                    <a:pt x="5815" y="10259"/>
                  </a:cubicBezTo>
                  <a:close/>
                  <a:moveTo>
                    <a:pt x="4896" y="11445"/>
                  </a:moveTo>
                  <a:cubicBezTo>
                    <a:pt x="4896" y="11512"/>
                    <a:pt x="4862" y="11429"/>
                    <a:pt x="4862" y="11479"/>
                  </a:cubicBezTo>
                  <a:cubicBezTo>
                    <a:pt x="4879" y="11495"/>
                    <a:pt x="4896" y="11495"/>
                    <a:pt x="4896" y="11512"/>
                  </a:cubicBezTo>
                  <a:cubicBezTo>
                    <a:pt x="4862" y="11512"/>
                    <a:pt x="4862" y="11479"/>
                    <a:pt x="4862" y="11445"/>
                  </a:cubicBezTo>
                  <a:lnTo>
                    <a:pt x="4896" y="11445"/>
                  </a:lnTo>
                  <a:close/>
                  <a:moveTo>
                    <a:pt x="5982" y="10844"/>
                  </a:moveTo>
                  <a:cubicBezTo>
                    <a:pt x="5982" y="10844"/>
                    <a:pt x="5982" y="10861"/>
                    <a:pt x="5999" y="10844"/>
                  </a:cubicBezTo>
                  <a:cubicBezTo>
                    <a:pt x="5999" y="10844"/>
                    <a:pt x="5999" y="10827"/>
                    <a:pt x="6015" y="10827"/>
                  </a:cubicBezTo>
                  <a:cubicBezTo>
                    <a:pt x="5999" y="10877"/>
                    <a:pt x="6032" y="10894"/>
                    <a:pt x="6065" y="10861"/>
                  </a:cubicBezTo>
                  <a:cubicBezTo>
                    <a:pt x="6049" y="10994"/>
                    <a:pt x="5932" y="10810"/>
                    <a:pt x="5982" y="10844"/>
                  </a:cubicBezTo>
                  <a:close/>
                  <a:moveTo>
                    <a:pt x="5932" y="10577"/>
                  </a:moveTo>
                  <a:cubicBezTo>
                    <a:pt x="5932" y="10560"/>
                    <a:pt x="5932" y="10543"/>
                    <a:pt x="5932" y="10526"/>
                  </a:cubicBezTo>
                  <a:lnTo>
                    <a:pt x="5999" y="10526"/>
                  </a:lnTo>
                  <a:cubicBezTo>
                    <a:pt x="5965" y="10593"/>
                    <a:pt x="6032" y="10643"/>
                    <a:pt x="5982" y="10677"/>
                  </a:cubicBezTo>
                  <a:cubicBezTo>
                    <a:pt x="5982" y="10660"/>
                    <a:pt x="5982" y="10643"/>
                    <a:pt x="5965" y="10643"/>
                  </a:cubicBezTo>
                  <a:cubicBezTo>
                    <a:pt x="5965" y="10660"/>
                    <a:pt x="5965" y="10677"/>
                    <a:pt x="5965" y="10677"/>
                  </a:cubicBezTo>
                  <a:cubicBezTo>
                    <a:pt x="5948" y="10627"/>
                    <a:pt x="5982" y="10560"/>
                    <a:pt x="5948" y="10543"/>
                  </a:cubicBezTo>
                  <a:cubicBezTo>
                    <a:pt x="5932" y="10526"/>
                    <a:pt x="5948" y="10627"/>
                    <a:pt x="5932" y="10577"/>
                  </a:cubicBezTo>
                  <a:close/>
                  <a:moveTo>
                    <a:pt x="5063" y="11963"/>
                  </a:moveTo>
                  <a:cubicBezTo>
                    <a:pt x="5080" y="11947"/>
                    <a:pt x="5096" y="11930"/>
                    <a:pt x="5063" y="11880"/>
                  </a:cubicBezTo>
                  <a:cubicBezTo>
                    <a:pt x="5163" y="11880"/>
                    <a:pt x="5163" y="11896"/>
                    <a:pt x="5213" y="11947"/>
                  </a:cubicBezTo>
                  <a:cubicBezTo>
                    <a:pt x="5213" y="11913"/>
                    <a:pt x="5263" y="11863"/>
                    <a:pt x="5263" y="11896"/>
                  </a:cubicBezTo>
                  <a:cubicBezTo>
                    <a:pt x="5230" y="11930"/>
                    <a:pt x="5380" y="11930"/>
                    <a:pt x="5330" y="11997"/>
                  </a:cubicBezTo>
                  <a:cubicBezTo>
                    <a:pt x="5314" y="11980"/>
                    <a:pt x="5297" y="11963"/>
                    <a:pt x="5280" y="11963"/>
                  </a:cubicBezTo>
                  <a:cubicBezTo>
                    <a:pt x="5280" y="11997"/>
                    <a:pt x="5280" y="12030"/>
                    <a:pt x="5263" y="12047"/>
                  </a:cubicBezTo>
                  <a:cubicBezTo>
                    <a:pt x="5247" y="11980"/>
                    <a:pt x="5197" y="12013"/>
                    <a:pt x="5146" y="12030"/>
                  </a:cubicBezTo>
                  <a:cubicBezTo>
                    <a:pt x="5113" y="11980"/>
                    <a:pt x="5113" y="11947"/>
                    <a:pt x="5063" y="11963"/>
                  </a:cubicBezTo>
                  <a:close/>
                  <a:moveTo>
                    <a:pt x="4812" y="10276"/>
                  </a:moveTo>
                  <a:cubicBezTo>
                    <a:pt x="4812" y="10343"/>
                    <a:pt x="4896" y="10409"/>
                    <a:pt x="4862" y="10476"/>
                  </a:cubicBezTo>
                  <a:cubicBezTo>
                    <a:pt x="4862" y="10460"/>
                    <a:pt x="4829" y="10460"/>
                    <a:pt x="4812" y="10460"/>
                  </a:cubicBezTo>
                  <a:cubicBezTo>
                    <a:pt x="4812" y="10409"/>
                    <a:pt x="4762" y="10343"/>
                    <a:pt x="4729" y="10359"/>
                  </a:cubicBezTo>
                  <a:cubicBezTo>
                    <a:pt x="4745" y="10326"/>
                    <a:pt x="4712" y="10326"/>
                    <a:pt x="4729" y="10292"/>
                  </a:cubicBezTo>
                  <a:cubicBezTo>
                    <a:pt x="4762" y="10276"/>
                    <a:pt x="4779" y="10309"/>
                    <a:pt x="4812" y="10276"/>
                  </a:cubicBezTo>
                  <a:close/>
                  <a:moveTo>
                    <a:pt x="4913" y="11813"/>
                  </a:moveTo>
                  <a:cubicBezTo>
                    <a:pt x="4862" y="11813"/>
                    <a:pt x="4929" y="11913"/>
                    <a:pt x="4862" y="11896"/>
                  </a:cubicBezTo>
                  <a:cubicBezTo>
                    <a:pt x="4913" y="11963"/>
                    <a:pt x="4996" y="11930"/>
                    <a:pt x="5029" y="11963"/>
                  </a:cubicBezTo>
                  <a:cubicBezTo>
                    <a:pt x="5096" y="11947"/>
                    <a:pt x="4979" y="11880"/>
                    <a:pt x="5063" y="11863"/>
                  </a:cubicBezTo>
                  <a:cubicBezTo>
                    <a:pt x="5080" y="11830"/>
                    <a:pt x="4946" y="11846"/>
                    <a:pt x="4913" y="11813"/>
                  </a:cubicBezTo>
                  <a:close/>
                  <a:moveTo>
                    <a:pt x="4428" y="11178"/>
                  </a:moveTo>
                  <a:cubicBezTo>
                    <a:pt x="4395" y="11178"/>
                    <a:pt x="4411" y="11228"/>
                    <a:pt x="4428" y="11228"/>
                  </a:cubicBezTo>
                  <a:cubicBezTo>
                    <a:pt x="4428" y="11211"/>
                    <a:pt x="4445" y="11211"/>
                    <a:pt x="4445" y="11228"/>
                  </a:cubicBezTo>
                  <a:cubicBezTo>
                    <a:pt x="4428" y="11262"/>
                    <a:pt x="4378" y="11328"/>
                    <a:pt x="4395" y="11395"/>
                  </a:cubicBezTo>
                  <a:cubicBezTo>
                    <a:pt x="4361" y="11362"/>
                    <a:pt x="4344" y="11345"/>
                    <a:pt x="4344" y="11295"/>
                  </a:cubicBezTo>
                  <a:cubicBezTo>
                    <a:pt x="4328" y="11278"/>
                    <a:pt x="4311" y="11262"/>
                    <a:pt x="4294" y="11245"/>
                  </a:cubicBezTo>
                  <a:lnTo>
                    <a:pt x="4294" y="11161"/>
                  </a:lnTo>
                  <a:cubicBezTo>
                    <a:pt x="4361" y="11161"/>
                    <a:pt x="4378" y="11161"/>
                    <a:pt x="4428" y="11178"/>
                  </a:cubicBezTo>
                  <a:close/>
                  <a:moveTo>
                    <a:pt x="5831" y="11663"/>
                  </a:moveTo>
                  <a:cubicBezTo>
                    <a:pt x="5848" y="11696"/>
                    <a:pt x="5831" y="11763"/>
                    <a:pt x="5798" y="11729"/>
                  </a:cubicBezTo>
                  <a:cubicBezTo>
                    <a:pt x="5831" y="11713"/>
                    <a:pt x="5781" y="11663"/>
                    <a:pt x="5831" y="11663"/>
                  </a:cubicBezTo>
                  <a:close/>
                  <a:moveTo>
                    <a:pt x="5681" y="10577"/>
                  </a:moveTo>
                  <a:cubicBezTo>
                    <a:pt x="5731" y="10526"/>
                    <a:pt x="5748" y="10493"/>
                    <a:pt x="5831" y="10510"/>
                  </a:cubicBezTo>
                  <a:cubicBezTo>
                    <a:pt x="5815" y="10560"/>
                    <a:pt x="5781" y="10510"/>
                    <a:pt x="5748" y="10560"/>
                  </a:cubicBezTo>
                  <a:cubicBezTo>
                    <a:pt x="5765" y="10577"/>
                    <a:pt x="5765" y="10577"/>
                    <a:pt x="5781" y="10593"/>
                  </a:cubicBezTo>
                  <a:cubicBezTo>
                    <a:pt x="5781" y="10577"/>
                    <a:pt x="5781" y="10560"/>
                    <a:pt x="5798" y="10560"/>
                  </a:cubicBezTo>
                  <a:cubicBezTo>
                    <a:pt x="5798" y="10627"/>
                    <a:pt x="5831" y="10693"/>
                    <a:pt x="5798" y="10760"/>
                  </a:cubicBezTo>
                  <a:cubicBezTo>
                    <a:pt x="5731" y="10744"/>
                    <a:pt x="5614" y="10744"/>
                    <a:pt x="5598" y="10677"/>
                  </a:cubicBezTo>
                  <a:cubicBezTo>
                    <a:pt x="5614" y="10727"/>
                    <a:pt x="5648" y="10577"/>
                    <a:pt x="5631" y="10593"/>
                  </a:cubicBezTo>
                  <a:cubicBezTo>
                    <a:pt x="5631" y="10577"/>
                    <a:pt x="5664" y="10577"/>
                    <a:pt x="5681" y="10577"/>
                  </a:cubicBezTo>
                  <a:close/>
                  <a:moveTo>
                    <a:pt x="4929" y="9089"/>
                  </a:moveTo>
                  <a:cubicBezTo>
                    <a:pt x="4963" y="9006"/>
                    <a:pt x="4946" y="8939"/>
                    <a:pt x="4913" y="8856"/>
                  </a:cubicBezTo>
                  <a:cubicBezTo>
                    <a:pt x="4979" y="8872"/>
                    <a:pt x="4996" y="9023"/>
                    <a:pt x="5029" y="8956"/>
                  </a:cubicBezTo>
                  <a:cubicBezTo>
                    <a:pt x="5063" y="9039"/>
                    <a:pt x="5096" y="9140"/>
                    <a:pt x="5130" y="9240"/>
                  </a:cubicBezTo>
                  <a:cubicBezTo>
                    <a:pt x="5063" y="9257"/>
                    <a:pt x="5063" y="9190"/>
                    <a:pt x="4996" y="9206"/>
                  </a:cubicBezTo>
                  <a:cubicBezTo>
                    <a:pt x="4996" y="9140"/>
                    <a:pt x="4946" y="9123"/>
                    <a:pt x="4929" y="9089"/>
                  </a:cubicBezTo>
                  <a:close/>
                  <a:moveTo>
                    <a:pt x="5748" y="12181"/>
                  </a:moveTo>
                  <a:cubicBezTo>
                    <a:pt x="5748" y="12181"/>
                    <a:pt x="5748" y="12181"/>
                    <a:pt x="5748" y="12181"/>
                  </a:cubicBezTo>
                  <a:cubicBezTo>
                    <a:pt x="5781" y="12164"/>
                    <a:pt x="5765" y="12181"/>
                    <a:pt x="5748" y="12181"/>
                  </a:cubicBezTo>
                  <a:close/>
                  <a:moveTo>
                    <a:pt x="5614" y="11195"/>
                  </a:moveTo>
                  <a:cubicBezTo>
                    <a:pt x="5631" y="11412"/>
                    <a:pt x="5464" y="11295"/>
                    <a:pt x="5430" y="11178"/>
                  </a:cubicBezTo>
                  <a:cubicBezTo>
                    <a:pt x="5481" y="11161"/>
                    <a:pt x="5531" y="11211"/>
                    <a:pt x="5614" y="11195"/>
                  </a:cubicBezTo>
                  <a:close/>
                  <a:moveTo>
                    <a:pt x="5514" y="11880"/>
                  </a:moveTo>
                  <a:cubicBezTo>
                    <a:pt x="5497" y="11846"/>
                    <a:pt x="5430" y="11880"/>
                    <a:pt x="5430" y="11830"/>
                  </a:cubicBezTo>
                  <a:cubicBezTo>
                    <a:pt x="5481" y="11846"/>
                    <a:pt x="5481" y="11796"/>
                    <a:pt x="5514" y="11796"/>
                  </a:cubicBezTo>
                  <a:cubicBezTo>
                    <a:pt x="5531" y="11813"/>
                    <a:pt x="5497" y="11830"/>
                    <a:pt x="5514" y="11880"/>
                  </a:cubicBezTo>
                  <a:close/>
                  <a:moveTo>
                    <a:pt x="5598" y="11579"/>
                  </a:moveTo>
                  <a:cubicBezTo>
                    <a:pt x="5614" y="11612"/>
                    <a:pt x="5648" y="11612"/>
                    <a:pt x="5664" y="11629"/>
                  </a:cubicBezTo>
                  <a:cubicBezTo>
                    <a:pt x="5631" y="11629"/>
                    <a:pt x="5664" y="11646"/>
                    <a:pt x="5664" y="11663"/>
                  </a:cubicBezTo>
                  <a:cubicBezTo>
                    <a:pt x="5614" y="11679"/>
                    <a:pt x="5598" y="11679"/>
                    <a:pt x="5564" y="11646"/>
                  </a:cubicBezTo>
                  <a:cubicBezTo>
                    <a:pt x="5547" y="11612"/>
                    <a:pt x="5581" y="11596"/>
                    <a:pt x="5598" y="11579"/>
                  </a:cubicBezTo>
                  <a:close/>
                  <a:moveTo>
                    <a:pt x="5481" y="10994"/>
                  </a:moveTo>
                  <a:cubicBezTo>
                    <a:pt x="5481" y="10961"/>
                    <a:pt x="5447" y="10944"/>
                    <a:pt x="5447" y="10911"/>
                  </a:cubicBezTo>
                  <a:lnTo>
                    <a:pt x="5514" y="10911"/>
                  </a:lnTo>
                  <a:cubicBezTo>
                    <a:pt x="5514" y="10927"/>
                    <a:pt x="5497" y="10927"/>
                    <a:pt x="5481" y="10944"/>
                  </a:cubicBezTo>
                  <a:cubicBezTo>
                    <a:pt x="5497" y="10961"/>
                    <a:pt x="5514" y="10978"/>
                    <a:pt x="5481" y="10994"/>
                  </a:cubicBezTo>
                  <a:close/>
                  <a:moveTo>
                    <a:pt x="5263" y="10209"/>
                  </a:moveTo>
                  <a:cubicBezTo>
                    <a:pt x="5263" y="10176"/>
                    <a:pt x="5297" y="10142"/>
                    <a:pt x="5263" y="10109"/>
                  </a:cubicBezTo>
                  <a:cubicBezTo>
                    <a:pt x="5297" y="10109"/>
                    <a:pt x="5297" y="10125"/>
                    <a:pt x="5314" y="10125"/>
                  </a:cubicBezTo>
                  <a:cubicBezTo>
                    <a:pt x="5297" y="10059"/>
                    <a:pt x="5297" y="10025"/>
                    <a:pt x="5314" y="9942"/>
                  </a:cubicBezTo>
                  <a:cubicBezTo>
                    <a:pt x="5330" y="9925"/>
                    <a:pt x="5364" y="9908"/>
                    <a:pt x="5380" y="9891"/>
                  </a:cubicBezTo>
                  <a:cubicBezTo>
                    <a:pt x="5397" y="9942"/>
                    <a:pt x="5414" y="9975"/>
                    <a:pt x="5447" y="10008"/>
                  </a:cubicBezTo>
                  <a:cubicBezTo>
                    <a:pt x="5497" y="9992"/>
                    <a:pt x="5430" y="9858"/>
                    <a:pt x="5464" y="9875"/>
                  </a:cubicBezTo>
                  <a:cubicBezTo>
                    <a:pt x="5464" y="9891"/>
                    <a:pt x="5464" y="9925"/>
                    <a:pt x="5481" y="9925"/>
                  </a:cubicBezTo>
                  <a:lnTo>
                    <a:pt x="5514" y="9925"/>
                  </a:lnTo>
                  <a:cubicBezTo>
                    <a:pt x="5497" y="9908"/>
                    <a:pt x="5481" y="9841"/>
                    <a:pt x="5497" y="9875"/>
                  </a:cubicBezTo>
                  <a:cubicBezTo>
                    <a:pt x="5514" y="9908"/>
                    <a:pt x="5564" y="9891"/>
                    <a:pt x="5531" y="9858"/>
                  </a:cubicBezTo>
                  <a:cubicBezTo>
                    <a:pt x="5581" y="9841"/>
                    <a:pt x="5564" y="9891"/>
                    <a:pt x="5614" y="9875"/>
                  </a:cubicBezTo>
                  <a:cubicBezTo>
                    <a:pt x="5631" y="9992"/>
                    <a:pt x="5598" y="9975"/>
                    <a:pt x="5581" y="10042"/>
                  </a:cubicBezTo>
                  <a:cubicBezTo>
                    <a:pt x="5447" y="9975"/>
                    <a:pt x="5347" y="10042"/>
                    <a:pt x="5347" y="10192"/>
                  </a:cubicBezTo>
                  <a:cubicBezTo>
                    <a:pt x="5297" y="10192"/>
                    <a:pt x="5297" y="10192"/>
                    <a:pt x="5263" y="10209"/>
                  </a:cubicBezTo>
                  <a:close/>
                  <a:moveTo>
                    <a:pt x="4645" y="11445"/>
                  </a:moveTo>
                  <a:cubicBezTo>
                    <a:pt x="4645" y="11495"/>
                    <a:pt x="4628" y="11512"/>
                    <a:pt x="4595" y="11546"/>
                  </a:cubicBezTo>
                  <a:cubicBezTo>
                    <a:pt x="4595" y="11512"/>
                    <a:pt x="4578" y="11529"/>
                    <a:pt x="4562" y="11546"/>
                  </a:cubicBezTo>
                  <a:cubicBezTo>
                    <a:pt x="4578" y="11512"/>
                    <a:pt x="4562" y="11495"/>
                    <a:pt x="4562" y="11479"/>
                  </a:cubicBezTo>
                  <a:cubicBezTo>
                    <a:pt x="4595" y="11462"/>
                    <a:pt x="4595" y="11412"/>
                    <a:pt x="4645" y="11445"/>
                  </a:cubicBezTo>
                  <a:close/>
                  <a:moveTo>
                    <a:pt x="5096" y="10176"/>
                  </a:moveTo>
                  <a:cubicBezTo>
                    <a:pt x="5130" y="10226"/>
                    <a:pt x="5197" y="10309"/>
                    <a:pt x="5247" y="10292"/>
                  </a:cubicBezTo>
                  <a:cubicBezTo>
                    <a:pt x="5197" y="10326"/>
                    <a:pt x="5263" y="10443"/>
                    <a:pt x="5180" y="10376"/>
                  </a:cubicBezTo>
                  <a:cubicBezTo>
                    <a:pt x="5197" y="10443"/>
                    <a:pt x="5213" y="10526"/>
                    <a:pt x="5130" y="10526"/>
                  </a:cubicBezTo>
                  <a:cubicBezTo>
                    <a:pt x="5163" y="10476"/>
                    <a:pt x="5096" y="10443"/>
                    <a:pt x="5046" y="10393"/>
                  </a:cubicBezTo>
                  <a:cubicBezTo>
                    <a:pt x="5046" y="10276"/>
                    <a:pt x="4996" y="10276"/>
                    <a:pt x="4996" y="10192"/>
                  </a:cubicBezTo>
                  <a:cubicBezTo>
                    <a:pt x="5029" y="10159"/>
                    <a:pt x="5080" y="10226"/>
                    <a:pt x="5096" y="10176"/>
                  </a:cubicBezTo>
                  <a:close/>
                  <a:moveTo>
                    <a:pt x="4946" y="11395"/>
                  </a:moveTo>
                  <a:cubicBezTo>
                    <a:pt x="4929" y="11362"/>
                    <a:pt x="4913" y="11362"/>
                    <a:pt x="4879" y="11379"/>
                  </a:cubicBezTo>
                  <a:lnTo>
                    <a:pt x="4879" y="11278"/>
                  </a:lnTo>
                  <a:cubicBezTo>
                    <a:pt x="4913" y="11278"/>
                    <a:pt x="4929" y="11312"/>
                    <a:pt x="4963" y="11312"/>
                  </a:cubicBezTo>
                  <a:cubicBezTo>
                    <a:pt x="4979" y="11345"/>
                    <a:pt x="4946" y="11345"/>
                    <a:pt x="4946" y="11362"/>
                  </a:cubicBezTo>
                  <a:cubicBezTo>
                    <a:pt x="4963" y="11362"/>
                    <a:pt x="4963" y="11379"/>
                    <a:pt x="4946" y="11395"/>
                  </a:cubicBezTo>
                  <a:close/>
                  <a:moveTo>
                    <a:pt x="5531" y="9039"/>
                  </a:moveTo>
                  <a:cubicBezTo>
                    <a:pt x="5531" y="9023"/>
                    <a:pt x="5547" y="9023"/>
                    <a:pt x="5547" y="9039"/>
                  </a:cubicBezTo>
                  <a:cubicBezTo>
                    <a:pt x="5581" y="8972"/>
                    <a:pt x="5564" y="8856"/>
                    <a:pt x="5564" y="8822"/>
                  </a:cubicBezTo>
                  <a:cubicBezTo>
                    <a:pt x="5531" y="8789"/>
                    <a:pt x="5497" y="8889"/>
                    <a:pt x="5464" y="8822"/>
                  </a:cubicBezTo>
                  <a:cubicBezTo>
                    <a:pt x="5430" y="8872"/>
                    <a:pt x="5497" y="8972"/>
                    <a:pt x="5531" y="9039"/>
                  </a:cubicBezTo>
                  <a:close/>
                  <a:moveTo>
                    <a:pt x="6099" y="9257"/>
                  </a:moveTo>
                  <a:cubicBezTo>
                    <a:pt x="6116" y="9323"/>
                    <a:pt x="6166" y="9340"/>
                    <a:pt x="6216" y="9373"/>
                  </a:cubicBezTo>
                  <a:cubicBezTo>
                    <a:pt x="6249" y="9323"/>
                    <a:pt x="6216" y="9340"/>
                    <a:pt x="6266" y="9357"/>
                  </a:cubicBezTo>
                  <a:cubicBezTo>
                    <a:pt x="6266" y="9340"/>
                    <a:pt x="6283" y="9340"/>
                    <a:pt x="6283" y="9340"/>
                  </a:cubicBezTo>
                  <a:cubicBezTo>
                    <a:pt x="6283" y="9307"/>
                    <a:pt x="6266" y="9273"/>
                    <a:pt x="6249" y="9240"/>
                  </a:cubicBezTo>
                  <a:cubicBezTo>
                    <a:pt x="6283" y="9240"/>
                    <a:pt x="6283" y="9273"/>
                    <a:pt x="6333" y="9257"/>
                  </a:cubicBezTo>
                  <a:cubicBezTo>
                    <a:pt x="6316" y="9190"/>
                    <a:pt x="6349" y="9156"/>
                    <a:pt x="6416" y="9156"/>
                  </a:cubicBezTo>
                  <a:cubicBezTo>
                    <a:pt x="6383" y="9123"/>
                    <a:pt x="6416" y="9089"/>
                    <a:pt x="6450" y="9073"/>
                  </a:cubicBezTo>
                  <a:cubicBezTo>
                    <a:pt x="6366" y="8922"/>
                    <a:pt x="6567" y="8839"/>
                    <a:pt x="6550" y="8705"/>
                  </a:cubicBezTo>
                  <a:cubicBezTo>
                    <a:pt x="6533" y="8722"/>
                    <a:pt x="6500" y="8772"/>
                    <a:pt x="6483" y="8722"/>
                  </a:cubicBezTo>
                  <a:cubicBezTo>
                    <a:pt x="6450" y="8755"/>
                    <a:pt x="6416" y="8805"/>
                    <a:pt x="6349" y="8789"/>
                  </a:cubicBezTo>
                  <a:cubicBezTo>
                    <a:pt x="6366" y="8805"/>
                    <a:pt x="6349" y="8822"/>
                    <a:pt x="6333" y="8839"/>
                  </a:cubicBezTo>
                  <a:cubicBezTo>
                    <a:pt x="6383" y="8872"/>
                    <a:pt x="6333" y="8922"/>
                    <a:pt x="6383" y="8906"/>
                  </a:cubicBezTo>
                  <a:cubicBezTo>
                    <a:pt x="6266" y="9023"/>
                    <a:pt x="6232" y="9223"/>
                    <a:pt x="6099" y="9257"/>
                  </a:cubicBezTo>
                  <a:close/>
                  <a:moveTo>
                    <a:pt x="6583" y="8605"/>
                  </a:moveTo>
                  <a:cubicBezTo>
                    <a:pt x="6600" y="8655"/>
                    <a:pt x="6650" y="8588"/>
                    <a:pt x="6633" y="8622"/>
                  </a:cubicBezTo>
                  <a:cubicBezTo>
                    <a:pt x="6650" y="8588"/>
                    <a:pt x="6633" y="8555"/>
                    <a:pt x="6700" y="8555"/>
                  </a:cubicBezTo>
                  <a:cubicBezTo>
                    <a:pt x="6684" y="8538"/>
                    <a:pt x="6684" y="8505"/>
                    <a:pt x="6684" y="8488"/>
                  </a:cubicBezTo>
                  <a:cubicBezTo>
                    <a:pt x="6617" y="8505"/>
                    <a:pt x="6633" y="8588"/>
                    <a:pt x="6583" y="8605"/>
                  </a:cubicBezTo>
                  <a:close/>
                  <a:moveTo>
                    <a:pt x="6199" y="9574"/>
                  </a:moveTo>
                  <a:cubicBezTo>
                    <a:pt x="6199" y="9524"/>
                    <a:pt x="6249" y="9424"/>
                    <a:pt x="6283" y="9440"/>
                  </a:cubicBezTo>
                  <a:cubicBezTo>
                    <a:pt x="6266" y="9457"/>
                    <a:pt x="6283" y="9457"/>
                    <a:pt x="6249" y="9474"/>
                  </a:cubicBezTo>
                  <a:cubicBezTo>
                    <a:pt x="6299" y="9524"/>
                    <a:pt x="6299" y="9541"/>
                    <a:pt x="6299" y="9607"/>
                  </a:cubicBezTo>
                  <a:cubicBezTo>
                    <a:pt x="6283" y="9624"/>
                    <a:pt x="6216" y="9591"/>
                    <a:pt x="6199" y="9574"/>
                  </a:cubicBezTo>
                  <a:close/>
                  <a:moveTo>
                    <a:pt x="6834" y="9340"/>
                  </a:moveTo>
                  <a:cubicBezTo>
                    <a:pt x="6834" y="9390"/>
                    <a:pt x="6867" y="9373"/>
                    <a:pt x="6867" y="9407"/>
                  </a:cubicBezTo>
                  <a:cubicBezTo>
                    <a:pt x="6834" y="9407"/>
                    <a:pt x="6817" y="9407"/>
                    <a:pt x="6817" y="9390"/>
                  </a:cubicBezTo>
                  <a:cubicBezTo>
                    <a:pt x="6834" y="9390"/>
                    <a:pt x="6817" y="9340"/>
                    <a:pt x="6834" y="9340"/>
                  </a:cubicBezTo>
                  <a:close/>
                  <a:moveTo>
                    <a:pt x="6650" y="10359"/>
                  </a:moveTo>
                  <a:cubicBezTo>
                    <a:pt x="6667" y="10376"/>
                    <a:pt x="6667" y="10443"/>
                    <a:pt x="6633" y="10443"/>
                  </a:cubicBezTo>
                  <a:cubicBezTo>
                    <a:pt x="6633" y="10393"/>
                    <a:pt x="6633" y="10359"/>
                    <a:pt x="6650" y="10359"/>
                  </a:cubicBezTo>
                  <a:close/>
                  <a:moveTo>
                    <a:pt x="6817" y="10409"/>
                  </a:moveTo>
                  <a:cubicBezTo>
                    <a:pt x="6784" y="10393"/>
                    <a:pt x="6784" y="10426"/>
                    <a:pt x="6767" y="10426"/>
                  </a:cubicBezTo>
                  <a:cubicBezTo>
                    <a:pt x="6750" y="10409"/>
                    <a:pt x="6767" y="10393"/>
                    <a:pt x="6750" y="10393"/>
                  </a:cubicBezTo>
                  <a:cubicBezTo>
                    <a:pt x="6734" y="10393"/>
                    <a:pt x="6717" y="10393"/>
                    <a:pt x="6717" y="10409"/>
                  </a:cubicBezTo>
                  <a:cubicBezTo>
                    <a:pt x="6700" y="10343"/>
                    <a:pt x="6801" y="10326"/>
                    <a:pt x="6750" y="10376"/>
                  </a:cubicBezTo>
                  <a:cubicBezTo>
                    <a:pt x="6784" y="10376"/>
                    <a:pt x="6817" y="10326"/>
                    <a:pt x="6834" y="10376"/>
                  </a:cubicBezTo>
                  <a:cubicBezTo>
                    <a:pt x="6817" y="10376"/>
                    <a:pt x="6817" y="10393"/>
                    <a:pt x="6817" y="10409"/>
                  </a:cubicBezTo>
                  <a:close/>
                  <a:moveTo>
                    <a:pt x="5213" y="1988"/>
                  </a:moveTo>
                  <a:lnTo>
                    <a:pt x="5213" y="2022"/>
                  </a:lnTo>
                  <a:cubicBezTo>
                    <a:pt x="5230" y="1988"/>
                    <a:pt x="5280" y="2055"/>
                    <a:pt x="5247" y="2072"/>
                  </a:cubicBezTo>
                  <a:cubicBezTo>
                    <a:pt x="5247" y="2038"/>
                    <a:pt x="5213" y="2038"/>
                    <a:pt x="5197" y="2055"/>
                  </a:cubicBezTo>
                  <a:cubicBezTo>
                    <a:pt x="5197" y="2038"/>
                    <a:pt x="5197" y="2005"/>
                    <a:pt x="5213" y="1988"/>
                  </a:cubicBezTo>
                  <a:close/>
                  <a:moveTo>
                    <a:pt x="6767" y="10125"/>
                  </a:moveTo>
                  <a:cubicBezTo>
                    <a:pt x="6750" y="10125"/>
                    <a:pt x="6750" y="10142"/>
                    <a:pt x="6750" y="10159"/>
                  </a:cubicBezTo>
                  <a:cubicBezTo>
                    <a:pt x="6717" y="10159"/>
                    <a:pt x="6684" y="10092"/>
                    <a:pt x="6717" y="10075"/>
                  </a:cubicBezTo>
                  <a:lnTo>
                    <a:pt x="6717" y="10109"/>
                  </a:lnTo>
                  <a:cubicBezTo>
                    <a:pt x="6734" y="10125"/>
                    <a:pt x="6767" y="10109"/>
                    <a:pt x="6767" y="10125"/>
                  </a:cubicBezTo>
                  <a:close/>
                  <a:moveTo>
                    <a:pt x="7118" y="3358"/>
                  </a:moveTo>
                  <a:cubicBezTo>
                    <a:pt x="7101" y="3308"/>
                    <a:pt x="7068" y="3342"/>
                    <a:pt x="7034" y="3308"/>
                  </a:cubicBezTo>
                  <a:cubicBezTo>
                    <a:pt x="7034" y="3292"/>
                    <a:pt x="7051" y="3292"/>
                    <a:pt x="7068" y="3275"/>
                  </a:cubicBezTo>
                  <a:cubicBezTo>
                    <a:pt x="7034" y="3258"/>
                    <a:pt x="6984" y="3225"/>
                    <a:pt x="6968" y="3191"/>
                  </a:cubicBezTo>
                  <a:cubicBezTo>
                    <a:pt x="7001" y="3125"/>
                    <a:pt x="7051" y="3041"/>
                    <a:pt x="7001" y="2957"/>
                  </a:cubicBezTo>
                  <a:cubicBezTo>
                    <a:pt x="6984" y="3008"/>
                    <a:pt x="6951" y="3074"/>
                    <a:pt x="6884" y="3041"/>
                  </a:cubicBezTo>
                  <a:cubicBezTo>
                    <a:pt x="6884" y="3074"/>
                    <a:pt x="6851" y="3074"/>
                    <a:pt x="6851" y="3108"/>
                  </a:cubicBezTo>
                  <a:cubicBezTo>
                    <a:pt x="6834" y="3141"/>
                    <a:pt x="6884" y="3125"/>
                    <a:pt x="6867" y="3175"/>
                  </a:cubicBezTo>
                  <a:cubicBezTo>
                    <a:pt x="6884" y="3191"/>
                    <a:pt x="6901" y="3158"/>
                    <a:pt x="6918" y="3191"/>
                  </a:cubicBezTo>
                  <a:cubicBezTo>
                    <a:pt x="6918" y="3208"/>
                    <a:pt x="6901" y="3208"/>
                    <a:pt x="6901" y="3191"/>
                  </a:cubicBezTo>
                  <a:cubicBezTo>
                    <a:pt x="6867" y="3225"/>
                    <a:pt x="6918" y="3241"/>
                    <a:pt x="6901" y="3275"/>
                  </a:cubicBezTo>
                  <a:cubicBezTo>
                    <a:pt x="6901" y="3308"/>
                    <a:pt x="6884" y="3325"/>
                    <a:pt x="6834" y="3325"/>
                  </a:cubicBezTo>
                  <a:cubicBezTo>
                    <a:pt x="6834" y="3342"/>
                    <a:pt x="6817" y="3358"/>
                    <a:pt x="6817" y="3375"/>
                  </a:cubicBezTo>
                  <a:cubicBezTo>
                    <a:pt x="6867" y="3392"/>
                    <a:pt x="6934" y="3358"/>
                    <a:pt x="6951" y="3442"/>
                  </a:cubicBezTo>
                  <a:cubicBezTo>
                    <a:pt x="6968" y="3459"/>
                    <a:pt x="6984" y="3425"/>
                    <a:pt x="7001" y="3425"/>
                  </a:cubicBezTo>
                  <a:cubicBezTo>
                    <a:pt x="7001" y="3409"/>
                    <a:pt x="6984" y="3409"/>
                    <a:pt x="6984" y="3425"/>
                  </a:cubicBezTo>
                  <a:cubicBezTo>
                    <a:pt x="6951" y="3425"/>
                    <a:pt x="6968" y="3375"/>
                    <a:pt x="6951" y="3375"/>
                  </a:cubicBezTo>
                  <a:cubicBezTo>
                    <a:pt x="6984" y="3325"/>
                    <a:pt x="7068" y="3375"/>
                    <a:pt x="7118" y="3358"/>
                  </a:cubicBezTo>
                  <a:close/>
                  <a:moveTo>
                    <a:pt x="7352" y="3492"/>
                  </a:moveTo>
                  <a:cubicBezTo>
                    <a:pt x="7352" y="3509"/>
                    <a:pt x="7369" y="3492"/>
                    <a:pt x="7385" y="3492"/>
                  </a:cubicBezTo>
                  <a:lnTo>
                    <a:pt x="7385" y="3592"/>
                  </a:lnTo>
                  <a:cubicBezTo>
                    <a:pt x="7369" y="3592"/>
                    <a:pt x="7352" y="3592"/>
                    <a:pt x="7352" y="3609"/>
                  </a:cubicBezTo>
                  <a:cubicBezTo>
                    <a:pt x="7302" y="3642"/>
                    <a:pt x="7302" y="3576"/>
                    <a:pt x="7268" y="3609"/>
                  </a:cubicBezTo>
                  <a:lnTo>
                    <a:pt x="7268" y="3542"/>
                  </a:lnTo>
                  <a:cubicBezTo>
                    <a:pt x="7319" y="3576"/>
                    <a:pt x="7319" y="3509"/>
                    <a:pt x="7352" y="3492"/>
                  </a:cubicBezTo>
                  <a:close/>
                  <a:moveTo>
                    <a:pt x="7335" y="2874"/>
                  </a:moveTo>
                  <a:cubicBezTo>
                    <a:pt x="7352" y="2874"/>
                    <a:pt x="7352" y="2907"/>
                    <a:pt x="7352" y="2924"/>
                  </a:cubicBezTo>
                  <a:cubicBezTo>
                    <a:pt x="7319" y="2924"/>
                    <a:pt x="7335" y="2891"/>
                    <a:pt x="7302" y="2907"/>
                  </a:cubicBezTo>
                  <a:cubicBezTo>
                    <a:pt x="7319" y="2974"/>
                    <a:pt x="7268" y="3008"/>
                    <a:pt x="7369" y="3041"/>
                  </a:cubicBezTo>
                  <a:cubicBezTo>
                    <a:pt x="7369" y="3008"/>
                    <a:pt x="7369" y="2991"/>
                    <a:pt x="7385" y="2991"/>
                  </a:cubicBezTo>
                  <a:cubicBezTo>
                    <a:pt x="7402" y="2991"/>
                    <a:pt x="7385" y="3008"/>
                    <a:pt x="7385" y="3041"/>
                  </a:cubicBezTo>
                  <a:cubicBezTo>
                    <a:pt x="7519" y="3008"/>
                    <a:pt x="7419" y="2907"/>
                    <a:pt x="7486" y="2857"/>
                  </a:cubicBezTo>
                  <a:cubicBezTo>
                    <a:pt x="7469" y="2891"/>
                    <a:pt x="7385" y="2840"/>
                    <a:pt x="7319" y="2874"/>
                  </a:cubicBezTo>
                  <a:cubicBezTo>
                    <a:pt x="7319" y="2891"/>
                    <a:pt x="7335" y="2874"/>
                    <a:pt x="7335" y="2874"/>
                  </a:cubicBezTo>
                  <a:close/>
                  <a:moveTo>
                    <a:pt x="6717" y="10276"/>
                  </a:moveTo>
                  <a:cubicBezTo>
                    <a:pt x="6700" y="10309"/>
                    <a:pt x="6734" y="10292"/>
                    <a:pt x="6717" y="10343"/>
                  </a:cubicBezTo>
                  <a:cubicBezTo>
                    <a:pt x="6667" y="10359"/>
                    <a:pt x="6684" y="10259"/>
                    <a:pt x="6717" y="10276"/>
                  </a:cubicBezTo>
                  <a:close/>
                  <a:moveTo>
                    <a:pt x="6283" y="2490"/>
                  </a:moveTo>
                  <a:cubicBezTo>
                    <a:pt x="6266" y="2523"/>
                    <a:pt x="6266" y="2523"/>
                    <a:pt x="6283" y="2556"/>
                  </a:cubicBezTo>
                  <a:cubicBezTo>
                    <a:pt x="6199" y="2573"/>
                    <a:pt x="6283" y="2439"/>
                    <a:pt x="6199" y="2439"/>
                  </a:cubicBezTo>
                  <a:cubicBezTo>
                    <a:pt x="6216" y="2439"/>
                    <a:pt x="6232" y="2373"/>
                    <a:pt x="6249" y="2406"/>
                  </a:cubicBezTo>
                  <a:cubicBezTo>
                    <a:pt x="6283" y="2356"/>
                    <a:pt x="6216" y="2389"/>
                    <a:pt x="6216" y="2356"/>
                  </a:cubicBezTo>
                  <a:cubicBezTo>
                    <a:pt x="6166" y="2373"/>
                    <a:pt x="6182" y="2473"/>
                    <a:pt x="6149" y="2490"/>
                  </a:cubicBezTo>
                  <a:cubicBezTo>
                    <a:pt x="6132" y="2540"/>
                    <a:pt x="6182" y="2506"/>
                    <a:pt x="6166" y="2556"/>
                  </a:cubicBezTo>
                  <a:cubicBezTo>
                    <a:pt x="6199" y="2556"/>
                    <a:pt x="6216" y="2523"/>
                    <a:pt x="6232" y="2556"/>
                  </a:cubicBezTo>
                  <a:cubicBezTo>
                    <a:pt x="6216" y="2607"/>
                    <a:pt x="6182" y="2590"/>
                    <a:pt x="6182" y="2556"/>
                  </a:cubicBezTo>
                  <a:cubicBezTo>
                    <a:pt x="6132" y="2573"/>
                    <a:pt x="6166" y="2673"/>
                    <a:pt x="6116" y="2640"/>
                  </a:cubicBezTo>
                  <a:cubicBezTo>
                    <a:pt x="6099" y="2657"/>
                    <a:pt x="6132" y="2724"/>
                    <a:pt x="6099" y="2774"/>
                  </a:cubicBezTo>
                  <a:cubicBezTo>
                    <a:pt x="6166" y="2774"/>
                    <a:pt x="6149" y="2757"/>
                    <a:pt x="6199" y="2757"/>
                  </a:cubicBezTo>
                  <a:cubicBezTo>
                    <a:pt x="6216" y="2740"/>
                    <a:pt x="6216" y="2740"/>
                    <a:pt x="6232" y="2724"/>
                  </a:cubicBezTo>
                  <a:cubicBezTo>
                    <a:pt x="6216" y="2724"/>
                    <a:pt x="6216" y="2724"/>
                    <a:pt x="6216" y="2724"/>
                  </a:cubicBezTo>
                  <a:cubicBezTo>
                    <a:pt x="6216" y="2707"/>
                    <a:pt x="6199" y="2690"/>
                    <a:pt x="6199" y="2724"/>
                  </a:cubicBezTo>
                  <a:cubicBezTo>
                    <a:pt x="6199" y="2724"/>
                    <a:pt x="6182" y="2724"/>
                    <a:pt x="6182" y="2724"/>
                  </a:cubicBezTo>
                  <a:cubicBezTo>
                    <a:pt x="6216" y="2673"/>
                    <a:pt x="6166" y="2673"/>
                    <a:pt x="6149" y="2623"/>
                  </a:cubicBezTo>
                  <a:cubicBezTo>
                    <a:pt x="6199" y="2623"/>
                    <a:pt x="6216" y="2640"/>
                    <a:pt x="6266" y="2640"/>
                  </a:cubicBezTo>
                  <a:cubicBezTo>
                    <a:pt x="6283" y="2690"/>
                    <a:pt x="6182" y="2623"/>
                    <a:pt x="6199" y="2690"/>
                  </a:cubicBezTo>
                  <a:cubicBezTo>
                    <a:pt x="6216" y="2690"/>
                    <a:pt x="6216" y="2673"/>
                    <a:pt x="6232" y="2690"/>
                  </a:cubicBezTo>
                  <a:cubicBezTo>
                    <a:pt x="6199" y="2690"/>
                    <a:pt x="6232" y="2707"/>
                    <a:pt x="6232" y="2724"/>
                  </a:cubicBezTo>
                  <a:cubicBezTo>
                    <a:pt x="6266" y="2690"/>
                    <a:pt x="6283" y="2673"/>
                    <a:pt x="6333" y="2623"/>
                  </a:cubicBezTo>
                  <a:cubicBezTo>
                    <a:pt x="6349" y="2623"/>
                    <a:pt x="6333" y="2673"/>
                    <a:pt x="6349" y="2673"/>
                  </a:cubicBezTo>
                  <a:cubicBezTo>
                    <a:pt x="6366" y="2623"/>
                    <a:pt x="6383" y="2640"/>
                    <a:pt x="6450" y="2640"/>
                  </a:cubicBezTo>
                  <a:cubicBezTo>
                    <a:pt x="6466" y="2623"/>
                    <a:pt x="6450" y="2573"/>
                    <a:pt x="6466" y="2556"/>
                  </a:cubicBezTo>
                  <a:cubicBezTo>
                    <a:pt x="6400" y="2540"/>
                    <a:pt x="6349" y="2523"/>
                    <a:pt x="6283" y="2490"/>
                  </a:cubicBezTo>
                  <a:close/>
                  <a:moveTo>
                    <a:pt x="6667" y="2924"/>
                  </a:moveTo>
                  <a:lnTo>
                    <a:pt x="6667" y="2874"/>
                  </a:lnTo>
                  <a:cubicBezTo>
                    <a:pt x="6700" y="2857"/>
                    <a:pt x="6717" y="2907"/>
                    <a:pt x="6684" y="2924"/>
                  </a:cubicBezTo>
                  <a:cubicBezTo>
                    <a:pt x="6684" y="2907"/>
                    <a:pt x="6667" y="2907"/>
                    <a:pt x="6667" y="2924"/>
                  </a:cubicBezTo>
                  <a:close/>
                  <a:moveTo>
                    <a:pt x="6750" y="7101"/>
                  </a:moveTo>
                  <a:cubicBezTo>
                    <a:pt x="6750" y="7118"/>
                    <a:pt x="6750" y="7135"/>
                    <a:pt x="6767" y="7135"/>
                  </a:cubicBezTo>
                  <a:cubicBezTo>
                    <a:pt x="6767" y="7084"/>
                    <a:pt x="6817" y="7151"/>
                    <a:pt x="6784" y="7101"/>
                  </a:cubicBezTo>
                  <a:cubicBezTo>
                    <a:pt x="6801" y="7101"/>
                    <a:pt x="6834" y="7101"/>
                    <a:pt x="6834" y="7118"/>
                  </a:cubicBezTo>
                  <a:cubicBezTo>
                    <a:pt x="6784" y="7101"/>
                    <a:pt x="6834" y="7218"/>
                    <a:pt x="6767" y="7201"/>
                  </a:cubicBezTo>
                  <a:cubicBezTo>
                    <a:pt x="6767" y="7168"/>
                    <a:pt x="6767" y="7168"/>
                    <a:pt x="6734" y="7168"/>
                  </a:cubicBezTo>
                  <a:cubicBezTo>
                    <a:pt x="6750" y="7151"/>
                    <a:pt x="6717" y="7101"/>
                    <a:pt x="6750" y="7101"/>
                  </a:cubicBezTo>
                  <a:close/>
                  <a:moveTo>
                    <a:pt x="7135" y="4428"/>
                  </a:moveTo>
                  <a:cubicBezTo>
                    <a:pt x="7151" y="4444"/>
                    <a:pt x="7151" y="4461"/>
                    <a:pt x="7151" y="4495"/>
                  </a:cubicBezTo>
                  <a:cubicBezTo>
                    <a:pt x="7135" y="4511"/>
                    <a:pt x="7118" y="4495"/>
                    <a:pt x="7118" y="4511"/>
                  </a:cubicBezTo>
                  <a:cubicBezTo>
                    <a:pt x="7151" y="4511"/>
                    <a:pt x="7135" y="4545"/>
                    <a:pt x="7168" y="4545"/>
                  </a:cubicBezTo>
                  <a:lnTo>
                    <a:pt x="7168" y="4561"/>
                  </a:lnTo>
                  <a:cubicBezTo>
                    <a:pt x="7168" y="4561"/>
                    <a:pt x="7151" y="4578"/>
                    <a:pt x="7151" y="4578"/>
                  </a:cubicBezTo>
                  <a:cubicBezTo>
                    <a:pt x="7151" y="4545"/>
                    <a:pt x="7151" y="4528"/>
                    <a:pt x="7101" y="4561"/>
                  </a:cubicBezTo>
                  <a:lnTo>
                    <a:pt x="7101" y="4478"/>
                  </a:lnTo>
                  <a:cubicBezTo>
                    <a:pt x="7151" y="4495"/>
                    <a:pt x="7101" y="4428"/>
                    <a:pt x="7135" y="4428"/>
                  </a:cubicBezTo>
                  <a:close/>
                  <a:moveTo>
                    <a:pt x="6550" y="8438"/>
                  </a:moveTo>
                  <a:cubicBezTo>
                    <a:pt x="6567" y="8388"/>
                    <a:pt x="6650" y="8354"/>
                    <a:pt x="6717" y="8388"/>
                  </a:cubicBezTo>
                  <a:lnTo>
                    <a:pt x="6684" y="8388"/>
                  </a:lnTo>
                  <a:cubicBezTo>
                    <a:pt x="6684" y="8404"/>
                    <a:pt x="6684" y="8404"/>
                    <a:pt x="6684" y="8421"/>
                  </a:cubicBezTo>
                  <a:cubicBezTo>
                    <a:pt x="6650" y="8438"/>
                    <a:pt x="6617" y="8421"/>
                    <a:pt x="6600" y="8404"/>
                  </a:cubicBezTo>
                  <a:lnTo>
                    <a:pt x="6600" y="8455"/>
                  </a:lnTo>
                  <a:cubicBezTo>
                    <a:pt x="6583" y="8455"/>
                    <a:pt x="6533" y="8471"/>
                    <a:pt x="6550" y="8438"/>
                  </a:cubicBezTo>
                  <a:close/>
                  <a:moveTo>
                    <a:pt x="7436" y="4411"/>
                  </a:moveTo>
                  <a:cubicBezTo>
                    <a:pt x="7369" y="4277"/>
                    <a:pt x="7268" y="4378"/>
                    <a:pt x="7151" y="4344"/>
                  </a:cubicBezTo>
                  <a:cubicBezTo>
                    <a:pt x="7135" y="4428"/>
                    <a:pt x="7202" y="4495"/>
                    <a:pt x="7235" y="4528"/>
                  </a:cubicBezTo>
                  <a:cubicBezTo>
                    <a:pt x="7218" y="4444"/>
                    <a:pt x="7319" y="4495"/>
                    <a:pt x="7285" y="4411"/>
                  </a:cubicBezTo>
                  <a:cubicBezTo>
                    <a:pt x="7302" y="4428"/>
                    <a:pt x="7352" y="4394"/>
                    <a:pt x="7335" y="4444"/>
                  </a:cubicBezTo>
                  <a:cubicBezTo>
                    <a:pt x="7369" y="4411"/>
                    <a:pt x="7385" y="4378"/>
                    <a:pt x="7436" y="4411"/>
                  </a:cubicBezTo>
                  <a:close/>
                  <a:moveTo>
                    <a:pt x="7168" y="4779"/>
                  </a:moveTo>
                  <a:lnTo>
                    <a:pt x="7101" y="4779"/>
                  </a:lnTo>
                  <a:lnTo>
                    <a:pt x="7101" y="4712"/>
                  </a:lnTo>
                  <a:cubicBezTo>
                    <a:pt x="7168" y="4712"/>
                    <a:pt x="7118" y="4762"/>
                    <a:pt x="7168" y="4779"/>
                  </a:cubicBezTo>
                  <a:close/>
                  <a:moveTo>
                    <a:pt x="7436" y="4495"/>
                  </a:moveTo>
                  <a:lnTo>
                    <a:pt x="7469" y="4495"/>
                  </a:lnTo>
                  <a:cubicBezTo>
                    <a:pt x="7469" y="4511"/>
                    <a:pt x="7452" y="4528"/>
                    <a:pt x="7452" y="4545"/>
                  </a:cubicBezTo>
                  <a:cubicBezTo>
                    <a:pt x="7469" y="4545"/>
                    <a:pt x="7469" y="4545"/>
                    <a:pt x="7469" y="4561"/>
                  </a:cubicBezTo>
                  <a:cubicBezTo>
                    <a:pt x="7469" y="4561"/>
                    <a:pt x="7436" y="4595"/>
                    <a:pt x="7436" y="4561"/>
                  </a:cubicBezTo>
                  <a:cubicBezTo>
                    <a:pt x="7469" y="4545"/>
                    <a:pt x="7419" y="4528"/>
                    <a:pt x="7436" y="4495"/>
                  </a:cubicBezTo>
                  <a:close/>
                  <a:moveTo>
                    <a:pt x="4361" y="8789"/>
                  </a:moveTo>
                  <a:cubicBezTo>
                    <a:pt x="4361" y="8822"/>
                    <a:pt x="4428" y="8839"/>
                    <a:pt x="4395" y="8856"/>
                  </a:cubicBezTo>
                  <a:cubicBezTo>
                    <a:pt x="4378" y="8839"/>
                    <a:pt x="4311" y="8822"/>
                    <a:pt x="4361" y="8789"/>
                  </a:cubicBezTo>
                  <a:close/>
                  <a:moveTo>
                    <a:pt x="4144" y="11495"/>
                  </a:moveTo>
                  <a:cubicBezTo>
                    <a:pt x="4161" y="11512"/>
                    <a:pt x="4161" y="11546"/>
                    <a:pt x="4194" y="11546"/>
                  </a:cubicBezTo>
                  <a:cubicBezTo>
                    <a:pt x="4161" y="11495"/>
                    <a:pt x="4244" y="11445"/>
                    <a:pt x="4211" y="11479"/>
                  </a:cubicBezTo>
                  <a:cubicBezTo>
                    <a:pt x="4177" y="11495"/>
                    <a:pt x="4211" y="11546"/>
                    <a:pt x="4244" y="11529"/>
                  </a:cubicBezTo>
                  <a:cubicBezTo>
                    <a:pt x="4244" y="11562"/>
                    <a:pt x="4244" y="11596"/>
                    <a:pt x="4244" y="11612"/>
                  </a:cubicBezTo>
                  <a:cubicBezTo>
                    <a:pt x="4227" y="11612"/>
                    <a:pt x="4161" y="11546"/>
                    <a:pt x="4161" y="11612"/>
                  </a:cubicBezTo>
                  <a:cubicBezTo>
                    <a:pt x="4144" y="11596"/>
                    <a:pt x="4110" y="11579"/>
                    <a:pt x="4094" y="11562"/>
                  </a:cubicBezTo>
                  <a:cubicBezTo>
                    <a:pt x="4161" y="11596"/>
                    <a:pt x="4110" y="11512"/>
                    <a:pt x="4144" y="11495"/>
                  </a:cubicBezTo>
                  <a:close/>
                  <a:moveTo>
                    <a:pt x="4110" y="10827"/>
                  </a:moveTo>
                  <a:cubicBezTo>
                    <a:pt x="4094" y="10794"/>
                    <a:pt x="4110" y="10777"/>
                    <a:pt x="4110" y="10760"/>
                  </a:cubicBezTo>
                  <a:cubicBezTo>
                    <a:pt x="4144" y="10760"/>
                    <a:pt x="4161" y="10744"/>
                    <a:pt x="4161" y="10744"/>
                  </a:cubicBezTo>
                  <a:cubicBezTo>
                    <a:pt x="4177" y="10777"/>
                    <a:pt x="4161" y="10794"/>
                    <a:pt x="4161" y="10844"/>
                  </a:cubicBezTo>
                  <a:cubicBezTo>
                    <a:pt x="4110" y="10827"/>
                    <a:pt x="4110" y="10877"/>
                    <a:pt x="4077" y="10877"/>
                  </a:cubicBezTo>
                  <a:cubicBezTo>
                    <a:pt x="4060" y="10827"/>
                    <a:pt x="4060" y="10794"/>
                    <a:pt x="4077" y="10760"/>
                  </a:cubicBezTo>
                  <a:cubicBezTo>
                    <a:pt x="4094" y="10777"/>
                    <a:pt x="4077" y="10827"/>
                    <a:pt x="4110" y="10827"/>
                  </a:cubicBezTo>
                  <a:close/>
                  <a:moveTo>
                    <a:pt x="4110" y="10159"/>
                  </a:moveTo>
                  <a:cubicBezTo>
                    <a:pt x="4161" y="10209"/>
                    <a:pt x="4161" y="10142"/>
                    <a:pt x="4194" y="10125"/>
                  </a:cubicBezTo>
                  <a:cubicBezTo>
                    <a:pt x="4211" y="10159"/>
                    <a:pt x="4161" y="10192"/>
                    <a:pt x="4194" y="10192"/>
                  </a:cubicBezTo>
                  <a:cubicBezTo>
                    <a:pt x="4211" y="10159"/>
                    <a:pt x="4244" y="10226"/>
                    <a:pt x="4294" y="10192"/>
                  </a:cubicBezTo>
                  <a:cubicBezTo>
                    <a:pt x="4311" y="10209"/>
                    <a:pt x="4311" y="10209"/>
                    <a:pt x="4311" y="10242"/>
                  </a:cubicBezTo>
                  <a:cubicBezTo>
                    <a:pt x="4294" y="10259"/>
                    <a:pt x="4278" y="10259"/>
                    <a:pt x="4244" y="10259"/>
                  </a:cubicBezTo>
                  <a:cubicBezTo>
                    <a:pt x="4227" y="10176"/>
                    <a:pt x="4110" y="10259"/>
                    <a:pt x="4110" y="10159"/>
                  </a:cubicBezTo>
                  <a:close/>
                  <a:moveTo>
                    <a:pt x="4294" y="10443"/>
                  </a:moveTo>
                  <a:cubicBezTo>
                    <a:pt x="4261" y="10409"/>
                    <a:pt x="4244" y="10426"/>
                    <a:pt x="4211" y="10409"/>
                  </a:cubicBezTo>
                  <a:cubicBezTo>
                    <a:pt x="4227" y="10409"/>
                    <a:pt x="4227" y="10393"/>
                    <a:pt x="4227" y="10376"/>
                  </a:cubicBezTo>
                  <a:cubicBezTo>
                    <a:pt x="4261" y="10376"/>
                    <a:pt x="4294" y="10376"/>
                    <a:pt x="4311" y="10359"/>
                  </a:cubicBezTo>
                  <a:cubicBezTo>
                    <a:pt x="4311" y="10359"/>
                    <a:pt x="4311" y="10376"/>
                    <a:pt x="4328" y="10359"/>
                  </a:cubicBezTo>
                  <a:cubicBezTo>
                    <a:pt x="4328" y="10359"/>
                    <a:pt x="4344" y="10376"/>
                    <a:pt x="4328" y="10376"/>
                  </a:cubicBezTo>
                  <a:cubicBezTo>
                    <a:pt x="4311" y="10376"/>
                    <a:pt x="4311" y="10409"/>
                    <a:pt x="4294" y="10443"/>
                  </a:cubicBezTo>
                  <a:close/>
                  <a:moveTo>
                    <a:pt x="4110" y="9808"/>
                  </a:moveTo>
                  <a:cubicBezTo>
                    <a:pt x="4144" y="9808"/>
                    <a:pt x="4161" y="9791"/>
                    <a:pt x="4211" y="9791"/>
                  </a:cubicBezTo>
                  <a:cubicBezTo>
                    <a:pt x="4194" y="9841"/>
                    <a:pt x="4227" y="9841"/>
                    <a:pt x="4227" y="9875"/>
                  </a:cubicBezTo>
                  <a:cubicBezTo>
                    <a:pt x="4194" y="9891"/>
                    <a:pt x="4177" y="9942"/>
                    <a:pt x="4110" y="9942"/>
                  </a:cubicBezTo>
                  <a:cubicBezTo>
                    <a:pt x="4094" y="9891"/>
                    <a:pt x="4094" y="9875"/>
                    <a:pt x="4110" y="9808"/>
                  </a:cubicBezTo>
                  <a:close/>
                  <a:moveTo>
                    <a:pt x="4495" y="819"/>
                  </a:moveTo>
                  <a:cubicBezTo>
                    <a:pt x="4495" y="819"/>
                    <a:pt x="4512" y="819"/>
                    <a:pt x="4512" y="835"/>
                  </a:cubicBezTo>
                  <a:cubicBezTo>
                    <a:pt x="4478" y="819"/>
                    <a:pt x="4495" y="852"/>
                    <a:pt x="4461" y="852"/>
                  </a:cubicBezTo>
                  <a:cubicBezTo>
                    <a:pt x="4461" y="785"/>
                    <a:pt x="4445" y="802"/>
                    <a:pt x="4411" y="785"/>
                  </a:cubicBezTo>
                  <a:cubicBezTo>
                    <a:pt x="4411" y="752"/>
                    <a:pt x="4411" y="769"/>
                    <a:pt x="4411" y="718"/>
                  </a:cubicBezTo>
                  <a:cubicBezTo>
                    <a:pt x="4461" y="702"/>
                    <a:pt x="4461" y="752"/>
                    <a:pt x="4495" y="752"/>
                  </a:cubicBezTo>
                  <a:lnTo>
                    <a:pt x="4495" y="819"/>
                  </a:lnTo>
                  <a:close/>
                  <a:moveTo>
                    <a:pt x="4428" y="10192"/>
                  </a:moveTo>
                  <a:lnTo>
                    <a:pt x="4428" y="10226"/>
                  </a:lnTo>
                  <a:cubicBezTo>
                    <a:pt x="4428" y="10226"/>
                    <a:pt x="4428" y="10226"/>
                    <a:pt x="4428" y="10242"/>
                  </a:cubicBezTo>
                  <a:cubicBezTo>
                    <a:pt x="4411" y="10242"/>
                    <a:pt x="4411" y="10259"/>
                    <a:pt x="4428" y="10276"/>
                  </a:cubicBezTo>
                  <a:cubicBezTo>
                    <a:pt x="4395" y="10242"/>
                    <a:pt x="4344" y="10276"/>
                    <a:pt x="4328" y="10242"/>
                  </a:cubicBezTo>
                  <a:cubicBezTo>
                    <a:pt x="4344" y="10226"/>
                    <a:pt x="4411" y="10226"/>
                    <a:pt x="4428" y="10192"/>
                  </a:cubicBezTo>
                  <a:close/>
                  <a:moveTo>
                    <a:pt x="4428" y="10927"/>
                  </a:moveTo>
                  <a:cubicBezTo>
                    <a:pt x="4395" y="10927"/>
                    <a:pt x="4361" y="10911"/>
                    <a:pt x="4378" y="10877"/>
                  </a:cubicBezTo>
                  <a:lnTo>
                    <a:pt x="4428" y="10877"/>
                  </a:lnTo>
                  <a:close/>
                  <a:moveTo>
                    <a:pt x="4428" y="8822"/>
                  </a:moveTo>
                  <a:cubicBezTo>
                    <a:pt x="4395" y="8906"/>
                    <a:pt x="4495" y="8922"/>
                    <a:pt x="4512" y="8989"/>
                  </a:cubicBezTo>
                  <a:cubicBezTo>
                    <a:pt x="4545" y="8939"/>
                    <a:pt x="4578" y="8906"/>
                    <a:pt x="4645" y="8922"/>
                  </a:cubicBezTo>
                  <a:cubicBezTo>
                    <a:pt x="4679" y="8889"/>
                    <a:pt x="4595" y="8906"/>
                    <a:pt x="4645" y="8889"/>
                  </a:cubicBezTo>
                  <a:cubicBezTo>
                    <a:pt x="4628" y="8839"/>
                    <a:pt x="4595" y="8906"/>
                    <a:pt x="4562" y="8889"/>
                  </a:cubicBezTo>
                  <a:cubicBezTo>
                    <a:pt x="4545" y="8889"/>
                    <a:pt x="4562" y="8839"/>
                    <a:pt x="4562" y="8822"/>
                  </a:cubicBezTo>
                  <a:cubicBezTo>
                    <a:pt x="4495" y="8856"/>
                    <a:pt x="4528" y="8805"/>
                    <a:pt x="4478" y="8789"/>
                  </a:cubicBezTo>
                  <a:cubicBezTo>
                    <a:pt x="4512" y="8839"/>
                    <a:pt x="4445" y="8872"/>
                    <a:pt x="4428" y="8822"/>
                  </a:cubicBezTo>
                  <a:close/>
                  <a:moveTo>
                    <a:pt x="4495" y="1353"/>
                  </a:moveTo>
                  <a:cubicBezTo>
                    <a:pt x="4495" y="1404"/>
                    <a:pt x="4512" y="1454"/>
                    <a:pt x="4461" y="1454"/>
                  </a:cubicBezTo>
                  <a:cubicBezTo>
                    <a:pt x="4445" y="1420"/>
                    <a:pt x="4428" y="1370"/>
                    <a:pt x="4495" y="1353"/>
                  </a:cubicBezTo>
                  <a:close/>
                  <a:moveTo>
                    <a:pt x="4846" y="10292"/>
                  </a:moveTo>
                  <a:cubicBezTo>
                    <a:pt x="4829" y="10309"/>
                    <a:pt x="4862" y="10359"/>
                    <a:pt x="4862" y="10393"/>
                  </a:cubicBezTo>
                  <a:cubicBezTo>
                    <a:pt x="4896" y="10393"/>
                    <a:pt x="4913" y="10359"/>
                    <a:pt x="4913" y="10309"/>
                  </a:cubicBezTo>
                  <a:cubicBezTo>
                    <a:pt x="4879" y="10326"/>
                    <a:pt x="4879" y="10343"/>
                    <a:pt x="4846" y="10292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Google Shape;2077;p 2"/>
            <p:cNvSpPr/>
            <p:nvPr/>
          </p:nvSpPr>
          <p:spPr>
            <a:xfrm>
              <a:off x="4539240" y="2211840"/>
              <a:ext cx="1354680" cy="772200"/>
            </a:xfrm>
            <a:custGeom>
              <a:avLst/>
              <a:gdLst/>
              <a:ahLst/>
              <a:cxnLst/>
              <a:rect l="l" t="t" r="r" b="b"/>
              <a:pathLst>
                <a:path w="21171" h="12515">
                  <a:moveTo>
                    <a:pt x="5582" y="7218"/>
                  </a:moveTo>
                  <a:cubicBezTo>
                    <a:pt x="4763" y="7770"/>
                    <a:pt x="3961" y="8321"/>
                    <a:pt x="3159" y="8923"/>
                  </a:cubicBezTo>
                  <a:cubicBezTo>
                    <a:pt x="2557" y="9374"/>
                    <a:pt x="1939" y="9858"/>
                    <a:pt x="1371" y="10376"/>
                  </a:cubicBezTo>
                  <a:cubicBezTo>
                    <a:pt x="1137" y="10577"/>
                    <a:pt x="920" y="10794"/>
                    <a:pt x="719" y="11028"/>
                  </a:cubicBezTo>
                  <a:cubicBezTo>
                    <a:pt x="569" y="11195"/>
                    <a:pt x="419" y="11379"/>
                    <a:pt x="285" y="11562"/>
                  </a:cubicBezTo>
                  <a:cubicBezTo>
                    <a:pt x="185" y="11730"/>
                    <a:pt x="1" y="12047"/>
                    <a:pt x="118" y="12231"/>
                  </a:cubicBezTo>
                  <a:cubicBezTo>
                    <a:pt x="268" y="12515"/>
                    <a:pt x="987" y="12398"/>
                    <a:pt x="1221" y="12364"/>
                  </a:cubicBezTo>
                  <a:cubicBezTo>
                    <a:pt x="1605" y="12298"/>
                    <a:pt x="1989" y="12197"/>
                    <a:pt x="2374" y="12080"/>
                  </a:cubicBezTo>
                  <a:cubicBezTo>
                    <a:pt x="2858" y="11913"/>
                    <a:pt x="3343" y="11746"/>
                    <a:pt x="3810" y="11546"/>
                  </a:cubicBezTo>
                  <a:cubicBezTo>
                    <a:pt x="4462" y="11295"/>
                    <a:pt x="5097" y="11011"/>
                    <a:pt x="5732" y="10727"/>
                  </a:cubicBezTo>
                  <a:cubicBezTo>
                    <a:pt x="6467" y="10393"/>
                    <a:pt x="7186" y="10025"/>
                    <a:pt x="7904" y="9674"/>
                  </a:cubicBezTo>
                  <a:lnTo>
                    <a:pt x="7954" y="9641"/>
                  </a:lnTo>
                  <a:lnTo>
                    <a:pt x="8021" y="9658"/>
                  </a:lnTo>
                  <a:cubicBezTo>
                    <a:pt x="8706" y="9992"/>
                    <a:pt x="9458" y="10159"/>
                    <a:pt x="10227" y="10142"/>
                  </a:cubicBezTo>
                  <a:cubicBezTo>
                    <a:pt x="11012" y="10109"/>
                    <a:pt x="11780" y="9892"/>
                    <a:pt x="12466" y="9507"/>
                  </a:cubicBezTo>
                  <a:cubicBezTo>
                    <a:pt x="13151" y="9106"/>
                    <a:pt x="13719" y="8555"/>
                    <a:pt x="14136" y="7887"/>
                  </a:cubicBezTo>
                  <a:cubicBezTo>
                    <a:pt x="14537" y="7235"/>
                    <a:pt x="14788" y="6500"/>
                    <a:pt x="14838" y="5731"/>
                  </a:cubicBezTo>
                  <a:lnTo>
                    <a:pt x="14838" y="5681"/>
                  </a:lnTo>
                  <a:lnTo>
                    <a:pt x="14888" y="5648"/>
                  </a:lnTo>
                  <a:cubicBezTo>
                    <a:pt x="15573" y="5197"/>
                    <a:pt x="16242" y="4762"/>
                    <a:pt x="16893" y="4294"/>
                  </a:cubicBezTo>
                  <a:cubicBezTo>
                    <a:pt x="17461" y="3893"/>
                    <a:pt x="18029" y="3476"/>
                    <a:pt x="18581" y="3041"/>
                  </a:cubicBezTo>
                  <a:cubicBezTo>
                    <a:pt x="18982" y="2740"/>
                    <a:pt x="19366" y="2406"/>
                    <a:pt x="19750" y="2055"/>
                  </a:cubicBezTo>
                  <a:cubicBezTo>
                    <a:pt x="20034" y="1788"/>
                    <a:pt x="20319" y="1521"/>
                    <a:pt x="20569" y="1220"/>
                  </a:cubicBezTo>
                  <a:cubicBezTo>
                    <a:pt x="20736" y="1019"/>
                    <a:pt x="21171" y="468"/>
                    <a:pt x="21020" y="184"/>
                  </a:cubicBezTo>
                  <a:cubicBezTo>
                    <a:pt x="20903" y="0"/>
                    <a:pt x="20536" y="0"/>
                    <a:pt x="20352" y="0"/>
                  </a:cubicBezTo>
                  <a:cubicBezTo>
                    <a:pt x="20118" y="17"/>
                    <a:pt x="19884" y="50"/>
                    <a:pt x="19667" y="100"/>
                  </a:cubicBezTo>
                  <a:cubicBezTo>
                    <a:pt x="19366" y="167"/>
                    <a:pt x="19065" y="251"/>
                    <a:pt x="18781" y="351"/>
                  </a:cubicBezTo>
                  <a:cubicBezTo>
                    <a:pt x="18046" y="585"/>
                    <a:pt x="17328" y="869"/>
                    <a:pt x="16609" y="1170"/>
                  </a:cubicBezTo>
                  <a:cubicBezTo>
                    <a:pt x="15707" y="1554"/>
                    <a:pt x="14805" y="1972"/>
                    <a:pt x="13919" y="2406"/>
                  </a:cubicBezTo>
                  <a:lnTo>
                    <a:pt x="13836" y="2456"/>
                  </a:lnTo>
                  <a:lnTo>
                    <a:pt x="13769" y="2373"/>
                  </a:lnTo>
                  <a:cubicBezTo>
                    <a:pt x="13151" y="1604"/>
                    <a:pt x="12282" y="1053"/>
                    <a:pt x="11313" y="802"/>
                  </a:cubicBezTo>
                  <a:cubicBezTo>
                    <a:pt x="10093" y="468"/>
                    <a:pt x="8806" y="635"/>
                    <a:pt x="7704" y="1270"/>
                  </a:cubicBezTo>
                  <a:cubicBezTo>
                    <a:pt x="6601" y="1905"/>
                    <a:pt x="5815" y="2941"/>
                    <a:pt x="5481" y="4161"/>
                  </a:cubicBezTo>
                  <a:cubicBezTo>
                    <a:pt x="5231" y="5113"/>
                    <a:pt x="5281" y="6132"/>
                    <a:pt x="5632" y="7068"/>
                  </a:cubicBezTo>
                  <a:lnTo>
                    <a:pt x="5665" y="7168"/>
                  </a:lnTo>
                  <a:close/>
                  <a:moveTo>
                    <a:pt x="6066" y="7937"/>
                  </a:moveTo>
                  <a:cubicBezTo>
                    <a:pt x="6150" y="8054"/>
                    <a:pt x="6233" y="8187"/>
                    <a:pt x="6317" y="8304"/>
                  </a:cubicBezTo>
                  <a:cubicBezTo>
                    <a:pt x="6417" y="8421"/>
                    <a:pt x="6501" y="8521"/>
                    <a:pt x="6601" y="8638"/>
                  </a:cubicBezTo>
                  <a:lnTo>
                    <a:pt x="6718" y="8755"/>
                  </a:lnTo>
                  <a:lnTo>
                    <a:pt x="6567" y="8822"/>
                  </a:lnTo>
                  <a:cubicBezTo>
                    <a:pt x="6484" y="8856"/>
                    <a:pt x="6417" y="8889"/>
                    <a:pt x="6350" y="8923"/>
                  </a:cubicBezTo>
                  <a:cubicBezTo>
                    <a:pt x="6100" y="9023"/>
                    <a:pt x="5849" y="9140"/>
                    <a:pt x="5582" y="9240"/>
                  </a:cubicBezTo>
                  <a:cubicBezTo>
                    <a:pt x="5398" y="9307"/>
                    <a:pt x="5197" y="9390"/>
                    <a:pt x="4997" y="9440"/>
                  </a:cubicBezTo>
                  <a:cubicBezTo>
                    <a:pt x="4863" y="9491"/>
                    <a:pt x="4729" y="9541"/>
                    <a:pt x="4579" y="9557"/>
                  </a:cubicBezTo>
                  <a:cubicBezTo>
                    <a:pt x="4479" y="9574"/>
                    <a:pt x="4362" y="9574"/>
                    <a:pt x="4295" y="9474"/>
                  </a:cubicBezTo>
                  <a:cubicBezTo>
                    <a:pt x="4245" y="9374"/>
                    <a:pt x="4328" y="9273"/>
                    <a:pt x="4379" y="9207"/>
                  </a:cubicBezTo>
                  <a:cubicBezTo>
                    <a:pt x="4462" y="9106"/>
                    <a:pt x="4562" y="9006"/>
                    <a:pt x="4646" y="8906"/>
                  </a:cubicBezTo>
                  <a:cubicBezTo>
                    <a:pt x="4813" y="8755"/>
                    <a:pt x="4997" y="8588"/>
                    <a:pt x="5181" y="8455"/>
                  </a:cubicBezTo>
                  <a:cubicBezTo>
                    <a:pt x="5414" y="8254"/>
                    <a:pt x="5648" y="8087"/>
                    <a:pt x="5882" y="7903"/>
                  </a:cubicBezTo>
                  <a:lnTo>
                    <a:pt x="5999" y="7820"/>
                  </a:lnTo>
                  <a:close/>
                  <a:moveTo>
                    <a:pt x="14638" y="3993"/>
                  </a:moveTo>
                  <a:cubicBezTo>
                    <a:pt x="14604" y="3860"/>
                    <a:pt x="14554" y="3726"/>
                    <a:pt x="14504" y="3592"/>
                  </a:cubicBezTo>
                  <a:cubicBezTo>
                    <a:pt x="14437" y="3459"/>
                    <a:pt x="14370" y="3325"/>
                    <a:pt x="14303" y="3191"/>
                  </a:cubicBezTo>
                  <a:lnTo>
                    <a:pt x="14253" y="3075"/>
                  </a:lnTo>
                  <a:lnTo>
                    <a:pt x="14370" y="3024"/>
                  </a:lnTo>
                  <a:cubicBezTo>
                    <a:pt x="14638" y="2891"/>
                    <a:pt x="14922" y="2774"/>
                    <a:pt x="15206" y="2674"/>
                  </a:cubicBezTo>
                  <a:cubicBezTo>
                    <a:pt x="15423" y="2590"/>
                    <a:pt x="15640" y="2523"/>
                    <a:pt x="15857" y="2456"/>
                  </a:cubicBezTo>
                  <a:cubicBezTo>
                    <a:pt x="15991" y="2423"/>
                    <a:pt x="16125" y="2389"/>
                    <a:pt x="16242" y="2356"/>
                  </a:cubicBezTo>
                  <a:cubicBezTo>
                    <a:pt x="16342" y="2339"/>
                    <a:pt x="16476" y="2323"/>
                    <a:pt x="16526" y="2423"/>
                  </a:cubicBezTo>
                  <a:cubicBezTo>
                    <a:pt x="16576" y="2523"/>
                    <a:pt x="16509" y="2640"/>
                    <a:pt x="16459" y="2724"/>
                  </a:cubicBezTo>
                  <a:cubicBezTo>
                    <a:pt x="16375" y="2824"/>
                    <a:pt x="16258" y="2924"/>
                    <a:pt x="16158" y="3024"/>
                  </a:cubicBezTo>
                  <a:cubicBezTo>
                    <a:pt x="16008" y="3158"/>
                    <a:pt x="15841" y="3292"/>
                    <a:pt x="15674" y="3425"/>
                  </a:cubicBezTo>
                  <a:cubicBezTo>
                    <a:pt x="15456" y="3592"/>
                    <a:pt x="15239" y="3760"/>
                    <a:pt x="15022" y="3927"/>
                  </a:cubicBezTo>
                  <a:cubicBezTo>
                    <a:pt x="14955" y="3977"/>
                    <a:pt x="14888" y="4010"/>
                    <a:pt x="14838" y="4060"/>
                  </a:cubicBezTo>
                  <a:lnTo>
                    <a:pt x="14688" y="416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Google Shape;2078;p 2"/>
            <p:cNvSpPr/>
            <p:nvPr/>
          </p:nvSpPr>
          <p:spPr>
            <a:xfrm>
              <a:off x="4754160" y="2294280"/>
              <a:ext cx="967680" cy="543240"/>
            </a:xfrm>
            <a:custGeom>
              <a:avLst/>
              <a:gdLst/>
              <a:ahLst/>
              <a:cxnLst/>
              <a:rect l="l" t="t" r="r" b="b"/>
              <a:pathLst>
                <a:path w="15122" h="8807">
                  <a:moveTo>
                    <a:pt x="2022" y="6016"/>
                  </a:moveTo>
                  <a:cubicBezTo>
                    <a:pt x="1337" y="6484"/>
                    <a:pt x="669" y="6952"/>
                    <a:pt x="0" y="7436"/>
                  </a:cubicBezTo>
                  <a:cubicBezTo>
                    <a:pt x="151" y="7520"/>
                    <a:pt x="234" y="7620"/>
                    <a:pt x="201" y="7720"/>
                  </a:cubicBezTo>
                  <a:cubicBezTo>
                    <a:pt x="101" y="8038"/>
                    <a:pt x="318" y="7837"/>
                    <a:pt x="518" y="7536"/>
                  </a:cubicBezTo>
                  <a:cubicBezTo>
                    <a:pt x="736" y="7219"/>
                    <a:pt x="919" y="7486"/>
                    <a:pt x="635" y="7770"/>
                  </a:cubicBezTo>
                  <a:cubicBezTo>
                    <a:pt x="368" y="8054"/>
                    <a:pt x="201" y="8272"/>
                    <a:pt x="401" y="8472"/>
                  </a:cubicBezTo>
                  <a:cubicBezTo>
                    <a:pt x="619" y="8656"/>
                    <a:pt x="769" y="8806"/>
                    <a:pt x="1989" y="8322"/>
                  </a:cubicBezTo>
                  <a:cubicBezTo>
                    <a:pt x="3208" y="7837"/>
                    <a:pt x="4395" y="7536"/>
                    <a:pt x="6099" y="6450"/>
                  </a:cubicBezTo>
                  <a:cubicBezTo>
                    <a:pt x="7803" y="5348"/>
                    <a:pt x="8221" y="5515"/>
                    <a:pt x="8722" y="5013"/>
                  </a:cubicBezTo>
                  <a:cubicBezTo>
                    <a:pt x="9207" y="4495"/>
                    <a:pt x="9675" y="4195"/>
                    <a:pt x="10376" y="4028"/>
                  </a:cubicBezTo>
                  <a:cubicBezTo>
                    <a:pt x="11078" y="3844"/>
                    <a:pt x="11613" y="3159"/>
                    <a:pt x="12014" y="2691"/>
                  </a:cubicBezTo>
                  <a:cubicBezTo>
                    <a:pt x="12415" y="2240"/>
                    <a:pt x="12548" y="2624"/>
                    <a:pt x="13167" y="2023"/>
                  </a:cubicBezTo>
                  <a:cubicBezTo>
                    <a:pt x="13768" y="1438"/>
                    <a:pt x="13785" y="1438"/>
                    <a:pt x="14286" y="1187"/>
                  </a:cubicBezTo>
                  <a:cubicBezTo>
                    <a:pt x="14787" y="937"/>
                    <a:pt x="15122" y="368"/>
                    <a:pt x="14838" y="235"/>
                  </a:cubicBezTo>
                  <a:cubicBezTo>
                    <a:pt x="14553" y="118"/>
                    <a:pt x="14336" y="419"/>
                    <a:pt x="14019" y="218"/>
                  </a:cubicBezTo>
                  <a:cubicBezTo>
                    <a:pt x="13701" y="1"/>
                    <a:pt x="13501" y="268"/>
                    <a:pt x="13267" y="385"/>
                  </a:cubicBezTo>
                  <a:cubicBezTo>
                    <a:pt x="13066" y="485"/>
                    <a:pt x="12682" y="335"/>
                    <a:pt x="12565" y="135"/>
                  </a:cubicBezTo>
                  <a:cubicBezTo>
                    <a:pt x="11914" y="419"/>
                    <a:pt x="11279" y="719"/>
                    <a:pt x="10627" y="1037"/>
                  </a:cubicBezTo>
                  <a:cubicBezTo>
                    <a:pt x="10744" y="1271"/>
                    <a:pt x="10878" y="1505"/>
                    <a:pt x="10978" y="1688"/>
                  </a:cubicBezTo>
                  <a:lnTo>
                    <a:pt x="11011" y="1688"/>
                  </a:lnTo>
                  <a:cubicBezTo>
                    <a:pt x="11279" y="1555"/>
                    <a:pt x="11563" y="1438"/>
                    <a:pt x="11847" y="1338"/>
                  </a:cubicBezTo>
                  <a:cubicBezTo>
                    <a:pt x="12064" y="1254"/>
                    <a:pt x="12281" y="1187"/>
                    <a:pt x="12498" y="1120"/>
                  </a:cubicBezTo>
                  <a:cubicBezTo>
                    <a:pt x="12632" y="1087"/>
                    <a:pt x="12766" y="1053"/>
                    <a:pt x="12883" y="1020"/>
                  </a:cubicBezTo>
                  <a:cubicBezTo>
                    <a:pt x="12983" y="1003"/>
                    <a:pt x="13117" y="987"/>
                    <a:pt x="13167" y="1087"/>
                  </a:cubicBezTo>
                  <a:cubicBezTo>
                    <a:pt x="13217" y="1187"/>
                    <a:pt x="13150" y="1304"/>
                    <a:pt x="13083" y="1388"/>
                  </a:cubicBezTo>
                  <a:cubicBezTo>
                    <a:pt x="13000" y="1488"/>
                    <a:pt x="12899" y="1588"/>
                    <a:pt x="12799" y="1688"/>
                  </a:cubicBezTo>
                  <a:cubicBezTo>
                    <a:pt x="12649" y="1822"/>
                    <a:pt x="12482" y="1956"/>
                    <a:pt x="12315" y="2089"/>
                  </a:cubicBezTo>
                  <a:cubicBezTo>
                    <a:pt x="12097" y="2256"/>
                    <a:pt x="11880" y="2424"/>
                    <a:pt x="11663" y="2591"/>
                  </a:cubicBezTo>
                  <a:cubicBezTo>
                    <a:pt x="11596" y="2641"/>
                    <a:pt x="11529" y="2674"/>
                    <a:pt x="11479" y="2724"/>
                  </a:cubicBezTo>
                  <a:lnTo>
                    <a:pt x="11329" y="2825"/>
                  </a:lnTo>
                  <a:lnTo>
                    <a:pt x="11279" y="2657"/>
                  </a:lnTo>
                  <a:cubicBezTo>
                    <a:pt x="11262" y="2607"/>
                    <a:pt x="11245" y="2557"/>
                    <a:pt x="11228" y="2507"/>
                  </a:cubicBezTo>
                  <a:lnTo>
                    <a:pt x="11195" y="2942"/>
                  </a:lnTo>
                  <a:cubicBezTo>
                    <a:pt x="11195" y="2942"/>
                    <a:pt x="6550" y="6166"/>
                    <a:pt x="5247" y="6534"/>
                  </a:cubicBezTo>
                  <a:cubicBezTo>
                    <a:pt x="4278" y="6818"/>
                    <a:pt x="3860" y="7219"/>
                    <a:pt x="3325" y="7369"/>
                  </a:cubicBezTo>
                  <a:lnTo>
                    <a:pt x="3359" y="7419"/>
                  </a:lnTo>
                  <a:lnTo>
                    <a:pt x="3208" y="7486"/>
                  </a:lnTo>
                  <a:cubicBezTo>
                    <a:pt x="3125" y="7520"/>
                    <a:pt x="3058" y="7553"/>
                    <a:pt x="2991" y="7587"/>
                  </a:cubicBezTo>
                  <a:cubicBezTo>
                    <a:pt x="2741" y="7687"/>
                    <a:pt x="2490" y="7804"/>
                    <a:pt x="2223" y="7904"/>
                  </a:cubicBezTo>
                  <a:cubicBezTo>
                    <a:pt x="2039" y="7971"/>
                    <a:pt x="1838" y="8054"/>
                    <a:pt x="1638" y="8121"/>
                  </a:cubicBezTo>
                  <a:cubicBezTo>
                    <a:pt x="1504" y="8155"/>
                    <a:pt x="1370" y="8205"/>
                    <a:pt x="1220" y="8221"/>
                  </a:cubicBezTo>
                  <a:cubicBezTo>
                    <a:pt x="1120" y="8238"/>
                    <a:pt x="986" y="8238"/>
                    <a:pt x="936" y="8138"/>
                  </a:cubicBezTo>
                  <a:cubicBezTo>
                    <a:pt x="886" y="8038"/>
                    <a:pt x="953" y="7937"/>
                    <a:pt x="1020" y="7871"/>
                  </a:cubicBezTo>
                  <a:cubicBezTo>
                    <a:pt x="1103" y="7770"/>
                    <a:pt x="1203" y="7670"/>
                    <a:pt x="1287" y="7570"/>
                  </a:cubicBezTo>
                  <a:cubicBezTo>
                    <a:pt x="1454" y="7419"/>
                    <a:pt x="1638" y="7252"/>
                    <a:pt x="1822" y="7119"/>
                  </a:cubicBezTo>
                  <a:cubicBezTo>
                    <a:pt x="1905" y="7052"/>
                    <a:pt x="1989" y="6968"/>
                    <a:pt x="2072" y="6901"/>
                  </a:cubicBezTo>
                  <a:cubicBezTo>
                    <a:pt x="1972" y="6567"/>
                    <a:pt x="2022" y="6183"/>
                    <a:pt x="2022" y="6016"/>
                  </a:cubicBezTo>
                  <a:close/>
                </a:path>
              </a:pathLst>
            </a:custGeom>
            <a:solidFill>
              <a:srgbClr val="80A2A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Google Shape;2079;p 2"/>
            <p:cNvSpPr/>
            <p:nvPr/>
          </p:nvSpPr>
          <p:spPr>
            <a:xfrm>
              <a:off x="5041800" y="2264400"/>
              <a:ext cx="470160" cy="574200"/>
            </a:xfrm>
            <a:custGeom>
              <a:avLst/>
              <a:gdLst/>
              <a:ahLst/>
              <a:cxnLst/>
              <a:rect l="l" t="t" r="r" b="b"/>
              <a:pathLst>
                <a:path w="7353" h="9307">
                  <a:moveTo>
                    <a:pt x="1" y="8839"/>
                  </a:moveTo>
                  <a:lnTo>
                    <a:pt x="51" y="8822"/>
                  </a:lnTo>
                  <a:lnTo>
                    <a:pt x="101" y="8789"/>
                  </a:lnTo>
                  <a:lnTo>
                    <a:pt x="168" y="8806"/>
                  </a:lnTo>
                  <a:cubicBezTo>
                    <a:pt x="853" y="9140"/>
                    <a:pt x="1605" y="9307"/>
                    <a:pt x="2374" y="9290"/>
                  </a:cubicBezTo>
                  <a:cubicBezTo>
                    <a:pt x="3159" y="9257"/>
                    <a:pt x="3927" y="9040"/>
                    <a:pt x="4613" y="8655"/>
                  </a:cubicBezTo>
                  <a:cubicBezTo>
                    <a:pt x="5298" y="8254"/>
                    <a:pt x="5866" y="7703"/>
                    <a:pt x="6283" y="7035"/>
                  </a:cubicBezTo>
                  <a:cubicBezTo>
                    <a:pt x="6684" y="6383"/>
                    <a:pt x="6935" y="5648"/>
                    <a:pt x="6985" y="4879"/>
                  </a:cubicBezTo>
                  <a:lnTo>
                    <a:pt x="6985" y="4829"/>
                  </a:lnTo>
                  <a:lnTo>
                    <a:pt x="7035" y="4796"/>
                  </a:lnTo>
                  <a:lnTo>
                    <a:pt x="7353" y="4578"/>
                  </a:lnTo>
                  <a:lnTo>
                    <a:pt x="7286" y="4294"/>
                  </a:lnTo>
                  <a:lnTo>
                    <a:pt x="4345" y="6233"/>
                  </a:lnTo>
                  <a:cubicBezTo>
                    <a:pt x="4345" y="6533"/>
                    <a:pt x="4278" y="6817"/>
                    <a:pt x="4011" y="7035"/>
                  </a:cubicBezTo>
                  <a:cubicBezTo>
                    <a:pt x="3326" y="7636"/>
                    <a:pt x="3894" y="7736"/>
                    <a:pt x="2942" y="7987"/>
                  </a:cubicBezTo>
                  <a:cubicBezTo>
                    <a:pt x="1989" y="8254"/>
                    <a:pt x="1438" y="7937"/>
                    <a:pt x="703" y="8288"/>
                  </a:cubicBezTo>
                  <a:cubicBezTo>
                    <a:pt x="385" y="8438"/>
                    <a:pt x="135" y="8622"/>
                    <a:pt x="1" y="8839"/>
                  </a:cubicBezTo>
                  <a:close/>
                  <a:moveTo>
                    <a:pt x="6835" y="3292"/>
                  </a:moveTo>
                  <a:lnTo>
                    <a:pt x="4412" y="4879"/>
                  </a:lnTo>
                  <a:lnTo>
                    <a:pt x="4429" y="4862"/>
                  </a:lnTo>
                  <a:cubicBezTo>
                    <a:pt x="4796" y="4378"/>
                    <a:pt x="3978" y="3827"/>
                    <a:pt x="3861" y="3676"/>
                  </a:cubicBezTo>
                  <a:cubicBezTo>
                    <a:pt x="3744" y="3526"/>
                    <a:pt x="4278" y="2958"/>
                    <a:pt x="3911" y="3058"/>
                  </a:cubicBezTo>
                  <a:cubicBezTo>
                    <a:pt x="3526" y="3158"/>
                    <a:pt x="3192" y="3075"/>
                    <a:pt x="3276" y="2640"/>
                  </a:cubicBezTo>
                  <a:cubicBezTo>
                    <a:pt x="3359" y="2189"/>
                    <a:pt x="3092" y="2440"/>
                    <a:pt x="3008" y="2289"/>
                  </a:cubicBezTo>
                  <a:cubicBezTo>
                    <a:pt x="2925" y="2139"/>
                    <a:pt x="3159" y="1922"/>
                    <a:pt x="2858" y="1721"/>
                  </a:cubicBezTo>
                  <a:cubicBezTo>
                    <a:pt x="2557" y="1521"/>
                    <a:pt x="2708" y="1320"/>
                    <a:pt x="2841" y="1053"/>
                  </a:cubicBezTo>
                  <a:cubicBezTo>
                    <a:pt x="2975" y="802"/>
                    <a:pt x="2708" y="786"/>
                    <a:pt x="2524" y="552"/>
                  </a:cubicBezTo>
                  <a:cubicBezTo>
                    <a:pt x="2357" y="334"/>
                    <a:pt x="2574" y="151"/>
                    <a:pt x="3176" y="251"/>
                  </a:cubicBezTo>
                  <a:cubicBezTo>
                    <a:pt x="3510" y="301"/>
                    <a:pt x="3627" y="151"/>
                    <a:pt x="3677" y="0"/>
                  </a:cubicBezTo>
                  <a:cubicBezTo>
                    <a:pt x="4546" y="284"/>
                    <a:pt x="5331" y="802"/>
                    <a:pt x="5916" y="1521"/>
                  </a:cubicBezTo>
                  <a:lnTo>
                    <a:pt x="5983" y="1604"/>
                  </a:lnTo>
                  <a:lnTo>
                    <a:pt x="6066" y="1554"/>
                  </a:lnTo>
                  <a:lnTo>
                    <a:pt x="6133" y="1537"/>
                  </a:lnTo>
                  <a:cubicBezTo>
                    <a:pt x="6317" y="1755"/>
                    <a:pt x="6501" y="1955"/>
                    <a:pt x="6618" y="2122"/>
                  </a:cubicBezTo>
                  <a:lnTo>
                    <a:pt x="6517" y="2172"/>
                  </a:lnTo>
                  <a:lnTo>
                    <a:pt x="6400" y="2223"/>
                  </a:lnTo>
                  <a:lnTo>
                    <a:pt x="6450" y="2339"/>
                  </a:lnTo>
                  <a:cubicBezTo>
                    <a:pt x="6517" y="2473"/>
                    <a:pt x="6584" y="2607"/>
                    <a:pt x="6651" y="2740"/>
                  </a:cubicBezTo>
                  <a:cubicBezTo>
                    <a:pt x="6701" y="2874"/>
                    <a:pt x="6751" y="3008"/>
                    <a:pt x="6785" y="3141"/>
                  </a:cubicBezTo>
                  <a:close/>
                </a:path>
              </a:pathLst>
            </a:custGeom>
            <a:solidFill>
              <a:srgbClr val="80A2A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Google Shape;2080;p 2"/>
            <p:cNvSpPr/>
            <p:nvPr/>
          </p:nvSpPr>
          <p:spPr>
            <a:xfrm>
              <a:off x="4862160" y="2233440"/>
              <a:ext cx="635040" cy="612360"/>
            </a:xfrm>
            <a:custGeom>
              <a:avLst/>
              <a:gdLst/>
              <a:ahLst/>
              <a:cxnLst/>
              <a:rect l="l" t="t" r="r" b="b"/>
              <a:pathLst>
                <a:path w="9926" h="9925">
                  <a:moveTo>
                    <a:pt x="9625" y="5297"/>
                  </a:moveTo>
                  <a:cubicBezTo>
                    <a:pt x="9625" y="5213"/>
                    <a:pt x="9692" y="5163"/>
                    <a:pt x="9775" y="5163"/>
                  </a:cubicBezTo>
                  <a:cubicBezTo>
                    <a:pt x="9859" y="5163"/>
                    <a:pt x="9926" y="5230"/>
                    <a:pt x="9909" y="5313"/>
                  </a:cubicBezTo>
                  <a:cubicBezTo>
                    <a:pt x="9876" y="6132"/>
                    <a:pt x="9625" y="6917"/>
                    <a:pt x="9191" y="7602"/>
                  </a:cubicBezTo>
                  <a:cubicBezTo>
                    <a:pt x="8790" y="8271"/>
                    <a:pt x="8205" y="8839"/>
                    <a:pt x="7486" y="9257"/>
                  </a:cubicBezTo>
                  <a:cubicBezTo>
                    <a:pt x="6751" y="9674"/>
                    <a:pt x="5966" y="9891"/>
                    <a:pt x="5181" y="9908"/>
                  </a:cubicBezTo>
                  <a:cubicBezTo>
                    <a:pt x="4379" y="9925"/>
                    <a:pt x="3577" y="9758"/>
                    <a:pt x="2841" y="9390"/>
                  </a:cubicBezTo>
                  <a:cubicBezTo>
                    <a:pt x="2775" y="9357"/>
                    <a:pt x="2741" y="9273"/>
                    <a:pt x="2775" y="9190"/>
                  </a:cubicBezTo>
                  <a:cubicBezTo>
                    <a:pt x="2825" y="9123"/>
                    <a:pt x="2908" y="9089"/>
                    <a:pt x="2975" y="9123"/>
                  </a:cubicBezTo>
                  <a:cubicBezTo>
                    <a:pt x="3660" y="9474"/>
                    <a:pt x="4412" y="9641"/>
                    <a:pt x="5181" y="9607"/>
                  </a:cubicBezTo>
                  <a:cubicBezTo>
                    <a:pt x="5916" y="9591"/>
                    <a:pt x="6651" y="9390"/>
                    <a:pt x="7336" y="9006"/>
                  </a:cubicBezTo>
                  <a:cubicBezTo>
                    <a:pt x="8021" y="8605"/>
                    <a:pt x="8556" y="8070"/>
                    <a:pt x="8940" y="7435"/>
                  </a:cubicBezTo>
                  <a:cubicBezTo>
                    <a:pt x="9341" y="6800"/>
                    <a:pt x="9575" y="6065"/>
                    <a:pt x="9625" y="5297"/>
                  </a:cubicBezTo>
                  <a:close/>
                  <a:moveTo>
                    <a:pt x="1822" y="8304"/>
                  </a:moveTo>
                  <a:cubicBezTo>
                    <a:pt x="1688" y="8170"/>
                    <a:pt x="1538" y="8003"/>
                    <a:pt x="1421" y="7836"/>
                  </a:cubicBezTo>
                  <a:cubicBezTo>
                    <a:pt x="1287" y="7686"/>
                    <a:pt x="1170" y="7502"/>
                    <a:pt x="1070" y="7318"/>
                  </a:cubicBezTo>
                  <a:cubicBezTo>
                    <a:pt x="435" y="6232"/>
                    <a:pt x="302" y="4979"/>
                    <a:pt x="602" y="3843"/>
                  </a:cubicBezTo>
                  <a:cubicBezTo>
                    <a:pt x="920" y="2724"/>
                    <a:pt x="1655" y="1704"/>
                    <a:pt x="2741" y="1069"/>
                  </a:cubicBezTo>
                  <a:cubicBezTo>
                    <a:pt x="3844" y="434"/>
                    <a:pt x="5097" y="317"/>
                    <a:pt x="6233" y="618"/>
                  </a:cubicBezTo>
                  <a:cubicBezTo>
                    <a:pt x="7369" y="919"/>
                    <a:pt x="8389" y="1654"/>
                    <a:pt x="9007" y="2740"/>
                  </a:cubicBezTo>
                  <a:cubicBezTo>
                    <a:pt x="9124" y="2924"/>
                    <a:pt x="9207" y="3125"/>
                    <a:pt x="9291" y="3308"/>
                  </a:cubicBezTo>
                  <a:cubicBezTo>
                    <a:pt x="9374" y="3492"/>
                    <a:pt x="9441" y="3693"/>
                    <a:pt x="9491" y="3893"/>
                  </a:cubicBezTo>
                  <a:cubicBezTo>
                    <a:pt x="9508" y="3977"/>
                    <a:pt x="9592" y="4027"/>
                    <a:pt x="9658" y="3993"/>
                  </a:cubicBezTo>
                  <a:cubicBezTo>
                    <a:pt x="9742" y="3977"/>
                    <a:pt x="9792" y="3893"/>
                    <a:pt x="9775" y="3826"/>
                  </a:cubicBezTo>
                  <a:cubicBezTo>
                    <a:pt x="9725" y="3609"/>
                    <a:pt x="9642" y="3392"/>
                    <a:pt x="9558" y="3191"/>
                  </a:cubicBezTo>
                  <a:cubicBezTo>
                    <a:pt x="9475" y="2991"/>
                    <a:pt x="9374" y="2790"/>
                    <a:pt x="9274" y="2607"/>
                  </a:cubicBezTo>
                  <a:cubicBezTo>
                    <a:pt x="8589" y="1437"/>
                    <a:pt x="7520" y="652"/>
                    <a:pt x="6300" y="334"/>
                  </a:cubicBezTo>
                  <a:cubicBezTo>
                    <a:pt x="5097" y="0"/>
                    <a:pt x="3760" y="134"/>
                    <a:pt x="2591" y="819"/>
                  </a:cubicBezTo>
                  <a:cubicBezTo>
                    <a:pt x="1438" y="1487"/>
                    <a:pt x="653" y="2573"/>
                    <a:pt x="318" y="3776"/>
                  </a:cubicBezTo>
                  <a:cubicBezTo>
                    <a:pt x="1" y="4979"/>
                    <a:pt x="135" y="6299"/>
                    <a:pt x="803" y="7469"/>
                  </a:cubicBezTo>
                  <a:cubicBezTo>
                    <a:pt x="920" y="7669"/>
                    <a:pt x="1054" y="7853"/>
                    <a:pt x="1187" y="8020"/>
                  </a:cubicBezTo>
                  <a:cubicBezTo>
                    <a:pt x="1321" y="8204"/>
                    <a:pt x="1471" y="8371"/>
                    <a:pt x="1622" y="8521"/>
                  </a:cubicBezTo>
                  <a:cubicBezTo>
                    <a:pt x="1672" y="8572"/>
                    <a:pt x="1772" y="8572"/>
                    <a:pt x="1822" y="8521"/>
                  </a:cubicBezTo>
                  <a:cubicBezTo>
                    <a:pt x="1889" y="8455"/>
                    <a:pt x="1889" y="8354"/>
                    <a:pt x="1822" y="830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5" name="Google Shape;2081;p 2"/>
            <p:cNvSpPr/>
            <p:nvPr/>
          </p:nvSpPr>
          <p:spPr>
            <a:xfrm>
              <a:off x="4525560" y="2196360"/>
              <a:ext cx="1383840" cy="804240"/>
            </a:xfrm>
            <a:custGeom>
              <a:avLst/>
              <a:gdLst/>
              <a:ahLst/>
              <a:cxnLst/>
              <a:rect l="l" t="t" r="r" b="b"/>
              <a:pathLst>
                <a:path w="21622" h="13034">
                  <a:moveTo>
                    <a:pt x="14119" y="2874"/>
                  </a:moveTo>
                  <a:cubicBezTo>
                    <a:pt x="14036" y="2908"/>
                    <a:pt x="13952" y="2874"/>
                    <a:pt x="13919" y="2808"/>
                  </a:cubicBezTo>
                  <a:cubicBezTo>
                    <a:pt x="13869" y="2741"/>
                    <a:pt x="13902" y="2640"/>
                    <a:pt x="13986" y="2607"/>
                  </a:cubicBezTo>
                  <a:cubicBezTo>
                    <a:pt x="15957" y="1621"/>
                    <a:pt x="17678" y="886"/>
                    <a:pt x="18965" y="485"/>
                  </a:cubicBezTo>
                  <a:cubicBezTo>
                    <a:pt x="20268" y="67"/>
                    <a:pt x="21120" y="1"/>
                    <a:pt x="21338" y="385"/>
                  </a:cubicBezTo>
                  <a:cubicBezTo>
                    <a:pt x="21622" y="869"/>
                    <a:pt x="20652" y="1989"/>
                    <a:pt x="18865" y="3392"/>
                  </a:cubicBezTo>
                  <a:cubicBezTo>
                    <a:pt x="17127" y="4762"/>
                    <a:pt x="14604" y="6433"/>
                    <a:pt x="11730" y="8104"/>
                  </a:cubicBezTo>
                  <a:cubicBezTo>
                    <a:pt x="8840" y="9758"/>
                    <a:pt x="6133" y="11095"/>
                    <a:pt x="4078" y="11914"/>
                  </a:cubicBezTo>
                  <a:cubicBezTo>
                    <a:pt x="1956" y="12766"/>
                    <a:pt x="502" y="13033"/>
                    <a:pt x="218" y="12549"/>
                  </a:cubicBezTo>
                  <a:cubicBezTo>
                    <a:pt x="1" y="12181"/>
                    <a:pt x="485" y="11463"/>
                    <a:pt x="1504" y="10544"/>
                  </a:cubicBezTo>
                  <a:cubicBezTo>
                    <a:pt x="2490" y="9641"/>
                    <a:pt x="3994" y="8522"/>
                    <a:pt x="5832" y="7302"/>
                  </a:cubicBezTo>
                  <a:cubicBezTo>
                    <a:pt x="5899" y="7252"/>
                    <a:pt x="5999" y="7269"/>
                    <a:pt x="6049" y="7336"/>
                  </a:cubicBezTo>
                  <a:cubicBezTo>
                    <a:pt x="6083" y="7402"/>
                    <a:pt x="6066" y="7503"/>
                    <a:pt x="5999" y="7553"/>
                  </a:cubicBezTo>
                  <a:cubicBezTo>
                    <a:pt x="4178" y="8756"/>
                    <a:pt x="2674" y="9875"/>
                    <a:pt x="1705" y="10761"/>
                  </a:cubicBezTo>
                  <a:cubicBezTo>
                    <a:pt x="803" y="11580"/>
                    <a:pt x="335" y="12164"/>
                    <a:pt x="485" y="12398"/>
                  </a:cubicBezTo>
                  <a:cubicBezTo>
                    <a:pt x="669" y="12749"/>
                    <a:pt x="1989" y="12432"/>
                    <a:pt x="3961" y="11646"/>
                  </a:cubicBezTo>
                  <a:cubicBezTo>
                    <a:pt x="5999" y="10828"/>
                    <a:pt x="8706" y="9491"/>
                    <a:pt x="11580" y="7837"/>
                  </a:cubicBezTo>
                  <a:cubicBezTo>
                    <a:pt x="14454" y="6183"/>
                    <a:pt x="16960" y="4512"/>
                    <a:pt x="18681" y="3158"/>
                  </a:cubicBezTo>
                  <a:cubicBezTo>
                    <a:pt x="20352" y="1855"/>
                    <a:pt x="21287" y="869"/>
                    <a:pt x="21087" y="535"/>
                  </a:cubicBezTo>
                  <a:cubicBezTo>
                    <a:pt x="20953" y="301"/>
                    <a:pt x="20201" y="402"/>
                    <a:pt x="19048" y="769"/>
                  </a:cubicBezTo>
                  <a:cubicBezTo>
                    <a:pt x="17795" y="1170"/>
                    <a:pt x="16074" y="1905"/>
                    <a:pt x="14119" y="287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6" name="Google Shape;2082;p 2"/>
            <p:cNvSpPr/>
            <p:nvPr/>
          </p:nvSpPr>
          <p:spPr>
            <a:xfrm>
              <a:off x="4798080" y="2345040"/>
              <a:ext cx="817920" cy="473040"/>
            </a:xfrm>
            <a:custGeom>
              <a:avLst/>
              <a:gdLst/>
              <a:ahLst/>
              <a:cxnLst/>
              <a:rect l="l" t="t" r="r" b="b"/>
              <a:pathLst>
                <a:path w="12783" h="7670">
                  <a:moveTo>
                    <a:pt x="10226" y="1036"/>
                  </a:moveTo>
                  <a:cubicBezTo>
                    <a:pt x="10142" y="1070"/>
                    <a:pt x="10059" y="1036"/>
                    <a:pt x="10026" y="970"/>
                  </a:cubicBezTo>
                  <a:cubicBezTo>
                    <a:pt x="9992" y="886"/>
                    <a:pt x="10026" y="803"/>
                    <a:pt x="10109" y="769"/>
                  </a:cubicBezTo>
                  <a:cubicBezTo>
                    <a:pt x="10777" y="468"/>
                    <a:pt x="11362" y="251"/>
                    <a:pt x="11763" y="134"/>
                  </a:cubicBezTo>
                  <a:cubicBezTo>
                    <a:pt x="12231" y="1"/>
                    <a:pt x="12532" y="17"/>
                    <a:pt x="12632" y="184"/>
                  </a:cubicBezTo>
                  <a:cubicBezTo>
                    <a:pt x="12782" y="452"/>
                    <a:pt x="12181" y="1087"/>
                    <a:pt x="11078" y="1905"/>
                  </a:cubicBezTo>
                  <a:cubicBezTo>
                    <a:pt x="10042" y="2674"/>
                    <a:pt x="8538" y="3643"/>
                    <a:pt x="6851" y="4629"/>
                  </a:cubicBezTo>
                  <a:cubicBezTo>
                    <a:pt x="5147" y="5598"/>
                    <a:pt x="3559" y="6417"/>
                    <a:pt x="2373" y="6918"/>
                  </a:cubicBezTo>
                  <a:cubicBezTo>
                    <a:pt x="1120" y="7469"/>
                    <a:pt x="251" y="7670"/>
                    <a:pt x="101" y="7402"/>
                  </a:cubicBezTo>
                  <a:cubicBezTo>
                    <a:pt x="0" y="7235"/>
                    <a:pt x="151" y="6968"/>
                    <a:pt x="485" y="6634"/>
                  </a:cubicBezTo>
                  <a:cubicBezTo>
                    <a:pt x="802" y="6333"/>
                    <a:pt x="1270" y="5949"/>
                    <a:pt x="1872" y="5514"/>
                  </a:cubicBezTo>
                  <a:cubicBezTo>
                    <a:pt x="1939" y="5464"/>
                    <a:pt x="2039" y="5481"/>
                    <a:pt x="2089" y="5548"/>
                  </a:cubicBezTo>
                  <a:cubicBezTo>
                    <a:pt x="2122" y="5615"/>
                    <a:pt x="2122" y="5698"/>
                    <a:pt x="2056" y="5748"/>
                  </a:cubicBezTo>
                  <a:cubicBezTo>
                    <a:pt x="1454" y="6183"/>
                    <a:pt x="986" y="6550"/>
                    <a:pt x="702" y="6834"/>
                  </a:cubicBezTo>
                  <a:cubicBezTo>
                    <a:pt x="452" y="7068"/>
                    <a:pt x="335" y="7219"/>
                    <a:pt x="351" y="7252"/>
                  </a:cubicBezTo>
                  <a:cubicBezTo>
                    <a:pt x="418" y="7369"/>
                    <a:pt x="1153" y="7135"/>
                    <a:pt x="2256" y="6651"/>
                  </a:cubicBezTo>
                  <a:cubicBezTo>
                    <a:pt x="3426" y="6149"/>
                    <a:pt x="5013" y="5347"/>
                    <a:pt x="6701" y="4361"/>
                  </a:cubicBezTo>
                  <a:cubicBezTo>
                    <a:pt x="8388" y="3392"/>
                    <a:pt x="9875" y="2440"/>
                    <a:pt x="10911" y="1671"/>
                  </a:cubicBezTo>
                  <a:cubicBezTo>
                    <a:pt x="11880" y="953"/>
                    <a:pt x="12448" y="452"/>
                    <a:pt x="12381" y="335"/>
                  </a:cubicBezTo>
                  <a:cubicBezTo>
                    <a:pt x="12348" y="301"/>
                    <a:pt x="12164" y="335"/>
                    <a:pt x="11847" y="418"/>
                  </a:cubicBezTo>
                  <a:cubicBezTo>
                    <a:pt x="11446" y="519"/>
                    <a:pt x="10894" y="736"/>
                    <a:pt x="10226" y="103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Google Shape;2083;p 2"/>
            <p:cNvSpPr/>
            <p:nvPr/>
          </p:nvSpPr>
          <p:spPr>
            <a:xfrm>
              <a:off x="5144760" y="2285280"/>
              <a:ext cx="307800" cy="527760"/>
            </a:xfrm>
            <a:custGeom>
              <a:avLst/>
              <a:gdLst/>
              <a:ahLst/>
              <a:cxnLst/>
              <a:rect l="l" t="t" r="r" b="b"/>
              <a:pathLst>
                <a:path w="4814" h="8556">
                  <a:moveTo>
                    <a:pt x="1104" y="84"/>
                  </a:moveTo>
                  <a:cubicBezTo>
                    <a:pt x="1104" y="84"/>
                    <a:pt x="1037" y="117"/>
                    <a:pt x="1104" y="134"/>
                  </a:cubicBezTo>
                  <a:cubicBezTo>
                    <a:pt x="1154" y="168"/>
                    <a:pt x="1221" y="184"/>
                    <a:pt x="1371" y="301"/>
                  </a:cubicBezTo>
                  <a:cubicBezTo>
                    <a:pt x="1505" y="418"/>
                    <a:pt x="1505" y="335"/>
                    <a:pt x="1672" y="368"/>
                  </a:cubicBezTo>
                  <a:cubicBezTo>
                    <a:pt x="1839" y="385"/>
                    <a:pt x="1872" y="535"/>
                    <a:pt x="1956" y="535"/>
                  </a:cubicBezTo>
                  <a:cubicBezTo>
                    <a:pt x="2023" y="535"/>
                    <a:pt x="2190" y="585"/>
                    <a:pt x="2223" y="686"/>
                  </a:cubicBezTo>
                  <a:cubicBezTo>
                    <a:pt x="2257" y="769"/>
                    <a:pt x="2140" y="736"/>
                    <a:pt x="2123" y="769"/>
                  </a:cubicBezTo>
                  <a:cubicBezTo>
                    <a:pt x="2090" y="786"/>
                    <a:pt x="2156" y="919"/>
                    <a:pt x="2307" y="1003"/>
                  </a:cubicBezTo>
                  <a:cubicBezTo>
                    <a:pt x="2457" y="1070"/>
                    <a:pt x="2574" y="1120"/>
                    <a:pt x="2658" y="1254"/>
                  </a:cubicBezTo>
                  <a:cubicBezTo>
                    <a:pt x="2724" y="1404"/>
                    <a:pt x="2775" y="1421"/>
                    <a:pt x="2892" y="1471"/>
                  </a:cubicBezTo>
                  <a:cubicBezTo>
                    <a:pt x="3009" y="1521"/>
                    <a:pt x="3159" y="1671"/>
                    <a:pt x="3209" y="1889"/>
                  </a:cubicBezTo>
                  <a:cubicBezTo>
                    <a:pt x="3259" y="2089"/>
                    <a:pt x="3293" y="2239"/>
                    <a:pt x="3410" y="2340"/>
                  </a:cubicBezTo>
                  <a:cubicBezTo>
                    <a:pt x="3510" y="2457"/>
                    <a:pt x="3476" y="2557"/>
                    <a:pt x="3393" y="2507"/>
                  </a:cubicBezTo>
                  <a:cubicBezTo>
                    <a:pt x="3326" y="2473"/>
                    <a:pt x="3209" y="2440"/>
                    <a:pt x="3142" y="2490"/>
                  </a:cubicBezTo>
                  <a:cubicBezTo>
                    <a:pt x="3092" y="2540"/>
                    <a:pt x="3276" y="2540"/>
                    <a:pt x="3326" y="2640"/>
                  </a:cubicBezTo>
                  <a:cubicBezTo>
                    <a:pt x="3376" y="2757"/>
                    <a:pt x="3376" y="2841"/>
                    <a:pt x="3460" y="2924"/>
                  </a:cubicBezTo>
                  <a:cubicBezTo>
                    <a:pt x="3526" y="3008"/>
                    <a:pt x="3593" y="3376"/>
                    <a:pt x="3543" y="3526"/>
                  </a:cubicBezTo>
                  <a:cubicBezTo>
                    <a:pt x="3510" y="3676"/>
                    <a:pt x="3376" y="3810"/>
                    <a:pt x="3326" y="3827"/>
                  </a:cubicBezTo>
                  <a:cubicBezTo>
                    <a:pt x="3276" y="3843"/>
                    <a:pt x="3376" y="3910"/>
                    <a:pt x="3493" y="3793"/>
                  </a:cubicBezTo>
                  <a:cubicBezTo>
                    <a:pt x="3593" y="3676"/>
                    <a:pt x="3627" y="3559"/>
                    <a:pt x="3677" y="3559"/>
                  </a:cubicBezTo>
                  <a:cubicBezTo>
                    <a:pt x="3727" y="3559"/>
                    <a:pt x="3660" y="3643"/>
                    <a:pt x="3677" y="3676"/>
                  </a:cubicBezTo>
                  <a:cubicBezTo>
                    <a:pt x="3710" y="3726"/>
                    <a:pt x="3744" y="3760"/>
                    <a:pt x="3727" y="3843"/>
                  </a:cubicBezTo>
                  <a:cubicBezTo>
                    <a:pt x="3694" y="3944"/>
                    <a:pt x="3660" y="3994"/>
                    <a:pt x="3710" y="3994"/>
                  </a:cubicBezTo>
                  <a:cubicBezTo>
                    <a:pt x="3727" y="4011"/>
                    <a:pt x="3777" y="3960"/>
                    <a:pt x="3844" y="3960"/>
                  </a:cubicBezTo>
                  <a:cubicBezTo>
                    <a:pt x="3944" y="3894"/>
                    <a:pt x="4028" y="3827"/>
                    <a:pt x="4128" y="3760"/>
                  </a:cubicBezTo>
                  <a:cubicBezTo>
                    <a:pt x="4111" y="3726"/>
                    <a:pt x="4095" y="3693"/>
                    <a:pt x="4095" y="3643"/>
                  </a:cubicBezTo>
                  <a:cubicBezTo>
                    <a:pt x="4111" y="3576"/>
                    <a:pt x="4128" y="3509"/>
                    <a:pt x="4161" y="3476"/>
                  </a:cubicBezTo>
                  <a:cubicBezTo>
                    <a:pt x="4195" y="3459"/>
                    <a:pt x="4245" y="3476"/>
                    <a:pt x="4245" y="3526"/>
                  </a:cubicBezTo>
                  <a:cubicBezTo>
                    <a:pt x="4262" y="3593"/>
                    <a:pt x="4312" y="3593"/>
                    <a:pt x="4295" y="3660"/>
                  </a:cubicBezTo>
                  <a:cubicBezTo>
                    <a:pt x="4479" y="3526"/>
                    <a:pt x="4646" y="3426"/>
                    <a:pt x="4813" y="3309"/>
                  </a:cubicBezTo>
                  <a:cubicBezTo>
                    <a:pt x="4746" y="3225"/>
                    <a:pt x="4679" y="3175"/>
                    <a:pt x="4646" y="3075"/>
                  </a:cubicBezTo>
                  <a:cubicBezTo>
                    <a:pt x="4596" y="2891"/>
                    <a:pt x="4613" y="2774"/>
                    <a:pt x="4546" y="2507"/>
                  </a:cubicBezTo>
                  <a:cubicBezTo>
                    <a:pt x="4462" y="2239"/>
                    <a:pt x="4412" y="2290"/>
                    <a:pt x="4362" y="2423"/>
                  </a:cubicBezTo>
                  <a:cubicBezTo>
                    <a:pt x="4312" y="2540"/>
                    <a:pt x="4228" y="2557"/>
                    <a:pt x="4111" y="2423"/>
                  </a:cubicBezTo>
                  <a:cubicBezTo>
                    <a:pt x="3994" y="2290"/>
                    <a:pt x="3710" y="2106"/>
                    <a:pt x="3660" y="1905"/>
                  </a:cubicBezTo>
                  <a:cubicBezTo>
                    <a:pt x="3610" y="1688"/>
                    <a:pt x="3610" y="1671"/>
                    <a:pt x="3543" y="1571"/>
                  </a:cubicBezTo>
                  <a:cubicBezTo>
                    <a:pt x="3460" y="1471"/>
                    <a:pt x="3627" y="1488"/>
                    <a:pt x="3744" y="1554"/>
                  </a:cubicBezTo>
                  <a:cubicBezTo>
                    <a:pt x="3877" y="1621"/>
                    <a:pt x="3861" y="1437"/>
                    <a:pt x="3727" y="1304"/>
                  </a:cubicBezTo>
                  <a:cubicBezTo>
                    <a:pt x="3593" y="1153"/>
                    <a:pt x="3393" y="1103"/>
                    <a:pt x="3276" y="853"/>
                  </a:cubicBezTo>
                  <a:cubicBezTo>
                    <a:pt x="3159" y="619"/>
                    <a:pt x="3009" y="702"/>
                    <a:pt x="2908" y="569"/>
                  </a:cubicBezTo>
                  <a:cubicBezTo>
                    <a:pt x="2808" y="452"/>
                    <a:pt x="2708" y="318"/>
                    <a:pt x="2457" y="218"/>
                  </a:cubicBezTo>
                  <a:cubicBezTo>
                    <a:pt x="2206" y="134"/>
                    <a:pt x="2073" y="184"/>
                    <a:pt x="1939" y="101"/>
                  </a:cubicBezTo>
                  <a:cubicBezTo>
                    <a:pt x="1805" y="17"/>
                    <a:pt x="1822" y="184"/>
                    <a:pt x="1989" y="218"/>
                  </a:cubicBezTo>
                  <a:cubicBezTo>
                    <a:pt x="2156" y="234"/>
                    <a:pt x="2273" y="168"/>
                    <a:pt x="2507" y="285"/>
                  </a:cubicBezTo>
                  <a:cubicBezTo>
                    <a:pt x="2741" y="418"/>
                    <a:pt x="2791" y="602"/>
                    <a:pt x="2841" y="669"/>
                  </a:cubicBezTo>
                  <a:cubicBezTo>
                    <a:pt x="2892" y="736"/>
                    <a:pt x="2775" y="802"/>
                    <a:pt x="2658" y="602"/>
                  </a:cubicBezTo>
                  <a:cubicBezTo>
                    <a:pt x="2557" y="418"/>
                    <a:pt x="2457" y="268"/>
                    <a:pt x="2240" y="285"/>
                  </a:cubicBezTo>
                  <a:cubicBezTo>
                    <a:pt x="2023" y="301"/>
                    <a:pt x="1973" y="368"/>
                    <a:pt x="1805" y="218"/>
                  </a:cubicBezTo>
                  <a:cubicBezTo>
                    <a:pt x="1622" y="51"/>
                    <a:pt x="1521" y="234"/>
                    <a:pt x="1438" y="201"/>
                  </a:cubicBezTo>
                  <a:cubicBezTo>
                    <a:pt x="1354" y="151"/>
                    <a:pt x="1221" y="0"/>
                    <a:pt x="1104" y="84"/>
                  </a:cubicBezTo>
                  <a:close/>
                  <a:moveTo>
                    <a:pt x="3911" y="5381"/>
                  </a:moveTo>
                  <a:cubicBezTo>
                    <a:pt x="3911" y="5414"/>
                    <a:pt x="3894" y="5464"/>
                    <a:pt x="3877" y="5531"/>
                  </a:cubicBezTo>
                  <a:cubicBezTo>
                    <a:pt x="3844" y="5748"/>
                    <a:pt x="3560" y="5832"/>
                    <a:pt x="3460" y="5915"/>
                  </a:cubicBezTo>
                  <a:cubicBezTo>
                    <a:pt x="3359" y="5999"/>
                    <a:pt x="3259" y="6132"/>
                    <a:pt x="3159" y="6132"/>
                  </a:cubicBezTo>
                  <a:cubicBezTo>
                    <a:pt x="3059" y="6132"/>
                    <a:pt x="2975" y="6066"/>
                    <a:pt x="2925" y="6099"/>
                  </a:cubicBezTo>
                  <a:cubicBezTo>
                    <a:pt x="2875" y="6149"/>
                    <a:pt x="2958" y="6199"/>
                    <a:pt x="3025" y="6233"/>
                  </a:cubicBezTo>
                  <a:cubicBezTo>
                    <a:pt x="3092" y="6266"/>
                    <a:pt x="2908" y="6333"/>
                    <a:pt x="2892" y="6417"/>
                  </a:cubicBezTo>
                  <a:cubicBezTo>
                    <a:pt x="2875" y="6517"/>
                    <a:pt x="2841" y="6600"/>
                    <a:pt x="2708" y="6667"/>
                  </a:cubicBezTo>
                  <a:cubicBezTo>
                    <a:pt x="2574" y="6751"/>
                    <a:pt x="2674" y="6818"/>
                    <a:pt x="2758" y="6801"/>
                  </a:cubicBezTo>
                  <a:cubicBezTo>
                    <a:pt x="2858" y="6784"/>
                    <a:pt x="2875" y="6934"/>
                    <a:pt x="2674" y="7085"/>
                  </a:cubicBezTo>
                  <a:cubicBezTo>
                    <a:pt x="2457" y="7235"/>
                    <a:pt x="2323" y="7285"/>
                    <a:pt x="2106" y="7569"/>
                  </a:cubicBezTo>
                  <a:cubicBezTo>
                    <a:pt x="1889" y="7837"/>
                    <a:pt x="1722" y="7636"/>
                    <a:pt x="1538" y="7803"/>
                  </a:cubicBezTo>
                  <a:cubicBezTo>
                    <a:pt x="1338" y="7987"/>
                    <a:pt x="1120" y="8121"/>
                    <a:pt x="853" y="8054"/>
                  </a:cubicBezTo>
                  <a:cubicBezTo>
                    <a:pt x="602" y="7987"/>
                    <a:pt x="602" y="8204"/>
                    <a:pt x="369" y="8188"/>
                  </a:cubicBezTo>
                  <a:cubicBezTo>
                    <a:pt x="135" y="8154"/>
                    <a:pt x="85" y="8138"/>
                    <a:pt x="34" y="8204"/>
                  </a:cubicBezTo>
                  <a:cubicBezTo>
                    <a:pt x="1" y="8271"/>
                    <a:pt x="135" y="8388"/>
                    <a:pt x="369" y="8321"/>
                  </a:cubicBezTo>
                  <a:cubicBezTo>
                    <a:pt x="586" y="8238"/>
                    <a:pt x="686" y="8271"/>
                    <a:pt x="870" y="8422"/>
                  </a:cubicBezTo>
                  <a:cubicBezTo>
                    <a:pt x="1054" y="8555"/>
                    <a:pt x="1187" y="8405"/>
                    <a:pt x="1338" y="8422"/>
                  </a:cubicBezTo>
                  <a:cubicBezTo>
                    <a:pt x="1505" y="8438"/>
                    <a:pt x="1605" y="8555"/>
                    <a:pt x="1789" y="8422"/>
                  </a:cubicBezTo>
                  <a:cubicBezTo>
                    <a:pt x="1973" y="8288"/>
                    <a:pt x="2039" y="8221"/>
                    <a:pt x="2173" y="8238"/>
                  </a:cubicBezTo>
                  <a:cubicBezTo>
                    <a:pt x="2290" y="8271"/>
                    <a:pt x="2424" y="8171"/>
                    <a:pt x="2557" y="7987"/>
                  </a:cubicBezTo>
                  <a:cubicBezTo>
                    <a:pt x="2674" y="7820"/>
                    <a:pt x="2908" y="7870"/>
                    <a:pt x="3059" y="7737"/>
                  </a:cubicBezTo>
                  <a:cubicBezTo>
                    <a:pt x="3209" y="7586"/>
                    <a:pt x="3209" y="7469"/>
                    <a:pt x="3443" y="7352"/>
                  </a:cubicBezTo>
                  <a:cubicBezTo>
                    <a:pt x="3677" y="7252"/>
                    <a:pt x="3727" y="7135"/>
                    <a:pt x="3744" y="7001"/>
                  </a:cubicBezTo>
                  <a:cubicBezTo>
                    <a:pt x="3760" y="6868"/>
                    <a:pt x="3844" y="6784"/>
                    <a:pt x="3894" y="6734"/>
                  </a:cubicBezTo>
                  <a:cubicBezTo>
                    <a:pt x="3944" y="6684"/>
                    <a:pt x="3861" y="6600"/>
                    <a:pt x="3694" y="6734"/>
                  </a:cubicBezTo>
                  <a:cubicBezTo>
                    <a:pt x="3526" y="6884"/>
                    <a:pt x="3443" y="7118"/>
                    <a:pt x="3309" y="7202"/>
                  </a:cubicBezTo>
                  <a:cubicBezTo>
                    <a:pt x="3159" y="7285"/>
                    <a:pt x="3059" y="7369"/>
                    <a:pt x="3042" y="7519"/>
                  </a:cubicBezTo>
                  <a:cubicBezTo>
                    <a:pt x="3009" y="7670"/>
                    <a:pt x="2892" y="7720"/>
                    <a:pt x="2791" y="7737"/>
                  </a:cubicBezTo>
                  <a:cubicBezTo>
                    <a:pt x="2674" y="7753"/>
                    <a:pt x="2674" y="7820"/>
                    <a:pt x="2607" y="7853"/>
                  </a:cubicBezTo>
                  <a:cubicBezTo>
                    <a:pt x="2541" y="7887"/>
                    <a:pt x="2524" y="7703"/>
                    <a:pt x="2641" y="7653"/>
                  </a:cubicBezTo>
                  <a:cubicBezTo>
                    <a:pt x="2741" y="7586"/>
                    <a:pt x="2791" y="7603"/>
                    <a:pt x="2841" y="7486"/>
                  </a:cubicBezTo>
                  <a:cubicBezTo>
                    <a:pt x="2908" y="7352"/>
                    <a:pt x="2992" y="7369"/>
                    <a:pt x="3059" y="7335"/>
                  </a:cubicBezTo>
                  <a:cubicBezTo>
                    <a:pt x="3109" y="7285"/>
                    <a:pt x="3125" y="7235"/>
                    <a:pt x="3159" y="7202"/>
                  </a:cubicBezTo>
                  <a:cubicBezTo>
                    <a:pt x="3192" y="7152"/>
                    <a:pt x="3226" y="7068"/>
                    <a:pt x="3326" y="7051"/>
                  </a:cubicBezTo>
                  <a:cubicBezTo>
                    <a:pt x="3426" y="7035"/>
                    <a:pt x="3426" y="6968"/>
                    <a:pt x="3443" y="6868"/>
                  </a:cubicBezTo>
                  <a:cubicBezTo>
                    <a:pt x="3476" y="6767"/>
                    <a:pt x="3560" y="6734"/>
                    <a:pt x="3643" y="6701"/>
                  </a:cubicBezTo>
                  <a:cubicBezTo>
                    <a:pt x="3744" y="6667"/>
                    <a:pt x="3727" y="6567"/>
                    <a:pt x="3760" y="6517"/>
                  </a:cubicBezTo>
                  <a:cubicBezTo>
                    <a:pt x="3811" y="6467"/>
                    <a:pt x="3844" y="6517"/>
                    <a:pt x="3927" y="6450"/>
                  </a:cubicBezTo>
                  <a:cubicBezTo>
                    <a:pt x="3994" y="6366"/>
                    <a:pt x="3961" y="6300"/>
                    <a:pt x="4044" y="6283"/>
                  </a:cubicBezTo>
                  <a:cubicBezTo>
                    <a:pt x="4128" y="6266"/>
                    <a:pt x="4145" y="6333"/>
                    <a:pt x="4061" y="6450"/>
                  </a:cubicBezTo>
                  <a:cubicBezTo>
                    <a:pt x="3978" y="6550"/>
                    <a:pt x="4111" y="6600"/>
                    <a:pt x="4178" y="6450"/>
                  </a:cubicBezTo>
                  <a:cubicBezTo>
                    <a:pt x="4245" y="6283"/>
                    <a:pt x="4278" y="6066"/>
                    <a:pt x="4496" y="5865"/>
                  </a:cubicBezTo>
                  <a:cubicBezTo>
                    <a:pt x="4696" y="5665"/>
                    <a:pt x="4562" y="5631"/>
                    <a:pt x="4613" y="5481"/>
                  </a:cubicBezTo>
                  <a:cubicBezTo>
                    <a:pt x="4646" y="5330"/>
                    <a:pt x="4780" y="5230"/>
                    <a:pt x="4746" y="5063"/>
                  </a:cubicBezTo>
                  <a:cubicBezTo>
                    <a:pt x="4729" y="4996"/>
                    <a:pt x="4713" y="4946"/>
                    <a:pt x="4729" y="4879"/>
                  </a:cubicBezTo>
                  <a:cubicBezTo>
                    <a:pt x="4462" y="5046"/>
                    <a:pt x="4195" y="5214"/>
                    <a:pt x="3911" y="5381"/>
                  </a:cubicBezTo>
                  <a:close/>
                  <a:moveTo>
                    <a:pt x="2140" y="7970"/>
                  </a:moveTo>
                  <a:cubicBezTo>
                    <a:pt x="2106" y="7937"/>
                    <a:pt x="2106" y="7887"/>
                    <a:pt x="2140" y="7853"/>
                  </a:cubicBezTo>
                  <a:cubicBezTo>
                    <a:pt x="2173" y="7837"/>
                    <a:pt x="2257" y="7870"/>
                    <a:pt x="2290" y="7904"/>
                  </a:cubicBezTo>
                  <a:cubicBezTo>
                    <a:pt x="2323" y="7954"/>
                    <a:pt x="2323" y="8021"/>
                    <a:pt x="2257" y="8021"/>
                  </a:cubicBezTo>
                  <a:cubicBezTo>
                    <a:pt x="2190" y="8004"/>
                    <a:pt x="2140" y="7970"/>
                    <a:pt x="2140" y="7970"/>
                  </a:cubicBezTo>
                  <a:close/>
                  <a:moveTo>
                    <a:pt x="1003" y="8305"/>
                  </a:moveTo>
                  <a:cubicBezTo>
                    <a:pt x="1003" y="8288"/>
                    <a:pt x="987" y="8271"/>
                    <a:pt x="1054" y="8271"/>
                  </a:cubicBezTo>
                  <a:cubicBezTo>
                    <a:pt x="1104" y="8288"/>
                    <a:pt x="1237" y="8087"/>
                    <a:pt x="1371" y="8104"/>
                  </a:cubicBezTo>
                  <a:cubicBezTo>
                    <a:pt x="1505" y="8121"/>
                    <a:pt x="1638" y="8288"/>
                    <a:pt x="1722" y="8188"/>
                  </a:cubicBezTo>
                  <a:cubicBezTo>
                    <a:pt x="1822" y="8087"/>
                    <a:pt x="1872" y="8004"/>
                    <a:pt x="2039" y="7987"/>
                  </a:cubicBezTo>
                  <a:cubicBezTo>
                    <a:pt x="2206" y="7970"/>
                    <a:pt x="2257" y="8154"/>
                    <a:pt x="2173" y="8121"/>
                  </a:cubicBezTo>
                  <a:cubicBezTo>
                    <a:pt x="2106" y="8104"/>
                    <a:pt x="1956" y="8054"/>
                    <a:pt x="1839" y="8171"/>
                  </a:cubicBezTo>
                  <a:cubicBezTo>
                    <a:pt x="1722" y="8305"/>
                    <a:pt x="1622" y="8371"/>
                    <a:pt x="1455" y="8321"/>
                  </a:cubicBezTo>
                  <a:cubicBezTo>
                    <a:pt x="1271" y="8288"/>
                    <a:pt x="1204" y="8338"/>
                    <a:pt x="1104" y="8355"/>
                  </a:cubicBezTo>
                  <a:cubicBezTo>
                    <a:pt x="987" y="8371"/>
                    <a:pt x="1003" y="8305"/>
                    <a:pt x="1003" y="830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Google Shape;2084;p 2"/>
            <p:cNvSpPr/>
            <p:nvPr/>
          </p:nvSpPr>
          <p:spPr>
            <a:xfrm>
              <a:off x="5217480" y="2679120"/>
              <a:ext cx="69120" cy="42840"/>
            </a:xfrm>
            <a:custGeom>
              <a:avLst/>
              <a:gdLst/>
              <a:ahLst/>
              <a:cxnLst/>
              <a:rect l="l" t="t" r="r" b="b"/>
              <a:pathLst>
                <a:path w="1087" h="702">
                  <a:moveTo>
                    <a:pt x="0" y="635"/>
                  </a:moveTo>
                  <a:cubicBezTo>
                    <a:pt x="100" y="702"/>
                    <a:pt x="267" y="702"/>
                    <a:pt x="435" y="652"/>
                  </a:cubicBezTo>
                  <a:cubicBezTo>
                    <a:pt x="752" y="551"/>
                    <a:pt x="1053" y="234"/>
                    <a:pt x="1086" y="0"/>
                  </a:cubicBezTo>
                  <a:cubicBezTo>
                    <a:pt x="1003" y="50"/>
                    <a:pt x="919" y="100"/>
                    <a:pt x="836" y="150"/>
                  </a:cubicBezTo>
                  <a:cubicBezTo>
                    <a:pt x="552" y="318"/>
                    <a:pt x="267" y="468"/>
                    <a:pt x="0" y="63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Google Shape;2085;p 2"/>
            <p:cNvSpPr/>
            <p:nvPr/>
          </p:nvSpPr>
          <p:spPr>
            <a:xfrm>
              <a:off x="5217480" y="2676960"/>
              <a:ext cx="83160" cy="58680"/>
            </a:xfrm>
            <a:custGeom>
              <a:avLst/>
              <a:gdLst/>
              <a:ahLst/>
              <a:cxnLst/>
              <a:rect l="l" t="t" r="r" b="b"/>
              <a:pathLst>
                <a:path w="1304" h="954">
                  <a:moveTo>
                    <a:pt x="1203" y="17"/>
                  </a:moveTo>
                  <a:cubicBezTo>
                    <a:pt x="1203" y="17"/>
                    <a:pt x="1170" y="1"/>
                    <a:pt x="1136" y="68"/>
                  </a:cubicBezTo>
                  <a:cubicBezTo>
                    <a:pt x="1120" y="134"/>
                    <a:pt x="1069" y="402"/>
                    <a:pt x="869" y="585"/>
                  </a:cubicBezTo>
                  <a:cubicBezTo>
                    <a:pt x="668" y="753"/>
                    <a:pt x="602" y="686"/>
                    <a:pt x="485" y="753"/>
                  </a:cubicBezTo>
                  <a:cubicBezTo>
                    <a:pt x="368" y="803"/>
                    <a:pt x="234" y="819"/>
                    <a:pt x="117" y="786"/>
                  </a:cubicBezTo>
                  <a:cubicBezTo>
                    <a:pt x="0" y="736"/>
                    <a:pt x="100" y="870"/>
                    <a:pt x="251" y="903"/>
                  </a:cubicBezTo>
                  <a:cubicBezTo>
                    <a:pt x="418" y="953"/>
                    <a:pt x="518" y="786"/>
                    <a:pt x="635" y="819"/>
                  </a:cubicBezTo>
                  <a:cubicBezTo>
                    <a:pt x="752" y="853"/>
                    <a:pt x="902" y="736"/>
                    <a:pt x="1003" y="519"/>
                  </a:cubicBezTo>
                  <a:cubicBezTo>
                    <a:pt x="1120" y="285"/>
                    <a:pt x="1170" y="335"/>
                    <a:pt x="1237" y="218"/>
                  </a:cubicBezTo>
                  <a:cubicBezTo>
                    <a:pt x="1303" y="101"/>
                    <a:pt x="1253" y="51"/>
                    <a:pt x="1203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0" name="Google Shape;2086;p 2"/>
            <p:cNvSpPr/>
            <p:nvPr/>
          </p:nvSpPr>
          <p:spPr>
            <a:xfrm>
              <a:off x="5337000" y="2622600"/>
              <a:ext cx="48960" cy="32760"/>
            </a:xfrm>
            <a:custGeom>
              <a:avLst/>
              <a:gdLst/>
              <a:ahLst/>
              <a:cxnLst/>
              <a:rect l="l" t="t" r="r" b="b"/>
              <a:pathLst>
                <a:path w="770" h="535">
                  <a:moveTo>
                    <a:pt x="769" y="0"/>
                  </a:moveTo>
                  <a:cubicBezTo>
                    <a:pt x="769" y="84"/>
                    <a:pt x="769" y="134"/>
                    <a:pt x="686" y="167"/>
                  </a:cubicBezTo>
                  <a:cubicBezTo>
                    <a:pt x="552" y="251"/>
                    <a:pt x="418" y="251"/>
                    <a:pt x="301" y="418"/>
                  </a:cubicBezTo>
                  <a:cubicBezTo>
                    <a:pt x="234" y="535"/>
                    <a:pt x="101" y="535"/>
                    <a:pt x="1" y="468"/>
                  </a:cubicBezTo>
                  <a:cubicBezTo>
                    <a:pt x="268" y="318"/>
                    <a:pt x="518" y="151"/>
                    <a:pt x="769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1" name="Google Shape;2087;p 2"/>
            <p:cNvSpPr/>
            <p:nvPr/>
          </p:nvSpPr>
          <p:spPr>
            <a:xfrm>
              <a:off x="5330880" y="2451240"/>
              <a:ext cx="38160" cy="67680"/>
            </a:xfrm>
            <a:custGeom>
              <a:avLst/>
              <a:gdLst/>
              <a:ahLst/>
              <a:cxnLst/>
              <a:rect l="l" t="t" r="r" b="b"/>
              <a:pathLst>
                <a:path w="602" h="1104">
                  <a:moveTo>
                    <a:pt x="134" y="1020"/>
                  </a:moveTo>
                  <a:cubicBezTo>
                    <a:pt x="67" y="919"/>
                    <a:pt x="0" y="719"/>
                    <a:pt x="0" y="535"/>
                  </a:cubicBezTo>
                  <a:cubicBezTo>
                    <a:pt x="17" y="351"/>
                    <a:pt x="84" y="151"/>
                    <a:pt x="184" y="84"/>
                  </a:cubicBezTo>
                  <a:cubicBezTo>
                    <a:pt x="284" y="1"/>
                    <a:pt x="401" y="67"/>
                    <a:pt x="418" y="234"/>
                  </a:cubicBezTo>
                  <a:cubicBezTo>
                    <a:pt x="435" y="385"/>
                    <a:pt x="602" y="402"/>
                    <a:pt x="552" y="602"/>
                  </a:cubicBezTo>
                  <a:cubicBezTo>
                    <a:pt x="502" y="803"/>
                    <a:pt x="552" y="936"/>
                    <a:pt x="401" y="1020"/>
                  </a:cubicBezTo>
                  <a:cubicBezTo>
                    <a:pt x="268" y="1103"/>
                    <a:pt x="201" y="1087"/>
                    <a:pt x="134" y="102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2" name="Google Shape;2088;p 2"/>
            <p:cNvSpPr/>
            <p:nvPr/>
          </p:nvSpPr>
          <p:spPr>
            <a:xfrm>
              <a:off x="5303880" y="2448000"/>
              <a:ext cx="23400" cy="41040"/>
            </a:xfrm>
            <a:custGeom>
              <a:avLst/>
              <a:gdLst/>
              <a:ahLst/>
              <a:cxnLst/>
              <a:rect l="l" t="t" r="r" b="b"/>
              <a:pathLst>
                <a:path w="369" h="669">
                  <a:moveTo>
                    <a:pt x="84" y="619"/>
                  </a:moveTo>
                  <a:cubicBezTo>
                    <a:pt x="51" y="568"/>
                    <a:pt x="1" y="435"/>
                    <a:pt x="1" y="318"/>
                  </a:cubicBezTo>
                  <a:cubicBezTo>
                    <a:pt x="17" y="201"/>
                    <a:pt x="51" y="84"/>
                    <a:pt x="117" y="34"/>
                  </a:cubicBezTo>
                  <a:cubicBezTo>
                    <a:pt x="184" y="0"/>
                    <a:pt x="251" y="34"/>
                    <a:pt x="251" y="134"/>
                  </a:cubicBezTo>
                  <a:cubicBezTo>
                    <a:pt x="268" y="234"/>
                    <a:pt x="368" y="234"/>
                    <a:pt x="335" y="368"/>
                  </a:cubicBezTo>
                  <a:cubicBezTo>
                    <a:pt x="301" y="485"/>
                    <a:pt x="335" y="568"/>
                    <a:pt x="251" y="619"/>
                  </a:cubicBezTo>
                  <a:cubicBezTo>
                    <a:pt x="168" y="669"/>
                    <a:pt x="117" y="669"/>
                    <a:pt x="84" y="61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3" name="Google Shape;2089;p 2"/>
            <p:cNvSpPr/>
            <p:nvPr/>
          </p:nvSpPr>
          <p:spPr>
            <a:xfrm>
              <a:off x="5278320" y="2363400"/>
              <a:ext cx="28440" cy="49320"/>
            </a:xfrm>
            <a:custGeom>
              <a:avLst/>
              <a:gdLst/>
              <a:ahLst/>
              <a:cxnLst/>
              <a:rect l="l" t="t" r="r" b="b"/>
              <a:pathLst>
                <a:path w="452" h="803">
                  <a:moveTo>
                    <a:pt x="1" y="251"/>
                  </a:moveTo>
                  <a:cubicBezTo>
                    <a:pt x="1" y="268"/>
                    <a:pt x="1" y="468"/>
                    <a:pt x="134" y="635"/>
                  </a:cubicBezTo>
                  <a:cubicBezTo>
                    <a:pt x="251" y="802"/>
                    <a:pt x="418" y="652"/>
                    <a:pt x="435" y="468"/>
                  </a:cubicBezTo>
                  <a:cubicBezTo>
                    <a:pt x="452" y="268"/>
                    <a:pt x="335" y="34"/>
                    <a:pt x="218" y="17"/>
                  </a:cubicBezTo>
                  <a:cubicBezTo>
                    <a:pt x="101" y="0"/>
                    <a:pt x="1" y="101"/>
                    <a:pt x="1" y="2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4" name="Google Shape;2090;p 2"/>
            <p:cNvSpPr/>
            <p:nvPr/>
          </p:nvSpPr>
          <p:spPr>
            <a:xfrm>
              <a:off x="5296680" y="2360520"/>
              <a:ext cx="21240" cy="45000"/>
            </a:xfrm>
            <a:custGeom>
              <a:avLst/>
              <a:gdLst/>
              <a:ahLst/>
              <a:cxnLst/>
              <a:rect l="l" t="t" r="r" b="b"/>
              <a:pathLst>
                <a:path w="335" h="736">
                  <a:moveTo>
                    <a:pt x="34" y="17"/>
                  </a:moveTo>
                  <a:cubicBezTo>
                    <a:pt x="34" y="17"/>
                    <a:pt x="1" y="34"/>
                    <a:pt x="34" y="67"/>
                  </a:cubicBezTo>
                  <a:cubicBezTo>
                    <a:pt x="67" y="84"/>
                    <a:pt x="184" y="167"/>
                    <a:pt x="218" y="284"/>
                  </a:cubicBezTo>
                  <a:cubicBezTo>
                    <a:pt x="268" y="418"/>
                    <a:pt x="218" y="435"/>
                    <a:pt x="218" y="501"/>
                  </a:cubicBezTo>
                  <a:cubicBezTo>
                    <a:pt x="234" y="568"/>
                    <a:pt x="201" y="635"/>
                    <a:pt x="151" y="685"/>
                  </a:cubicBezTo>
                  <a:cubicBezTo>
                    <a:pt x="101" y="735"/>
                    <a:pt x="201" y="719"/>
                    <a:pt x="251" y="652"/>
                  </a:cubicBezTo>
                  <a:cubicBezTo>
                    <a:pt x="301" y="568"/>
                    <a:pt x="251" y="501"/>
                    <a:pt x="285" y="451"/>
                  </a:cubicBezTo>
                  <a:cubicBezTo>
                    <a:pt x="335" y="401"/>
                    <a:pt x="301" y="301"/>
                    <a:pt x="218" y="201"/>
                  </a:cubicBezTo>
                  <a:cubicBezTo>
                    <a:pt x="134" y="117"/>
                    <a:pt x="168" y="84"/>
                    <a:pt x="134" y="34"/>
                  </a:cubicBezTo>
                  <a:cubicBezTo>
                    <a:pt x="84" y="0"/>
                    <a:pt x="51" y="0"/>
                    <a:pt x="34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5" name="Google Shape;2091;p 2"/>
            <p:cNvSpPr/>
            <p:nvPr/>
          </p:nvSpPr>
          <p:spPr>
            <a:xfrm>
              <a:off x="5384160" y="2387160"/>
              <a:ext cx="39240" cy="42120"/>
            </a:xfrm>
            <a:custGeom>
              <a:avLst/>
              <a:gdLst/>
              <a:ahLst/>
              <a:cxnLst/>
              <a:rect l="l" t="t" r="r" b="b"/>
              <a:pathLst>
                <a:path w="619" h="686">
                  <a:moveTo>
                    <a:pt x="68" y="335"/>
                  </a:moveTo>
                  <a:cubicBezTo>
                    <a:pt x="68" y="351"/>
                    <a:pt x="168" y="519"/>
                    <a:pt x="368" y="602"/>
                  </a:cubicBezTo>
                  <a:cubicBezTo>
                    <a:pt x="552" y="686"/>
                    <a:pt x="619" y="485"/>
                    <a:pt x="552" y="318"/>
                  </a:cubicBezTo>
                  <a:cubicBezTo>
                    <a:pt x="485" y="134"/>
                    <a:pt x="268" y="1"/>
                    <a:pt x="151" y="34"/>
                  </a:cubicBezTo>
                  <a:cubicBezTo>
                    <a:pt x="34" y="67"/>
                    <a:pt x="1" y="218"/>
                    <a:pt x="68" y="33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6" name="Google Shape;2092;p 2"/>
            <p:cNvSpPr/>
            <p:nvPr/>
          </p:nvSpPr>
          <p:spPr>
            <a:xfrm>
              <a:off x="5222880" y="2315880"/>
              <a:ext cx="50040" cy="55440"/>
            </a:xfrm>
            <a:custGeom>
              <a:avLst/>
              <a:gdLst/>
              <a:ahLst/>
              <a:cxnLst/>
              <a:rect l="l" t="t" r="r" b="b"/>
              <a:pathLst>
                <a:path w="786" h="903">
                  <a:moveTo>
                    <a:pt x="84" y="686"/>
                  </a:moveTo>
                  <a:cubicBezTo>
                    <a:pt x="201" y="836"/>
                    <a:pt x="469" y="903"/>
                    <a:pt x="636" y="686"/>
                  </a:cubicBezTo>
                  <a:cubicBezTo>
                    <a:pt x="652" y="669"/>
                    <a:pt x="669" y="636"/>
                    <a:pt x="686" y="602"/>
                  </a:cubicBezTo>
                  <a:cubicBezTo>
                    <a:pt x="786" y="201"/>
                    <a:pt x="301" y="1"/>
                    <a:pt x="68" y="318"/>
                  </a:cubicBezTo>
                  <a:cubicBezTo>
                    <a:pt x="1" y="418"/>
                    <a:pt x="1" y="552"/>
                    <a:pt x="84" y="68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7" name="Google Shape;2093;p 2"/>
            <p:cNvSpPr/>
            <p:nvPr/>
          </p:nvSpPr>
          <p:spPr>
            <a:xfrm>
              <a:off x="4952160" y="2469600"/>
              <a:ext cx="56520" cy="62640"/>
            </a:xfrm>
            <a:custGeom>
              <a:avLst/>
              <a:gdLst/>
              <a:ahLst/>
              <a:cxnLst/>
              <a:rect l="l" t="t" r="r" b="b"/>
              <a:pathLst>
                <a:path w="886" h="1020">
                  <a:moveTo>
                    <a:pt x="117" y="786"/>
                  </a:moveTo>
                  <a:cubicBezTo>
                    <a:pt x="234" y="953"/>
                    <a:pt x="535" y="1020"/>
                    <a:pt x="719" y="786"/>
                  </a:cubicBezTo>
                  <a:cubicBezTo>
                    <a:pt x="752" y="752"/>
                    <a:pt x="769" y="719"/>
                    <a:pt x="786" y="685"/>
                  </a:cubicBezTo>
                  <a:cubicBezTo>
                    <a:pt x="886" y="251"/>
                    <a:pt x="368" y="0"/>
                    <a:pt x="84" y="368"/>
                  </a:cubicBezTo>
                  <a:cubicBezTo>
                    <a:pt x="17" y="485"/>
                    <a:pt x="0" y="618"/>
                    <a:pt x="117" y="78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8" name="Google Shape;2094;p 2"/>
            <p:cNvSpPr/>
            <p:nvPr/>
          </p:nvSpPr>
          <p:spPr>
            <a:xfrm>
              <a:off x="4933800" y="2454120"/>
              <a:ext cx="72360" cy="52200"/>
            </a:xfrm>
            <a:custGeom>
              <a:avLst/>
              <a:gdLst/>
              <a:ahLst/>
              <a:cxnLst/>
              <a:rect l="l" t="t" r="r" b="b"/>
              <a:pathLst>
                <a:path w="1137" h="853">
                  <a:moveTo>
                    <a:pt x="201" y="719"/>
                  </a:moveTo>
                  <a:cubicBezTo>
                    <a:pt x="251" y="318"/>
                    <a:pt x="702" y="168"/>
                    <a:pt x="1003" y="452"/>
                  </a:cubicBezTo>
                  <a:cubicBezTo>
                    <a:pt x="1053" y="502"/>
                    <a:pt x="1137" y="619"/>
                    <a:pt x="1053" y="418"/>
                  </a:cubicBezTo>
                  <a:cubicBezTo>
                    <a:pt x="886" y="1"/>
                    <a:pt x="0" y="118"/>
                    <a:pt x="134" y="702"/>
                  </a:cubicBezTo>
                  <a:cubicBezTo>
                    <a:pt x="167" y="853"/>
                    <a:pt x="184" y="836"/>
                    <a:pt x="201" y="71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Google Shape;2095;p 2"/>
            <p:cNvSpPr/>
            <p:nvPr/>
          </p:nvSpPr>
          <p:spPr>
            <a:xfrm>
              <a:off x="5193720" y="2396520"/>
              <a:ext cx="43560" cy="32760"/>
            </a:xfrm>
            <a:custGeom>
              <a:avLst/>
              <a:gdLst/>
              <a:ahLst/>
              <a:cxnLst/>
              <a:rect l="l" t="t" r="r" b="b"/>
              <a:pathLst>
                <a:path w="686" h="536">
                  <a:moveTo>
                    <a:pt x="168" y="85"/>
                  </a:moveTo>
                  <a:cubicBezTo>
                    <a:pt x="168" y="318"/>
                    <a:pt x="402" y="435"/>
                    <a:pt x="585" y="302"/>
                  </a:cubicBezTo>
                  <a:cubicBezTo>
                    <a:pt x="619" y="268"/>
                    <a:pt x="686" y="218"/>
                    <a:pt x="619" y="318"/>
                  </a:cubicBezTo>
                  <a:cubicBezTo>
                    <a:pt x="485" y="536"/>
                    <a:pt x="1" y="402"/>
                    <a:pt x="134" y="85"/>
                  </a:cubicBezTo>
                  <a:cubicBezTo>
                    <a:pt x="168" y="1"/>
                    <a:pt x="184" y="18"/>
                    <a:pt x="168" y="8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0" name="Google Shape;2096;p 2"/>
            <p:cNvSpPr/>
            <p:nvPr/>
          </p:nvSpPr>
          <p:spPr>
            <a:xfrm>
              <a:off x="5155200" y="2368800"/>
              <a:ext cx="38160" cy="25560"/>
            </a:xfrm>
            <a:custGeom>
              <a:avLst/>
              <a:gdLst/>
              <a:ahLst/>
              <a:cxnLst/>
              <a:rect l="l" t="t" r="r" b="b"/>
              <a:pathLst>
                <a:path w="602" h="419">
                  <a:moveTo>
                    <a:pt x="67" y="84"/>
                  </a:moveTo>
                  <a:cubicBezTo>
                    <a:pt x="134" y="302"/>
                    <a:pt x="384" y="352"/>
                    <a:pt x="535" y="168"/>
                  </a:cubicBezTo>
                  <a:cubicBezTo>
                    <a:pt x="568" y="135"/>
                    <a:pt x="602" y="68"/>
                    <a:pt x="568" y="185"/>
                  </a:cubicBezTo>
                  <a:cubicBezTo>
                    <a:pt x="501" y="419"/>
                    <a:pt x="0" y="419"/>
                    <a:pt x="33" y="84"/>
                  </a:cubicBezTo>
                  <a:cubicBezTo>
                    <a:pt x="50" y="1"/>
                    <a:pt x="50" y="18"/>
                    <a:pt x="67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Google Shape;2097;p 2"/>
            <p:cNvSpPr/>
            <p:nvPr/>
          </p:nvSpPr>
          <p:spPr>
            <a:xfrm>
              <a:off x="5265360" y="2398680"/>
              <a:ext cx="52200" cy="35640"/>
            </a:xfrm>
            <a:custGeom>
              <a:avLst/>
              <a:gdLst/>
              <a:ahLst/>
              <a:cxnLst/>
              <a:rect l="l" t="t" r="r" b="b"/>
              <a:pathLst>
                <a:path w="819" h="586">
                  <a:moveTo>
                    <a:pt x="100" y="101"/>
                  </a:moveTo>
                  <a:cubicBezTo>
                    <a:pt x="167" y="418"/>
                    <a:pt x="535" y="485"/>
                    <a:pt x="735" y="234"/>
                  </a:cubicBezTo>
                  <a:cubicBezTo>
                    <a:pt x="769" y="184"/>
                    <a:pt x="819" y="84"/>
                    <a:pt x="785" y="251"/>
                  </a:cubicBezTo>
                  <a:cubicBezTo>
                    <a:pt x="685" y="585"/>
                    <a:pt x="0" y="585"/>
                    <a:pt x="50" y="117"/>
                  </a:cubicBezTo>
                  <a:cubicBezTo>
                    <a:pt x="67" y="0"/>
                    <a:pt x="67" y="17"/>
                    <a:pt x="100" y="1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Google Shape;2098;p 2"/>
            <p:cNvSpPr/>
            <p:nvPr/>
          </p:nvSpPr>
          <p:spPr>
            <a:xfrm>
              <a:off x="5239800" y="2373840"/>
              <a:ext cx="20160" cy="22320"/>
            </a:xfrm>
            <a:custGeom>
              <a:avLst/>
              <a:gdLst/>
              <a:ahLst/>
              <a:cxnLst/>
              <a:rect l="l" t="t" r="r" b="b"/>
              <a:pathLst>
                <a:path w="318" h="368">
                  <a:moveTo>
                    <a:pt x="33" y="284"/>
                  </a:moveTo>
                  <a:cubicBezTo>
                    <a:pt x="84" y="335"/>
                    <a:pt x="184" y="368"/>
                    <a:pt x="251" y="284"/>
                  </a:cubicBezTo>
                  <a:cubicBezTo>
                    <a:pt x="267" y="268"/>
                    <a:pt x="267" y="251"/>
                    <a:pt x="267" y="251"/>
                  </a:cubicBezTo>
                  <a:cubicBezTo>
                    <a:pt x="317" y="84"/>
                    <a:pt x="117" y="0"/>
                    <a:pt x="33" y="134"/>
                  </a:cubicBezTo>
                  <a:cubicBezTo>
                    <a:pt x="0" y="167"/>
                    <a:pt x="0" y="218"/>
                    <a:pt x="33" y="2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Google Shape;2099;p 2"/>
            <p:cNvSpPr/>
            <p:nvPr/>
          </p:nvSpPr>
          <p:spPr>
            <a:xfrm>
              <a:off x="5017320" y="2693520"/>
              <a:ext cx="33840" cy="34920"/>
            </a:xfrm>
            <a:custGeom>
              <a:avLst/>
              <a:gdLst/>
              <a:ahLst/>
              <a:cxnLst/>
              <a:rect l="l" t="t" r="r" b="b"/>
              <a:pathLst>
                <a:path w="536" h="569">
                  <a:moveTo>
                    <a:pt x="84" y="501"/>
                  </a:moveTo>
                  <a:cubicBezTo>
                    <a:pt x="101" y="535"/>
                    <a:pt x="118" y="551"/>
                    <a:pt x="134" y="568"/>
                  </a:cubicBezTo>
                  <a:cubicBezTo>
                    <a:pt x="268" y="501"/>
                    <a:pt x="402" y="434"/>
                    <a:pt x="535" y="368"/>
                  </a:cubicBezTo>
                  <a:cubicBezTo>
                    <a:pt x="535" y="134"/>
                    <a:pt x="235" y="0"/>
                    <a:pt x="67" y="234"/>
                  </a:cubicBezTo>
                  <a:cubicBezTo>
                    <a:pt x="17" y="301"/>
                    <a:pt x="1" y="401"/>
                    <a:pt x="84" y="5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4" name="Google Shape;2100;p 2"/>
            <p:cNvSpPr/>
            <p:nvPr/>
          </p:nvSpPr>
          <p:spPr>
            <a:xfrm>
              <a:off x="5045040" y="2638800"/>
              <a:ext cx="18000" cy="20160"/>
            </a:xfrm>
            <a:custGeom>
              <a:avLst/>
              <a:gdLst/>
              <a:ahLst/>
              <a:cxnLst/>
              <a:rect l="l" t="t" r="r" b="b"/>
              <a:pathLst>
                <a:path w="285" h="335">
                  <a:moveTo>
                    <a:pt x="33" y="251"/>
                  </a:moveTo>
                  <a:cubicBezTo>
                    <a:pt x="67" y="301"/>
                    <a:pt x="167" y="335"/>
                    <a:pt x="234" y="251"/>
                  </a:cubicBezTo>
                  <a:cubicBezTo>
                    <a:pt x="234" y="251"/>
                    <a:pt x="234" y="234"/>
                    <a:pt x="251" y="218"/>
                  </a:cubicBezTo>
                  <a:cubicBezTo>
                    <a:pt x="284" y="84"/>
                    <a:pt x="117" y="0"/>
                    <a:pt x="33" y="117"/>
                  </a:cubicBezTo>
                  <a:cubicBezTo>
                    <a:pt x="0" y="168"/>
                    <a:pt x="0" y="201"/>
                    <a:pt x="33" y="2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5" name="Google Shape;2101;p 2"/>
            <p:cNvSpPr/>
            <p:nvPr/>
          </p:nvSpPr>
          <p:spPr>
            <a:xfrm>
              <a:off x="4939200" y="2580120"/>
              <a:ext cx="44640" cy="50040"/>
            </a:xfrm>
            <a:custGeom>
              <a:avLst/>
              <a:gdLst/>
              <a:ahLst/>
              <a:cxnLst/>
              <a:rect l="l" t="t" r="r" b="b"/>
              <a:pathLst>
                <a:path w="703" h="819">
                  <a:moveTo>
                    <a:pt x="84" y="618"/>
                  </a:moveTo>
                  <a:cubicBezTo>
                    <a:pt x="168" y="752"/>
                    <a:pt x="419" y="819"/>
                    <a:pt x="569" y="635"/>
                  </a:cubicBezTo>
                  <a:cubicBezTo>
                    <a:pt x="586" y="602"/>
                    <a:pt x="602" y="568"/>
                    <a:pt x="602" y="535"/>
                  </a:cubicBezTo>
                  <a:cubicBezTo>
                    <a:pt x="703" y="201"/>
                    <a:pt x="285" y="0"/>
                    <a:pt x="68" y="301"/>
                  </a:cubicBezTo>
                  <a:cubicBezTo>
                    <a:pt x="1" y="384"/>
                    <a:pt x="1" y="501"/>
                    <a:pt x="84" y="6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6" name="Google Shape;2102;p 2"/>
            <p:cNvSpPr/>
            <p:nvPr/>
          </p:nvSpPr>
          <p:spPr>
            <a:xfrm>
              <a:off x="5196960" y="2731680"/>
              <a:ext cx="46800" cy="46080"/>
            </a:xfrm>
            <a:custGeom>
              <a:avLst/>
              <a:gdLst/>
              <a:ahLst/>
              <a:cxnLst/>
              <a:rect l="l" t="t" r="r" b="b"/>
              <a:pathLst>
                <a:path w="736" h="753">
                  <a:moveTo>
                    <a:pt x="285" y="67"/>
                  </a:moveTo>
                  <a:cubicBezTo>
                    <a:pt x="519" y="251"/>
                    <a:pt x="452" y="585"/>
                    <a:pt x="151" y="669"/>
                  </a:cubicBezTo>
                  <a:cubicBezTo>
                    <a:pt x="101" y="685"/>
                    <a:pt x="1" y="685"/>
                    <a:pt x="151" y="719"/>
                  </a:cubicBezTo>
                  <a:cubicBezTo>
                    <a:pt x="485" y="752"/>
                    <a:pt x="736" y="151"/>
                    <a:pt x="301" y="34"/>
                  </a:cubicBezTo>
                  <a:cubicBezTo>
                    <a:pt x="201" y="0"/>
                    <a:pt x="201" y="17"/>
                    <a:pt x="285" y="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7" name="Google Shape;2103;p 2"/>
            <p:cNvSpPr/>
            <p:nvPr/>
          </p:nvSpPr>
          <p:spPr>
            <a:xfrm>
              <a:off x="5424840" y="2311920"/>
              <a:ext cx="280800" cy="113040"/>
            </a:xfrm>
            <a:custGeom>
              <a:avLst/>
              <a:gdLst/>
              <a:ahLst/>
              <a:cxnLst/>
              <a:rect l="l" t="t" r="r" b="b"/>
              <a:pathLst>
                <a:path w="4395" h="1839">
                  <a:moveTo>
                    <a:pt x="1254" y="268"/>
                  </a:moveTo>
                  <a:cubicBezTo>
                    <a:pt x="853" y="452"/>
                    <a:pt x="435" y="653"/>
                    <a:pt x="1" y="870"/>
                  </a:cubicBezTo>
                  <a:cubicBezTo>
                    <a:pt x="118" y="1037"/>
                    <a:pt x="251" y="1221"/>
                    <a:pt x="351" y="1404"/>
                  </a:cubicBezTo>
                  <a:cubicBezTo>
                    <a:pt x="368" y="1421"/>
                    <a:pt x="368" y="1421"/>
                    <a:pt x="368" y="1438"/>
                  </a:cubicBezTo>
                  <a:cubicBezTo>
                    <a:pt x="1705" y="853"/>
                    <a:pt x="2590" y="586"/>
                    <a:pt x="2707" y="786"/>
                  </a:cubicBezTo>
                  <a:cubicBezTo>
                    <a:pt x="2774" y="903"/>
                    <a:pt x="2607" y="1154"/>
                    <a:pt x="2240" y="1488"/>
                  </a:cubicBezTo>
                  <a:cubicBezTo>
                    <a:pt x="2223" y="1672"/>
                    <a:pt x="2156" y="1839"/>
                    <a:pt x="2423" y="1688"/>
                  </a:cubicBezTo>
                  <a:cubicBezTo>
                    <a:pt x="2908" y="1404"/>
                    <a:pt x="3159" y="1104"/>
                    <a:pt x="3075" y="920"/>
                  </a:cubicBezTo>
                  <a:cubicBezTo>
                    <a:pt x="3008" y="753"/>
                    <a:pt x="2991" y="552"/>
                    <a:pt x="3108" y="502"/>
                  </a:cubicBezTo>
                  <a:cubicBezTo>
                    <a:pt x="3225" y="435"/>
                    <a:pt x="3242" y="703"/>
                    <a:pt x="3342" y="769"/>
                  </a:cubicBezTo>
                  <a:cubicBezTo>
                    <a:pt x="3443" y="820"/>
                    <a:pt x="3626" y="502"/>
                    <a:pt x="3827" y="452"/>
                  </a:cubicBezTo>
                  <a:cubicBezTo>
                    <a:pt x="4027" y="385"/>
                    <a:pt x="4395" y="252"/>
                    <a:pt x="4278" y="151"/>
                  </a:cubicBezTo>
                  <a:cubicBezTo>
                    <a:pt x="4178" y="51"/>
                    <a:pt x="4011" y="218"/>
                    <a:pt x="3793" y="318"/>
                  </a:cubicBezTo>
                  <a:cubicBezTo>
                    <a:pt x="3576" y="435"/>
                    <a:pt x="3443" y="18"/>
                    <a:pt x="3259" y="151"/>
                  </a:cubicBezTo>
                  <a:cubicBezTo>
                    <a:pt x="3092" y="268"/>
                    <a:pt x="2808" y="536"/>
                    <a:pt x="2674" y="402"/>
                  </a:cubicBezTo>
                  <a:cubicBezTo>
                    <a:pt x="2540" y="252"/>
                    <a:pt x="2340" y="268"/>
                    <a:pt x="1989" y="435"/>
                  </a:cubicBezTo>
                  <a:cubicBezTo>
                    <a:pt x="1638" y="619"/>
                    <a:pt x="1504" y="636"/>
                    <a:pt x="1287" y="703"/>
                  </a:cubicBezTo>
                  <a:cubicBezTo>
                    <a:pt x="1070" y="769"/>
                    <a:pt x="970" y="602"/>
                    <a:pt x="1304" y="519"/>
                  </a:cubicBezTo>
                  <a:cubicBezTo>
                    <a:pt x="1638" y="419"/>
                    <a:pt x="1805" y="1"/>
                    <a:pt x="1254" y="252"/>
                  </a:cubicBezTo>
                  <a:cubicBezTo>
                    <a:pt x="1254" y="268"/>
                    <a:pt x="1254" y="268"/>
                    <a:pt x="1254" y="2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8" name="Google Shape;2104;p 2"/>
            <p:cNvSpPr/>
            <p:nvPr/>
          </p:nvSpPr>
          <p:spPr>
            <a:xfrm>
              <a:off x="4689000" y="2202480"/>
              <a:ext cx="1217880" cy="716760"/>
            </a:xfrm>
            <a:custGeom>
              <a:avLst/>
              <a:gdLst/>
              <a:ahLst/>
              <a:cxnLst/>
              <a:rect l="l" t="t" r="r" b="b"/>
              <a:pathLst>
                <a:path w="19032" h="11614">
                  <a:moveTo>
                    <a:pt x="4161" y="10143"/>
                  </a:moveTo>
                  <a:cubicBezTo>
                    <a:pt x="3225" y="10477"/>
                    <a:pt x="3225" y="10210"/>
                    <a:pt x="2573" y="10527"/>
                  </a:cubicBezTo>
                  <a:cubicBezTo>
                    <a:pt x="1905" y="10845"/>
                    <a:pt x="1621" y="11112"/>
                    <a:pt x="1253" y="11012"/>
                  </a:cubicBezTo>
                  <a:cubicBezTo>
                    <a:pt x="886" y="10911"/>
                    <a:pt x="886" y="11312"/>
                    <a:pt x="635" y="11379"/>
                  </a:cubicBezTo>
                  <a:cubicBezTo>
                    <a:pt x="384" y="11463"/>
                    <a:pt x="384" y="11229"/>
                    <a:pt x="201" y="11279"/>
                  </a:cubicBezTo>
                  <a:cubicBezTo>
                    <a:pt x="0" y="11329"/>
                    <a:pt x="368" y="11613"/>
                    <a:pt x="602" y="11496"/>
                  </a:cubicBezTo>
                  <a:cubicBezTo>
                    <a:pt x="836" y="11396"/>
                    <a:pt x="919" y="11195"/>
                    <a:pt x="1203" y="11229"/>
                  </a:cubicBezTo>
                  <a:cubicBezTo>
                    <a:pt x="1470" y="11279"/>
                    <a:pt x="1688" y="11246"/>
                    <a:pt x="2022" y="10995"/>
                  </a:cubicBezTo>
                  <a:cubicBezTo>
                    <a:pt x="2272" y="10811"/>
                    <a:pt x="2891" y="10527"/>
                    <a:pt x="3275" y="10911"/>
                  </a:cubicBezTo>
                  <a:cubicBezTo>
                    <a:pt x="4010" y="10561"/>
                    <a:pt x="4795" y="10176"/>
                    <a:pt x="5614" y="9759"/>
                  </a:cubicBezTo>
                  <a:cubicBezTo>
                    <a:pt x="6466" y="9324"/>
                    <a:pt x="7335" y="8856"/>
                    <a:pt x="8254" y="8355"/>
                  </a:cubicBezTo>
                  <a:cubicBezTo>
                    <a:pt x="8521" y="8188"/>
                    <a:pt x="8806" y="8038"/>
                    <a:pt x="9090" y="7870"/>
                  </a:cubicBezTo>
                  <a:cubicBezTo>
                    <a:pt x="9173" y="7820"/>
                    <a:pt x="9257" y="7770"/>
                    <a:pt x="9340" y="7720"/>
                  </a:cubicBezTo>
                  <a:cubicBezTo>
                    <a:pt x="9608" y="7570"/>
                    <a:pt x="9875" y="7419"/>
                    <a:pt x="10126" y="7269"/>
                  </a:cubicBezTo>
                  <a:cubicBezTo>
                    <a:pt x="10393" y="7119"/>
                    <a:pt x="10643" y="6952"/>
                    <a:pt x="10894" y="6801"/>
                  </a:cubicBezTo>
                  <a:cubicBezTo>
                    <a:pt x="10944" y="6784"/>
                    <a:pt x="10994" y="6751"/>
                    <a:pt x="11028" y="6718"/>
                  </a:cubicBezTo>
                  <a:cubicBezTo>
                    <a:pt x="11312" y="6551"/>
                    <a:pt x="11579" y="6383"/>
                    <a:pt x="11846" y="6216"/>
                  </a:cubicBezTo>
                  <a:cubicBezTo>
                    <a:pt x="12064" y="6083"/>
                    <a:pt x="12264" y="5949"/>
                    <a:pt x="12481" y="5815"/>
                  </a:cubicBezTo>
                  <a:cubicBezTo>
                    <a:pt x="16441" y="3259"/>
                    <a:pt x="19031" y="1020"/>
                    <a:pt x="18664" y="352"/>
                  </a:cubicBezTo>
                  <a:cubicBezTo>
                    <a:pt x="18446" y="1"/>
                    <a:pt x="17377" y="168"/>
                    <a:pt x="15773" y="753"/>
                  </a:cubicBezTo>
                  <a:cubicBezTo>
                    <a:pt x="15773" y="753"/>
                    <a:pt x="16943" y="435"/>
                    <a:pt x="17260" y="736"/>
                  </a:cubicBezTo>
                  <a:cubicBezTo>
                    <a:pt x="17578" y="1037"/>
                    <a:pt x="16525" y="1154"/>
                    <a:pt x="16491" y="1337"/>
                  </a:cubicBezTo>
                  <a:cubicBezTo>
                    <a:pt x="16458" y="1538"/>
                    <a:pt x="16809" y="1388"/>
                    <a:pt x="17076" y="1170"/>
                  </a:cubicBezTo>
                  <a:cubicBezTo>
                    <a:pt x="17360" y="970"/>
                    <a:pt x="17711" y="753"/>
                    <a:pt x="17811" y="1053"/>
                  </a:cubicBezTo>
                  <a:cubicBezTo>
                    <a:pt x="17912" y="1354"/>
                    <a:pt x="16859" y="1872"/>
                    <a:pt x="16258" y="2307"/>
                  </a:cubicBezTo>
                  <a:cubicBezTo>
                    <a:pt x="15656" y="2758"/>
                    <a:pt x="15806" y="3092"/>
                    <a:pt x="14787" y="3777"/>
                  </a:cubicBezTo>
                  <a:cubicBezTo>
                    <a:pt x="13768" y="4462"/>
                    <a:pt x="13818" y="4312"/>
                    <a:pt x="13618" y="4545"/>
                  </a:cubicBezTo>
                  <a:cubicBezTo>
                    <a:pt x="13417" y="4763"/>
                    <a:pt x="13233" y="4863"/>
                    <a:pt x="13033" y="4830"/>
                  </a:cubicBezTo>
                  <a:cubicBezTo>
                    <a:pt x="12816" y="4796"/>
                    <a:pt x="13467" y="4395"/>
                    <a:pt x="13467" y="4312"/>
                  </a:cubicBezTo>
                  <a:cubicBezTo>
                    <a:pt x="13451" y="4211"/>
                    <a:pt x="13116" y="4245"/>
                    <a:pt x="12816" y="4763"/>
                  </a:cubicBezTo>
                  <a:cubicBezTo>
                    <a:pt x="12532" y="5297"/>
                    <a:pt x="12582" y="5398"/>
                    <a:pt x="11646" y="5865"/>
                  </a:cubicBezTo>
                  <a:cubicBezTo>
                    <a:pt x="10727" y="6333"/>
                    <a:pt x="10527" y="6233"/>
                    <a:pt x="10309" y="6450"/>
                  </a:cubicBezTo>
                  <a:cubicBezTo>
                    <a:pt x="10075" y="6667"/>
                    <a:pt x="10176" y="6835"/>
                    <a:pt x="9724" y="7119"/>
                  </a:cubicBezTo>
                  <a:cubicBezTo>
                    <a:pt x="9273" y="7419"/>
                    <a:pt x="9207" y="7469"/>
                    <a:pt x="7703" y="8255"/>
                  </a:cubicBezTo>
                  <a:cubicBezTo>
                    <a:pt x="6216" y="9040"/>
                    <a:pt x="6082" y="8856"/>
                    <a:pt x="5781" y="9040"/>
                  </a:cubicBezTo>
                  <a:cubicBezTo>
                    <a:pt x="5464" y="9241"/>
                    <a:pt x="5096" y="9809"/>
                    <a:pt x="4161" y="10143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9" name="Google Shape;2105;p 2"/>
            <p:cNvSpPr/>
            <p:nvPr/>
          </p:nvSpPr>
          <p:spPr>
            <a:xfrm>
              <a:off x="5620680" y="2363400"/>
              <a:ext cx="73440" cy="77040"/>
            </a:xfrm>
            <a:custGeom>
              <a:avLst/>
              <a:gdLst/>
              <a:ahLst/>
              <a:cxnLst/>
              <a:rect l="l" t="t" r="r" b="b"/>
              <a:pathLst>
                <a:path w="1154" h="1254">
                  <a:moveTo>
                    <a:pt x="1103" y="184"/>
                  </a:moveTo>
                  <a:cubicBezTo>
                    <a:pt x="1086" y="201"/>
                    <a:pt x="969" y="518"/>
                    <a:pt x="485" y="886"/>
                  </a:cubicBezTo>
                  <a:cubicBezTo>
                    <a:pt x="0" y="1253"/>
                    <a:pt x="0" y="1136"/>
                    <a:pt x="50" y="1053"/>
                  </a:cubicBezTo>
                  <a:cubicBezTo>
                    <a:pt x="101" y="969"/>
                    <a:pt x="334" y="903"/>
                    <a:pt x="502" y="685"/>
                  </a:cubicBezTo>
                  <a:cubicBezTo>
                    <a:pt x="652" y="485"/>
                    <a:pt x="836" y="117"/>
                    <a:pt x="969" y="50"/>
                  </a:cubicBezTo>
                  <a:cubicBezTo>
                    <a:pt x="1103" y="0"/>
                    <a:pt x="1153" y="84"/>
                    <a:pt x="1103" y="1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0" name="Google Shape;2106;p 2"/>
            <p:cNvSpPr/>
            <p:nvPr/>
          </p:nvSpPr>
          <p:spPr>
            <a:xfrm>
              <a:off x="5783040" y="2264400"/>
              <a:ext cx="39240" cy="29520"/>
            </a:xfrm>
            <a:custGeom>
              <a:avLst/>
              <a:gdLst/>
              <a:ahLst/>
              <a:cxnLst/>
              <a:rect l="l" t="t" r="r" b="b"/>
              <a:pathLst>
                <a:path w="620" h="485">
                  <a:moveTo>
                    <a:pt x="18" y="284"/>
                  </a:moveTo>
                  <a:cubicBezTo>
                    <a:pt x="51" y="217"/>
                    <a:pt x="135" y="117"/>
                    <a:pt x="252" y="67"/>
                  </a:cubicBezTo>
                  <a:cubicBezTo>
                    <a:pt x="352" y="34"/>
                    <a:pt x="486" y="0"/>
                    <a:pt x="552" y="50"/>
                  </a:cubicBezTo>
                  <a:cubicBezTo>
                    <a:pt x="619" y="84"/>
                    <a:pt x="619" y="167"/>
                    <a:pt x="536" y="217"/>
                  </a:cubicBezTo>
                  <a:cubicBezTo>
                    <a:pt x="452" y="268"/>
                    <a:pt x="486" y="368"/>
                    <a:pt x="369" y="385"/>
                  </a:cubicBezTo>
                  <a:cubicBezTo>
                    <a:pt x="252" y="418"/>
                    <a:pt x="185" y="485"/>
                    <a:pt x="101" y="435"/>
                  </a:cubicBezTo>
                  <a:cubicBezTo>
                    <a:pt x="18" y="385"/>
                    <a:pt x="1" y="334"/>
                    <a:pt x="18" y="2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1" name="Google Shape;2107;p 2"/>
            <p:cNvSpPr/>
            <p:nvPr/>
          </p:nvSpPr>
          <p:spPr>
            <a:xfrm>
              <a:off x="5723280" y="2244960"/>
              <a:ext cx="55440" cy="33840"/>
            </a:xfrm>
            <a:custGeom>
              <a:avLst/>
              <a:gdLst/>
              <a:ahLst/>
              <a:cxnLst/>
              <a:rect l="l" t="t" r="r" b="b"/>
              <a:pathLst>
                <a:path w="870" h="553">
                  <a:moveTo>
                    <a:pt x="34" y="235"/>
                  </a:moveTo>
                  <a:cubicBezTo>
                    <a:pt x="101" y="168"/>
                    <a:pt x="234" y="68"/>
                    <a:pt x="401" y="34"/>
                  </a:cubicBezTo>
                  <a:cubicBezTo>
                    <a:pt x="552" y="1"/>
                    <a:pt x="719" y="1"/>
                    <a:pt x="802" y="68"/>
                  </a:cubicBezTo>
                  <a:cubicBezTo>
                    <a:pt x="869" y="134"/>
                    <a:pt x="852" y="235"/>
                    <a:pt x="735" y="285"/>
                  </a:cubicBezTo>
                  <a:cubicBezTo>
                    <a:pt x="602" y="335"/>
                    <a:pt x="635" y="469"/>
                    <a:pt x="468" y="469"/>
                  </a:cubicBezTo>
                  <a:cubicBezTo>
                    <a:pt x="301" y="485"/>
                    <a:pt x="201" y="552"/>
                    <a:pt x="101" y="452"/>
                  </a:cubicBezTo>
                  <a:cubicBezTo>
                    <a:pt x="0" y="368"/>
                    <a:pt x="0" y="318"/>
                    <a:pt x="34" y="23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2" name="Google Shape;2108;p 2"/>
            <p:cNvSpPr/>
            <p:nvPr/>
          </p:nvSpPr>
          <p:spPr>
            <a:xfrm>
              <a:off x="4674960" y="2916360"/>
              <a:ext cx="41400" cy="25560"/>
            </a:xfrm>
            <a:custGeom>
              <a:avLst/>
              <a:gdLst/>
              <a:ahLst/>
              <a:cxnLst/>
              <a:rect l="l" t="t" r="r" b="b"/>
              <a:pathLst>
                <a:path w="653" h="418">
                  <a:moveTo>
                    <a:pt x="68" y="384"/>
                  </a:moveTo>
                  <a:cubicBezTo>
                    <a:pt x="135" y="401"/>
                    <a:pt x="268" y="418"/>
                    <a:pt x="385" y="368"/>
                  </a:cubicBezTo>
                  <a:cubicBezTo>
                    <a:pt x="485" y="334"/>
                    <a:pt x="602" y="267"/>
                    <a:pt x="619" y="201"/>
                  </a:cubicBezTo>
                  <a:cubicBezTo>
                    <a:pt x="653" y="117"/>
                    <a:pt x="586" y="67"/>
                    <a:pt x="502" y="84"/>
                  </a:cubicBezTo>
                  <a:cubicBezTo>
                    <a:pt x="402" y="100"/>
                    <a:pt x="352" y="0"/>
                    <a:pt x="252" y="67"/>
                  </a:cubicBezTo>
                  <a:cubicBezTo>
                    <a:pt x="135" y="117"/>
                    <a:pt x="51" y="117"/>
                    <a:pt x="18" y="217"/>
                  </a:cubicBezTo>
                  <a:cubicBezTo>
                    <a:pt x="1" y="318"/>
                    <a:pt x="18" y="351"/>
                    <a:pt x="68" y="3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3" name="Google Shape;2109;p 2"/>
            <p:cNvSpPr/>
            <p:nvPr/>
          </p:nvSpPr>
          <p:spPr>
            <a:xfrm>
              <a:off x="4653720" y="2917440"/>
              <a:ext cx="30600" cy="24480"/>
            </a:xfrm>
            <a:custGeom>
              <a:avLst/>
              <a:gdLst/>
              <a:ahLst/>
              <a:cxnLst/>
              <a:rect l="l" t="t" r="r" b="b"/>
              <a:pathLst>
                <a:path w="486" h="402">
                  <a:moveTo>
                    <a:pt x="418" y="17"/>
                  </a:moveTo>
                  <a:cubicBezTo>
                    <a:pt x="201" y="84"/>
                    <a:pt x="101" y="285"/>
                    <a:pt x="218" y="368"/>
                  </a:cubicBezTo>
                  <a:cubicBezTo>
                    <a:pt x="251" y="385"/>
                    <a:pt x="301" y="402"/>
                    <a:pt x="201" y="385"/>
                  </a:cubicBezTo>
                  <a:cubicBezTo>
                    <a:pt x="1" y="368"/>
                    <a:pt x="118" y="1"/>
                    <a:pt x="418" y="1"/>
                  </a:cubicBezTo>
                  <a:cubicBezTo>
                    <a:pt x="485" y="1"/>
                    <a:pt x="485" y="1"/>
                    <a:pt x="418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4" name="Google Shape;2110;p 2"/>
            <p:cNvSpPr/>
            <p:nvPr/>
          </p:nvSpPr>
          <p:spPr>
            <a:xfrm>
              <a:off x="4809960" y="2654280"/>
              <a:ext cx="113040" cy="98640"/>
            </a:xfrm>
            <a:custGeom>
              <a:avLst/>
              <a:gdLst/>
              <a:ahLst/>
              <a:cxnLst/>
              <a:rect l="l" t="t" r="r" b="b"/>
              <a:pathLst>
                <a:path w="1772" h="1605">
                  <a:moveTo>
                    <a:pt x="1471" y="0"/>
                  </a:moveTo>
                  <a:cubicBezTo>
                    <a:pt x="1270" y="134"/>
                    <a:pt x="1086" y="267"/>
                    <a:pt x="886" y="401"/>
                  </a:cubicBezTo>
                  <a:cubicBezTo>
                    <a:pt x="953" y="485"/>
                    <a:pt x="1003" y="568"/>
                    <a:pt x="953" y="652"/>
                  </a:cubicBezTo>
                  <a:cubicBezTo>
                    <a:pt x="836" y="902"/>
                    <a:pt x="100" y="1270"/>
                    <a:pt x="50" y="1437"/>
                  </a:cubicBezTo>
                  <a:cubicBezTo>
                    <a:pt x="0" y="1604"/>
                    <a:pt x="268" y="1454"/>
                    <a:pt x="368" y="1320"/>
                  </a:cubicBezTo>
                  <a:cubicBezTo>
                    <a:pt x="468" y="1170"/>
                    <a:pt x="451" y="1220"/>
                    <a:pt x="585" y="1153"/>
                  </a:cubicBezTo>
                  <a:cubicBezTo>
                    <a:pt x="719" y="1103"/>
                    <a:pt x="635" y="1036"/>
                    <a:pt x="752" y="969"/>
                  </a:cubicBezTo>
                  <a:cubicBezTo>
                    <a:pt x="802" y="936"/>
                    <a:pt x="969" y="1019"/>
                    <a:pt x="1019" y="1186"/>
                  </a:cubicBezTo>
                  <a:cubicBezTo>
                    <a:pt x="1237" y="1019"/>
                    <a:pt x="1487" y="819"/>
                    <a:pt x="1771" y="618"/>
                  </a:cubicBezTo>
                  <a:cubicBezTo>
                    <a:pt x="1771" y="602"/>
                    <a:pt x="1771" y="602"/>
                    <a:pt x="1755" y="585"/>
                  </a:cubicBezTo>
                  <a:cubicBezTo>
                    <a:pt x="1654" y="401"/>
                    <a:pt x="1554" y="201"/>
                    <a:pt x="1471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Google Shape;2111;p 2"/>
            <p:cNvSpPr/>
            <p:nvPr/>
          </p:nvSpPr>
          <p:spPr>
            <a:xfrm>
              <a:off x="4876200" y="2242800"/>
              <a:ext cx="614520" cy="597960"/>
            </a:xfrm>
            <a:custGeom>
              <a:avLst/>
              <a:gdLst/>
              <a:ahLst/>
              <a:cxnLst/>
              <a:rect l="l" t="t" r="r" b="b"/>
              <a:pathLst>
                <a:path w="9608" h="9692">
                  <a:moveTo>
                    <a:pt x="318" y="6734"/>
                  </a:moveTo>
                  <a:lnTo>
                    <a:pt x="318" y="6751"/>
                  </a:lnTo>
                  <a:cubicBezTo>
                    <a:pt x="318" y="6751"/>
                    <a:pt x="318" y="6751"/>
                    <a:pt x="318" y="6734"/>
                  </a:cubicBezTo>
                  <a:close/>
                  <a:moveTo>
                    <a:pt x="3191" y="9424"/>
                  </a:moveTo>
                  <a:cubicBezTo>
                    <a:pt x="3208" y="9424"/>
                    <a:pt x="3208" y="9424"/>
                    <a:pt x="3208" y="9424"/>
                  </a:cubicBezTo>
                  <a:cubicBezTo>
                    <a:pt x="3225" y="9424"/>
                    <a:pt x="3242" y="9424"/>
                    <a:pt x="3258" y="9424"/>
                  </a:cubicBezTo>
                  <a:cubicBezTo>
                    <a:pt x="3242" y="9391"/>
                    <a:pt x="3225" y="9391"/>
                    <a:pt x="3191" y="9357"/>
                  </a:cubicBezTo>
                  <a:cubicBezTo>
                    <a:pt x="3175" y="9374"/>
                    <a:pt x="3208" y="9391"/>
                    <a:pt x="3175" y="9391"/>
                  </a:cubicBezTo>
                  <a:cubicBezTo>
                    <a:pt x="3208" y="9407"/>
                    <a:pt x="3208" y="9407"/>
                    <a:pt x="3191" y="9424"/>
                  </a:cubicBezTo>
                  <a:close/>
                  <a:moveTo>
                    <a:pt x="3459" y="9508"/>
                  </a:moveTo>
                  <a:lnTo>
                    <a:pt x="3475" y="9508"/>
                  </a:lnTo>
                  <a:cubicBezTo>
                    <a:pt x="3509" y="9524"/>
                    <a:pt x="3542" y="9491"/>
                    <a:pt x="3509" y="9441"/>
                  </a:cubicBezTo>
                  <a:cubicBezTo>
                    <a:pt x="3442" y="9457"/>
                    <a:pt x="3492" y="9474"/>
                    <a:pt x="3442" y="9491"/>
                  </a:cubicBezTo>
                  <a:cubicBezTo>
                    <a:pt x="3442" y="9508"/>
                    <a:pt x="3459" y="9508"/>
                    <a:pt x="3459" y="9508"/>
                  </a:cubicBezTo>
                  <a:close/>
                  <a:moveTo>
                    <a:pt x="4979" y="9691"/>
                  </a:moveTo>
                  <a:cubicBezTo>
                    <a:pt x="5029" y="9691"/>
                    <a:pt x="5080" y="9675"/>
                    <a:pt x="5146" y="9675"/>
                  </a:cubicBezTo>
                  <a:cubicBezTo>
                    <a:pt x="5130" y="9625"/>
                    <a:pt x="5080" y="9608"/>
                    <a:pt x="5080" y="9591"/>
                  </a:cubicBezTo>
                  <a:cubicBezTo>
                    <a:pt x="5063" y="9574"/>
                    <a:pt x="5046" y="9625"/>
                    <a:pt x="5063" y="9641"/>
                  </a:cubicBezTo>
                  <a:cubicBezTo>
                    <a:pt x="5046" y="9641"/>
                    <a:pt x="5013" y="9625"/>
                    <a:pt x="5046" y="9608"/>
                  </a:cubicBezTo>
                  <a:cubicBezTo>
                    <a:pt x="5013" y="9591"/>
                    <a:pt x="5029" y="9658"/>
                    <a:pt x="5029" y="9675"/>
                  </a:cubicBezTo>
                  <a:cubicBezTo>
                    <a:pt x="5013" y="9658"/>
                    <a:pt x="4979" y="9658"/>
                    <a:pt x="4979" y="9691"/>
                  </a:cubicBezTo>
                  <a:close/>
                  <a:moveTo>
                    <a:pt x="5146" y="9675"/>
                  </a:moveTo>
                  <a:lnTo>
                    <a:pt x="5146" y="9675"/>
                  </a:lnTo>
                  <a:cubicBezTo>
                    <a:pt x="5146" y="9675"/>
                    <a:pt x="5146" y="9675"/>
                    <a:pt x="5146" y="9675"/>
                  </a:cubicBezTo>
                  <a:close/>
                  <a:moveTo>
                    <a:pt x="5213" y="9675"/>
                  </a:moveTo>
                  <a:lnTo>
                    <a:pt x="5213" y="9675"/>
                  </a:lnTo>
                  <a:cubicBezTo>
                    <a:pt x="5213" y="9658"/>
                    <a:pt x="5213" y="9658"/>
                    <a:pt x="5213" y="9675"/>
                  </a:cubicBezTo>
                  <a:close/>
                  <a:moveTo>
                    <a:pt x="5664" y="9608"/>
                  </a:moveTo>
                  <a:cubicBezTo>
                    <a:pt x="5681" y="9608"/>
                    <a:pt x="5698" y="9608"/>
                    <a:pt x="5731" y="9591"/>
                  </a:cubicBezTo>
                  <a:cubicBezTo>
                    <a:pt x="5698" y="9558"/>
                    <a:pt x="5698" y="9524"/>
                    <a:pt x="5664" y="9491"/>
                  </a:cubicBezTo>
                  <a:cubicBezTo>
                    <a:pt x="5664" y="9508"/>
                    <a:pt x="5648" y="9491"/>
                    <a:pt x="5631" y="9508"/>
                  </a:cubicBezTo>
                  <a:cubicBezTo>
                    <a:pt x="5648" y="9541"/>
                    <a:pt x="5664" y="9574"/>
                    <a:pt x="5664" y="9608"/>
                  </a:cubicBezTo>
                  <a:close/>
                  <a:moveTo>
                    <a:pt x="7085" y="9107"/>
                  </a:moveTo>
                  <a:cubicBezTo>
                    <a:pt x="7118" y="9090"/>
                    <a:pt x="7135" y="9073"/>
                    <a:pt x="7151" y="9073"/>
                  </a:cubicBezTo>
                  <a:cubicBezTo>
                    <a:pt x="7151" y="9056"/>
                    <a:pt x="7135" y="9040"/>
                    <a:pt x="7101" y="9023"/>
                  </a:cubicBezTo>
                  <a:cubicBezTo>
                    <a:pt x="7101" y="9040"/>
                    <a:pt x="7085" y="9073"/>
                    <a:pt x="7085" y="9107"/>
                  </a:cubicBezTo>
                  <a:close/>
                  <a:moveTo>
                    <a:pt x="7519" y="8856"/>
                  </a:moveTo>
                  <a:cubicBezTo>
                    <a:pt x="7536" y="8839"/>
                    <a:pt x="7552" y="8823"/>
                    <a:pt x="7586" y="8806"/>
                  </a:cubicBezTo>
                  <a:cubicBezTo>
                    <a:pt x="7569" y="8789"/>
                    <a:pt x="7569" y="8789"/>
                    <a:pt x="7552" y="8756"/>
                  </a:cubicBezTo>
                  <a:cubicBezTo>
                    <a:pt x="7552" y="8772"/>
                    <a:pt x="7536" y="8789"/>
                    <a:pt x="7536" y="8772"/>
                  </a:cubicBezTo>
                  <a:cubicBezTo>
                    <a:pt x="7519" y="8806"/>
                    <a:pt x="7519" y="8823"/>
                    <a:pt x="7519" y="8839"/>
                  </a:cubicBezTo>
                  <a:close/>
                  <a:moveTo>
                    <a:pt x="7686" y="8722"/>
                  </a:moveTo>
                  <a:lnTo>
                    <a:pt x="7686" y="8722"/>
                  </a:lnTo>
                  <a:lnTo>
                    <a:pt x="7686" y="8722"/>
                  </a:lnTo>
                  <a:cubicBezTo>
                    <a:pt x="7686" y="8722"/>
                    <a:pt x="7686" y="8722"/>
                    <a:pt x="7686" y="8722"/>
                  </a:cubicBezTo>
                  <a:close/>
                  <a:moveTo>
                    <a:pt x="7786" y="8655"/>
                  </a:moveTo>
                  <a:cubicBezTo>
                    <a:pt x="7803" y="8639"/>
                    <a:pt x="7820" y="8622"/>
                    <a:pt x="7836" y="8622"/>
                  </a:cubicBezTo>
                  <a:cubicBezTo>
                    <a:pt x="7803" y="8572"/>
                    <a:pt x="7820" y="8555"/>
                    <a:pt x="7803" y="8522"/>
                  </a:cubicBezTo>
                  <a:cubicBezTo>
                    <a:pt x="7770" y="8555"/>
                    <a:pt x="7719" y="8555"/>
                    <a:pt x="7736" y="8589"/>
                  </a:cubicBezTo>
                  <a:cubicBezTo>
                    <a:pt x="7770" y="8605"/>
                    <a:pt x="7770" y="8639"/>
                    <a:pt x="7786" y="8655"/>
                  </a:cubicBezTo>
                  <a:close/>
                  <a:moveTo>
                    <a:pt x="7836" y="8622"/>
                  </a:moveTo>
                  <a:cubicBezTo>
                    <a:pt x="7836" y="8605"/>
                    <a:pt x="7836" y="8605"/>
                    <a:pt x="7853" y="8605"/>
                  </a:cubicBezTo>
                  <a:cubicBezTo>
                    <a:pt x="7836" y="8605"/>
                    <a:pt x="7836" y="8605"/>
                    <a:pt x="7836" y="8622"/>
                  </a:cubicBezTo>
                  <a:close/>
                  <a:moveTo>
                    <a:pt x="7903" y="8555"/>
                  </a:moveTo>
                  <a:cubicBezTo>
                    <a:pt x="7920" y="8538"/>
                    <a:pt x="7953" y="8505"/>
                    <a:pt x="7987" y="8488"/>
                  </a:cubicBezTo>
                  <a:cubicBezTo>
                    <a:pt x="7920" y="8455"/>
                    <a:pt x="7937" y="8572"/>
                    <a:pt x="7887" y="8538"/>
                  </a:cubicBezTo>
                  <a:close/>
                  <a:moveTo>
                    <a:pt x="8004" y="8472"/>
                  </a:moveTo>
                  <a:cubicBezTo>
                    <a:pt x="8004" y="8455"/>
                    <a:pt x="7987" y="8422"/>
                    <a:pt x="8004" y="8438"/>
                  </a:cubicBezTo>
                  <a:cubicBezTo>
                    <a:pt x="8004" y="8438"/>
                    <a:pt x="8020" y="8438"/>
                    <a:pt x="8020" y="8455"/>
                  </a:cubicBezTo>
                  <a:cubicBezTo>
                    <a:pt x="8020" y="8455"/>
                    <a:pt x="8004" y="8472"/>
                    <a:pt x="8004" y="8472"/>
                  </a:cubicBezTo>
                  <a:close/>
                  <a:moveTo>
                    <a:pt x="8221" y="8254"/>
                  </a:moveTo>
                  <a:cubicBezTo>
                    <a:pt x="8221" y="8254"/>
                    <a:pt x="8221" y="8254"/>
                    <a:pt x="8221" y="8254"/>
                  </a:cubicBezTo>
                  <a:cubicBezTo>
                    <a:pt x="8204" y="8254"/>
                    <a:pt x="8204" y="8271"/>
                    <a:pt x="8187" y="8288"/>
                  </a:cubicBezTo>
                  <a:cubicBezTo>
                    <a:pt x="8187" y="8271"/>
                    <a:pt x="8187" y="8254"/>
                    <a:pt x="8187" y="8238"/>
                  </a:cubicBezTo>
                  <a:cubicBezTo>
                    <a:pt x="8154" y="8238"/>
                    <a:pt x="8187" y="8305"/>
                    <a:pt x="8154" y="8271"/>
                  </a:cubicBezTo>
                  <a:cubicBezTo>
                    <a:pt x="8171" y="8254"/>
                    <a:pt x="8154" y="8238"/>
                    <a:pt x="8154" y="8221"/>
                  </a:cubicBezTo>
                  <a:cubicBezTo>
                    <a:pt x="8120" y="8254"/>
                    <a:pt x="8137" y="8221"/>
                    <a:pt x="8120" y="8204"/>
                  </a:cubicBezTo>
                  <a:cubicBezTo>
                    <a:pt x="8120" y="8204"/>
                    <a:pt x="8104" y="8188"/>
                    <a:pt x="8104" y="8204"/>
                  </a:cubicBezTo>
                  <a:cubicBezTo>
                    <a:pt x="8104" y="8221"/>
                    <a:pt x="8104" y="8238"/>
                    <a:pt x="8087" y="8254"/>
                  </a:cubicBezTo>
                  <a:cubicBezTo>
                    <a:pt x="8070" y="8254"/>
                    <a:pt x="8070" y="8221"/>
                    <a:pt x="8054" y="8221"/>
                  </a:cubicBezTo>
                  <a:cubicBezTo>
                    <a:pt x="8054" y="8254"/>
                    <a:pt x="8054" y="8271"/>
                    <a:pt x="8070" y="8305"/>
                  </a:cubicBezTo>
                  <a:cubicBezTo>
                    <a:pt x="8104" y="8271"/>
                    <a:pt x="8104" y="8305"/>
                    <a:pt x="8120" y="8271"/>
                  </a:cubicBezTo>
                  <a:cubicBezTo>
                    <a:pt x="8120" y="8288"/>
                    <a:pt x="8137" y="8305"/>
                    <a:pt x="8137" y="8305"/>
                  </a:cubicBezTo>
                  <a:cubicBezTo>
                    <a:pt x="8037" y="8305"/>
                    <a:pt x="8070" y="8371"/>
                    <a:pt x="8020" y="8438"/>
                  </a:cubicBezTo>
                  <a:cubicBezTo>
                    <a:pt x="8037" y="8388"/>
                    <a:pt x="7887" y="8388"/>
                    <a:pt x="7887" y="8455"/>
                  </a:cubicBezTo>
                  <a:cubicBezTo>
                    <a:pt x="7853" y="8455"/>
                    <a:pt x="7836" y="8422"/>
                    <a:pt x="7836" y="8388"/>
                  </a:cubicBezTo>
                  <a:cubicBezTo>
                    <a:pt x="7853" y="8388"/>
                    <a:pt x="7870" y="8405"/>
                    <a:pt x="7887" y="8405"/>
                  </a:cubicBezTo>
                  <a:cubicBezTo>
                    <a:pt x="7887" y="8388"/>
                    <a:pt x="7853" y="8355"/>
                    <a:pt x="7870" y="8338"/>
                  </a:cubicBezTo>
                  <a:cubicBezTo>
                    <a:pt x="7887" y="8355"/>
                    <a:pt x="7887" y="8288"/>
                    <a:pt x="7920" y="8321"/>
                  </a:cubicBezTo>
                  <a:cubicBezTo>
                    <a:pt x="7903" y="8305"/>
                    <a:pt x="7887" y="8321"/>
                    <a:pt x="7887" y="8288"/>
                  </a:cubicBezTo>
                  <a:cubicBezTo>
                    <a:pt x="7887" y="8288"/>
                    <a:pt x="7903" y="8271"/>
                    <a:pt x="7903" y="8271"/>
                  </a:cubicBezTo>
                  <a:cubicBezTo>
                    <a:pt x="7903" y="8271"/>
                    <a:pt x="7920" y="8321"/>
                    <a:pt x="7937" y="8305"/>
                  </a:cubicBezTo>
                  <a:cubicBezTo>
                    <a:pt x="7953" y="8288"/>
                    <a:pt x="7937" y="8254"/>
                    <a:pt x="7953" y="8238"/>
                  </a:cubicBezTo>
                  <a:cubicBezTo>
                    <a:pt x="7903" y="8271"/>
                    <a:pt x="7920" y="8204"/>
                    <a:pt x="7903" y="8188"/>
                  </a:cubicBezTo>
                  <a:cubicBezTo>
                    <a:pt x="7887" y="8221"/>
                    <a:pt x="7820" y="8154"/>
                    <a:pt x="7820" y="8204"/>
                  </a:cubicBezTo>
                  <a:cubicBezTo>
                    <a:pt x="7836" y="8204"/>
                    <a:pt x="7820" y="8221"/>
                    <a:pt x="7853" y="8221"/>
                  </a:cubicBezTo>
                  <a:cubicBezTo>
                    <a:pt x="7836" y="8221"/>
                    <a:pt x="7836" y="8254"/>
                    <a:pt x="7820" y="8238"/>
                  </a:cubicBezTo>
                  <a:cubicBezTo>
                    <a:pt x="7820" y="8221"/>
                    <a:pt x="7820" y="8204"/>
                    <a:pt x="7803" y="8204"/>
                  </a:cubicBezTo>
                  <a:cubicBezTo>
                    <a:pt x="7770" y="8238"/>
                    <a:pt x="7719" y="8305"/>
                    <a:pt x="7753" y="8338"/>
                  </a:cubicBezTo>
                  <a:cubicBezTo>
                    <a:pt x="7736" y="8355"/>
                    <a:pt x="7719" y="8338"/>
                    <a:pt x="7703" y="8355"/>
                  </a:cubicBezTo>
                  <a:cubicBezTo>
                    <a:pt x="7719" y="8405"/>
                    <a:pt x="7703" y="8422"/>
                    <a:pt x="7669" y="8438"/>
                  </a:cubicBezTo>
                  <a:cubicBezTo>
                    <a:pt x="7653" y="8438"/>
                    <a:pt x="7653" y="8405"/>
                    <a:pt x="7636" y="8422"/>
                  </a:cubicBezTo>
                  <a:cubicBezTo>
                    <a:pt x="7636" y="8455"/>
                    <a:pt x="7619" y="8472"/>
                    <a:pt x="7619" y="8488"/>
                  </a:cubicBezTo>
                  <a:cubicBezTo>
                    <a:pt x="7586" y="8455"/>
                    <a:pt x="7569" y="8472"/>
                    <a:pt x="7536" y="8438"/>
                  </a:cubicBezTo>
                  <a:cubicBezTo>
                    <a:pt x="7586" y="8405"/>
                    <a:pt x="7536" y="8305"/>
                    <a:pt x="7519" y="8271"/>
                  </a:cubicBezTo>
                  <a:cubicBezTo>
                    <a:pt x="7552" y="8271"/>
                    <a:pt x="7552" y="8238"/>
                    <a:pt x="7536" y="8221"/>
                  </a:cubicBezTo>
                  <a:cubicBezTo>
                    <a:pt x="7552" y="8221"/>
                    <a:pt x="7536" y="8204"/>
                    <a:pt x="7569" y="8188"/>
                  </a:cubicBezTo>
                  <a:cubicBezTo>
                    <a:pt x="7586" y="8204"/>
                    <a:pt x="7586" y="8238"/>
                    <a:pt x="7603" y="8238"/>
                  </a:cubicBezTo>
                  <a:lnTo>
                    <a:pt x="7636" y="8204"/>
                  </a:lnTo>
                  <a:cubicBezTo>
                    <a:pt x="7636" y="8137"/>
                    <a:pt x="7586" y="8104"/>
                    <a:pt x="7569" y="8188"/>
                  </a:cubicBezTo>
                  <a:cubicBezTo>
                    <a:pt x="7552" y="8188"/>
                    <a:pt x="7552" y="8188"/>
                    <a:pt x="7552" y="8188"/>
                  </a:cubicBezTo>
                  <a:cubicBezTo>
                    <a:pt x="7552" y="8188"/>
                    <a:pt x="7536" y="8188"/>
                    <a:pt x="7536" y="8188"/>
                  </a:cubicBezTo>
                  <a:cubicBezTo>
                    <a:pt x="7502" y="8121"/>
                    <a:pt x="7536" y="8087"/>
                    <a:pt x="7552" y="8037"/>
                  </a:cubicBezTo>
                  <a:cubicBezTo>
                    <a:pt x="7586" y="8071"/>
                    <a:pt x="7619" y="8071"/>
                    <a:pt x="7653" y="8037"/>
                  </a:cubicBezTo>
                  <a:cubicBezTo>
                    <a:pt x="7669" y="8054"/>
                    <a:pt x="7669" y="8071"/>
                    <a:pt x="7686" y="8071"/>
                  </a:cubicBezTo>
                  <a:cubicBezTo>
                    <a:pt x="7703" y="8054"/>
                    <a:pt x="7703" y="8054"/>
                    <a:pt x="7719" y="8037"/>
                  </a:cubicBezTo>
                  <a:cubicBezTo>
                    <a:pt x="7753" y="8071"/>
                    <a:pt x="7770" y="8087"/>
                    <a:pt x="7820" y="8087"/>
                  </a:cubicBezTo>
                  <a:cubicBezTo>
                    <a:pt x="7836" y="8104"/>
                    <a:pt x="7820" y="8121"/>
                    <a:pt x="7853" y="8104"/>
                  </a:cubicBezTo>
                  <a:cubicBezTo>
                    <a:pt x="7870" y="8121"/>
                    <a:pt x="7853" y="8137"/>
                    <a:pt x="7853" y="8154"/>
                  </a:cubicBezTo>
                  <a:cubicBezTo>
                    <a:pt x="7870" y="8137"/>
                    <a:pt x="7887" y="8154"/>
                    <a:pt x="7887" y="8154"/>
                  </a:cubicBezTo>
                  <a:cubicBezTo>
                    <a:pt x="7870" y="8121"/>
                    <a:pt x="7937" y="8154"/>
                    <a:pt x="7937" y="8104"/>
                  </a:cubicBezTo>
                  <a:cubicBezTo>
                    <a:pt x="7903" y="8071"/>
                    <a:pt x="7887" y="8037"/>
                    <a:pt x="7870" y="8054"/>
                  </a:cubicBezTo>
                  <a:cubicBezTo>
                    <a:pt x="7887" y="8037"/>
                    <a:pt x="7887" y="8004"/>
                    <a:pt x="7870" y="7970"/>
                  </a:cubicBezTo>
                  <a:cubicBezTo>
                    <a:pt x="7887" y="7954"/>
                    <a:pt x="7937" y="7937"/>
                    <a:pt x="7920" y="7887"/>
                  </a:cubicBezTo>
                  <a:cubicBezTo>
                    <a:pt x="7903" y="7887"/>
                    <a:pt x="7887" y="7870"/>
                    <a:pt x="7870" y="7887"/>
                  </a:cubicBezTo>
                  <a:cubicBezTo>
                    <a:pt x="7887" y="7887"/>
                    <a:pt x="7920" y="7887"/>
                    <a:pt x="7903" y="7920"/>
                  </a:cubicBezTo>
                  <a:cubicBezTo>
                    <a:pt x="7903" y="7887"/>
                    <a:pt x="7870" y="7920"/>
                    <a:pt x="7870" y="7904"/>
                  </a:cubicBezTo>
                  <a:cubicBezTo>
                    <a:pt x="7853" y="7870"/>
                    <a:pt x="7836" y="7803"/>
                    <a:pt x="7803" y="7787"/>
                  </a:cubicBezTo>
                  <a:cubicBezTo>
                    <a:pt x="7870" y="7787"/>
                    <a:pt x="7853" y="7820"/>
                    <a:pt x="7870" y="7870"/>
                  </a:cubicBezTo>
                  <a:cubicBezTo>
                    <a:pt x="7887" y="7870"/>
                    <a:pt x="7887" y="7870"/>
                    <a:pt x="7903" y="7870"/>
                  </a:cubicBezTo>
                  <a:cubicBezTo>
                    <a:pt x="7853" y="7820"/>
                    <a:pt x="7903" y="7820"/>
                    <a:pt x="7920" y="7787"/>
                  </a:cubicBezTo>
                  <a:cubicBezTo>
                    <a:pt x="7853" y="7803"/>
                    <a:pt x="7853" y="7770"/>
                    <a:pt x="7853" y="7736"/>
                  </a:cubicBezTo>
                  <a:cubicBezTo>
                    <a:pt x="7903" y="7703"/>
                    <a:pt x="7937" y="7736"/>
                    <a:pt x="7920" y="7770"/>
                  </a:cubicBezTo>
                  <a:cubicBezTo>
                    <a:pt x="7970" y="7770"/>
                    <a:pt x="7987" y="7820"/>
                    <a:pt x="8004" y="7870"/>
                  </a:cubicBezTo>
                  <a:cubicBezTo>
                    <a:pt x="8020" y="7853"/>
                    <a:pt x="8020" y="7837"/>
                    <a:pt x="8037" y="7853"/>
                  </a:cubicBezTo>
                  <a:cubicBezTo>
                    <a:pt x="8020" y="7837"/>
                    <a:pt x="8020" y="7837"/>
                    <a:pt x="8004" y="7820"/>
                  </a:cubicBezTo>
                  <a:cubicBezTo>
                    <a:pt x="8020" y="7820"/>
                    <a:pt x="8070" y="7820"/>
                    <a:pt x="8054" y="7837"/>
                  </a:cubicBezTo>
                  <a:cubicBezTo>
                    <a:pt x="8054" y="7837"/>
                    <a:pt x="8054" y="7820"/>
                    <a:pt x="8037" y="7837"/>
                  </a:cubicBezTo>
                  <a:cubicBezTo>
                    <a:pt x="8037" y="7853"/>
                    <a:pt x="8037" y="7870"/>
                    <a:pt x="8037" y="7887"/>
                  </a:cubicBezTo>
                  <a:cubicBezTo>
                    <a:pt x="8070" y="7853"/>
                    <a:pt x="8054" y="7904"/>
                    <a:pt x="8054" y="7920"/>
                  </a:cubicBezTo>
                  <a:cubicBezTo>
                    <a:pt x="8120" y="7887"/>
                    <a:pt x="8137" y="7970"/>
                    <a:pt x="8187" y="7970"/>
                  </a:cubicBezTo>
                  <a:cubicBezTo>
                    <a:pt x="8187" y="7970"/>
                    <a:pt x="8204" y="7920"/>
                    <a:pt x="8204" y="7954"/>
                  </a:cubicBezTo>
                  <a:cubicBezTo>
                    <a:pt x="8187" y="7970"/>
                    <a:pt x="8237" y="7937"/>
                    <a:pt x="8237" y="7954"/>
                  </a:cubicBezTo>
                  <a:cubicBezTo>
                    <a:pt x="8237" y="7987"/>
                    <a:pt x="8271" y="8020"/>
                    <a:pt x="8254" y="8071"/>
                  </a:cubicBezTo>
                  <a:cubicBezTo>
                    <a:pt x="8304" y="8054"/>
                    <a:pt x="8271" y="8037"/>
                    <a:pt x="8271" y="8020"/>
                  </a:cubicBezTo>
                  <a:cubicBezTo>
                    <a:pt x="8304" y="8020"/>
                    <a:pt x="8338" y="8020"/>
                    <a:pt x="8338" y="7987"/>
                  </a:cubicBezTo>
                  <a:cubicBezTo>
                    <a:pt x="8288" y="8004"/>
                    <a:pt x="8354" y="7887"/>
                    <a:pt x="8288" y="7920"/>
                  </a:cubicBezTo>
                  <a:cubicBezTo>
                    <a:pt x="8304" y="7904"/>
                    <a:pt x="8271" y="7887"/>
                    <a:pt x="8288" y="7870"/>
                  </a:cubicBezTo>
                  <a:cubicBezTo>
                    <a:pt x="8321" y="7920"/>
                    <a:pt x="8371" y="7937"/>
                    <a:pt x="8421" y="7970"/>
                  </a:cubicBezTo>
                  <a:cubicBezTo>
                    <a:pt x="8421" y="7937"/>
                    <a:pt x="8471" y="7954"/>
                    <a:pt x="8488" y="7954"/>
                  </a:cubicBezTo>
                  <a:cubicBezTo>
                    <a:pt x="8488" y="7954"/>
                    <a:pt x="8488" y="7970"/>
                    <a:pt x="8488" y="7970"/>
                  </a:cubicBezTo>
                  <a:cubicBezTo>
                    <a:pt x="8421" y="8037"/>
                    <a:pt x="8371" y="8121"/>
                    <a:pt x="8288" y="8188"/>
                  </a:cubicBezTo>
                  <a:cubicBezTo>
                    <a:pt x="8288" y="8188"/>
                    <a:pt x="8271" y="8188"/>
                    <a:pt x="8271" y="8188"/>
                  </a:cubicBezTo>
                  <a:cubicBezTo>
                    <a:pt x="8271" y="8188"/>
                    <a:pt x="8271" y="8204"/>
                    <a:pt x="8271" y="8204"/>
                  </a:cubicBezTo>
                  <a:cubicBezTo>
                    <a:pt x="8254" y="8221"/>
                    <a:pt x="8237" y="8238"/>
                    <a:pt x="8221" y="8254"/>
                  </a:cubicBezTo>
                  <a:close/>
                  <a:moveTo>
                    <a:pt x="8655" y="7770"/>
                  </a:moveTo>
                  <a:cubicBezTo>
                    <a:pt x="8739" y="7653"/>
                    <a:pt x="8822" y="7536"/>
                    <a:pt x="8906" y="7402"/>
                  </a:cubicBezTo>
                  <a:cubicBezTo>
                    <a:pt x="8889" y="7402"/>
                    <a:pt x="8889" y="7402"/>
                    <a:pt x="8872" y="7386"/>
                  </a:cubicBezTo>
                  <a:cubicBezTo>
                    <a:pt x="8889" y="7386"/>
                    <a:pt x="8889" y="7369"/>
                    <a:pt x="8889" y="7352"/>
                  </a:cubicBezTo>
                  <a:cubicBezTo>
                    <a:pt x="8872" y="7369"/>
                    <a:pt x="8872" y="7352"/>
                    <a:pt x="8856" y="7352"/>
                  </a:cubicBezTo>
                  <a:cubicBezTo>
                    <a:pt x="8856" y="7319"/>
                    <a:pt x="8872" y="7302"/>
                    <a:pt x="8822" y="7269"/>
                  </a:cubicBezTo>
                  <a:cubicBezTo>
                    <a:pt x="8856" y="7285"/>
                    <a:pt x="8872" y="7235"/>
                    <a:pt x="8872" y="7185"/>
                  </a:cubicBezTo>
                  <a:cubicBezTo>
                    <a:pt x="8939" y="7168"/>
                    <a:pt x="8922" y="7168"/>
                    <a:pt x="8939" y="7102"/>
                  </a:cubicBezTo>
                  <a:cubicBezTo>
                    <a:pt x="8956" y="7152"/>
                    <a:pt x="8956" y="7235"/>
                    <a:pt x="8939" y="7252"/>
                  </a:cubicBezTo>
                  <a:cubicBezTo>
                    <a:pt x="8956" y="7252"/>
                    <a:pt x="8973" y="7269"/>
                    <a:pt x="8989" y="7269"/>
                  </a:cubicBezTo>
                  <a:cubicBezTo>
                    <a:pt x="9006" y="7218"/>
                    <a:pt x="9039" y="7168"/>
                    <a:pt x="9073" y="7102"/>
                  </a:cubicBezTo>
                  <a:cubicBezTo>
                    <a:pt x="9023" y="7102"/>
                    <a:pt x="8973" y="7085"/>
                    <a:pt x="8989" y="7035"/>
                  </a:cubicBezTo>
                  <a:cubicBezTo>
                    <a:pt x="8989" y="7035"/>
                    <a:pt x="9006" y="7018"/>
                    <a:pt x="9023" y="7051"/>
                  </a:cubicBezTo>
                  <a:cubicBezTo>
                    <a:pt x="9023" y="7068"/>
                    <a:pt x="9006" y="7051"/>
                    <a:pt x="9006" y="7068"/>
                  </a:cubicBezTo>
                  <a:cubicBezTo>
                    <a:pt x="9023" y="7085"/>
                    <a:pt x="9056" y="7085"/>
                    <a:pt x="9073" y="7085"/>
                  </a:cubicBezTo>
                  <a:cubicBezTo>
                    <a:pt x="9073" y="7035"/>
                    <a:pt x="9123" y="6968"/>
                    <a:pt x="9156" y="6951"/>
                  </a:cubicBezTo>
                  <a:lnTo>
                    <a:pt x="9156" y="6951"/>
                  </a:lnTo>
                  <a:cubicBezTo>
                    <a:pt x="9140" y="6934"/>
                    <a:pt x="9140" y="6901"/>
                    <a:pt x="9123" y="6934"/>
                  </a:cubicBezTo>
                  <a:cubicBezTo>
                    <a:pt x="9090" y="6884"/>
                    <a:pt x="9123" y="6851"/>
                    <a:pt x="9140" y="6834"/>
                  </a:cubicBezTo>
                  <a:cubicBezTo>
                    <a:pt x="9123" y="6784"/>
                    <a:pt x="9123" y="6751"/>
                    <a:pt x="9106" y="6684"/>
                  </a:cubicBezTo>
                  <a:cubicBezTo>
                    <a:pt x="9106" y="6717"/>
                    <a:pt x="9090" y="6701"/>
                    <a:pt x="9073" y="6684"/>
                  </a:cubicBezTo>
                  <a:cubicBezTo>
                    <a:pt x="9106" y="6667"/>
                    <a:pt x="9056" y="6634"/>
                    <a:pt x="9073" y="6617"/>
                  </a:cubicBezTo>
                  <a:cubicBezTo>
                    <a:pt x="9123" y="6584"/>
                    <a:pt x="9106" y="6467"/>
                    <a:pt x="9123" y="6400"/>
                  </a:cubicBezTo>
                  <a:cubicBezTo>
                    <a:pt x="9140" y="6416"/>
                    <a:pt x="9140" y="6433"/>
                    <a:pt x="9140" y="6433"/>
                  </a:cubicBezTo>
                  <a:cubicBezTo>
                    <a:pt x="9156" y="6416"/>
                    <a:pt x="9173" y="6400"/>
                    <a:pt x="9173" y="6383"/>
                  </a:cubicBezTo>
                  <a:cubicBezTo>
                    <a:pt x="9156" y="6350"/>
                    <a:pt x="9140" y="6333"/>
                    <a:pt x="9123" y="6333"/>
                  </a:cubicBezTo>
                  <a:cubicBezTo>
                    <a:pt x="9106" y="6266"/>
                    <a:pt x="9140" y="6149"/>
                    <a:pt x="9090" y="6116"/>
                  </a:cubicBezTo>
                  <a:cubicBezTo>
                    <a:pt x="9073" y="6132"/>
                    <a:pt x="9123" y="6199"/>
                    <a:pt x="9090" y="6166"/>
                  </a:cubicBezTo>
                  <a:cubicBezTo>
                    <a:pt x="9073" y="6116"/>
                    <a:pt x="9023" y="6099"/>
                    <a:pt x="9023" y="6082"/>
                  </a:cubicBezTo>
                  <a:cubicBezTo>
                    <a:pt x="9039" y="6082"/>
                    <a:pt x="9039" y="6082"/>
                    <a:pt x="9056" y="6082"/>
                  </a:cubicBezTo>
                  <a:cubicBezTo>
                    <a:pt x="9006" y="6082"/>
                    <a:pt x="9039" y="5999"/>
                    <a:pt x="9023" y="5999"/>
                  </a:cubicBezTo>
                  <a:cubicBezTo>
                    <a:pt x="9023" y="6032"/>
                    <a:pt x="8956" y="6049"/>
                    <a:pt x="8922" y="6032"/>
                  </a:cubicBezTo>
                  <a:cubicBezTo>
                    <a:pt x="8939" y="6066"/>
                    <a:pt x="8872" y="6082"/>
                    <a:pt x="8856" y="6082"/>
                  </a:cubicBezTo>
                  <a:cubicBezTo>
                    <a:pt x="8872" y="6099"/>
                    <a:pt x="8856" y="6132"/>
                    <a:pt x="8856" y="6116"/>
                  </a:cubicBezTo>
                  <a:cubicBezTo>
                    <a:pt x="8856" y="6099"/>
                    <a:pt x="8839" y="6082"/>
                    <a:pt x="8839" y="6082"/>
                  </a:cubicBezTo>
                  <a:cubicBezTo>
                    <a:pt x="8839" y="6099"/>
                    <a:pt x="8839" y="6116"/>
                    <a:pt x="8856" y="6132"/>
                  </a:cubicBezTo>
                  <a:cubicBezTo>
                    <a:pt x="8856" y="6116"/>
                    <a:pt x="8906" y="6132"/>
                    <a:pt x="8889" y="6149"/>
                  </a:cubicBezTo>
                  <a:cubicBezTo>
                    <a:pt x="8856" y="6183"/>
                    <a:pt x="8839" y="6300"/>
                    <a:pt x="8872" y="6350"/>
                  </a:cubicBezTo>
                  <a:cubicBezTo>
                    <a:pt x="8906" y="6350"/>
                    <a:pt x="8889" y="6333"/>
                    <a:pt x="8889" y="6316"/>
                  </a:cubicBezTo>
                  <a:cubicBezTo>
                    <a:pt x="8922" y="6383"/>
                    <a:pt x="8956" y="6383"/>
                    <a:pt x="8973" y="6433"/>
                  </a:cubicBezTo>
                  <a:cubicBezTo>
                    <a:pt x="8956" y="6416"/>
                    <a:pt x="8939" y="6400"/>
                    <a:pt x="8922" y="6416"/>
                  </a:cubicBezTo>
                  <a:cubicBezTo>
                    <a:pt x="8939" y="6483"/>
                    <a:pt x="8856" y="6483"/>
                    <a:pt x="8822" y="6533"/>
                  </a:cubicBezTo>
                  <a:cubicBezTo>
                    <a:pt x="8789" y="6483"/>
                    <a:pt x="8806" y="6550"/>
                    <a:pt x="8755" y="6533"/>
                  </a:cubicBezTo>
                  <a:cubicBezTo>
                    <a:pt x="8755" y="6517"/>
                    <a:pt x="8755" y="6500"/>
                    <a:pt x="8755" y="6483"/>
                  </a:cubicBezTo>
                  <a:cubicBezTo>
                    <a:pt x="8705" y="6483"/>
                    <a:pt x="8705" y="6533"/>
                    <a:pt x="8689" y="6567"/>
                  </a:cubicBezTo>
                  <a:cubicBezTo>
                    <a:pt x="8655" y="6550"/>
                    <a:pt x="8655" y="6550"/>
                    <a:pt x="8672" y="6533"/>
                  </a:cubicBezTo>
                  <a:cubicBezTo>
                    <a:pt x="8655" y="6533"/>
                    <a:pt x="8638" y="6500"/>
                    <a:pt x="8622" y="6500"/>
                  </a:cubicBezTo>
                  <a:cubicBezTo>
                    <a:pt x="8655" y="6533"/>
                    <a:pt x="8638" y="6617"/>
                    <a:pt x="8588" y="6584"/>
                  </a:cubicBezTo>
                  <a:cubicBezTo>
                    <a:pt x="8655" y="6550"/>
                    <a:pt x="8572" y="6433"/>
                    <a:pt x="8538" y="6433"/>
                  </a:cubicBezTo>
                  <a:cubicBezTo>
                    <a:pt x="8555" y="6467"/>
                    <a:pt x="8521" y="6450"/>
                    <a:pt x="8521" y="6483"/>
                  </a:cubicBezTo>
                  <a:cubicBezTo>
                    <a:pt x="8538" y="6517"/>
                    <a:pt x="8555" y="6567"/>
                    <a:pt x="8588" y="6567"/>
                  </a:cubicBezTo>
                  <a:cubicBezTo>
                    <a:pt x="8572" y="6567"/>
                    <a:pt x="8588" y="6600"/>
                    <a:pt x="8555" y="6617"/>
                  </a:cubicBezTo>
                  <a:cubicBezTo>
                    <a:pt x="8555" y="6567"/>
                    <a:pt x="8521" y="6567"/>
                    <a:pt x="8488" y="6550"/>
                  </a:cubicBezTo>
                  <a:cubicBezTo>
                    <a:pt x="8505" y="6550"/>
                    <a:pt x="8521" y="6533"/>
                    <a:pt x="8538" y="6533"/>
                  </a:cubicBezTo>
                  <a:cubicBezTo>
                    <a:pt x="8521" y="6517"/>
                    <a:pt x="8538" y="6517"/>
                    <a:pt x="8538" y="6500"/>
                  </a:cubicBezTo>
                  <a:cubicBezTo>
                    <a:pt x="8505" y="6500"/>
                    <a:pt x="8505" y="6467"/>
                    <a:pt x="8505" y="6450"/>
                  </a:cubicBezTo>
                  <a:cubicBezTo>
                    <a:pt x="8488" y="6483"/>
                    <a:pt x="8488" y="6416"/>
                    <a:pt x="8471" y="6433"/>
                  </a:cubicBezTo>
                  <a:cubicBezTo>
                    <a:pt x="8505" y="6500"/>
                    <a:pt x="8455" y="6416"/>
                    <a:pt x="8438" y="6467"/>
                  </a:cubicBezTo>
                  <a:cubicBezTo>
                    <a:pt x="8438" y="6467"/>
                    <a:pt x="8471" y="6483"/>
                    <a:pt x="8455" y="6500"/>
                  </a:cubicBezTo>
                  <a:cubicBezTo>
                    <a:pt x="8438" y="6467"/>
                    <a:pt x="8421" y="6517"/>
                    <a:pt x="8421" y="6533"/>
                  </a:cubicBezTo>
                  <a:cubicBezTo>
                    <a:pt x="8438" y="6517"/>
                    <a:pt x="8471" y="6567"/>
                    <a:pt x="8438" y="6584"/>
                  </a:cubicBezTo>
                  <a:cubicBezTo>
                    <a:pt x="8421" y="6600"/>
                    <a:pt x="8438" y="6533"/>
                    <a:pt x="8421" y="6550"/>
                  </a:cubicBezTo>
                  <a:cubicBezTo>
                    <a:pt x="8421" y="6600"/>
                    <a:pt x="8455" y="6600"/>
                    <a:pt x="8455" y="6650"/>
                  </a:cubicBezTo>
                  <a:cubicBezTo>
                    <a:pt x="8405" y="6634"/>
                    <a:pt x="8388" y="6717"/>
                    <a:pt x="8338" y="6684"/>
                  </a:cubicBezTo>
                  <a:cubicBezTo>
                    <a:pt x="8338" y="6701"/>
                    <a:pt x="8388" y="6701"/>
                    <a:pt x="8371" y="6717"/>
                  </a:cubicBezTo>
                  <a:cubicBezTo>
                    <a:pt x="8304" y="6684"/>
                    <a:pt x="8371" y="6784"/>
                    <a:pt x="8321" y="6751"/>
                  </a:cubicBezTo>
                  <a:cubicBezTo>
                    <a:pt x="8321" y="6801"/>
                    <a:pt x="8338" y="6717"/>
                    <a:pt x="8321" y="6734"/>
                  </a:cubicBezTo>
                  <a:cubicBezTo>
                    <a:pt x="8304" y="6767"/>
                    <a:pt x="8288" y="6801"/>
                    <a:pt x="8288" y="6834"/>
                  </a:cubicBezTo>
                  <a:cubicBezTo>
                    <a:pt x="8254" y="6801"/>
                    <a:pt x="8271" y="6851"/>
                    <a:pt x="8254" y="6868"/>
                  </a:cubicBezTo>
                  <a:cubicBezTo>
                    <a:pt x="8237" y="6851"/>
                    <a:pt x="8171" y="6801"/>
                    <a:pt x="8137" y="6817"/>
                  </a:cubicBezTo>
                  <a:cubicBezTo>
                    <a:pt x="8154" y="6817"/>
                    <a:pt x="8154" y="6851"/>
                    <a:pt x="8120" y="6868"/>
                  </a:cubicBezTo>
                  <a:cubicBezTo>
                    <a:pt x="8104" y="6817"/>
                    <a:pt x="8120" y="6767"/>
                    <a:pt x="8137" y="6751"/>
                  </a:cubicBezTo>
                  <a:cubicBezTo>
                    <a:pt x="8120" y="6751"/>
                    <a:pt x="8104" y="6751"/>
                    <a:pt x="8104" y="6751"/>
                  </a:cubicBezTo>
                  <a:cubicBezTo>
                    <a:pt x="8104" y="6784"/>
                    <a:pt x="8087" y="6784"/>
                    <a:pt x="8087" y="6801"/>
                  </a:cubicBezTo>
                  <a:cubicBezTo>
                    <a:pt x="8070" y="6784"/>
                    <a:pt x="8054" y="6801"/>
                    <a:pt x="8037" y="6784"/>
                  </a:cubicBezTo>
                  <a:cubicBezTo>
                    <a:pt x="8037" y="6817"/>
                    <a:pt x="8037" y="6834"/>
                    <a:pt x="8020" y="6851"/>
                  </a:cubicBezTo>
                  <a:cubicBezTo>
                    <a:pt x="7987" y="6801"/>
                    <a:pt x="8037" y="6901"/>
                    <a:pt x="7987" y="6884"/>
                  </a:cubicBezTo>
                  <a:cubicBezTo>
                    <a:pt x="8004" y="6918"/>
                    <a:pt x="8004" y="6934"/>
                    <a:pt x="8037" y="6934"/>
                  </a:cubicBezTo>
                  <a:cubicBezTo>
                    <a:pt x="8054" y="6918"/>
                    <a:pt x="8037" y="6918"/>
                    <a:pt x="8037" y="6901"/>
                  </a:cubicBezTo>
                  <a:cubicBezTo>
                    <a:pt x="8054" y="6934"/>
                    <a:pt x="8054" y="6868"/>
                    <a:pt x="8070" y="6901"/>
                  </a:cubicBezTo>
                  <a:cubicBezTo>
                    <a:pt x="8070" y="6918"/>
                    <a:pt x="8037" y="6934"/>
                    <a:pt x="8037" y="6968"/>
                  </a:cubicBezTo>
                  <a:cubicBezTo>
                    <a:pt x="8070" y="6951"/>
                    <a:pt x="8070" y="6934"/>
                    <a:pt x="8087" y="6918"/>
                  </a:cubicBezTo>
                  <a:cubicBezTo>
                    <a:pt x="8120" y="6951"/>
                    <a:pt x="8054" y="6951"/>
                    <a:pt x="8070" y="6968"/>
                  </a:cubicBezTo>
                  <a:cubicBezTo>
                    <a:pt x="8087" y="6968"/>
                    <a:pt x="8087" y="6968"/>
                    <a:pt x="8087" y="6985"/>
                  </a:cubicBezTo>
                  <a:cubicBezTo>
                    <a:pt x="8104" y="6985"/>
                    <a:pt x="8104" y="6968"/>
                    <a:pt x="8120" y="6951"/>
                  </a:cubicBezTo>
                  <a:cubicBezTo>
                    <a:pt x="8137" y="6985"/>
                    <a:pt x="8087" y="7001"/>
                    <a:pt x="8087" y="7035"/>
                  </a:cubicBezTo>
                  <a:cubicBezTo>
                    <a:pt x="8120" y="7035"/>
                    <a:pt x="8154" y="7085"/>
                    <a:pt x="8187" y="7085"/>
                  </a:cubicBezTo>
                  <a:cubicBezTo>
                    <a:pt x="8221" y="7068"/>
                    <a:pt x="8237" y="7102"/>
                    <a:pt x="8237" y="7051"/>
                  </a:cubicBezTo>
                  <a:cubicBezTo>
                    <a:pt x="8254" y="7085"/>
                    <a:pt x="8271" y="7051"/>
                    <a:pt x="8288" y="7068"/>
                  </a:cubicBezTo>
                  <a:cubicBezTo>
                    <a:pt x="8304" y="7085"/>
                    <a:pt x="8321" y="7118"/>
                    <a:pt x="8321" y="7135"/>
                  </a:cubicBezTo>
                  <a:cubicBezTo>
                    <a:pt x="8288" y="7152"/>
                    <a:pt x="8288" y="7102"/>
                    <a:pt x="8254" y="7118"/>
                  </a:cubicBezTo>
                  <a:cubicBezTo>
                    <a:pt x="8288" y="7152"/>
                    <a:pt x="8237" y="7202"/>
                    <a:pt x="8187" y="7185"/>
                  </a:cubicBezTo>
                  <a:cubicBezTo>
                    <a:pt x="8204" y="7185"/>
                    <a:pt x="8204" y="7168"/>
                    <a:pt x="8187" y="7168"/>
                  </a:cubicBezTo>
                  <a:cubicBezTo>
                    <a:pt x="8204" y="7202"/>
                    <a:pt x="8171" y="7218"/>
                    <a:pt x="8171" y="7252"/>
                  </a:cubicBezTo>
                  <a:cubicBezTo>
                    <a:pt x="8204" y="7235"/>
                    <a:pt x="8237" y="7235"/>
                    <a:pt x="8271" y="7218"/>
                  </a:cubicBezTo>
                  <a:cubicBezTo>
                    <a:pt x="8271" y="7285"/>
                    <a:pt x="8271" y="7285"/>
                    <a:pt x="8321" y="7319"/>
                  </a:cubicBezTo>
                  <a:cubicBezTo>
                    <a:pt x="8321" y="7319"/>
                    <a:pt x="8304" y="7319"/>
                    <a:pt x="8321" y="7319"/>
                  </a:cubicBezTo>
                  <a:cubicBezTo>
                    <a:pt x="8304" y="7335"/>
                    <a:pt x="8288" y="7319"/>
                    <a:pt x="8288" y="7319"/>
                  </a:cubicBezTo>
                  <a:cubicBezTo>
                    <a:pt x="8271" y="7402"/>
                    <a:pt x="8405" y="7436"/>
                    <a:pt x="8488" y="7386"/>
                  </a:cubicBezTo>
                  <a:cubicBezTo>
                    <a:pt x="8471" y="7369"/>
                    <a:pt x="8471" y="7352"/>
                    <a:pt x="8488" y="7352"/>
                  </a:cubicBezTo>
                  <a:cubicBezTo>
                    <a:pt x="8521" y="7369"/>
                    <a:pt x="8471" y="7369"/>
                    <a:pt x="8505" y="7402"/>
                  </a:cubicBezTo>
                  <a:cubicBezTo>
                    <a:pt x="8521" y="7386"/>
                    <a:pt x="8521" y="7402"/>
                    <a:pt x="8538" y="7386"/>
                  </a:cubicBezTo>
                  <a:cubicBezTo>
                    <a:pt x="8605" y="7452"/>
                    <a:pt x="8605" y="7536"/>
                    <a:pt x="8622" y="7603"/>
                  </a:cubicBezTo>
                  <a:cubicBezTo>
                    <a:pt x="8622" y="7569"/>
                    <a:pt x="8605" y="7586"/>
                    <a:pt x="8588" y="7603"/>
                  </a:cubicBezTo>
                  <a:cubicBezTo>
                    <a:pt x="8555" y="7569"/>
                    <a:pt x="8538" y="7553"/>
                    <a:pt x="8488" y="7553"/>
                  </a:cubicBezTo>
                  <a:cubicBezTo>
                    <a:pt x="8538" y="7603"/>
                    <a:pt x="8521" y="7603"/>
                    <a:pt x="8521" y="7636"/>
                  </a:cubicBezTo>
                  <a:cubicBezTo>
                    <a:pt x="8488" y="7619"/>
                    <a:pt x="8488" y="7670"/>
                    <a:pt x="8455" y="7636"/>
                  </a:cubicBezTo>
                  <a:cubicBezTo>
                    <a:pt x="8438" y="7619"/>
                    <a:pt x="8455" y="7603"/>
                    <a:pt x="8455" y="7586"/>
                  </a:cubicBezTo>
                  <a:cubicBezTo>
                    <a:pt x="8421" y="7603"/>
                    <a:pt x="8421" y="7586"/>
                    <a:pt x="8405" y="7603"/>
                  </a:cubicBezTo>
                  <a:cubicBezTo>
                    <a:pt x="8371" y="7569"/>
                    <a:pt x="8388" y="7553"/>
                    <a:pt x="8371" y="7536"/>
                  </a:cubicBezTo>
                  <a:cubicBezTo>
                    <a:pt x="8354" y="7536"/>
                    <a:pt x="8338" y="7553"/>
                    <a:pt x="8321" y="7553"/>
                  </a:cubicBezTo>
                  <a:cubicBezTo>
                    <a:pt x="8338" y="7553"/>
                    <a:pt x="8338" y="7569"/>
                    <a:pt x="8321" y="7586"/>
                  </a:cubicBezTo>
                  <a:cubicBezTo>
                    <a:pt x="8304" y="7569"/>
                    <a:pt x="8321" y="7569"/>
                    <a:pt x="8304" y="7553"/>
                  </a:cubicBezTo>
                  <a:cubicBezTo>
                    <a:pt x="8304" y="7586"/>
                    <a:pt x="8254" y="7536"/>
                    <a:pt x="8271" y="7586"/>
                  </a:cubicBezTo>
                  <a:cubicBezTo>
                    <a:pt x="8271" y="7569"/>
                    <a:pt x="8271" y="7553"/>
                    <a:pt x="8288" y="7569"/>
                  </a:cubicBezTo>
                  <a:cubicBezTo>
                    <a:pt x="8271" y="7619"/>
                    <a:pt x="8171" y="7553"/>
                    <a:pt x="8137" y="7636"/>
                  </a:cubicBezTo>
                  <a:cubicBezTo>
                    <a:pt x="8154" y="7653"/>
                    <a:pt x="8187" y="7636"/>
                    <a:pt x="8221" y="7653"/>
                  </a:cubicBezTo>
                  <a:cubicBezTo>
                    <a:pt x="8221" y="7670"/>
                    <a:pt x="8254" y="7736"/>
                    <a:pt x="8254" y="7720"/>
                  </a:cubicBezTo>
                  <a:cubicBezTo>
                    <a:pt x="8271" y="7720"/>
                    <a:pt x="8254" y="7703"/>
                    <a:pt x="8254" y="7703"/>
                  </a:cubicBezTo>
                  <a:cubicBezTo>
                    <a:pt x="8304" y="7720"/>
                    <a:pt x="8254" y="7736"/>
                    <a:pt x="8254" y="7753"/>
                  </a:cubicBezTo>
                  <a:cubicBezTo>
                    <a:pt x="8271" y="7770"/>
                    <a:pt x="8304" y="7820"/>
                    <a:pt x="8354" y="7787"/>
                  </a:cubicBezTo>
                  <a:cubicBezTo>
                    <a:pt x="8354" y="7787"/>
                    <a:pt x="8354" y="7803"/>
                    <a:pt x="8354" y="7837"/>
                  </a:cubicBezTo>
                  <a:cubicBezTo>
                    <a:pt x="8354" y="7820"/>
                    <a:pt x="8371" y="7837"/>
                    <a:pt x="8371" y="7837"/>
                  </a:cubicBezTo>
                  <a:cubicBezTo>
                    <a:pt x="8354" y="7803"/>
                    <a:pt x="8421" y="7787"/>
                    <a:pt x="8421" y="7753"/>
                  </a:cubicBezTo>
                  <a:cubicBezTo>
                    <a:pt x="8488" y="7770"/>
                    <a:pt x="8471" y="7753"/>
                    <a:pt x="8538" y="7753"/>
                  </a:cubicBezTo>
                  <a:lnTo>
                    <a:pt x="8505" y="7703"/>
                  </a:lnTo>
                  <a:cubicBezTo>
                    <a:pt x="8538" y="7686"/>
                    <a:pt x="8572" y="7720"/>
                    <a:pt x="8605" y="7686"/>
                  </a:cubicBezTo>
                  <a:cubicBezTo>
                    <a:pt x="8622" y="7720"/>
                    <a:pt x="8638" y="7720"/>
                    <a:pt x="8655" y="7753"/>
                  </a:cubicBezTo>
                  <a:cubicBezTo>
                    <a:pt x="8655" y="7753"/>
                    <a:pt x="8655" y="7770"/>
                    <a:pt x="8655" y="7770"/>
                  </a:cubicBezTo>
                  <a:close/>
                  <a:moveTo>
                    <a:pt x="9207" y="6834"/>
                  </a:moveTo>
                  <a:cubicBezTo>
                    <a:pt x="9173" y="6817"/>
                    <a:pt x="9156" y="6751"/>
                    <a:pt x="9156" y="6734"/>
                  </a:cubicBezTo>
                  <a:cubicBezTo>
                    <a:pt x="9207" y="6701"/>
                    <a:pt x="9223" y="6701"/>
                    <a:pt x="9257" y="6717"/>
                  </a:cubicBezTo>
                  <a:cubicBezTo>
                    <a:pt x="9240" y="6767"/>
                    <a:pt x="9223" y="6801"/>
                    <a:pt x="9207" y="6834"/>
                  </a:cubicBezTo>
                  <a:close/>
                  <a:moveTo>
                    <a:pt x="9273" y="6667"/>
                  </a:moveTo>
                  <a:cubicBezTo>
                    <a:pt x="9273" y="6667"/>
                    <a:pt x="9273" y="6650"/>
                    <a:pt x="9273" y="6634"/>
                  </a:cubicBezTo>
                  <a:cubicBezTo>
                    <a:pt x="9257" y="6667"/>
                    <a:pt x="9240" y="6634"/>
                    <a:pt x="9223" y="6634"/>
                  </a:cubicBezTo>
                  <a:cubicBezTo>
                    <a:pt x="9240" y="6650"/>
                    <a:pt x="9240" y="6650"/>
                    <a:pt x="9257" y="6667"/>
                  </a:cubicBezTo>
                  <a:cubicBezTo>
                    <a:pt x="9207" y="6701"/>
                    <a:pt x="9156" y="6684"/>
                    <a:pt x="9140" y="6684"/>
                  </a:cubicBezTo>
                  <a:cubicBezTo>
                    <a:pt x="9156" y="6667"/>
                    <a:pt x="9123" y="6650"/>
                    <a:pt x="9123" y="6650"/>
                  </a:cubicBezTo>
                  <a:cubicBezTo>
                    <a:pt x="9140" y="6617"/>
                    <a:pt x="9156" y="6617"/>
                    <a:pt x="9190" y="6584"/>
                  </a:cubicBezTo>
                  <a:cubicBezTo>
                    <a:pt x="9223" y="6584"/>
                    <a:pt x="9240" y="6634"/>
                    <a:pt x="9240" y="6634"/>
                  </a:cubicBezTo>
                  <a:cubicBezTo>
                    <a:pt x="9340" y="6600"/>
                    <a:pt x="9190" y="6500"/>
                    <a:pt x="9273" y="6450"/>
                  </a:cubicBezTo>
                  <a:cubicBezTo>
                    <a:pt x="9307" y="6483"/>
                    <a:pt x="9240" y="6483"/>
                    <a:pt x="9257" y="6500"/>
                  </a:cubicBezTo>
                  <a:cubicBezTo>
                    <a:pt x="9307" y="6483"/>
                    <a:pt x="9323" y="6467"/>
                    <a:pt x="9357" y="6467"/>
                  </a:cubicBezTo>
                  <a:lnTo>
                    <a:pt x="9340" y="6483"/>
                  </a:lnTo>
                  <a:cubicBezTo>
                    <a:pt x="9340" y="6483"/>
                    <a:pt x="9340" y="6483"/>
                    <a:pt x="9340" y="6500"/>
                  </a:cubicBezTo>
                  <a:cubicBezTo>
                    <a:pt x="9323" y="6550"/>
                    <a:pt x="9307" y="6617"/>
                    <a:pt x="9273" y="6667"/>
                  </a:cubicBezTo>
                  <a:close/>
                  <a:moveTo>
                    <a:pt x="9374" y="6400"/>
                  </a:moveTo>
                  <a:cubicBezTo>
                    <a:pt x="9374" y="6383"/>
                    <a:pt x="9390" y="6383"/>
                    <a:pt x="9390" y="6366"/>
                  </a:cubicBezTo>
                  <a:cubicBezTo>
                    <a:pt x="9374" y="6366"/>
                    <a:pt x="9357" y="6366"/>
                    <a:pt x="9340" y="6366"/>
                  </a:cubicBezTo>
                  <a:cubicBezTo>
                    <a:pt x="9340" y="6366"/>
                    <a:pt x="9340" y="6350"/>
                    <a:pt x="9323" y="6316"/>
                  </a:cubicBezTo>
                  <a:cubicBezTo>
                    <a:pt x="9290" y="6333"/>
                    <a:pt x="9323" y="6350"/>
                    <a:pt x="9307" y="6366"/>
                  </a:cubicBezTo>
                  <a:cubicBezTo>
                    <a:pt x="9273" y="6383"/>
                    <a:pt x="9290" y="6300"/>
                    <a:pt x="9290" y="6316"/>
                  </a:cubicBezTo>
                  <a:cubicBezTo>
                    <a:pt x="9307" y="6283"/>
                    <a:pt x="9257" y="6300"/>
                    <a:pt x="9240" y="6266"/>
                  </a:cubicBezTo>
                  <a:cubicBezTo>
                    <a:pt x="9223" y="6266"/>
                    <a:pt x="9240" y="6300"/>
                    <a:pt x="9207" y="6300"/>
                  </a:cubicBezTo>
                  <a:cubicBezTo>
                    <a:pt x="9223" y="6316"/>
                    <a:pt x="9240" y="6300"/>
                    <a:pt x="9257" y="6300"/>
                  </a:cubicBezTo>
                  <a:cubicBezTo>
                    <a:pt x="9273" y="6333"/>
                    <a:pt x="9273" y="6366"/>
                    <a:pt x="9290" y="6383"/>
                  </a:cubicBezTo>
                  <a:cubicBezTo>
                    <a:pt x="9290" y="6400"/>
                    <a:pt x="9307" y="6400"/>
                    <a:pt x="9307" y="6416"/>
                  </a:cubicBezTo>
                  <a:cubicBezTo>
                    <a:pt x="9323" y="6400"/>
                    <a:pt x="9357" y="6350"/>
                    <a:pt x="9374" y="6400"/>
                  </a:cubicBezTo>
                  <a:close/>
                  <a:moveTo>
                    <a:pt x="9457" y="6149"/>
                  </a:moveTo>
                  <a:cubicBezTo>
                    <a:pt x="9474" y="6099"/>
                    <a:pt x="9491" y="6049"/>
                    <a:pt x="9491" y="5999"/>
                  </a:cubicBezTo>
                  <a:lnTo>
                    <a:pt x="9491" y="5999"/>
                  </a:lnTo>
                  <a:lnTo>
                    <a:pt x="9491" y="5999"/>
                  </a:lnTo>
                  <a:cubicBezTo>
                    <a:pt x="9507" y="5965"/>
                    <a:pt x="9507" y="5932"/>
                    <a:pt x="9524" y="5899"/>
                  </a:cubicBezTo>
                  <a:cubicBezTo>
                    <a:pt x="9457" y="5915"/>
                    <a:pt x="9424" y="5949"/>
                    <a:pt x="9357" y="5965"/>
                  </a:cubicBezTo>
                  <a:cubicBezTo>
                    <a:pt x="9307" y="5999"/>
                    <a:pt x="9273" y="6015"/>
                    <a:pt x="9240" y="6082"/>
                  </a:cubicBezTo>
                  <a:cubicBezTo>
                    <a:pt x="9257" y="6082"/>
                    <a:pt x="9323" y="6132"/>
                    <a:pt x="9290" y="6149"/>
                  </a:cubicBezTo>
                  <a:cubicBezTo>
                    <a:pt x="9273" y="6166"/>
                    <a:pt x="9323" y="6166"/>
                    <a:pt x="9323" y="6132"/>
                  </a:cubicBezTo>
                  <a:cubicBezTo>
                    <a:pt x="9340" y="6132"/>
                    <a:pt x="9357" y="6166"/>
                    <a:pt x="9374" y="6166"/>
                  </a:cubicBezTo>
                  <a:cubicBezTo>
                    <a:pt x="9357" y="6132"/>
                    <a:pt x="9407" y="6166"/>
                    <a:pt x="9390" y="6116"/>
                  </a:cubicBezTo>
                  <a:cubicBezTo>
                    <a:pt x="9407" y="6116"/>
                    <a:pt x="9424" y="6116"/>
                    <a:pt x="9440" y="6149"/>
                  </a:cubicBezTo>
                  <a:cubicBezTo>
                    <a:pt x="9440" y="6149"/>
                    <a:pt x="9457" y="6149"/>
                    <a:pt x="9457" y="6149"/>
                  </a:cubicBezTo>
                  <a:close/>
                  <a:moveTo>
                    <a:pt x="9557" y="5715"/>
                  </a:moveTo>
                  <a:cubicBezTo>
                    <a:pt x="9557" y="5681"/>
                    <a:pt x="9574" y="5631"/>
                    <a:pt x="9574" y="5598"/>
                  </a:cubicBezTo>
                  <a:cubicBezTo>
                    <a:pt x="9557" y="5598"/>
                    <a:pt x="9541" y="5614"/>
                    <a:pt x="9541" y="5631"/>
                  </a:cubicBezTo>
                  <a:cubicBezTo>
                    <a:pt x="9524" y="5614"/>
                    <a:pt x="9541" y="5581"/>
                    <a:pt x="9524" y="5581"/>
                  </a:cubicBezTo>
                  <a:cubicBezTo>
                    <a:pt x="9507" y="5598"/>
                    <a:pt x="9507" y="5614"/>
                    <a:pt x="9524" y="5648"/>
                  </a:cubicBezTo>
                  <a:cubicBezTo>
                    <a:pt x="9491" y="5648"/>
                    <a:pt x="9491" y="5648"/>
                    <a:pt x="9474" y="5648"/>
                  </a:cubicBezTo>
                  <a:cubicBezTo>
                    <a:pt x="9474" y="5698"/>
                    <a:pt x="9507" y="5698"/>
                    <a:pt x="9541" y="5731"/>
                  </a:cubicBezTo>
                  <a:cubicBezTo>
                    <a:pt x="9541" y="5715"/>
                    <a:pt x="9541" y="5715"/>
                    <a:pt x="9557" y="5715"/>
                  </a:cubicBezTo>
                  <a:close/>
                  <a:moveTo>
                    <a:pt x="9591" y="5481"/>
                  </a:moveTo>
                  <a:cubicBezTo>
                    <a:pt x="9591" y="5447"/>
                    <a:pt x="9608" y="5414"/>
                    <a:pt x="9608" y="5381"/>
                  </a:cubicBezTo>
                  <a:cubicBezTo>
                    <a:pt x="9608" y="5381"/>
                    <a:pt x="9591" y="5381"/>
                    <a:pt x="9591" y="5381"/>
                  </a:cubicBezTo>
                  <a:cubicBezTo>
                    <a:pt x="9574" y="5364"/>
                    <a:pt x="9591" y="5347"/>
                    <a:pt x="9591" y="5347"/>
                  </a:cubicBezTo>
                  <a:cubicBezTo>
                    <a:pt x="9591" y="5347"/>
                    <a:pt x="9574" y="5347"/>
                    <a:pt x="9557" y="5347"/>
                  </a:cubicBezTo>
                  <a:cubicBezTo>
                    <a:pt x="9541" y="5381"/>
                    <a:pt x="9574" y="5397"/>
                    <a:pt x="9524" y="5397"/>
                  </a:cubicBezTo>
                  <a:cubicBezTo>
                    <a:pt x="9524" y="5447"/>
                    <a:pt x="9557" y="5481"/>
                    <a:pt x="9591" y="5481"/>
                  </a:cubicBezTo>
                  <a:close/>
                  <a:moveTo>
                    <a:pt x="9491" y="3660"/>
                  </a:moveTo>
                  <a:cubicBezTo>
                    <a:pt x="9474" y="3626"/>
                    <a:pt x="9474" y="3593"/>
                    <a:pt x="9457" y="3576"/>
                  </a:cubicBezTo>
                  <a:cubicBezTo>
                    <a:pt x="9424" y="3593"/>
                    <a:pt x="9357" y="3492"/>
                    <a:pt x="9357" y="3559"/>
                  </a:cubicBezTo>
                  <a:cubicBezTo>
                    <a:pt x="9390" y="3559"/>
                    <a:pt x="9374" y="3609"/>
                    <a:pt x="9390" y="3643"/>
                  </a:cubicBezTo>
                  <a:cubicBezTo>
                    <a:pt x="9340" y="3660"/>
                    <a:pt x="9290" y="3509"/>
                    <a:pt x="9257" y="3559"/>
                  </a:cubicBezTo>
                  <a:cubicBezTo>
                    <a:pt x="9273" y="3543"/>
                    <a:pt x="9223" y="3526"/>
                    <a:pt x="9223" y="3526"/>
                  </a:cubicBezTo>
                  <a:cubicBezTo>
                    <a:pt x="9223" y="3559"/>
                    <a:pt x="9223" y="3576"/>
                    <a:pt x="9257" y="3609"/>
                  </a:cubicBezTo>
                  <a:cubicBezTo>
                    <a:pt x="9223" y="3626"/>
                    <a:pt x="9207" y="3593"/>
                    <a:pt x="9173" y="3626"/>
                  </a:cubicBezTo>
                  <a:cubicBezTo>
                    <a:pt x="9223" y="3660"/>
                    <a:pt x="9207" y="3760"/>
                    <a:pt x="9273" y="3777"/>
                  </a:cubicBezTo>
                  <a:cubicBezTo>
                    <a:pt x="9290" y="3760"/>
                    <a:pt x="9307" y="3777"/>
                    <a:pt x="9323" y="3777"/>
                  </a:cubicBezTo>
                  <a:cubicBezTo>
                    <a:pt x="9340" y="3760"/>
                    <a:pt x="9374" y="3726"/>
                    <a:pt x="9407" y="3710"/>
                  </a:cubicBezTo>
                  <a:cubicBezTo>
                    <a:pt x="9440" y="3693"/>
                    <a:pt x="9457" y="3676"/>
                    <a:pt x="9491" y="3660"/>
                  </a:cubicBezTo>
                  <a:close/>
                  <a:moveTo>
                    <a:pt x="9440" y="3509"/>
                  </a:moveTo>
                  <a:cubicBezTo>
                    <a:pt x="9440" y="3509"/>
                    <a:pt x="9440" y="3509"/>
                    <a:pt x="9424" y="3492"/>
                  </a:cubicBezTo>
                  <a:cubicBezTo>
                    <a:pt x="9424" y="3509"/>
                    <a:pt x="9407" y="3509"/>
                    <a:pt x="9424" y="3526"/>
                  </a:cubicBezTo>
                  <a:cubicBezTo>
                    <a:pt x="9357" y="3526"/>
                    <a:pt x="9374" y="3442"/>
                    <a:pt x="9407" y="3459"/>
                  </a:cubicBezTo>
                  <a:cubicBezTo>
                    <a:pt x="9407" y="3426"/>
                    <a:pt x="9407" y="3392"/>
                    <a:pt x="9374" y="3359"/>
                  </a:cubicBezTo>
                  <a:cubicBezTo>
                    <a:pt x="9390" y="3359"/>
                    <a:pt x="9390" y="3359"/>
                    <a:pt x="9390" y="3342"/>
                  </a:cubicBezTo>
                  <a:cubicBezTo>
                    <a:pt x="9407" y="3392"/>
                    <a:pt x="9424" y="3459"/>
                    <a:pt x="9440" y="3509"/>
                  </a:cubicBezTo>
                  <a:close/>
                  <a:moveTo>
                    <a:pt x="9357" y="3259"/>
                  </a:moveTo>
                  <a:cubicBezTo>
                    <a:pt x="9357" y="3225"/>
                    <a:pt x="9340" y="3192"/>
                    <a:pt x="9340" y="3158"/>
                  </a:cubicBezTo>
                  <a:cubicBezTo>
                    <a:pt x="9307" y="3175"/>
                    <a:pt x="9290" y="3192"/>
                    <a:pt x="9290" y="3225"/>
                  </a:cubicBezTo>
                  <a:cubicBezTo>
                    <a:pt x="9323" y="3208"/>
                    <a:pt x="9307" y="3192"/>
                    <a:pt x="9323" y="3192"/>
                  </a:cubicBezTo>
                  <a:cubicBezTo>
                    <a:pt x="9357" y="3225"/>
                    <a:pt x="9290" y="3192"/>
                    <a:pt x="9307" y="3242"/>
                  </a:cubicBezTo>
                  <a:cubicBezTo>
                    <a:pt x="9323" y="3242"/>
                    <a:pt x="9357" y="3242"/>
                    <a:pt x="9357" y="3259"/>
                  </a:cubicBezTo>
                  <a:close/>
                  <a:moveTo>
                    <a:pt x="9223" y="2891"/>
                  </a:moveTo>
                  <a:cubicBezTo>
                    <a:pt x="9207" y="2908"/>
                    <a:pt x="9207" y="2924"/>
                    <a:pt x="9173" y="2941"/>
                  </a:cubicBezTo>
                  <a:cubicBezTo>
                    <a:pt x="9156" y="2924"/>
                    <a:pt x="9156" y="2908"/>
                    <a:pt x="9140" y="2908"/>
                  </a:cubicBezTo>
                  <a:cubicBezTo>
                    <a:pt x="9140" y="2924"/>
                    <a:pt x="9106" y="2941"/>
                    <a:pt x="9090" y="2924"/>
                  </a:cubicBezTo>
                  <a:cubicBezTo>
                    <a:pt x="9106" y="2941"/>
                    <a:pt x="9090" y="2941"/>
                    <a:pt x="9090" y="2958"/>
                  </a:cubicBezTo>
                  <a:cubicBezTo>
                    <a:pt x="9106" y="2975"/>
                    <a:pt x="9123" y="2991"/>
                    <a:pt x="9156" y="2991"/>
                  </a:cubicBezTo>
                  <a:cubicBezTo>
                    <a:pt x="9123" y="2958"/>
                    <a:pt x="9140" y="2941"/>
                    <a:pt x="9140" y="2924"/>
                  </a:cubicBezTo>
                  <a:lnTo>
                    <a:pt x="9156" y="2941"/>
                  </a:lnTo>
                  <a:cubicBezTo>
                    <a:pt x="9156" y="2941"/>
                    <a:pt x="9173" y="2941"/>
                    <a:pt x="9156" y="2941"/>
                  </a:cubicBezTo>
                  <a:cubicBezTo>
                    <a:pt x="9123" y="2941"/>
                    <a:pt x="9173" y="2958"/>
                    <a:pt x="9190" y="2958"/>
                  </a:cubicBezTo>
                  <a:cubicBezTo>
                    <a:pt x="9173" y="2975"/>
                    <a:pt x="9190" y="2991"/>
                    <a:pt x="9207" y="2991"/>
                  </a:cubicBezTo>
                  <a:cubicBezTo>
                    <a:pt x="9173" y="2991"/>
                    <a:pt x="9207" y="3025"/>
                    <a:pt x="9156" y="3008"/>
                  </a:cubicBezTo>
                  <a:cubicBezTo>
                    <a:pt x="9190" y="3058"/>
                    <a:pt x="9207" y="3075"/>
                    <a:pt x="9240" y="3091"/>
                  </a:cubicBezTo>
                  <a:cubicBezTo>
                    <a:pt x="9207" y="3108"/>
                    <a:pt x="9156" y="3058"/>
                    <a:pt x="9156" y="3125"/>
                  </a:cubicBezTo>
                  <a:cubicBezTo>
                    <a:pt x="9207" y="3142"/>
                    <a:pt x="9207" y="3175"/>
                    <a:pt x="9240" y="3175"/>
                  </a:cubicBezTo>
                  <a:cubicBezTo>
                    <a:pt x="9190" y="3208"/>
                    <a:pt x="9190" y="3225"/>
                    <a:pt x="9173" y="3275"/>
                  </a:cubicBezTo>
                  <a:cubicBezTo>
                    <a:pt x="9140" y="3259"/>
                    <a:pt x="9090" y="3292"/>
                    <a:pt x="9140" y="3342"/>
                  </a:cubicBezTo>
                  <a:cubicBezTo>
                    <a:pt x="9123" y="3359"/>
                    <a:pt x="9123" y="3376"/>
                    <a:pt x="9106" y="3409"/>
                  </a:cubicBezTo>
                  <a:cubicBezTo>
                    <a:pt x="9090" y="3376"/>
                    <a:pt x="9073" y="3376"/>
                    <a:pt x="9056" y="3392"/>
                  </a:cubicBezTo>
                  <a:cubicBezTo>
                    <a:pt x="9056" y="3442"/>
                    <a:pt x="9090" y="3392"/>
                    <a:pt x="9090" y="3459"/>
                  </a:cubicBezTo>
                  <a:cubicBezTo>
                    <a:pt x="9056" y="3476"/>
                    <a:pt x="9106" y="3559"/>
                    <a:pt x="9123" y="3609"/>
                  </a:cubicBezTo>
                  <a:cubicBezTo>
                    <a:pt x="9123" y="3576"/>
                    <a:pt x="9207" y="3693"/>
                    <a:pt x="9140" y="3676"/>
                  </a:cubicBezTo>
                  <a:cubicBezTo>
                    <a:pt x="9173" y="3626"/>
                    <a:pt x="9056" y="3643"/>
                    <a:pt x="9090" y="3593"/>
                  </a:cubicBezTo>
                  <a:cubicBezTo>
                    <a:pt x="9073" y="3609"/>
                    <a:pt x="9073" y="3576"/>
                    <a:pt x="9073" y="3559"/>
                  </a:cubicBezTo>
                  <a:cubicBezTo>
                    <a:pt x="9056" y="3576"/>
                    <a:pt x="9056" y="3576"/>
                    <a:pt x="9039" y="3576"/>
                  </a:cubicBezTo>
                  <a:cubicBezTo>
                    <a:pt x="9039" y="3559"/>
                    <a:pt x="9023" y="3543"/>
                    <a:pt x="9006" y="3543"/>
                  </a:cubicBezTo>
                  <a:cubicBezTo>
                    <a:pt x="9023" y="3526"/>
                    <a:pt x="9039" y="3509"/>
                    <a:pt x="9039" y="3492"/>
                  </a:cubicBezTo>
                  <a:cubicBezTo>
                    <a:pt x="9006" y="3492"/>
                    <a:pt x="8989" y="3476"/>
                    <a:pt x="8973" y="3492"/>
                  </a:cubicBezTo>
                  <a:cubicBezTo>
                    <a:pt x="9006" y="3543"/>
                    <a:pt x="8989" y="3526"/>
                    <a:pt x="8973" y="3576"/>
                  </a:cubicBezTo>
                  <a:cubicBezTo>
                    <a:pt x="9006" y="3593"/>
                    <a:pt x="9056" y="3676"/>
                    <a:pt x="9073" y="3609"/>
                  </a:cubicBezTo>
                  <a:cubicBezTo>
                    <a:pt x="9073" y="3643"/>
                    <a:pt x="9106" y="3643"/>
                    <a:pt x="9090" y="3660"/>
                  </a:cubicBezTo>
                  <a:cubicBezTo>
                    <a:pt x="9056" y="3626"/>
                    <a:pt x="9056" y="3660"/>
                    <a:pt x="9023" y="3676"/>
                  </a:cubicBezTo>
                  <a:cubicBezTo>
                    <a:pt x="9006" y="3643"/>
                    <a:pt x="8973" y="3609"/>
                    <a:pt x="8956" y="3643"/>
                  </a:cubicBezTo>
                  <a:cubicBezTo>
                    <a:pt x="8939" y="3593"/>
                    <a:pt x="8922" y="3626"/>
                    <a:pt x="8889" y="3609"/>
                  </a:cubicBezTo>
                  <a:cubicBezTo>
                    <a:pt x="8906" y="3593"/>
                    <a:pt x="8922" y="3609"/>
                    <a:pt x="8922" y="3593"/>
                  </a:cubicBezTo>
                  <a:cubicBezTo>
                    <a:pt x="8889" y="3576"/>
                    <a:pt x="8889" y="3576"/>
                    <a:pt x="8906" y="3543"/>
                  </a:cubicBezTo>
                  <a:cubicBezTo>
                    <a:pt x="8872" y="3559"/>
                    <a:pt x="8839" y="3559"/>
                    <a:pt x="8822" y="3526"/>
                  </a:cubicBezTo>
                  <a:cubicBezTo>
                    <a:pt x="8856" y="3492"/>
                    <a:pt x="8806" y="3426"/>
                    <a:pt x="8789" y="3426"/>
                  </a:cubicBezTo>
                  <a:cubicBezTo>
                    <a:pt x="8755" y="3442"/>
                    <a:pt x="8755" y="3459"/>
                    <a:pt x="8722" y="3459"/>
                  </a:cubicBezTo>
                  <a:cubicBezTo>
                    <a:pt x="8755" y="3442"/>
                    <a:pt x="8722" y="3409"/>
                    <a:pt x="8755" y="3392"/>
                  </a:cubicBezTo>
                  <a:cubicBezTo>
                    <a:pt x="8806" y="3459"/>
                    <a:pt x="8772" y="3359"/>
                    <a:pt x="8822" y="3376"/>
                  </a:cubicBezTo>
                  <a:cubicBezTo>
                    <a:pt x="8822" y="3342"/>
                    <a:pt x="8789" y="3309"/>
                    <a:pt x="8789" y="3275"/>
                  </a:cubicBezTo>
                  <a:cubicBezTo>
                    <a:pt x="8822" y="3259"/>
                    <a:pt x="8856" y="3242"/>
                    <a:pt x="8822" y="3208"/>
                  </a:cubicBezTo>
                  <a:cubicBezTo>
                    <a:pt x="8806" y="3175"/>
                    <a:pt x="8789" y="3175"/>
                    <a:pt x="8772" y="3158"/>
                  </a:cubicBezTo>
                  <a:cubicBezTo>
                    <a:pt x="8789" y="3142"/>
                    <a:pt x="8822" y="3192"/>
                    <a:pt x="8839" y="3192"/>
                  </a:cubicBezTo>
                  <a:cubicBezTo>
                    <a:pt x="8856" y="3192"/>
                    <a:pt x="8839" y="3158"/>
                    <a:pt x="8889" y="3142"/>
                  </a:cubicBezTo>
                  <a:cubicBezTo>
                    <a:pt x="8872" y="3091"/>
                    <a:pt x="8856" y="3041"/>
                    <a:pt x="8772" y="3075"/>
                  </a:cubicBezTo>
                  <a:cubicBezTo>
                    <a:pt x="8772" y="3025"/>
                    <a:pt x="8839" y="3041"/>
                    <a:pt x="8806" y="2991"/>
                  </a:cubicBezTo>
                  <a:cubicBezTo>
                    <a:pt x="8856" y="2958"/>
                    <a:pt x="8906" y="2958"/>
                    <a:pt x="8939" y="2991"/>
                  </a:cubicBezTo>
                  <a:cubicBezTo>
                    <a:pt x="8939" y="2991"/>
                    <a:pt x="8973" y="2975"/>
                    <a:pt x="8956" y="2958"/>
                  </a:cubicBezTo>
                  <a:cubicBezTo>
                    <a:pt x="8922" y="2908"/>
                    <a:pt x="8906" y="2891"/>
                    <a:pt x="8906" y="2841"/>
                  </a:cubicBezTo>
                  <a:cubicBezTo>
                    <a:pt x="8939" y="2858"/>
                    <a:pt x="8922" y="2891"/>
                    <a:pt x="8956" y="2908"/>
                  </a:cubicBezTo>
                  <a:cubicBezTo>
                    <a:pt x="8939" y="2858"/>
                    <a:pt x="8956" y="2841"/>
                    <a:pt x="8956" y="2807"/>
                  </a:cubicBezTo>
                  <a:cubicBezTo>
                    <a:pt x="9023" y="2807"/>
                    <a:pt x="9039" y="2724"/>
                    <a:pt x="9056" y="2774"/>
                  </a:cubicBezTo>
                  <a:cubicBezTo>
                    <a:pt x="9073" y="2807"/>
                    <a:pt x="9106" y="2807"/>
                    <a:pt x="9140" y="2791"/>
                  </a:cubicBezTo>
                  <a:cubicBezTo>
                    <a:pt x="9123" y="2774"/>
                    <a:pt x="9123" y="2757"/>
                    <a:pt x="9140" y="2757"/>
                  </a:cubicBezTo>
                  <a:cubicBezTo>
                    <a:pt x="9156" y="2757"/>
                    <a:pt x="9156" y="2757"/>
                    <a:pt x="9156" y="2741"/>
                  </a:cubicBezTo>
                  <a:cubicBezTo>
                    <a:pt x="9173" y="2774"/>
                    <a:pt x="9190" y="2807"/>
                    <a:pt x="9190" y="2824"/>
                  </a:cubicBezTo>
                  <a:cubicBezTo>
                    <a:pt x="9190" y="2841"/>
                    <a:pt x="9190" y="2858"/>
                    <a:pt x="9190" y="2858"/>
                  </a:cubicBezTo>
                  <a:cubicBezTo>
                    <a:pt x="9190" y="2858"/>
                    <a:pt x="9207" y="2858"/>
                    <a:pt x="9207" y="2858"/>
                  </a:cubicBezTo>
                  <a:cubicBezTo>
                    <a:pt x="9207" y="2858"/>
                    <a:pt x="9223" y="2874"/>
                    <a:pt x="9223" y="2891"/>
                  </a:cubicBezTo>
                  <a:close/>
                  <a:moveTo>
                    <a:pt x="9156" y="2724"/>
                  </a:moveTo>
                  <a:cubicBezTo>
                    <a:pt x="9106" y="2640"/>
                    <a:pt x="9056" y="2557"/>
                    <a:pt x="9006" y="2473"/>
                  </a:cubicBezTo>
                  <a:cubicBezTo>
                    <a:pt x="8989" y="2490"/>
                    <a:pt x="8989" y="2523"/>
                    <a:pt x="8973" y="2540"/>
                  </a:cubicBezTo>
                  <a:cubicBezTo>
                    <a:pt x="8989" y="2540"/>
                    <a:pt x="8989" y="2557"/>
                    <a:pt x="9006" y="2557"/>
                  </a:cubicBezTo>
                  <a:cubicBezTo>
                    <a:pt x="9023" y="2624"/>
                    <a:pt x="8889" y="2607"/>
                    <a:pt x="8939" y="2657"/>
                  </a:cubicBezTo>
                  <a:cubicBezTo>
                    <a:pt x="8956" y="2657"/>
                    <a:pt x="8939" y="2657"/>
                    <a:pt x="8939" y="2640"/>
                  </a:cubicBezTo>
                  <a:cubicBezTo>
                    <a:pt x="8956" y="2640"/>
                    <a:pt x="8956" y="2657"/>
                    <a:pt x="8973" y="2640"/>
                  </a:cubicBezTo>
                  <a:cubicBezTo>
                    <a:pt x="8973" y="2674"/>
                    <a:pt x="8973" y="2690"/>
                    <a:pt x="8956" y="2707"/>
                  </a:cubicBezTo>
                  <a:cubicBezTo>
                    <a:pt x="8956" y="2707"/>
                    <a:pt x="8973" y="2724"/>
                    <a:pt x="8973" y="2724"/>
                  </a:cubicBezTo>
                  <a:cubicBezTo>
                    <a:pt x="9023" y="2674"/>
                    <a:pt x="9073" y="2690"/>
                    <a:pt x="9106" y="2724"/>
                  </a:cubicBezTo>
                  <a:cubicBezTo>
                    <a:pt x="9106" y="2724"/>
                    <a:pt x="9106" y="2724"/>
                    <a:pt x="9106" y="2707"/>
                  </a:cubicBezTo>
                  <a:cubicBezTo>
                    <a:pt x="9123" y="2724"/>
                    <a:pt x="9123" y="2724"/>
                    <a:pt x="9123" y="2724"/>
                  </a:cubicBezTo>
                  <a:cubicBezTo>
                    <a:pt x="9123" y="2724"/>
                    <a:pt x="9123" y="2724"/>
                    <a:pt x="9140" y="2724"/>
                  </a:cubicBezTo>
                  <a:cubicBezTo>
                    <a:pt x="9123" y="2724"/>
                    <a:pt x="9123" y="2724"/>
                    <a:pt x="9123" y="2724"/>
                  </a:cubicBezTo>
                  <a:lnTo>
                    <a:pt x="9106" y="2724"/>
                  </a:lnTo>
                  <a:cubicBezTo>
                    <a:pt x="9123" y="2741"/>
                    <a:pt x="9140" y="2741"/>
                    <a:pt x="9156" y="2724"/>
                  </a:cubicBezTo>
                  <a:close/>
                  <a:moveTo>
                    <a:pt x="8939" y="2340"/>
                  </a:moveTo>
                  <a:cubicBezTo>
                    <a:pt x="8922" y="2323"/>
                    <a:pt x="8922" y="2323"/>
                    <a:pt x="8906" y="2306"/>
                  </a:cubicBezTo>
                  <a:cubicBezTo>
                    <a:pt x="8906" y="2323"/>
                    <a:pt x="8922" y="2340"/>
                    <a:pt x="8939" y="2340"/>
                  </a:cubicBezTo>
                  <a:close/>
                  <a:moveTo>
                    <a:pt x="8906" y="2289"/>
                  </a:moveTo>
                  <a:cubicBezTo>
                    <a:pt x="8889" y="2256"/>
                    <a:pt x="8872" y="2239"/>
                    <a:pt x="8856" y="2223"/>
                  </a:cubicBezTo>
                  <a:lnTo>
                    <a:pt x="8856" y="2223"/>
                  </a:lnTo>
                  <a:cubicBezTo>
                    <a:pt x="8872" y="2239"/>
                    <a:pt x="8872" y="2289"/>
                    <a:pt x="8906" y="2289"/>
                  </a:cubicBezTo>
                  <a:close/>
                  <a:moveTo>
                    <a:pt x="8421" y="1638"/>
                  </a:moveTo>
                  <a:cubicBezTo>
                    <a:pt x="8405" y="1621"/>
                    <a:pt x="8388" y="1604"/>
                    <a:pt x="8371" y="1588"/>
                  </a:cubicBezTo>
                  <a:cubicBezTo>
                    <a:pt x="8371" y="1588"/>
                    <a:pt x="8354" y="1588"/>
                    <a:pt x="8354" y="1588"/>
                  </a:cubicBezTo>
                  <a:cubicBezTo>
                    <a:pt x="8354" y="1621"/>
                    <a:pt x="8338" y="1621"/>
                    <a:pt x="8371" y="1655"/>
                  </a:cubicBezTo>
                  <a:cubicBezTo>
                    <a:pt x="8354" y="1655"/>
                    <a:pt x="8354" y="1655"/>
                    <a:pt x="8338" y="1638"/>
                  </a:cubicBezTo>
                  <a:cubicBezTo>
                    <a:pt x="8321" y="1671"/>
                    <a:pt x="8371" y="1705"/>
                    <a:pt x="8321" y="1738"/>
                  </a:cubicBezTo>
                  <a:cubicBezTo>
                    <a:pt x="8405" y="1738"/>
                    <a:pt x="8388" y="1738"/>
                    <a:pt x="8438" y="1671"/>
                  </a:cubicBezTo>
                  <a:cubicBezTo>
                    <a:pt x="8421" y="1655"/>
                    <a:pt x="8421" y="1638"/>
                    <a:pt x="8421" y="1638"/>
                  </a:cubicBezTo>
                  <a:close/>
                  <a:moveTo>
                    <a:pt x="8120" y="1337"/>
                  </a:moveTo>
                  <a:lnTo>
                    <a:pt x="8104" y="1320"/>
                  </a:lnTo>
                  <a:cubicBezTo>
                    <a:pt x="8104" y="1320"/>
                    <a:pt x="8120" y="1337"/>
                    <a:pt x="8087" y="1354"/>
                  </a:cubicBezTo>
                  <a:cubicBezTo>
                    <a:pt x="8104" y="1354"/>
                    <a:pt x="8120" y="1337"/>
                    <a:pt x="8120" y="1337"/>
                  </a:cubicBezTo>
                  <a:close/>
                  <a:moveTo>
                    <a:pt x="4879" y="0"/>
                  </a:moveTo>
                  <a:cubicBezTo>
                    <a:pt x="4846" y="0"/>
                    <a:pt x="4829" y="0"/>
                    <a:pt x="4812" y="0"/>
                  </a:cubicBezTo>
                  <a:cubicBezTo>
                    <a:pt x="4812" y="0"/>
                    <a:pt x="4812" y="17"/>
                    <a:pt x="4795" y="0"/>
                  </a:cubicBezTo>
                  <a:cubicBezTo>
                    <a:pt x="4795" y="34"/>
                    <a:pt x="4862" y="34"/>
                    <a:pt x="4896" y="51"/>
                  </a:cubicBezTo>
                  <a:cubicBezTo>
                    <a:pt x="4912" y="101"/>
                    <a:pt x="4912" y="101"/>
                    <a:pt x="4946" y="134"/>
                  </a:cubicBezTo>
                  <a:cubicBezTo>
                    <a:pt x="4963" y="167"/>
                    <a:pt x="4946" y="184"/>
                    <a:pt x="4946" y="218"/>
                  </a:cubicBezTo>
                  <a:cubicBezTo>
                    <a:pt x="4963" y="167"/>
                    <a:pt x="4979" y="184"/>
                    <a:pt x="5029" y="167"/>
                  </a:cubicBezTo>
                  <a:cubicBezTo>
                    <a:pt x="5046" y="234"/>
                    <a:pt x="5113" y="268"/>
                    <a:pt x="5163" y="234"/>
                  </a:cubicBezTo>
                  <a:cubicBezTo>
                    <a:pt x="5163" y="201"/>
                    <a:pt x="5113" y="201"/>
                    <a:pt x="5130" y="184"/>
                  </a:cubicBezTo>
                  <a:cubicBezTo>
                    <a:pt x="5113" y="184"/>
                    <a:pt x="5096" y="218"/>
                    <a:pt x="5063" y="201"/>
                  </a:cubicBezTo>
                  <a:cubicBezTo>
                    <a:pt x="5080" y="167"/>
                    <a:pt x="5113" y="167"/>
                    <a:pt x="5113" y="134"/>
                  </a:cubicBezTo>
                  <a:cubicBezTo>
                    <a:pt x="5013" y="84"/>
                    <a:pt x="4946" y="34"/>
                    <a:pt x="4879" y="0"/>
                  </a:cubicBezTo>
                  <a:close/>
                  <a:moveTo>
                    <a:pt x="3910" y="84"/>
                  </a:moveTo>
                  <a:lnTo>
                    <a:pt x="3893" y="84"/>
                  </a:lnTo>
                  <a:cubicBezTo>
                    <a:pt x="3893" y="84"/>
                    <a:pt x="3893" y="101"/>
                    <a:pt x="3910" y="101"/>
                  </a:cubicBezTo>
                  <a:cubicBezTo>
                    <a:pt x="3910" y="101"/>
                    <a:pt x="3910" y="84"/>
                    <a:pt x="3910" y="84"/>
                  </a:cubicBezTo>
                  <a:close/>
                  <a:moveTo>
                    <a:pt x="3359" y="218"/>
                  </a:moveTo>
                  <a:cubicBezTo>
                    <a:pt x="3342" y="218"/>
                    <a:pt x="3342" y="218"/>
                    <a:pt x="3325" y="218"/>
                  </a:cubicBezTo>
                  <a:cubicBezTo>
                    <a:pt x="3325" y="234"/>
                    <a:pt x="3325" y="234"/>
                    <a:pt x="3308" y="251"/>
                  </a:cubicBezTo>
                  <a:cubicBezTo>
                    <a:pt x="3325" y="251"/>
                    <a:pt x="3342" y="268"/>
                    <a:pt x="3342" y="284"/>
                  </a:cubicBezTo>
                  <a:cubicBezTo>
                    <a:pt x="3342" y="268"/>
                    <a:pt x="3359" y="268"/>
                    <a:pt x="3375" y="284"/>
                  </a:cubicBezTo>
                  <a:cubicBezTo>
                    <a:pt x="3375" y="251"/>
                    <a:pt x="3359" y="234"/>
                    <a:pt x="3359" y="218"/>
                  </a:cubicBezTo>
                  <a:close/>
                  <a:moveTo>
                    <a:pt x="8254" y="7402"/>
                  </a:moveTo>
                  <a:cubicBezTo>
                    <a:pt x="8237" y="7386"/>
                    <a:pt x="8221" y="7386"/>
                    <a:pt x="8204" y="7369"/>
                  </a:cubicBezTo>
                  <a:cubicBezTo>
                    <a:pt x="8221" y="7369"/>
                    <a:pt x="8237" y="7352"/>
                    <a:pt x="8237" y="7369"/>
                  </a:cubicBezTo>
                  <a:cubicBezTo>
                    <a:pt x="8221" y="7369"/>
                    <a:pt x="8288" y="7386"/>
                    <a:pt x="8254" y="7402"/>
                  </a:cubicBezTo>
                  <a:close/>
                  <a:moveTo>
                    <a:pt x="8104" y="7419"/>
                  </a:moveTo>
                  <a:cubicBezTo>
                    <a:pt x="8070" y="7402"/>
                    <a:pt x="8020" y="7386"/>
                    <a:pt x="7987" y="7352"/>
                  </a:cubicBezTo>
                  <a:cubicBezTo>
                    <a:pt x="8004" y="7386"/>
                    <a:pt x="7937" y="7369"/>
                    <a:pt x="7937" y="7386"/>
                  </a:cubicBezTo>
                  <a:cubicBezTo>
                    <a:pt x="7953" y="7386"/>
                    <a:pt x="7937" y="7369"/>
                    <a:pt x="7920" y="7352"/>
                  </a:cubicBezTo>
                  <a:cubicBezTo>
                    <a:pt x="7937" y="7319"/>
                    <a:pt x="7970" y="7352"/>
                    <a:pt x="7953" y="7335"/>
                  </a:cubicBezTo>
                  <a:cubicBezTo>
                    <a:pt x="7953" y="7319"/>
                    <a:pt x="7953" y="7269"/>
                    <a:pt x="7937" y="7235"/>
                  </a:cubicBezTo>
                  <a:cubicBezTo>
                    <a:pt x="7953" y="7218"/>
                    <a:pt x="7970" y="7218"/>
                    <a:pt x="7987" y="7202"/>
                  </a:cubicBezTo>
                  <a:cubicBezTo>
                    <a:pt x="8004" y="7235"/>
                    <a:pt x="8037" y="7202"/>
                    <a:pt x="8087" y="7202"/>
                  </a:cubicBezTo>
                  <a:cubicBezTo>
                    <a:pt x="8070" y="7168"/>
                    <a:pt x="8037" y="7185"/>
                    <a:pt x="8070" y="7168"/>
                  </a:cubicBezTo>
                  <a:cubicBezTo>
                    <a:pt x="8087" y="7202"/>
                    <a:pt x="8120" y="7202"/>
                    <a:pt x="8137" y="7202"/>
                  </a:cubicBezTo>
                  <a:cubicBezTo>
                    <a:pt x="8137" y="7202"/>
                    <a:pt x="8137" y="7185"/>
                    <a:pt x="8154" y="7202"/>
                  </a:cubicBezTo>
                  <a:cubicBezTo>
                    <a:pt x="8137" y="7218"/>
                    <a:pt x="8120" y="7202"/>
                    <a:pt x="8120" y="7235"/>
                  </a:cubicBezTo>
                  <a:cubicBezTo>
                    <a:pt x="8137" y="7252"/>
                    <a:pt x="8154" y="7285"/>
                    <a:pt x="8171" y="7252"/>
                  </a:cubicBezTo>
                  <a:cubicBezTo>
                    <a:pt x="8204" y="7319"/>
                    <a:pt x="8120" y="7302"/>
                    <a:pt x="8171" y="7386"/>
                  </a:cubicBezTo>
                  <a:cubicBezTo>
                    <a:pt x="8120" y="7386"/>
                    <a:pt x="8120" y="7402"/>
                    <a:pt x="8104" y="7419"/>
                  </a:cubicBezTo>
                  <a:close/>
                  <a:moveTo>
                    <a:pt x="8054" y="7218"/>
                  </a:moveTo>
                  <a:cubicBezTo>
                    <a:pt x="8070" y="7235"/>
                    <a:pt x="8087" y="7252"/>
                    <a:pt x="8087" y="7285"/>
                  </a:cubicBezTo>
                  <a:cubicBezTo>
                    <a:pt x="8054" y="7285"/>
                    <a:pt x="8037" y="7319"/>
                    <a:pt x="8020" y="7285"/>
                  </a:cubicBezTo>
                  <a:cubicBezTo>
                    <a:pt x="8054" y="7269"/>
                    <a:pt x="8004" y="7269"/>
                    <a:pt x="8004" y="7252"/>
                  </a:cubicBezTo>
                  <a:cubicBezTo>
                    <a:pt x="8020" y="7235"/>
                    <a:pt x="8054" y="7269"/>
                    <a:pt x="8054" y="7218"/>
                  </a:cubicBezTo>
                  <a:close/>
                  <a:moveTo>
                    <a:pt x="8989" y="3893"/>
                  </a:moveTo>
                  <a:cubicBezTo>
                    <a:pt x="8922" y="3910"/>
                    <a:pt x="8856" y="3793"/>
                    <a:pt x="8872" y="3726"/>
                  </a:cubicBezTo>
                  <a:cubicBezTo>
                    <a:pt x="8906" y="3743"/>
                    <a:pt x="8906" y="3726"/>
                    <a:pt x="8922" y="3710"/>
                  </a:cubicBezTo>
                  <a:cubicBezTo>
                    <a:pt x="8939" y="3726"/>
                    <a:pt x="8922" y="3760"/>
                    <a:pt x="8956" y="3743"/>
                  </a:cubicBezTo>
                  <a:cubicBezTo>
                    <a:pt x="8922" y="3676"/>
                    <a:pt x="9039" y="3726"/>
                    <a:pt x="9039" y="3710"/>
                  </a:cubicBezTo>
                  <a:cubicBezTo>
                    <a:pt x="9039" y="3710"/>
                    <a:pt x="9023" y="3693"/>
                    <a:pt x="9039" y="3693"/>
                  </a:cubicBezTo>
                  <a:cubicBezTo>
                    <a:pt x="9073" y="3710"/>
                    <a:pt x="9056" y="3743"/>
                    <a:pt x="9073" y="3743"/>
                  </a:cubicBezTo>
                  <a:cubicBezTo>
                    <a:pt x="9106" y="3710"/>
                    <a:pt x="9106" y="3693"/>
                    <a:pt x="9140" y="3710"/>
                  </a:cubicBezTo>
                  <a:cubicBezTo>
                    <a:pt x="9123" y="3726"/>
                    <a:pt x="9123" y="3760"/>
                    <a:pt x="9140" y="3743"/>
                  </a:cubicBezTo>
                  <a:cubicBezTo>
                    <a:pt x="9156" y="3726"/>
                    <a:pt x="9156" y="3676"/>
                    <a:pt x="9190" y="3693"/>
                  </a:cubicBezTo>
                  <a:cubicBezTo>
                    <a:pt x="9173" y="3760"/>
                    <a:pt x="9207" y="3760"/>
                    <a:pt x="9240" y="3827"/>
                  </a:cubicBezTo>
                  <a:cubicBezTo>
                    <a:pt x="9223" y="3843"/>
                    <a:pt x="9207" y="3843"/>
                    <a:pt x="9207" y="3860"/>
                  </a:cubicBezTo>
                  <a:lnTo>
                    <a:pt x="9173" y="3877"/>
                  </a:lnTo>
                  <a:cubicBezTo>
                    <a:pt x="9156" y="3877"/>
                    <a:pt x="9156" y="3877"/>
                    <a:pt x="9140" y="3860"/>
                  </a:cubicBezTo>
                  <a:cubicBezTo>
                    <a:pt x="9173" y="3843"/>
                    <a:pt x="9140" y="3827"/>
                    <a:pt x="9156" y="3810"/>
                  </a:cubicBezTo>
                  <a:cubicBezTo>
                    <a:pt x="9106" y="3827"/>
                    <a:pt x="9156" y="3777"/>
                    <a:pt x="9123" y="3760"/>
                  </a:cubicBezTo>
                  <a:cubicBezTo>
                    <a:pt x="9106" y="3777"/>
                    <a:pt x="9056" y="3760"/>
                    <a:pt x="9073" y="3793"/>
                  </a:cubicBezTo>
                  <a:cubicBezTo>
                    <a:pt x="9090" y="3793"/>
                    <a:pt x="9123" y="3810"/>
                    <a:pt x="9106" y="3827"/>
                  </a:cubicBezTo>
                  <a:cubicBezTo>
                    <a:pt x="9090" y="3827"/>
                    <a:pt x="9090" y="3827"/>
                    <a:pt x="9073" y="3843"/>
                  </a:cubicBezTo>
                  <a:cubicBezTo>
                    <a:pt x="9023" y="3810"/>
                    <a:pt x="8989" y="3793"/>
                    <a:pt x="8939" y="3760"/>
                  </a:cubicBezTo>
                  <a:cubicBezTo>
                    <a:pt x="8956" y="3793"/>
                    <a:pt x="8956" y="3793"/>
                    <a:pt x="8956" y="3827"/>
                  </a:cubicBezTo>
                  <a:cubicBezTo>
                    <a:pt x="8989" y="3810"/>
                    <a:pt x="8989" y="3877"/>
                    <a:pt x="8989" y="3893"/>
                  </a:cubicBezTo>
                  <a:close/>
                  <a:moveTo>
                    <a:pt x="9374" y="5247"/>
                  </a:moveTo>
                  <a:cubicBezTo>
                    <a:pt x="9357" y="5297"/>
                    <a:pt x="9390" y="5264"/>
                    <a:pt x="9374" y="5297"/>
                  </a:cubicBezTo>
                  <a:cubicBezTo>
                    <a:pt x="9407" y="5297"/>
                    <a:pt x="9440" y="5330"/>
                    <a:pt x="9424" y="5297"/>
                  </a:cubicBezTo>
                  <a:cubicBezTo>
                    <a:pt x="9424" y="5297"/>
                    <a:pt x="9424" y="5297"/>
                    <a:pt x="9440" y="5297"/>
                  </a:cubicBezTo>
                  <a:cubicBezTo>
                    <a:pt x="9440" y="5297"/>
                    <a:pt x="9440" y="5280"/>
                    <a:pt x="9440" y="5297"/>
                  </a:cubicBezTo>
                  <a:cubicBezTo>
                    <a:pt x="9424" y="5314"/>
                    <a:pt x="9507" y="5297"/>
                    <a:pt x="9474" y="5330"/>
                  </a:cubicBezTo>
                  <a:cubicBezTo>
                    <a:pt x="9440" y="5297"/>
                    <a:pt x="9474" y="5347"/>
                    <a:pt x="9440" y="5364"/>
                  </a:cubicBezTo>
                  <a:cubicBezTo>
                    <a:pt x="9390" y="5314"/>
                    <a:pt x="9407" y="5364"/>
                    <a:pt x="9357" y="5347"/>
                  </a:cubicBezTo>
                  <a:cubicBezTo>
                    <a:pt x="9357" y="5297"/>
                    <a:pt x="9323" y="5330"/>
                    <a:pt x="9307" y="5280"/>
                  </a:cubicBezTo>
                  <a:cubicBezTo>
                    <a:pt x="9340" y="5264"/>
                    <a:pt x="9357" y="5280"/>
                    <a:pt x="9374" y="5247"/>
                  </a:cubicBezTo>
                  <a:close/>
                  <a:moveTo>
                    <a:pt x="8839" y="2440"/>
                  </a:moveTo>
                  <a:cubicBezTo>
                    <a:pt x="8872" y="2423"/>
                    <a:pt x="8889" y="2406"/>
                    <a:pt x="8889" y="2373"/>
                  </a:cubicBezTo>
                  <a:cubicBezTo>
                    <a:pt x="8922" y="2406"/>
                    <a:pt x="8906" y="2423"/>
                    <a:pt x="8939" y="2440"/>
                  </a:cubicBezTo>
                  <a:cubicBezTo>
                    <a:pt x="8889" y="2457"/>
                    <a:pt x="8856" y="2457"/>
                    <a:pt x="8839" y="2440"/>
                  </a:cubicBezTo>
                  <a:close/>
                  <a:moveTo>
                    <a:pt x="8705" y="3041"/>
                  </a:moveTo>
                  <a:cubicBezTo>
                    <a:pt x="8722" y="3041"/>
                    <a:pt x="8722" y="3041"/>
                    <a:pt x="8739" y="3025"/>
                  </a:cubicBezTo>
                  <a:cubicBezTo>
                    <a:pt x="8705" y="2975"/>
                    <a:pt x="8689" y="2891"/>
                    <a:pt x="8755" y="2908"/>
                  </a:cubicBezTo>
                  <a:cubicBezTo>
                    <a:pt x="8755" y="2908"/>
                    <a:pt x="8755" y="2924"/>
                    <a:pt x="8739" y="2924"/>
                  </a:cubicBezTo>
                  <a:cubicBezTo>
                    <a:pt x="8772" y="2924"/>
                    <a:pt x="8789" y="2924"/>
                    <a:pt x="8806" y="2924"/>
                  </a:cubicBezTo>
                  <a:cubicBezTo>
                    <a:pt x="8755" y="2874"/>
                    <a:pt x="8839" y="2807"/>
                    <a:pt x="8889" y="2824"/>
                  </a:cubicBezTo>
                  <a:cubicBezTo>
                    <a:pt x="8889" y="2807"/>
                    <a:pt x="8872" y="2774"/>
                    <a:pt x="8906" y="2757"/>
                  </a:cubicBezTo>
                  <a:cubicBezTo>
                    <a:pt x="8872" y="2724"/>
                    <a:pt x="8856" y="2690"/>
                    <a:pt x="8839" y="2640"/>
                  </a:cubicBezTo>
                  <a:cubicBezTo>
                    <a:pt x="8872" y="2657"/>
                    <a:pt x="8922" y="2674"/>
                    <a:pt x="8906" y="2607"/>
                  </a:cubicBezTo>
                  <a:cubicBezTo>
                    <a:pt x="8889" y="2624"/>
                    <a:pt x="8906" y="2640"/>
                    <a:pt x="8889" y="2640"/>
                  </a:cubicBezTo>
                  <a:cubicBezTo>
                    <a:pt x="8872" y="2657"/>
                    <a:pt x="8856" y="2624"/>
                    <a:pt x="8856" y="2607"/>
                  </a:cubicBezTo>
                  <a:cubicBezTo>
                    <a:pt x="8856" y="2624"/>
                    <a:pt x="8822" y="2624"/>
                    <a:pt x="8822" y="2640"/>
                  </a:cubicBezTo>
                  <a:cubicBezTo>
                    <a:pt x="8822" y="2640"/>
                    <a:pt x="8806" y="2640"/>
                    <a:pt x="8789" y="2607"/>
                  </a:cubicBezTo>
                  <a:cubicBezTo>
                    <a:pt x="8806" y="2590"/>
                    <a:pt x="8822" y="2624"/>
                    <a:pt x="8839" y="2607"/>
                  </a:cubicBezTo>
                  <a:cubicBezTo>
                    <a:pt x="8822" y="2557"/>
                    <a:pt x="8806" y="2607"/>
                    <a:pt x="8789" y="2574"/>
                  </a:cubicBezTo>
                  <a:cubicBezTo>
                    <a:pt x="8789" y="2540"/>
                    <a:pt x="8789" y="2490"/>
                    <a:pt x="8772" y="2406"/>
                  </a:cubicBezTo>
                  <a:cubicBezTo>
                    <a:pt x="8789" y="2390"/>
                    <a:pt x="8806" y="2423"/>
                    <a:pt x="8822" y="2423"/>
                  </a:cubicBezTo>
                  <a:cubicBezTo>
                    <a:pt x="8822" y="2406"/>
                    <a:pt x="8822" y="2390"/>
                    <a:pt x="8839" y="2373"/>
                  </a:cubicBezTo>
                  <a:cubicBezTo>
                    <a:pt x="8789" y="2356"/>
                    <a:pt x="8822" y="2306"/>
                    <a:pt x="8789" y="2289"/>
                  </a:cubicBezTo>
                  <a:cubicBezTo>
                    <a:pt x="8789" y="2289"/>
                    <a:pt x="8789" y="2273"/>
                    <a:pt x="8789" y="2256"/>
                  </a:cubicBezTo>
                  <a:cubicBezTo>
                    <a:pt x="8806" y="2256"/>
                    <a:pt x="8806" y="2273"/>
                    <a:pt x="8822" y="2256"/>
                  </a:cubicBezTo>
                  <a:cubicBezTo>
                    <a:pt x="8822" y="2239"/>
                    <a:pt x="8739" y="2189"/>
                    <a:pt x="8789" y="2156"/>
                  </a:cubicBezTo>
                  <a:cubicBezTo>
                    <a:pt x="8755" y="2139"/>
                    <a:pt x="8739" y="2139"/>
                    <a:pt x="8705" y="2122"/>
                  </a:cubicBezTo>
                  <a:cubicBezTo>
                    <a:pt x="8689" y="2173"/>
                    <a:pt x="8638" y="2173"/>
                    <a:pt x="8622" y="2223"/>
                  </a:cubicBezTo>
                  <a:cubicBezTo>
                    <a:pt x="8638" y="2256"/>
                    <a:pt x="8638" y="2273"/>
                    <a:pt x="8638" y="2306"/>
                  </a:cubicBezTo>
                  <a:cubicBezTo>
                    <a:pt x="8655" y="2323"/>
                    <a:pt x="8689" y="2323"/>
                    <a:pt x="8705" y="2323"/>
                  </a:cubicBezTo>
                  <a:cubicBezTo>
                    <a:pt x="8672" y="2356"/>
                    <a:pt x="8689" y="2340"/>
                    <a:pt x="8722" y="2373"/>
                  </a:cubicBezTo>
                  <a:cubicBezTo>
                    <a:pt x="8722" y="2390"/>
                    <a:pt x="8705" y="2373"/>
                    <a:pt x="8705" y="2390"/>
                  </a:cubicBezTo>
                  <a:cubicBezTo>
                    <a:pt x="8689" y="2406"/>
                    <a:pt x="8689" y="2356"/>
                    <a:pt x="8672" y="2390"/>
                  </a:cubicBezTo>
                  <a:cubicBezTo>
                    <a:pt x="8672" y="2390"/>
                    <a:pt x="8672" y="2373"/>
                    <a:pt x="8655" y="2373"/>
                  </a:cubicBezTo>
                  <a:cubicBezTo>
                    <a:pt x="8655" y="2373"/>
                    <a:pt x="8655" y="2373"/>
                    <a:pt x="8672" y="2356"/>
                  </a:cubicBezTo>
                  <a:cubicBezTo>
                    <a:pt x="8655" y="2356"/>
                    <a:pt x="8638" y="2323"/>
                    <a:pt x="8622" y="2323"/>
                  </a:cubicBezTo>
                  <a:cubicBezTo>
                    <a:pt x="8622" y="2340"/>
                    <a:pt x="8605" y="2406"/>
                    <a:pt x="8638" y="2406"/>
                  </a:cubicBezTo>
                  <a:cubicBezTo>
                    <a:pt x="8672" y="2440"/>
                    <a:pt x="8605" y="2440"/>
                    <a:pt x="8622" y="2457"/>
                  </a:cubicBezTo>
                  <a:cubicBezTo>
                    <a:pt x="8605" y="2457"/>
                    <a:pt x="8588" y="2423"/>
                    <a:pt x="8572" y="2457"/>
                  </a:cubicBezTo>
                  <a:cubicBezTo>
                    <a:pt x="8588" y="2473"/>
                    <a:pt x="8588" y="2457"/>
                    <a:pt x="8605" y="2473"/>
                  </a:cubicBezTo>
                  <a:cubicBezTo>
                    <a:pt x="8622" y="2490"/>
                    <a:pt x="8538" y="2473"/>
                    <a:pt x="8588" y="2523"/>
                  </a:cubicBezTo>
                  <a:cubicBezTo>
                    <a:pt x="8572" y="2540"/>
                    <a:pt x="8555" y="2490"/>
                    <a:pt x="8555" y="2473"/>
                  </a:cubicBezTo>
                  <a:cubicBezTo>
                    <a:pt x="8521" y="2473"/>
                    <a:pt x="8521" y="2473"/>
                    <a:pt x="8488" y="2490"/>
                  </a:cubicBezTo>
                  <a:lnTo>
                    <a:pt x="8521" y="2557"/>
                  </a:lnTo>
                  <a:cubicBezTo>
                    <a:pt x="8538" y="2507"/>
                    <a:pt x="8538" y="2523"/>
                    <a:pt x="8572" y="2540"/>
                  </a:cubicBezTo>
                  <a:cubicBezTo>
                    <a:pt x="8605" y="2540"/>
                    <a:pt x="8588" y="2523"/>
                    <a:pt x="8622" y="2523"/>
                  </a:cubicBezTo>
                  <a:cubicBezTo>
                    <a:pt x="8638" y="2507"/>
                    <a:pt x="8622" y="2574"/>
                    <a:pt x="8655" y="2540"/>
                  </a:cubicBezTo>
                  <a:cubicBezTo>
                    <a:pt x="8622" y="2574"/>
                    <a:pt x="8705" y="2574"/>
                    <a:pt x="8672" y="2624"/>
                  </a:cubicBezTo>
                  <a:cubicBezTo>
                    <a:pt x="8672" y="2607"/>
                    <a:pt x="8722" y="2607"/>
                    <a:pt x="8739" y="2590"/>
                  </a:cubicBezTo>
                  <a:cubicBezTo>
                    <a:pt x="8739" y="2640"/>
                    <a:pt x="8739" y="2657"/>
                    <a:pt x="8789" y="2657"/>
                  </a:cubicBezTo>
                  <a:cubicBezTo>
                    <a:pt x="8772" y="2690"/>
                    <a:pt x="8772" y="2690"/>
                    <a:pt x="8739" y="2724"/>
                  </a:cubicBezTo>
                  <a:lnTo>
                    <a:pt x="8772" y="2757"/>
                  </a:lnTo>
                  <a:cubicBezTo>
                    <a:pt x="8755" y="2757"/>
                    <a:pt x="8739" y="2807"/>
                    <a:pt x="8722" y="2774"/>
                  </a:cubicBezTo>
                  <a:cubicBezTo>
                    <a:pt x="8705" y="2807"/>
                    <a:pt x="8755" y="2807"/>
                    <a:pt x="8705" y="2807"/>
                  </a:cubicBezTo>
                  <a:cubicBezTo>
                    <a:pt x="8722" y="2841"/>
                    <a:pt x="8739" y="2874"/>
                    <a:pt x="8739" y="2891"/>
                  </a:cubicBezTo>
                  <a:cubicBezTo>
                    <a:pt x="8689" y="2858"/>
                    <a:pt x="8689" y="2941"/>
                    <a:pt x="8672" y="2908"/>
                  </a:cubicBezTo>
                  <a:cubicBezTo>
                    <a:pt x="8655" y="2924"/>
                    <a:pt x="8655" y="2941"/>
                    <a:pt x="8672" y="2975"/>
                  </a:cubicBezTo>
                  <a:cubicBezTo>
                    <a:pt x="8689" y="2958"/>
                    <a:pt x="8705" y="2975"/>
                    <a:pt x="8705" y="2991"/>
                  </a:cubicBezTo>
                  <a:cubicBezTo>
                    <a:pt x="8689" y="2991"/>
                    <a:pt x="8705" y="3041"/>
                    <a:pt x="8655" y="3058"/>
                  </a:cubicBezTo>
                  <a:cubicBezTo>
                    <a:pt x="8672" y="3091"/>
                    <a:pt x="8689" y="3091"/>
                    <a:pt x="8705" y="3108"/>
                  </a:cubicBezTo>
                  <a:cubicBezTo>
                    <a:pt x="8739" y="3091"/>
                    <a:pt x="8689" y="3058"/>
                    <a:pt x="8705" y="3041"/>
                  </a:cubicBezTo>
                  <a:close/>
                  <a:moveTo>
                    <a:pt x="8722" y="2457"/>
                  </a:moveTo>
                  <a:cubicBezTo>
                    <a:pt x="8755" y="2473"/>
                    <a:pt x="8722" y="2523"/>
                    <a:pt x="8689" y="2490"/>
                  </a:cubicBezTo>
                  <a:cubicBezTo>
                    <a:pt x="8722" y="2490"/>
                    <a:pt x="8705" y="2457"/>
                    <a:pt x="8722" y="2457"/>
                  </a:cubicBezTo>
                  <a:close/>
                  <a:moveTo>
                    <a:pt x="9240" y="3392"/>
                  </a:moveTo>
                  <a:cubicBezTo>
                    <a:pt x="9207" y="3359"/>
                    <a:pt x="9173" y="3342"/>
                    <a:pt x="9140" y="3325"/>
                  </a:cubicBezTo>
                  <a:cubicBezTo>
                    <a:pt x="9173" y="3359"/>
                    <a:pt x="9173" y="3426"/>
                    <a:pt x="9257" y="3426"/>
                  </a:cubicBezTo>
                  <a:cubicBezTo>
                    <a:pt x="9240" y="3409"/>
                    <a:pt x="9240" y="3409"/>
                    <a:pt x="9240" y="3392"/>
                  </a:cubicBezTo>
                  <a:close/>
                  <a:moveTo>
                    <a:pt x="8806" y="4044"/>
                  </a:moveTo>
                  <a:cubicBezTo>
                    <a:pt x="8755" y="4061"/>
                    <a:pt x="8739" y="4061"/>
                    <a:pt x="8722" y="4044"/>
                  </a:cubicBezTo>
                  <a:cubicBezTo>
                    <a:pt x="8739" y="4077"/>
                    <a:pt x="8705" y="4061"/>
                    <a:pt x="8689" y="4077"/>
                  </a:cubicBezTo>
                  <a:cubicBezTo>
                    <a:pt x="8655" y="4010"/>
                    <a:pt x="8638" y="3994"/>
                    <a:pt x="8705" y="3977"/>
                  </a:cubicBezTo>
                  <a:cubicBezTo>
                    <a:pt x="8705" y="3960"/>
                    <a:pt x="8689" y="3927"/>
                    <a:pt x="8722" y="3927"/>
                  </a:cubicBezTo>
                  <a:cubicBezTo>
                    <a:pt x="8722" y="3910"/>
                    <a:pt x="8705" y="3877"/>
                    <a:pt x="8722" y="3877"/>
                  </a:cubicBezTo>
                  <a:cubicBezTo>
                    <a:pt x="8739" y="3893"/>
                    <a:pt x="8722" y="3910"/>
                    <a:pt x="8722" y="3927"/>
                  </a:cubicBezTo>
                  <a:cubicBezTo>
                    <a:pt x="8739" y="3910"/>
                    <a:pt x="8755" y="3910"/>
                    <a:pt x="8772" y="3910"/>
                  </a:cubicBezTo>
                  <a:cubicBezTo>
                    <a:pt x="8755" y="3893"/>
                    <a:pt x="8755" y="3877"/>
                    <a:pt x="8739" y="3877"/>
                  </a:cubicBezTo>
                  <a:cubicBezTo>
                    <a:pt x="8755" y="3877"/>
                    <a:pt x="8755" y="3860"/>
                    <a:pt x="8755" y="3860"/>
                  </a:cubicBezTo>
                  <a:cubicBezTo>
                    <a:pt x="8772" y="3893"/>
                    <a:pt x="8822" y="3860"/>
                    <a:pt x="8806" y="3877"/>
                  </a:cubicBezTo>
                  <a:cubicBezTo>
                    <a:pt x="8789" y="3893"/>
                    <a:pt x="8772" y="3877"/>
                    <a:pt x="8772" y="3893"/>
                  </a:cubicBezTo>
                  <a:cubicBezTo>
                    <a:pt x="8806" y="3927"/>
                    <a:pt x="8755" y="3927"/>
                    <a:pt x="8755" y="3944"/>
                  </a:cubicBezTo>
                  <a:cubicBezTo>
                    <a:pt x="8789" y="3977"/>
                    <a:pt x="8739" y="3944"/>
                    <a:pt x="8755" y="3960"/>
                  </a:cubicBezTo>
                  <a:cubicBezTo>
                    <a:pt x="8789" y="3977"/>
                    <a:pt x="8789" y="4010"/>
                    <a:pt x="8806" y="4044"/>
                  </a:cubicBezTo>
                  <a:close/>
                  <a:moveTo>
                    <a:pt x="8906" y="3225"/>
                  </a:moveTo>
                  <a:cubicBezTo>
                    <a:pt x="8906" y="3225"/>
                    <a:pt x="8889" y="3208"/>
                    <a:pt x="8872" y="3225"/>
                  </a:cubicBezTo>
                  <a:cubicBezTo>
                    <a:pt x="8889" y="3275"/>
                    <a:pt x="8889" y="3259"/>
                    <a:pt x="8906" y="3292"/>
                  </a:cubicBezTo>
                  <a:cubicBezTo>
                    <a:pt x="8872" y="3309"/>
                    <a:pt x="8872" y="3409"/>
                    <a:pt x="8939" y="3442"/>
                  </a:cubicBezTo>
                  <a:cubicBezTo>
                    <a:pt x="8956" y="3426"/>
                    <a:pt x="8973" y="3426"/>
                    <a:pt x="8989" y="3426"/>
                  </a:cubicBezTo>
                  <a:cubicBezTo>
                    <a:pt x="9023" y="3426"/>
                    <a:pt x="9023" y="3409"/>
                    <a:pt x="9039" y="3392"/>
                  </a:cubicBezTo>
                  <a:cubicBezTo>
                    <a:pt x="9023" y="3392"/>
                    <a:pt x="9039" y="3292"/>
                    <a:pt x="9056" y="3309"/>
                  </a:cubicBezTo>
                  <a:cubicBezTo>
                    <a:pt x="9056" y="3309"/>
                    <a:pt x="9056" y="3309"/>
                    <a:pt x="9056" y="3292"/>
                  </a:cubicBezTo>
                  <a:lnTo>
                    <a:pt x="9039" y="3275"/>
                  </a:lnTo>
                  <a:cubicBezTo>
                    <a:pt x="9023" y="3325"/>
                    <a:pt x="8973" y="3259"/>
                    <a:pt x="8956" y="3309"/>
                  </a:cubicBezTo>
                  <a:cubicBezTo>
                    <a:pt x="8922" y="3275"/>
                    <a:pt x="8956" y="3242"/>
                    <a:pt x="8939" y="3225"/>
                  </a:cubicBezTo>
                  <a:cubicBezTo>
                    <a:pt x="8939" y="3208"/>
                    <a:pt x="8889" y="3208"/>
                    <a:pt x="8906" y="3225"/>
                  </a:cubicBezTo>
                  <a:close/>
                  <a:moveTo>
                    <a:pt x="8922" y="3008"/>
                  </a:moveTo>
                  <a:cubicBezTo>
                    <a:pt x="8956" y="3008"/>
                    <a:pt x="8922" y="3058"/>
                    <a:pt x="8939" y="3091"/>
                  </a:cubicBezTo>
                  <a:cubicBezTo>
                    <a:pt x="8906" y="3091"/>
                    <a:pt x="8889" y="3125"/>
                    <a:pt x="8906" y="3158"/>
                  </a:cubicBezTo>
                  <a:cubicBezTo>
                    <a:pt x="8922" y="3125"/>
                    <a:pt x="8906" y="3108"/>
                    <a:pt x="8939" y="3142"/>
                  </a:cubicBezTo>
                  <a:cubicBezTo>
                    <a:pt x="9006" y="3091"/>
                    <a:pt x="8989" y="3008"/>
                    <a:pt x="8922" y="3008"/>
                  </a:cubicBezTo>
                  <a:close/>
                  <a:moveTo>
                    <a:pt x="9173" y="2858"/>
                  </a:moveTo>
                  <a:cubicBezTo>
                    <a:pt x="9156" y="2874"/>
                    <a:pt x="9140" y="2891"/>
                    <a:pt x="9173" y="2924"/>
                  </a:cubicBezTo>
                  <a:cubicBezTo>
                    <a:pt x="9190" y="2908"/>
                    <a:pt x="9207" y="2891"/>
                    <a:pt x="9173" y="2858"/>
                  </a:cubicBezTo>
                  <a:close/>
                  <a:moveTo>
                    <a:pt x="8906" y="4061"/>
                  </a:moveTo>
                  <a:cubicBezTo>
                    <a:pt x="8906" y="4044"/>
                    <a:pt x="8906" y="4044"/>
                    <a:pt x="8939" y="4027"/>
                  </a:cubicBezTo>
                  <a:cubicBezTo>
                    <a:pt x="8939" y="4027"/>
                    <a:pt x="8939" y="4044"/>
                    <a:pt x="8939" y="4044"/>
                  </a:cubicBezTo>
                  <a:close/>
                  <a:moveTo>
                    <a:pt x="8922" y="2607"/>
                  </a:moveTo>
                  <a:lnTo>
                    <a:pt x="8889" y="2574"/>
                  </a:lnTo>
                  <a:lnTo>
                    <a:pt x="8906" y="2557"/>
                  </a:lnTo>
                  <a:cubicBezTo>
                    <a:pt x="8922" y="2557"/>
                    <a:pt x="8922" y="2557"/>
                    <a:pt x="8922" y="2557"/>
                  </a:cubicBezTo>
                  <a:cubicBezTo>
                    <a:pt x="8906" y="2574"/>
                    <a:pt x="8939" y="2574"/>
                    <a:pt x="8939" y="2590"/>
                  </a:cubicBezTo>
                  <a:cubicBezTo>
                    <a:pt x="8939" y="2590"/>
                    <a:pt x="8956" y="2590"/>
                    <a:pt x="8939" y="2607"/>
                  </a:cubicBezTo>
                  <a:cubicBezTo>
                    <a:pt x="8939" y="2607"/>
                    <a:pt x="8922" y="2590"/>
                    <a:pt x="8922" y="2607"/>
                  </a:cubicBezTo>
                  <a:close/>
                  <a:moveTo>
                    <a:pt x="8221" y="6433"/>
                  </a:moveTo>
                  <a:cubicBezTo>
                    <a:pt x="8187" y="6433"/>
                    <a:pt x="8171" y="6450"/>
                    <a:pt x="8154" y="6450"/>
                  </a:cubicBezTo>
                  <a:lnTo>
                    <a:pt x="8120" y="6416"/>
                  </a:lnTo>
                  <a:cubicBezTo>
                    <a:pt x="8154" y="6400"/>
                    <a:pt x="8154" y="6400"/>
                    <a:pt x="8171" y="6383"/>
                  </a:cubicBezTo>
                  <a:cubicBezTo>
                    <a:pt x="8187" y="6400"/>
                    <a:pt x="8204" y="6416"/>
                    <a:pt x="8221" y="6433"/>
                  </a:cubicBezTo>
                  <a:close/>
                  <a:moveTo>
                    <a:pt x="8538" y="6183"/>
                  </a:moveTo>
                  <a:cubicBezTo>
                    <a:pt x="8538" y="6216"/>
                    <a:pt x="8555" y="6216"/>
                    <a:pt x="8555" y="6266"/>
                  </a:cubicBezTo>
                  <a:cubicBezTo>
                    <a:pt x="8521" y="6249"/>
                    <a:pt x="8521" y="6233"/>
                    <a:pt x="8505" y="6199"/>
                  </a:cubicBezTo>
                  <a:cubicBezTo>
                    <a:pt x="8505" y="6166"/>
                    <a:pt x="8521" y="6199"/>
                    <a:pt x="8538" y="6183"/>
                  </a:cubicBezTo>
                  <a:close/>
                  <a:moveTo>
                    <a:pt x="8739" y="6467"/>
                  </a:moveTo>
                  <a:cubicBezTo>
                    <a:pt x="8705" y="6483"/>
                    <a:pt x="8689" y="6517"/>
                    <a:pt x="8672" y="6483"/>
                  </a:cubicBezTo>
                  <a:cubicBezTo>
                    <a:pt x="8672" y="6467"/>
                    <a:pt x="8722" y="6450"/>
                    <a:pt x="8739" y="6467"/>
                  </a:cubicBezTo>
                  <a:close/>
                  <a:moveTo>
                    <a:pt x="8388" y="6116"/>
                  </a:moveTo>
                  <a:cubicBezTo>
                    <a:pt x="8388" y="6082"/>
                    <a:pt x="8371" y="6082"/>
                    <a:pt x="8354" y="6066"/>
                  </a:cubicBezTo>
                  <a:cubicBezTo>
                    <a:pt x="8371" y="6066"/>
                    <a:pt x="8371" y="6049"/>
                    <a:pt x="8371" y="6049"/>
                  </a:cubicBezTo>
                  <a:cubicBezTo>
                    <a:pt x="8321" y="6032"/>
                    <a:pt x="8271" y="5982"/>
                    <a:pt x="8288" y="5932"/>
                  </a:cubicBezTo>
                  <a:cubicBezTo>
                    <a:pt x="8304" y="5965"/>
                    <a:pt x="8354" y="5932"/>
                    <a:pt x="8354" y="5899"/>
                  </a:cubicBezTo>
                  <a:cubicBezTo>
                    <a:pt x="8405" y="5949"/>
                    <a:pt x="8405" y="5999"/>
                    <a:pt x="8471" y="5982"/>
                  </a:cubicBezTo>
                  <a:cubicBezTo>
                    <a:pt x="8521" y="6049"/>
                    <a:pt x="8488" y="6099"/>
                    <a:pt x="8438" y="6132"/>
                  </a:cubicBezTo>
                  <a:cubicBezTo>
                    <a:pt x="8438" y="6082"/>
                    <a:pt x="8405" y="6116"/>
                    <a:pt x="8388" y="6116"/>
                  </a:cubicBezTo>
                  <a:close/>
                  <a:moveTo>
                    <a:pt x="8806" y="6266"/>
                  </a:moveTo>
                  <a:cubicBezTo>
                    <a:pt x="8822" y="6283"/>
                    <a:pt x="8856" y="6316"/>
                    <a:pt x="8806" y="6350"/>
                  </a:cubicBezTo>
                  <a:cubicBezTo>
                    <a:pt x="8806" y="6333"/>
                    <a:pt x="8789" y="6300"/>
                    <a:pt x="8772" y="6316"/>
                  </a:cubicBezTo>
                  <a:cubicBezTo>
                    <a:pt x="8789" y="6316"/>
                    <a:pt x="8772" y="6316"/>
                    <a:pt x="8772" y="6300"/>
                  </a:cubicBezTo>
                  <a:cubicBezTo>
                    <a:pt x="8789" y="6300"/>
                    <a:pt x="8772" y="6283"/>
                    <a:pt x="8806" y="6266"/>
                  </a:cubicBezTo>
                  <a:close/>
                  <a:moveTo>
                    <a:pt x="8505" y="6300"/>
                  </a:moveTo>
                  <a:cubicBezTo>
                    <a:pt x="8521" y="6333"/>
                    <a:pt x="8521" y="6366"/>
                    <a:pt x="8505" y="6400"/>
                  </a:cubicBezTo>
                  <a:cubicBezTo>
                    <a:pt x="8438" y="6350"/>
                    <a:pt x="8455" y="6383"/>
                    <a:pt x="8388" y="6316"/>
                  </a:cubicBezTo>
                  <a:cubicBezTo>
                    <a:pt x="8421" y="6283"/>
                    <a:pt x="8388" y="6233"/>
                    <a:pt x="8421" y="6199"/>
                  </a:cubicBezTo>
                  <a:cubicBezTo>
                    <a:pt x="8455" y="6233"/>
                    <a:pt x="8471" y="6233"/>
                    <a:pt x="8471" y="6266"/>
                  </a:cubicBezTo>
                  <a:cubicBezTo>
                    <a:pt x="8488" y="6266"/>
                    <a:pt x="8471" y="6216"/>
                    <a:pt x="8505" y="6266"/>
                  </a:cubicBezTo>
                  <a:cubicBezTo>
                    <a:pt x="8521" y="6283"/>
                    <a:pt x="8455" y="6249"/>
                    <a:pt x="8471" y="6283"/>
                  </a:cubicBezTo>
                  <a:cubicBezTo>
                    <a:pt x="8488" y="6283"/>
                    <a:pt x="8488" y="6316"/>
                    <a:pt x="8505" y="6300"/>
                  </a:cubicBezTo>
                  <a:close/>
                  <a:moveTo>
                    <a:pt x="7970" y="6918"/>
                  </a:moveTo>
                  <a:cubicBezTo>
                    <a:pt x="7953" y="6884"/>
                    <a:pt x="7920" y="6884"/>
                    <a:pt x="7903" y="6868"/>
                  </a:cubicBezTo>
                  <a:cubicBezTo>
                    <a:pt x="7920" y="6901"/>
                    <a:pt x="7937" y="6968"/>
                    <a:pt x="7887" y="7001"/>
                  </a:cubicBezTo>
                  <a:cubicBezTo>
                    <a:pt x="7853" y="6951"/>
                    <a:pt x="7820" y="6934"/>
                    <a:pt x="7803" y="6918"/>
                  </a:cubicBezTo>
                  <a:cubicBezTo>
                    <a:pt x="7786" y="6901"/>
                    <a:pt x="7820" y="6918"/>
                    <a:pt x="7820" y="6901"/>
                  </a:cubicBezTo>
                  <a:cubicBezTo>
                    <a:pt x="7770" y="6868"/>
                    <a:pt x="7719" y="6868"/>
                    <a:pt x="7703" y="6868"/>
                  </a:cubicBezTo>
                  <a:cubicBezTo>
                    <a:pt x="7686" y="6817"/>
                    <a:pt x="7619" y="6868"/>
                    <a:pt x="7603" y="6901"/>
                  </a:cubicBezTo>
                  <a:cubicBezTo>
                    <a:pt x="7586" y="6868"/>
                    <a:pt x="7586" y="6868"/>
                    <a:pt x="7536" y="6851"/>
                  </a:cubicBezTo>
                  <a:cubicBezTo>
                    <a:pt x="7569" y="6834"/>
                    <a:pt x="7569" y="6817"/>
                    <a:pt x="7552" y="6801"/>
                  </a:cubicBezTo>
                  <a:cubicBezTo>
                    <a:pt x="7536" y="6817"/>
                    <a:pt x="7569" y="6834"/>
                    <a:pt x="7536" y="6834"/>
                  </a:cubicBezTo>
                  <a:cubicBezTo>
                    <a:pt x="7519" y="6817"/>
                    <a:pt x="7519" y="6801"/>
                    <a:pt x="7502" y="6784"/>
                  </a:cubicBezTo>
                  <a:cubicBezTo>
                    <a:pt x="7486" y="6801"/>
                    <a:pt x="7469" y="6801"/>
                    <a:pt x="7452" y="6784"/>
                  </a:cubicBezTo>
                  <a:cubicBezTo>
                    <a:pt x="7502" y="6751"/>
                    <a:pt x="7486" y="6751"/>
                    <a:pt x="7519" y="6717"/>
                  </a:cubicBezTo>
                  <a:cubicBezTo>
                    <a:pt x="7552" y="6751"/>
                    <a:pt x="7603" y="6801"/>
                    <a:pt x="7619" y="6751"/>
                  </a:cubicBezTo>
                  <a:cubicBezTo>
                    <a:pt x="7636" y="6801"/>
                    <a:pt x="7653" y="6751"/>
                    <a:pt x="7669" y="6767"/>
                  </a:cubicBezTo>
                  <a:cubicBezTo>
                    <a:pt x="7669" y="6784"/>
                    <a:pt x="7686" y="6834"/>
                    <a:pt x="7719" y="6834"/>
                  </a:cubicBezTo>
                  <a:cubicBezTo>
                    <a:pt x="7736" y="6784"/>
                    <a:pt x="7753" y="6834"/>
                    <a:pt x="7786" y="6834"/>
                  </a:cubicBezTo>
                  <a:cubicBezTo>
                    <a:pt x="7770" y="6817"/>
                    <a:pt x="7786" y="6801"/>
                    <a:pt x="7770" y="6801"/>
                  </a:cubicBezTo>
                  <a:cubicBezTo>
                    <a:pt x="7770" y="6801"/>
                    <a:pt x="7753" y="6801"/>
                    <a:pt x="7753" y="6801"/>
                  </a:cubicBezTo>
                  <a:cubicBezTo>
                    <a:pt x="7786" y="6784"/>
                    <a:pt x="7820" y="6784"/>
                    <a:pt x="7853" y="6784"/>
                  </a:cubicBezTo>
                  <a:cubicBezTo>
                    <a:pt x="7853" y="6767"/>
                    <a:pt x="7836" y="6751"/>
                    <a:pt x="7836" y="6751"/>
                  </a:cubicBezTo>
                  <a:cubicBezTo>
                    <a:pt x="7870" y="6767"/>
                    <a:pt x="7920" y="6801"/>
                    <a:pt x="7920" y="6751"/>
                  </a:cubicBezTo>
                  <a:cubicBezTo>
                    <a:pt x="7937" y="6767"/>
                    <a:pt x="7920" y="6801"/>
                    <a:pt x="7920" y="6817"/>
                  </a:cubicBezTo>
                  <a:cubicBezTo>
                    <a:pt x="7937" y="6834"/>
                    <a:pt x="7953" y="6817"/>
                    <a:pt x="7970" y="6834"/>
                  </a:cubicBezTo>
                  <a:cubicBezTo>
                    <a:pt x="7953" y="6851"/>
                    <a:pt x="7953" y="6834"/>
                    <a:pt x="7937" y="6834"/>
                  </a:cubicBezTo>
                  <a:cubicBezTo>
                    <a:pt x="7937" y="6868"/>
                    <a:pt x="7987" y="6901"/>
                    <a:pt x="7970" y="6918"/>
                  </a:cubicBezTo>
                  <a:close/>
                  <a:moveTo>
                    <a:pt x="7920" y="6099"/>
                  </a:moveTo>
                  <a:cubicBezTo>
                    <a:pt x="7937" y="6082"/>
                    <a:pt x="7937" y="6082"/>
                    <a:pt x="7937" y="6066"/>
                  </a:cubicBezTo>
                  <a:lnTo>
                    <a:pt x="8020" y="6015"/>
                  </a:lnTo>
                  <a:cubicBezTo>
                    <a:pt x="8037" y="6015"/>
                    <a:pt x="8037" y="6032"/>
                    <a:pt x="8054" y="6049"/>
                  </a:cubicBezTo>
                  <a:cubicBezTo>
                    <a:pt x="8020" y="6066"/>
                    <a:pt x="7987" y="6149"/>
                    <a:pt x="7920" y="6099"/>
                  </a:cubicBezTo>
                  <a:close/>
                  <a:moveTo>
                    <a:pt x="8187" y="7319"/>
                  </a:moveTo>
                  <a:cubicBezTo>
                    <a:pt x="8221" y="7302"/>
                    <a:pt x="8254" y="7302"/>
                    <a:pt x="8271" y="7335"/>
                  </a:cubicBezTo>
                  <a:cubicBezTo>
                    <a:pt x="8237" y="7369"/>
                    <a:pt x="8221" y="7319"/>
                    <a:pt x="8187" y="7319"/>
                  </a:cubicBezTo>
                  <a:close/>
                  <a:moveTo>
                    <a:pt x="8689" y="5832"/>
                  </a:moveTo>
                  <a:cubicBezTo>
                    <a:pt x="8638" y="5848"/>
                    <a:pt x="8705" y="5899"/>
                    <a:pt x="8672" y="5915"/>
                  </a:cubicBezTo>
                  <a:cubicBezTo>
                    <a:pt x="8672" y="5899"/>
                    <a:pt x="8655" y="5882"/>
                    <a:pt x="8638" y="5882"/>
                  </a:cubicBezTo>
                  <a:cubicBezTo>
                    <a:pt x="8638" y="5882"/>
                    <a:pt x="8638" y="5899"/>
                    <a:pt x="8638" y="5882"/>
                  </a:cubicBezTo>
                  <a:cubicBezTo>
                    <a:pt x="8638" y="5882"/>
                    <a:pt x="8622" y="5865"/>
                    <a:pt x="8622" y="5848"/>
                  </a:cubicBezTo>
                  <a:cubicBezTo>
                    <a:pt x="8638" y="5848"/>
                    <a:pt x="8622" y="5832"/>
                    <a:pt x="8638" y="5815"/>
                  </a:cubicBezTo>
                  <a:cubicBezTo>
                    <a:pt x="8655" y="5832"/>
                    <a:pt x="8638" y="5848"/>
                    <a:pt x="8638" y="5848"/>
                  </a:cubicBezTo>
                  <a:cubicBezTo>
                    <a:pt x="8655" y="5848"/>
                    <a:pt x="8672" y="5832"/>
                    <a:pt x="8638" y="5815"/>
                  </a:cubicBezTo>
                  <a:cubicBezTo>
                    <a:pt x="8672" y="5798"/>
                    <a:pt x="8672" y="5815"/>
                    <a:pt x="8689" y="5832"/>
                  </a:cubicBezTo>
                  <a:close/>
                  <a:moveTo>
                    <a:pt x="8672" y="5999"/>
                  </a:moveTo>
                  <a:cubicBezTo>
                    <a:pt x="8689" y="5999"/>
                    <a:pt x="8672" y="5982"/>
                    <a:pt x="8672" y="5965"/>
                  </a:cubicBezTo>
                  <a:cubicBezTo>
                    <a:pt x="8689" y="5949"/>
                    <a:pt x="8722" y="5949"/>
                    <a:pt x="8739" y="5965"/>
                  </a:cubicBezTo>
                  <a:cubicBezTo>
                    <a:pt x="8705" y="5982"/>
                    <a:pt x="8689" y="6015"/>
                    <a:pt x="8672" y="5999"/>
                  </a:cubicBezTo>
                  <a:close/>
                  <a:moveTo>
                    <a:pt x="8572" y="5715"/>
                  </a:moveTo>
                  <a:cubicBezTo>
                    <a:pt x="8555" y="5731"/>
                    <a:pt x="8555" y="5748"/>
                    <a:pt x="8538" y="5765"/>
                  </a:cubicBezTo>
                  <a:cubicBezTo>
                    <a:pt x="8572" y="5815"/>
                    <a:pt x="8588" y="5782"/>
                    <a:pt x="8638" y="5798"/>
                  </a:cubicBezTo>
                  <a:cubicBezTo>
                    <a:pt x="8655" y="5782"/>
                    <a:pt x="8672" y="5782"/>
                    <a:pt x="8672" y="5748"/>
                  </a:cubicBezTo>
                  <a:cubicBezTo>
                    <a:pt x="8672" y="5748"/>
                    <a:pt x="8689" y="5748"/>
                    <a:pt x="8689" y="5748"/>
                  </a:cubicBezTo>
                  <a:cubicBezTo>
                    <a:pt x="8722" y="5782"/>
                    <a:pt x="8689" y="5782"/>
                    <a:pt x="8722" y="5815"/>
                  </a:cubicBezTo>
                  <a:cubicBezTo>
                    <a:pt x="8739" y="5765"/>
                    <a:pt x="8789" y="5748"/>
                    <a:pt x="8755" y="5681"/>
                  </a:cubicBezTo>
                  <a:cubicBezTo>
                    <a:pt x="8772" y="5665"/>
                    <a:pt x="8789" y="5681"/>
                    <a:pt x="8806" y="5681"/>
                  </a:cubicBezTo>
                  <a:cubicBezTo>
                    <a:pt x="8822" y="5715"/>
                    <a:pt x="8772" y="5648"/>
                    <a:pt x="8755" y="5631"/>
                  </a:cubicBezTo>
                  <a:cubicBezTo>
                    <a:pt x="8772" y="5598"/>
                    <a:pt x="8822" y="5614"/>
                    <a:pt x="8872" y="5581"/>
                  </a:cubicBezTo>
                  <a:lnTo>
                    <a:pt x="8872" y="5614"/>
                  </a:lnTo>
                  <a:cubicBezTo>
                    <a:pt x="8822" y="5631"/>
                    <a:pt x="8856" y="5715"/>
                    <a:pt x="8789" y="5731"/>
                  </a:cubicBezTo>
                  <a:cubicBezTo>
                    <a:pt x="8806" y="5731"/>
                    <a:pt x="8806" y="5748"/>
                    <a:pt x="8789" y="5748"/>
                  </a:cubicBezTo>
                  <a:cubicBezTo>
                    <a:pt x="8806" y="5782"/>
                    <a:pt x="8806" y="5815"/>
                    <a:pt x="8822" y="5848"/>
                  </a:cubicBezTo>
                  <a:cubicBezTo>
                    <a:pt x="8839" y="5832"/>
                    <a:pt x="8856" y="5882"/>
                    <a:pt x="8889" y="5882"/>
                  </a:cubicBezTo>
                  <a:cubicBezTo>
                    <a:pt x="8922" y="5882"/>
                    <a:pt x="8939" y="5798"/>
                    <a:pt x="8956" y="5815"/>
                  </a:cubicBezTo>
                  <a:cubicBezTo>
                    <a:pt x="8973" y="5798"/>
                    <a:pt x="8973" y="5782"/>
                    <a:pt x="8989" y="5765"/>
                  </a:cubicBezTo>
                  <a:cubicBezTo>
                    <a:pt x="8922" y="5698"/>
                    <a:pt x="9006" y="5731"/>
                    <a:pt x="8956" y="5665"/>
                  </a:cubicBezTo>
                  <a:cubicBezTo>
                    <a:pt x="8989" y="5698"/>
                    <a:pt x="8989" y="5581"/>
                    <a:pt x="9023" y="5631"/>
                  </a:cubicBezTo>
                  <a:cubicBezTo>
                    <a:pt x="9056" y="5648"/>
                    <a:pt x="9039" y="5564"/>
                    <a:pt x="9006" y="5564"/>
                  </a:cubicBezTo>
                  <a:cubicBezTo>
                    <a:pt x="8989" y="5581"/>
                    <a:pt x="9023" y="5581"/>
                    <a:pt x="9006" y="5598"/>
                  </a:cubicBezTo>
                  <a:cubicBezTo>
                    <a:pt x="8989" y="5581"/>
                    <a:pt x="8956" y="5548"/>
                    <a:pt x="8956" y="5514"/>
                  </a:cubicBezTo>
                  <a:cubicBezTo>
                    <a:pt x="8939" y="5531"/>
                    <a:pt x="8939" y="5548"/>
                    <a:pt x="8956" y="5564"/>
                  </a:cubicBezTo>
                  <a:cubicBezTo>
                    <a:pt x="8939" y="5564"/>
                    <a:pt x="8922" y="5564"/>
                    <a:pt x="8906" y="5548"/>
                  </a:cubicBezTo>
                  <a:cubicBezTo>
                    <a:pt x="8906" y="5564"/>
                    <a:pt x="8922" y="5564"/>
                    <a:pt x="8922" y="5581"/>
                  </a:cubicBezTo>
                  <a:cubicBezTo>
                    <a:pt x="8906" y="5564"/>
                    <a:pt x="8889" y="5598"/>
                    <a:pt x="8872" y="5581"/>
                  </a:cubicBezTo>
                  <a:cubicBezTo>
                    <a:pt x="8889" y="5548"/>
                    <a:pt x="8872" y="5514"/>
                    <a:pt x="8839" y="5498"/>
                  </a:cubicBezTo>
                  <a:lnTo>
                    <a:pt x="8705" y="5581"/>
                  </a:lnTo>
                  <a:cubicBezTo>
                    <a:pt x="8705" y="5614"/>
                    <a:pt x="8689" y="5631"/>
                    <a:pt x="8672" y="5665"/>
                  </a:cubicBezTo>
                  <a:cubicBezTo>
                    <a:pt x="8689" y="5698"/>
                    <a:pt x="8705" y="5698"/>
                    <a:pt x="8722" y="5715"/>
                  </a:cubicBezTo>
                  <a:cubicBezTo>
                    <a:pt x="8705" y="5715"/>
                    <a:pt x="8689" y="5715"/>
                    <a:pt x="8672" y="5698"/>
                  </a:cubicBezTo>
                  <a:cubicBezTo>
                    <a:pt x="8672" y="5715"/>
                    <a:pt x="8655" y="5765"/>
                    <a:pt x="8638" y="5715"/>
                  </a:cubicBezTo>
                  <a:cubicBezTo>
                    <a:pt x="8622" y="5731"/>
                    <a:pt x="8655" y="5748"/>
                    <a:pt x="8622" y="5765"/>
                  </a:cubicBezTo>
                  <a:cubicBezTo>
                    <a:pt x="8605" y="5765"/>
                    <a:pt x="8588" y="5731"/>
                    <a:pt x="8572" y="5715"/>
                  </a:cubicBezTo>
                  <a:close/>
                  <a:moveTo>
                    <a:pt x="8638" y="5631"/>
                  </a:moveTo>
                  <a:cubicBezTo>
                    <a:pt x="8638" y="5631"/>
                    <a:pt x="8638" y="5648"/>
                    <a:pt x="8605" y="5648"/>
                  </a:cubicBezTo>
                  <a:lnTo>
                    <a:pt x="8605" y="5648"/>
                  </a:lnTo>
                  <a:close/>
                  <a:moveTo>
                    <a:pt x="9123" y="6283"/>
                  </a:moveTo>
                  <a:cubicBezTo>
                    <a:pt x="9140" y="6266"/>
                    <a:pt x="9156" y="6316"/>
                    <a:pt x="9173" y="6316"/>
                  </a:cubicBezTo>
                  <a:cubicBezTo>
                    <a:pt x="9156" y="6316"/>
                    <a:pt x="9156" y="6316"/>
                    <a:pt x="9156" y="6333"/>
                  </a:cubicBezTo>
                  <a:cubicBezTo>
                    <a:pt x="9140" y="6333"/>
                    <a:pt x="9123" y="6316"/>
                    <a:pt x="9123" y="6283"/>
                  </a:cubicBezTo>
                  <a:close/>
                  <a:moveTo>
                    <a:pt x="9073" y="6483"/>
                  </a:moveTo>
                  <a:cubicBezTo>
                    <a:pt x="9056" y="6517"/>
                    <a:pt x="9039" y="6550"/>
                    <a:pt x="9006" y="6533"/>
                  </a:cubicBezTo>
                  <a:cubicBezTo>
                    <a:pt x="9039" y="6517"/>
                    <a:pt x="9039" y="6483"/>
                    <a:pt x="9023" y="6517"/>
                  </a:cubicBezTo>
                  <a:cubicBezTo>
                    <a:pt x="9006" y="6467"/>
                    <a:pt x="8989" y="6467"/>
                    <a:pt x="9006" y="6450"/>
                  </a:cubicBezTo>
                  <a:cubicBezTo>
                    <a:pt x="9023" y="6467"/>
                    <a:pt x="9006" y="6433"/>
                    <a:pt x="9039" y="6433"/>
                  </a:cubicBezTo>
                  <a:cubicBezTo>
                    <a:pt x="9039" y="6467"/>
                    <a:pt x="9056" y="6467"/>
                    <a:pt x="9073" y="6483"/>
                  </a:cubicBezTo>
                  <a:close/>
                  <a:moveTo>
                    <a:pt x="8989" y="6483"/>
                  </a:moveTo>
                  <a:cubicBezTo>
                    <a:pt x="8973" y="6500"/>
                    <a:pt x="8956" y="6517"/>
                    <a:pt x="8956" y="6550"/>
                  </a:cubicBezTo>
                  <a:cubicBezTo>
                    <a:pt x="8939" y="6500"/>
                    <a:pt x="8973" y="6483"/>
                    <a:pt x="8939" y="6450"/>
                  </a:cubicBezTo>
                  <a:cubicBezTo>
                    <a:pt x="8956" y="6483"/>
                    <a:pt x="8989" y="6450"/>
                    <a:pt x="8989" y="6483"/>
                  </a:cubicBezTo>
                  <a:close/>
                  <a:moveTo>
                    <a:pt x="9023" y="6617"/>
                  </a:moveTo>
                  <a:cubicBezTo>
                    <a:pt x="8989" y="6650"/>
                    <a:pt x="8973" y="6600"/>
                    <a:pt x="8956" y="6567"/>
                  </a:cubicBezTo>
                  <a:cubicBezTo>
                    <a:pt x="9023" y="6550"/>
                    <a:pt x="8973" y="6617"/>
                    <a:pt x="9023" y="6617"/>
                  </a:cubicBezTo>
                  <a:close/>
                  <a:moveTo>
                    <a:pt x="9340" y="3693"/>
                  </a:moveTo>
                  <a:cubicBezTo>
                    <a:pt x="9357" y="3693"/>
                    <a:pt x="9357" y="3643"/>
                    <a:pt x="9374" y="3676"/>
                  </a:cubicBezTo>
                  <a:cubicBezTo>
                    <a:pt x="9374" y="3676"/>
                    <a:pt x="9374" y="3693"/>
                    <a:pt x="9374" y="3693"/>
                  </a:cubicBezTo>
                  <a:cubicBezTo>
                    <a:pt x="9357" y="3710"/>
                    <a:pt x="9357" y="3693"/>
                    <a:pt x="9323" y="3710"/>
                  </a:cubicBezTo>
                  <a:cubicBezTo>
                    <a:pt x="9323" y="3676"/>
                    <a:pt x="9307" y="3693"/>
                    <a:pt x="9290" y="3676"/>
                  </a:cubicBezTo>
                  <a:cubicBezTo>
                    <a:pt x="9307" y="3660"/>
                    <a:pt x="9290" y="3626"/>
                    <a:pt x="9290" y="3609"/>
                  </a:cubicBezTo>
                  <a:cubicBezTo>
                    <a:pt x="9307" y="3643"/>
                    <a:pt x="9323" y="3643"/>
                    <a:pt x="9323" y="3676"/>
                  </a:cubicBezTo>
                  <a:cubicBezTo>
                    <a:pt x="9340" y="3676"/>
                    <a:pt x="9340" y="3660"/>
                    <a:pt x="9340" y="3660"/>
                  </a:cubicBezTo>
                  <a:cubicBezTo>
                    <a:pt x="9357" y="3676"/>
                    <a:pt x="9340" y="3676"/>
                    <a:pt x="9340" y="3693"/>
                  </a:cubicBezTo>
                  <a:close/>
                  <a:moveTo>
                    <a:pt x="8271" y="6901"/>
                  </a:moveTo>
                  <a:cubicBezTo>
                    <a:pt x="8304" y="6884"/>
                    <a:pt x="8321" y="6901"/>
                    <a:pt x="8338" y="6918"/>
                  </a:cubicBezTo>
                  <a:cubicBezTo>
                    <a:pt x="8321" y="6951"/>
                    <a:pt x="8271" y="6934"/>
                    <a:pt x="8271" y="6901"/>
                  </a:cubicBezTo>
                  <a:close/>
                  <a:moveTo>
                    <a:pt x="8371" y="6817"/>
                  </a:moveTo>
                  <a:cubicBezTo>
                    <a:pt x="8405" y="6817"/>
                    <a:pt x="8405" y="6801"/>
                    <a:pt x="8438" y="6801"/>
                  </a:cubicBezTo>
                  <a:cubicBezTo>
                    <a:pt x="8455" y="6817"/>
                    <a:pt x="8471" y="6834"/>
                    <a:pt x="8471" y="6868"/>
                  </a:cubicBezTo>
                  <a:cubicBezTo>
                    <a:pt x="8421" y="6817"/>
                    <a:pt x="8421" y="6851"/>
                    <a:pt x="8371" y="6817"/>
                  </a:cubicBezTo>
                  <a:close/>
                  <a:moveTo>
                    <a:pt x="8806" y="7285"/>
                  </a:moveTo>
                  <a:cubicBezTo>
                    <a:pt x="8839" y="7319"/>
                    <a:pt x="8806" y="7335"/>
                    <a:pt x="8822" y="7352"/>
                  </a:cubicBezTo>
                  <a:cubicBezTo>
                    <a:pt x="8822" y="7352"/>
                    <a:pt x="8839" y="7352"/>
                    <a:pt x="8839" y="7352"/>
                  </a:cubicBezTo>
                  <a:cubicBezTo>
                    <a:pt x="8839" y="7386"/>
                    <a:pt x="8806" y="7369"/>
                    <a:pt x="8789" y="7352"/>
                  </a:cubicBezTo>
                  <a:cubicBezTo>
                    <a:pt x="8789" y="7335"/>
                    <a:pt x="8789" y="7302"/>
                    <a:pt x="8806" y="7285"/>
                  </a:cubicBezTo>
                  <a:close/>
                  <a:moveTo>
                    <a:pt x="8755" y="7302"/>
                  </a:moveTo>
                  <a:cubicBezTo>
                    <a:pt x="8789" y="7335"/>
                    <a:pt x="8789" y="7352"/>
                    <a:pt x="8755" y="7386"/>
                  </a:cubicBezTo>
                  <a:cubicBezTo>
                    <a:pt x="8705" y="7352"/>
                    <a:pt x="8705" y="7335"/>
                    <a:pt x="8705" y="7269"/>
                  </a:cubicBezTo>
                  <a:cubicBezTo>
                    <a:pt x="8705" y="7269"/>
                    <a:pt x="8722" y="7285"/>
                    <a:pt x="8739" y="7285"/>
                  </a:cubicBezTo>
                  <a:cubicBezTo>
                    <a:pt x="8739" y="7269"/>
                    <a:pt x="8722" y="7252"/>
                    <a:pt x="8705" y="7218"/>
                  </a:cubicBezTo>
                  <a:cubicBezTo>
                    <a:pt x="8722" y="7218"/>
                    <a:pt x="8772" y="7185"/>
                    <a:pt x="8772" y="7235"/>
                  </a:cubicBezTo>
                  <a:cubicBezTo>
                    <a:pt x="8739" y="7202"/>
                    <a:pt x="8772" y="7269"/>
                    <a:pt x="8789" y="7252"/>
                  </a:cubicBezTo>
                  <a:cubicBezTo>
                    <a:pt x="8789" y="7252"/>
                    <a:pt x="8789" y="7235"/>
                    <a:pt x="8789" y="7252"/>
                  </a:cubicBezTo>
                  <a:cubicBezTo>
                    <a:pt x="8772" y="7269"/>
                    <a:pt x="8806" y="7285"/>
                    <a:pt x="8789" y="7302"/>
                  </a:cubicBezTo>
                  <a:cubicBezTo>
                    <a:pt x="8772" y="7302"/>
                    <a:pt x="8722" y="7302"/>
                    <a:pt x="8739" y="7319"/>
                  </a:cubicBezTo>
                  <a:cubicBezTo>
                    <a:pt x="8739" y="7319"/>
                    <a:pt x="8755" y="7319"/>
                    <a:pt x="8755" y="7302"/>
                  </a:cubicBezTo>
                  <a:close/>
                  <a:moveTo>
                    <a:pt x="8421" y="6717"/>
                  </a:moveTo>
                  <a:cubicBezTo>
                    <a:pt x="8438" y="6734"/>
                    <a:pt x="8455" y="6734"/>
                    <a:pt x="8471" y="6767"/>
                  </a:cubicBezTo>
                  <a:cubicBezTo>
                    <a:pt x="8455" y="6767"/>
                    <a:pt x="8471" y="6801"/>
                    <a:pt x="8455" y="6801"/>
                  </a:cubicBezTo>
                  <a:cubicBezTo>
                    <a:pt x="8438" y="6784"/>
                    <a:pt x="8438" y="6767"/>
                    <a:pt x="8421" y="6784"/>
                  </a:cubicBezTo>
                  <a:cubicBezTo>
                    <a:pt x="8421" y="6801"/>
                    <a:pt x="8371" y="6784"/>
                    <a:pt x="8405" y="6767"/>
                  </a:cubicBezTo>
                  <a:cubicBezTo>
                    <a:pt x="8405" y="6784"/>
                    <a:pt x="8421" y="6767"/>
                    <a:pt x="8438" y="6751"/>
                  </a:cubicBezTo>
                  <a:cubicBezTo>
                    <a:pt x="8421" y="6751"/>
                    <a:pt x="8388" y="6751"/>
                    <a:pt x="8421" y="6717"/>
                  </a:cubicBezTo>
                  <a:close/>
                  <a:moveTo>
                    <a:pt x="8588" y="6784"/>
                  </a:moveTo>
                  <a:cubicBezTo>
                    <a:pt x="8605" y="6801"/>
                    <a:pt x="8605" y="6801"/>
                    <a:pt x="8622" y="6834"/>
                  </a:cubicBezTo>
                  <a:cubicBezTo>
                    <a:pt x="8588" y="6868"/>
                    <a:pt x="8588" y="6884"/>
                    <a:pt x="8555" y="6851"/>
                  </a:cubicBezTo>
                  <a:cubicBezTo>
                    <a:pt x="8572" y="6817"/>
                    <a:pt x="8505" y="6817"/>
                    <a:pt x="8488" y="6767"/>
                  </a:cubicBezTo>
                  <a:cubicBezTo>
                    <a:pt x="8538" y="6751"/>
                    <a:pt x="8555" y="6767"/>
                    <a:pt x="8521" y="6734"/>
                  </a:cubicBezTo>
                  <a:cubicBezTo>
                    <a:pt x="8538" y="6734"/>
                    <a:pt x="8538" y="6734"/>
                    <a:pt x="8555" y="6734"/>
                  </a:cubicBezTo>
                  <a:cubicBezTo>
                    <a:pt x="8588" y="6767"/>
                    <a:pt x="8538" y="6801"/>
                    <a:pt x="8588" y="6817"/>
                  </a:cubicBezTo>
                  <a:cubicBezTo>
                    <a:pt x="8588" y="6801"/>
                    <a:pt x="8588" y="6801"/>
                    <a:pt x="8588" y="6784"/>
                  </a:cubicBezTo>
                  <a:close/>
                  <a:moveTo>
                    <a:pt x="8705" y="6918"/>
                  </a:moveTo>
                  <a:cubicBezTo>
                    <a:pt x="8722" y="6934"/>
                    <a:pt x="8739" y="6901"/>
                    <a:pt x="8755" y="6951"/>
                  </a:cubicBezTo>
                  <a:cubicBezTo>
                    <a:pt x="8739" y="6968"/>
                    <a:pt x="8689" y="6951"/>
                    <a:pt x="8705" y="6918"/>
                  </a:cubicBezTo>
                  <a:close/>
                  <a:moveTo>
                    <a:pt x="8739" y="7001"/>
                  </a:moveTo>
                  <a:cubicBezTo>
                    <a:pt x="8722" y="7001"/>
                    <a:pt x="8789" y="7018"/>
                    <a:pt x="8789" y="6985"/>
                  </a:cubicBezTo>
                  <a:cubicBezTo>
                    <a:pt x="8806" y="7035"/>
                    <a:pt x="8789" y="7085"/>
                    <a:pt x="8772" y="7135"/>
                  </a:cubicBezTo>
                  <a:cubicBezTo>
                    <a:pt x="8755" y="7118"/>
                    <a:pt x="8722" y="7118"/>
                    <a:pt x="8705" y="7102"/>
                  </a:cubicBezTo>
                  <a:cubicBezTo>
                    <a:pt x="8705" y="7102"/>
                    <a:pt x="8722" y="7135"/>
                    <a:pt x="8705" y="7135"/>
                  </a:cubicBezTo>
                  <a:cubicBezTo>
                    <a:pt x="8689" y="7118"/>
                    <a:pt x="8705" y="7152"/>
                    <a:pt x="8689" y="7135"/>
                  </a:cubicBezTo>
                  <a:cubicBezTo>
                    <a:pt x="8689" y="7085"/>
                    <a:pt x="8622" y="7068"/>
                    <a:pt x="8638" y="7018"/>
                  </a:cubicBezTo>
                  <a:cubicBezTo>
                    <a:pt x="8622" y="7035"/>
                    <a:pt x="8538" y="7085"/>
                    <a:pt x="8555" y="6985"/>
                  </a:cubicBezTo>
                  <a:cubicBezTo>
                    <a:pt x="8588" y="7018"/>
                    <a:pt x="8655" y="6918"/>
                    <a:pt x="8689" y="6951"/>
                  </a:cubicBezTo>
                  <a:cubicBezTo>
                    <a:pt x="8672" y="6968"/>
                    <a:pt x="8705" y="7001"/>
                    <a:pt x="8739" y="7001"/>
                  </a:cubicBezTo>
                  <a:close/>
                  <a:moveTo>
                    <a:pt x="8806" y="6851"/>
                  </a:moveTo>
                  <a:cubicBezTo>
                    <a:pt x="8789" y="6851"/>
                    <a:pt x="8772" y="6801"/>
                    <a:pt x="8755" y="6801"/>
                  </a:cubicBezTo>
                  <a:cubicBezTo>
                    <a:pt x="8772" y="6834"/>
                    <a:pt x="8772" y="6834"/>
                    <a:pt x="8755" y="6851"/>
                  </a:cubicBezTo>
                  <a:lnTo>
                    <a:pt x="8739" y="6817"/>
                  </a:lnTo>
                  <a:cubicBezTo>
                    <a:pt x="8789" y="6767"/>
                    <a:pt x="8806" y="6801"/>
                    <a:pt x="8856" y="6851"/>
                  </a:cubicBezTo>
                  <a:cubicBezTo>
                    <a:pt x="8822" y="6868"/>
                    <a:pt x="8806" y="6817"/>
                    <a:pt x="8806" y="6851"/>
                  </a:cubicBezTo>
                  <a:close/>
                  <a:moveTo>
                    <a:pt x="8622" y="6617"/>
                  </a:moveTo>
                  <a:cubicBezTo>
                    <a:pt x="8622" y="6650"/>
                    <a:pt x="8655" y="6634"/>
                    <a:pt x="8672" y="6667"/>
                  </a:cubicBezTo>
                  <a:cubicBezTo>
                    <a:pt x="8655" y="6684"/>
                    <a:pt x="8655" y="6667"/>
                    <a:pt x="8638" y="6684"/>
                  </a:cubicBezTo>
                  <a:cubicBezTo>
                    <a:pt x="8622" y="6650"/>
                    <a:pt x="8605" y="6617"/>
                    <a:pt x="8622" y="6617"/>
                  </a:cubicBezTo>
                  <a:close/>
                  <a:moveTo>
                    <a:pt x="8739" y="6550"/>
                  </a:moveTo>
                  <a:cubicBezTo>
                    <a:pt x="8755" y="6584"/>
                    <a:pt x="8772" y="6517"/>
                    <a:pt x="8789" y="6550"/>
                  </a:cubicBezTo>
                  <a:cubicBezTo>
                    <a:pt x="8755" y="6567"/>
                    <a:pt x="8789" y="6567"/>
                    <a:pt x="8806" y="6584"/>
                  </a:cubicBezTo>
                  <a:cubicBezTo>
                    <a:pt x="8789" y="6600"/>
                    <a:pt x="8772" y="6600"/>
                    <a:pt x="8755" y="6600"/>
                  </a:cubicBezTo>
                  <a:cubicBezTo>
                    <a:pt x="8755" y="6550"/>
                    <a:pt x="8722" y="6584"/>
                    <a:pt x="8739" y="6550"/>
                  </a:cubicBezTo>
                  <a:close/>
                  <a:moveTo>
                    <a:pt x="8956" y="6834"/>
                  </a:moveTo>
                  <a:cubicBezTo>
                    <a:pt x="8956" y="6784"/>
                    <a:pt x="8922" y="6817"/>
                    <a:pt x="8906" y="6801"/>
                  </a:cubicBezTo>
                  <a:cubicBezTo>
                    <a:pt x="8922" y="6767"/>
                    <a:pt x="8906" y="6734"/>
                    <a:pt x="8922" y="6701"/>
                  </a:cubicBezTo>
                  <a:cubicBezTo>
                    <a:pt x="8939" y="6734"/>
                    <a:pt x="8973" y="6701"/>
                    <a:pt x="8989" y="6684"/>
                  </a:cubicBezTo>
                  <a:cubicBezTo>
                    <a:pt x="9006" y="6734"/>
                    <a:pt x="8989" y="6751"/>
                    <a:pt x="8989" y="6751"/>
                  </a:cubicBezTo>
                  <a:cubicBezTo>
                    <a:pt x="8989" y="6751"/>
                    <a:pt x="8989" y="6751"/>
                    <a:pt x="9006" y="6767"/>
                  </a:cubicBezTo>
                  <a:cubicBezTo>
                    <a:pt x="9006" y="6767"/>
                    <a:pt x="9023" y="6751"/>
                    <a:pt x="9023" y="6751"/>
                  </a:cubicBezTo>
                  <a:cubicBezTo>
                    <a:pt x="9039" y="6784"/>
                    <a:pt x="9039" y="6801"/>
                    <a:pt x="9006" y="6817"/>
                  </a:cubicBezTo>
                  <a:cubicBezTo>
                    <a:pt x="8989" y="6801"/>
                    <a:pt x="8973" y="6801"/>
                    <a:pt x="8956" y="6834"/>
                  </a:cubicBezTo>
                  <a:close/>
                  <a:moveTo>
                    <a:pt x="8789" y="6617"/>
                  </a:moveTo>
                  <a:cubicBezTo>
                    <a:pt x="8789" y="6667"/>
                    <a:pt x="8822" y="6751"/>
                    <a:pt x="8755" y="6767"/>
                  </a:cubicBezTo>
                  <a:cubicBezTo>
                    <a:pt x="8789" y="6784"/>
                    <a:pt x="8722" y="6801"/>
                    <a:pt x="8722" y="6784"/>
                  </a:cubicBezTo>
                  <a:cubicBezTo>
                    <a:pt x="8722" y="6734"/>
                    <a:pt x="8739" y="6634"/>
                    <a:pt x="8789" y="6617"/>
                  </a:cubicBezTo>
                  <a:close/>
                  <a:moveTo>
                    <a:pt x="8705" y="7503"/>
                  </a:moveTo>
                  <a:cubicBezTo>
                    <a:pt x="8689" y="7486"/>
                    <a:pt x="8705" y="7469"/>
                    <a:pt x="8672" y="7452"/>
                  </a:cubicBezTo>
                  <a:cubicBezTo>
                    <a:pt x="8722" y="7436"/>
                    <a:pt x="8722" y="7486"/>
                    <a:pt x="8705" y="7503"/>
                  </a:cubicBezTo>
                  <a:close/>
                  <a:moveTo>
                    <a:pt x="8521" y="7252"/>
                  </a:moveTo>
                  <a:cubicBezTo>
                    <a:pt x="8521" y="7202"/>
                    <a:pt x="8455" y="7218"/>
                    <a:pt x="8421" y="7218"/>
                  </a:cubicBezTo>
                  <a:cubicBezTo>
                    <a:pt x="8421" y="7185"/>
                    <a:pt x="8421" y="7218"/>
                    <a:pt x="8388" y="7168"/>
                  </a:cubicBezTo>
                  <a:cubicBezTo>
                    <a:pt x="8405" y="7168"/>
                    <a:pt x="8421" y="7152"/>
                    <a:pt x="8421" y="7135"/>
                  </a:cubicBezTo>
                  <a:cubicBezTo>
                    <a:pt x="8405" y="7135"/>
                    <a:pt x="8405" y="7102"/>
                    <a:pt x="8388" y="7102"/>
                  </a:cubicBezTo>
                  <a:cubicBezTo>
                    <a:pt x="8405" y="7152"/>
                    <a:pt x="8338" y="7118"/>
                    <a:pt x="8321" y="7102"/>
                  </a:cubicBezTo>
                  <a:cubicBezTo>
                    <a:pt x="8304" y="7051"/>
                    <a:pt x="8338" y="7051"/>
                    <a:pt x="8338" y="7001"/>
                  </a:cubicBezTo>
                  <a:cubicBezTo>
                    <a:pt x="8371" y="7068"/>
                    <a:pt x="8405" y="7001"/>
                    <a:pt x="8455" y="7018"/>
                  </a:cubicBezTo>
                  <a:cubicBezTo>
                    <a:pt x="8455" y="7035"/>
                    <a:pt x="8405" y="7035"/>
                    <a:pt x="8421" y="7051"/>
                  </a:cubicBezTo>
                  <a:cubicBezTo>
                    <a:pt x="8438" y="7051"/>
                    <a:pt x="8438" y="7051"/>
                    <a:pt x="8455" y="7068"/>
                  </a:cubicBezTo>
                  <a:cubicBezTo>
                    <a:pt x="8455" y="7102"/>
                    <a:pt x="8421" y="7068"/>
                    <a:pt x="8421" y="7102"/>
                  </a:cubicBezTo>
                  <a:cubicBezTo>
                    <a:pt x="8471" y="7102"/>
                    <a:pt x="8455" y="7135"/>
                    <a:pt x="8455" y="7168"/>
                  </a:cubicBezTo>
                  <a:cubicBezTo>
                    <a:pt x="8505" y="7135"/>
                    <a:pt x="8505" y="7252"/>
                    <a:pt x="8538" y="7202"/>
                  </a:cubicBezTo>
                  <a:cubicBezTo>
                    <a:pt x="8555" y="7218"/>
                    <a:pt x="8555" y="7235"/>
                    <a:pt x="8521" y="7252"/>
                  </a:cubicBezTo>
                  <a:close/>
                  <a:moveTo>
                    <a:pt x="9190" y="6032"/>
                  </a:moveTo>
                  <a:cubicBezTo>
                    <a:pt x="9207" y="6015"/>
                    <a:pt x="9223" y="6032"/>
                    <a:pt x="9223" y="6049"/>
                  </a:cubicBezTo>
                  <a:cubicBezTo>
                    <a:pt x="9207" y="6082"/>
                    <a:pt x="9190" y="6049"/>
                    <a:pt x="9190" y="6032"/>
                  </a:cubicBezTo>
                  <a:close/>
                  <a:moveTo>
                    <a:pt x="9273" y="5832"/>
                  </a:moveTo>
                  <a:cubicBezTo>
                    <a:pt x="9290" y="5782"/>
                    <a:pt x="9340" y="5748"/>
                    <a:pt x="9273" y="5698"/>
                  </a:cubicBezTo>
                  <a:cubicBezTo>
                    <a:pt x="9273" y="5665"/>
                    <a:pt x="9290" y="5648"/>
                    <a:pt x="9307" y="5631"/>
                  </a:cubicBezTo>
                  <a:cubicBezTo>
                    <a:pt x="9340" y="5648"/>
                    <a:pt x="9340" y="5698"/>
                    <a:pt x="9323" y="5698"/>
                  </a:cubicBezTo>
                  <a:cubicBezTo>
                    <a:pt x="9340" y="5715"/>
                    <a:pt x="9357" y="5731"/>
                    <a:pt x="9374" y="5715"/>
                  </a:cubicBezTo>
                  <a:cubicBezTo>
                    <a:pt x="9357" y="5698"/>
                    <a:pt x="9374" y="5681"/>
                    <a:pt x="9374" y="5665"/>
                  </a:cubicBezTo>
                  <a:cubicBezTo>
                    <a:pt x="9390" y="5698"/>
                    <a:pt x="9407" y="5715"/>
                    <a:pt x="9424" y="5698"/>
                  </a:cubicBezTo>
                  <a:cubicBezTo>
                    <a:pt x="9424" y="5698"/>
                    <a:pt x="9424" y="5681"/>
                    <a:pt x="9424" y="5698"/>
                  </a:cubicBezTo>
                  <a:cubicBezTo>
                    <a:pt x="9407" y="5782"/>
                    <a:pt x="9357" y="5848"/>
                    <a:pt x="9323" y="5899"/>
                  </a:cubicBezTo>
                  <a:cubicBezTo>
                    <a:pt x="9307" y="5848"/>
                    <a:pt x="9290" y="5882"/>
                    <a:pt x="9273" y="5832"/>
                  </a:cubicBezTo>
                  <a:close/>
                  <a:moveTo>
                    <a:pt x="9424" y="5631"/>
                  </a:moveTo>
                  <a:cubicBezTo>
                    <a:pt x="9407" y="5598"/>
                    <a:pt x="9374" y="5614"/>
                    <a:pt x="9357" y="5581"/>
                  </a:cubicBezTo>
                  <a:cubicBezTo>
                    <a:pt x="9374" y="5581"/>
                    <a:pt x="9390" y="5564"/>
                    <a:pt x="9374" y="5548"/>
                  </a:cubicBezTo>
                  <a:cubicBezTo>
                    <a:pt x="9357" y="5514"/>
                    <a:pt x="9357" y="5548"/>
                    <a:pt x="9340" y="5531"/>
                  </a:cubicBezTo>
                  <a:cubicBezTo>
                    <a:pt x="9374" y="5514"/>
                    <a:pt x="9340" y="5498"/>
                    <a:pt x="9357" y="5481"/>
                  </a:cubicBezTo>
                  <a:cubicBezTo>
                    <a:pt x="9374" y="5531"/>
                    <a:pt x="9407" y="5531"/>
                    <a:pt x="9440" y="5564"/>
                  </a:cubicBezTo>
                  <a:cubicBezTo>
                    <a:pt x="9440" y="5598"/>
                    <a:pt x="9424" y="5614"/>
                    <a:pt x="9424" y="5631"/>
                  </a:cubicBezTo>
                  <a:close/>
                  <a:moveTo>
                    <a:pt x="9290" y="6416"/>
                  </a:moveTo>
                  <a:cubicBezTo>
                    <a:pt x="9307" y="6416"/>
                    <a:pt x="9307" y="6416"/>
                    <a:pt x="9307" y="6416"/>
                  </a:cubicBezTo>
                  <a:cubicBezTo>
                    <a:pt x="9307" y="6416"/>
                    <a:pt x="9307" y="6416"/>
                    <a:pt x="9290" y="6416"/>
                  </a:cubicBezTo>
                  <a:close/>
                  <a:moveTo>
                    <a:pt x="9290" y="6383"/>
                  </a:moveTo>
                  <a:cubicBezTo>
                    <a:pt x="9290" y="6400"/>
                    <a:pt x="9290" y="6400"/>
                    <a:pt x="9290" y="6400"/>
                  </a:cubicBezTo>
                  <a:cubicBezTo>
                    <a:pt x="9290" y="6400"/>
                    <a:pt x="9290" y="6383"/>
                    <a:pt x="9290" y="6383"/>
                  </a:cubicBezTo>
                  <a:close/>
                  <a:moveTo>
                    <a:pt x="7252" y="2223"/>
                  </a:moveTo>
                  <a:cubicBezTo>
                    <a:pt x="7235" y="2206"/>
                    <a:pt x="7218" y="2189"/>
                    <a:pt x="7235" y="2173"/>
                  </a:cubicBezTo>
                  <a:cubicBezTo>
                    <a:pt x="7285" y="2223"/>
                    <a:pt x="7352" y="2256"/>
                    <a:pt x="7285" y="2306"/>
                  </a:cubicBezTo>
                  <a:cubicBezTo>
                    <a:pt x="7268" y="2289"/>
                    <a:pt x="7218" y="2306"/>
                    <a:pt x="7218" y="2323"/>
                  </a:cubicBezTo>
                  <a:cubicBezTo>
                    <a:pt x="7185" y="2289"/>
                    <a:pt x="7168" y="2289"/>
                    <a:pt x="7151" y="2223"/>
                  </a:cubicBezTo>
                  <a:cubicBezTo>
                    <a:pt x="7185" y="2206"/>
                    <a:pt x="7202" y="2206"/>
                    <a:pt x="7252" y="2223"/>
                  </a:cubicBezTo>
                  <a:close/>
                  <a:moveTo>
                    <a:pt x="8521" y="2089"/>
                  </a:moveTo>
                  <a:cubicBezTo>
                    <a:pt x="8471" y="2089"/>
                    <a:pt x="8421" y="2039"/>
                    <a:pt x="8421" y="1989"/>
                  </a:cubicBezTo>
                  <a:cubicBezTo>
                    <a:pt x="8455" y="1972"/>
                    <a:pt x="8488" y="1922"/>
                    <a:pt x="8538" y="1972"/>
                  </a:cubicBezTo>
                  <a:cubicBezTo>
                    <a:pt x="8505" y="1989"/>
                    <a:pt x="8538" y="2056"/>
                    <a:pt x="8521" y="2089"/>
                  </a:cubicBezTo>
                  <a:close/>
                  <a:moveTo>
                    <a:pt x="8204" y="1504"/>
                  </a:moveTo>
                  <a:cubicBezTo>
                    <a:pt x="8171" y="1521"/>
                    <a:pt x="8171" y="1554"/>
                    <a:pt x="8137" y="1538"/>
                  </a:cubicBezTo>
                  <a:cubicBezTo>
                    <a:pt x="8171" y="1504"/>
                    <a:pt x="8171" y="1487"/>
                    <a:pt x="8204" y="1504"/>
                  </a:cubicBezTo>
                  <a:close/>
                  <a:moveTo>
                    <a:pt x="8304" y="1755"/>
                  </a:moveTo>
                  <a:cubicBezTo>
                    <a:pt x="8288" y="1738"/>
                    <a:pt x="8271" y="1738"/>
                    <a:pt x="8254" y="1705"/>
                  </a:cubicBezTo>
                  <a:cubicBezTo>
                    <a:pt x="8271" y="1688"/>
                    <a:pt x="8321" y="1738"/>
                    <a:pt x="8304" y="1755"/>
                  </a:cubicBezTo>
                  <a:close/>
                  <a:moveTo>
                    <a:pt x="8137" y="1404"/>
                  </a:moveTo>
                  <a:cubicBezTo>
                    <a:pt x="8120" y="1404"/>
                    <a:pt x="8120" y="1404"/>
                    <a:pt x="8104" y="1404"/>
                  </a:cubicBezTo>
                  <a:cubicBezTo>
                    <a:pt x="8120" y="1404"/>
                    <a:pt x="8120" y="1421"/>
                    <a:pt x="8104" y="1421"/>
                  </a:cubicBezTo>
                  <a:lnTo>
                    <a:pt x="8087" y="1387"/>
                  </a:lnTo>
                  <a:lnTo>
                    <a:pt x="8104" y="1371"/>
                  </a:lnTo>
                  <a:cubicBezTo>
                    <a:pt x="8104" y="1404"/>
                    <a:pt x="8154" y="1371"/>
                    <a:pt x="8137" y="1404"/>
                  </a:cubicBezTo>
                  <a:close/>
                  <a:moveTo>
                    <a:pt x="8288" y="3743"/>
                  </a:moveTo>
                  <a:cubicBezTo>
                    <a:pt x="8304" y="3760"/>
                    <a:pt x="8321" y="3743"/>
                    <a:pt x="8321" y="3743"/>
                  </a:cubicBezTo>
                  <a:lnTo>
                    <a:pt x="8338" y="3777"/>
                  </a:lnTo>
                  <a:lnTo>
                    <a:pt x="8304" y="3793"/>
                  </a:lnTo>
                  <a:cubicBezTo>
                    <a:pt x="8304" y="3760"/>
                    <a:pt x="8288" y="3760"/>
                    <a:pt x="8288" y="3743"/>
                  </a:cubicBezTo>
                  <a:close/>
                  <a:moveTo>
                    <a:pt x="8772" y="3693"/>
                  </a:moveTo>
                  <a:cubicBezTo>
                    <a:pt x="8806" y="3710"/>
                    <a:pt x="8839" y="3726"/>
                    <a:pt x="8872" y="3693"/>
                  </a:cubicBezTo>
                  <a:cubicBezTo>
                    <a:pt x="8856" y="3676"/>
                    <a:pt x="8856" y="3676"/>
                    <a:pt x="8872" y="3660"/>
                  </a:cubicBezTo>
                  <a:cubicBezTo>
                    <a:pt x="8839" y="3676"/>
                    <a:pt x="8806" y="3660"/>
                    <a:pt x="8789" y="3693"/>
                  </a:cubicBezTo>
                  <a:cubicBezTo>
                    <a:pt x="8789" y="3609"/>
                    <a:pt x="8755" y="3543"/>
                    <a:pt x="8705" y="3459"/>
                  </a:cubicBezTo>
                  <a:cubicBezTo>
                    <a:pt x="8705" y="3492"/>
                    <a:pt x="8689" y="3526"/>
                    <a:pt x="8638" y="3543"/>
                  </a:cubicBezTo>
                  <a:cubicBezTo>
                    <a:pt x="8672" y="3576"/>
                    <a:pt x="8638" y="3609"/>
                    <a:pt x="8672" y="3593"/>
                  </a:cubicBezTo>
                  <a:cubicBezTo>
                    <a:pt x="8689" y="3609"/>
                    <a:pt x="8622" y="3609"/>
                    <a:pt x="8655" y="3626"/>
                  </a:cubicBezTo>
                  <a:cubicBezTo>
                    <a:pt x="8622" y="3626"/>
                    <a:pt x="8605" y="3609"/>
                    <a:pt x="8588" y="3609"/>
                  </a:cubicBezTo>
                  <a:cubicBezTo>
                    <a:pt x="8605" y="3626"/>
                    <a:pt x="8555" y="3626"/>
                    <a:pt x="8572" y="3660"/>
                  </a:cubicBezTo>
                  <a:cubicBezTo>
                    <a:pt x="8555" y="3660"/>
                    <a:pt x="8555" y="3660"/>
                    <a:pt x="8555" y="3660"/>
                  </a:cubicBezTo>
                  <a:cubicBezTo>
                    <a:pt x="8521" y="3643"/>
                    <a:pt x="8488" y="3626"/>
                    <a:pt x="8455" y="3609"/>
                  </a:cubicBezTo>
                  <a:cubicBezTo>
                    <a:pt x="8455" y="3626"/>
                    <a:pt x="8438" y="3609"/>
                    <a:pt x="8421" y="3626"/>
                  </a:cubicBezTo>
                  <a:cubicBezTo>
                    <a:pt x="8405" y="3593"/>
                    <a:pt x="8405" y="3559"/>
                    <a:pt x="8438" y="3543"/>
                  </a:cubicBezTo>
                  <a:cubicBezTo>
                    <a:pt x="8421" y="3543"/>
                    <a:pt x="8421" y="3526"/>
                    <a:pt x="8405" y="3509"/>
                  </a:cubicBezTo>
                  <a:cubicBezTo>
                    <a:pt x="8405" y="3543"/>
                    <a:pt x="8371" y="3559"/>
                    <a:pt x="8371" y="3509"/>
                  </a:cubicBezTo>
                  <a:cubicBezTo>
                    <a:pt x="8354" y="3492"/>
                    <a:pt x="8371" y="3543"/>
                    <a:pt x="8354" y="3543"/>
                  </a:cubicBezTo>
                  <a:cubicBezTo>
                    <a:pt x="8338" y="3543"/>
                    <a:pt x="8338" y="3509"/>
                    <a:pt x="8321" y="3492"/>
                  </a:cubicBezTo>
                  <a:cubicBezTo>
                    <a:pt x="8321" y="3476"/>
                    <a:pt x="8338" y="3492"/>
                    <a:pt x="8338" y="3476"/>
                  </a:cubicBezTo>
                  <a:cubicBezTo>
                    <a:pt x="8321" y="3459"/>
                    <a:pt x="8304" y="3459"/>
                    <a:pt x="8271" y="3459"/>
                  </a:cubicBezTo>
                  <a:cubicBezTo>
                    <a:pt x="8288" y="3476"/>
                    <a:pt x="8304" y="3509"/>
                    <a:pt x="8254" y="3509"/>
                  </a:cubicBezTo>
                  <a:cubicBezTo>
                    <a:pt x="8237" y="3492"/>
                    <a:pt x="8271" y="3476"/>
                    <a:pt x="8237" y="3459"/>
                  </a:cubicBezTo>
                  <a:cubicBezTo>
                    <a:pt x="8204" y="3476"/>
                    <a:pt x="8237" y="3442"/>
                    <a:pt x="8221" y="3426"/>
                  </a:cubicBezTo>
                  <a:lnTo>
                    <a:pt x="8187" y="3442"/>
                  </a:lnTo>
                  <a:cubicBezTo>
                    <a:pt x="8221" y="3442"/>
                    <a:pt x="8221" y="3476"/>
                    <a:pt x="8204" y="3509"/>
                  </a:cubicBezTo>
                  <a:cubicBezTo>
                    <a:pt x="8221" y="3543"/>
                    <a:pt x="8237" y="3509"/>
                    <a:pt x="8254" y="3543"/>
                  </a:cubicBezTo>
                  <a:cubicBezTo>
                    <a:pt x="8304" y="3459"/>
                    <a:pt x="8371" y="3559"/>
                    <a:pt x="8321" y="3626"/>
                  </a:cubicBezTo>
                  <a:cubicBezTo>
                    <a:pt x="8304" y="3609"/>
                    <a:pt x="8271" y="3626"/>
                    <a:pt x="8254" y="3593"/>
                  </a:cubicBezTo>
                  <a:cubicBezTo>
                    <a:pt x="8221" y="3609"/>
                    <a:pt x="8171" y="3643"/>
                    <a:pt x="8137" y="3609"/>
                  </a:cubicBezTo>
                  <a:cubicBezTo>
                    <a:pt x="8137" y="3626"/>
                    <a:pt x="8154" y="3643"/>
                    <a:pt x="8154" y="3660"/>
                  </a:cubicBezTo>
                  <a:cubicBezTo>
                    <a:pt x="8171" y="3643"/>
                    <a:pt x="8154" y="3643"/>
                    <a:pt x="8171" y="3626"/>
                  </a:cubicBezTo>
                  <a:cubicBezTo>
                    <a:pt x="8171" y="3643"/>
                    <a:pt x="8171" y="3660"/>
                    <a:pt x="8187" y="3676"/>
                  </a:cubicBezTo>
                  <a:cubicBezTo>
                    <a:pt x="8120" y="3626"/>
                    <a:pt x="8120" y="3743"/>
                    <a:pt x="8054" y="3710"/>
                  </a:cubicBezTo>
                  <a:cubicBezTo>
                    <a:pt x="8054" y="3726"/>
                    <a:pt x="8070" y="3743"/>
                    <a:pt x="8054" y="3760"/>
                  </a:cubicBezTo>
                  <a:cubicBezTo>
                    <a:pt x="8070" y="3777"/>
                    <a:pt x="8070" y="3760"/>
                    <a:pt x="8087" y="3777"/>
                  </a:cubicBezTo>
                  <a:cubicBezTo>
                    <a:pt x="8087" y="3793"/>
                    <a:pt x="8070" y="3777"/>
                    <a:pt x="8070" y="3793"/>
                  </a:cubicBezTo>
                  <a:cubicBezTo>
                    <a:pt x="8054" y="3793"/>
                    <a:pt x="8054" y="3777"/>
                    <a:pt x="8037" y="3743"/>
                  </a:cubicBezTo>
                  <a:cubicBezTo>
                    <a:pt x="8004" y="3760"/>
                    <a:pt x="8054" y="3777"/>
                    <a:pt x="8004" y="3793"/>
                  </a:cubicBezTo>
                  <a:cubicBezTo>
                    <a:pt x="8020" y="3793"/>
                    <a:pt x="8020" y="3793"/>
                    <a:pt x="8037" y="3793"/>
                  </a:cubicBezTo>
                  <a:cubicBezTo>
                    <a:pt x="8054" y="3793"/>
                    <a:pt x="8087" y="3843"/>
                    <a:pt x="8087" y="3860"/>
                  </a:cubicBezTo>
                  <a:cubicBezTo>
                    <a:pt x="8070" y="3877"/>
                    <a:pt x="8070" y="3843"/>
                    <a:pt x="8037" y="3860"/>
                  </a:cubicBezTo>
                  <a:cubicBezTo>
                    <a:pt x="8020" y="3843"/>
                    <a:pt x="8054" y="3843"/>
                    <a:pt x="8037" y="3827"/>
                  </a:cubicBezTo>
                  <a:cubicBezTo>
                    <a:pt x="8037" y="3827"/>
                    <a:pt x="8020" y="3843"/>
                    <a:pt x="7970" y="3860"/>
                  </a:cubicBezTo>
                  <a:cubicBezTo>
                    <a:pt x="7987" y="3877"/>
                    <a:pt x="7987" y="3893"/>
                    <a:pt x="8004" y="3927"/>
                  </a:cubicBezTo>
                  <a:cubicBezTo>
                    <a:pt x="8004" y="3910"/>
                    <a:pt x="7987" y="3877"/>
                    <a:pt x="8020" y="3893"/>
                  </a:cubicBezTo>
                  <a:cubicBezTo>
                    <a:pt x="8004" y="3927"/>
                    <a:pt x="8054" y="3944"/>
                    <a:pt x="8054" y="3994"/>
                  </a:cubicBezTo>
                  <a:cubicBezTo>
                    <a:pt x="8054" y="3977"/>
                    <a:pt x="8070" y="3960"/>
                    <a:pt x="8087" y="3994"/>
                  </a:cubicBezTo>
                  <a:cubicBezTo>
                    <a:pt x="8120" y="3977"/>
                    <a:pt x="8120" y="3944"/>
                    <a:pt x="8120" y="3927"/>
                  </a:cubicBezTo>
                  <a:cubicBezTo>
                    <a:pt x="8154" y="3927"/>
                    <a:pt x="8187" y="3927"/>
                    <a:pt x="8221" y="3893"/>
                  </a:cubicBezTo>
                  <a:cubicBezTo>
                    <a:pt x="8221" y="3910"/>
                    <a:pt x="8204" y="3927"/>
                    <a:pt x="8237" y="3944"/>
                  </a:cubicBezTo>
                  <a:cubicBezTo>
                    <a:pt x="8254" y="3977"/>
                    <a:pt x="8187" y="3977"/>
                    <a:pt x="8221" y="4010"/>
                  </a:cubicBezTo>
                  <a:cubicBezTo>
                    <a:pt x="8204" y="4027"/>
                    <a:pt x="8171" y="4010"/>
                    <a:pt x="8187" y="4044"/>
                  </a:cubicBezTo>
                  <a:cubicBezTo>
                    <a:pt x="8204" y="3994"/>
                    <a:pt x="8204" y="4111"/>
                    <a:pt x="8254" y="4061"/>
                  </a:cubicBezTo>
                  <a:cubicBezTo>
                    <a:pt x="8254" y="4027"/>
                    <a:pt x="8254" y="3994"/>
                    <a:pt x="8271" y="3977"/>
                  </a:cubicBezTo>
                  <a:cubicBezTo>
                    <a:pt x="8304" y="4010"/>
                    <a:pt x="8304" y="3977"/>
                    <a:pt x="8304" y="3927"/>
                  </a:cubicBezTo>
                  <a:cubicBezTo>
                    <a:pt x="8321" y="3910"/>
                    <a:pt x="8321" y="3944"/>
                    <a:pt x="8338" y="3944"/>
                  </a:cubicBezTo>
                  <a:cubicBezTo>
                    <a:pt x="8338" y="3927"/>
                    <a:pt x="8338" y="3893"/>
                    <a:pt x="8354" y="3877"/>
                  </a:cubicBezTo>
                  <a:cubicBezTo>
                    <a:pt x="8371" y="3843"/>
                    <a:pt x="8354" y="3877"/>
                    <a:pt x="8338" y="3893"/>
                  </a:cubicBezTo>
                  <a:cubicBezTo>
                    <a:pt x="8338" y="3877"/>
                    <a:pt x="8338" y="3860"/>
                    <a:pt x="8354" y="3860"/>
                  </a:cubicBezTo>
                  <a:cubicBezTo>
                    <a:pt x="8338" y="3860"/>
                    <a:pt x="8321" y="3843"/>
                    <a:pt x="8338" y="3827"/>
                  </a:cubicBezTo>
                  <a:cubicBezTo>
                    <a:pt x="8304" y="3827"/>
                    <a:pt x="8237" y="3827"/>
                    <a:pt x="8187" y="3777"/>
                  </a:cubicBezTo>
                  <a:cubicBezTo>
                    <a:pt x="8204" y="3760"/>
                    <a:pt x="8204" y="3777"/>
                    <a:pt x="8221" y="3777"/>
                  </a:cubicBezTo>
                  <a:cubicBezTo>
                    <a:pt x="8221" y="3777"/>
                    <a:pt x="8221" y="3743"/>
                    <a:pt x="8221" y="3726"/>
                  </a:cubicBezTo>
                  <a:cubicBezTo>
                    <a:pt x="8237" y="3710"/>
                    <a:pt x="8254" y="3793"/>
                    <a:pt x="8271" y="3760"/>
                  </a:cubicBezTo>
                  <a:cubicBezTo>
                    <a:pt x="8254" y="3726"/>
                    <a:pt x="8254" y="3743"/>
                    <a:pt x="8254" y="3726"/>
                  </a:cubicBezTo>
                  <a:cubicBezTo>
                    <a:pt x="8288" y="3710"/>
                    <a:pt x="8321" y="3693"/>
                    <a:pt x="8338" y="3726"/>
                  </a:cubicBezTo>
                  <a:cubicBezTo>
                    <a:pt x="8338" y="3676"/>
                    <a:pt x="8371" y="3693"/>
                    <a:pt x="8405" y="3726"/>
                  </a:cubicBezTo>
                  <a:cubicBezTo>
                    <a:pt x="8405" y="3743"/>
                    <a:pt x="8405" y="3760"/>
                    <a:pt x="8388" y="3777"/>
                  </a:cubicBezTo>
                  <a:cubicBezTo>
                    <a:pt x="8388" y="3793"/>
                    <a:pt x="8405" y="3760"/>
                    <a:pt x="8421" y="3793"/>
                  </a:cubicBezTo>
                  <a:cubicBezTo>
                    <a:pt x="8438" y="3810"/>
                    <a:pt x="8388" y="3827"/>
                    <a:pt x="8371" y="3810"/>
                  </a:cubicBezTo>
                  <a:cubicBezTo>
                    <a:pt x="8371" y="3810"/>
                    <a:pt x="8388" y="3793"/>
                    <a:pt x="8371" y="3777"/>
                  </a:cubicBezTo>
                  <a:cubicBezTo>
                    <a:pt x="8354" y="3793"/>
                    <a:pt x="8354" y="3860"/>
                    <a:pt x="8388" y="3843"/>
                  </a:cubicBezTo>
                  <a:cubicBezTo>
                    <a:pt x="8354" y="3877"/>
                    <a:pt x="8421" y="3944"/>
                    <a:pt x="8438" y="3960"/>
                  </a:cubicBezTo>
                  <a:cubicBezTo>
                    <a:pt x="8455" y="3960"/>
                    <a:pt x="8438" y="3944"/>
                    <a:pt x="8455" y="3927"/>
                  </a:cubicBezTo>
                  <a:cubicBezTo>
                    <a:pt x="8471" y="3927"/>
                    <a:pt x="8471" y="3960"/>
                    <a:pt x="8488" y="3944"/>
                  </a:cubicBezTo>
                  <a:cubicBezTo>
                    <a:pt x="8488" y="3960"/>
                    <a:pt x="8471" y="3977"/>
                    <a:pt x="8488" y="3994"/>
                  </a:cubicBezTo>
                  <a:cubicBezTo>
                    <a:pt x="8505" y="3977"/>
                    <a:pt x="8538" y="4027"/>
                    <a:pt x="8555" y="4027"/>
                  </a:cubicBezTo>
                  <a:cubicBezTo>
                    <a:pt x="8555" y="3994"/>
                    <a:pt x="8572" y="3977"/>
                    <a:pt x="8588" y="3944"/>
                  </a:cubicBezTo>
                  <a:cubicBezTo>
                    <a:pt x="8488" y="3927"/>
                    <a:pt x="8555" y="3843"/>
                    <a:pt x="8521" y="3793"/>
                  </a:cubicBezTo>
                  <a:cubicBezTo>
                    <a:pt x="8538" y="3793"/>
                    <a:pt x="8538" y="3793"/>
                    <a:pt x="8538" y="3777"/>
                  </a:cubicBezTo>
                  <a:cubicBezTo>
                    <a:pt x="8555" y="3777"/>
                    <a:pt x="8572" y="3810"/>
                    <a:pt x="8605" y="3810"/>
                  </a:cubicBezTo>
                  <a:cubicBezTo>
                    <a:pt x="8655" y="3777"/>
                    <a:pt x="8672" y="3760"/>
                    <a:pt x="8672" y="3726"/>
                  </a:cubicBezTo>
                  <a:cubicBezTo>
                    <a:pt x="8689" y="3710"/>
                    <a:pt x="8672" y="3743"/>
                    <a:pt x="8689" y="3760"/>
                  </a:cubicBezTo>
                  <a:cubicBezTo>
                    <a:pt x="8705" y="3743"/>
                    <a:pt x="8739" y="3760"/>
                    <a:pt x="8755" y="3743"/>
                  </a:cubicBezTo>
                  <a:lnTo>
                    <a:pt x="8739" y="3710"/>
                  </a:lnTo>
                  <a:cubicBezTo>
                    <a:pt x="8755" y="3710"/>
                    <a:pt x="8789" y="3726"/>
                    <a:pt x="8772" y="3693"/>
                  </a:cubicBezTo>
                  <a:close/>
                  <a:moveTo>
                    <a:pt x="9039" y="5932"/>
                  </a:moveTo>
                  <a:cubicBezTo>
                    <a:pt x="9006" y="5899"/>
                    <a:pt x="9056" y="5899"/>
                    <a:pt x="9039" y="5865"/>
                  </a:cubicBezTo>
                  <a:cubicBezTo>
                    <a:pt x="9023" y="5882"/>
                    <a:pt x="9023" y="5865"/>
                    <a:pt x="9006" y="5882"/>
                  </a:cubicBezTo>
                  <a:cubicBezTo>
                    <a:pt x="8989" y="5832"/>
                    <a:pt x="8973" y="5832"/>
                    <a:pt x="8989" y="5798"/>
                  </a:cubicBezTo>
                  <a:cubicBezTo>
                    <a:pt x="9023" y="5832"/>
                    <a:pt x="9039" y="5848"/>
                    <a:pt x="9073" y="5848"/>
                  </a:cubicBezTo>
                  <a:cubicBezTo>
                    <a:pt x="9056" y="5865"/>
                    <a:pt x="9039" y="5848"/>
                    <a:pt x="9039" y="5865"/>
                  </a:cubicBezTo>
                  <a:cubicBezTo>
                    <a:pt x="9073" y="5882"/>
                    <a:pt x="9140" y="5882"/>
                    <a:pt x="9140" y="5915"/>
                  </a:cubicBezTo>
                  <a:cubicBezTo>
                    <a:pt x="9106" y="5882"/>
                    <a:pt x="9106" y="5932"/>
                    <a:pt x="9140" y="5965"/>
                  </a:cubicBezTo>
                  <a:cubicBezTo>
                    <a:pt x="9090" y="5965"/>
                    <a:pt x="9106" y="5999"/>
                    <a:pt x="9073" y="5999"/>
                  </a:cubicBezTo>
                  <a:cubicBezTo>
                    <a:pt x="9073" y="5965"/>
                    <a:pt x="9056" y="5932"/>
                    <a:pt x="9006" y="5949"/>
                  </a:cubicBezTo>
                  <a:cubicBezTo>
                    <a:pt x="9006" y="5982"/>
                    <a:pt x="9056" y="5965"/>
                    <a:pt x="9023" y="5999"/>
                  </a:cubicBezTo>
                  <a:cubicBezTo>
                    <a:pt x="9006" y="5982"/>
                    <a:pt x="9006" y="5965"/>
                    <a:pt x="9006" y="5949"/>
                  </a:cubicBezTo>
                  <a:cubicBezTo>
                    <a:pt x="9023" y="5932"/>
                    <a:pt x="9023" y="5932"/>
                    <a:pt x="9039" y="5932"/>
                  </a:cubicBezTo>
                  <a:close/>
                  <a:moveTo>
                    <a:pt x="6550" y="1203"/>
                  </a:moveTo>
                  <a:cubicBezTo>
                    <a:pt x="6583" y="1187"/>
                    <a:pt x="6600" y="1220"/>
                    <a:pt x="6617" y="1237"/>
                  </a:cubicBezTo>
                  <a:cubicBezTo>
                    <a:pt x="6600" y="1254"/>
                    <a:pt x="6567" y="1220"/>
                    <a:pt x="6550" y="1203"/>
                  </a:cubicBezTo>
                  <a:close/>
                  <a:moveTo>
                    <a:pt x="6550" y="819"/>
                  </a:moveTo>
                  <a:cubicBezTo>
                    <a:pt x="6516" y="853"/>
                    <a:pt x="6466" y="769"/>
                    <a:pt x="6466" y="752"/>
                  </a:cubicBezTo>
                  <a:cubicBezTo>
                    <a:pt x="6466" y="769"/>
                    <a:pt x="6466" y="752"/>
                    <a:pt x="6483" y="736"/>
                  </a:cubicBezTo>
                  <a:cubicBezTo>
                    <a:pt x="6500" y="786"/>
                    <a:pt x="6533" y="769"/>
                    <a:pt x="6550" y="819"/>
                  </a:cubicBezTo>
                  <a:close/>
                  <a:moveTo>
                    <a:pt x="6633" y="1287"/>
                  </a:moveTo>
                  <a:cubicBezTo>
                    <a:pt x="6617" y="1304"/>
                    <a:pt x="6650" y="1320"/>
                    <a:pt x="6650" y="1337"/>
                  </a:cubicBezTo>
                  <a:cubicBezTo>
                    <a:pt x="6617" y="1337"/>
                    <a:pt x="6617" y="1354"/>
                    <a:pt x="6600" y="1371"/>
                  </a:cubicBezTo>
                  <a:cubicBezTo>
                    <a:pt x="6583" y="1371"/>
                    <a:pt x="6567" y="1337"/>
                    <a:pt x="6533" y="1354"/>
                  </a:cubicBezTo>
                  <a:cubicBezTo>
                    <a:pt x="6567" y="1387"/>
                    <a:pt x="6516" y="1404"/>
                    <a:pt x="6516" y="1421"/>
                  </a:cubicBezTo>
                  <a:cubicBezTo>
                    <a:pt x="6567" y="1454"/>
                    <a:pt x="6533" y="1487"/>
                    <a:pt x="6583" y="1521"/>
                  </a:cubicBezTo>
                  <a:cubicBezTo>
                    <a:pt x="6567" y="1538"/>
                    <a:pt x="6567" y="1504"/>
                    <a:pt x="6550" y="1504"/>
                  </a:cubicBezTo>
                  <a:cubicBezTo>
                    <a:pt x="6516" y="1521"/>
                    <a:pt x="6583" y="1588"/>
                    <a:pt x="6617" y="1604"/>
                  </a:cubicBezTo>
                  <a:cubicBezTo>
                    <a:pt x="6667" y="1521"/>
                    <a:pt x="6734" y="1504"/>
                    <a:pt x="6800" y="1437"/>
                  </a:cubicBezTo>
                  <a:cubicBezTo>
                    <a:pt x="6784" y="1437"/>
                    <a:pt x="6767" y="1404"/>
                    <a:pt x="6750" y="1421"/>
                  </a:cubicBezTo>
                  <a:cubicBezTo>
                    <a:pt x="6734" y="1387"/>
                    <a:pt x="6767" y="1371"/>
                    <a:pt x="6734" y="1320"/>
                  </a:cubicBezTo>
                  <a:cubicBezTo>
                    <a:pt x="6717" y="1337"/>
                    <a:pt x="6750" y="1371"/>
                    <a:pt x="6717" y="1371"/>
                  </a:cubicBezTo>
                  <a:cubicBezTo>
                    <a:pt x="6717" y="1337"/>
                    <a:pt x="6717" y="1320"/>
                    <a:pt x="6734" y="1287"/>
                  </a:cubicBezTo>
                  <a:cubicBezTo>
                    <a:pt x="6734" y="1270"/>
                    <a:pt x="6684" y="1254"/>
                    <a:pt x="6700" y="1237"/>
                  </a:cubicBezTo>
                  <a:cubicBezTo>
                    <a:pt x="6684" y="1220"/>
                    <a:pt x="6667" y="1287"/>
                    <a:pt x="6633" y="1287"/>
                  </a:cubicBezTo>
                  <a:close/>
                  <a:moveTo>
                    <a:pt x="6416" y="1153"/>
                  </a:moveTo>
                  <a:cubicBezTo>
                    <a:pt x="6450" y="1203"/>
                    <a:pt x="6416" y="1103"/>
                    <a:pt x="6433" y="1086"/>
                  </a:cubicBezTo>
                  <a:cubicBezTo>
                    <a:pt x="6483" y="1153"/>
                    <a:pt x="6433" y="1203"/>
                    <a:pt x="6483" y="1254"/>
                  </a:cubicBezTo>
                  <a:cubicBezTo>
                    <a:pt x="6450" y="1254"/>
                    <a:pt x="6416" y="1170"/>
                    <a:pt x="6416" y="1153"/>
                  </a:cubicBezTo>
                  <a:close/>
                  <a:moveTo>
                    <a:pt x="1387" y="7870"/>
                  </a:moveTo>
                  <a:cubicBezTo>
                    <a:pt x="1387" y="7904"/>
                    <a:pt x="1404" y="7920"/>
                    <a:pt x="1370" y="7937"/>
                  </a:cubicBezTo>
                  <a:cubicBezTo>
                    <a:pt x="1370" y="7920"/>
                    <a:pt x="1354" y="7920"/>
                    <a:pt x="1354" y="7920"/>
                  </a:cubicBezTo>
                  <a:cubicBezTo>
                    <a:pt x="1370" y="7904"/>
                    <a:pt x="1337" y="7870"/>
                    <a:pt x="1387" y="7870"/>
                  </a:cubicBezTo>
                  <a:close/>
                  <a:moveTo>
                    <a:pt x="752" y="7269"/>
                  </a:moveTo>
                  <a:cubicBezTo>
                    <a:pt x="752" y="7252"/>
                    <a:pt x="735" y="7235"/>
                    <a:pt x="735" y="7235"/>
                  </a:cubicBezTo>
                  <a:lnTo>
                    <a:pt x="769" y="7218"/>
                  </a:lnTo>
                  <a:cubicBezTo>
                    <a:pt x="769" y="7252"/>
                    <a:pt x="785" y="7235"/>
                    <a:pt x="802" y="7252"/>
                  </a:cubicBezTo>
                  <a:cubicBezTo>
                    <a:pt x="785" y="7269"/>
                    <a:pt x="769" y="7252"/>
                    <a:pt x="752" y="7269"/>
                  </a:cubicBezTo>
                  <a:close/>
                  <a:moveTo>
                    <a:pt x="7887" y="8271"/>
                  </a:moveTo>
                  <a:cubicBezTo>
                    <a:pt x="7870" y="8271"/>
                    <a:pt x="7803" y="8305"/>
                    <a:pt x="7836" y="8355"/>
                  </a:cubicBezTo>
                  <a:cubicBezTo>
                    <a:pt x="7836" y="8338"/>
                    <a:pt x="7853" y="8305"/>
                    <a:pt x="7870" y="8321"/>
                  </a:cubicBezTo>
                  <a:cubicBezTo>
                    <a:pt x="7887" y="8321"/>
                    <a:pt x="7853" y="8288"/>
                    <a:pt x="7887" y="8271"/>
                  </a:cubicBezTo>
                  <a:close/>
                  <a:moveTo>
                    <a:pt x="8070" y="7970"/>
                  </a:moveTo>
                  <a:cubicBezTo>
                    <a:pt x="8054" y="7970"/>
                    <a:pt x="8070" y="7987"/>
                    <a:pt x="8070" y="7987"/>
                  </a:cubicBezTo>
                  <a:lnTo>
                    <a:pt x="8020" y="8020"/>
                  </a:lnTo>
                  <a:cubicBezTo>
                    <a:pt x="8037" y="7970"/>
                    <a:pt x="8037" y="8004"/>
                    <a:pt x="8004" y="7987"/>
                  </a:cubicBezTo>
                  <a:cubicBezTo>
                    <a:pt x="8004" y="8054"/>
                    <a:pt x="7987" y="7987"/>
                    <a:pt x="7970" y="8004"/>
                  </a:cubicBezTo>
                  <a:cubicBezTo>
                    <a:pt x="7970" y="8054"/>
                    <a:pt x="8037" y="8037"/>
                    <a:pt x="8020" y="8054"/>
                  </a:cubicBezTo>
                  <a:cubicBezTo>
                    <a:pt x="8054" y="8071"/>
                    <a:pt x="8070" y="7987"/>
                    <a:pt x="8087" y="8020"/>
                  </a:cubicBezTo>
                  <a:cubicBezTo>
                    <a:pt x="8104" y="8020"/>
                    <a:pt x="8070" y="7987"/>
                    <a:pt x="8070" y="7970"/>
                  </a:cubicBezTo>
                  <a:close/>
                  <a:moveTo>
                    <a:pt x="8020" y="8171"/>
                  </a:moveTo>
                  <a:cubicBezTo>
                    <a:pt x="8020" y="8171"/>
                    <a:pt x="8037" y="8171"/>
                    <a:pt x="8020" y="8171"/>
                  </a:cubicBezTo>
                  <a:cubicBezTo>
                    <a:pt x="8037" y="8154"/>
                    <a:pt x="8070" y="8188"/>
                    <a:pt x="8054" y="8154"/>
                  </a:cubicBezTo>
                  <a:cubicBezTo>
                    <a:pt x="8087" y="8188"/>
                    <a:pt x="8137" y="8121"/>
                    <a:pt x="8154" y="8171"/>
                  </a:cubicBezTo>
                  <a:cubicBezTo>
                    <a:pt x="8237" y="8154"/>
                    <a:pt x="8154" y="8054"/>
                    <a:pt x="8221" y="8054"/>
                  </a:cubicBezTo>
                  <a:cubicBezTo>
                    <a:pt x="8221" y="8054"/>
                    <a:pt x="8187" y="8004"/>
                    <a:pt x="8154" y="7987"/>
                  </a:cubicBezTo>
                  <a:cubicBezTo>
                    <a:pt x="8137" y="8004"/>
                    <a:pt x="8171" y="8037"/>
                    <a:pt x="8171" y="8037"/>
                  </a:cubicBezTo>
                  <a:cubicBezTo>
                    <a:pt x="8171" y="8071"/>
                    <a:pt x="8154" y="8071"/>
                    <a:pt x="8120" y="8104"/>
                  </a:cubicBezTo>
                  <a:cubicBezTo>
                    <a:pt x="8104" y="8071"/>
                    <a:pt x="8037" y="8071"/>
                    <a:pt x="8020" y="8087"/>
                  </a:cubicBezTo>
                  <a:cubicBezTo>
                    <a:pt x="8004" y="8121"/>
                    <a:pt x="8037" y="8104"/>
                    <a:pt x="8037" y="8137"/>
                  </a:cubicBezTo>
                  <a:cubicBezTo>
                    <a:pt x="8037" y="8137"/>
                    <a:pt x="8020" y="8121"/>
                    <a:pt x="8004" y="8121"/>
                  </a:cubicBezTo>
                  <a:cubicBezTo>
                    <a:pt x="8004" y="8121"/>
                    <a:pt x="8004" y="8154"/>
                    <a:pt x="8004" y="8137"/>
                  </a:cubicBezTo>
                  <a:cubicBezTo>
                    <a:pt x="7970" y="8154"/>
                    <a:pt x="8054" y="8137"/>
                    <a:pt x="8020" y="8171"/>
                  </a:cubicBezTo>
                  <a:close/>
                  <a:moveTo>
                    <a:pt x="1136" y="3660"/>
                  </a:moveTo>
                  <a:cubicBezTo>
                    <a:pt x="1170" y="3660"/>
                    <a:pt x="1170" y="3676"/>
                    <a:pt x="1170" y="3643"/>
                  </a:cubicBezTo>
                  <a:cubicBezTo>
                    <a:pt x="1203" y="3676"/>
                    <a:pt x="1186" y="3710"/>
                    <a:pt x="1220" y="3693"/>
                  </a:cubicBezTo>
                  <a:cubicBezTo>
                    <a:pt x="1237" y="3710"/>
                    <a:pt x="1220" y="3710"/>
                    <a:pt x="1237" y="3743"/>
                  </a:cubicBezTo>
                  <a:cubicBezTo>
                    <a:pt x="1253" y="3726"/>
                    <a:pt x="1237" y="3726"/>
                    <a:pt x="1253" y="3726"/>
                  </a:cubicBezTo>
                  <a:cubicBezTo>
                    <a:pt x="1253" y="3743"/>
                    <a:pt x="1303" y="3726"/>
                    <a:pt x="1287" y="3743"/>
                  </a:cubicBezTo>
                  <a:cubicBezTo>
                    <a:pt x="1237" y="3760"/>
                    <a:pt x="1220" y="3726"/>
                    <a:pt x="1220" y="3777"/>
                  </a:cubicBezTo>
                  <a:cubicBezTo>
                    <a:pt x="1203" y="3743"/>
                    <a:pt x="1186" y="3743"/>
                    <a:pt x="1170" y="3726"/>
                  </a:cubicBezTo>
                  <a:cubicBezTo>
                    <a:pt x="1203" y="3710"/>
                    <a:pt x="1170" y="3710"/>
                    <a:pt x="1170" y="3660"/>
                  </a:cubicBezTo>
                  <a:cubicBezTo>
                    <a:pt x="1153" y="3676"/>
                    <a:pt x="1153" y="3676"/>
                    <a:pt x="1136" y="3660"/>
                  </a:cubicBezTo>
                  <a:close/>
                  <a:moveTo>
                    <a:pt x="7870" y="6433"/>
                  </a:moveTo>
                  <a:cubicBezTo>
                    <a:pt x="7836" y="6383"/>
                    <a:pt x="7836" y="6450"/>
                    <a:pt x="7820" y="6433"/>
                  </a:cubicBezTo>
                  <a:cubicBezTo>
                    <a:pt x="7786" y="6350"/>
                    <a:pt x="7853" y="6249"/>
                    <a:pt x="7920" y="6283"/>
                  </a:cubicBezTo>
                  <a:cubicBezTo>
                    <a:pt x="7870" y="6316"/>
                    <a:pt x="7887" y="6383"/>
                    <a:pt x="7870" y="6433"/>
                  </a:cubicBezTo>
                  <a:close/>
                  <a:moveTo>
                    <a:pt x="8204" y="6717"/>
                  </a:moveTo>
                  <a:cubicBezTo>
                    <a:pt x="8204" y="6667"/>
                    <a:pt x="8204" y="6667"/>
                    <a:pt x="8187" y="6617"/>
                  </a:cubicBezTo>
                  <a:cubicBezTo>
                    <a:pt x="8221" y="6650"/>
                    <a:pt x="8304" y="6667"/>
                    <a:pt x="8271" y="6717"/>
                  </a:cubicBezTo>
                  <a:cubicBezTo>
                    <a:pt x="8254" y="6701"/>
                    <a:pt x="8237" y="6701"/>
                    <a:pt x="8204" y="6717"/>
                  </a:cubicBezTo>
                  <a:close/>
                  <a:moveTo>
                    <a:pt x="8438" y="6450"/>
                  </a:moveTo>
                  <a:cubicBezTo>
                    <a:pt x="8438" y="6416"/>
                    <a:pt x="8421" y="6400"/>
                    <a:pt x="8438" y="6400"/>
                  </a:cubicBezTo>
                  <a:cubicBezTo>
                    <a:pt x="8471" y="6400"/>
                    <a:pt x="8455" y="6433"/>
                    <a:pt x="8438" y="6450"/>
                  </a:cubicBezTo>
                  <a:close/>
                  <a:moveTo>
                    <a:pt x="6968" y="4662"/>
                  </a:moveTo>
                  <a:cubicBezTo>
                    <a:pt x="6984" y="4662"/>
                    <a:pt x="6934" y="4629"/>
                    <a:pt x="6951" y="4612"/>
                  </a:cubicBezTo>
                  <a:cubicBezTo>
                    <a:pt x="6984" y="4662"/>
                    <a:pt x="6984" y="4629"/>
                    <a:pt x="6984" y="4595"/>
                  </a:cubicBezTo>
                  <a:cubicBezTo>
                    <a:pt x="7001" y="4612"/>
                    <a:pt x="7018" y="4612"/>
                    <a:pt x="7018" y="4612"/>
                  </a:cubicBezTo>
                  <a:cubicBezTo>
                    <a:pt x="7001" y="4629"/>
                    <a:pt x="6984" y="4679"/>
                    <a:pt x="6968" y="4662"/>
                  </a:cubicBezTo>
                  <a:close/>
                  <a:moveTo>
                    <a:pt x="1036" y="4545"/>
                  </a:moveTo>
                  <a:cubicBezTo>
                    <a:pt x="1036" y="4545"/>
                    <a:pt x="1036" y="4528"/>
                    <a:pt x="1019" y="4528"/>
                  </a:cubicBezTo>
                  <a:cubicBezTo>
                    <a:pt x="1036" y="4512"/>
                    <a:pt x="1053" y="4512"/>
                    <a:pt x="1069" y="4528"/>
                  </a:cubicBezTo>
                  <a:cubicBezTo>
                    <a:pt x="1053" y="4528"/>
                    <a:pt x="1053" y="4562"/>
                    <a:pt x="1036" y="4545"/>
                  </a:cubicBezTo>
                  <a:close/>
                  <a:moveTo>
                    <a:pt x="1003" y="7469"/>
                  </a:moveTo>
                  <a:cubicBezTo>
                    <a:pt x="1036" y="7469"/>
                    <a:pt x="1086" y="7519"/>
                    <a:pt x="1069" y="7536"/>
                  </a:cubicBezTo>
                  <a:cubicBezTo>
                    <a:pt x="1053" y="7503"/>
                    <a:pt x="1019" y="7503"/>
                    <a:pt x="1003" y="7469"/>
                  </a:cubicBezTo>
                  <a:close/>
                  <a:moveTo>
                    <a:pt x="4110" y="8605"/>
                  </a:moveTo>
                  <a:cubicBezTo>
                    <a:pt x="4094" y="8589"/>
                    <a:pt x="4044" y="8572"/>
                    <a:pt x="4077" y="8538"/>
                  </a:cubicBezTo>
                  <a:cubicBezTo>
                    <a:pt x="4077" y="8555"/>
                    <a:pt x="4094" y="8555"/>
                    <a:pt x="4094" y="8538"/>
                  </a:cubicBezTo>
                  <a:cubicBezTo>
                    <a:pt x="4110" y="8572"/>
                    <a:pt x="4127" y="8589"/>
                    <a:pt x="4110" y="8605"/>
                  </a:cubicBezTo>
                  <a:close/>
                  <a:moveTo>
                    <a:pt x="1771" y="5815"/>
                  </a:moveTo>
                  <a:cubicBezTo>
                    <a:pt x="1805" y="5882"/>
                    <a:pt x="1838" y="5848"/>
                    <a:pt x="1855" y="5848"/>
                  </a:cubicBezTo>
                  <a:cubicBezTo>
                    <a:pt x="1855" y="5882"/>
                    <a:pt x="1855" y="5882"/>
                    <a:pt x="1871" y="5932"/>
                  </a:cubicBezTo>
                  <a:cubicBezTo>
                    <a:pt x="1838" y="5899"/>
                    <a:pt x="1838" y="5965"/>
                    <a:pt x="1838" y="5965"/>
                  </a:cubicBezTo>
                  <a:cubicBezTo>
                    <a:pt x="1821" y="5965"/>
                    <a:pt x="1821" y="5949"/>
                    <a:pt x="1821" y="5932"/>
                  </a:cubicBezTo>
                  <a:cubicBezTo>
                    <a:pt x="1821" y="5915"/>
                    <a:pt x="1805" y="5915"/>
                    <a:pt x="1788" y="5915"/>
                  </a:cubicBezTo>
                  <a:cubicBezTo>
                    <a:pt x="1771" y="5915"/>
                    <a:pt x="1771" y="5932"/>
                    <a:pt x="1738" y="5949"/>
                  </a:cubicBezTo>
                  <a:cubicBezTo>
                    <a:pt x="1721" y="5915"/>
                    <a:pt x="1721" y="5899"/>
                    <a:pt x="1704" y="5899"/>
                  </a:cubicBezTo>
                  <a:cubicBezTo>
                    <a:pt x="1721" y="5899"/>
                    <a:pt x="1721" y="5882"/>
                    <a:pt x="1704" y="5865"/>
                  </a:cubicBezTo>
                  <a:cubicBezTo>
                    <a:pt x="1738" y="5848"/>
                    <a:pt x="1771" y="5865"/>
                    <a:pt x="1788" y="5882"/>
                  </a:cubicBezTo>
                  <a:cubicBezTo>
                    <a:pt x="1788" y="5848"/>
                    <a:pt x="1755" y="5848"/>
                    <a:pt x="1771" y="5815"/>
                  </a:cubicBezTo>
                  <a:close/>
                  <a:moveTo>
                    <a:pt x="1922" y="5681"/>
                  </a:moveTo>
                  <a:cubicBezTo>
                    <a:pt x="1938" y="5731"/>
                    <a:pt x="1938" y="5665"/>
                    <a:pt x="1972" y="5648"/>
                  </a:cubicBezTo>
                  <a:cubicBezTo>
                    <a:pt x="2005" y="5715"/>
                    <a:pt x="2022" y="5715"/>
                    <a:pt x="2072" y="5765"/>
                  </a:cubicBezTo>
                  <a:cubicBezTo>
                    <a:pt x="1988" y="5832"/>
                    <a:pt x="1871" y="5731"/>
                    <a:pt x="1922" y="5681"/>
                  </a:cubicBezTo>
                  <a:close/>
                  <a:moveTo>
                    <a:pt x="1404" y="4044"/>
                  </a:moveTo>
                  <a:cubicBezTo>
                    <a:pt x="1437" y="4077"/>
                    <a:pt x="1420" y="4094"/>
                    <a:pt x="1387" y="4111"/>
                  </a:cubicBezTo>
                  <a:cubicBezTo>
                    <a:pt x="1370" y="4077"/>
                    <a:pt x="1370" y="4061"/>
                    <a:pt x="1404" y="4044"/>
                  </a:cubicBezTo>
                  <a:close/>
                  <a:moveTo>
                    <a:pt x="6500" y="3760"/>
                  </a:moveTo>
                  <a:cubicBezTo>
                    <a:pt x="6450" y="3760"/>
                    <a:pt x="6416" y="3693"/>
                    <a:pt x="6383" y="3660"/>
                  </a:cubicBezTo>
                  <a:cubicBezTo>
                    <a:pt x="6383" y="3643"/>
                    <a:pt x="6383" y="3626"/>
                    <a:pt x="6399" y="3626"/>
                  </a:cubicBezTo>
                  <a:cubicBezTo>
                    <a:pt x="6433" y="3626"/>
                    <a:pt x="6416" y="3693"/>
                    <a:pt x="6466" y="3693"/>
                  </a:cubicBezTo>
                  <a:cubicBezTo>
                    <a:pt x="6433" y="3726"/>
                    <a:pt x="6483" y="3726"/>
                    <a:pt x="6500" y="3760"/>
                  </a:cubicBezTo>
                  <a:close/>
                  <a:moveTo>
                    <a:pt x="7369" y="7937"/>
                  </a:moveTo>
                  <a:cubicBezTo>
                    <a:pt x="7435" y="7970"/>
                    <a:pt x="7369" y="8054"/>
                    <a:pt x="7369" y="8037"/>
                  </a:cubicBezTo>
                  <a:cubicBezTo>
                    <a:pt x="7352" y="7987"/>
                    <a:pt x="7268" y="7954"/>
                    <a:pt x="7369" y="7937"/>
                  </a:cubicBezTo>
                  <a:close/>
                  <a:moveTo>
                    <a:pt x="6600" y="3643"/>
                  </a:moveTo>
                  <a:cubicBezTo>
                    <a:pt x="6617" y="3693"/>
                    <a:pt x="6650" y="3676"/>
                    <a:pt x="6667" y="3693"/>
                  </a:cubicBezTo>
                  <a:cubicBezTo>
                    <a:pt x="6667" y="3660"/>
                    <a:pt x="6633" y="3626"/>
                    <a:pt x="6600" y="3593"/>
                  </a:cubicBezTo>
                  <a:cubicBezTo>
                    <a:pt x="6583" y="3643"/>
                    <a:pt x="6533" y="3626"/>
                    <a:pt x="6500" y="3609"/>
                  </a:cubicBezTo>
                  <a:cubicBezTo>
                    <a:pt x="6483" y="3609"/>
                    <a:pt x="6483" y="3626"/>
                    <a:pt x="6466" y="3626"/>
                  </a:cubicBezTo>
                  <a:cubicBezTo>
                    <a:pt x="6500" y="3660"/>
                    <a:pt x="6516" y="3660"/>
                    <a:pt x="6533" y="3693"/>
                  </a:cubicBezTo>
                  <a:cubicBezTo>
                    <a:pt x="6550" y="3643"/>
                    <a:pt x="6567" y="3660"/>
                    <a:pt x="6600" y="3643"/>
                  </a:cubicBezTo>
                  <a:close/>
                  <a:moveTo>
                    <a:pt x="6884" y="4244"/>
                  </a:moveTo>
                  <a:cubicBezTo>
                    <a:pt x="6901" y="4228"/>
                    <a:pt x="6901" y="4228"/>
                    <a:pt x="6901" y="4211"/>
                  </a:cubicBezTo>
                  <a:cubicBezTo>
                    <a:pt x="6917" y="4228"/>
                    <a:pt x="6917" y="4228"/>
                    <a:pt x="6934" y="4244"/>
                  </a:cubicBezTo>
                  <a:cubicBezTo>
                    <a:pt x="6917" y="4261"/>
                    <a:pt x="6851" y="4228"/>
                    <a:pt x="6884" y="4244"/>
                  </a:cubicBezTo>
                  <a:close/>
                  <a:moveTo>
                    <a:pt x="6583" y="3526"/>
                  </a:moveTo>
                  <a:cubicBezTo>
                    <a:pt x="6567" y="3492"/>
                    <a:pt x="6583" y="3543"/>
                    <a:pt x="6567" y="3543"/>
                  </a:cubicBezTo>
                  <a:cubicBezTo>
                    <a:pt x="6550" y="3509"/>
                    <a:pt x="6567" y="3526"/>
                    <a:pt x="6533" y="3492"/>
                  </a:cubicBezTo>
                  <a:lnTo>
                    <a:pt x="6567" y="3492"/>
                  </a:lnTo>
                  <a:cubicBezTo>
                    <a:pt x="6567" y="3509"/>
                    <a:pt x="6600" y="3509"/>
                    <a:pt x="6583" y="3526"/>
                  </a:cubicBezTo>
                  <a:close/>
                  <a:moveTo>
                    <a:pt x="7202" y="4829"/>
                  </a:moveTo>
                  <a:cubicBezTo>
                    <a:pt x="7185" y="4812"/>
                    <a:pt x="7185" y="4796"/>
                    <a:pt x="7185" y="4779"/>
                  </a:cubicBezTo>
                  <a:cubicBezTo>
                    <a:pt x="7202" y="4779"/>
                    <a:pt x="7218" y="4796"/>
                    <a:pt x="7218" y="4762"/>
                  </a:cubicBezTo>
                  <a:cubicBezTo>
                    <a:pt x="7235" y="4796"/>
                    <a:pt x="7218" y="4812"/>
                    <a:pt x="7252" y="4812"/>
                  </a:cubicBezTo>
                  <a:cubicBezTo>
                    <a:pt x="7218" y="4829"/>
                    <a:pt x="7235" y="4812"/>
                    <a:pt x="7202" y="4829"/>
                  </a:cubicBezTo>
                  <a:close/>
                  <a:moveTo>
                    <a:pt x="6750" y="3827"/>
                  </a:moveTo>
                  <a:cubicBezTo>
                    <a:pt x="6734" y="3793"/>
                    <a:pt x="6700" y="3760"/>
                    <a:pt x="6700" y="3726"/>
                  </a:cubicBezTo>
                  <a:cubicBezTo>
                    <a:pt x="6717" y="3710"/>
                    <a:pt x="6750" y="3693"/>
                    <a:pt x="6784" y="3710"/>
                  </a:cubicBezTo>
                  <a:cubicBezTo>
                    <a:pt x="6817" y="3743"/>
                    <a:pt x="6834" y="3777"/>
                    <a:pt x="6834" y="3810"/>
                  </a:cubicBezTo>
                  <a:cubicBezTo>
                    <a:pt x="6817" y="3810"/>
                    <a:pt x="6784" y="3810"/>
                    <a:pt x="6750" y="3827"/>
                  </a:cubicBezTo>
                  <a:close/>
                  <a:moveTo>
                    <a:pt x="7619" y="4328"/>
                  </a:moveTo>
                  <a:cubicBezTo>
                    <a:pt x="7603" y="4361"/>
                    <a:pt x="7552" y="4345"/>
                    <a:pt x="7536" y="4378"/>
                  </a:cubicBezTo>
                  <a:cubicBezTo>
                    <a:pt x="7519" y="4328"/>
                    <a:pt x="7452" y="4345"/>
                    <a:pt x="7486" y="4311"/>
                  </a:cubicBezTo>
                  <a:cubicBezTo>
                    <a:pt x="7486" y="4328"/>
                    <a:pt x="7502" y="4328"/>
                    <a:pt x="7519" y="4328"/>
                  </a:cubicBezTo>
                  <a:cubicBezTo>
                    <a:pt x="7536" y="4261"/>
                    <a:pt x="7603" y="4261"/>
                    <a:pt x="7636" y="4211"/>
                  </a:cubicBezTo>
                  <a:cubicBezTo>
                    <a:pt x="7669" y="4278"/>
                    <a:pt x="7669" y="4161"/>
                    <a:pt x="7719" y="4228"/>
                  </a:cubicBezTo>
                  <a:cubicBezTo>
                    <a:pt x="7686" y="4278"/>
                    <a:pt x="7753" y="4278"/>
                    <a:pt x="7786" y="4311"/>
                  </a:cubicBezTo>
                  <a:cubicBezTo>
                    <a:pt x="7770" y="4311"/>
                    <a:pt x="7770" y="4311"/>
                    <a:pt x="7770" y="4328"/>
                  </a:cubicBezTo>
                  <a:cubicBezTo>
                    <a:pt x="7803" y="4311"/>
                    <a:pt x="7820" y="4294"/>
                    <a:pt x="7820" y="4261"/>
                  </a:cubicBezTo>
                  <a:cubicBezTo>
                    <a:pt x="7770" y="4278"/>
                    <a:pt x="7820" y="4261"/>
                    <a:pt x="7803" y="4228"/>
                  </a:cubicBezTo>
                  <a:lnTo>
                    <a:pt x="7753" y="4261"/>
                  </a:lnTo>
                  <a:cubicBezTo>
                    <a:pt x="7753" y="4228"/>
                    <a:pt x="7719" y="4244"/>
                    <a:pt x="7719" y="4211"/>
                  </a:cubicBezTo>
                  <a:cubicBezTo>
                    <a:pt x="7736" y="4194"/>
                    <a:pt x="7719" y="4178"/>
                    <a:pt x="7736" y="4178"/>
                  </a:cubicBezTo>
                  <a:cubicBezTo>
                    <a:pt x="7770" y="4228"/>
                    <a:pt x="7770" y="4194"/>
                    <a:pt x="7770" y="4178"/>
                  </a:cubicBezTo>
                  <a:cubicBezTo>
                    <a:pt x="7803" y="4194"/>
                    <a:pt x="7820" y="4194"/>
                    <a:pt x="7836" y="4194"/>
                  </a:cubicBezTo>
                  <a:cubicBezTo>
                    <a:pt x="7836" y="4211"/>
                    <a:pt x="7803" y="4194"/>
                    <a:pt x="7803" y="4228"/>
                  </a:cubicBezTo>
                  <a:cubicBezTo>
                    <a:pt x="7836" y="4228"/>
                    <a:pt x="7836" y="4328"/>
                    <a:pt x="7853" y="4278"/>
                  </a:cubicBezTo>
                  <a:cubicBezTo>
                    <a:pt x="7853" y="4361"/>
                    <a:pt x="7903" y="4411"/>
                    <a:pt x="7920" y="4445"/>
                  </a:cubicBezTo>
                  <a:cubicBezTo>
                    <a:pt x="7903" y="4445"/>
                    <a:pt x="7887" y="4478"/>
                    <a:pt x="7836" y="4495"/>
                  </a:cubicBezTo>
                  <a:cubicBezTo>
                    <a:pt x="7820" y="4478"/>
                    <a:pt x="7803" y="4478"/>
                    <a:pt x="7786" y="4462"/>
                  </a:cubicBezTo>
                  <a:cubicBezTo>
                    <a:pt x="7803" y="4428"/>
                    <a:pt x="7719" y="4395"/>
                    <a:pt x="7753" y="4361"/>
                  </a:cubicBezTo>
                  <a:cubicBezTo>
                    <a:pt x="7719" y="4361"/>
                    <a:pt x="7719" y="4361"/>
                    <a:pt x="7719" y="4395"/>
                  </a:cubicBezTo>
                  <a:cubicBezTo>
                    <a:pt x="7686" y="4378"/>
                    <a:pt x="7653" y="4361"/>
                    <a:pt x="7619" y="4328"/>
                  </a:cubicBezTo>
                  <a:close/>
                  <a:moveTo>
                    <a:pt x="8204" y="6617"/>
                  </a:moveTo>
                  <a:cubicBezTo>
                    <a:pt x="8204" y="6600"/>
                    <a:pt x="8187" y="6600"/>
                    <a:pt x="8171" y="6600"/>
                  </a:cubicBezTo>
                  <a:cubicBezTo>
                    <a:pt x="8187" y="6584"/>
                    <a:pt x="8171" y="6567"/>
                    <a:pt x="8171" y="6550"/>
                  </a:cubicBezTo>
                  <a:cubicBezTo>
                    <a:pt x="8204" y="6533"/>
                    <a:pt x="8221" y="6584"/>
                    <a:pt x="8204" y="6617"/>
                  </a:cubicBezTo>
                  <a:close/>
                  <a:moveTo>
                    <a:pt x="6567" y="3376"/>
                  </a:moveTo>
                  <a:cubicBezTo>
                    <a:pt x="6583" y="3359"/>
                    <a:pt x="6583" y="3342"/>
                    <a:pt x="6567" y="3342"/>
                  </a:cubicBezTo>
                  <a:cubicBezTo>
                    <a:pt x="6600" y="3309"/>
                    <a:pt x="6583" y="3376"/>
                    <a:pt x="6600" y="3359"/>
                  </a:cubicBezTo>
                  <a:cubicBezTo>
                    <a:pt x="6617" y="3342"/>
                    <a:pt x="6617" y="3325"/>
                    <a:pt x="6617" y="3292"/>
                  </a:cubicBezTo>
                  <a:cubicBezTo>
                    <a:pt x="6600" y="3309"/>
                    <a:pt x="6583" y="3309"/>
                    <a:pt x="6583" y="3309"/>
                  </a:cubicBezTo>
                  <a:lnTo>
                    <a:pt x="6617" y="3275"/>
                  </a:lnTo>
                  <a:cubicBezTo>
                    <a:pt x="6650" y="3376"/>
                    <a:pt x="6633" y="3325"/>
                    <a:pt x="6600" y="3392"/>
                  </a:cubicBezTo>
                  <a:cubicBezTo>
                    <a:pt x="6600" y="3359"/>
                    <a:pt x="6583" y="3376"/>
                    <a:pt x="6567" y="3376"/>
                  </a:cubicBezTo>
                  <a:close/>
                  <a:moveTo>
                    <a:pt x="6349" y="4946"/>
                  </a:moveTo>
                  <a:cubicBezTo>
                    <a:pt x="6349" y="4913"/>
                    <a:pt x="6333" y="4896"/>
                    <a:pt x="6333" y="4879"/>
                  </a:cubicBezTo>
                  <a:cubicBezTo>
                    <a:pt x="6349" y="4896"/>
                    <a:pt x="6366" y="4913"/>
                    <a:pt x="6399" y="4896"/>
                  </a:cubicBezTo>
                  <a:cubicBezTo>
                    <a:pt x="6399" y="4879"/>
                    <a:pt x="6399" y="4879"/>
                    <a:pt x="6399" y="4879"/>
                  </a:cubicBezTo>
                  <a:cubicBezTo>
                    <a:pt x="6399" y="4913"/>
                    <a:pt x="6366" y="4963"/>
                    <a:pt x="6349" y="4946"/>
                  </a:cubicBezTo>
                  <a:close/>
                  <a:moveTo>
                    <a:pt x="7970" y="7469"/>
                  </a:moveTo>
                  <a:cubicBezTo>
                    <a:pt x="8020" y="7536"/>
                    <a:pt x="8054" y="7569"/>
                    <a:pt x="8087" y="7619"/>
                  </a:cubicBezTo>
                  <a:cubicBezTo>
                    <a:pt x="8054" y="7619"/>
                    <a:pt x="8037" y="7603"/>
                    <a:pt x="8020" y="7603"/>
                  </a:cubicBezTo>
                  <a:cubicBezTo>
                    <a:pt x="8054" y="7586"/>
                    <a:pt x="7970" y="7519"/>
                    <a:pt x="7970" y="7469"/>
                  </a:cubicBezTo>
                  <a:close/>
                  <a:moveTo>
                    <a:pt x="7753" y="7202"/>
                  </a:moveTo>
                  <a:cubicBezTo>
                    <a:pt x="7736" y="7202"/>
                    <a:pt x="7736" y="7218"/>
                    <a:pt x="7719" y="7202"/>
                  </a:cubicBezTo>
                  <a:cubicBezTo>
                    <a:pt x="7753" y="7185"/>
                    <a:pt x="7770" y="7202"/>
                    <a:pt x="7803" y="7168"/>
                  </a:cubicBezTo>
                  <a:cubicBezTo>
                    <a:pt x="7786" y="7152"/>
                    <a:pt x="7803" y="7135"/>
                    <a:pt x="7803" y="7118"/>
                  </a:cubicBezTo>
                  <a:cubicBezTo>
                    <a:pt x="7836" y="7135"/>
                    <a:pt x="7836" y="7152"/>
                    <a:pt x="7853" y="7118"/>
                  </a:cubicBezTo>
                  <a:cubicBezTo>
                    <a:pt x="7903" y="7202"/>
                    <a:pt x="7770" y="7168"/>
                    <a:pt x="7770" y="7235"/>
                  </a:cubicBezTo>
                  <a:cubicBezTo>
                    <a:pt x="7753" y="7235"/>
                    <a:pt x="7770" y="7202"/>
                    <a:pt x="7753" y="7202"/>
                  </a:cubicBezTo>
                  <a:close/>
                  <a:moveTo>
                    <a:pt x="6884" y="5097"/>
                  </a:moveTo>
                  <a:cubicBezTo>
                    <a:pt x="6851" y="5097"/>
                    <a:pt x="6884" y="5130"/>
                    <a:pt x="6834" y="5147"/>
                  </a:cubicBezTo>
                  <a:cubicBezTo>
                    <a:pt x="6834" y="5113"/>
                    <a:pt x="6817" y="5113"/>
                    <a:pt x="6800" y="5097"/>
                  </a:cubicBezTo>
                  <a:cubicBezTo>
                    <a:pt x="6834" y="5080"/>
                    <a:pt x="6851" y="5097"/>
                    <a:pt x="6884" y="5097"/>
                  </a:cubicBezTo>
                  <a:close/>
                  <a:moveTo>
                    <a:pt x="6166" y="4228"/>
                  </a:moveTo>
                  <a:cubicBezTo>
                    <a:pt x="6132" y="4178"/>
                    <a:pt x="6132" y="4144"/>
                    <a:pt x="6115" y="4178"/>
                  </a:cubicBezTo>
                  <a:cubicBezTo>
                    <a:pt x="6099" y="4127"/>
                    <a:pt x="6015" y="4061"/>
                    <a:pt x="6099" y="4010"/>
                  </a:cubicBezTo>
                  <a:cubicBezTo>
                    <a:pt x="6115" y="4027"/>
                    <a:pt x="6149" y="4044"/>
                    <a:pt x="6149" y="4061"/>
                  </a:cubicBezTo>
                  <a:cubicBezTo>
                    <a:pt x="6099" y="4044"/>
                    <a:pt x="6132" y="4111"/>
                    <a:pt x="6115" y="4127"/>
                  </a:cubicBezTo>
                  <a:cubicBezTo>
                    <a:pt x="6132" y="4161"/>
                    <a:pt x="6199" y="4194"/>
                    <a:pt x="6166" y="4228"/>
                  </a:cubicBezTo>
                  <a:close/>
                  <a:moveTo>
                    <a:pt x="6333" y="4077"/>
                  </a:moveTo>
                  <a:cubicBezTo>
                    <a:pt x="6299" y="4094"/>
                    <a:pt x="6283" y="4044"/>
                    <a:pt x="6283" y="4027"/>
                  </a:cubicBezTo>
                  <a:cubicBezTo>
                    <a:pt x="6299" y="4044"/>
                    <a:pt x="6316" y="4044"/>
                    <a:pt x="6333" y="4077"/>
                  </a:cubicBezTo>
                  <a:close/>
                  <a:moveTo>
                    <a:pt x="7519" y="6316"/>
                  </a:moveTo>
                  <a:cubicBezTo>
                    <a:pt x="7519" y="6333"/>
                    <a:pt x="7536" y="6333"/>
                    <a:pt x="7536" y="6333"/>
                  </a:cubicBezTo>
                  <a:cubicBezTo>
                    <a:pt x="7519" y="6333"/>
                    <a:pt x="7519" y="6333"/>
                    <a:pt x="7519" y="6333"/>
                  </a:cubicBezTo>
                  <a:close/>
                  <a:moveTo>
                    <a:pt x="6734" y="4261"/>
                  </a:moveTo>
                  <a:cubicBezTo>
                    <a:pt x="6684" y="4244"/>
                    <a:pt x="6684" y="4211"/>
                    <a:pt x="6650" y="4194"/>
                  </a:cubicBezTo>
                  <a:cubicBezTo>
                    <a:pt x="6650" y="4144"/>
                    <a:pt x="6667" y="4127"/>
                    <a:pt x="6617" y="4077"/>
                  </a:cubicBezTo>
                  <a:cubicBezTo>
                    <a:pt x="6633" y="4094"/>
                    <a:pt x="6684" y="4111"/>
                    <a:pt x="6700" y="4061"/>
                  </a:cubicBezTo>
                  <a:lnTo>
                    <a:pt x="6650" y="4077"/>
                  </a:lnTo>
                  <a:cubicBezTo>
                    <a:pt x="6617" y="4027"/>
                    <a:pt x="6617" y="4010"/>
                    <a:pt x="6583" y="3977"/>
                  </a:cubicBezTo>
                  <a:cubicBezTo>
                    <a:pt x="6650" y="3977"/>
                    <a:pt x="6650" y="3944"/>
                    <a:pt x="6684" y="3910"/>
                  </a:cubicBezTo>
                  <a:cubicBezTo>
                    <a:pt x="6717" y="3927"/>
                    <a:pt x="6734" y="3927"/>
                    <a:pt x="6750" y="3944"/>
                  </a:cubicBezTo>
                  <a:cubicBezTo>
                    <a:pt x="6717" y="3977"/>
                    <a:pt x="6700" y="3977"/>
                    <a:pt x="6750" y="3977"/>
                  </a:cubicBezTo>
                  <a:cubicBezTo>
                    <a:pt x="6734" y="3994"/>
                    <a:pt x="6700" y="3994"/>
                    <a:pt x="6700" y="4010"/>
                  </a:cubicBezTo>
                  <a:cubicBezTo>
                    <a:pt x="6734" y="4044"/>
                    <a:pt x="6734" y="4044"/>
                    <a:pt x="6750" y="4077"/>
                  </a:cubicBezTo>
                  <a:cubicBezTo>
                    <a:pt x="6700" y="4127"/>
                    <a:pt x="6767" y="4194"/>
                    <a:pt x="6734" y="4261"/>
                  </a:cubicBezTo>
                  <a:close/>
                  <a:moveTo>
                    <a:pt x="6583" y="3810"/>
                  </a:moveTo>
                  <a:cubicBezTo>
                    <a:pt x="6550" y="3827"/>
                    <a:pt x="6533" y="3777"/>
                    <a:pt x="6500" y="3777"/>
                  </a:cubicBezTo>
                  <a:cubicBezTo>
                    <a:pt x="6483" y="3793"/>
                    <a:pt x="6516" y="3827"/>
                    <a:pt x="6483" y="3843"/>
                  </a:cubicBezTo>
                  <a:cubicBezTo>
                    <a:pt x="6500" y="3860"/>
                    <a:pt x="6533" y="3860"/>
                    <a:pt x="6567" y="3893"/>
                  </a:cubicBezTo>
                  <a:lnTo>
                    <a:pt x="6600" y="3877"/>
                  </a:lnTo>
                  <a:cubicBezTo>
                    <a:pt x="6567" y="3843"/>
                    <a:pt x="6700" y="3810"/>
                    <a:pt x="6650" y="3760"/>
                  </a:cubicBezTo>
                  <a:cubicBezTo>
                    <a:pt x="6633" y="3760"/>
                    <a:pt x="6650" y="3777"/>
                    <a:pt x="6650" y="3777"/>
                  </a:cubicBezTo>
                  <a:cubicBezTo>
                    <a:pt x="6633" y="3793"/>
                    <a:pt x="6633" y="3777"/>
                    <a:pt x="6617" y="3760"/>
                  </a:cubicBezTo>
                  <a:cubicBezTo>
                    <a:pt x="6617" y="3793"/>
                    <a:pt x="6567" y="3793"/>
                    <a:pt x="6583" y="3810"/>
                  </a:cubicBezTo>
                  <a:close/>
                  <a:moveTo>
                    <a:pt x="8288" y="2674"/>
                  </a:moveTo>
                  <a:lnTo>
                    <a:pt x="8271" y="2640"/>
                  </a:lnTo>
                  <a:lnTo>
                    <a:pt x="8304" y="2624"/>
                  </a:lnTo>
                  <a:cubicBezTo>
                    <a:pt x="8304" y="2657"/>
                    <a:pt x="8321" y="2640"/>
                    <a:pt x="8338" y="2674"/>
                  </a:cubicBezTo>
                  <a:cubicBezTo>
                    <a:pt x="8321" y="2690"/>
                    <a:pt x="8304" y="2657"/>
                    <a:pt x="8288" y="2674"/>
                  </a:cubicBezTo>
                  <a:close/>
                  <a:moveTo>
                    <a:pt x="7686" y="2039"/>
                  </a:moveTo>
                  <a:cubicBezTo>
                    <a:pt x="7669" y="2039"/>
                    <a:pt x="7669" y="2022"/>
                    <a:pt x="7669" y="2022"/>
                  </a:cubicBezTo>
                  <a:cubicBezTo>
                    <a:pt x="7619" y="2005"/>
                    <a:pt x="7603" y="1905"/>
                    <a:pt x="7552" y="1855"/>
                  </a:cubicBezTo>
                  <a:cubicBezTo>
                    <a:pt x="7603" y="1838"/>
                    <a:pt x="7603" y="1822"/>
                    <a:pt x="7552" y="1822"/>
                  </a:cubicBezTo>
                  <a:cubicBezTo>
                    <a:pt x="7586" y="1805"/>
                    <a:pt x="7603" y="1805"/>
                    <a:pt x="7619" y="1822"/>
                  </a:cubicBezTo>
                  <a:cubicBezTo>
                    <a:pt x="7603" y="1822"/>
                    <a:pt x="7603" y="1838"/>
                    <a:pt x="7619" y="1855"/>
                  </a:cubicBezTo>
                  <a:cubicBezTo>
                    <a:pt x="7703" y="1838"/>
                    <a:pt x="7803" y="1838"/>
                    <a:pt x="7836" y="1939"/>
                  </a:cubicBezTo>
                  <a:cubicBezTo>
                    <a:pt x="7853" y="1939"/>
                    <a:pt x="7853" y="1922"/>
                    <a:pt x="7853" y="1922"/>
                  </a:cubicBezTo>
                  <a:cubicBezTo>
                    <a:pt x="7887" y="1939"/>
                    <a:pt x="7836" y="1939"/>
                    <a:pt x="7853" y="1972"/>
                  </a:cubicBezTo>
                  <a:lnTo>
                    <a:pt x="7887" y="1955"/>
                  </a:lnTo>
                  <a:cubicBezTo>
                    <a:pt x="7920" y="1989"/>
                    <a:pt x="7887" y="2005"/>
                    <a:pt x="7853" y="2039"/>
                  </a:cubicBezTo>
                  <a:cubicBezTo>
                    <a:pt x="7836" y="2022"/>
                    <a:pt x="7803" y="2039"/>
                    <a:pt x="7770" y="2039"/>
                  </a:cubicBezTo>
                  <a:cubicBezTo>
                    <a:pt x="7786" y="2056"/>
                    <a:pt x="7803" y="2089"/>
                    <a:pt x="7786" y="2106"/>
                  </a:cubicBezTo>
                  <a:cubicBezTo>
                    <a:pt x="7736" y="2056"/>
                    <a:pt x="7753" y="2139"/>
                    <a:pt x="7719" y="2156"/>
                  </a:cubicBezTo>
                  <a:cubicBezTo>
                    <a:pt x="7703" y="2139"/>
                    <a:pt x="7686" y="2139"/>
                    <a:pt x="7669" y="2139"/>
                  </a:cubicBezTo>
                  <a:cubicBezTo>
                    <a:pt x="7669" y="2173"/>
                    <a:pt x="7636" y="2189"/>
                    <a:pt x="7619" y="2156"/>
                  </a:cubicBezTo>
                  <a:cubicBezTo>
                    <a:pt x="7636" y="2156"/>
                    <a:pt x="7669" y="2156"/>
                    <a:pt x="7669" y="2122"/>
                  </a:cubicBezTo>
                  <a:cubicBezTo>
                    <a:pt x="7653" y="2072"/>
                    <a:pt x="7619" y="2056"/>
                    <a:pt x="7603" y="2072"/>
                  </a:cubicBezTo>
                  <a:cubicBezTo>
                    <a:pt x="7586" y="2089"/>
                    <a:pt x="7569" y="2106"/>
                    <a:pt x="7603" y="2156"/>
                  </a:cubicBezTo>
                  <a:cubicBezTo>
                    <a:pt x="7569" y="2156"/>
                    <a:pt x="7569" y="2106"/>
                    <a:pt x="7536" y="2156"/>
                  </a:cubicBezTo>
                  <a:cubicBezTo>
                    <a:pt x="7469" y="2122"/>
                    <a:pt x="7486" y="2039"/>
                    <a:pt x="7552" y="2005"/>
                  </a:cubicBezTo>
                  <a:cubicBezTo>
                    <a:pt x="7586" y="2056"/>
                    <a:pt x="7636" y="2056"/>
                    <a:pt x="7686" y="2039"/>
                  </a:cubicBezTo>
                  <a:close/>
                  <a:moveTo>
                    <a:pt x="7185" y="1337"/>
                  </a:moveTo>
                  <a:cubicBezTo>
                    <a:pt x="7185" y="1337"/>
                    <a:pt x="7202" y="1354"/>
                    <a:pt x="7202" y="1371"/>
                  </a:cubicBezTo>
                  <a:cubicBezTo>
                    <a:pt x="7185" y="1387"/>
                    <a:pt x="7151" y="1371"/>
                    <a:pt x="7168" y="1354"/>
                  </a:cubicBezTo>
                  <a:cubicBezTo>
                    <a:pt x="7185" y="1387"/>
                    <a:pt x="7151" y="1304"/>
                    <a:pt x="7185" y="1337"/>
                  </a:cubicBezTo>
                  <a:close/>
                  <a:moveTo>
                    <a:pt x="8004" y="1788"/>
                  </a:moveTo>
                  <a:cubicBezTo>
                    <a:pt x="8020" y="1755"/>
                    <a:pt x="7970" y="1755"/>
                    <a:pt x="7953" y="1721"/>
                  </a:cubicBezTo>
                  <a:cubicBezTo>
                    <a:pt x="7903" y="1755"/>
                    <a:pt x="7887" y="1805"/>
                    <a:pt x="7853" y="1805"/>
                  </a:cubicBezTo>
                  <a:cubicBezTo>
                    <a:pt x="7870" y="1822"/>
                    <a:pt x="7903" y="1855"/>
                    <a:pt x="7937" y="1822"/>
                  </a:cubicBezTo>
                  <a:cubicBezTo>
                    <a:pt x="7920" y="1822"/>
                    <a:pt x="7903" y="1822"/>
                    <a:pt x="7903" y="1805"/>
                  </a:cubicBezTo>
                  <a:cubicBezTo>
                    <a:pt x="7920" y="1788"/>
                    <a:pt x="7937" y="1822"/>
                    <a:pt x="7953" y="1822"/>
                  </a:cubicBezTo>
                  <a:cubicBezTo>
                    <a:pt x="7953" y="1805"/>
                    <a:pt x="7937" y="1788"/>
                    <a:pt x="7953" y="1772"/>
                  </a:cubicBezTo>
                  <a:cubicBezTo>
                    <a:pt x="7970" y="1805"/>
                    <a:pt x="7970" y="1772"/>
                    <a:pt x="8004" y="1788"/>
                  </a:cubicBezTo>
                  <a:close/>
                  <a:moveTo>
                    <a:pt x="7736" y="2590"/>
                  </a:moveTo>
                  <a:cubicBezTo>
                    <a:pt x="7753" y="2574"/>
                    <a:pt x="7736" y="2523"/>
                    <a:pt x="7770" y="2540"/>
                  </a:cubicBezTo>
                  <a:cubicBezTo>
                    <a:pt x="7770" y="2540"/>
                    <a:pt x="7770" y="2557"/>
                    <a:pt x="7786" y="2574"/>
                  </a:cubicBezTo>
                  <a:cubicBezTo>
                    <a:pt x="7770" y="2590"/>
                    <a:pt x="7770" y="2607"/>
                    <a:pt x="7736" y="2590"/>
                  </a:cubicBezTo>
                  <a:close/>
                  <a:moveTo>
                    <a:pt x="7469" y="1153"/>
                  </a:moveTo>
                  <a:cubicBezTo>
                    <a:pt x="7486" y="1170"/>
                    <a:pt x="7502" y="1153"/>
                    <a:pt x="7502" y="1187"/>
                  </a:cubicBezTo>
                  <a:cubicBezTo>
                    <a:pt x="7469" y="1187"/>
                    <a:pt x="7486" y="1220"/>
                    <a:pt x="7469" y="1203"/>
                  </a:cubicBezTo>
                  <a:cubicBezTo>
                    <a:pt x="7486" y="1187"/>
                    <a:pt x="7452" y="1170"/>
                    <a:pt x="7469" y="1153"/>
                  </a:cubicBezTo>
                  <a:close/>
                  <a:moveTo>
                    <a:pt x="7335" y="1705"/>
                  </a:moveTo>
                  <a:cubicBezTo>
                    <a:pt x="7369" y="1721"/>
                    <a:pt x="7335" y="1738"/>
                    <a:pt x="7352" y="1755"/>
                  </a:cubicBezTo>
                  <a:cubicBezTo>
                    <a:pt x="7302" y="1788"/>
                    <a:pt x="7285" y="1772"/>
                    <a:pt x="7252" y="1822"/>
                  </a:cubicBezTo>
                  <a:cubicBezTo>
                    <a:pt x="7235" y="1772"/>
                    <a:pt x="7202" y="1755"/>
                    <a:pt x="7185" y="1705"/>
                  </a:cubicBezTo>
                  <a:cubicBezTo>
                    <a:pt x="7218" y="1705"/>
                    <a:pt x="7202" y="1671"/>
                    <a:pt x="7218" y="1638"/>
                  </a:cubicBezTo>
                  <a:cubicBezTo>
                    <a:pt x="7235" y="1688"/>
                    <a:pt x="7285" y="1638"/>
                    <a:pt x="7268" y="1688"/>
                  </a:cubicBezTo>
                  <a:cubicBezTo>
                    <a:pt x="7252" y="1655"/>
                    <a:pt x="7218" y="1671"/>
                    <a:pt x="7235" y="1705"/>
                  </a:cubicBezTo>
                  <a:cubicBezTo>
                    <a:pt x="7252" y="1671"/>
                    <a:pt x="7268" y="1721"/>
                    <a:pt x="7285" y="1721"/>
                  </a:cubicBezTo>
                  <a:cubicBezTo>
                    <a:pt x="7285" y="1688"/>
                    <a:pt x="7285" y="1688"/>
                    <a:pt x="7302" y="1688"/>
                  </a:cubicBezTo>
                  <a:cubicBezTo>
                    <a:pt x="7285" y="1688"/>
                    <a:pt x="7318" y="1721"/>
                    <a:pt x="7335" y="1705"/>
                  </a:cubicBezTo>
                  <a:close/>
                  <a:moveTo>
                    <a:pt x="6917" y="1254"/>
                  </a:moveTo>
                  <a:cubicBezTo>
                    <a:pt x="6951" y="1254"/>
                    <a:pt x="6968" y="1287"/>
                    <a:pt x="6984" y="1304"/>
                  </a:cubicBezTo>
                  <a:cubicBezTo>
                    <a:pt x="6984" y="1320"/>
                    <a:pt x="6951" y="1371"/>
                    <a:pt x="6917" y="1354"/>
                  </a:cubicBezTo>
                  <a:cubicBezTo>
                    <a:pt x="6934" y="1354"/>
                    <a:pt x="6867" y="1320"/>
                    <a:pt x="6867" y="1304"/>
                  </a:cubicBezTo>
                  <a:cubicBezTo>
                    <a:pt x="6884" y="1270"/>
                    <a:pt x="6901" y="1287"/>
                    <a:pt x="6917" y="1254"/>
                  </a:cubicBezTo>
                  <a:close/>
                  <a:moveTo>
                    <a:pt x="6934" y="1203"/>
                  </a:moveTo>
                  <a:cubicBezTo>
                    <a:pt x="6917" y="1187"/>
                    <a:pt x="6884" y="1237"/>
                    <a:pt x="6867" y="1187"/>
                  </a:cubicBezTo>
                  <a:cubicBezTo>
                    <a:pt x="6901" y="1170"/>
                    <a:pt x="6917" y="1187"/>
                    <a:pt x="6917" y="1153"/>
                  </a:cubicBezTo>
                  <a:cubicBezTo>
                    <a:pt x="6917" y="1170"/>
                    <a:pt x="6951" y="1187"/>
                    <a:pt x="6934" y="1203"/>
                  </a:cubicBezTo>
                  <a:close/>
                  <a:moveTo>
                    <a:pt x="8237" y="2340"/>
                  </a:moveTo>
                  <a:cubicBezTo>
                    <a:pt x="8237" y="2340"/>
                    <a:pt x="8204" y="2306"/>
                    <a:pt x="8221" y="2323"/>
                  </a:cubicBezTo>
                  <a:cubicBezTo>
                    <a:pt x="8237" y="2323"/>
                    <a:pt x="8237" y="2323"/>
                    <a:pt x="8254" y="2323"/>
                  </a:cubicBezTo>
                  <a:cubicBezTo>
                    <a:pt x="8254" y="2306"/>
                    <a:pt x="8237" y="2289"/>
                    <a:pt x="8271" y="2289"/>
                  </a:cubicBezTo>
                  <a:cubicBezTo>
                    <a:pt x="8271" y="2306"/>
                    <a:pt x="8254" y="2323"/>
                    <a:pt x="8237" y="2340"/>
                  </a:cubicBezTo>
                  <a:close/>
                  <a:moveTo>
                    <a:pt x="7903" y="3893"/>
                  </a:moveTo>
                  <a:cubicBezTo>
                    <a:pt x="7870" y="3910"/>
                    <a:pt x="7853" y="3910"/>
                    <a:pt x="7853" y="3944"/>
                  </a:cubicBezTo>
                  <a:cubicBezTo>
                    <a:pt x="7853" y="3944"/>
                    <a:pt x="7870" y="3944"/>
                    <a:pt x="7853" y="3944"/>
                  </a:cubicBezTo>
                  <a:cubicBezTo>
                    <a:pt x="7853" y="3944"/>
                    <a:pt x="7836" y="3944"/>
                    <a:pt x="7836" y="3944"/>
                  </a:cubicBezTo>
                  <a:cubicBezTo>
                    <a:pt x="7853" y="3927"/>
                    <a:pt x="7853" y="3910"/>
                    <a:pt x="7836" y="3893"/>
                  </a:cubicBezTo>
                  <a:cubicBezTo>
                    <a:pt x="7836" y="3893"/>
                    <a:pt x="7820" y="3893"/>
                    <a:pt x="7836" y="3893"/>
                  </a:cubicBezTo>
                  <a:cubicBezTo>
                    <a:pt x="7853" y="3893"/>
                    <a:pt x="7870" y="3910"/>
                    <a:pt x="7887" y="3893"/>
                  </a:cubicBezTo>
                  <a:cubicBezTo>
                    <a:pt x="7870" y="3877"/>
                    <a:pt x="7820" y="3860"/>
                    <a:pt x="7820" y="3843"/>
                  </a:cubicBezTo>
                  <a:cubicBezTo>
                    <a:pt x="7853" y="3843"/>
                    <a:pt x="7887" y="3843"/>
                    <a:pt x="7903" y="3893"/>
                  </a:cubicBezTo>
                  <a:cubicBezTo>
                    <a:pt x="7903" y="3877"/>
                    <a:pt x="7887" y="3893"/>
                    <a:pt x="7903" y="3893"/>
                  </a:cubicBezTo>
                  <a:close/>
                  <a:moveTo>
                    <a:pt x="8054" y="4328"/>
                  </a:moveTo>
                  <a:cubicBezTo>
                    <a:pt x="8087" y="4361"/>
                    <a:pt x="8037" y="4294"/>
                    <a:pt x="8070" y="4294"/>
                  </a:cubicBezTo>
                  <a:cubicBezTo>
                    <a:pt x="8104" y="4328"/>
                    <a:pt x="8070" y="4345"/>
                    <a:pt x="8070" y="4361"/>
                  </a:cubicBezTo>
                  <a:cubicBezTo>
                    <a:pt x="8070" y="4345"/>
                    <a:pt x="8020" y="4345"/>
                    <a:pt x="8054" y="4328"/>
                  </a:cubicBezTo>
                  <a:close/>
                  <a:moveTo>
                    <a:pt x="7887" y="3476"/>
                  </a:moveTo>
                  <a:cubicBezTo>
                    <a:pt x="7887" y="3476"/>
                    <a:pt x="7870" y="3476"/>
                    <a:pt x="7870" y="3476"/>
                  </a:cubicBezTo>
                  <a:cubicBezTo>
                    <a:pt x="7953" y="3426"/>
                    <a:pt x="7953" y="3609"/>
                    <a:pt x="7953" y="3593"/>
                  </a:cubicBezTo>
                  <a:cubicBezTo>
                    <a:pt x="7903" y="3576"/>
                    <a:pt x="7887" y="3526"/>
                    <a:pt x="7887" y="3476"/>
                  </a:cubicBezTo>
                  <a:close/>
                  <a:moveTo>
                    <a:pt x="8004" y="4178"/>
                  </a:moveTo>
                  <a:cubicBezTo>
                    <a:pt x="7987" y="4211"/>
                    <a:pt x="7987" y="4211"/>
                    <a:pt x="7970" y="4244"/>
                  </a:cubicBezTo>
                  <a:cubicBezTo>
                    <a:pt x="8004" y="4278"/>
                    <a:pt x="8037" y="4311"/>
                    <a:pt x="8070" y="4278"/>
                  </a:cubicBezTo>
                  <a:cubicBezTo>
                    <a:pt x="8054" y="4261"/>
                    <a:pt x="8070" y="4244"/>
                    <a:pt x="8054" y="4228"/>
                  </a:cubicBezTo>
                  <a:cubicBezTo>
                    <a:pt x="8020" y="4244"/>
                    <a:pt x="8004" y="4211"/>
                    <a:pt x="8004" y="4178"/>
                  </a:cubicBezTo>
                  <a:close/>
                  <a:moveTo>
                    <a:pt x="8271" y="2189"/>
                  </a:moveTo>
                  <a:cubicBezTo>
                    <a:pt x="8254" y="2206"/>
                    <a:pt x="8271" y="2223"/>
                    <a:pt x="8237" y="2239"/>
                  </a:cubicBezTo>
                  <a:cubicBezTo>
                    <a:pt x="8254" y="2289"/>
                    <a:pt x="8288" y="2223"/>
                    <a:pt x="8304" y="2239"/>
                  </a:cubicBezTo>
                  <a:cubicBezTo>
                    <a:pt x="8321" y="2223"/>
                    <a:pt x="8271" y="2206"/>
                    <a:pt x="8271" y="2189"/>
                  </a:cubicBezTo>
                  <a:close/>
                  <a:moveTo>
                    <a:pt x="8588" y="3208"/>
                  </a:moveTo>
                  <a:cubicBezTo>
                    <a:pt x="8605" y="3208"/>
                    <a:pt x="8605" y="3158"/>
                    <a:pt x="8622" y="3192"/>
                  </a:cubicBezTo>
                  <a:cubicBezTo>
                    <a:pt x="8622" y="3192"/>
                    <a:pt x="8605" y="3192"/>
                    <a:pt x="8605" y="3208"/>
                  </a:cubicBezTo>
                  <a:cubicBezTo>
                    <a:pt x="8638" y="3192"/>
                    <a:pt x="8622" y="3175"/>
                    <a:pt x="8638" y="3158"/>
                  </a:cubicBezTo>
                  <a:cubicBezTo>
                    <a:pt x="8672" y="3175"/>
                    <a:pt x="8622" y="3208"/>
                    <a:pt x="8655" y="3208"/>
                  </a:cubicBezTo>
                  <a:cubicBezTo>
                    <a:pt x="8638" y="3175"/>
                    <a:pt x="8689" y="3192"/>
                    <a:pt x="8689" y="3192"/>
                  </a:cubicBezTo>
                  <a:cubicBezTo>
                    <a:pt x="8655" y="3225"/>
                    <a:pt x="8622" y="3225"/>
                    <a:pt x="8588" y="3208"/>
                  </a:cubicBezTo>
                  <a:close/>
                  <a:moveTo>
                    <a:pt x="7552" y="903"/>
                  </a:moveTo>
                  <a:cubicBezTo>
                    <a:pt x="7586" y="936"/>
                    <a:pt x="7536" y="953"/>
                    <a:pt x="7536" y="986"/>
                  </a:cubicBezTo>
                  <a:cubicBezTo>
                    <a:pt x="7552" y="1036"/>
                    <a:pt x="7586" y="1036"/>
                    <a:pt x="7619" y="1070"/>
                  </a:cubicBezTo>
                  <a:cubicBezTo>
                    <a:pt x="7586" y="1070"/>
                    <a:pt x="7586" y="1103"/>
                    <a:pt x="7552" y="1103"/>
                  </a:cubicBezTo>
                  <a:cubicBezTo>
                    <a:pt x="7519" y="1020"/>
                    <a:pt x="7452" y="1053"/>
                    <a:pt x="7419" y="1003"/>
                  </a:cubicBezTo>
                  <a:cubicBezTo>
                    <a:pt x="7435" y="986"/>
                    <a:pt x="7402" y="953"/>
                    <a:pt x="7402" y="936"/>
                  </a:cubicBezTo>
                  <a:cubicBezTo>
                    <a:pt x="7419" y="953"/>
                    <a:pt x="7435" y="953"/>
                    <a:pt x="7435" y="953"/>
                  </a:cubicBezTo>
                  <a:cubicBezTo>
                    <a:pt x="7419" y="919"/>
                    <a:pt x="7419" y="919"/>
                    <a:pt x="7419" y="903"/>
                  </a:cubicBezTo>
                  <a:cubicBezTo>
                    <a:pt x="7435" y="903"/>
                    <a:pt x="7452" y="869"/>
                    <a:pt x="7486" y="886"/>
                  </a:cubicBezTo>
                  <a:cubicBezTo>
                    <a:pt x="7486" y="869"/>
                    <a:pt x="7469" y="886"/>
                    <a:pt x="7469" y="869"/>
                  </a:cubicBezTo>
                  <a:cubicBezTo>
                    <a:pt x="7502" y="853"/>
                    <a:pt x="7519" y="903"/>
                    <a:pt x="7552" y="903"/>
                  </a:cubicBezTo>
                  <a:close/>
                  <a:moveTo>
                    <a:pt x="7452" y="970"/>
                  </a:moveTo>
                  <a:cubicBezTo>
                    <a:pt x="7469" y="986"/>
                    <a:pt x="7486" y="1003"/>
                    <a:pt x="7486" y="1003"/>
                  </a:cubicBezTo>
                  <a:cubicBezTo>
                    <a:pt x="7519" y="986"/>
                    <a:pt x="7486" y="936"/>
                    <a:pt x="7452" y="970"/>
                  </a:cubicBezTo>
                  <a:close/>
                  <a:moveTo>
                    <a:pt x="8004" y="2039"/>
                  </a:moveTo>
                  <a:cubicBezTo>
                    <a:pt x="8004" y="2022"/>
                    <a:pt x="7970" y="1939"/>
                    <a:pt x="8004" y="1955"/>
                  </a:cubicBezTo>
                  <a:cubicBezTo>
                    <a:pt x="7987" y="1989"/>
                    <a:pt x="8020" y="1972"/>
                    <a:pt x="8037" y="1972"/>
                  </a:cubicBezTo>
                  <a:cubicBezTo>
                    <a:pt x="8070" y="2022"/>
                    <a:pt x="8020" y="2056"/>
                    <a:pt x="8004" y="2039"/>
                  </a:cubicBezTo>
                  <a:close/>
                  <a:moveTo>
                    <a:pt x="8538" y="2824"/>
                  </a:moveTo>
                  <a:cubicBezTo>
                    <a:pt x="8572" y="2874"/>
                    <a:pt x="8555" y="2791"/>
                    <a:pt x="8555" y="2791"/>
                  </a:cubicBezTo>
                  <a:cubicBezTo>
                    <a:pt x="8588" y="2791"/>
                    <a:pt x="8572" y="2824"/>
                    <a:pt x="8572" y="2841"/>
                  </a:cubicBezTo>
                  <a:cubicBezTo>
                    <a:pt x="8588" y="2841"/>
                    <a:pt x="8588" y="2841"/>
                    <a:pt x="8588" y="2841"/>
                  </a:cubicBezTo>
                  <a:cubicBezTo>
                    <a:pt x="8605" y="2824"/>
                    <a:pt x="8605" y="2824"/>
                    <a:pt x="8622" y="2807"/>
                  </a:cubicBezTo>
                  <a:cubicBezTo>
                    <a:pt x="8638" y="2858"/>
                    <a:pt x="8622" y="2874"/>
                    <a:pt x="8638" y="2924"/>
                  </a:cubicBezTo>
                  <a:cubicBezTo>
                    <a:pt x="8572" y="2924"/>
                    <a:pt x="8588" y="2908"/>
                    <a:pt x="8588" y="2874"/>
                  </a:cubicBezTo>
                  <a:cubicBezTo>
                    <a:pt x="8555" y="2891"/>
                    <a:pt x="8521" y="2841"/>
                    <a:pt x="8538" y="2824"/>
                  </a:cubicBezTo>
                  <a:close/>
                  <a:moveTo>
                    <a:pt x="6784" y="4094"/>
                  </a:moveTo>
                  <a:cubicBezTo>
                    <a:pt x="6767" y="4127"/>
                    <a:pt x="6817" y="4144"/>
                    <a:pt x="6817" y="4161"/>
                  </a:cubicBezTo>
                  <a:cubicBezTo>
                    <a:pt x="6834" y="4127"/>
                    <a:pt x="6784" y="4111"/>
                    <a:pt x="6784" y="4094"/>
                  </a:cubicBezTo>
                  <a:close/>
                  <a:moveTo>
                    <a:pt x="4445" y="2941"/>
                  </a:moveTo>
                  <a:cubicBezTo>
                    <a:pt x="4394" y="2941"/>
                    <a:pt x="4445" y="2975"/>
                    <a:pt x="4445" y="3025"/>
                  </a:cubicBezTo>
                  <a:cubicBezTo>
                    <a:pt x="4361" y="3008"/>
                    <a:pt x="4311" y="3008"/>
                    <a:pt x="4261" y="2941"/>
                  </a:cubicBezTo>
                  <a:cubicBezTo>
                    <a:pt x="4294" y="2908"/>
                    <a:pt x="4311" y="2924"/>
                    <a:pt x="4328" y="2874"/>
                  </a:cubicBezTo>
                  <a:cubicBezTo>
                    <a:pt x="4378" y="2958"/>
                    <a:pt x="4394" y="2891"/>
                    <a:pt x="4445" y="2941"/>
                  </a:cubicBezTo>
                  <a:close/>
                  <a:moveTo>
                    <a:pt x="2991" y="736"/>
                  </a:moveTo>
                  <a:cubicBezTo>
                    <a:pt x="2941" y="752"/>
                    <a:pt x="2958" y="736"/>
                    <a:pt x="2924" y="752"/>
                  </a:cubicBezTo>
                  <a:cubicBezTo>
                    <a:pt x="2907" y="736"/>
                    <a:pt x="2907" y="719"/>
                    <a:pt x="2907" y="702"/>
                  </a:cubicBezTo>
                  <a:cubicBezTo>
                    <a:pt x="2924" y="685"/>
                    <a:pt x="2941" y="719"/>
                    <a:pt x="2974" y="702"/>
                  </a:cubicBezTo>
                  <a:cubicBezTo>
                    <a:pt x="2974" y="702"/>
                    <a:pt x="2974" y="685"/>
                    <a:pt x="2974" y="702"/>
                  </a:cubicBezTo>
                  <a:cubicBezTo>
                    <a:pt x="2974" y="702"/>
                    <a:pt x="2974" y="719"/>
                    <a:pt x="2991" y="736"/>
                  </a:cubicBezTo>
                  <a:close/>
                  <a:moveTo>
                    <a:pt x="4712" y="3860"/>
                  </a:moveTo>
                  <a:cubicBezTo>
                    <a:pt x="4662" y="3877"/>
                    <a:pt x="4595" y="3860"/>
                    <a:pt x="4612" y="3927"/>
                  </a:cubicBezTo>
                  <a:cubicBezTo>
                    <a:pt x="4628" y="3944"/>
                    <a:pt x="4662" y="3944"/>
                    <a:pt x="4679" y="3944"/>
                  </a:cubicBezTo>
                  <a:cubicBezTo>
                    <a:pt x="4662" y="3960"/>
                    <a:pt x="4695" y="3960"/>
                    <a:pt x="4695" y="3977"/>
                  </a:cubicBezTo>
                  <a:lnTo>
                    <a:pt x="4662" y="3994"/>
                  </a:lnTo>
                  <a:cubicBezTo>
                    <a:pt x="4662" y="3977"/>
                    <a:pt x="4645" y="3960"/>
                    <a:pt x="4645" y="3960"/>
                  </a:cubicBezTo>
                  <a:cubicBezTo>
                    <a:pt x="4645" y="3977"/>
                    <a:pt x="4612" y="3944"/>
                    <a:pt x="4612" y="3977"/>
                  </a:cubicBezTo>
                  <a:cubicBezTo>
                    <a:pt x="4645" y="3994"/>
                    <a:pt x="4662" y="3994"/>
                    <a:pt x="4679" y="4010"/>
                  </a:cubicBezTo>
                  <a:cubicBezTo>
                    <a:pt x="4662" y="4027"/>
                    <a:pt x="4695" y="4061"/>
                    <a:pt x="4662" y="4077"/>
                  </a:cubicBezTo>
                  <a:cubicBezTo>
                    <a:pt x="4612" y="4044"/>
                    <a:pt x="4562" y="4010"/>
                    <a:pt x="4511" y="3977"/>
                  </a:cubicBezTo>
                  <a:cubicBezTo>
                    <a:pt x="4511" y="3960"/>
                    <a:pt x="4528" y="3944"/>
                    <a:pt x="4528" y="3927"/>
                  </a:cubicBezTo>
                  <a:cubicBezTo>
                    <a:pt x="4478" y="3893"/>
                    <a:pt x="4495" y="3777"/>
                    <a:pt x="4445" y="3777"/>
                  </a:cubicBezTo>
                  <a:cubicBezTo>
                    <a:pt x="4445" y="3760"/>
                    <a:pt x="4461" y="3760"/>
                    <a:pt x="4478" y="3760"/>
                  </a:cubicBezTo>
                  <a:cubicBezTo>
                    <a:pt x="4495" y="3793"/>
                    <a:pt x="4461" y="3793"/>
                    <a:pt x="4495" y="3827"/>
                  </a:cubicBezTo>
                  <a:cubicBezTo>
                    <a:pt x="4528" y="3777"/>
                    <a:pt x="4545" y="3810"/>
                    <a:pt x="4595" y="3777"/>
                  </a:cubicBezTo>
                  <a:cubicBezTo>
                    <a:pt x="4612" y="3793"/>
                    <a:pt x="4578" y="3810"/>
                    <a:pt x="4595" y="3827"/>
                  </a:cubicBezTo>
                  <a:cubicBezTo>
                    <a:pt x="4595" y="3827"/>
                    <a:pt x="4612" y="3827"/>
                    <a:pt x="4612" y="3827"/>
                  </a:cubicBezTo>
                  <a:cubicBezTo>
                    <a:pt x="4612" y="3726"/>
                    <a:pt x="4712" y="3810"/>
                    <a:pt x="4712" y="3860"/>
                  </a:cubicBezTo>
                  <a:close/>
                  <a:moveTo>
                    <a:pt x="4110" y="3075"/>
                  </a:moveTo>
                  <a:cubicBezTo>
                    <a:pt x="4144" y="3058"/>
                    <a:pt x="4177" y="3108"/>
                    <a:pt x="4211" y="3075"/>
                  </a:cubicBezTo>
                  <a:cubicBezTo>
                    <a:pt x="4227" y="3091"/>
                    <a:pt x="4211" y="3108"/>
                    <a:pt x="4211" y="3142"/>
                  </a:cubicBezTo>
                  <a:cubicBezTo>
                    <a:pt x="4177" y="3091"/>
                    <a:pt x="4110" y="3091"/>
                    <a:pt x="4060" y="3091"/>
                  </a:cubicBezTo>
                  <a:cubicBezTo>
                    <a:pt x="4077" y="3075"/>
                    <a:pt x="4110" y="2991"/>
                    <a:pt x="4110" y="3075"/>
                  </a:cubicBezTo>
                  <a:close/>
                  <a:moveTo>
                    <a:pt x="3492" y="4027"/>
                  </a:moveTo>
                  <a:cubicBezTo>
                    <a:pt x="3475" y="4010"/>
                    <a:pt x="3475" y="4010"/>
                    <a:pt x="3459" y="3994"/>
                  </a:cubicBezTo>
                  <a:cubicBezTo>
                    <a:pt x="3475" y="3977"/>
                    <a:pt x="3475" y="3960"/>
                    <a:pt x="3509" y="3944"/>
                  </a:cubicBezTo>
                  <a:cubicBezTo>
                    <a:pt x="3542" y="3994"/>
                    <a:pt x="3459" y="4010"/>
                    <a:pt x="3526" y="4010"/>
                  </a:cubicBezTo>
                  <a:close/>
                  <a:moveTo>
                    <a:pt x="3793" y="4428"/>
                  </a:moveTo>
                  <a:cubicBezTo>
                    <a:pt x="3760" y="4395"/>
                    <a:pt x="3793" y="4462"/>
                    <a:pt x="3776" y="4462"/>
                  </a:cubicBezTo>
                  <a:cubicBezTo>
                    <a:pt x="3760" y="4428"/>
                    <a:pt x="3693" y="4428"/>
                    <a:pt x="3693" y="4395"/>
                  </a:cubicBezTo>
                  <a:cubicBezTo>
                    <a:pt x="3726" y="4411"/>
                    <a:pt x="3793" y="4395"/>
                    <a:pt x="3793" y="4428"/>
                  </a:cubicBezTo>
                  <a:close/>
                  <a:moveTo>
                    <a:pt x="4044" y="5063"/>
                  </a:moveTo>
                  <a:cubicBezTo>
                    <a:pt x="4060" y="5046"/>
                    <a:pt x="4060" y="5080"/>
                    <a:pt x="4077" y="5063"/>
                  </a:cubicBezTo>
                  <a:cubicBezTo>
                    <a:pt x="4094" y="5097"/>
                    <a:pt x="4077" y="5113"/>
                    <a:pt x="4077" y="5147"/>
                  </a:cubicBezTo>
                  <a:cubicBezTo>
                    <a:pt x="4044" y="5113"/>
                    <a:pt x="4044" y="5113"/>
                    <a:pt x="4044" y="5063"/>
                  </a:cubicBezTo>
                  <a:close/>
                  <a:moveTo>
                    <a:pt x="3860" y="4929"/>
                  </a:moveTo>
                  <a:cubicBezTo>
                    <a:pt x="3876" y="4913"/>
                    <a:pt x="3893" y="4929"/>
                    <a:pt x="3910" y="4946"/>
                  </a:cubicBezTo>
                  <a:cubicBezTo>
                    <a:pt x="3860" y="4946"/>
                    <a:pt x="3910" y="4946"/>
                    <a:pt x="3893" y="4980"/>
                  </a:cubicBezTo>
                  <a:cubicBezTo>
                    <a:pt x="3893" y="4963"/>
                    <a:pt x="3893" y="4963"/>
                    <a:pt x="3876" y="4963"/>
                  </a:cubicBezTo>
                  <a:cubicBezTo>
                    <a:pt x="3893" y="4980"/>
                    <a:pt x="3893" y="4980"/>
                    <a:pt x="3893" y="4996"/>
                  </a:cubicBezTo>
                  <a:cubicBezTo>
                    <a:pt x="3860" y="4963"/>
                    <a:pt x="3876" y="4963"/>
                    <a:pt x="3860" y="4929"/>
                  </a:cubicBezTo>
                  <a:close/>
                  <a:moveTo>
                    <a:pt x="2089" y="1571"/>
                  </a:moveTo>
                  <a:cubicBezTo>
                    <a:pt x="2105" y="1554"/>
                    <a:pt x="2122" y="1554"/>
                    <a:pt x="2139" y="1571"/>
                  </a:cubicBezTo>
                  <a:cubicBezTo>
                    <a:pt x="2105" y="1571"/>
                    <a:pt x="2139" y="1621"/>
                    <a:pt x="2105" y="1604"/>
                  </a:cubicBezTo>
                  <a:cubicBezTo>
                    <a:pt x="2122" y="1604"/>
                    <a:pt x="2122" y="1588"/>
                    <a:pt x="2122" y="1588"/>
                  </a:cubicBezTo>
                  <a:cubicBezTo>
                    <a:pt x="2105" y="1588"/>
                    <a:pt x="2089" y="1571"/>
                    <a:pt x="2089" y="1571"/>
                  </a:cubicBezTo>
                  <a:close/>
                  <a:moveTo>
                    <a:pt x="7569" y="8689"/>
                  </a:moveTo>
                  <a:cubicBezTo>
                    <a:pt x="7619" y="8672"/>
                    <a:pt x="7636" y="8655"/>
                    <a:pt x="7653" y="8622"/>
                  </a:cubicBezTo>
                  <a:cubicBezTo>
                    <a:pt x="7669" y="8639"/>
                    <a:pt x="7703" y="8622"/>
                    <a:pt x="7719" y="8639"/>
                  </a:cubicBezTo>
                  <a:cubicBezTo>
                    <a:pt x="7719" y="8672"/>
                    <a:pt x="7686" y="8622"/>
                    <a:pt x="7669" y="8655"/>
                  </a:cubicBezTo>
                  <a:lnTo>
                    <a:pt x="7686" y="8689"/>
                  </a:lnTo>
                  <a:cubicBezTo>
                    <a:pt x="7636" y="8706"/>
                    <a:pt x="7619" y="8722"/>
                    <a:pt x="7586" y="8722"/>
                  </a:cubicBezTo>
                  <a:cubicBezTo>
                    <a:pt x="7586" y="8706"/>
                    <a:pt x="7586" y="8706"/>
                    <a:pt x="7569" y="8689"/>
                  </a:cubicBezTo>
                  <a:close/>
                  <a:moveTo>
                    <a:pt x="5798" y="8321"/>
                  </a:moveTo>
                  <a:cubicBezTo>
                    <a:pt x="5798" y="8371"/>
                    <a:pt x="5815" y="8355"/>
                    <a:pt x="5798" y="8388"/>
                  </a:cubicBezTo>
                  <a:cubicBezTo>
                    <a:pt x="5781" y="8371"/>
                    <a:pt x="5765" y="8405"/>
                    <a:pt x="5748" y="8388"/>
                  </a:cubicBezTo>
                  <a:cubicBezTo>
                    <a:pt x="5731" y="8371"/>
                    <a:pt x="5765" y="8371"/>
                    <a:pt x="5731" y="8355"/>
                  </a:cubicBezTo>
                  <a:cubicBezTo>
                    <a:pt x="5765" y="8338"/>
                    <a:pt x="5765" y="8338"/>
                    <a:pt x="5798" y="8321"/>
                  </a:cubicBezTo>
                  <a:close/>
                  <a:moveTo>
                    <a:pt x="5531" y="8087"/>
                  </a:moveTo>
                  <a:cubicBezTo>
                    <a:pt x="5497" y="8037"/>
                    <a:pt x="5564" y="8054"/>
                    <a:pt x="5581" y="8071"/>
                  </a:cubicBezTo>
                  <a:cubicBezTo>
                    <a:pt x="5564" y="8071"/>
                    <a:pt x="5547" y="8071"/>
                    <a:pt x="5531" y="8087"/>
                  </a:cubicBezTo>
                  <a:close/>
                  <a:moveTo>
                    <a:pt x="4445" y="5865"/>
                  </a:moveTo>
                  <a:cubicBezTo>
                    <a:pt x="4428" y="5882"/>
                    <a:pt x="4445" y="5899"/>
                    <a:pt x="4461" y="5915"/>
                  </a:cubicBezTo>
                  <a:cubicBezTo>
                    <a:pt x="4428" y="5899"/>
                    <a:pt x="4394" y="5949"/>
                    <a:pt x="4378" y="5932"/>
                  </a:cubicBezTo>
                  <a:cubicBezTo>
                    <a:pt x="4394" y="5932"/>
                    <a:pt x="4344" y="5915"/>
                    <a:pt x="4328" y="5882"/>
                  </a:cubicBezTo>
                  <a:cubicBezTo>
                    <a:pt x="4344" y="5882"/>
                    <a:pt x="4361" y="5865"/>
                    <a:pt x="4361" y="5848"/>
                  </a:cubicBezTo>
                  <a:cubicBezTo>
                    <a:pt x="4394" y="5899"/>
                    <a:pt x="4411" y="5848"/>
                    <a:pt x="4445" y="5865"/>
                  </a:cubicBezTo>
                  <a:close/>
                  <a:moveTo>
                    <a:pt x="2774" y="853"/>
                  </a:moveTo>
                  <a:cubicBezTo>
                    <a:pt x="2807" y="886"/>
                    <a:pt x="2824" y="903"/>
                    <a:pt x="2857" y="936"/>
                  </a:cubicBezTo>
                  <a:cubicBezTo>
                    <a:pt x="2857" y="953"/>
                    <a:pt x="2824" y="953"/>
                    <a:pt x="2857" y="970"/>
                  </a:cubicBezTo>
                  <a:cubicBezTo>
                    <a:pt x="2891" y="1003"/>
                    <a:pt x="2924" y="970"/>
                    <a:pt x="2958" y="1020"/>
                  </a:cubicBezTo>
                  <a:cubicBezTo>
                    <a:pt x="2924" y="1020"/>
                    <a:pt x="2941" y="1053"/>
                    <a:pt x="2907" y="1053"/>
                  </a:cubicBezTo>
                  <a:cubicBezTo>
                    <a:pt x="2924" y="1036"/>
                    <a:pt x="2874" y="1020"/>
                    <a:pt x="2891" y="1003"/>
                  </a:cubicBezTo>
                  <a:cubicBezTo>
                    <a:pt x="2857" y="1003"/>
                    <a:pt x="2824" y="986"/>
                    <a:pt x="2807" y="970"/>
                  </a:cubicBezTo>
                  <a:cubicBezTo>
                    <a:pt x="2824" y="953"/>
                    <a:pt x="2807" y="919"/>
                    <a:pt x="2807" y="903"/>
                  </a:cubicBezTo>
                  <a:cubicBezTo>
                    <a:pt x="2790" y="903"/>
                    <a:pt x="2790" y="903"/>
                    <a:pt x="2774" y="903"/>
                  </a:cubicBezTo>
                  <a:cubicBezTo>
                    <a:pt x="2757" y="869"/>
                    <a:pt x="2740" y="886"/>
                    <a:pt x="2724" y="869"/>
                  </a:cubicBezTo>
                  <a:cubicBezTo>
                    <a:pt x="2757" y="869"/>
                    <a:pt x="2757" y="853"/>
                    <a:pt x="2740" y="819"/>
                  </a:cubicBezTo>
                  <a:cubicBezTo>
                    <a:pt x="2774" y="802"/>
                    <a:pt x="2790" y="819"/>
                    <a:pt x="2824" y="819"/>
                  </a:cubicBezTo>
                  <a:cubicBezTo>
                    <a:pt x="2807" y="819"/>
                    <a:pt x="2824" y="853"/>
                    <a:pt x="2774" y="853"/>
                  </a:cubicBezTo>
                  <a:close/>
                  <a:moveTo>
                    <a:pt x="3542" y="2039"/>
                  </a:moveTo>
                  <a:cubicBezTo>
                    <a:pt x="3542" y="2005"/>
                    <a:pt x="3576" y="2022"/>
                    <a:pt x="3592" y="2056"/>
                  </a:cubicBezTo>
                  <a:cubicBezTo>
                    <a:pt x="3576" y="2056"/>
                    <a:pt x="3542" y="2072"/>
                    <a:pt x="3542" y="2039"/>
                  </a:cubicBezTo>
                  <a:close/>
                  <a:moveTo>
                    <a:pt x="3258" y="1638"/>
                  </a:moveTo>
                  <a:cubicBezTo>
                    <a:pt x="3292" y="1655"/>
                    <a:pt x="3308" y="1671"/>
                    <a:pt x="3325" y="1671"/>
                  </a:cubicBezTo>
                  <a:lnTo>
                    <a:pt x="3292" y="1688"/>
                  </a:lnTo>
                  <a:cubicBezTo>
                    <a:pt x="3275" y="1688"/>
                    <a:pt x="3242" y="1655"/>
                    <a:pt x="3258" y="1638"/>
                  </a:cubicBezTo>
                  <a:close/>
                  <a:moveTo>
                    <a:pt x="4495" y="3660"/>
                  </a:moveTo>
                  <a:cubicBezTo>
                    <a:pt x="4495" y="3660"/>
                    <a:pt x="4445" y="3626"/>
                    <a:pt x="4478" y="3626"/>
                  </a:cubicBezTo>
                  <a:cubicBezTo>
                    <a:pt x="4495" y="3626"/>
                    <a:pt x="4528" y="3643"/>
                    <a:pt x="4495" y="3660"/>
                  </a:cubicBezTo>
                  <a:close/>
                  <a:moveTo>
                    <a:pt x="7352" y="8238"/>
                  </a:moveTo>
                  <a:cubicBezTo>
                    <a:pt x="7402" y="8271"/>
                    <a:pt x="7302" y="8305"/>
                    <a:pt x="7369" y="8355"/>
                  </a:cubicBezTo>
                  <a:cubicBezTo>
                    <a:pt x="7385" y="8321"/>
                    <a:pt x="7402" y="8371"/>
                    <a:pt x="7419" y="8355"/>
                  </a:cubicBezTo>
                  <a:cubicBezTo>
                    <a:pt x="7385" y="8271"/>
                    <a:pt x="7469" y="8254"/>
                    <a:pt x="7419" y="8171"/>
                  </a:cubicBezTo>
                  <a:cubicBezTo>
                    <a:pt x="7452" y="8154"/>
                    <a:pt x="7469" y="8221"/>
                    <a:pt x="7502" y="8188"/>
                  </a:cubicBezTo>
                  <a:cubicBezTo>
                    <a:pt x="7502" y="8171"/>
                    <a:pt x="7469" y="8137"/>
                    <a:pt x="7452" y="8137"/>
                  </a:cubicBezTo>
                  <a:cubicBezTo>
                    <a:pt x="7419" y="8188"/>
                    <a:pt x="7352" y="8171"/>
                    <a:pt x="7352" y="8238"/>
                  </a:cubicBezTo>
                  <a:close/>
                  <a:moveTo>
                    <a:pt x="4411" y="3660"/>
                  </a:moveTo>
                  <a:cubicBezTo>
                    <a:pt x="4428" y="3676"/>
                    <a:pt x="4428" y="3693"/>
                    <a:pt x="4411" y="3693"/>
                  </a:cubicBezTo>
                  <a:cubicBezTo>
                    <a:pt x="4445" y="3710"/>
                    <a:pt x="4445" y="3726"/>
                    <a:pt x="4445" y="3760"/>
                  </a:cubicBezTo>
                  <a:cubicBezTo>
                    <a:pt x="4478" y="3743"/>
                    <a:pt x="4478" y="3726"/>
                    <a:pt x="4478" y="3693"/>
                  </a:cubicBezTo>
                  <a:cubicBezTo>
                    <a:pt x="4461" y="3676"/>
                    <a:pt x="4445" y="3643"/>
                    <a:pt x="4411" y="3660"/>
                  </a:cubicBezTo>
                  <a:close/>
                  <a:moveTo>
                    <a:pt x="4144" y="3960"/>
                  </a:moveTo>
                  <a:cubicBezTo>
                    <a:pt x="4110" y="3910"/>
                    <a:pt x="4127" y="3977"/>
                    <a:pt x="4094" y="3960"/>
                  </a:cubicBezTo>
                  <a:cubicBezTo>
                    <a:pt x="4077" y="3944"/>
                    <a:pt x="4077" y="3927"/>
                    <a:pt x="4077" y="3910"/>
                  </a:cubicBezTo>
                  <a:cubicBezTo>
                    <a:pt x="4077" y="3893"/>
                    <a:pt x="4094" y="3910"/>
                    <a:pt x="4110" y="3910"/>
                  </a:cubicBezTo>
                  <a:cubicBezTo>
                    <a:pt x="4110" y="3944"/>
                    <a:pt x="4161" y="3944"/>
                    <a:pt x="4144" y="3960"/>
                  </a:cubicBezTo>
                  <a:close/>
                  <a:moveTo>
                    <a:pt x="2874" y="1872"/>
                  </a:moveTo>
                  <a:cubicBezTo>
                    <a:pt x="2891" y="1888"/>
                    <a:pt x="2924" y="1905"/>
                    <a:pt x="2924" y="1939"/>
                  </a:cubicBezTo>
                  <a:lnTo>
                    <a:pt x="2891" y="1955"/>
                  </a:lnTo>
                  <a:cubicBezTo>
                    <a:pt x="2857" y="1922"/>
                    <a:pt x="2841" y="1888"/>
                    <a:pt x="2874" y="1872"/>
                  </a:cubicBezTo>
                  <a:close/>
                  <a:moveTo>
                    <a:pt x="2991" y="1621"/>
                  </a:moveTo>
                  <a:cubicBezTo>
                    <a:pt x="2991" y="1621"/>
                    <a:pt x="3008" y="1604"/>
                    <a:pt x="2991" y="1604"/>
                  </a:cubicBezTo>
                  <a:cubicBezTo>
                    <a:pt x="2991" y="1604"/>
                    <a:pt x="2974" y="1604"/>
                    <a:pt x="2974" y="1604"/>
                  </a:cubicBezTo>
                  <a:cubicBezTo>
                    <a:pt x="2991" y="1588"/>
                    <a:pt x="2974" y="1571"/>
                    <a:pt x="2991" y="1554"/>
                  </a:cubicBezTo>
                  <a:cubicBezTo>
                    <a:pt x="3008" y="1588"/>
                    <a:pt x="3041" y="1621"/>
                    <a:pt x="2991" y="1621"/>
                  </a:cubicBezTo>
                  <a:close/>
                  <a:moveTo>
                    <a:pt x="3626" y="2356"/>
                  </a:moveTo>
                  <a:cubicBezTo>
                    <a:pt x="3643" y="2373"/>
                    <a:pt x="3643" y="2406"/>
                    <a:pt x="3643" y="2423"/>
                  </a:cubicBezTo>
                  <a:cubicBezTo>
                    <a:pt x="3626" y="2373"/>
                    <a:pt x="3626" y="2423"/>
                    <a:pt x="3592" y="2440"/>
                  </a:cubicBezTo>
                  <a:cubicBezTo>
                    <a:pt x="3559" y="2423"/>
                    <a:pt x="3576" y="2406"/>
                    <a:pt x="3526" y="2423"/>
                  </a:cubicBezTo>
                  <a:cubicBezTo>
                    <a:pt x="3526" y="2423"/>
                    <a:pt x="3526" y="2440"/>
                    <a:pt x="3526" y="2457"/>
                  </a:cubicBezTo>
                  <a:cubicBezTo>
                    <a:pt x="3526" y="2440"/>
                    <a:pt x="3542" y="2457"/>
                    <a:pt x="3542" y="2473"/>
                  </a:cubicBezTo>
                  <a:cubicBezTo>
                    <a:pt x="3509" y="2473"/>
                    <a:pt x="3526" y="2490"/>
                    <a:pt x="3509" y="2507"/>
                  </a:cubicBezTo>
                  <a:cubicBezTo>
                    <a:pt x="3492" y="2490"/>
                    <a:pt x="3475" y="2490"/>
                    <a:pt x="3475" y="2457"/>
                  </a:cubicBezTo>
                  <a:cubicBezTo>
                    <a:pt x="3526" y="2423"/>
                    <a:pt x="3526" y="2340"/>
                    <a:pt x="3626" y="2356"/>
                  </a:cubicBezTo>
                  <a:close/>
                  <a:moveTo>
                    <a:pt x="869" y="6701"/>
                  </a:moveTo>
                  <a:cubicBezTo>
                    <a:pt x="902" y="6684"/>
                    <a:pt x="936" y="6734"/>
                    <a:pt x="902" y="6751"/>
                  </a:cubicBezTo>
                  <a:cubicBezTo>
                    <a:pt x="869" y="6751"/>
                    <a:pt x="886" y="6734"/>
                    <a:pt x="869" y="6701"/>
                  </a:cubicBezTo>
                  <a:close/>
                  <a:moveTo>
                    <a:pt x="652" y="7202"/>
                  </a:moveTo>
                  <a:cubicBezTo>
                    <a:pt x="618" y="7202"/>
                    <a:pt x="635" y="7185"/>
                    <a:pt x="618" y="7168"/>
                  </a:cubicBezTo>
                  <a:cubicBezTo>
                    <a:pt x="602" y="7168"/>
                    <a:pt x="585" y="7168"/>
                    <a:pt x="568" y="7168"/>
                  </a:cubicBezTo>
                  <a:cubicBezTo>
                    <a:pt x="602" y="7135"/>
                    <a:pt x="518" y="7135"/>
                    <a:pt x="551" y="7118"/>
                  </a:cubicBezTo>
                  <a:cubicBezTo>
                    <a:pt x="568" y="7135"/>
                    <a:pt x="568" y="7085"/>
                    <a:pt x="551" y="7085"/>
                  </a:cubicBezTo>
                  <a:cubicBezTo>
                    <a:pt x="618" y="7068"/>
                    <a:pt x="652" y="7018"/>
                    <a:pt x="652" y="7001"/>
                  </a:cubicBezTo>
                  <a:cubicBezTo>
                    <a:pt x="668" y="7018"/>
                    <a:pt x="685" y="7001"/>
                    <a:pt x="702" y="7035"/>
                  </a:cubicBezTo>
                  <a:cubicBezTo>
                    <a:pt x="685" y="7051"/>
                    <a:pt x="668" y="7018"/>
                    <a:pt x="652" y="7051"/>
                  </a:cubicBezTo>
                  <a:cubicBezTo>
                    <a:pt x="652" y="7051"/>
                    <a:pt x="652" y="7051"/>
                    <a:pt x="652" y="7068"/>
                  </a:cubicBezTo>
                  <a:cubicBezTo>
                    <a:pt x="668" y="7085"/>
                    <a:pt x="685" y="7051"/>
                    <a:pt x="685" y="7102"/>
                  </a:cubicBezTo>
                  <a:cubicBezTo>
                    <a:pt x="668" y="7102"/>
                    <a:pt x="652" y="7118"/>
                    <a:pt x="652" y="7135"/>
                  </a:cubicBezTo>
                  <a:cubicBezTo>
                    <a:pt x="685" y="7135"/>
                    <a:pt x="685" y="7135"/>
                    <a:pt x="685" y="7118"/>
                  </a:cubicBezTo>
                  <a:cubicBezTo>
                    <a:pt x="702" y="7152"/>
                    <a:pt x="769" y="7152"/>
                    <a:pt x="735" y="7185"/>
                  </a:cubicBezTo>
                  <a:cubicBezTo>
                    <a:pt x="719" y="7152"/>
                    <a:pt x="685" y="7185"/>
                    <a:pt x="652" y="7202"/>
                  </a:cubicBezTo>
                  <a:close/>
                  <a:moveTo>
                    <a:pt x="1671" y="7152"/>
                  </a:moveTo>
                  <a:cubicBezTo>
                    <a:pt x="1654" y="7135"/>
                    <a:pt x="1638" y="7168"/>
                    <a:pt x="1621" y="7135"/>
                  </a:cubicBezTo>
                  <a:cubicBezTo>
                    <a:pt x="1638" y="7135"/>
                    <a:pt x="1587" y="7085"/>
                    <a:pt x="1604" y="7068"/>
                  </a:cubicBezTo>
                  <a:cubicBezTo>
                    <a:pt x="1654" y="7102"/>
                    <a:pt x="1621" y="7068"/>
                    <a:pt x="1638" y="7051"/>
                  </a:cubicBezTo>
                  <a:cubicBezTo>
                    <a:pt x="1654" y="7051"/>
                    <a:pt x="1704" y="7085"/>
                    <a:pt x="1704" y="7068"/>
                  </a:cubicBezTo>
                  <a:cubicBezTo>
                    <a:pt x="1688" y="7051"/>
                    <a:pt x="1654" y="7035"/>
                    <a:pt x="1671" y="7018"/>
                  </a:cubicBezTo>
                  <a:cubicBezTo>
                    <a:pt x="1688" y="7068"/>
                    <a:pt x="1721" y="7068"/>
                    <a:pt x="1755" y="7068"/>
                  </a:cubicBezTo>
                  <a:cubicBezTo>
                    <a:pt x="1738" y="7102"/>
                    <a:pt x="1671" y="7102"/>
                    <a:pt x="1671" y="7152"/>
                  </a:cubicBezTo>
                  <a:close/>
                  <a:moveTo>
                    <a:pt x="1437" y="6801"/>
                  </a:moveTo>
                  <a:cubicBezTo>
                    <a:pt x="1437" y="6801"/>
                    <a:pt x="1437" y="6784"/>
                    <a:pt x="1437" y="6784"/>
                  </a:cubicBezTo>
                  <a:lnTo>
                    <a:pt x="1454" y="6817"/>
                  </a:lnTo>
                  <a:cubicBezTo>
                    <a:pt x="1404" y="6817"/>
                    <a:pt x="1404" y="6834"/>
                    <a:pt x="1387" y="6834"/>
                  </a:cubicBezTo>
                  <a:cubicBezTo>
                    <a:pt x="1387" y="6801"/>
                    <a:pt x="1387" y="6817"/>
                    <a:pt x="1404" y="6784"/>
                  </a:cubicBezTo>
                  <a:cubicBezTo>
                    <a:pt x="1420" y="6801"/>
                    <a:pt x="1420" y="6801"/>
                    <a:pt x="1437" y="6801"/>
                  </a:cubicBezTo>
                  <a:close/>
                  <a:moveTo>
                    <a:pt x="2039" y="7954"/>
                  </a:moveTo>
                  <a:cubicBezTo>
                    <a:pt x="2039" y="7937"/>
                    <a:pt x="2022" y="7937"/>
                    <a:pt x="2022" y="7920"/>
                  </a:cubicBezTo>
                  <a:cubicBezTo>
                    <a:pt x="2055" y="7904"/>
                    <a:pt x="2039" y="7870"/>
                    <a:pt x="2039" y="7853"/>
                  </a:cubicBezTo>
                  <a:cubicBezTo>
                    <a:pt x="2055" y="7853"/>
                    <a:pt x="2072" y="7837"/>
                    <a:pt x="2089" y="7870"/>
                  </a:cubicBezTo>
                  <a:cubicBezTo>
                    <a:pt x="2039" y="7887"/>
                    <a:pt x="2072" y="7887"/>
                    <a:pt x="2089" y="7904"/>
                  </a:cubicBezTo>
                  <a:cubicBezTo>
                    <a:pt x="2072" y="7920"/>
                    <a:pt x="2072" y="7920"/>
                    <a:pt x="2072" y="7937"/>
                  </a:cubicBezTo>
                  <a:close/>
                  <a:moveTo>
                    <a:pt x="1922" y="7736"/>
                  </a:moveTo>
                  <a:cubicBezTo>
                    <a:pt x="1922" y="7720"/>
                    <a:pt x="1905" y="7720"/>
                    <a:pt x="1905" y="7720"/>
                  </a:cubicBezTo>
                  <a:cubicBezTo>
                    <a:pt x="1888" y="7720"/>
                    <a:pt x="1905" y="7736"/>
                    <a:pt x="1888" y="7736"/>
                  </a:cubicBezTo>
                  <a:cubicBezTo>
                    <a:pt x="1871" y="7720"/>
                    <a:pt x="1888" y="7703"/>
                    <a:pt x="1905" y="7686"/>
                  </a:cubicBezTo>
                  <a:cubicBezTo>
                    <a:pt x="1922" y="7720"/>
                    <a:pt x="1938" y="7703"/>
                    <a:pt x="1922" y="7736"/>
                  </a:cubicBezTo>
                  <a:close/>
                  <a:moveTo>
                    <a:pt x="1287" y="7218"/>
                  </a:moveTo>
                  <a:cubicBezTo>
                    <a:pt x="1253" y="7185"/>
                    <a:pt x="1203" y="7235"/>
                    <a:pt x="1186" y="7235"/>
                  </a:cubicBezTo>
                  <a:cubicBezTo>
                    <a:pt x="1186" y="7135"/>
                    <a:pt x="1237" y="7202"/>
                    <a:pt x="1270" y="7135"/>
                  </a:cubicBezTo>
                  <a:cubicBezTo>
                    <a:pt x="1253" y="7118"/>
                    <a:pt x="1220" y="7135"/>
                    <a:pt x="1203" y="7102"/>
                  </a:cubicBezTo>
                  <a:cubicBezTo>
                    <a:pt x="1237" y="7068"/>
                    <a:pt x="1253" y="7118"/>
                    <a:pt x="1270" y="7102"/>
                  </a:cubicBezTo>
                  <a:cubicBezTo>
                    <a:pt x="1287" y="7152"/>
                    <a:pt x="1320" y="7152"/>
                    <a:pt x="1354" y="7168"/>
                  </a:cubicBezTo>
                  <a:cubicBezTo>
                    <a:pt x="1303" y="7168"/>
                    <a:pt x="1287" y="7152"/>
                    <a:pt x="1287" y="7218"/>
                  </a:cubicBezTo>
                  <a:close/>
                  <a:moveTo>
                    <a:pt x="568" y="5899"/>
                  </a:moveTo>
                  <a:cubicBezTo>
                    <a:pt x="585" y="5882"/>
                    <a:pt x="585" y="5882"/>
                    <a:pt x="568" y="5865"/>
                  </a:cubicBezTo>
                  <a:cubicBezTo>
                    <a:pt x="585" y="5848"/>
                    <a:pt x="602" y="5865"/>
                    <a:pt x="618" y="5899"/>
                  </a:cubicBezTo>
                  <a:cubicBezTo>
                    <a:pt x="585" y="5899"/>
                    <a:pt x="618" y="5949"/>
                    <a:pt x="585" y="5915"/>
                  </a:cubicBezTo>
                  <a:cubicBezTo>
                    <a:pt x="618" y="5882"/>
                    <a:pt x="585" y="5899"/>
                    <a:pt x="568" y="5899"/>
                  </a:cubicBezTo>
                  <a:close/>
                  <a:moveTo>
                    <a:pt x="4027" y="9006"/>
                  </a:moveTo>
                  <a:cubicBezTo>
                    <a:pt x="3993" y="9023"/>
                    <a:pt x="3943" y="9056"/>
                    <a:pt x="3910" y="9023"/>
                  </a:cubicBezTo>
                  <a:cubicBezTo>
                    <a:pt x="3910" y="9023"/>
                    <a:pt x="3843" y="9157"/>
                    <a:pt x="3793" y="9056"/>
                  </a:cubicBezTo>
                  <a:cubicBezTo>
                    <a:pt x="3810" y="9040"/>
                    <a:pt x="3776" y="9023"/>
                    <a:pt x="3743" y="8990"/>
                  </a:cubicBezTo>
                  <a:cubicBezTo>
                    <a:pt x="3760" y="8939"/>
                    <a:pt x="3760" y="8873"/>
                    <a:pt x="3776" y="8806"/>
                  </a:cubicBezTo>
                  <a:cubicBezTo>
                    <a:pt x="3776" y="8839"/>
                    <a:pt x="3793" y="8806"/>
                    <a:pt x="3810" y="8789"/>
                  </a:cubicBezTo>
                  <a:cubicBezTo>
                    <a:pt x="3860" y="8839"/>
                    <a:pt x="3826" y="8873"/>
                    <a:pt x="3860" y="8923"/>
                  </a:cubicBezTo>
                  <a:cubicBezTo>
                    <a:pt x="3860" y="8956"/>
                    <a:pt x="3826" y="8906"/>
                    <a:pt x="3826" y="8939"/>
                  </a:cubicBezTo>
                  <a:cubicBezTo>
                    <a:pt x="3860" y="8939"/>
                    <a:pt x="3843" y="8990"/>
                    <a:pt x="3893" y="8973"/>
                  </a:cubicBezTo>
                  <a:cubicBezTo>
                    <a:pt x="3893" y="8923"/>
                    <a:pt x="3977" y="8973"/>
                    <a:pt x="4027" y="8923"/>
                  </a:cubicBezTo>
                  <a:cubicBezTo>
                    <a:pt x="4044" y="8956"/>
                    <a:pt x="3977" y="8973"/>
                    <a:pt x="4027" y="9006"/>
                  </a:cubicBezTo>
                  <a:close/>
                  <a:moveTo>
                    <a:pt x="4127" y="9574"/>
                  </a:moveTo>
                  <a:cubicBezTo>
                    <a:pt x="4144" y="9541"/>
                    <a:pt x="4161" y="9574"/>
                    <a:pt x="4177" y="9574"/>
                  </a:cubicBezTo>
                  <a:cubicBezTo>
                    <a:pt x="4161" y="9608"/>
                    <a:pt x="4144" y="9574"/>
                    <a:pt x="4127" y="9574"/>
                  </a:cubicBezTo>
                  <a:close/>
                  <a:moveTo>
                    <a:pt x="1855" y="5982"/>
                  </a:moveTo>
                  <a:cubicBezTo>
                    <a:pt x="1871" y="5982"/>
                    <a:pt x="1888" y="6049"/>
                    <a:pt x="1922" y="6066"/>
                  </a:cubicBezTo>
                  <a:cubicBezTo>
                    <a:pt x="1888" y="6082"/>
                    <a:pt x="1871" y="6082"/>
                    <a:pt x="1838" y="6066"/>
                  </a:cubicBezTo>
                  <a:cubicBezTo>
                    <a:pt x="1888" y="6132"/>
                    <a:pt x="1821" y="6149"/>
                    <a:pt x="1855" y="6199"/>
                  </a:cubicBezTo>
                  <a:cubicBezTo>
                    <a:pt x="1805" y="6216"/>
                    <a:pt x="1771" y="6132"/>
                    <a:pt x="1771" y="6099"/>
                  </a:cubicBezTo>
                  <a:cubicBezTo>
                    <a:pt x="1771" y="6116"/>
                    <a:pt x="1788" y="6116"/>
                    <a:pt x="1788" y="6116"/>
                  </a:cubicBezTo>
                  <a:cubicBezTo>
                    <a:pt x="1771" y="6099"/>
                    <a:pt x="1788" y="6099"/>
                    <a:pt x="1771" y="6066"/>
                  </a:cubicBezTo>
                  <a:cubicBezTo>
                    <a:pt x="1788" y="6066"/>
                    <a:pt x="1788" y="6066"/>
                    <a:pt x="1805" y="6066"/>
                  </a:cubicBezTo>
                  <a:cubicBezTo>
                    <a:pt x="1788" y="6015"/>
                    <a:pt x="1788" y="6015"/>
                    <a:pt x="1805" y="5982"/>
                  </a:cubicBezTo>
                  <a:cubicBezTo>
                    <a:pt x="1821" y="6015"/>
                    <a:pt x="1838" y="6015"/>
                    <a:pt x="1855" y="5982"/>
                  </a:cubicBezTo>
                  <a:close/>
                  <a:moveTo>
                    <a:pt x="1922" y="5798"/>
                  </a:moveTo>
                  <a:cubicBezTo>
                    <a:pt x="1988" y="5815"/>
                    <a:pt x="1938" y="5765"/>
                    <a:pt x="1905" y="5798"/>
                  </a:cubicBezTo>
                  <a:cubicBezTo>
                    <a:pt x="1922" y="5832"/>
                    <a:pt x="1905" y="5832"/>
                    <a:pt x="1922" y="5865"/>
                  </a:cubicBezTo>
                  <a:cubicBezTo>
                    <a:pt x="1955" y="5848"/>
                    <a:pt x="1938" y="5832"/>
                    <a:pt x="1922" y="5798"/>
                  </a:cubicBezTo>
                  <a:close/>
                  <a:moveTo>
                    <a:pt x="1036" y="4361"/>
                  </a:moveTo>
                  <a:cubicBezTo>
                    <a:pt x="1019" y="4378"/>
                    <a:pt x="1053" y="4395"/>
                    <a:pt x="1036" y="4411"/>
                  </a:cubicBezTo>
                  <a:cubicBezTo>
                    <a:pt x="1019" y="4395"/>
                    <a:pt x="1003" y="4395"/>
                    <a:pt x="986" y="4361"/>
                  </a:cubicBezTo>
                  <a:cubicBezTo>
                    <a:pt x="1003" y="4361"/>
                    <a:pt x="1036" y="4345"/>
                    <a:pt x="1036" y="4361"/>
                  </a:cubicBezTo>
                  <a:close/>
                  <a:moveTo>
                    <a:pt x="1571" y="5982"/>
                  </a:moveTo>
                  <a:cubicBezTo>
                    <a:pt x="1554" y="5949"/>
                    <a:pt x="1537" y="5932"/>
                    <a:pt x="1554" y="5915"/>
                  </a:cubicBezTo>
                  <a:cubicBezTo>
                    <a:pt x="1587" y="5932"/>
                    <a:pt x="1571" y="5899"/>
                    <a:pt x="1604" y="5915"/>
                  </a:cubicBezTo>
                  <a:lnTo>
                    <a:pt x="1621" y="5949"/>
                  </a:lnTo>
                  <a:cubicBezTo>
                    <a:pt x="1587" y="5982"/>
                    <a:pt x="1621" y="5932"/>
                    <a:pt x="1604" y="5949"/>
                  </a:cubicBezTo>
                  <a:cubicBezTo>
                    <a:pt x="1571" y="5965"/>
                    <a:pt x="1638" y="6015"/>
                    <a:pt x="1621" y="6066"/>
                  </a:cubicBezTo>
                  <a:cubicBezTo>
                    <a:pt x="1587" y="6015"/>
                    <a:pt x="1470" y="6015"/>
                    <a:pt x="1470" y="5965"/>
                  </a:cubicBezTo>
                  <a:cubicBezTo>
                    <a:pt x="1521" y="5982"/>
                    <a:pt x="1537" y="5949"/>
                    <a:pt x="1571" y="5982"/>
                  </a:cubicBezTo>
                  <a:close/>
                  <a:moveTo>
                    <a:pt x="2239" y="5698"/>
                  </a:moveTo>
                  <a:cubicBezTo>
                    <a:pt x="2256" y="5681"/>
                    <a:pt x="2289" y="5681"/>
                    <a:pt x="2289" y="5715"/>
                  </a:cubicBezTo>
                  <a:cubicBezTo>
                    <a:pt x="2272" y="5715"/>
                    <a:pt x="2256" y="5731"/>
                    <a:pt x="2239" y="5698"/>
                  </a:cubicBezTo>
                  <a:close/>
                  <a:moveTo>
                    <a:pt x="2857" y="6918"/>
                  </a:moveTo>
                  <a:cubicBezTo>
                    <a:pt x="2824" y="6868"/>
                    <a:pt x="2907" y="6834"/>
                    <a:pt x="2824" y="6784"/>
                  </a:cubicBezTo>
                  <a:cubicBezTo>
                    <a:pt x="2857" y="6784"/>
                    <a:pt x="2857" y="6801"/>
                    <a:pt x="2891" y="6801"/>
                  </a:cubicBezTo>
                  <a:cubicBezTo>
                    <a:pt x="2907" y="6851"/>
                    <a:pt x="2891" y="6884"/>
                    <a:pt x="2857" y="6918"/>
                  </a:cubicBezTo>
                  <a:close/>
                  <a:moveTo>
                    <a:pt x="2206" y="5965"/>
                  </a:moveTo>
                  <a:cubicBezTo>
                    <a:pt x="2206" y="5915"/>
                    <a:pt x="2172" y="5965"/>
                    <a:pt x="2172" y="5932"/>
                  </a:cubicBezTo>
                  <a:cubicBezTo>
                    <a:pt x="2189" y="5932"/>
                    <a:pt x="2189" y="5915"/>
                    <a:pt x="2189" y="5899"/>
                  </a:cubicBezTo>
                  <a:cubicBezTo>
                    <a:pt x="2206" y="5932"/>
                    <a:pt x="2222" y="5949"/>
                    <a:pt x="2206" y="5965"/>
                  </a:cubicBezTo>
                  <a:close/>
                  <a:moveTo>
                    <a:pt x="2222" y="6149"/>
                  </a:moveTo>
                  <a:cubicBezTo>
                    <a:pt x="2222" y="6132"/>
                    <a:pt x="2222" y="6099"/>
                    <a:pt x="2256" y="6082"/>
                  </a:cubicBezTo>
                  <a:cubicBezTo>
                    <a:pt x="2256" y="6099"/>
                    <a:pt x="2272" y="6099"/>
                    <a:pt x="2272" y="6099"/>
                  </a:cubicBezTo>
                  <a:cubicBezTo>
                    <a:pt x="2289" y="6132"/>
                    <a:pt x="2289" y="6166"/>
                    <a:pt x="2256" y="6183"/>
                  </a:cubicBezTo>
                  <a:cubicBezTo>
                    <a:pt x="2239" y="6166"/>
                    <a:pt x="2239" y="6166"/>
                    <a:pt x="2222" y="6149"/>
                  </a:cubicBezTo>
                  <a:close/>
                  <a:moveTo>
                    <a:pt x="2423" y="6366"/>
                  </a:moveTo>
                  <a:cubicBezTo>
                    <a:pt x="2406" y="6350"/>
                    <a:pt x="2389" y="6350"/>
                    <a:pt x="2389" y="6333"/>
                  </a:cubicBezTo>
                  <a:lnTo>
                    <a:pt x="2423" y="6316"/>
                  </a:lnTo>
                  <a:cubicBezTo>
                    <a:pt x="2423" y="6333"/>
                    <a:pt x="2440" y="6350"/>
                    <a:pt x="2423" y="6366"/>
                  </a:cubicBezTo>
                  <a:close/>
                  <a:moveTo>
                    <a:pt x="2122" y="5631"/>
                  </a:moveTo>
                  <a:cubicBezTo>
                    <a:pt x="2105" y="5614"/>
                    <a:pt x="2105" y="5614"/>
                    <a:pt x="2072" y="5598"/>
                  </a:cubicBezTo>
                  <a:cubicBezTo>
                    <a:pt x="2072" y="5598"/>
                    <a:pt x="2072" y="5581"/>
                    <a:pt x="2072" y="5581"/>
                  </a:cubicBezTo>
                  <a:lnTo>
                    <a:pt x="2105" y="5548"/>
                  </a:lnTo>
                  <a:cubicBezTo>
                    <a:pt x="2122" y="5564"/>
                    <a:pt x="2122" y="5564"/>
                    <a:pt x="2139" y="5581"/>
                  </a:cubicBezTo>
                  <a:cubicBezTo>
                    <a:pt x="2105" y="5581"/>
                    <a:pt x="2156" y="5631"/>
                    <a:pt x="2122" y="5631"/>
                  </a:cubicBezTo>
                  <a:close/>
                  <a:moveTo>
                    <a:pt x="2272" y="5932"/>
                  </a:moveTo>
                  <a:cubicBezTo>
                    <a:pt x="2239" y="5915"/>
                    <a:pt x="2256" y="5915"/>
                    <a:pt x="2239" y="5882"/>
                  </a:cubicBezTo>
                  <a:cubicBezTo>
                    <a:pt x="2222" y="5882"/>
                    <a:pt x="2239" y="5915"/>
                    <a:pt x="2222" y="5915"/>
                  </a:cubicBezTo>
                  <a:cubicBezTo>
                    <a:pt x="2222" y="5932"/>
                    <a:pt x="2256" y="5949"/>
                    <a:pt x="2272" y="5932"/>
                  </a:cubicBezTo>
                  <a:close/>
                  <a:moveTo>
                    <a:pt x="1303" y="6884"/>
                  </a:moveTo>
                  <a:cubicBezTo>
                    <a:pt x="1303" y="6851"/>
                    <a:pt x="1270" y="6834"/>
                    <a:pt x="1287" y="6801"/>
                  </a:cubicBezTo>
                  <a:cubicBezTo>
                    <a:pt x="1303" y="6817"/>
                    <a:pt x="1320" y="6817"/>
                    <a:pt x="1337" y="6834"/>
                  </a:cubicBezTo>
                  <a:cubicBezTo>
                    <a:pt x="1287" y="6851"/>
                    <a:pt x="1337" y="6868"/>
                    <a:pt x="1303" y="6884"/>
                  </a:cubicBezTo>
                  <a:close/>
                  <a:moveTo>
                    <a:pt x="267" y="4445"/>
                  </a:moveTo>
                  <a:cubicBezTo>
                    <a:pt x="251" y="4428"/>
                    <a:pt x="234" y="4428"/>
                    <a:pt x="217" y="4411"/>
                  </a:cubicBezTo>
                  <a:cubicBezTo>
                    <a:pt x="217" y="4411"/>
                    <a:pt x="234" y="4395"/>
                    <a:pt x="251" y="4411"/>
                  </a:cubicBezTo>
                  <a:cubicBezTo>
                    <a:pt x="217" y="4411"/>
                    <a:pt x="284" y="4428"/>
                    <a:pt x="267" y="4445"/>
                  </a:cubicBezTo>
                  <a:close/>
                  <a:moveTo>
                    <a:pt x="602" y="4712"/>
                  </a:moveTo>
                  <a:cubicBezTo>
                    <a:pt x="635" y="4696"/>
                    <a:pt x="652" y="4712"/>
                    <a:pt x="685" y="4729"/>
                  </a:cubicBezTo>
                  <a:lnTo>
                    <a:pt x="635" y="4762"/>
                  </a:lnTo>
                  <a:cubicBezTo>
                    <a:pt x="618" y="4746"/>
                    <a:pt x="602" y="4746"/>
                    <a:pt x="602" y="4712"/>
                  </a:cubicBezTo>
                  <a:close/>
                  <a:moveTo>
                    <a:pt x="3442" y="8923"/>
                  </a:moveTo>
                  <a:cubicBezTo>
                    <a:pt x="3459" y="8906"/>
                    <a:pt x="3442" y="8889"/>
                    <a:pt x="3475" y="8889"/>
                  </a:cubicBezTo>
                  <a:cubicBezTo>
                    <a:pt x="3492" y="8923"/>
                    <a:pt x="3459" y="8923"/>
                    <a:pt x="3442" y="8923"/>
                  </a:cubicBezTo>
                  <a:close/>
                  <a:moveTo>
                    <a:pt x="1220" y="5815"/>
                  </a:moveTo>
                  <a:cubicBezTo>
                    <a:pt x="1237" y="5832"/>
                    <a:pt x="1253" y="5832"/>
                    <a:pt x="1253" y="5865"/>
                  </a:cubicBezTo>
                  <a:cubicBezTo>
                    <a:pt x="1237" y="5848"/>
                    <a:pt x="1220" y="5848"/>
                    <a:pt x="1220" y="5848"/>
                  </a:cubicBezTo>
                  <a:cubicBezTo>
                    <a:pt x="1220" y="5832"/>
                    <a:pt x="1203" y="5815"/>
                    <a:pt x="1220" y="5815"/>
                  </a:cubicBezTo>
                  <a:close/>
                  <a:moveTo>
                    <a:pt x="0" y="4629"/>
                  </a:moveTo>
                  <a:cubicBezTo>
                    <a:pt x="17" y="4612"/>
                    <a:pt x="50" y="4629"/>
                    <a:pt x="34" y="4645"/>
                  </a:cubicBezTo>
                  <a:cubicBezTo>
                    <a:pt x="34" y="4645"/>
                    <a:pt x="17" y="4645"/>
                    <a:pt x="17" y="4662"/>
                  </a:cubicBezTo>
                  <a:close/>
                  <a:moveTo>
                    <a:pt x="1420" y="6517"/>
                  </a:moveTo>
                  <a:cubicBezTo>
                    <a:pt x="1387" y="6483"/>
                    <a:pt x="1337" y="6517"/>
                    <a:pt x="1337" y="6550"/>
                  </a:cubicBezTo>
                  <a:cubicBezTo>
                    <a:pt x="1320" y="6533"/>
                    <a:pt x="1303" y="6517"/>
                    <a:pt x="1287" y="6533"/>
                  </a:cubicBezTo>
                  <a:cubicBezTo>
                    <a:pt x="1270" y="6500"/>
                    <a:pt x="1253" y="6467"/>
                    <a:pt x="1220" y="6467"/>
                  </a:cubicBezTo>
                  <a:cubicBezTo>
                    <a:pt x="1220" y="6467"/>
                    <a:pt x="1220" y="6483"/>
                    <a:pt x="1220" y="6467"/>
                  </a:cubicBezTo>
                  <a:cubicBezTo>
                    <a:pt x="1220" y="6467"/>
                    <a:pt x="1220" y="6450"/>
                    <a:pt x="1237" y="6433"/>
                  </a:cubicBezTo>
                  <a:cubicBezTo>
                    <a:pt x="1203" y="6433"/>
                    <a:pt x="1203" y="6400"/>
                    <a:pt x="1237" y="6383"/>
                  </a:cubicBezTo>
                  <a:cubicBezTo>
                    <a:pt x="1253" y="6400"/>
                    <a:pt x="1270" y="6383"/>
                    <a:pt x="1287" y="6400"/>
                  </a:cubicBezTo>
                  <a:cubicBezTo>
                    <a:pt x="1270" y="6416"/>
                    <a:pt x="1270" y="6416"/>
                    <a:pt x="1287" y="6433"/>
                  </a:cubicBezTo>
                  <a:cubicBezTo>
                    <a:pt x="1303" y="6433"/>
                    <a:pt x="1337" y="6433"/>
                    <a:pt x="1354" y="6416"/>
                  </a:cubicBezTo>
                  <a:cubicBezTo>
                    <a:pt x="1370" y="6483"/>
                    <a:pt x="1404" y="6483"/>
                    <a:pt x="1420" y="6517"/>
                  </a:cubicBezTo>
                  <a:close/>
                  <a:moveTo>
                    <a:pt x="2039" y="6684"/>
                  </a:moveTo>
                  <a:cubicBezTo>
                    <a:pt x="1988" y="6701"/>
                    <a:pt x="1972" y="6667"/>
                    <a:pt x="1938" y="6650"/>
                  </a:cubicBezTo>
                  <a:cubicBezTo>
                    <a:pt x="1972" y="6650"/>
                    <a:pt x="1972" y="6617"/>
                    <a:pt x="1988" y="6634"/>
                  </a:cubicBezTo>
                  <a:cubicBezTo>
                    <a:pt x="1972" y="6667"/>
                    <a:pt x="2039" y="6617"/>
                    <a:pt x="2055" y="6634"/>
                  </a:cubicBezTo>
                  <a:cubicBezTo>
                    <a:pt x="2022" y="6634"/>
                    <a:pt x="2055" y="6667"/>
                    <a:pt x="2039" y="6684"/>
                  </a:cubicBezTo>
                  <a:close/>
                  <a:moveTo>
                    <a:pt x="3626" y="9173"/>
                  </a:moveTo>
                  <a:cubicBezTo>
                    <a:pt x="3659" y="9157"/>
                    <a:pt x="3676" y="9157"/>
                    <a:pt x="3676" y="9173"/>
                  </a:cubicBezTo>
                  <a:cubicBezTo>
                    <a:pt x="3659" y="9173"/>
                    <a:pt x="3676" y="9190"/>
                    <a:pt x="3659" y="9207"/>
                  </a:cubicBezTo>
                  <a:cubicBezTo>
                    <a:pt x="3643" y="9190"/>
                    <a:pt x="3643" y="9190"/>
                    <a:pt x="3626" y="9173"/>
                  </a:cubicBezTo>
                  <a:close/>
                  <a:moveTo>
                    <a:pt x="3826" y="9424"/>
                  </a:moveTo>
                  <a:cubicBezTo>
                    <a:pt x="3860" y="9407"/>
                    <a:pt x="3893" y="9424"/>
                    <a:pt x="3893" y="9374"/>
                  </a:cubicBezTo>
                  <a:cubicBezTo>
                    <a:pt x="3910" y="9424"/>
                    <a:pt x="3960" y="9374"/>
                    <a:pt x="4010" y="9374"/>
                  </a:cubicBezTo>
                  <a:cubicBezTo>
                    <a:pt x="4060" y="9508"/>
                    <a:pt x="4044" y="9424"/>
                    <a:pt x="4010" y="9491"/>
                  </a:cubicBezTo>
                  <a:cubicBezTo>
                    <a:pt x="3960" y="9457"/>
                    <a:pt x="3910" y="9474"/>
                    <a:pt x="3876" y="9474"/>
                  </a:cubicBezTo>
                  <a:cubicBezTo>
                    <a:pt x="3876" y="9457"/>
                    <a:pt x="3826" y="9457"/>
                    <a:pt x="3826" y="9424"/>
                  </a:cubicBezTo>
                  <a:close/>
                  <a:moveTo>
                    <a:pt x="1838" y="5798"/>
                  </a:moveTo>
                  <a:cubicBezTo>
                    <a:pt x="1871" y="5815"/>
                    <a:pt x="1855" y="5798"/>
                    <a:pt x="1871" y="5782"/>
                  </a:cubicBezTo>
                  <a:cubicBezTo>
                    <a:pt x="1838" y="5748"/>
                    <a:pt x="1855" y="5715"/>
                    <a:pt x="1821" y="5681"/>
                  </a:cubicBezTo>
                  <a:cubicBezTo>
                    <a:pt x="1771" y="5715"/>
                    <a:pt x="1855" y="5748"/>
                    <a:pt x="1838" y="5798"/>
                  </a:cubicBezTo>
                  <a:close/>
                  <a:moveTo>
                    <a:pt x="3676" y="9207"/>
                  </a:moveTo>
                  <a:cubicBezTo>
                    <a:pt x="3676" y="9240"/>
                    <a:pt x="3709" y="9207"/>
                    <a:pt x="3726" y="9207"/>
                  </a:cubicBezTo>
                  <a:cubicBezTo>
                    <a:pt x="3726" y="9224"/>
                    <a:pt x="3709" y="9224"/>
                    <a:pt x="3693" y="9240"/>
                  </a:cubicBezTo>
                  <a:cubicBezTo>
                    <a:pt x="3743" y="9240"/>
                    <a:pt x="3760" y="9240"/>
                    <a:pt x="3776" y="9224"/>
                  </a:cubicBezTo>
                  <a:cubicBezTo>
                    <a:pt x="3760" y="9190"/>
                    <a:pt x="3743" y="9173"/>
                    <a:pt x="3726" y="9157"/>
                  </a:cubicBezTo>
                  <a:cubicBezTo>
                    <a:pt x="3693" y="9173"/>
                    <a:pt x="3693" y="9190"/>
                    <a:pt x="3676" y="9207"/>
                  </a:cubicBezTo>
                  <a:close/>
                  <a:moveTo>
                    <a:pt x="3626" y="9324"/>
                  </a:moveTo>
                  <a:cubicBezTo>
                    <a:pt x="3659" y="9324"/>
                    <a:pt x="3626" y="9290"/>
                    <a:pt x="3643" y="9290"/>
                  </a:cubicBezTo>
                  <a:cubicBezTo>
                    <a:pt x="3676" y="9290"/>
                    <a:pt x="3659" y="9340"/>
                    <a:pt x="3709" y="9324"/>
                  </a:cubicBezTo>
                  <a:cubicBezTo>
                    <a:pt x="3693" y="9340"/>
                    <a:pt x="3693" y="9357"/>
                    <a:pt x="3659" y="9374"/>
                  </a:cubicBezTo>
                  <a:cubicBezTo>
                    <a:pt x="3643" y="9340"/>
                    <a:pt x="3659" y="9324"/>
                    <a:pt x="3626" y="9324"/>
                  </a:cubicBezTo>
                  <a:close/>
                  <a:moveTo>
                    <a:pt x="8137" y="2908"/>
                  </a:moveTo>
                  <a:cubicBezTo>
                    <a:pt x="8288" y="3025"/>
                    <a:pt x="8187" y="3125"/>
                    <a:pt x="8137" y="2975"/>
                  </a:cubicBezTo>
                  <a:cubicBezTo>
                    <a:pt x="8137" y="2991"/>
                    <a:pt x="8154" y="2991"/>
                    <a:pt x="8154" y="2991"/>
                  </a:cubicBezTo>
                  <a:cubicBezTo>
                    <a:pt x="8137" y="2941"/>
                    <a:pt x="8137" y="2941"/>
                    <a:pt x="8104" y="2924"/>
                  </a:cubicBezTo>
                  <a:close/>
                  <a:moveTo>
                    <a:pt x="8304" y="3259"/>
                  </a:moveTo>
                  <a:cubicBezTo>
                    <a:pt x="8304" y="3242"/>
                    <a:pt x="8304" y="3242"/>
                    <a:pt x="8304" y="3225"/>
                  </a:cubicBezTo>
                  <a:cubicBezTo>
                    <a:pt x="8321" y="3242"/>
                    <a:pt x="8338" y="3292"/>
                    <a:pt x="8321" y="3292"/>
                  </a:cubicBezTo>
                  <a:cubicBezTo>
                    <a:pt x="8304" y="3275"/>
                    <a:pt x="8288" y="3275"/>
                    <a:pt x="8288" y="3292"/>
                  </a:cubicBezTo>
                  <a:cubicBezTo>
                    <a:pt x="8254" y="3259"/>
                    <a:pt x="8288" y="3242"/>
                    <a:pt x="8304" y="3259"/>
                  </a:cubicBezTo>
                  <a:close/>
                  <a:moveTo>
                    <a:pt x="8471" y="3175"/>
                  </a:moveTo>
                  <a:cubicBezTo>
                    <a:pt x="8471" y="3175"/>
                    <a:pt x="8488" y="3208"/>
                    <a:pt x="8455" y="3208"/>
                  </a:cubicBezTo>
                  <a:cubicBezTo>
                    <a:pt x="8438" y="3192"/>
                    <a:pt x="8421" y="3175"/>
                    <a:pt x="8438" y="3175"/>
                  </a:cubicBezTo>
                  <a:cubicBezTo>
                    <a:pt x="8438" y="3192"/>
                    <a:pt x="8471" y="3142"/>
                    <a:pt x="8471" y="3175"/>
                  </a:cubicBezTo>
                  <a:close/>
                  <a:moveTo>
                    <a:pt x="8321" y="3058"/>
                  </a:moveTo>
                  <a:cubicBezTo>
                    <a:pt x="8338" y="3008"/>
                    <a:pt x="8388" y="3041"/>
                    <a:pt x="8405" y="3075"/>
                  </a:cubicBezTo>
                  <a:cubicBezTo>
                    <a:pt x="8388" y="3075"/>
                    <a:pt x="8354" y="3108"/>
                    <a:pt x="8354" y="3091"/>
                  </a:cubicBezTo>
                  <a:cubicBezTo>
                    <a:pt x="8354" y="3091"/>
                    <a:pt x="8354" y="3041"/>
                    <a:pt x="8338" y="3058"/>
                  </a:cubicBezTo>
                  <a:cubicBezTo>
                    <a:pt x="8354" y="3075"/>
                    <a:pt x="8321" y="3075"/>
                    <a:pt x="8321" y="3058"/>
                  </a:cubicBezTo>
                  <a:close/>
                  <a:moveTo>
                    <a:pt x="8438" y="2724"/>
                  </a:moveTo>
                  <a:cubicBezTo>
                    <a:pt x="8455" y="2707"/>
                    <a:pt x="8455" y="2690"/>
                    <a:pt x="8438" y="2657"/>
                  </a:cubicBezTo>
                  <a:cubicBezTo>
                    <a:pt x="8455" y="2640"/>
                    <a:pt x="8471" y="2640"/>
                    <a:pt x="8455" y="2624"/>
                  </a:cubicBezTo>
                  <a:cubicBezTo>
                    <a:pt x="8455" y="2624"/>
                    <a:pt x="8438" y="2624"/>
                    <a:pt x="8421" y="2607"/>
                  </a:cubicBezTo>
                  <a:cubicBezTo>
                    <a:pt x="8455" y="2590"/>
                    <a:pt x="8405" y="2574"/>
                    <a:pt x="8421" y="2540"/>
                  </a:cubicBezTo>
                  <a:cubicBezTo>
                    <a:pt x="8371" y="2574"/>
                    <a:pt x="8338" y="2490"/>
                    <a:pt x="8321" y="2490"/>
                  </a:cubicBezTo>
                  <a:cubicBezTo>
                    <a:pt x="8371" y="2490"/>
                    <a:pt x="8354" y="2440"/>
                    <a:pt x="8388" y="2457"/>
                  </a:cubicBezTo>
                  <a:cubicBezTo>
                    <a:pt x="8371" y="2473"/>
                    <a:pt x="8405" y="2507"/>
                    <a:pt x="8421" y="2507"/>
                  </a:cubicBezTo>
                  <a:cubicBezTo>
                    <a:pt x="8405" y="2490"/>
                    <a:pt x="8455" y="2457"/>
                    <a:pt x="8471" y="2473"/>
                  </a:cubicBezTo>
                  <a:cubicBezTo>
                    <a:pt x="8438" y="2507"/>
                    <a:pt x="8455" y="2540"/>
                    <a:pt x="8471" y="2574"/>
                  </a:cubicBezTo>
                  <a:cubicBezTo>
                    <a:pt x="8488" y="2574"/>
                    <a:pt x="8488" y="2523"/>
                    <a:pt x="8505" y="2557"/>
                  </a:cubicBezTo>
                  <a:cubicBezTo>
                    <a:pt x="8505" y="2574"/>
                    <a:pt x="8488" y="2590"/>
                    <a:pt x="8505" y="2607"/>
                  </a:cubicBezTo>
                  <a:cubicBezTo>
                    <a:pt x="8538" y="2607"/>
                    <a:pt x="8588" y="2640"/>
                    <a:pt x="8622" y="2674"/>
                  </a:cubicBezTo>
                  <a:cubicBezTo>
                    <a:pt x="8588" y="2707"/>
                    <a:pt x="8655" y="2741"/>
                    <a:pt x="8638" y="2757"/>
                  </a:cubicBezTo>
                  <a:cubicBezTo>
                    <a:pt x="8622" y="2741"/>
                    <a:pt x="8588" y="2724"/>
                    <a:pt x="8588" y="2690"/>
                  </a:cubicBezTo>
                  <a:cubicBezTo>
                    <a:pt x="8555" y="2707"/>
                    <a:pt x="8538" y="2674"/>
                    <a:pt x="8505" y="2674"/>
                  </a:cubicBezTo>
                  <a:cubicBezTo>
                    <a:pt x="8521" y="2690"/>
                    <a:pt x="8521" y="2707"/>
                    <a:pt x="8521" y="2724"/>
                  </a:cubicBezTo>
                  <a:cubicBezTo>
                    <a:pt x="8488" y="2757"/>
                    <a:pt x="8471" y="2707"/>
                    <a:pt x="8455" y="2724"/>
                  </a:cubicBezTo>
                  <a:cubicBezTo>
                    <a:pt x="8455" y="2724"/>
                    <a:pt x="8455" y="2741"/>
                    <a:pt x="8438" y="2724"/>
                  </a:cubicBezTo>
                  <a:close/>
                  <a:moveTo>
                    <a:pt x="8605" y="3091"/>
                  </a:moveTo>
                  <a:cubicBezTo>
                    <a:pt x="8622" y="3091"/>
                    <a:pt x="8622" y="3075"/>
                    <a:pt x="8605" y="3075"/>
                  </a:cubicBezTo>
                  <a:cubicBezTo>
                    <a:pt x="8638" y="3041"/>
                    <a:pt x="8655" y="3041"/>
                    <a:pt x="8655" y="3025"/>
                  </a:cubicBezTo>
                  <a:cubicBezTo>
                    <a:pt x="8638" y="3041"/>
                    <a:pt x="8638" y="3025"/>
                    <a:pt x="8622" y="3025"/>
                  </a:cubicBezTo>
                  <a:cubicBezTo>
                    <a:pt x="8622" y="3058"/>
                    <a:pt x="8588" y="3058"/>
                    <a:pt x="8588" y="3091"/>
                  </a:cubicBezTo>
                  <a:cubicBezTo>
                    <a:pt x="8572" y="3058"/>
                    <a:pt x="8572" y="3041"/>
                    <a:pt x="8538" y="3025"/>
                  </a:cubicBezTo>
                  <a:cubicBezTo>
                    <a:pt x="8555" y="2991"/>
                    <a:pt x="8605" y="2975"/>
                    <a:pt x="8622" y="2991"/>
                  </a:cubicBezTo>
                  <a:cubicBezTo>
                    <a:pt x="8622" y="2975"/>
                    <a:pt x="8605" y="2958"/>
                    <a:pt x="8622" y="2941"/>
                  </a:cubicBezTo>
                  <a:cubicBezTo>
                    <a:pt x="8622" y="2958"/>
                    <a:pt x="8638" y="2958"/>
                    <a:pt x="8638" y="2958"/>
                  </a:cubicBezTo>
                  <a:cubicBezTo>
                    <a:pt x="8622" y="2991"/>
                    <a:pt x="8655" y="3008"/>
                    <a:pt x="8672" y="3041"/>
                  </a:cubicBezTo>
                  <a:cubicBezTo>
                    <a:pt x="8638" y="3058"/>
                    <a:pt x="8655" y="3125"/>
                    <a:pt x="8605" y="3091"/>
                  </a:cubicBezTo>
                  <a:close/>
                  <a:moveTo>
                    <a:pt x="8471" y="3075"/>
                  </a:moveTo>
                  <a:cubicBezTo>
                    <a:pt x="8471" y="3008"/>
                    <a:pt x="8405" y="3041"/>
                    <a:pt x="8405" y="2975"/>
                  </a:cubicBezTo>
                  <a:cubicBezTo>
                    <a:pt x="8405" y="2991"/>
                    <a:pt x="8421" y="2991"/>
                    <a:pt x="8438" y="2991"/>
                  </a:cubicBezTo>
                  <a:cubicBezTo>
                    <a:pt x="8405" y="2958"/>
                    <a:pt x="8455" y="2941"/>
                    <a:pt x="8421" y="2908"/>
                  </a:cubicBezTo>
                  <a:cubicBezTo>
                    <a:pt x="8421" y="2891"/>
                    <a:pt x="8438" y="2891"/>
                    <a:pt x="8438" y="2874"/>
                  </a:cubicBezTo>
                  <a:cubicBezTo>
                    <a:pt x="8421" y="2824"/>
                    <a:pt x="8455" y="2924"/>
                    <a:pt x="8438" y="2941"/>
                  </a:cubicBezTo>
                  <a:cubicBezTo>
                    <a:pt x="8488" y="2924"/>
                    <a:pt x="8538" y="2991"/>
                    <a:pt x="8521" y="3041"/>
                  </a:cubicBezTo>
                  <a:cubicBezTo>
                    <a:pt x="8521" y="3025"/>
                    <a:pt x="8505" y="3075"/>
                    <a:pt x="8471" y="3075"/>
                  </a:cubicBezTo>
                  <a:close/>
                  <a:moveTo>
                    <a:pt x="7920" y="3125"/>
                  </a:moveTo>
                  <a:cubicBezTo>
                    <a:pt x="7937" y="3158"/>
                    <a:pt x="7937" y="3142"/>
                    <a:pt x="7937" y="3175"/>
                  </a:cubicBezTo>
                  <a:cubicBezTo>
                    <a:pt x="7920" y="3192"/>
                    <a:pt x="7903" y="3175"/>
                    <a:pt x="7870" y="3175"/>
                  </a:cubicBezTo>
                  <a:cubicBezTo>
                    <a:pt x="7887" y="3158"/>
                    <a:pt x="7887" y="3142"/>
                    <a:pt x="7920" y="3125"/>
                  </a:cubicBezTo>
                  <a:close/>
                  <a:moveTo>
                    <a:pt x="7937" y="3125"/>
                  </a:moveTo>
                  <a:cubicBezTo>
                    <a:pt x="7937" y="3158"/>
                    <a:pt x="7970" y="3108"/>
                    <a:pt x="7970" y="3142"/>
                  </a:cubicBezTo>
                  <a:cubicBezTo>
                    <a:pt x="7987" y="3142"/>
                    <a:pt x="7970" y="3108"/>
                    <a:pt x="7987" y="3108"/>
                  </a:cubicBezTo>
                  <a:cubicBezTo>
                    <a:pt x="7970" y="3091"/>
                    <a:pt x="7953" y="3108"/>
                    <a:pt x="7953" y="3091"/>
                  </a:cubicBezTo>
                  <a:cubicBezTo>
                    <a:pt x="7953" y="3091"/>
                    <a:pt x="7953" y="3108"/>
                    <a:pt x="7937" y="3125"/>
                  </a:cubicBezTo>
                  <a:close/>
                  <a:moveTo>
                    <a:pt x="8505" y="2340"/>
                  </a:moveTo>
                  <a:cubicBezTo>
                    <a:pt x="8505" y="2373"/>
                    <a:pt x="8505" y="2406"/>
                    <a:pt x="8505" y="2440"/>
                  </a:cubicBezTo>
                  <a:cubicBezTo>
                    <a:pt x="8488" y="2423"/>
                    <a:pt x="8488" y="2423"/>
                    <a:pt x="8471" y="2423"/>
                  </a:cubicBezTo>
                  <a:cubicBezTo>
                    <a:pt x="8455" y="2356"/>
                    <a:pt x="8438" y="2340"/>
                    <a:pt x="8438" y="2273"/>
                  </a:cubicBezTo>
                  <a:cubicBezTo>
                    <a:pt x="8455" y="2289"/>
                    <a:pt x="8505" y="2289"/>
                    <a:pt x="8488" y="2323"/>
                  </a:cubicBezTo>
                  <a:cubicBezTo>
                    <a:pt x="8471" y="2306"/>
                    <a:pt x="8455" y="2323"/>
                    <a:pt x="8471" y="2323"/>
                  </a:cubicBezTo>
                  <a:cubicBezTo>
                    <a:pt x="8488" y="2340"/>
                    <a:pt x="8488" y="2323"/>
                    <a:pt x="8505" y="2340"/>
                  </a:cubicBezTo>
                  <a:close/>
                  <a:moveTo>
                    <a:pt x="7736" y="3158"/>
                  </a:moveTo>
                  <a:cubicBezTo>
                    <a:pt x="7703" y="3091"/>
                    <a:pt x="7820" y="3075"/>
                    <a:pt x="7820" y="3025"/>
                  </a:cubicBezTo>
                  <a:cubicBezTo>
                    <a:pt x="7853" y="3025"/>
                    <a:pt x="7853" y="3058"/>
                    <a:pt x="7870" y="3075"/>
                  </a:cubicBezTo>
                  <a:cubicBezTo>
                    <a:pt x="7870" y="3058"/>
                    <a:pt x="7853" y="3041"/>
                    <a:pt x="7887" y="3041"/>
                  </a:cubicBezTo>
                  <a:cubicBezTo>
                    <a:pt x="7836" y="3025"/>
                    <a:pt x="7803" y="2975"/>
                    <a:pt x="7753" y="2975"/>
                  </a:cubicBezTo>
                  <a:cubicBezTo>
                    <a:pt x="7770" y="2941"/>
                    <a:pt x="7836" y="2975"/>
                    <a:pt x="7803" y="2891"/>
                  </a:cubicBezTo>
                  <a:cubicBezTo>
                    <a:pt x="7786" y="2908"/>
                    <a:pt x="7786" y="2924"/>
                    <a:pt x="7803" y="2924"/>
                  </a:cubicBezTo>
                  <a:cubicBezTo>
                    <a:pt x="7803" y="2924"/>
                    <a:pt x="7786" y="2924"/>
                    <a:pt x="7770" y="2941"/>
                  </a:cubicBezTo>
                  <a:cubicBezTo>
                    <a:pt x="7753" y="2924"/>
                    <a:pt x="7753" y="2874"/>
                    <a:pt x="7719" y="2908"/>
                  </a:cubicBezTo>
                  <a:cubicBezTo>
                    <a:pt x="7719" y="2874"/>
                    <a:pt x="7703" y="2908"/>
                    <a:pt x="7686" y="2891"/>
                  </a:cubicBezTo>
                  <a:cubicBezTo>
                    <a:pt x="7703" y="2841"/>
                    <a:pt x="7803" y="2858"/>
                    <a:pt x="7770" y="2891"/>
                  </a:cubicBezTo>
                  <a:cubicBezTo>
                    <a:pt x="7836" y="2874"/>
                    <a:pt x="7719" y="2791"/>
                    <a:pt x="7736" y="2757"/>
                  </a:cubicBezTo>
                  <a:cubicBezTo>
                    <a:pt x="7719" y="2757"/>
                    <a:pt x="7703" y="2774"/>
                    <a:pt x="7686" y="2791"/>
                  </a:cubicBezTo>
                  <a:cubicBezTo>
                    <a:pt x="7703" y="2791"/>
                    <a:pt x="7719" y="2791"/>
                    <a:pt x="7719" y="2807"/>
                  </a:cubicBezTo>
                  <a:cubicBezTo>
                    <a:pt x="7719" y="2824"/>
                    <a:pt x="7719" y="2824"/>
                    <a:pt x="7719" y="2841"/>
                  </a:cubicBezTo>
                  <a:cubicBezTo>
                    <a:pt x="7703" y="2841"/>
                    <a:pt x="7703" y="2841"/>
                    <a:pt x="7686" y="2807"/>
                  </a:cubicBezTo>
                  <a:cubicBezTo>
                    <a:pt x="7653" y="2841"/>
                    <a:pt x="7653" y="2841"/>
                    <a:pt x="7619" y="2858"/>
                  </a:cubicBezTo>
                  <a:cubicBezTo>
                    <a:pt x="7636" y="2858"/>
                    <a:pt x="7636" y="2891"/>
                    <a:pt x="7619" y="2874"/>
                  </a:cubicBezTo>
                  <a:cubicBezTo>
                    <a:pt x="7619" y="2908"/>
                    <a:pt x="7669" y="2958"/>
                    <a:pt x="7619" y="2958"/>
                  </a:cubicBezTo>
                  <a:cubicBezTo>
                    <a:pt x="7636" y="3025"/>
                    <a:pt x="7719" y="3075"/>
                    <a:pt x="7653" y="3091"/>
                  </a:cubicBezTo>
                  <a:cubicBezTo>
                    <a:pt x="7669" y="3125"/>
                    <a:pt x="7669" y="3091"/>
                    <a:pt x="7703" y="3075"/>
                  </a:cubicBezTo>
                  <a:cubicBezTo>
                    <a:pt x="7686" y="3125"/>
                    <a:pt x="7719" y="3108"/>
                    <a:pt x="7736" y="3158"/>
                  </a:cubicBezTo>
                  <a:close/>
                  <a:moveTo>
                    <a:pt x="8488" y="3442"/>
                  </a:moveTo>
                  <a:cubicBezTo>
                    <a:pt x="8505" y="3426"/>
                    <a:pt x="8521" y="3442"/>
                    <a:pt x="8538" y="3459"/>
                  </a:cubicBezTo>
                  <a:cubicBezTo>
                    <a:pt x="8555" y="3476"/>
                    <a:pt x="8521" y="3526"/>
                    <a:pt x="8521" y="3492"/>
                  </a:cubicBezTo>
                  <a:cubicBezTo>
                    <a:pt x="8538" y="3476"/>
                    <a:pt x="8488" y="3476"/>
                    <a:pt x="8488" y="3442"/>
                  </a:cubicBezTo>
                  <a:close/>
                  <a:moveTo>
                    <a:pt x="7803" y="2841"/>
                  </a:moveTo>
                  <a:cubicBezTo>
                    <a:pt x="7820" y="2858"/>
                    <a:pt x="7820" y="2807"/>
                    <a:pt x="7853" y="2807"/>
                  </a:cubicBezTo>
                  <a:cubicBezTo>
                    <a:pt x="7853" y="2975"/>
                    <a:pt x="7987" y="2941"/>
                    <a:pt x="8020" y="2824"/>
                  </a:cubicBezTo>
                  <a:cubicBezTo>
                    <a:pt x="8004" y="2791"/>
                    <a:pt x="7987" y="2807"/>
                    <a:pt x="7953" y="2774"/>
                  </a:cubicBezTo>
                  <a:cubicBezTo>
                    <a:pt x="8004" y="2774"/>
                    <a:pt x="8020" y="2824"/>
                    <a:pt x="8070" y="2807"/>
                  </a:cubicBezTo>
                  <a:cubicBezTo>
                    <a:pt x="8054" y="2858"/>
                    <a:pt x="8054" y="2941"/>
                    <a:pt x="8020" y="3008"/>
                  </a:cubicBezTo>
                  <a:cubicBezTo>
                    <a:pt x="8037" y="3025"/>
                    <a:pt x="8054" y="3008"/>
                    <a:pt x="8037" y="2991"/>
                  </a:cubicBezTo>
                  <a:cubicBezTo>
                    <a:pt x="8054" y="2991"/>
                    <a:pt x="8054" y="3025"/>
                    <a:pt x="8070" y="3008"/>
                  </a:cubicBezTo>
                  <a:cubicBezTo>
                    <a:pt x="8104" y="2991"/>
                    <a:pt x="8087" y="2975"/>
                    <a:pt x="8070" y="2958"/>
                  </a:cubicBezTo>
                  <a:cubicBezTo>
                    <a:pt x="8087" y="2958"/>
                    <a:pt x="8104" y="2958"/>
                    <a:pt x="8104" y="2975"/>
                  </a:cubicBezTo>
                  <a:cubicBezTo>
                    <a:pt x="8120" y="2958"/>
                    <a:pt x="8070" y="2958"/>
                    <a:pt x="8070" y="2908"/>
                  </a:cubicBezTo>
                  <a:cubicBezTo>
                    <a:pt x="8087" y="2908"/>
                    <a:pt x="8104" y="2874"/>
                    <a:pt x="8104" y="2908"/>
                  </a:cubicBezTo>
                  <a:cubicBezTo>
                    <a:pt x="8087" y="2874"/>
                    <a:pt x="8120" y="2858"/>
                    <a:pt x="8120" y="2824"/>
                  </a:cubicBezTo>
                  <a:cubicBezTo>
                    <a:pt x="8137" y="2807"/>
                    <a:pt x="8154" y="2824"/>
                    <a:pt x="8137" y="2841"/>
                  </a:cubicBezTo>
                  <a:cubicBezTo>
                    <a:pt x="8154" y="2858"/>
                    <a:pt x="8154" y="2807"/>
                    <a:pt x="8154" y="2791"/>
                  </a:cubicBezTo>
                  <a:cubicBezTo>
                    <a:pt x="8171" y="2757"/>
                    <a:pt x="8187" y="2791"/>
                    <a:pt x="8187" y="2757"/>
                  </a:cubicBezTo>
                  <a:cubicBezTo>
                    <a:pt x="8221" y="2791"/>
                    <a:pt x="8321" y="2741"/>
                    <a:pt x="8321" y="2858"/>
                  </a:cubicBezTo>
                  <a:cubicBezTo>
                    <a:pt x="8321" y="2874"/>
                    <a:pt x="8288" y="2858"/>
                    <a:pt x="8321" y="2891"/>
                  </a:cubicBezTo>
                  <a:cubicBezTo>
                    <a:pt x="8254" y="2858"/>
                    <a:pt x="8288" y="2991"/>
                    <a:pt x="8237" y="2924"/>
                  </a:cubicBezTo>
                  <a:cubicBezTo>
                    <a:pt x="8221" y="2958"/>
                    <a:pt x="8271" y="2975"/>
                    <a:pt x="8288" y="2975"/>
                  </a:cubicBezTo>
                  <a:cubicBezTo>
                    <a:pt x="8271" y="2941"/>
                    <a:pt x="8321" y="2975"/>
                    <a:pt x="8321" y="2941"/>
                  </a:cubicBezTo>
                  <a:cubicBezTo>
                    <a:pt x="8321" y="2958"/>
                    <a:pt x="8354" y="2958"/>
                    <a:pt x="8371" y="2958"/>
                  </a:cubicBezTo>
                  <a:cubicBezTo>
                    <a:pt x="8371" y="2975"/>
                    <a:pt x="8371" y="2991"/>
                    <a:pt x="8371" y="2991"/>
                  </a:cubicBezTo>
                  <a:cubicBezTo>
                    <a:pt x="8421" y="3008"/>
                    <a:pt x="8354" y="2941"/>
                    <a:pt x="8405" y="2941"/>
                  </a:cubicBezTo>
                  <a:cubicBezTo>
                    <a:pt x="8405" y="2924"/>
                    <a:pt x="8371" y="2908"/>
                    <a:pt x="8405" y="2908"/>
                  </a:cubicBezTo>
                  <a:cubicBezTo>
                    <a:pt x="8388" y="2874"/>
                    <a:pt x="8354" y="2891"/>
                    <a:pt x="8388" y="2874"/>
                  </a:cubicBezTo>
                  <a:cubicBezTo>
                    <a:pt x="8354" y="2858"/>
                    <a:pt x="8371" y="2824"/>
                    <a:pt x="8354" y="2791"/>
                  </a:cubicBezTo>
                  <a:cubicBezTo>
                    <a:pt x="8421" y="2791"/>
                    <a:pt x="8371" y="2674"/>
                    <a:pt x="8421" y="2707"/>
                  </a:cubicBezTo>
                  <a:cubicBezTo>
                    <a:pt x="8438" y="2707"/>
                    <a:pt x="8405" y="2674"/>
                    <a:pt x="8388" y="2690"/>
                  </a:cubicBezTo>
                  <a:cubicBezTo>
                    <a:pt x="8371" y="2574"/>
                    <a:pt x="8354" y="2724"/>
                    <a:pt x="8388" y="2741"/>
                  </a:cubicBezTo>
                  <a:cubicBezTo>
                    <a:pt x="8354" y="2741"/>
                    <a:pt x="8354" y="2707"/>
                    <a:pt x="8321" y="2674"/>
                  </a:cubicBezTo>
                  <a:cubicBezTo>
                    <a:pt x="8288" y="2741"/>
                    <a:pt x="8271" y="2690"/>
                    <a:pt x="8221" y="2707"/>
                  </a:cubicBezTo>
                  <a:cubicBezTo>
                    <a:pt x="8187" y="2674"/>
                    <a:pt x="8171" y="2657"/>
                    <a:pt x="8137" y="2607"/>
                  </a:cubicBezTo>
                  <a:cubicBezTo>
                    <a:pt x="8104" y="2624"/>
                    <a:pt x="8120" y="2690"/>
                    <a:pt x="8104" y="2674"/>
                  </a:cubicBezTo>
                  <a:cubicBezTo>
                    <a:pt x="8070" y="2690"/>
                    <a:pt x="8120" y="2690"/>
                    <a:pt x="8120" y="2707"/>
                  </a:cubicBezTo>
                  <a:cubicBezTo>
                    <a:pt x="8104" y="2707"/>
                    <a:pt x="8054" y="2807"/>
                    <a:pt x="8004" y="2774"/>
                  </a:cubicBezTo>
                  <a:cubicBezTo>
                    <a:pt x="8004" y="2757"/>
                    <a:pt x="8020" y="2757"/>
                    <a:pt x="8020" y="2741"/>
                  </a:cubicBezTo>
                  <a:cubicBezTo>
                    <a:pt x="8020" y="2757"/>
                    <a:pt x="8037" y="2774"/>
                    <a:pt x="8037" y="2757"/>
                  </a:cubicBezTo>
                  <a:cubicBezTo>
                    <a:pt x="8037" y="2724"/>
                    <a:pt x="7970" y="2741"/>
                    <a:pt x="7987" y="2724"/>
                  </a:cubicBezTo>
                  <a:cubicBezTo>
                    <a:pt x="7970" y="2690"/>
                    <a:pt x="7953" y="2724"/>
                    <a:pt x="7953" y="2741"/>
                  </a:cubicBezTo>
                  <a:cubicBezTo>
                    <a:pt x="7903" y="2741"/>
                    <a:pt x="7937" y="2657"/>
                    <a:pt x="7903" y="2674"/>
                  </a:cubicBezTo>
                  <a:cubicBezTo>
                    <a:pt x="7887" y="2640"/>
                    <a:pt x="7920" y="2640"/>
                    <a:pt x="7920" y="2624"/>
                  </a:cubicBezTo>
                  <a:cubicBezTo>
                    <a:pt x="7937" y="2624"/>
                    <a:pt x="7953" y="2640"/>
                    <a:pt x="7970" y="2607"/>
                  </a:cubicBezTo>
                  <a:cubicBezTo>
                    <a:pt x="7970" y="2590"/>
                    <a:pt x="7953" y="2590"/>
                    <a:pt x="7937" y="2574"/>
                  </a:cubicBezTo>
                  <a:cubicBezTo>
                    <a:pt x="7937" y="2574"/>
                    <a:pt x="7937" y="2574"/>
                    <a:pt x="7937" y="2557"/>
                  </a:cubicBezTo>
                  <a:cubicBezTo>
                    <a:pt x="7953" y="2574"/>
                    <a:pt x="7970" y="2574"/>
                    <a:pt x="8004" y="2640"/>
                  </a:cubicBezTo>
                  <a:cubicBezTo>
                    <a:pt x="8004" y="2640"/>
                    <a:pt x="8020" y="2624"/>
                    <a:pt x="8037" y="2657"/>
                  </a:cubicBezTo>
                  <a:cubicBezTo>
                    <a:pt x="8054" y="2624"/>
                    <a:pt x="8054" y="2624"/>
                    <a:pt x="8087" y="2607"/>
                  </a:cubicBezTo>
                  <a:cubicBezTo>
                    <a:pt x="8054" y="2590"/>
                    <a:pt x="8087" y="2557"/>
                    <a:pt x="8037" y="2590"/>
                  </a:cubicBezTo>
                  <a:cubicBezTo>
                    <a:pt x="8037" y="2574"/>
                    <a:pt x="8054" y="2557"/>
                    <a:pt x="8037" y="2540"/>
                  </a:cubicBezTo>
                  <a:cubicBezTo>
                    <a:pt x="8037" y="2540"/>
                    <a:pt x="8037" y="2557"/>
                    <a:pt x="8020" y="2557"/>
                  </a:cubicBezTo>
                  <a:cubicBezTo>
                    <a:pt x="7987" y="2490"/>
                    <a:pt x="8004" y="2423"/>
                    <a:pt x="8054" y="2406"/>
                  </a:cubicBezTo>
                  <a:cubicBezTo>
                    <a:pt x="8004" y="2356"/>
                    <a:pt x="7987" y="2340"/>
                    <a:pt x="7937" y="2340"/>
                  </a:cubicBezTo>
                  <a:cubicBezTo>
                    <a:pt x="7937" y="2340"/>
                    <a:pt x="7953" y="2340"/>
                    <a:pt x="7953" y="2323"/>
                  </a:cubicBezTo>
                  <a:cubicBezTo>
                    <a:pt x="7887" y="2256"/>
                    <a:pt x="7836" y="2390"/>
                    <a:pt x="7786" y="2340"/>
                  </a:cubicBezTo>
                  <a:cubicBezTo>
                    <a:pt x="7770" y="2356"/>
                    <a:pt x="7753" y="2423"/>
                    <a:pt x="7719" y="2390"/>
                  </a:cubicBezTo>
                  <a:cubicBezTo>
                    <a:pt x="7719" y="2423"/>
                    <a:pt x="7719" y="2423"/>
                    <a:pt x="7686" y="2440"/>
                  </a:cubicBezTo>
                  <a:cubicBezTo>
                    <a:pt x="7703" y="2490"/>
                    <a:pt x="7719" y="2490"/>
                    <a:pt x="7753" y="2523"/>
                  </a:cubicBezTo>
                  <a:cubicBezTo>
                    <a:pt x="7770" y="2523"/>
                    <a:pt x="7736" y="2490"/>
                    <a:pt x="7736" y="2490"/>
                  </a:cubicBezTo>
                  <a:cubicBezTo>
                    <a:pt x="7786" y="2473"/>
                    <a:pt x="7786" y="2540"/>
                    <a:pt x="7803" y="2490"/>
                  </a:cubicBezTo>
                  <a:cubicBezTo>
                    <a:pt x="7803" y="2540"/>
                    <a:pt x="7853" y="2523"/>
                    <a:pt x="7836" y="2574"/>
                  </a:cubicBezTo>
                  <a:cubicBezTo>
                    <a:pt x="7853" y="2557"/>
                    <a:pt x="7887" y="2557"/>
                    <a:pt x="7887" y="2574"/>
                  </a:cubicBezTo>
                  <a:cubicBezTo>
                    <a:pt x="7920" y="2607"/>
                    <a:pt x="7853" y="2624"/>
                    <a:pt x="7887" y="2640"/>
                  </a:cubicBezTo>
                  <a:cubicBezTo>
                    <a:pt x="7870" y="2657"/>
                    <a:pt x="7853" y="2657"/>
                    <a:pt x="7853" y="2640"/>
                  </a:cubicBezTo>
                  <a:cubicBezTo>
                    <a:pt x="7853" y="2674"/>
                    <a:pt x="7836" y="2690"/>
                    <a:pt x="7820" y="2707"/>
                  </a:cubicBezTo>
                  <a:cubicBezTo>
                    <a:pt x="7820" y="2724"/>
                    <a:pt x="7836" y="2707"/>
                    <a:pt x="7836" y="2707"/>
                  </a:cubicBezTo>
                  <a:cubicBezTo>
                    <a:pt x="7853" y="2741"/>
                    <a:pt x="7803" y="2741"/>
                    <a:pt x="7836" y="2774"/>
                  </a:cubicBezTo>
                  <a:cubicBezTo>
                    <a:pt x="7803" y="2757"/>
                    <a:pt x="7820" y="2741"/>
                    <a:pt x="7786" y="2741"/>
                  </a:cubicBezTo>
                  <a:cubicBezTo>
                    <a:pt x="7753" y="2757"/>
                    <a:pt x="7820" y="2807"/>
                    <a:pt x="7803" y="2841"/>
                  </a:cubicBezTo>
                  <a:close/>
                  <a:moveTo>
                    <a:pt x="7937" y="2340"/>
                  </a:moveTo>
                  <a:cubicBezTo>
                    <a:pt x="7937" y="2340"/>
                    <a:pt x="7920" y="2340"/>
                    <a:pt x="7920" y="2340"/>
                  </a:cubicBezTo>
                  <a:cubicBezTo>
                    <a:pt x="7920" y="2306"/>
                    <a:pt x="7920" y="2323"/>
                    <a:pt x="7937" y="2340"/>
                  </a:cubicBezTo>
                  <a:close/>
                  <a:moveTo>
                    <a:pt x="7937" y="2791"/>
                  </a:moveTo>
                  <a:cubicBezTo>
                    <a:pt x="7903" y="2757"/>
                    <a:pt x="7920" y="2807"/>
                    <a:pt x="7903" y="2807"/>
                  </a:cubicBezTo>
                  <a:cubicBezTo>
                    <a:pt x="7887" y="2791"/>
                    <a:pt x="7887" y="2757"/>
                    <a:pt x="7887" y="2741"/>
                  </a:cubicBezTo>
                  <a:cubicBezTo>
                    <a:pt x="7903" y="2774"/>
                    <a:pt x="7953" y="2774"/>
                    <a:pt x="7937" y="2791"/>
                  </a:cubicBezTo>
                  <a:close/>
                  <a:moveTo>
                    <a:pt x="8321" y="3342"/>
                  </a:moveTo>
                  <a:cubicBezTo>
                    <a:pt x="8338" y="3309"/>
                    <a:pt x="8371" y="3275"/>
                    <a:pt x="8405" y="3275"/>
                  </a:cubicBezTo>
                  <a:cubicBezTo>
                    <a:pt x="8421" y="3309"/>
                    <a:pt x="8405" y="3342"/>
                    <a:pt x="8405" y="3359"/>
                  </a:cubicBezTo>
                  <a:cubicBezTo>
                    <a:pt x="8405" y="3392"/>
                    <a:pt x="8438" y="3376"/>
                    <a:pt x="8455" y="3409"/>
                  </a:cubicBezTo>
                  <a:cubicBezTo>
                    <a:pt x="8405" y="3509"/>
                    <a:pt x="8338" y="3376"/>
                    <a:pt x="8321" y="3342"/>
                  </a:cubicBezTo>
                  <a:close/>
                  <a:moveTo>
                    <a:pt x="7085" y="1053"/>
                  </a:moveTo>
                  <a:cubicBezTo>
                    <a:pt x="7101" y="1086"/>
                    <a:pt x="7135" y="1053"/>
                    <a:pt x="7151" y="1070"/>
                  </a:cubicBezTo>
                  <a:cubicBezTo>
                    <a:pt x="7118" y="1086"/>
                    <a:pt x="7168" y="1070"/>
                    <a:pt x="7168" y="1086"/>
                  </a:cubicBezTo>
                  <a:cubicBezTo>
                    <a:pt x="7202" y="1103"/>
                    <a:pt x="7168" y="1103"/>
                    <a:pt x="7185" y="1137"/>
                  </a:cubicBezTo>
                  <a:cubicBezTo>
                    <a:pt x="7218" y="1120"/>
                    <a:pt x="7202" y="1103"/>
                    <a:pt x="7235" y="1103"/>
                  </a:cubicBezTo>
                  <a:cubicBezTo>
                    <a:pt x="7235" y="1137"/>
                    <a:pt x="7218" y="1153"/>
                    <a:pt x="7252" y="1153"/>
                  </a:cubicBezTo>
                  <a:cubicBezTo>
                    <a:pt x="7252" y="1153"/>
                    <a:pt x="7235" y="1170"/>
                    <a:pt x="7252" y="1187"/>
                  </a:cubicBezTo>
                  <a:cubicBezTo>
                    <a:pt x="7235" y="1187"/>
                    <a:pt x="7202" y="1187"/>
                    <a:pt x="7185" y="1187"/>
                  </a:cubicBezTo>
                  <a:cubicBezTo>
                    <a:pt x="7185" y="1170"/>
                    <a:pt x="7202" y="1170"/>
                    <a:pt x="7185" y="1137"/>
                  </a:cubicBezTo>
                  <a:cubicBezTo>
                    <a:pt x="7185" y="1170"/>
                    <a:pt x="7168" y="1170"/>
                    <a:pt x="7151" y="1170"/>
                  </a:cubicBezTo>
                  <a:cubicBezTo>
                    <a:pt x="7135" y="1120"/>
                    <a:pt x="7085" y="1103"/>
                    <a:pt x="7085" y="1053"/>
                  </a:cubicBezTo>
                  <a:close/>
                  <a:moveTo>
                    <a:pt x="7168" y="1220"/>
                  </a:moveTo>
                  <a:cubicBezTo>
                    <a:pt x="7135" y="1254"/>
                    <a:pt x="7235" y="1254"/>
                    <a:pt x="7185" y="1287"/>
                  </a:cubicBezTo>
                  <a:cubicBezTo>
                    <a:pt x="7202" y="1304"/>
                    <a:pt x="7235" y="1270"/>
                    <a:pt x="7235" y="1254"/>
                  </a:cubicBezTo>
                  <a:cubicBezTo>
                    <a:pt x="7202" y="1254"/>
                    <a:pt x="7185" y="1237"/>
                    <a:pt x="7168" y="1220"/>
                  </a:cubicBezTo>
                  <a:close/>
                  <a:moveTo>
                    <a:pt x="7302" y="1421"/>
                  </a:moveTo>
                  <a:cubicBezTo>
                    <a:pt x="7302" y="1421"/>
                    <a:pt x="7302" y="1404"/>
                    <a:pt x="7318" y="1404"/>
                  </a:cubicBezTo>
                  <a:cubicBezTo>
                    <a:pt x="7335" y="1437"/>
                    <a:pt x="7285" y="1437"/>
                    <a:pt x="7302" y="1471"/>
                  </a:cubicBezTo>
                  <a:cubicBezTo>
                    <a:pt x="7268" y="1454"/>
                    <a:pt x="7252" y="1421"/>
                    <a:pt x="7235" y="1387"/>
                  </a:cubicBezTo>
                  <a:cubicBezTo>
                    <a:pt x="7268" y="1371"/>
                    <a:pt x="7285" y="1437"/>
                    <a:pt x="7302" y="1421"/>
                  </a:cubicBezTo>
                  <a:close/>
                  <a:moveTo>
                    <a:pt x="6968" y="752"/>
                  </a:moveTo>
                  <a:cubicBezTo>
                    <a:pt x="6968" y="719"/>
                    <a:pt x="6951" y="719"/>
                    <a:pt x="6917" y="719"/>
                  </a:cubicBezTo>
                  <a:cubicBezTo>
                    <a:pt x="6901" y="669"/>
                    <a:pt x="6934" y="669"/>
                    <a:pt x="6884" y="635"/>
                  </a:cubicBezTo>
                  <a:cubicBezTo>
                    <a:pt x="6917" y="602"/>
                    <a:pt x="6934" y="602"/>
                    <a:pt x="6968" y="602"/>
                  </a:cubicBezTo>
                  <a:cubicBezTo>
                    <a:pt x="7018" y="685"/>
                    <a:pt x="6951" y="685"/>
                    <a:pt x="6968" y="752"/>
                  </a:cubicBezTo>
                  <a:close/>
                  <a:moveTo>
                    <a:pt x="7068" y="919"/>
                  </a:moveTo>
                  <a:cubicBezTo>
                    <a:pt x="7085" y="903"/>
                    <a:pt x="7135" y="936"/>
                    <a:pt x="7135" y="953"/>
                  </a:cubicBezTo>
                  <a:cubicBezTo>
                    <a:pt x="7101" y="953"/>
                    <a:pt x="7135" y="953"/>
                    <a:pt x="7101" y="936"/>
                  </a:cubicBezTo>
                  <a:cubicBezTo>
                    <a:pt x="7101" y="970"/>
                    <a:pt x="7101" y="986"/>
                    <a:pt x="7085" y="1003"/>
                  </a:cubicBezTo>
                  <a:cubicBezTo>
                    <a:pt x="7085" y="970"/>
                    <a:pt x="7051" y="1003"/>
                    <a:pt x="7051" y="970"/>
                  </a:cubicBezTo>
                  <a:cubicBezTo>
                    <a:pt x="7068" y="953"/>
                    <a:pt x="7085" y="936"/>
                    <a:pt x="7068" y="919"/>
                  </a:cubicBezTo>
                  <a:close/>
                  <a:moveTo>
                    <a:pt x="7736" y="3526"/>
                  </a:moveTo>
                  <a:cubicBezTo>
                    <a:pt x="7719" y="3492"/>
                    <a:pt x="7719" y="3459"/>
                    <a:pt x="7703" y="3442"/>
                  </a:cubicBezTo>
                  <a:cubicBezTo>
                    <a:pt x="7669" y="3442"/>
                    <a:pt x="7586" y="3325"/>
                    <a:pt x="7619" y="3309"/>
                  </a:cubicBezTo>
                  <a:cubicBezTo>
                    <a:pt x="7636" y="3376"/>
                    <a:pt x="7786" y="3342"/>
                    <a:pt x="7770" y="3409"/>
                  </a:cubicBezTo>
                  <a:cubicBezTo>
                    <a:pt x="7786" y="3409"/>
                    <a:pt x="7786" y="3409"/>
                    <a:pt x="7786" y="3409"/>
                  </a:cubicBezTo>
                  <a:cubicBezTo>
                    <a:pt x="7803" y="3392"/>
                    <a:pt x="7770" y="3325"/>
                    <a:pt x="7786" y="3325"/>
                  </a:cubicBezTo>
                  <a:cubicBezTo>
                    <a:pt x="7803" y="3376"/>
                    <a:pt x="7820" y="3342"/>
                    <a:pt x="7836" y="3376"/>
                  </a:cubicBezTo>
                  <a:cubicBezTo>
                    <a:pt x="7803" y="3392"/>
                    <a:pt x="7836" y="3409"/>
                    <a:pt x="7836" y="3409"/>
                  </a:cubicBezTo>
                  <a:cubicBezTo>
                    <a:pt x="7836" y="3426"/>
                    <a:pt x="7786" y="3409"/>
                    <a:pt x="7803" y="3426"/>
                  </a:cubicBezTo>
                  <a:cubicBezTo>
                    <a:pt x="7853" y="3459"/>
                    <a:pt x="7786" y="3526"/>
                    <a:pt x="7736" y="3526"/>
                  </a:cubicBezTo>
                  <a:close/>
                  <a:moveTo>
                    <a:pt x="7318" y="1287"/>
                  </a:moveTo>
                  <a:lnTo>
                    <a:pt x="7335" y="1320"/>
                  </a:lnTo>
                  <a:cubicBezTo>
                    <a:pt x="7335" y="1320"/>
                    <a:pt x="7302" y="1371"/>
                    <a:pt x="7302" y="1337"/>
                  </a:cubicBezTo>
                  <a:cubicBezTo>
                    <a:pt x="7335" y="1337"/>
                    <a:pt x="7302" y="1304"/>
                    <a:pt x="7318" y="1287"/>
                  </a:cubicBezTo>
                  <a:close/>
                  <a:moveTo>
                    <a:pt x="7302" y="802"/>
                  </a:moveTo>
                  <a:cubicBezTo>
                    <a:pt x="7335" y="802"/>
                    <a:pt x="7352" y="819"/>
                    <a:pt x="7385" y="819"/>
                  </a:cubicBezTo>
                  <a:cubicBezTo>
                    <a:pt x="7385" y="836"/>
                    <a:pt x="7402" y="869"/>
                    <a:pt x="7369" y="869"/>
                  </a:cubicBezTo>
                  <a:cubicBezTo>
                    <a:pt x="7369" y="853"/>
                    <a:pt x="7352" y="853"/>
                    <a:pt x="7335" y="869"/>
                  </a:cubicBezTo>
                  <a:cubicBezTo>
                    <a:pt x="7335" y="836"/>
                    <a:pt x="7302" y="819"/>
                    <a:pt x="7302" y="802"/>
                  </a:cubicBezTo>
                  <a:close/>
                  <a:moveTo>
                    <a:pt x="6366" y="9140"/>
                  </a:moveTo>
                  <a:cubicBezTo>
                    <a:pt x="6399" y="9123"/>
                    <a:pt x="6383" y="9073"/>
                    <a:pt x="6416" y="9107"/>
                  </a:cubicBezTo>
                  <a:cubicBezTo>
                    <a:pt x="6416" y="9123"/>
                    <a:pt x="6383" y="9123"/>
                    <a:pt x="6399" y="9140"/>
                  </a:cubicBezTo>
                  <a:cubicBezTo>
                    <a:pt x="6399" y="9140"/>
                    <a:pt x="6416" y="9140"/>
                    <a:pt x="6399" y="9157"/>
                  </a:cubicBezTo>
                  <a:cubicBezTo>
                    <a:pt x="6399" y="9140"/>
                    <a:pt x="6399" y="9140"/>
                    <a:pt x="6383" y="9140"/>
                  </a:cubicBezTo>
                  <a:cubicBezTo>
                    <a:pt x="6399" y="9157"/>
                    <a:pt x="6383" y="9157"/>
                    <a:pt x="6383" y="9157"/>
                  </a:cubicBezTo>
                  <a:cubicBezTo>
                    <a:pt x="6383" y="9140"/>
                    <a:pt x="6383" y="9140"/>
                    <a:pt x="6383" y="9140"/>
                  </a:cubicBezTo>
                  <a:cubicBezTo>
                    <a:pt x="6383" y="9140"/>
                    <a:pt x="6366" y="9140"/>
                    <a:pt x="6366" y="9140"/>
                  </a:cubicBezTo>
                  <a:close/>
                  <a:moveTo>
                    <a:pt x="7419" y="1337"/>
                  </a:moveTo>
                  <a:cubicBezTo>
                    <a:pt x="7452" y="1337"/>
                    <a:pt x="7419" y="1153"/>
                    <a:pt x="7335" y="1220"/>
                  </a:cubicBezTo>
                  <a:cubicBezTo>
                    <a:pt x="7369" y="1254"/>
                    <a:pt x="7335" y="1270"/>
                    <a:pt x="7352" y="1304"/>
                  </a:cubicBezTo>
                  <a:cubicBezTo>
                    <a:pt x="7385" y="1304"/>
                    <a:pt x="7419" y="1320"/>
                    <a:pt x="7419" y="1337"/>
                  </a:cubicBezTo>
                  <a:close/>
                  <a:moveTo>
                    <a:pt x="6316" y="3827"/>
                  </a:moveTo>
                  <a:cubicBezTo>
                    <a:pt x="6366" y="3810"/>
                    <a:pt x="6316" y="3760"/>
                    <a:pt x="6349" y="3726"/>
                  </a:cubicBezTo>
                  <a:cubicBezTo>
                    <a:pt x="6383" y="3777"/>
                    <a:pt x="6366" y="3810"/>
                    <a:pt x="6349" y="3827"/>
                  </a:cubicBezTo>
                  <a:cubicBezTo>
                    <a:pt x="6349" y="3843"/>
                    <a:pt x="6333" y="3827"/>
                    <a:pt x="6316" y="3827"/>
                  </a:cubicBezTo>
                  <a:close/>
                  <a:moveTo>
                    <a:pt x="6015" y="3409"/>
                  </a:moveTo>
                  <a:cubicBezTo>
                    <a:pt x="5998" y="3392"/>
                    <a:pt x="5998" y="3442"/>
                    <a:pt x="5982" y="3409"/>
                  </a:cubicBezTo>
                  <a:cubicBezTo>
                    <a:pt x="5982" y="3392"/>
                    <a:pt x="6015" y="3392"/>
                    <a:pt x="6015" y="3359"/>
                  </a:cubicBezTo>
                  <a:cubicBezTo>
                    <a:pt x="6015" y="3376"/>
                    <a:pt x="6032" y="3409"/>
                    <a:pt x="6015" y="3409"/>
                  </a:cubicBezTo>
                  <a:close/>
                  <a:moveTo>
                    <a:pt x="6917" y="4161"/>
                  </a:moveTo>
                  <a:cubicBezTo>
                    <a:pt x="6901" y="4161"/>
                    <a:pt x="6901" y="4144"/>
                    <a:pt x="6884" y="4161"/>
                  </a:cubicBezTo>
                  <a:cubicBezTo>
                    <a:pt x="6901" y="4194"/>
                    <a:pt x="6934" y="4194"/>
                    <a:pt x="6934" y="4228"/>
                  </a:cubicBezTo>
                  <a:cubicBezTo>
                    <a:pt x="6968" y="4244"/>
                    <a:pt x="6917" y="4178"/>
                    <a:pt x="6917" y="4161"/>
                  </a:cubicBezTo>
                  <a:cubicBezTo>
                    <a:pt x="6917" y="4161"/>
                    <a:pt x="6917" y="4161"/>
                    <a:pt x="6917" y="4161"/>
                  </a:cubicBezTo>
                  <a:close/>
                  <a:moveTo>
                    <a:pt x="7068" y="5097"/>
                  </a:moveTo>
                  <a:cubicBezTo>
                    <a:pt x="7034" y="5113"/>
                    <a:pt x="6984" y="5063"/>
                    <a:pt x="7001" y="5030"/>
                  </a:cubicBezTo>
                  <a:cubicBezTo>
                    <a:pt x="7034" y="5046"/>
                    <a:pt x="7034" y="4996"/>
                    <a:pt x="7068" y="5030"/>
                  </a:cubicBezTo>
                  <a:cubicBezTo>
                    <a:pt x="7034" y="5046"/>
                    <a:pt x="7068" y="5063"/>
                    <a:pt x="7068" y="5097"/>
                  </a:cubicBezTo>
                  <a:close/>
                  <a:moveTo>
                    <a:pt x="8271" y="4278"/>
                  </a:moveTo>
                  <a:cubicBezTo>
                    <a:pt x="8288" y="4278"/>
                    <a:pt x="8304" y="4278"/>
                    <a:pt x="8304" y="4294"/>
                  </a:cubicBezTo>
                  <a:cubicBezTo>
                    <a:pt x="8271" y="4345"/>
                    <a:pt x="8187" y="4294"/>
                    <a:pt x="8204" y="4228"/>
                  </a:cubicBezTo>
                  <a:cubicBezTo>
                    <a:pt x="8187" y="4228"/>
                    <a:pt x="8187" y="4211"/>
                    <a:pt x="8187" y="4194"/>
                  </a:cubicBezTo>
                  <a:cubicBezTo>
                    <a:pt x="8204" y="4228"/>
                    <a:pt x="8221" y="4211"/>
                    <a:pt x="8221" y="4244"/>
                  </a:cubicBezTo>
                  <a:cubicBezTo>
                    <a:pt x="8221" y="4244"/>
                    <a:pt x="8204" y="4244"/>
                    <a:pt x="8221" y="4261"/>
                  </a:cubicBezTo>
                  <a:cubicBezTo>
                    <a:pt x="8237" y="4278"/>
                    <a:pt x="8254" y="4244"/>
                    <a:pt x="8237" y="4294"/>
                  </a:cubicBezTo>
                  <a:cubicBezTo>
                    <a:pt x="8271" y="4311"/>
                    <a:pt x="8271" y="4294"/>
                    <a:pt x="8271" y="4278"/>
                  </a:cubicBezTo>
                  <a:close/>
                  <a:moveTo>
                    <a:pt x="6784" y="4411"/>
                  </a:moveTo>
                  <a:cubicBezTo>
                    <a:pt x="6800" y="4428"/>
                    <a:pt x="6800" y="4445"/>
                    <a:pt x="6767" y="4445"/>
                  </a:cubicBezTo>
                  <a:cubicBezTo>
                    <a:pt x="6767" y="4428"/>
                    <a:pt x="6750" y="4395"/>
                    <a:pt x="6750" y="4361"/>
                  </a:cubicBezTo>
                  <a:cubicBezTo>
                    <a:pt x="6800" y="4345"/>
                    <a:pt x="6867" y="4428"/>
                    <a:pt x="6800" y="4428"/>
                  </a:cubicBezTo>
                  <a:cubicBezTo>
                    <a:pt x="6817" y="4428"/>
                    <a:pt x="6800" y="4395"/>
                    <a:pt x="6784" y="4411"/>
                  </a:cubicBezTo>
                  <a:close/>
                  <a:moveTo>
                    <a:pt x="7369" y="4645"/>
                  </a:moveTo>
                  <a:cubicBezTo>
                    <a:pt x="7435" y="4629"/>
                    <a:pt x="7519" y="4528"/>
                    <a:pt x="7603" y="4545"/>
                  </a:cubicBezTo>
                  <a:cubicBezTo>
                    <a:pt x="7569" y="4562"/>
                    <a:pt x="7619" y="4579"/>
                    <a:pt x="7603" y="4579"/>
                  </a:cubicBezTo>
                  <a:cubicBezTo>
                    <a:pt x="7569" y="4579"/>
                    <a:pt x="7552" y="4562"/>
                    <a:pt x="7536" y="4562"/>
                  </a:cubicBezTo>
                  <a:cubicBezTo>
                    <a:pt x="7552" y="4595"/>
                    <a:pt x="7552" y="4595"/>
                    <a:pt x="7552" y="4612"/>
                  </a:cubicBezTo>
                  <a:cubicBezTo>
                    <a:pt x="7536" y="4612"/>
                    <a:pt x="7536" y="4629"/>
                    <a:pt x="7519" y="4612"/>
                  </a:cubicBezTo>
                  <a:cubicBezTo>
                    <a:pt x="7519" y="4629"/>
                    <a:pt x="7536" y="4629"/>
                    <a:pt x="7519" y="4645"/>
                  </a:cubicBezTo>
                  <a:cubicBezTo>
                    <a:pt x="7519" y="4629"/>
                    <a:pt x="7502" y="4612"/>
                    <a:pt x="7502" y="4612"/>
                  </a:cubicBezTo>
                  <a:cubicBezTo>
                    <a:pt x="7502" y="4645"/>
                    <a:pt x="7502" y="4645"/>
                    <a:pt x="7519" y="4679"/>
                  </a:cubicBezTo>
                  <a:cubicBezTo>
                    <a:pt x="7469" y="4679"/>
                    <a:pt x="7452" y="4679"/>
                    <a:pt x="7419" y="4696"/>
                  </a:cubicBezTo>
                  <a:cubicBezTo>
                    <a:pt x="7402" y="4662"/>
                    <a:pt x="7385" y="4645"/>
                    <a:pt x="7369" y="4645"/>
                  </a:cubicBezTo>
                  <a:close/>
                  <a:moveTo>
                    <a:pt x="6800" y="4812"/>
                  </a:moveTo>
                  <a:cubicBezTo>
                    <a:pt x="6817" y="4812"/>
                    <a:pt x="6817" y="4796"/>
                    <a:pt x="6834" y="4796"/>
                  </a:cubicBezTo>
                  <a:cubicBezTo>
                    <a:pt x="6834" y="4812"/>
                    <a:pt x="6851" y="4812"/>
                    <a:pt x="6851" y="4812"/>
                  </a:cubicBezTo>
                  <a:cubicBezTo>
                    <a:pt x="6851" y="4829"/>
                    <a:pt x="6851" y="4829"/>
                    <a:pt x="6834" y="4846"/>
                  </a:cubicBezTo>
                  <a:cubicBezTo>
                    <a:pt x="6834" y="4812"/>
                    <a:pt x="6784" y="4812"/>
                    <a:pt x="6800" y="4812"/>
                  </a:cubicBezTo>
                  <a:close/>
                  <a:moveTo>
                    <a:pt x="7586" y="7051"/>
                  </a:moveTo>
                  <a:cubicBezTo>
                    <a:pt x="7569" y="7051"/>
                    <a:pt x="7586" y="7068"/>
                    <a:pt x="7586" y="7068"/>
                  </a:cubicBezTo>
                  <a:cubicBezTo>
                    <a:pt x="7619" y="7152"/>
                    <a:pt x="7619" y="7118"/>
                    <a:pt x="7669" y="7118"/>
                  </a:cubicBezTo>
                  <a:cubicBezTo>
                    <a:pt x="7719" y="7102"/>
                    <a:pt x="7703" y="7051"/>
                    <a:pt x="7736" y="7068"/>
                  </a:cubicBezTo>
                  <a:cubicBezTo>
                    <a:pt x="7736" y="7051"/>
                    <a:pt x="7719" y="7051"/>
                    <a:pt x="7736" y="7035"/>
                  </a:cubicBezTo>
                  <a:cubicBezTo>
                    <a:pt x="7719" y="7018"/>
                    <a:pt x="7703" y="7051"/>
                    <a:pt x="7686" y="7035"/>
                  </a:cubicBezTo>
                  <a:cubicBezTo>
                    <a:pt x="7686" y="7018"/>
                    <a:pt x="7719" y="7001"/>
                    <a:pt x="7736" y="6985"/>
                  </a:cubicBezTo>
                  <a:cubicBezTo>
                    <a:pt x="7736" y="6968"/>
                    <a:pt x="7669" y="6985"/>
                    <a:pt x="7636" y="6985"/>
                  </a:cubicBezTo>
                  <a:cubicBezTo>
                    <a:pt x="7619" y="6951"/>
                    <a:pt x="7686" y="6985"/>
                    <a:pt x="7653" y="6951"/>
                  </a:cubicBezTo>
                  <a:cubicBezTo>
                    <a:pt x="7636" y="6951"/>
                    <a:pt x="7653" y="6951"/>
                    <a:pt x="7653" y="6968"/>
                  </a:cubicBezTo>
                  <a:cubicBezTo>
                    <a:pt x="7619" y="6968"/>
                    <a:pt x="7603" y="6934"/>
                    <a:pt x="7586" y="6934"/>
                  </a:cubicBezTo>
                  <a:cubicBezTo>
                    <a:pt x="7586" y="6968"/>
                    <a:pt x="7603" y="6968"/>
                    <a:pt x="7569" y="7001"/>
                  </a:cubicBezTo>
                  <a:cubicBezTo>
                    <a:pt x="7586" y="7018"/>
                    <a:pt x="7586" y="7035"/>
                    <a:pt x="7603" y="7018"/>
                  </a:cubicBezTo>
                  <a:cubicBezTo>
                    <a:pt x="7603" y="7035"/>
                    <a:pt x="7586" y="7051"/>
                    <a:pt x="7603" y="7068"/>
                  </a:cubicBezTo>
                  <a:cubicBezTo>
                    <a:pt x="7603" y="7068"/>
                    <a:pt x="7586" y="7068"/>
                    <a:pt x="7586" y="7051"/>
                  </a:cubicBezTo>
                  <a:close/>
                  <a:moveTo>
                    <a:pt x="7536" y="6400"/>
                  </a:moveTo>
                  <a:cubicBezTo>
                    <a:pt x="7519" y="6366"/>
                    <a:pt x="7586" y="6383"/>
                    <a:pt x="7552" y="6400"/>
                  </a:cubicBezTo>
                  <a:cubicBezTo>
                    <a:pt x="7569" y="6416"/>
                    <a:pt x="7569" y="6366"/>
                    <a:pt x="7586" y="6366"/>
                  </a:cubicBezTo>
                  <a:cubicBezTo>
                    <a:pt x="7586" y="6366"/>
                    <a:pt x="7552" y="6366"/>
                    <a:pt x="7569" y="6350"/>
                  </a:cubicBezTo>
                  <a:cubicBezTo>
                    <a:pt x="7536" y="6366"/>
                    <a:pt x="7569" y="6333"/>
                    <a:pt x="7552" y="6300"/>
                  </a:cubicBezTo>
                  <a:lnTo>
                    <a:pt x="7536" y="6316"/>
                  </a:lnTo>
                  <a:cubicBezTo>
                    <a:pt x="7536" y="6316"/>
                    <a:pt x="7536" y="6316"/>
                    <a:pt x="7536" y="6333"/>
                  </a:cubicBezTo>
                  <a:cubicBezTo>
                    <a:pt x="7552" y="6350"/>
                    <a:pt x="7519" y="6350"/>
                    <a:pt x="7502" y="6366"/>
                  </a:cubicBezTo>
                  <a:cubicBezTo>
                    <a:pt x="7502" y="6383"/>
                    <a:pt x="7519" y="6383"/>
                    <a:pt x="7536" y="6400"/>
                  </a:cubicBezTo>
                  <a:close/>
                  <a:moveTo>
                    <a:pt x="5998" y="3609"/>
                  </a:moveTo>
                  <a:cubicBezTo>
                    <a:pt x="6049" y="3643"/>
                    <a:pt x="6015" y="3593"/>
                    <a:pt x="6099" y="3609"/>
                  </a:cubicBezTo>
                  <a:cubicBezTo>
                    <a:pt x="6099" y="3576"/>
                    <a:pt x="6132" y="3593"/>
                    <a:pt x="6115" y="3543"/>
                  </a:cubicBezTo>
                  <a:cubicBezTo>
                    <a:pt x="6115" y="3576"/>
                    <a:pt x="6115" y="3543"/>
                    <a:pt x="6082" y="3559"/>
                  </a:cubicBezTo>
                  <a:cubicBezTo>
                    <a:pt x="6082" y="3543"/>
                    <a:pt x="6065" y="3543"/>
                    <a:pt x="6065" y="3526"/>
                  </a:cubicBezTo>
                  <a:cubicBezTo>
                    <a:pt x="6115" y="3559"/>
                    <a:pt x="6099" y="3526"/>
                    <a:pt x="6115" y="3492"/>
                  </a:cubicBezTo>
                  <a:cubicBezTo>
                    <a:pt x="6132" y="3492"/>
                    <a:pt x="6149" y="3526"/>
                    <a:pt x="6182" y="3526"/>
                  </a:cubicBezTo>
                  <a:cubicBezTo>
                    <a:pt x="6199" y="3526"/>
                    <a:pt x="6216" y="3492"/>
                    <a:pt x="6232" y="3526"/>
                  </a:cubicBezTo>
                  <a:cubicBezTo>
                    <a:pt x="6249" y="3509"/>
                    <a:pt x="6266" y="3476"/>
                    <a:pt x="6299" y="3492"/>
                  </a:cubicBezTo>
                  <a:cubicBezTo>
                    <a:pt x="6316" y="3509"/>
                    <a:pt x="6283" y="3476"/>
                    <a:pt x="6266" y="3509"/>
                  </a:cubicBezTo>
                  <a:lnTo>
                    <a:pt x="6299" y="3543"/>
                  </a:lnTo>
                  <a:cubicBezTo>
                    <a:pt x="6316" y="3509"/>
                    <a:pt x="6349" y="3509"/>
                    <a:pt x="6399" y="3509"/>
                  </a:cubicBezTo>
                  <a:cubicBezTo>
                    <a:pt x="6383" y="3476"/>
                    <a:pt x="6399" y="3409"/>
                    <a:pt x="6366" y="3392"/>
                  </a:cubicBezTo>
                  <a:cubicBezTo>
                    <a:pt x="6366" y="3392"/>
                    <a:pt x="6383" y="3376"/>
                    <a:pt x="6383" y="3376"/>
                  </a:cubicBezTo>
                  <a:cubicBezTo>
                    <a:pt x="6433" y="3392"/>
                    <a:pt x="6450" y="3359"/>
                    <a:pt x="6500" y="3325"/>
                  </a:cubicBezTo>
                  <a:cubicBezTo>
                    <a:pt x="6466" y="3275"/>
                    <a:pt x="6483" y="3275"/>
                    <a:pt x="6516" y="3259"/>
                  </a:cubicBezTo>
                  <a:cubicBezTo>
                    <a:pt x="6500" y="3208"/>
                    <a:pt x="6466" y="3208"/>
                    <a:pt x="6450" y="3175"/>
                  </a:cubicBezTo>
                  <a:cubicBezTo>
                    <a:pt x="6416" y="3192"/>
                    <a:pt x="6366" y="3259"/>
                    <a:pt x="6349" y="3192"/>
                  </a:cubicBezTo>
                  <a:cubicBezTo>
                    <a:pt x="6316" y="3225"/>
                    <a:pt x="6349" y="3325"/>
                    <a:pt x="6299" y="3342"/>
                  </a:cubicBezTo>
                  <a:cubicBezTo>
                    <a:pt x="6283" y="3359"/>
                    <a:pt x="6333" y="3342"/>
                    <a:pt x="6333" y="3376"/>
                  </a:cubicBezTo>
                  <a:cubicBezTo>
                    <a:pt x="6349" y="3409"/>
                    <a:pt x="6283" y="3392"/>
                    <a:pt x="6316" y="3426"/>
                  </a:cubicBezTo>
                  <a:cubicBezTo>
                    <a:pt x="6283" y="3442"/>
                    <a:pt x="6266" y="3409"/>
                    <a:pt x="6249" y="3392"/>
                  </a:cubicBezTo>
                  <a:cubicBezTo>
                    <a:pt x="6249" y="3376"/>
                    <a:pt x="6266" y="3376"/>
                    <a:pt x="6249" y="3359"/>
                  </a:cubicBezTo>
                  <a:cubicBezTo>
                    <a:pt x="6283" y="3359"/>
                    <a:pt x="6266" y="3342"/>
                    <a:pt x="6299" y="3325"/>
                  </a:cubicBezTo>
                  <a:cubicBezTo>
                    <a:pt x="6266" y="3342"/>
                    <a:pt x="6249" y="3275"/>
                    <a:pt x="6216" y="3242"/>
                  </a:cubicBezTo>
                  <a:cubicBezTo>
                    <a:pt x="6266" y="3292"/>
                    <a:pt x="6249" y="3208"/>
                    <a:pt x="6266" y="3225"/>
                  </a:cubicBezTo>
                  <a:cubicBezTo>
                    <a:pt x="6266" y="3192"/>
                    <a:pt x="6199" y="3142"/>
                    <a:pt x="6199" y="3108"/>
                  </a:cubicBezTo>
                  <a:cubicBezTo>
                    <a:pt x="6232" y="3142"/>
                    <a:pt x="6316" y="3142"/>
                    <a:pt x="6366" y="3125"/>
                  </a:cubicBezTo>
                  <a:lnTo>
                    <a:pt x="6383" y="3158"/>
                  </a:lnTo>
                  <a:cubicBezTo>
                    <a:pt x="6383" y="3158"/>
                    <a:pt x="6366" y="3158"/>
                    <a:pt x="6366" y="3175"/>
                  </a:cubicBezTo>
                  <a:cubicBezTo>
                    <a:pt x="6399" y="3208"/>
                    <a:pt x="6399" y="3125"/>
                    <a:pt x="6366" y="3091"/>
                  </a:cubicBezTo>
                  <a:cubicBezTo>
                    <a:pt x="6383" y="3108"/>
                    <a:pt x="6399" y="3075"/>
                    <a:pt x="6416" y="3108"/>
                  </a:cubicBezTo>
                  <a:cubicBezTo>
                    <a:pt x="6433" y="3108"/>
                    <a:pt x="6416" y="3058"/>
                    <a:pt x="6450" y="3075"/>
                  </a:cubicBezTo>
                  <a:cubicBezTo>
                    <a:pt x="6450" y="3058"/>
                    <a:pt x="6433" y="3008"/>
                    <a:pt x="6399" y="3041"/>
                  </a:cubicBezTo>
                  <a:cubicBezTo>
                    <a:pt x="6416" y="3058"/>
                    <a:pt x="6416" y="3058"/>
                    <a:pt x="6416" y="3075"/>
                  </a:cubicBezTo>
                  <a:lnTo>
                    <a:pt x="6383" y="3091"/>
                  </a:lnTo>
                  <a:cubicBezTo>
                    <a:pt x="6366" y="3091"/>
                    <a:pt x="6366" y="3041"/>
                    <a:pt x="6349" y="3041"/>
                  </a:cubicBezTo>
                  <a:cubicBezTo>
                    <a:pt x="6283" y="3108"/>
                    <a:pt x="6266" y="3041"/>
                    <a:pt x="6199" y="3058"/>
                  </a:cubicBezTo>
                  <a:cubicBezTo>
                    <a:pt x="6199" y="3041"/>
                    <a:pt x="6166" y="3008"/>
                    <a:pt x="6132" y="3025"/>
                  </a:cubicBezTo>
                  <a:cubicBezTo>
                    <a:pt x="6149" y="3041"/>
                    <a:pt x="6149" y="3041"/>
                    <a:pt x="6166" y="3041"/>
                  </a:cubicBezTo>
                  <a:cubicBezTo>
                    <a:pt x="6149" y="3058"/>
                    <a:pt x="6132" y="3041"/>
                    <a:pt x="6115" y="3025"/>
                  </a:cubicBezTo>
                  <a:cubicBezTo>
                    <a:pt x="6099" y="3058"/>
                    <a:pt x="6032" y="3025"/>
                    <a:pt x="6065" y="3075"/>
                  </a:cubicBezTo>
                  <a:cubicBezTo>
                    <a:pt x="6049" y="3058"/>
                    <a:pt x="6032" y="3058"/>
                    <a:pt x="6015" y="3041"/>
                  </a:cubicBezTo>
                  <a:cubicBezTo>
                    <a:pt x="5998" y="3025"/>
                    <a:pt x="5965" y="3125"/>
                    <a:pt x="5932" y="3058"/>
                  </a:cubicBezTo>
                  <a:cubicBezTo>
                    <a:pt x="5932" y="3091"/>
                    <a:pt x="5948" y="3108"/>
                    <a:pt x="5948" y="3142"/>
                  </a:cubicBezTo>
                  <a:cubicBezTo>
                    <a:pt x="5898" y="3158"/>
                    <a:pt x="5882" y="3158"/>
                    <a:pt x="5848" y="3142"/>
                  </a:cubicBezTo>
                  <a:cubicBezTo>
                    <a:pt x="5831" y="3108"/>
                    <a:pt x="5865" y="3158"/>
                    <a:pt x="5882" y="3125"/>
                  </a:cubicBezTo>
                  <a:cubicBezTo>
                    <a:pt x="5865" y="3108"/>
                    <a:pt x="5865" y="3125"/>
                    <a:pt x="5848" y="3091"/>
                  </a:cubicBezTo>
                  <a:cubicBezTo>
                    <a:pt x="5848" y="3142"/>
                    <a:pt x="5781" y="3142"/>
                    <a:pt x="5748" y="3091"/>
                  </a:cubicBezTo>
                  <a:cubicBezTo>
                    <a:pt x="5748" y="3058"/>
                    <a:pt x="5781" y="3091"/>
                    <a:pt x="5781" y="3075"/>
                  </a:cubicBezTo>
                  <a:cubicBezTo>
                    <a:pt x="5765" y="3075"/>
                    <a:pt x="5731" y="3058"/>
                    <a:pt x="5714" y="3075"/>
                  </a:cubicBezTo>
                  <a:cubicBezTo>
                    <a:pt x="5714" y="3058"/>
                    <a:pt x="5698" y="3041"/>
                    <a:pt x="5714" y="3025"/>
                  </a:cubicBezTo>
                  <a:cubicBezTo>
                    <a:pt x="5664" y="3008"/>
                    <a:pt x="5698" y="3091"/>
                    <a:pt x="5714" y="3125"/>
                  </a:cubicBezTo>
                  <a:cubicBezTo>
                    <a:pt x="5664" y="3108"/>
                    <a:pt x="5664" y="3142"/>
                    <a:pt x="5631" y="3142"/>
                  </a:cubicBezTo>
                  <a:cubicBezTo>
                    <a:pt x="5614" y="3158"/>
                    <a:pt x="5681" y="3158"/>
                    <a:pt x="5631" y="3175"/>
                  </a:cubicBezTo>
                  <a:cubicBezTo>
                    <a:pt x="5648" y="3192"/>
                    <a:pt x="5664" y="3192"/>
                    <a:pt x="5648" y="3208"/>
                  </a:cubicBezTo>
                  <a:cubicBezTo>
                    <a:pt x="5664" y="3225"/>
                    <a:pt x="5681" y="3192"/>
                    <a:pt x="5681" y="3192"/>
                  </a:cubicBezTo>
                  <a:cubicBezTo>
                    <a:pt x="5698" y="3192"/>
                    <a:pt x="5714" y="3242"/>
                    <a:pt x="5731" y="3225"/>
                  </a:cubicBezTo>
                  <a:cubicBezTo>
                    <a:pt x="5731" y="3242"/>
                    <a:pt x="5731" y="3242"/>
                    <a:pt x="5731" y="3259"/>
                  </a:cubicBezTo>
                  <a:cubicBezTo>
                    <a:pt x="5765" y="3275"/>
                    <a:pt x="5731" y="3225"/>
                    <a:pt x="5765" y="3225"/>
                  </a:cubicBezTo>
                  <a:cubicBezTo>
                    <a:pt x="5748" y="3192"/>
                    <a:pt x="5748" y="3208"/>
                    <a:pt x="5748" y="3192"/>
                  </a:cubicBezTo>
                  <a:cubicBezTo>
                    <a:pt x="5748" y="3192"/>
                    <a:pt x="5798" y="3192"/>
                    <a:pt x="5781" y="3158"/>
                  </a:cubicBezTo>
                  <a:cubicBezTo>
                    <a:pt x="5815" y="3175"/>
                    <a:pt x="5865" y="3208"/>
                    <a:pt x="5865" y="3175"/>
                  </a:cubicBezTo>
                  <a:cubicBezTo>
                    <a:pt x="5882" y="3175"/>
                    <a:pt x="5898" y="3192"/>
                    <a:pt x="5915" y="3208"/>
                  </a:cubicBezTo>
                  <a:cubicBezTo>
                    <a:pt x="5898" y="3208"/>
                    <a:pt x="5882" y="3309"/>
                    <a:pt x="5848" y="3275"/>
                  </a:cubicBezTo>
                  <a:cubicBezTo>
                    <a:pt x="5865" y="3309"/>
                    <a:pt x="5882" y="3359"/>
                    <a:pt x="5882" y="3392"/>
                  </a:cubicBezTo>
                  <a:cubicBezTo>
                    <a:pt x="5865" y="3392"/>
                    <a:pt x="5865" y="3376"/>
                    <a:pt x="5865" y="3376"/>
                  </a:cubicBezTo>
                  <a:cubicBezTo>
                    <a:pt x="5831" y="3426"/>
                    <a:pt x="5698" y="3409"/>
                    <a:pt x="5731" y="3559"/>
                  </a:cubicBezTo>
                  <a:cubicBezTo>
                    <a:pt x="5798" y="3576"/>
                    <a:pt x="5831" y="3643"/>
                    <a:pt x="5865" y="3693"/>
                  </a:cubicBezTo>
                  <a:cubicBezTo>
                    <a:pt x="5848" y="3693"/>
                    <a:pt x="5831" y="3676"/>
                    <a:pt x="5815" y="3660"/>
                  </a:cubicBezTo>
                  <a:cubicBezTo>
                    <a:pt x="5815" y="3710"/>
                    <a:pt x="5848" y="3726"/>
                    <a:pt x="5865" y="3743"/>
                  </a:cubicBezTo>
                  <a:cubicBezTo>
                    <a:pt x="5882" y="3676"/>
                    <a:pt x="5882" y="3760"/>
                    <a:pt x="5915" y="3760"/>
                  </a:cubicBezTo>
                  <a:cubicBezTo>
                    <a:pt x="5932" y="3743"/>
                    <a:pt x="5898" y="3726"/>
                    <a:pt x="5932" y="3710"/>
                  </a:cubicBezTo>
                  <a:cubicBezTo>
                    <a:pt x="5915" y="3693"/>
                    <a:pt x="5898" y="3726"/>
                    <a:pt x="5882" y="3710"/>
                  </a:cubicBezTo>
                  <a:cubicBezTo>
                    <a:pt x="5882" y="3693"/>
                    <a:pt x="5882" y="3693"/>
                    <a:pt x="5882" y="3676"/>
                  </a:cubicBezTo>
                  <a:cubicBezTo>
                    <a:pt x="5948" y="3660"/>
                    <a:pt x="5982" y="3676"/>
                    <a:pt x="5998" y="3609"/>
                  </a:cubicBezTo>
                  <a:close/>
                  <a:moveTo>
                    <a:pt x="5932" y="3175"/>
                  </a:moveTo>
                  <a:cubicBezTo>
                    <a:pt x="5948" y="3175"/>
                    <a:pt x="5965" y="3208"/>
                    <a:pt x="5982" y="3208"/>
                  </a:cubicBezTo>
                  <a:cubicBezTo>
                    <a:pt x="5982" y="3225"/>
                    <a:pt x="5982" y="3225"/>
                    <a:pt x="5982" y="3242"/>
                  </a:cubicBezTo>
                  <a:cubicBezTo>
                    <a:pt x="5948" y="3242"/>
                    <a:pt x="5932" y="3208"/>
                    <a:pt x="5915" y="3225"/>
                  </a:cubicBezTo>
                  <a:cubicBezTo>
                    <a:pt x="5932" y="3208"/>
                    <a:pt x="5915" y="3192"/>
                    <a:pt x="5932" y="3175"/>
                  </a:cubicBezTo>
                  <a:close/>
                  <a:moveTo>
                    <a:pt x="6099" y="3476"/>
                  </a:moveTo>
                  <a:cubicBezTo>
                    <a:pt x="6099" y="3476"/>
                    <a:pt x="6082" y="3459"/>
                    <a:pt x="6082" y="3476"/>
                  </a:cubicBezTo>
                  <a:cubicBezTo>
                    <a:pt x="6065" y="3459"/>
                    <a:pt x="6115" y="3442"/>
                    <a:pt x="6115" y="3442"/>
                  </a:cubicBezTo>
                  <a:cubicBezTo>
                    <a:pt x="6132" y="3409"/>
                    <a:pt x="6099" y="3376"/>
                    <a:pt x="6049" y="3342"/>
                  </a:cubicBezTo>
                  <a:cubicBezTo>
                    <a:pt x="6032" y="3376"/>
                    <a:pt x="6015" y="3342"/>
                    <a:pt x="5998" y="3359"/>
                  </a:cubicBezTo>
                  <a:cubicBezTo>
                    <a:pt x="5982" y="3325"/>
                    <a:pt x="6032" y="3359"/>
                    <a:pt x="6032" y="3325"/>
                  </a:cubicBezTo>
                  <a:cubicBezTo>
                    <a:pt x="6015" y="3292"/>
                    <a:pt x="5998" y="3309"/>
                    <a:pt x="5982" y="3292"/>
                  </a:cubicBezTo>
                  <a:cubicBezTo>
                    <a:pt x="5982" y="3325"/>
                    <a:pt x="5965" y="3342"/>
                    <a:pt x="5982" y="3376"/>
                  </a:cubicBezTo>
                  <a:cubicBezTo>
                    <a:pt x="5932" y="3376"/>
                    <a:pt x="5948" y="3409"/>
                    <a:pt x="5898" y="3409"/>
                  </a:cubicBezTo>
                  <a:cubicBezTo>
                    <a:pt x="5915" y="3426"/>
                    <a:pt x="5915" y="3442"/>
                    <a:pt x="5915" y="3426"/>
                  </a:cubicBezTo>
                  <a:cubicBezTo>
                    <a:pt x="5882" y="3442"/>
                    <a:pt x="5932" y="3442"/>
                    <a:pt x="5932" y="3459"/>
                  </a:cubicBezTo>
                  <a:cubicBezTo>
                    <a:pt x="5932" y="3426"/>
                    <a:pt x="6015" y="3476"/>
                    <a:pt x="6065" y="3509"/>
                  </a:cubicBezTo>
                  <a:cubicBezTo>
                    <a:pt x="6082" y="3492"/>
                    <a:pt x="6065" y="3476"/>
                    <a:pt x="6099" y="3476"/>
                  </a:cubicBezTo>
                  <a:close/>
                  <a:moveTo>
                    <a:pt x="9374" y="5648"/>
                  </a:moveTo>
                  <a:cubicBezTo>
                    <a:pt x="9374" y="5598"/>
                    <a:pt x="9340" y="5598"/>
                    <a:pt x="9323" y="5581"/>
                  </a:cubicBezTo>
                  <a:cubicBezTo>
                    <a:pt x="9307" y="5598"/>
                    <a:pt x="9357" y="5631"/>
                    <a:pt x="9340" y="5648"/>
                  </a:cubicBezTo>
                  <a:cubicBezTo>
                    <a:pt x="9340" y="5648"/>
                    <a:pt x="9357" y="5648"/>
                    <a:pt x="9374" y="5648"/>
                  </a:cubicBezTo>
                  <a:close/>
                  <a:moveTo>
                    <a:pt x="9257" y="5715"/>
                  </a:moveTo>
                  <a:cubicBezTo>
                    <a:pt x="9240" y="5731"/>
                    <a:pt x="9223" y="5748"/>
                    <a:pt x="9223" y="5765"/>
                  </a:cubicBezTo>
                  <a:cubicBezTo>
                    <a:pt x="9207" y="5765"/>
                    <a:pt x="9190" y="5765"/>
                    <a:pt x="9173" y="5748"/>
                  </a:cubicBezTo>
                  <a:cubicBezTo>
                    <a:pt x="9190" y="5848"/>
                    <a:pt x="9056" y="5815"/>
                    <a:pt x="9006" y="5765"/>
                  </a:cubicBezTo>
                  <a:cubicBezTo>
                    <a:pt x="9039" y="5748"/>
                    <a:pt x="9039" y="5765"/>
                    <a:pt x="9073" y="5731"/>
                  </a:cubicBezTo>
                  <a:cubicBezTo>
                    <a:pt x="9039" y="5698"/>
                    <a:pt x="9073" y="5665"/>
                    <a:pt x="9106" y="5681"/>
                  </a:cubicBezTo>
                  <a:cubicBezTo>
                    <a:pt x="9090" y="5614"/>
                    <a:pt x="9039" y="5614"/>
                    <a:pt x="9056" y="5548"/>
                  </a:cubicBezTo>
                  <a:cubicBezTo>
                    <a:pt x="9056" y="5564"/>
                    <a:pt x="9073" y="5581"/>
                    <a:pt x="9090" y="5581"/>
                  </a:cubicBezTo>
                  <a:cubicBezTo>
                    <a:pt x="9090" y="5531"/>
                    <a:pt x="9140" y="5514"/>
                    <a:pt x="9090" y="5464"/>
                  </a:cubicBezTo>
                  <a:cubicBezTo>
                    <a:pt x="9156" y="5481"/>
                    <a:pt x="9207" y="5498"/>
                    <a:pt x="9257" y="5548"/>
                  </a:cubicBezTo>
                  <a:cubicBezTo>
                    <a:pt x="9257" y="5564"/>
                    <a:pt x="9223" y="5531"/>
                    <a:pt x="9223" y="5564"/>
                  </a:cubicBezTo>
                  <a:cubicBezTo>
                    <a:pt x="9240" y="5581"/>
                    <a:pt x="9290" y="5598"/>
                    <a:pt x="9273" y="5631"/>
                  </a:cubicBezTo>
                  <a:cubicBezTo>
                    <a:pt x="9240" y="5581"/>
                    <a:pt x="9257" y="5631"/>
                    <a:pt x="9240" y="5648"/>
                  </a:cubicBezTo>
                  <a:cubicBezTo>
                    <a:pt x="9223" y="5648"/>
                    <a:pt x="9223" y="5614"/>
                    <a:pt x="9190" y="5631"/>
                  </a:cubicBezTo>
                  <a:cubicBezTo>
                    <a:pt x="9223" y="5665"/>
                    <a:pt x="9207" y="5665"/>
                    <a:pt x="9223" y="5698"/>
                  </a:cubicBezTo>
                  <a:cubicBezTo>
                    <a:pt x="9240" y="5681"/>
                    <a:pt x="9240" y="5698"/>
                    <a:pt x="9257" y="5715"/>
                  </a:cubicBezTo>
                  <a:close/>
                  <a:moveTo>
                    <a:pt x="9090" y="5631"/>
                  </a:moveTo>
                  <a:cubicBezTo>
                    <a:pt x="9106" y="5648"/>
                    <a:pt x="9140" y="5648"/>
                    <a:pt x="9156" y="5665"/>
                  </a:cubicBezTo>
                  <a:cubicBezTo>
                    <a:pt x="9173" y="5648"/>
                    <a:pt x="9123" y="5614"/>
                    <a:pt x="9090" y="5631"/>
                  </a:cubicBezTo>
                  <a:close/>
                  <a:moveTo>
                    <a:pt x="9173" y="5297"/>
                  </a:moveTo>
                  <a:cubicBezTo>
                    <a:pt x="9173" y="5297"/>
                    <a:pt x="9190" y="5314"/>
                    <a:pt x="9190" y="5330"/>
                  </a:cubicBezTo>
                  <a:cubicBezTo>
                    <a:pt x="9223" y="5314"/>
                    <a:pt x="9257" y="5330"/>
                    <a:pt x="9273" y="5381"/>
                  </a:cubicBezTo>
                  <a:lnTo>
                    <a:pt x="9240" y="5397"/>
                  </a:lnTo>
                  <a:cubicBezTo>
                    <a:pt x="9207" y="5347"/>
                    <a:pt x="9156" y="5347"/>
                    <a:pt x="9123" y="5330"/>
                  </a:cubicBezTo>
                  <a:close/>
                  <a:moveTo>
                    <a:pt x="8421" y="4311"/>
                  </a:moveTo>
                  <a:cubicBezTo>
                    <a:pt x="8405" y="4294"/>
                    <a:pt x="8371" y="4261"/>
                    <a:pt x="8338" y="4311"/>
                  </a:cubicBezTo>
                  <a:cubicBezTo>
                    <a:pt x="8321" y="4278"/>
                    <a:pt x="8321" y="4261"/>
                    <a:pt x="8338" y="4244"/>
                  </a:cubicBezTo>
                  <a:cubicBezTo>
                    <a:pt x="8388" y="4244"/>
                    <a:pt x="8405" y="4178"/>
                    <a:pt x="8455" y="4228"/>
                  </a:cubicBezTo>
                  <a:cubicBezTo>
                    <a:pt x="8421" y="4244"/>
                    <a:pt x="8471" y="4244"/>
                    <a:pt x="8455" y="4261"/>
                  </a:cubicBezTo>
                  <a:cubicBezTo>
                    <a:pt x="8438" y="4244"/>
                    <a:pt x="8438" y="4244"/>
                    <a:pt x="8438" y="4228"/>
                  </a:cubicBezTo>
                  <a:cubicBezTo>
                    <a:pt x="8405" y="4244"/>
                    <a:pt x="8455" y="4278"/>
                    <a:pt x="8421" y="4311"/>
                  </a:cubicBezTo>
                  <a:close/>
                  <a:moveTo>
                    <a:pt x="8572" y="4294"/>
                  </a:moveTo>
                  <a:cubicBezTo>
                    <a:pt x="8572" y="4244"/>
                    <a:pt x="8572" y="4228"/>
                    <a:pt x="8572" y="4228"/>
                  </a:cubicBezTo>
                  <a:cubicBezTo>
                    <a:pt x="8588" y="4244"/>
                    <a:pt x="8605" y="4244"/>
                    <a:pt x="8638" y="4244"/>
                  </a:cubicBezTo>
                  <a:lnTo>
                    <a:pt x="8638" y="4244"/>
                  </a:lnTo>
                  <a:cubicBezTo>
                    <a:pt x="8605" y="4261"/>
                    <a:pt x="8588" y="4278"/>
                    <a:pt x="8572" y="4294"/>
                  </a:cubicBezTo>
                  <a:close/>
                  <a:moveTo>
                    <a:pt x="7970" y="7586"/>
                  </a:moveTo>
                  <a:cubicBezTo>
                    <a:pt x="7887" y="7586"/>
                    <a:pt x="7953" y="7653"/>
                    <a:pt x="7903" y="7653"/>
                  </a:cubicBezTo>
                  <a:cubicBezTo>
                    <a:pt x="7953" y="7720"/>
                    <a:pt x="7937" y="7619"/>
                    <a:pt x="7970" y="7653"/>
                  </a:cubicBezTo>
                  <a:cubicBezTo>
                    <a:pt x="7987" y="7636"/>
                    <a:pt x="7987" y="7603"/>
                    <a:pt x="7970" y="7586"/>
                  </a:cubicBezTo>
                  <a:close/>
                  <a:moveTo>
                    <a:pt x="7703" y="4779"/>
                  </a:moveTo>
                  <a:cubicBezTo>
                    <a:pt x="7703" y="4796"/>
                    <a:pt x="7703" y="4796"/>
                    <a:pt x="7703" y="4812"/>
                  </a:cubicBezTo>
                  <a:cubicBezTo>
                    <a:pt x="7669" y="4796"/>
                    <a:pt x="7686" y="4796"/>
                    <a:pt x="7669" y="4762"/>
                  </a:cubicBezTo>
                  <a:cubicBezTo>
                    <a:pt x="7686" y="4746"/>
                    <a:pt x="7703" y="4762"/>
                    <a:pt x="7736" y="4762"/>
                  </a:cubicBezTo>
                  <a:cubicBezTo>
                    <a:pt x="7703" y="4712"/>
                    <a:pt x="7736" y="4629"/>
                    <a:pt x="7686" y="4562"/>
                  </a:cubicBezTo>
                  <a:cubicBezTo>
                    <a:pt x="7719" y="4562"/>
                    <a:pt x="7669" y="4528"/>
                    <a:pt x="7703" y="4512"/>
                  </a:cubicBezTo>
                  <a:cubicBezTo>
                    <a:pt x="7736" y="4545"/>
                    <a:pt x="7753" y="4662"/>
                    <a:pt x="7803" y="4679"/>
                  </a:cubicBezTo>
                  <a:cubicBezTo>
                    <a:pt x="7803" y="4696"/>
                    <a:pt x="7786" y="4712"/>
                    <a:pt x="7820" y="4762"/>
                  </a:cubicBezTo>
                  <a:cubicBezTo>
                    <a:pt x="7803" y="4779"/>
                    <a:pt x="7770" y="4796"/>
                    <a:pt x="7753" y="4796"/>
                  </a:cubicBezTo>
                  <a:cubicBezTo>
                    <a:pt x="7753" y="4796"/>
                    <a:pt x="7753" y="4779"/>
                    <a:pt x="7753" y="4779"/>
                  </a:cubicBezTo>
                  <a:cubicBezTo>
                    <a:pt x="7736" y="4796"/>
                    <a:pt x="7719" y="4762"/>
                    <a:pt x="7703" y="4779"/>
                  </a:cubicBezTo>
                  <a:close/>
                  <a:moveTo>
                    <a:pt x="7887" y="4579"/>
                  </a:moveTo>
                  <a:cubicBezTo>
                    <a:pt x="7887" y="4595"/>
                    <a:pt x="7887" y="4579"/>
                    <a:pt x="7903" y="4579"/>
                  </a:cubicBezTo>
                  <a:cubicBezTo>
                    <a:pt x="7903" y="4595"/>
                    <a:pt x="7920" y="4595"/>
                    <a:pt x="7937" y="4579"/>
                  </a:cubicBezTo>
                  <a:cubicBezTo>
                    <a:pt x="7970" y="4645"/>
                    <a:pt x="7953" y="4629"/>
                    <a:pt x="7953" y="4679"/>
                  </a:cubicBezTo>
                  <a:lnTo>
                    <a:pt x="7937" y="4696"/>
                  </a:lnTo>
                  <a:cubicBezTo>
                    <a:pt x="7937" y="4696"/>
                    <a:pt x="7937" y="4696"/>
                    <a:pt x="7937" y="4696"/>
                  </a:cubicBezTo>
                  <a:lnTo>
                    <a:pt x="7937" y="4696"/>
                  </a:lnTo>
                  <a:lnTo>
                    <a:pt x="7920" y="4696"/>
                  </a:lnTo>
                  <a:cubicBezTo>
                    <a:pt x="7903" y="4662"/>
                    <a:pt x="7887" y="4662"/>
                    <a:pt x="7870" y="4645"/>
                  </a:cubicBezTo>
                  <a:cubicBezTo>
                    <a:pt x="7887" y="4629"/>
                    <a:pt x="7870" y="4612"/>
                    <a:pt x="7887" y="4579"/>
                  </a:cubicBezTo>
                  <a:close/>
                  <a:moveTo>
                    <a:pt x="4027" y="1053"/>
                  </a:moveTo>
                  <a:cubicBezTo>
                    <a:pt x="4044" y="1053"/>
                    <a:pt x="4060" y="1053"/>
                    <a:pt x="4060" y="1053"/>
                  </a:cubicBezTo>
                  <a:cubicBezTo>
                    <a:pt x="4077" y="1070"/>
                    <a:pt x="4077" y="1103"/>
                    <a:pt x="4044" y="1103"/>
                  </a:cubicBezTo>
                  <a:cubicBezTo>
                    <a:pt x="4027" y="1086"/>
                    <a:pt x="4010" y="1053"/>
                    <a:pt x="4027" y="1053"/>
                  </a:cubicBezTo>
                  <a:close/>
                  <a:moveTo>
                    <a:pt x="3793" y="752"/>
                  </a:moveTo>
                  <a:cubicBezTo>
                    <a:pt x="3776" y="736"/>
                    <a:pt x="3793" y="769"/>
                    <a:pt x="3793" y="769"/>
                  </a:cubicBezTo>
                  <a:cubicBezTo>
                    <a:pt x="3743" y="769"/>
                    <a:pt x="3726" y="786"/>
                    <a:pt x="3709" y="802"/>
                  </a:cubicBezTo>
                  <a:cubicBezTo>
                    <a:pt x="3676" y="752"/>
                    <a:pt x="3676" y="786"/>
                    <a:pt x="3626" y="802"/>
                  </a:cubicBezTo>
                  <a:cubicBezTo>
                    <a:pt x="3609" y="769"/>
                    <a:pt x="3626" y="736"/>
                    <a:pt x="3659" y="702"/>
                  </a:cubicBezTo>
                  <a:cubicBezTo>
                    <a:pt x="3643" y="619"/>
                    <a:pt x="3676" y="736"/>
                    <a:pt x="3709" y="702"/>
                  </a:cubicBezTo>
                  <a:cubicBezTo>
                    <a:pt x="3693" y="736"/>
                    <a:pt x="3810" y="719"/>
                    <a:pt x="3793" y="752"/>
                  </a:cubicBezTo>
                  <a:close/>
                  <a:moveTo>
                    <a:pt x="3559" y="1538"/>
                  </a:moveTo>
                  <a:cubicBezTo>
                    <a:pt x="3542" y="1554"/>
                    <a:pt x="3542" y="1571"/>
                    <a:pt x="3526" y="1571"/>
                  </a:cubicBezTo>
                  <a:cubicBezTo>
                    <a:pt x="3526" y="1554"/>
                    <a:pt x="3509" y="1538"/>
                    <a:pt x="3509" y="1554"/>
                  </a:cubicBezTo>
                  <a:cubicBezTo>
                    <a:pt x="3509" y="1554"/>
                    <a:pt x="3509" y="1571"/>
                    <a:pt x="3492" y="1554"/>
                  </a:cubicBezTo>
                  <a:cubicBezTo>
                    <a:pt x="3492" y="1521"/>
                    <a:pt x="3542" y="1521"/>
                    <a:pt x="3559" y="1538"/>
                  </a:cubicBezTo>
                  <a:close/>
                  <a:moveTo>
                    <a:pt x="3693" y="652"/>
                  </a:moveTo>
                  <a:cubicBezTo>
                    <a:pt x="3676" y="619"/>
                    <a:pt x="3659" y="602"/>
                    <a:pt x="3626" y="635"/>
                  </a:cubicBezTo>
                  <a:cubicBezTo>
                    <a:pt x="3643" y="652"/>
                    <a:pt x="3659" y="669"/>
                    <a:pt x="3693" y="652"/>
                  </a:cubicBezTo>
                  <a:close/>
                  <a:moveTo>
                    <a:pt x="4211" y="1304"/>
                  </a:moveTo>
                  <a:cubicBezTo>
                    <a:pt x="4211" y="1287"/>
                    <a:pt x="4211" y="1270"/>
                    <a:pt x="4211" y="1270"/>
                  </a:cubicBezTo>
                  <a:cubicBezTo>
                    <a:pt x="4211" y="1337"/>
                    <a:pt x="4261" y="1387"/>
                    <a:pt x="4278" y="1454"/>
                  </a:cubicBezTo>
                  <a:cubicBezTo>
                    <a:pt x="4261" y="1487"/>
                    <a:pt x="4227" y="1454"/>
                    <a:pt x="4227" y="1471"/>
                  </a:cubicBezTo>
                  <a:cubicBezTo>
                    <a:pt x="4311" y="1487"/>
                    <a:pt x="4328" y="1588"/>
                    <a:pt x="4361" y="1571"/>
                  </a:cubicBezTo>
                  <a:cubicBezTo>
                    <a:pt x="4344" y="1571"/>
                    <a:pt x="4344" y="1621"/>
                    <a:pt x="4311" y="1604"/>
                  </a:cubicBezTo>
                  <a:cubicBezTo>
                    <a:pt x="4328" y="1588"/>
                    <a:pt x="4311" y="1571"/>
                    <a:pt x="4294" y="1571"/>
                  </a:cubicBezTo>
                  <a:cubicBezTo>
                    <a:pt x="4311" y="1588"/>
                    <a:pt x="4311" y="1604"/>
                    <a:pt x="4294" y="1621"/>
                  </a:cubicBezTo>
                  <a:cubicBezTo>
                    <a:pt x="4278" y="1588"/>
                    <a:pt x="4261" y="1571"/>
                    <a:pt x="4244" y="1571"/>
                  </a:cubicBezTo>
                  <a:cubicBezTo>
                    <a:pt x="4244" y="1604"/>
                    <a:pt x="4194" y="1621"/>
                    <a:pt x="4177" y="1638"/>
                  </a:cubicBezTo>
                  <a:cubicBezTo>
                    <a:pt x="4177" y="1638"/>
                    <a:pt x="4211" y="1655"/>
                    <a:pt x="4194" y="1671"/>
                  </a:cubicBezTo>
                  <a:cubicBezTo>
                    <a:pt x="4177" y="1688"/>
                    <a:pt x="4094" y="1721"/>
                    <a:pt x="4094" y="1738"/>
                  </a:cubicBezTo>
                  <a:cubicBezTo>
                    <a:pt x="4094" y="1721"/>
                    <a:pt x="4077" y="1738"/>
                    <a:pt x="4077" y="1721"/>
                  </a:cubicBezTo>
                  <a:cubicBezTo>
                    <a:pt x="4060" y="1688"/>
                    <a:pt x="4127" y="1721"/>
                    <a:pt x="4110" y="1688"/>
                  </a:cubicBezTo>
                  <a:cubicBezTo>
                    <a:pt x="4094" y="1688"/>
                    <a:pt x="4077" y="1655"/>
                    <a:pt x="4060" y="1688"/>
                  </a:cubicBezTo>
                  <a:cubicBezTo>
                    <a:pt x="4044" y="1655"/>
                    <a:pt x="4027" y="1621"/>
                    <a:pt x="4027" y="1588"/>
                  </a:cubicBezTo>
                  <a:cubicBezTo>
                    <a:pt x="4044" y="1604"/>
                    <a:pt x="4044" y="1604"/>
                    <a:pt x="4060" y="1604"/>
                  </a:cubicBezTo>
                  <a:cubicBezTo>
                    <a:pt x="4044" y="1538"/>
                    <a:pt x="4060" y="1487"/>
                    <a:pt x="4027" y="1487"/>
                  </a:cubicBezTo>
                  <a:cubicBezTo>
                    <a:pt x="4060" y="1471"/>
                    <a:pt x="4060" y="1454"/>
                    <a:pt x="4044" y="1421"/>
                  </a:cubicBezTo>
                  <a:cubicBezTo>
                    <a:pt x="4044" y="1404"/>
                    <a:pt x="4027" y="1404"/>
                    <a:pt x="4027" y="1404"/>
                  </a:cubicBezTo>
                  <a:cubicBezTo>
                    <a:pt x="3993" y="1454"/>
                    <a:pt x="4010" y="1471"/>
                    <a:pt x="3960" y="1504"/>
                  </a:cubicBezTo>
                  <a:cubicBezTo>
                    <a:pt x="3943" y="1454"/>
                    <a:pt x="3927" y="1454"/>
                    <a:pt x="3876" y="1421"/>
                  </a:cubicBezTo>
                  <a:cubicBezTo>
                    <a:pt x="3893" y="1371"/>
                    <a:pt x="3977" y="1371"/>
                    <a:pt x="3977" y="1404"/>
                  </a:cubicBezTo>
                  <a:cubicBezTo>
                    <a:pt x="3960" y="1354"/>
                    <a:pt x="3993" y="1320"/>
                    <a:pt x="3993" y="1270"/>
                  </a:cubicBezTo>
                  <a:cubicBezTo>
                    <a:pt x="3960" y="1287"/>
                    <a:pt x="3977" y="1254"/>
                    <a:pt x="3960" y="1237"/>
                  </a:cubicBezTo>
                  <a:cubicBezTo>
                    <a:pt x="3960" y="1270"/>
                    <a:pt x="3960" y="1237"/>
                    <a:pt x="3927" y="1237"/>
                  </a:cubicBezTo>
                  <a:cubicBezTo>
                    <a:pt x="3927" y="1220"/>
                    <a:pt x="3927" y="1220"/>
                    <a:pt x="3927" y="1203"/>
                  </a:cubicBezTo>
                  <a:cubicBezTo>
                    <a:pt x="3910" y="1203"/>
                    <a:pt x="3893" y="1203"/>
                    <a:pt x="3876" y="1187"/>
                  </a:cubicBezTo>
                  <a:cubicBezTo>
                    <a:pt x="3893" y="1153"/>
                    <a:pt x="3910" y="1137"/>
                    <a:pt x="3943" y="1120"/>
                  </a:cubicBezTo>
                  <a:cubicBezTo>
                    <a:pt x="3977" y="1187"/>
                    <a:pt x="4027" y="1120"/>
                    <a:pt x="4027" y="1153"/>
                  </a:cubicBezTo>
                  <a:cubicBezTo>
                    <a:pt x="4027" y="1120"/>
                    <a:pt x="4044" y="1137"/>
                    <a:pt x="4044" y="1120"/>
                  </a:cubicBezTo>
                  <a:cubicBezTo>
                    <a:pt x="4060" y="1137"/>
                    <a:pt x="4077" y="1137"/>
                    <a:pt x="4077" y="1137"/>
                  </a:cubicBezTo>
                  <a:cubicBezTo>
                    <a:pt x="4077" y="1153"/>
                    <a:pt x="4044" y="1153"/>
                    <a:pt x="4060" y="1170"/>
                  </a:cubicBezTo>
                  <a:cubicBezTo>
                    <a:pt x="4077" y="1153"/>
                    <a:pt x="4077" y="1170"/>
                    <a:pt x="4094" y="1170"/>
                  </a:cubicBezTo>
                  <a:cubicBezTo>
                    <a:pt x="4060" y="1120"/>
                    <a:pt x="4127" y="1187"/>
                    <a:pt x="4110" y="1137"/>
                  </a:cubicBezTo>
                  <a:cubicBezTo>
                    <a:pt x="4177" y="1170"/>
                    <a:pt x="4144" y="1220"/>
                    <a:pt x="4177" y="1287"/>
                  </a:cubicBezTo>
                  <a:cubicBezTo>
                    <a:pt x="4177" y="1304"/>
                    <a:pt x="4194" y="1304"/>
                    <a:pt x="4211" y="1304"/>
                  </a:cubicBezTo>
                  <a:close/>
                  <a:moveTo>
                    <a:pt x="4144" y="1538"/>
                  </a:moveTo>
                  <a:cubicBezTo>
                    <a:pt x="4161" y="1571"/>
                    <a:pt x="4211" y="1521"/>
                    <a:pt x="4194" y="1487"/>
                  </a:cubicBezTo>
                  <a:cubicBezTo>
                    <a:pt x="4177" y="1504"/>
                    <a:pt x="4161" y="1521"/>
                    <a:pt x="4144" y="1538"/>
                  </a:cubicBezTo>
                  <a:close/>
                  <a:moveTo>
                    <a:pt x="4127" y="1287"/>
                  </a:moveTo>
                  <a:cubicBezTo>
                    <a:pt x="4110" y="1320"/>
                    <a:pt x="4127" y="1320"/>
                    <a:pt x="4094" y="1287"/>
                  </a:cubicBezTo>
                  <a:cubicBezTo>
                    <a:pt x="4094" y="1337"/>
                    <a:pt x="4044" y="1354"/>
                    <a:pt x="4060" y="1404"/>
                  </a:cubicBezTo>
                  <a:cubicBezTo>
                    <a:pt x="4094" y="1337"/>
                    <a:pt x="4161" y="1371"/>
                    <a:pt x="4211" y="1371"/>
                  </a:cubicBezTo>
                  <a:cubicBezTo>
                    <a:pt x="4211" y="1320"/>
                    <a:pt x="4161" y="1287"/>
                    <a:pt x="4127" y="1287"/>
                  </a:cubicBezTo>
                  <a:close/>
                  <a:moveTo>
                    <a:pt x="3626" y="702"/>
                  </a:moveTo>
                  <a:cubicBezTo>
                    <a:pt x="3626" y="652"/>
                    <a:pt x="3576" y="685"/>
                    <a:pt x="3559" y="619"/>
                  </a:cubicBezTo>
                  <a:cubicBezTo>
                    <a:pt x="3542" y="635"/>
                    <a:pt x="3542" y="635"/>
                    <a:pt x="3526" y="652"/>
                  </a:cubicBezTo>
                  <a:cubicBezTo>
                    <a:pt x="3542" y="669"/>
                    <a:pt x="3576" y="702"/>
                    <a:pt x="3592" y="719"/>
                  </a:cubicBezTo>
                  <a:close/>
                  <a:moveTo>
                    <a:pt x="3509" y="1487"/>
                  </a:moveTo>
                  <a:cubicBezTo>
                    <a:pt x="3526" y="1471"/>
                    <a:pt x="3492" y="1487"/>
                    <a:pt x="3492" y="1471"/>
                  </a:cubicBezTo>
                  <a:cubicBezTo>
                    <a:pt x="3509" y="1454"/>
                    <a:pt x="3492" y="1421"/>
                    <a:pt x="3526" y="1437"/>
                  </a:cubicBezTo>
                  <a:cubicBezTo>
                    <a:pt x="3559" y="1454"/>
                    <a:pt x="3526" y="1504"/>
                    <a:pt x="3509" y="1487"/>
                  </a:cubicBezTo>
                  <a:close/>
                  <a:moveTo>
                    <a:pt x="4445" y="5631"/>
                  </a:moveTo>
                  <a:cubicBezTo>
                    <a:pt x="4445" y="5648"/>
                    <a:pt x="4428" y="5698"/>
                    <a:pt x="4378" y="5698"/>
                  </a:cubicBezTo>
                  <a:cubicBezTo>
                    <a:pt x="4394" y="5681"/>
                    <a:pt x="4378" y="5681"/>
                    <a:pt x="4378" y="5698"/>
                  </a:cubicBezTo>
                  <a:cubicBezTo>
                    <a:pt x="4344" y="5681"/>
                    <a:pt x="4394" y="5648"/>
                    <a:pt x="4361" y="5648"/>
                  </a:cubicBezTo>
                  <a:cubicBezTo>
                    <a:pt x="4344" y="5698"/>
                    <a:pt x="4294" y="5681"/>
                    <a:pt x="4278" y="5665"/>
                  </a:cubicBezTo>
                  <a:cubicBezTo>
                    <a:pt x="4311" y="5648"/>
                    <a:pt x="4244" y="5614"/>
                    <a:pt x="4244" y="5581"/>
                  </a:cubicBezTo>
                  <a:cubicBezTo>
                    <a:pt x="4261" y="5564"/>
                    <a:pt x="4278" y="5531"/>
                    <a:pt x="4278" y="5548"/>
                  </a:cubicBezTo>
                  <a:cubicBezTo>
                    <a:pt x="4294" y="5598"/>
                    <a:pt x="4378" y="5631"/>
                    <a:pt x="4428" y="5648"/>
                  </a:cubicBezTo>
                  <a:cubicBezTo>
                    <a:pt x="4411" y="5648"/>
                    <a:pt x="4428" y="5598"/>
                    <a:pt x="4445" y="5631"/>
                  </a:cubicBezTo>
                  <a:close/>
                  <a:moveTo>
                    <a:pt x="4161" y="4996"/>
                  </a:moveTo>
                  <a:cubicBezTo>
                    <a:pt x="4177" y="5013"/>
                    <a:pt x="4177" y="5013"/>
                    <a:pt x="4194" y="4996"/>
                  </a:cubicBezTo>
                  <a:cubicBezTo>
                    <a:pt x="4211" y="5013"/>
                    <a:pt x="4177" y="5013"/>
                    <a:pt x="4177" y="5030"/>
                  </a:cubicBezTo>
                  <a:cubicBezTo>
                    <a:pt x="4161" y="5013"/>
                    <a:pt x="4127" y="4996"/>
                    <a:pt x="4094" y="4996"/>
                  </a:cubicBezTo>
                  <a:cubicBezTo>
                    <a:pt x="4077" y="5013"/>
                    <a:pt x="4094" y="5046"/>
                    <a:pt x="4110" y="5046"/>
                  </a:cubicBezTo>
                  <a:cubicBezTo>
                    <a:pt x="4127" y="5013"/>
                    <a:pt x="4161" y="5030"/>
                    <a:pt x="4177" y="5046"/>
                  </a:cubicBezTo>
                  <a:cubicBezTo>
                    <a:pt x="4194" y="5030"/>
                    <a:pt x="4194" y="5013"/>
                    <a:pt x="4211" y="4996"/>
                  </a:cubicBezTo>
                  <a:cubicBezTo>
                    <a:pt x="4194" y="4996"/>
                    <a:pt x="4177" y="4980"/>
                    <a:pt x="4161" y="4996"/>
                  </a:cubicBezTo>
                  <a:close/>
                  <a:moveTo>
                    <a:pt x="7369" y="1571"/>
                  </a:moveTo>
                  <a:cubicBezTo>
                    <a:pt x="7352" y="1571"/>
                    <a:pt x="7352" y="1588"/>
                    <a:pt x="7335" y="1588"/>
                  </a:cubicBezTo>
                  <a:cubicBezTo>
                    <a:pt x="7352" y="1538"/>
                    <a:pt x="7302" y="1588"/>
                    <a:pt x="7285" y="1538"/>
                  </a:cubicBezTo>
                  <a:cubicBezTo>
                    <a:pt x="7318" y="1554"/>
                    <a:pt x="7335" y="1487"/>
                    <a:pt x="7385" y="1538"/>
                  </a:cubicBezTo>
                  <a:cubicBezTo>
                    <a:pt x="7385" y="1554"/>
                    <a:pt x="7385" y="1571"/>
                    <a:pt x="7369" y="1571"/>
                  </a:cubicBezTo>
                  <a:close/>
                  <a:moveTo>
                    <a:pt x="5648" y="8037"/>
                  </a:moveTo>
                  <a:cubicBezTo>
                    <a:pt x="5614" y="7987"/>
                    <a:pt x="5581" y="7970"/>
                    <a:pt x="5547" y="7970"/>
                  </a:cubicBezTo>
                  <a:cubicBezTo>
                    <a:pt x="5581" y="8004"/>
                    <a:pt x="5547" y="8020"/>
                    <a:pt x="5547" y="8037"/>
                  </a:cubicBezTo>
                  <a:cubicBezTo>
                    <a:pt x="5581" y="8037"/>
                    <a:pt x="5597" y="8087"/>
                    <a:pt x="5631" y="8087"/>
                  </a:cubicBezTo>
                  <a:cubicBezTo>
                    <a:pt x="5631" y="8071"/>
                    <a:pt x="5597" y="8037"/>
                    <a:pt x="5648" y="8037"/>
                  </a:cubicBezTo>
                  <a:close/>
                  <a:moveTo>
                    <a:pt x="5831" y="8371"/>
                  </a:moveTo>
                  <a:cubicBezTo>
                    <a:pt x="5865" y="8355"/>
                    <a:pt x="5865" y="8371"/>
                    <a:pt x="5882" y="8338"/>
                  </a:cubicBezTo>
                  <a:cubicBezTo>
                    <a:pt x="5898" y="8371"/>
                    <a:pt x="5932" y="8371"/>
                    <a:pt x="5932" y="8338"/>
                  </a:cubicBezTo>
                  <a:cubicBezTo>
                    <a:pt x="5948" y="8338"/>
                    <a:pt x="5965" y="8355"/>
                    <a:pt x="5965" y="8371"/>
                  </a:cubicBezTo>
                  <a:lnTo>
                    <a:pt x="5932" y="8405"/>
                  </a:lnTo>
                  <a:cubicBezTo>
                    <a:pt x="5915" y="8338"/>
                    <a:pt x="5898" y="8388"/>
                    <a:pt x="5882" y="8371"/>
                  </a:cubicBezTo>
                  <a:cubicBezTo>
                    <a:pt x="5865" y="8388"/>
                    <a:pt x="5848" y="8405"/>
                    <a:pt x="5831" y="8405"/>
                  </a:cubicBezTo>
                  <a:cubicBezTo>
                    <a:pt x="5831" y="8388"/>
                    <a:pt x="5848" y="8388"/>
                    <a:pt x="5831" y="8371"/>
                  </a:cubicBezTo>
                  <a:close/>
                  <a:moveTo>
                    <a:pt x="2924" y="1137"/>
                  </a:moveTo>
                  <a:cubicBezTo>
                    <a:pt x="2958" y="1170"/>
                    <a:pt x="2924" y="1237"/>
                    <a:pt x="2924" y="1203"/>
                  </a:cubicBezTo>
                  <a:cubicBezTo>
                    <a:pt x="2924" y="1203"/>
                    <a:pt x="2924" y="1203"/>
                    <a:pt x="2924" y="1187"/>
                  </a:cubicBezTo>
                  <a:cubicBezTo>
                    <a:pt x="2907" y="1203"/>
                    <a:pt x="2924" y="1254"/>
                    <a:pt x="2891" y="1237"/>
                  </a:cubicBezTo>
                  <a:cubicBezTo>
                    <a:pt x="2874" y="1220"/>
                    <a:pt x="2857" y="1153"/>
                    <a:pt x="2824" y="1120"/>
                  </a:cubicBezTo>
                  <a:cubicBezTo>
                    <a:pt x="2891" y="1120"/>
                    <a:pt x="2891" y="1170"/>
                    <a:pt x="2924" y="1137"/>
                  </a:cubicBezTo>
                  <a:close/>
                  <a:moveTo>
                    <a:pt x="5831" y="8388"/>
                  </a:moveTo>
                  <a:cubicBezTo>
                    <a:pt x="5798" y="8371"/>
                    <a:pt x="5815" y="8422"/>
                    <a:pt x="5781" y="8422"/>
                  </a:cubicBezTo>
                  <a:cubicBezTo>
                    <a:pt x="5798" y="8455"/>
                    <a:pt x="5815" y="8388"/>
                    <a:pt x="5831" y="8438"/>
                  </a:cubicBezTo>
                  <a:cubicBezTo>
                    <a:pt x="5848" y="8422"/>
                    <a:pt x="5798" y="8388"/>
                    <a:pt x="5831" y="8388"/>
                  </a:cubicBezTo>
                  <a:close/>
                  <a:moveTo>
                    <a:pt x="4812" y="4044"/>
                  </a:moveTo>
                  <a:cubicBezTo>
                    <a:pt x="4862" y="3994"/>
                    <a:pt x="4879" y="4044"/>
                    <a:pt x="4912" y="4061"/>
                  </a:cubicBezTo>
                  <a:cubicBezTo>
                    <a:pt x="4862" y="4077"/>
                    <a:pt x="4846" y="4027"/>
                    <a:pt x="4812" y="4044"/>
                  </a:cubicBezTo>
                  <a:close/>
                  <a:moveTo>
                    <a:pt x="4779" y="4044"/>
                  </a:moveTo>
                  <a:cubicBezTo>
                    <a:pt x="4779" y="4044"/>
                    <a:pt x="4762" y="4027"/>
                    <a:pt x="4762" y="4044"/>
                  </a:cubicBezTo>
                  <a:cubicBezTo>
                    <a:pt x="4762" y="4044"/>
                    <a:pt x="4779" y="4061"/>
                    <a:pt x="4762" y="4061"/>
                  </a:cubicBezTo>
                  <a:cubicBezTo>
                    <a:pt x="4745" y="4061"/>
                    <a:pt x="4729" y="4027"/>
                    <a:pt x="4745" y="4010"/>
                  </a:cubicBezTo>
                  <a:cubicBezTo>
                    <a:pt x="4762" y="4044"/>
                    <a:pt x="4795" y="4027"/>
                    <a:pt x="4779" y="4044"/>
                  </a:cubicBezTo>
                  <a:close/>
                  <a:moveTo>
                    <a:pt x="4127" y="2323"/>
                  </a:moveTo>
                  <a:cubicBezTo>
                    <a:pt x="4127" y="2306"/>
                    <a:pt x="4144" y="2306"/>
                    <a:pt x="4144" y="2289"/>
                  </a:cubicBezTo>
                  <a:cubicBezTo>
                    <a:pt x="4177" y="2306"/>
                    <a:pt x="4177" y="2323"/>
                    <a:pt x="4194" y="2289"/>
                  </a:cubicBezTo>
                  <a:cubicBezTo>
                    <a:pt x="4211" y="2323"/>
                    <a:pt x="4244" y="2340"/>
                    <a:pt x="4244" y="2373"/>
                  </a:cubicBezTo>
                  <a:cubicBezTo>
                    <a:pt x="4311" y="2356"/>
                    <a:pt x="4294" y="2390"/>
                    <a:pt x="4344" y="2423"/>
                  </a:cubicBezTo>
                  <a:cubicBezTo>
                    <a:pt x="4311" y="2423"/>
                    <a:pt x="4328" y="2457"/>
                    <a:pt x="4344" y="2473"/>
                  </a:cubicBezTo>
                  <a:lnTo>
                    <a:pt x="4311" y="2490"/>
                  </a:lnTo>
                  <a:cubicBezTo>
                    <a:pt x="4294" y="2473"/>
                    <a:pt x="4294" y="2457"/>
                    <a:pt x="4278" y="2457"/>
                  </a:cubicBezTo>
                  <a:cubicBezTo>
                    <a:pt x="4294" y="2473"/>
                    <a:pt x="4294" y="2490"/>
                    <a:pt x="4278" y="2490"/>
                  </a:cubicBezTo>
                  <a:cubicBezTo>
                    <a:pt x="4261" y="2490"/>
                    <a:pt x="4244" y="2473"/>
                    <a:pt x="4227" y="2473"/>
                  </a:cubicBezTo>
                  <a:cubicBezTo>
                    <a:pt x="4244" y="2490"/>
                    <a:pt x="4244" y="2507"/>
                    <a:pt x="4261" y="2507"/>
                  </a:cubicBezTo>
                  <a:cubicBezTo>
                    <a:pt x="4261" y="2507"/>
                    <a:pt x="4244" y="2523"/>
                    <a:pt x="4261" y="2540"/>
                  </a:cubicBezTo>
                  <a:cubicBezTo>
                    <a:pt x="4161" y="2540"/>
                    <a:pt x="4211" y="2473"/>
                    <a:pt x="4127" y="2406"/>
                  </a:cubicBezTo>
                  <a:cubicBezTo>
                    <a:pt x="4127" y="2373"/>
                    <a:pt x="4177" y="2356"/>
                    <a:pt x="4127" y="2323"/>
                  </a:cubicBezTo>
                  <a:close/>
                  <a:moveTo>
                    <a:pt x="3927" y="1721"/>
                  </a:moveTo>
                  <a:cubicBezTo>
                    <a:pt x="3910" y="1721"/>
                    <a:pt x="3893" y="1688"/>
                    <a:pt x="3876" y="1671"/>
                  </a:cubicBezTo>
                  <a:cubicBezTo>
                    <a:pt x="3860" y="1705"/>
                    <a:pt x="3843" y="1721"/>
                    <a:pt x="3860" y="1755"/>
                  </a:cubicBezTo>
                  <a:cubicBezTo>
                    <a:pt x="3826" y="1755"/>
                    <a:pt x="3826" y="1805"/>
                    <a:pt x="3793" y="1755"/>
                  </a:cubicBezTo>
                  <a:cubicBezTo>
                    <a:pt x="3793" y="1788"/>
                    <a:pt x="3776" y="1805"/>
                    <a:pt x="3760" y="1822"/>
                  </a:cubicBezTo>
                  <a:cubicBezTo>
                    <a:pt x="3776" y="1855"/>
                    <a:pt x="3810" y="1855"/>
                    <a:pt x="3826" y="1888"/>
                  </a:cubicBezTo>
                  <a:cubicBezTo>
                    <a:pt x="3776" y="1872"/>
                    <a:pt x="3843" y="1922"/>
                    <a:pt x="3810" y="1939"/>
                  </a:cubicBezTo>
                  <a:cubicBezTo>
                    <a:pt x="3843" y="1972"/>
                    <a:pt x="3860" y="1939"/>
                    <a:pt x="3860" y="1989"/>
                  </a:cubicBezTo>
                  <a:cubicBezTo>
                    <a:pt x="4044" y="1955"/>
                    <a:pt x="3960" y="1822"/>
                    <a:pt x="3876" y="1738"/>
                  </a:cubicBezTo>
                  <a:cubicBezTo>
                    <a:pt x="3893" y="1738"/>
                    <a:pt x="3960" y="1738"/>
                    <a:pt x="3927" y="1688"/>
                  </a:cubicBezTo>
                  <a:cubicBezTo>
                    <a:pt x="3910" y="1688"/>
                    <a:pt x="3927" y="1705"/>
                    <a:pt x="3927" y="1721"/>
                  </a:cubicBezTo>
                  <a:close/>
                  <a:moveTo>
                    <a:pt x="3860" y="1805"/>
                  </a:moveTo>
                  <a:cubicBezTo>
                    <a:pt x="3876" y="1855"/>
                    <a:pt x="3910" y="1838"/>
                    <a:pt x="3943" y="1855"/>
                  </a:cubicBezTo>
                  <a:cubicBezTo>
                    <a:pt x="3943" y="1922"/>
                    <a:pt x="3927" y="1872"/>
                    <a:pt x="3893" y="1922"/>
                  </a:cubicBezTo>
                  <a:cubicBezTo>
                    <a:pt x="3893" y="1872"/>
                    <a:pt x="3843" y="1922"/>
                    <a:pt x="3826" y="1905"/>
                  </a:cubicBezTo>
                  <a:cubicBezTo>
                    <a:pt x="3843" y="1905"/>
                    <a:pt x="3826" y="1888"/>
                    <a:pt x="3810" y="1872"/>
                  </a:cubicBezTo>
                  <a:cubicBezTo>
                    <a:pt x="3843" y="1855"/>
                    <a:pt x="3843" y="1822"/>
                    <a:pt x="3860" y="1805"/>
                  </a:cubicBezTo>
                  <a:close/>
                  <a:moveTo>
                    <a:pt x="5247" y="4528"/>
                  </a:moveTo>
                  <a:cubicBezTo>
                    <a:pt x="5263" y="4562"/>
                    <a:pt x="5280" y="4595"/>
                    <a:pt x="5263" y="4612"/>
                  </a:cubicBezTo>
                  <a:cubicBezTo>
                    <a:pt x="5230" y="4545"/>
                    <a:pt x="5213" y="4612"/>
                    <a:pt x="5163" y="4595"/>
                  </a:cubicBezTo>
                  <a:cubicBezTo>
                    <a:pt x="5180" y="4612"/>
                    <a:pt x="5180" y="4595"/>
                    <a:pt x="5196" y="4612"/>
                  </a:cubicBezTo>
                  <a:cubicBezTo>
                    <a:pt x="5180" y="4612"/>
                    <a:pt x="5163" y="4645"/>
                    <a:pt x="5146" y="4629"/>
                  </a:cubicBezTo>
                  <a:cubicBezTo>
                    <a:pt x="5180" y="4612"/>
                    <a:pt x="5130" y="4595"/>
                    <a:pt x="5130" y="4595"/>
                  </a:cubicBezTo>
                  <a:lnTo>
                    <a:pt x="5146" y="4645"/>
                  </a:lnTo>
                  <a:lnTo>
                    <a:pt x="5130" y="4645"/>
                  </a:lnTo>
                  <a:cubicBezTo>
                    <a:pt x="5096" y="4612"/>
                    <a:pt x="5146" y="4645"/>
                    <a:pt x="5113" y="4595"/>
                  </a:cubicBezTo>
                  <a:cubicBezTo>
                    <a:pt x="5113" y="4579"/>
                    <a:pt x="5130" y="4579"/>
                    <a:pt x="5130" y="4562"/>
                  </a:cubicBezTo>
                  <a:cubicBezTo>
                    <a:pt x="5130" y="4579"/>
                    <a:pt x="5146" y="4595"/>
                    <a:pt x="5163" y="4579"/>
                  </a:cubicBezTo>
                  <a:cubicBezTo>
                    <a:pt x="5163" y="4562"/>
                    <a:pt x="5180" y="4495"/>
                    <a:pt x="5196" y="4512"/>
                  </a:cubicBezTo>
                  <a:cubicBezTo>
                    <a:pt x="5180" y="4512"/>
                    <a:pt x="5213" y="4545"/>
                    <a:pt x="5213" y="4562"/>
                  </a:cubicBezTo>
                  <a:cubicBezTo>
                    <a:pt x="5230" y="4545"/>
                    <a:pt x="5247" y="4562"/>
                    <a:pt x="5263" y="4562"/>
                  </a:cubicBezTo>
                  <a:cubicBezTo>
                    <a:pt x="5247" y="4562"/>
                    <a:pt x="5230" y="4512"/>
                    <a:pt x="5247" y="4528"/>
                  </a:cubicBezTo>
                  <a:close/>
                  <a:moveTo>
                    <a:pt x="3576" y="1337"/>
                  </a:moveTo>
                  <a:cubicBezTo>
                    <a:pt x="3542" y="1337"/>
                    <a:pt x="3526" y="1387"/>
                    <a:pt x="3526" y="1437"/>
                  </a:cubicBezTo>
                  <a:cubicBezTo>
                    <a:pt x="3576" y="1421"/>
                    <a:pt x="3576" y="1421"/>
                    <a:pt x="3609" y="1387"/>
                  </a:cubicBezTo>
                  <a:close/>
                  <a:moveTo>
                    <a:pt x="5063" y="4244"/>
                  </a:moveTo>
                  <a:cubicBezTo>
                    <a:pt x="5063" y="4228"/>
                    <a:pt x="5046" y="4228"/>
                    <a:pt x="5029" y="4194"/>
                  </a:cubicBezTo>
                  <a:cubicBezTo>
                    <a:pt x="4929" y="4194"/>
                    <a:pt x="4812" y="4261"/>
                    <a:pt x="4745" y="4178"/>
                  </a:cubicBezTo>
                  <a:cubicBezTo>
                    <a:pt x="4712" y="4211"/>
                    <a:pt x="4695" y="4211"/>
                    <a:pt x="4645" y="4211"/>
                  </a:cubicBezTo>
                  <a:cubicBezTo>
                    <a:pt x="4679" y="4261"/>
                    <a:pt x="4695" y="4244"/>
                    <a:pt x="4695" y="4278"/>
                  </a:cubicBezTo>
                  <a:cubicBezTo>
                    <a:pt x="4729" y="4278"/>
                    <a:pt x="4745" y="4294"/>
                    <a:pt x="4762" y="4311"/>
                  </a:cubicBezTo>
                  <a:cubicBezTo>
                    <a:pt x="4762" y="4311"/>
                    <a:pt x="4762" y="4328"/>
                    <a:pt x="4745" y="4345"/>
                  </a:cubicBezTo>
                  <a:cubicBezTo>
                    <a:pt x="4745" y="4345"/>
                    <a:pt x="4745" y="4328"/>
                    <a:pt x="4745" y="4328"/>
                  </a:cubicBezTo>
                  <a:cubicBezTo>
                    <a:pt x="4729" y="4311"/>
                    <a:pt x="4729" y="4361"/>
                    <a:pt x="4745" y="4361"/>
                  </a:cubicBezTo>
                  <a:cubicBezTo>
                    <a:pt x="4712" y="4345"/>
                    <a:pt x="4729" y="4378"/>
                    <a:pt x="4712" y="4395"/>
                  </a:cubicBezTo>
                  <a:cubicBezTo>
                    <a:pt x="4745" y="4428"/>
                    <a:pt x="4762" y="4378"/>
                    <a:pt x="4762" y="4361"/>
                  </a:cubicBezTo>
                  <a:cubicBezTo>
                    <a:pt x="4795" y="4378"/>
                    <a:pt x="4795" y="4378"/>
                    <a:pt x="4829" y="4328"/>
                  </a:cubicBezTo>
                  <a:cubicBezTo>
                    <a:pt x="4846" y="4328"/>
                    <a:pt x="4846" y="4378"/>
                    <a:pt x="4862" y="4345"/>
                  </a:cubicBezTo>
                  <a:cubicBezTo>
                    <a:pt x="4846" y="4328"/>
                    <a:pt x="4846" y="4311"/>
                    <a:pt x="4812" y="4311"/>
                  </a:cubicBezTo>
                  <a:cubicBezTo>
                    <a:pt x="4862" y="4278"/>
                    <a:pt x="4879" y="4328"/>
                    <a:pt x="4912" y="4345"/>
                  </a:cubicBezTo>
                  <a:cubicBezTo>
                    <a:pt x="4896" y="4361"/>
                    <a:pt x="4896" y="4395"/>
                    <a:pt x="4879" y="4411"/>
                  </a:cubicBezTo>
                  <a:cubicBezTo>
                    <a:pt x="4912" y="4428"/>
                    <a:pt x="4912" y="4462"/>
                    <a:pt x="4946" y="4495"/>
                  </a:cubicBezTo>
                  <a:cubicBezTo>
                    <a:pt x="4912" y="4495"/>
                    <a:pt x="4896" y="4512"/>
                    <a:pt x="4912" y="4545"/>
                  </a:cubicBezTo>
                  <a:cubicBezTo>
                    <a:pt x="4946" y="4545"/>
                    <a:pt x="4929" y="4528"/>
                    <a:pt x="4912" y="4512"/>
                  </a:cubicBezTo>
                  <a:cubicBezTo>
                    <a:pt x="4946" y="4512"/>
                    <a:pt x="4963" y="4528"/>
                    <a:pt x="4979" y="4528"/>
                  </a:cubicBezTo>
                  <a:cubicBezTo>
                    <a:pt x="4979" y="4562"/>
                    <a:pt x="4979" y="4595"/>
                    <a:pt x="4963" y="4629"/>
                  </a:cubicBezTo>
                  <a:cubicBezTo>
                    <a:pt x="4996" y="4662"/>
                    <a:pt x="5080" y="4562"/>
                    <a:pt x="5096" y="4595"/>
                  </a:cubicBezTo>
                  <a:cubicBezTo>
                    <a:pt x="5096" y="4545"/>
                    <a:pt x="5130" y="4545"/>
                    <a:pt x="5130" y="4495"/>
                  </a:cubicBezTo>
                  <a:cubicBezTo>
                    <a:pt x="5046" y="4478"/>
                    <a:pt x="4996" y="4361"/>
                    <a:pt x="4912" y="4328"/>
                  </a:cubicBezTo>
                  <a:cubicBezTo>
                    <a:pt x="4912" y="4311"/>
                    <a:pt x="4929" y="4311"/>
                    <a:pt x="4912" y="4294"/>
                  </a:cubicBezTo>
                  <a:cubicBezTo>
                    <a:pt x="4963" y="4261"/>
                    <a:pt x="5013" y="4261"/>
                    <a:pt x="5063" y="4244"/>
                  </a:cubicBezTo>
                  <a:close/>
                  <a:moveTo>
                    <a:pt x="3125" y="1487"/>
                  </a:moveTo>
                  <a:cubicBezTo>
                    <a:pt x="3091" y="1504"/>
                    <a:pt x="3125" y="1504"/>
                    <a:pt x="3125" y="1538"/>
                  </a:cubicBezTo>
                  <a:cubicBezTo>
                    <a:pt x="3108" y="1538"/>
                    <a:pt x="3091" y="1554"/>
                    <a:pt x="3074" y="1538"/>
                  </a:cubicBezTo>
                  <a:cubicBezTo>
                    <a:pt x="3091" y="1504"/>
                    <a:pt x="3058" y="1471"/>
                    <a:pt x="3058" y="1437"/>
                  </a:cubicBezTo>
                  <a:cubicBezTo>
                    <a:pt x="3074" y="1487"/>
                    <a:pt x="3108" y="1454"/>
                    <a:pt x="3125" y="1487"/>
                  </a:cubicBezTo>
                  <a:close/>
                  <a:moveTo>
                    <a:pt x="5882" y="368"/>
                  </a:moveTo>
                  <a:lnTo>
                    <a:pt x="5865" y="335"/>
                  </a:lnTo>
                  <a:lnTo>
                    <a:pt x="5882" y="318"/>
                  </a:lnTo>
                  <a:cubicBezTo>
                    <a:pt x="5882" y="318"/>
                    <a:pt x="5865" y="301"/>
                    <a:pt x="5882" y="301"/>
                  </a:cubicBezTo>
                  <a:cubicBezTo>
                    <a:pt x="5898" y="318"/>
                    <a:pt x="5915" y="351"/>
                    <a:pt x="5882" y="368"/>
                  </a:cubicBezTo>
                  <a:close/>
                  <a:moveTo>
                    <a:pt x="6199" y="1020"/>
                  </a:moveTo>
                  <a:cubicBezTo>
                    <a:pt x="6182" y="1003"/>
                    <a:pt x="6182" y="1053"/>
                    <a:pt x="6149" y="1036"/>
                  </a:cubicBezTo>
                  <a:cubicBezTo>
                    <a:pt x="6166" y="1070"/>
                    <a:pt x="6149" y="1070"/>
                    <a:pt x="6182" y="1086"/>
                  </a:cubicBezTo>
                  <a:cubicBezTo>
                    <a:pt x="6132" y="1103"/>
                    <a:pt x="6149" y="1170"/>
                    <a:pt x="6099" y="1153"/>
                  </a:cubicBezTo>
                  <a:cubicBezTo>
                    <a:pt x="6115" y="1137"/>
                    <a:pt x="6132" y="1120"/>
                    <a:pt x="6099" y="1086"/>
                  </a:cubicBezTo>
                  <a:cubicBezTo>
                    <a:pt x="6132" y="1070"/>
                    <a:pt x="6149" y="1053"/>
                    <a:pt x="6132" y="1036"/>
                  </a:cubicBezTo>
                  <a:cubicBezTo>
                    <a:pt x="6149" y="1003"/>
                    <a:pt x="6199" y="1036"/>
                    <a:pt x="6182" y="986"/>
                  </a:cubicBezTo>
                  <a:cubicBezTo>
                    <a:pt x="6149" y="1003"/>
                    <a:pt x="6166" y="970"/>
                    <a:pt x="6149" y="970"/>
                  </a:cubicBezTo>
                  <a:cubicBezTo>
                    <a:pt x="6166" y="936"/>
                    <a:pt x="6166" y="936"/>
                    <a:pt x="6199" y="936"/>
                  </a:cubicBezTo>
                  <a:cubicBezTo>
                    <a:pt x="6199" y="970"/>
                    <a:pt x="6216" y="986"/>
                    <a:pt x="6199" y="1020"/>
                  </a:cubicBezTo>
                  <a:close/>
                  <a:moveTo>
                    <a:pt x="5831" y="485"/>
                  </a:moveTo>
                  <a:cubicBezTo>
                    <a:pt x="5815" y="418"/>
                    <a:pt x="5898" y="485"/>
                    <a:pt x="5915" y="401"/>
                  </a:cubicBezTo>
                  <a:cubicBezTo>
                    <a:pt x="5882" y="385"/>
                    <a:pt x="5848" y="351"/>
                    <a:pt x="5798" y="351"/>
                  </a:cubicBezTo>
                  <a:cubicBezTo>
                    <a:pt x="5781" y="385"/>
                    <a:pt x="5781" y="418"/>
                    <a:pt x="5748" y="418"/>
                  </a:cubicBezTo>
                  <a:cubicBezTo>
                    <a:pt x="5748" y="435"/>
                    <a:pt x="5748" y="435"/>
                    <a:pt x="5748" y="452"/>
                  </a:cubicBezTo>
                  <a:cubicBezTo>
                    <a:pt x="5748" y="452"/>
                    <a:pt x="5748" y="452"/>
                    <a:pt x="5748" y="435"/>
                  </a:cubicBezTo>
                  <a:cubicBezTo>
                    <a:pt x="5781" y="418"/>
                    <a:pt x="5798" y="485"/>
                    <a:pt x="5831" y="485"/>
                  </a:cubicBezTo>
                  <a:close/>
                  <a:moveTo>
                    <a:pt x="5681" y="769"/>
                  </a:moveTo>
                  <a:lnTo>
                    <a:pt x="5648" y="786"/>
                  </a:lnTo>
                  <a:cubicBezTo>
                    <a:pt x="5631" y="769"/>
                    <a:pt x="5614" y="736"/>
                    <a:pt x="5631" y="736"/>
                  </a:cubicBezTo>
                  <a:cubicBezTo>
                    <a:pt x="5664" y="752"/>
                    <a:pt x="5664" y="736"/>
                    <a:pt x="5664" y="769"/>
                  </a:cubicBezTo>
                  <a:cubicBezTo>
                    <a:pt x="5664" y="769"/>
                    <a:pt x="5664" y="769"/>
                    <a:pt x="5681" y="769"/>
                  </a:cubicBezTo>
                  <a:close/>
                  <a:moveTo>
                    <a:pt x="5915" y="919"/>
                  </a:moveTo>
                  <a:cubicBezTo>
                    <a:pt x="5932" y="953"/>
                    <a:pt x="5948" y="970"/>
                    <a:pt x="5932" y="1003"/>
                  </a:cubicBezTo>
                  <a:cubicBezTo>
                    <a:pt x="5898" y="1003"/>
                    <a:pt x="5865" y="1003"/>
                    <a:pt x="5831" y="970"/>
                  </a:cubicBezTo>
                  <a:cubicBezTo>
                    <a:pt x="5815" y="953"/>
                    <a:pt x="5798" y="1003"/>
                    <a:pt x="5798" y="1020"/>
                  </a:cubicBezTo>
                  <a:cubicBezTo>
                    <a:pt x="5798" y="1003"/>
                    <a:pt x="5815" y="1003"/>
                    <a:pt x="5815" y="1003"/>
                  </a:cubicBezTo>
                  <a:cubicBezTo>
                    <a:pt x="5815" y="1020"/>
                    <a:pt x="5831" y="1036"/>
                    <a:pt x="5815" y="1053"/>
                  </a:cubicBezTo>
                  <a:cubicBezTo>
                    <a:pt x="5815" y="1020"/>
                    <a:pt x="5798" y="1036"/>
                    <a:pt x="5781" y="1053"/>
                  </a:cubicBezTo>
                  <a:cubicBezTo>
                    <a:pt x="5798" y="1053"/>
                    <a:pt x="5798" y="1070"/>
                    <a:pt x="5781" y="1086"/>
                  </a:cubicBezTo>
                  <a:cubicBezTo>
                    <a:pt x="5731" y="1036"/>
                    <a:pt x="5698" y="953"/>
                    <a:pt x="5698" y="903"/>
                  </a:cubicBezTo>
                  <a:cubicBezTo>
                    <a:pt x="5748" y="936"/>
                    <a:pt x="5748" y="903"/>
                    <a:pt x="5765" y="903"/>
                  </a:cubicBezTo>
                  <a:cubicBezTo>
                    <a:pt x="5798" y="869"/>
                    <a:pt x="5848" y="953"/>
                    <a:pt x="5915" y="919"/>
                  </a:cubicBezTo>
                  <a:close/>
                  <a:moveTo>
                    <a:pt x="6917" y="2056"/>
                  </a:moveTo>
                  <a:cubicBezTo>
                    <a:pt x="6934" y="2089"/>
                    <a:pt x="6951" y="2089"/>
                    <a:pt x="6968" y="2089"/>
                  </a:cubicBezTo>
                  <a:cubicBezTo>
                    <a:pt x="6934" y="2122"/>
                    <a:pt x="6968" y="2156"/>
                    <a:pt x="6984" y="2173"/>
                  </a:cubicBezTo>
                  <a:cubicBezTo>
                    <a:pt x="6951" y="2206"/>
                    <a:pt x="6917" y="2156"/>
                    <a:pt x="6884" y="2173"/>
                  </a:cubicBezTo>
                  <a:cubicBezTo>
                    <a:pt x="6867" y="2122"/>
                    <a:pt x="6817" y="2106"/>
                    <a:pt x="6800" y="2089"/>
                  </a:cubicBezTo>
                  <a:cubicBezTo>
                    <a:pt x="6784" y="2122"/>
                    <a:pt x="6734" y="2089"/>
                    <a:pt x="6734" y="2122"/>
                  </a:cubicBezTo>
                  <a:cubicBezTo>
                    <a:pt x="6700" y="2072"/>
                    <a:pt x="6700" y="2106"/>
                    <a:pt x="6667" y="2089"/>
                  </a:cubicBezTo>
                  <a:cubicBezTo>
                    <a:pt x="6650" y="2056"/>
                    <a:pt x="6633" y="2005"/>
                    <a:pt x="6617" y="1989"/>
                  </a:cubicBezTo>
                  <a:cubicBezTo>
                    <a:pt x="6650" y="1972"/>
                    <a:pt x="6684" y="2039"/>
                    <a:pt x="6684" y="1989"/>
                  </a:cubicBezTo>
                  <a:cubicBezTo>
                    <a:pt x="6717" y="2022"/>
                    <a:pt x="6667" y="2039"/>
                    <a:pt x="6700" y="2072"/>
                  </a:cubicBezTo>
                  <a:cubicBezTo>
                    <a:pt x="6700" y="2005"/>
                    <a:pt x="6784" y="2056"/>
                    <a:pt x="6800" y="2005"/>
                  </a:cubicBezTo>
                  <a:cubicBezTo>
                    <a:pt x="6800" y="2039"/>
                    <a:pt x="6834" y="1989"/>
                    <a:pt x="6834" y="2022"/>
                  </a:cubicBezTo>
                  <a:cubicBezTo>
                    <a:pt x="6817" y="2022"/>
                    <a:pt x="6834" y="2056"/>
                    <a:pt x="6851" y="2072"/>
                  </a:cubicBezTo>
                  <a:cubicBezTo>
                    <a:pt x="6867" y="2072"/>
                    <a:pt x="6901" y="2089"/>
                    <a:pt x="6917" y="2056"/>
                  </a:cubicBezTo>
                  <a:close/>
                  <a:moveTo>
                    <a:pt x="7068" y="1571"/>
                  </a:moveTo>
                  <a:cubicBezTo>
                    <a:pt x="7051" y="1571"/>
                    <a:pt x="7068" y="1571"/>
                    <a:pt x="7068" y="1571"/>
                  </a:cubicBezTo>
                  <a:cubicBezTo>
                    <a:pt x="7034" y="1621"/>
                    <a:pt x="7034" y="1671"/>
                    <a:pt x="6951" y="1688"/>
                  </a:cubicBezTo>
                  <a:cubicBezTo>
                    <a:pt x="7001" y="1688"/>
                    <a:pt x="6984" y="1738"/>
                    <a:pt x="7001" y="1738"/>
                  </a:cubicBezTo>
                  <a:cubicBezTo>
                    <a:pt x="7018" y="1721"/>
                    <a:pt x="7001" y="1721"/>
                    <a:pt x="7001" y="1721"/>
                  </a:cubicBezTo>
                  <a:cubicBezTo>
                    <a:pt x="7051" y="1738"/>
                    <a:pt x="7118" y="1705"/>
                    <a:pt x="7151" y="1705"/>
                  </a:cubicBezTo>
                  <a:cubicBezTo>
                    <a:pt x="7168" y="1688"/>
                    <a:pt x="7168" y="1638"/>
                    <a:pt x="7185" y="1688"/>
                  </a:cubicBezTo>
                  <a:cubicBezTo>
                    <a:pt x="7185" y="1671"/>
                    <a:pt x="7202" y="1655"/>
                    <a:pt x="7202" y="1638"/>
                  </a:cubicBezTo>
                  <a:cubicBezTo>
                    <a:pt x="7185" y="1638"/>
                    <a:pt x="7168" y="1621"/>
                    <a:pt x="7151" y="1588"/>
                  </a:cubicBezTo>
                  <a:cubicBezTo>
                    <a:pt x="7118" y="1588"/>
                    <a:pt x="7085" y="1588"/>
                    <a:pt x="7068" y="1571"/>
                  </a:cubicBezTo>
                  <a:close/>
                  <a:moveTo>
                    <a:pt x="7369" y="2490"/>
                  </a:moveTo>
                  <a:lnTo>
                    <a:pt x="7385" y="2523"/>
                  </a:lnTo>
                  <a:cubicBezTo>
                    <a:pt x="7402" y="2507"/>
                    <a:pt x="7435" y="2540"/>
                    <a:pt x="7419" y="2557"/>
                  </a:cubicBezTo>
                  <a:cubicBezTo>
                    <a:pt x="7385" y="2507"/>
                    <a:pt x="7385" y="2574"/>
                    <a:pt x="7352" y="2557"/>
                  </a:cubicBezTo>
                  <a:cubicBezTo>
                    <a:pt x="7369" y="2540"/>
                    <a:pt x="7352" y="2523"/>
                    <a:pt x="7335" y="2523"/>
                  </a:cubicBezTo>
                  <a:cubicBezTo>
                    <a:pt x="7369" y="2523"/>
                    <a:pt x="7352" y="2490"/>
                    <a:pt x="7369" y="2490"/>
                  </a:cubicBezTo>
                  <a:close/>
                  <a:moveTo>
                    <a:pt x="7385" y="2574"/>
                  </a:moveTo>
                  <a:cubicBezTo>
                    <a:pt x="7385" y="2590"/>
                    <a:pt x="7318" y="2624"/>
                    <a:pt x="7352" y="2624"/>
                  </a:cubicBezTo>
                  <a:cubicBezTo>
                    <a:pt x="7318" y="2624"/>
                    <a:pt x="7318" y="2657"/>
                    <a:pt x="7285" y="2657"/>
                  </a:cubicBezTo>
                  <a:cubicBezTo>
                    <a:pt x="7302" y="2707"/>
                    <a:pt x="7385" y="2741"/>
                    <a:pt x="7335" y="2774"/>
                  </a:cubicBezTo>
                  <a:cubicBezTo>
                    <a:pt x="7402" y="2774"/>
                    <a:pt x="7385" y="2657"/>
                    <a:pt x="7435" y="2690"/>
                  </a:cubicBezTo>
                  <a:cubicBezTo>
                    <a:pt x="7435" y="2657"/>
                    <a:pt x="7435" y="2624"/>
                    <a:pt x="7419" y="2590"/>
                  </a:cubicBezTo>
                  <a:cubicBezTo>
                    <a:pt x="7419" y="2607"/>
                    <a:pt x="7419" y="2624"/>
                    <a:pt x="7402" y="2607"/>
                  </a:cubicBezTo>
                  <a:cubicBezTo>
                    <a:pt x="7385" y="2624"/>
                    <a:pt x="7419" y="2657"/>
                    <a:pt x="7419" y="2674"/>
                  </a:cubicBezTo>
                  <a:cubicBezTo>
                    <a:pt x="7419" y="2674"/>
                    <a:pt x="7402" y="2674"/>
                    <a:pt x="7385" y="2657"/>
                  </a:cubicBezTo>
                  <a:cubicBezTo>
                    <a:pt x="7385" y="2640"/>
                    <a:pt x="7402" y="2607"/>
                    <a:pt x="7385" y="2574"/>
                  </a:cubicBezTo>
                  <a:close/>
                  <a:moveTo>
                    <a:pt x="5865" y="1153"/>
                  </a:moveTo>
                  <a:cubicBezTo>
                    <a:pt x="5882" y="1187"/>
                    <a:pt x="5848" y="1187"/>
                    <a:pt x="5848" y="1203"/>
                  </a:cubicBezTo>
                  <a:cubicBezTo>
                    <a:pt x="5865" y="1237"/>
                    <a:pt x="5882" y="1220"/>
                    <a:pt x="5915" y="1237"/>
                  </a:cubicBezTo>
                  <a:cubicBezTo>
                    <a:pt x="5865" y="1254"/>
                    <a:pt x="5882" y="1320"/>
                    <a:pt x="5831" y="1270"/>
                  </a:cubicBezTo>
                  <a:cubicBezTo>
                    <a:pt x="5848" y="1254"/>
                    <a:pt x="5865" y="1254"/>
                    <a:pt x="5848" y="1237"/>
                  </a:cubicBezTo>
                  <a:cubicBezTo>
                    <a:pt x="5798" y="1170"/>
                    <a:pt x="5848" y="1254"/>
                    <a:pt x="5798" y="1203"/>
                  </a:cubicBezTo>
                  <a:cubicBezTo>
                    <a:pt x="5798" y="1220"/>
                    <a:pt x="5815" y="1237"/>
                    <a:pt x="5798" y="1237"/>
                  </a:cubicBezTo>
                  <a:cubicBezTo>
                    <a:pt x="5731" y="1220"/>
                    <a:pt x="5848" y="1187"/>
                    <a:pt x="5798" y="1170"/>
                  </a:cubicBezTo>
                  <a:cubicBezTo>
                    <a:pt x="5831" y="1170"/>
                    <a:pt x="5831" y="1170"/>
                    <a:pt x="5865" y="1153"/>
                  </a:cubicBezTo>
                  <a:close/>
                  <a:moveTo>
                    <a:pt x="5013" y="1638"/>
                  </a:moveTo>
                  <a:cubicBezTo>
                    <a:pt x="5029" y="1688"/>
                    <a:pt x="5063" y="1621"/>
                    <a:pt x="5080" y="1621"/>
                  </a:cubicBezTo>
                  <a:cubicBezTo>
                    <a:pt x="5096" y="1655"/>
                    <a:pt x="5080" y="1671"/>
                    <a:pt x="5080" y="1705"/>
                  </a:cubicBezTo>
                  <a:cubicBezTo>
                    <a:pt x="5046" y="1655"/>
                    <a:pt x="4979" y="1755"/>
                    <a:pt x="4979" y="1705"/>
                  </a:cubicBezTo>
                  <a:cubicBezTo>
                    <a:pt x="4979" y="1738"/>
                    <a:pt x="4946" y="1788"/>
                    <a:pt x="4996" y="1805"/>
                  </a:cubicBezTo>
                  <a:cubicBezTo>
                    <a:pt x="4963" y="1788"/>
                    <a:pt x="4963" y="1822"/>
                    <a:pt x="4963" y="1855"/>
                  </a:cubicBezTo>
                  <a:cubicBezTo>
                    <a:pt x="4946" y="1822"/>
                    <a:pt x="4896" y="1855"/>
                    <a:pt x="4929" y="1888"/>
                  </a:cubicBezTo>
                  <a:cubicBezTo>
                    <a:pt x="4946" y="1872"/>
                    <a:pt x="4946" y="1855"/>
                    <a:pt x="4963" y="1872"/>
                  </a:cubicBezTo>
                  <a:cubicBezTo>
                    <a:pt x="4929" y="1905"/>
                    <a:pt x="4963" y="1888"/>
                    <a:pt x="4946" y="1922"/>
                  </a:cubicBezTo>
                  <a:cubicBezTo>
                    <a:pt x="4963" y="1905"/>
                    <a:pt x="5013" y="1955"/>
                    <a:pt x="4996" y="1972"/>
                  </a:cubicBezTo>
                  <a:cubicBezTo>
                    <a:pt x="4979" y="1972"/>
                    <a:pt x="4979" y="2056"/>
                    <a:pt x="4929" y="2039"/>
                  </a:cubicBezTo>
                  <a:cubicBezTo>
                    <a:pt x="4929" y="2056"/>
                    <a:pt x="4963" y="2089"/>
                    <a:pt x="4946" y="2089"/>
                  </a:cubicBezTo>
                  <a:cubicBezTo>
                    <a:pt x="4929" y="2056"/>
                    <a:pt x="4912" y="2122"/>
                    <a:pt x="4896" y="2089"/>
                  </a:cubicBezTo>
                  <a:cubicBezTo>
                    <a:pt x="4929" y="2072"/>
                    <a:pt x="4879" y="2022"/>
                    <a:pt x="4896" y="1989"/>
                  </a:cubicBezTo>
                  <a:cubicBezTo>
                    <a:pt x="4879" y="2005"/>
                    <a:pt x="4846" y="1989"/>
                    <a:pt x="4829" y="2022"/>
                  </a:cubicBezTo>
                  <a:cubicBezTo>
                    <a:pt x="4812" y="1955"/>
                    <a:pt x="4795" y="2056"/>
                    <a:pt x="4779" y="2022"/>
                  </a:cubicBezTo>
                  <a:cubicBezTo>
                    <a:pt x="4779" y="1972"/>
                    <a:pt x="4729" y="2022"/>
                    <a:pt x="4712" y="1972"/>
                  </a:cubicBezTo>
                  <a:cubicBezTo>
                    <a:pt x="4762" y="1972"/>
                    <a:pt x="4695" y="1888"/>
                    <a:pt x="4695" y="1888"/>
                  </a:cubicBezTo>
                  <a:cubicBezTo>
                    <a:pt x="4695" y="1955"/>
                    <a:pt x="4612" y="1939"/>
                    <a:pt x="4612" y="2005"/>
                  </a:cubicBezTo>
                  <a:cubicBezTo>
                    <a:pt x="4562" y="2005"/>
                    <a:pt x="4578" y="1972"/>
                    <a:pt x="4545" y="2005"/>
                  </a:cubicBezTo>
                  <a:lnTo>
                    <a:pt x="4528" y="1972"/>
                  </a:lnTo>
                  <a:cubicBezTo>
                    <a:pt x="4562" y="1972"/>
                    <a:pt x="4578" y="1972"/>
                    <a:pt x="4545" y="1939"/>
                  </a:cubicBezTo>
                  <a:cubicBezTo>
                    <a:pt x="4578" y="1922"/>
                    <a:pt x="4578" y="1955"/>
                    <a:pt x="4612" y="1955"/>
                  </a:cubicBezTo>
                  <a:cubicBezTo>
                    <a:pt x="4595" y="1922"/>
                    <a:pt x="4595" y="1922"/>
                    <a:pt x="4628" y="1905"/>
                  </a:cubicBezTo>
                  <a:cubicBezTo>
                    <a:pt x="4612" y="1872"/>
                    <a:pt x="4578" y="1872"/>
                    <a:pt x="4562" y="1838"/>
                  </a:cubicBezTo>
                  <a:cubicBezTo>
                    <a:pt x="4562" y="1805"/>
                    <a:pt x="4612" y="1772"/>
                    <a:pt x="4662" y="1772"/>
                  </a:cubicBezTo>
                  <a:cubicBezTo>
                    <a:pt x="4695" y="1822"/>
                    <a:pt x="4695" y="1855"/>
                    <a:pt x="4712" y="1888"/>
                  </a:cubicBezTo>
                  <a:cubicBezTo>
                    <a:pt x="4712" y="1855"/>
                    <a:pt x="4745" y="1838"/>
                    <a:pt x="4745" y="1805"/>
                  </a:cubicBezTo>
                  <a:cubicBezTo>
                    <a:pt x="4762" y="1855"/>
                    <a:pt x="4795" y="1788"/>
                    <a:pt x="4829" y="1805"/>
                  </a:cubicBezTo>
                  <a:cubicBezTo>
                    <a:pt x="4795" y="1822"/>
                    <a:pt x="4846" y="1872"/>
                    <a:pt x="4829" y="1888"/>
                  </a:cubicBezTo>
                  <a:cubicBezTo>
                    <a:pt x="4795" y="1838"/>
                    <a:pt x="4795" y="1888"/>
                    <a:pt x="4779" y="1872"/>
                  </a:cubicBezTo>
                  <a:cubicBezTo>
                    <a:pt x="4779" y="1888"/>
                    <a:pt x="4779" y="1905"/>
                    <a:pt x="4779" y="1905"/>
                  </a:cubicBezTo>
                  <a:cubicBezTo>
                    <a:pt x="4812" y="1888"/>
                    <a:pt x="4812" y="1922"/>
                    <a:pt x="4779" y="1922"/>
                  </a:cubicBezTo>
                  <a:cubicBezTo>
                    <a:pt x="4779" y="1939"/>
                    <a:pt x="4795" y="1955"/>
                    <a:pt x="4812" y="1955"/>
                  </a:cubicBezTo>
                  <a:cubicBezTo>
                    <a:pt x="4812" y="1939"/>
                    <a:pt x="4862" y="1905"/>
                    <a:pt x="4829" y="1888"/>
                  </a:cubicBezTo>
                  <a:cubicBezTo>
                    <a:pt x="4846" y="1888"/>
                    <a:pt x="4862" y="1872"/>
                    <a:pt x="4879" y="1888"/>
                  </a:cubicBezTo>
                  <a:cubicBezTo>
                    <a:pt x="4846" y="1855"/>
                    <a:pt x="4879" y="1855"/>
                    <a:pt x="4879" y="1822"/>
                  </a:cubicBezTo>
                  <a:cubicBezTo>
                    <a:pt x="4829" y="1822"/>
                    <a:pt x="4846" y="1755"/>
                    <a:pt x="4795" y="1755"/>
                  </a:cubicBezTo>
                  <a:cubicBezTo>
                    <a:pt x="4812" y="1738"/>
                    <a:pt x="4862" y="1738"/>
                    <a:pt x="4862" y="1721"/>
                  </a:cubicBezTo>
                  <a:cubicBezTo>
                    <a:pt x="4846" y="1721"/>
                    <a:pt x="4846" y="1721"/>
                    <a:pt x="4829" y="1705"/>
                  </a:cubicBezTo>
                  <a:cubicBezTo>
                    <a:pt x="4829" y="1738"/>
                    <a:pt x="4812" y="1721"/>
                    <a:pt x="4795" y="1721"/>
                  </a:cubicBezTo>
                  <a:cubicBezTo>
                    <a:pt x="4795" y="1721"/>
                    <a:pt x="4812" y="1738"/>
                    <a:pt x="4795" y="1755"/>
                  </a:cubicBezTo>
                  <a:cubicBezTo>
                    <a:pt x="4779" y="1705"/>
                    <a:pt x="4762" y="1721"/>
                    <a:pt x="4745" y="1721"/>
                  </a:cubicBezTo>
                  <a:cubicBezTo>
                    <a:pt x="4745" y="1738"/>
                    <a:pt x="4779" y="1772"/>
                    <a:pt x="4762" y="1772"/>
                  </a:cubicBezTo>
                  <a:cubicBezTo>
                    <a:pt x="4729" y="1738"/>
                    <a:pt x="4729" y="1738"/>
                    <a:pt x="4712" y="1772"/>
                  </a:cubicBezTo>
                  <a:cubicBezTo>
                    <a:pt x="4679" y="1705"/>
                    <a:pt x="4762" y="1721"/>
                    <a:pt x="4745" y="1671"/>
                  </a:cubicBezTo>
                  <a:cubicBezTo>
                    <a:pt x="4762" y="1655"/>
                    <a:pt x="4779" y="1688"/>
                    <a:pt x="4795" y="1671"/>
                  </a:cubicBezTo>
                  <a:cubicBezTo>
                    <a:pt x="4795" y="1638"/>
                    <a:pt x="4762" y="1638"/>
                    <a:pt x="4779" y="1604"/>
                  </a:cubicBezTo>
                  <a:cubicBezTo>
                    <a:pt x="4795" y="1671"/>
                    <a:pt x="4846" y="1705"/>
                    <a:pt x="4879" y="1738"/>
                  </a:cubicBezTo>
                  <a:cubicBezTo>
                    <a:pt x="4862" y="1688"/>
                    <a:pt x="4929" y="1705"/>
                    <a:pt x="4929" y="1671"/>
                  </a:cubicBezTo>
                  <a:cubicBezTo>
                    <a:pt x="4929" y="1671"/>
                    <a:pt x="4946" y="1705"/>
                    <a:pt x="4946" y="1705"/>
                  </a:cubicBezTo>
                  <a:cubicBezTo>
                    <a:pt x="4979" y="1671"/>
                    <a:pt x="4979" y="1655"/>
                    <a:pt x="5013" y="1638"/>
                  </a:cubicBezTo>
                  <a:close/>
                  <a:moveTo>
                    <a:pt x="5029" y="635"/>
                  </a:moveTo>
                  <a:cubicBezTo>
                    <a:pt x="5013" y="669"/>
                    <a:pt x="4979" y="702"/>
                    <a:pt x="4963" y="685"/>
                  </a:cubicBezTo>
                  <a:cubicBezTo>
                    <a:pt x="4946" y="669"/>
                    <a:pt x="4946" y="652"/>
                    <a:pt x="4946" y="635"/>
                  </a:cubicBezTo>
                  <a:cubicBezTo>
                    <a:pt x="4979" y="619"/>
                    <a:pt x="4979" y="669"/>
                    <a:pt x="5013" y="619"/>
                  </a:cubicBezTo>
                  <a:cubicBezTo>
                    <a:pt x="5013" y="635"/>
                    <a:pt x="5029" y="635"/>
                    <a:pt x="5029" y="635"/>
                  </a:cubicBezTo>
                  <a:close/>
                  <a:moveTo>
                    <a:pt x="4912" y="502"/>
                  </a:moveTo>
                  <a:cubicBezTo>
                    <a:pt x="4946" y="552"/>
                    <a:pt x="4979" y="568"/>
                    <a:pt x="4979" y="619"/>
                  </a:cubicBezTo>
                  <a:cubicBezTo>
                    <a:pt x="4963" y="602"/>
                    <a:pt x="4963" y="602"/>
                    <a:pt x="4946" y="602"/>
                  </a:cubicBezTo>
                  <a:cubicBezTo>
                    <a:pt x="4896" y="552"/>
                    <a:pt x="4946" y="535"/>
                    <a:pt x="4896" y="535"/>
                  </a:cubicBezTo>
                  <a:cubicBezTo>
                    <a:pt x="4912" y="518"/>
                    <a:pt x="4912" y="502"/>
                    <a:pt x="4912" y="502"/>
                  </a:cubicBezTo>
                  <a:close/>
                  <a:moveTo>
                    <a:pt x="5280" y="401"/>
                  </a:moveTo>
                  <a:cubicBezTo>
                    <a:pt x="5297" y="401"/>
                    <a:pt x="5280" y="351"/>
                    <a:pt x="5313" y="385"/>
                  </a:cubicBezTo>
                  <a:cubicBezTo>
                    <a:pt x="5313" y="418"/>
                    <a:pt x="5330" y="418"/>
                    <a:pt x="5364" y="452"/>
                  </a:cubicBezTo>
                  <a:cubicBezTo>
                    <a:pt x="5330" y="452"/>
                    <a:pt x="5297" y="435"/>
                    <a:pt x="5280" y="401"/>
                  </a:cubicBezTo>
                  <a:close/>
                  <a:moveTo>
                    <a:pt x="3927" y="635"/>
                  </a:moveTo>
                  <a:cubicBezTo>
                    <a:pt x="3910" y="619"/>
                    <a:pt x="3910" y="602"/>
                    <a:pt x="3893" y="602"/>
                  </a:cubicBezTo>
                  <a:cubicBezTo>
                    <a:pt x="3893" y="602"/>
                    <a:pt x="3910" y="585"/>
                    <a:pt x="3910" y="585"/>
                  </a:cubicBezTo>
                  <a:cubicBezTo>
                    <a:pt x="3943" y="568"/>
                    <a:pt x="3943" y="585"/>
                    <a:pt x="3977" y="585"/>
                  </a:cubicBezTo>
                  <a:cubicBezTo>
                    <a:pt x="3993" y="602"/>
                    <a:pt x="3977" y="619"/>
                    <a:pt x="4010" y="619"/>
                  </a:cubicBezTo>
                  <a:cubicBezTo>
                    <a:pt x="3977" y="652"/>
                    <a:pt x="3960" y="619"/>
                    <a:pt x="3927" y="635"/>
                  </a:cubicBezTo>
                  <a:close/>
                  <a:moveTo>
                    <a:pt x="8471" y="2523"/>
                  </a:moveTo>
                  <a:lnTo>
                    <a:pt x="8455" y="2490"/>
                  </a:lnTo>
                  <a:cubicBezTo>
                    <a:pt x="8471" y="2490"/>
                    <a:pt x="8471" y="2473"/>
                    <a:pt x="8488" y="2473"/>
                  </a:cubicBezTo>
                  <a:cubicBezTo>
                    <a:pt x="8488" y="2490"/>
                    <a:pt x="8488" y="2507"/>
                    <a:pt x="8471" y="2523"/>
                  </a:cubicBezTo>
                  <a:close/>
                  <a:moveTo>
                    <a:pt x="3559" y="6383"/>
                  </a:moveTo>
                  <a:cubicBezTo>
                    <a:pt x="3542" y="6366"/>
                    <a:pt x="3509" y="6416"/>
                    <a:pt x="3475" y="6433"/>
                  </a:cubicBezTo>
                  <a:cubicBezTo>
                    <a:pt x="3459" y="6416"/>
                    <a:pt x="3442" y="6433"/>
                    <a:pt x="3442" y="6400"/>
                  </a:cubicBezTo>
                  <a:cubicBezTo>
                    <a:pt x="3475" y="6400"/>
                    <a:pt x="3459" y="6316"/>
                    <a:pt x="3526" y="6316"/>
                  </a:cubicBezTo>
                  <a:cubicBezTo>
                    <a:pt x="3542" y="6350"/>
                    <a:pt x="3576" y="6366"/>
                    <a:pt x="3559" y="6383"/>
                  </a:cubicBezTo>
                  <a:close/>
                  <a:moveTo>
                    <a:pt x="3726" y="6500"/>
                  </a:moveTo>
                  <a:cubicBezTo>
                    <a:pt x="3676" y="6517"/>
                    <a:pt x="3726" y="6517"/>
                    <a:pt x="3743" y="6533"/>
                  </a:cubicBezTo>
                  <a:cubicBezTo>
                    <a:pt x="3693" y="6517"/>
                    <a:pt x="3676" y="6567"/>
                    <a:pt x="3626" y="6533"/>
                  </a:cubicBezTo>
                  <a:cubicBezTo>
                    <a:pt x="3626" y="6500"/>
                    <a:pt x="3659" y="6483"/>
                    <a:pt x="3626" y="6450"/>
                  </a:cubicBezTo>
                  <a:cubicBezTo>
                    <a:pt x="3659" y="6450"/>
                    <a:pt x="3693" y="6467"/>
                    <a:pt x="3726" y="6500"/>
                  </a:cubicBezTo>
                  <a:close/>
                  <a:moveTo>
                    <a:pt x="4328" y="8856"/>
                  </a:moveTo>
                  <a:cubicBezTo>
                    <a:pt x="4328" y="8856"/>
                    <a:pt x="4344" y="8873"/>
                    <a:pt x="4344" y="8873"/>
                  </a:cubicBezTo>
                  <a:cubicBezTo>
                    <a:pt x="4344" y="8856"/>
                    <a:pt x="4361" y="8856"/>
                    <a:pt x="4361" y="8856"/>
                  </a:cubicBezTo>
                  <a:cubicBezTo>
                    <a:pt x="4361" y="8873"/>
                    <a:pt x="4361" y="8889"/>
                    <a:pt x="4378" y="8889"/>
                  </a:cubicBezTo>
                  <a:cubicBezTo>
                    <a:pt x="4361" y="8906"/>
                    <a:pt x="4311" y="8889"/>
                    <a:pt x="4328" y="8856"/>
                  </a:cubicBezTo>
                  <a:close/>
                  <a:moveTo>
                    <a:pt x="2807" y="5932"/>
                  </a:moveTo>
                  <a:cubicBezTo>
                    <a:pt x="2857" y="5982"/>
                    <a:pt x="2740" y="6015"/>
                    <a:pt x="2807" y="6015"/>
                  </a:cubicBezTo>
                  <a:cubicBezTo>
                    <a:pt x="2774" y="6032"/>
                    <a:pt x="2774" y="6066"/>
                    <a:pt x="2740" y="6049"/>
                  </a:cubicBezTo>
                  <a:cubicBezTo>
                    <a:pt x="2740" y="6049"/>
                    <a:pt x="2740" y="6049"/>
                    <a:pt x="2740" y="6066"/>
                  </a:cubicBezTo>
                  <a:cubicBezTo>
                    <a:pt x="2790" y="6082"/>
                    <a:pt x="2757" y="6116"/>
                    <a:pt x="2790" y="6132"/>
                  </a:cubicBezTo>
                  <a:cubicBezTo>
                    <a:pt x="2790" y="6132"/>
                    <a:pt x="2774" y="6082"/>
                    <a:pt x="2790" y="6099"/>
                  </a:cubicBezTo>
                  <a:cubicBezTo>
                    <a:pt x="2790" y="6166"/>
                    <a:pt x="2857" y="6132"/>
                    <a:pt x="2874" y="6183"/>
                  </a:cubicBezTo>
                  <a:cubicBezTo>
                    <a:pt x="2841" y="6199"/>
                    <a:pt x="2857" y="6233"/>
                    <a:pt x="2841" y="6249"/>
                  </a:cubicBezTo>
                  <a:cubicBezTo>
                    <a:pt x="2807" y="6216"/>
                    <a:pt x="2774" y="6166"/>
                    <a:pt x="2740" y="6166"/>
                  </a:cubicBezTo>
                  <a:cubicBezTo>
                    <a:pt x="2774" y="6132"/>
                    <a:pt x="2724" y="6116"/>
                    <a:pt x="2740" y="6082"/>
                  </a:cubicBezTo>
                  <a:cubicBezTo>
                    <a:pt x="2724" y="6099"/>
                    <a:pt x="2707" y="6116"/>
                    <a:pt x="2707" y="6099"/>
                  </a:cubicBezTo>
                  <a:cubicBezTo>
                    <a:pt x="2724" y="6082"/>
                    <a:pt x="2707" y="6049"/>
                    <a:pt x="2707" y="6032"/>
                  </a:cubicBezTo>
                  <a:cubicBezTo>
                    <a:pt x="2740" y="6032"/>
                    <a:pt x="2757" y="6015"/>
                    <a:pt x="2757" y="5982"/>
                  </a:cubicBezTo>
                  <a:cubicBezTo>
                    <a:pt x="2740" y="5999"/>
                    <a:pt x="2724" y="5965"/>
                    <a:pt x="2724" y="5949"/>
                  </a:cubicBezTo>
                  <a:cubicBezTo>
                    <a:pt x="2757" y="5932"/>
                    <a:pt x="2774" y="5949"/>
                    <a:pt x="2807" y="5932"/>
                  </a:cubicBezTo>
                  <a:close/>
                  <a:moveTo>
                    <a:pt x="3425" y="6266"/>
                  </a:moveTo>
                  <a:cubicBezTo>
                    <a:pt x="3392" y="6249"/>
                    <a:pt x="3325" y="6233"/>
                    <a:pt x="3325" y="6183"/>
                  </a:cubicBezTo>
                  <a:cubicBezTo>
                    <a:pt x="3325" y="6199"/>
                    <a:pt x="3342" y="6199"/>
                    <a:pt x="3359" y="6183"/>
                  </a:cubicBezTo>
                  <a:cubicBezTo>
                    <a:pt x="3375" y="6233"/>
                    <a:pt x="3409" y="6199"/>
                    <a:pt x="3425" y="6266"/>
                  </a:cubicBezTo>
                  <a:close/>
                  <a:moveTo>
                    <a:pt x="2256" y="1738"/>
                  </a:moveTo>
                  <a:cubicBezTo>
                    <a:pt x="2272" y="1755"/>
                    <a:pt x="2222" y="1788"/>
                    <a:pt x="2272" y="1805"/>
                  </a:cubicBezTo>
                  <a:cubicBezTo>
                    <a:pt x="2239" y="1772"/>
                    <a:pt x="2289" y="1772"/>
                    <a:pt x="2289" y="1788"/>
                  </a:cubicBezTo>
                  <a:cubicBezTo>
                    <a:pt x="2256" y="1788"/>
                    <a:pt x="2306" y="1838"/>
                    <a:pt x="2272" y="1855"/>
                  </a:cubicBezTo>
                  <a:cubicBezTo>
                    <a:pt x="2239" y="1838"/>
                    <a:pt x="2222" y="1838"/>
                    <a:pt x="2206" y="1805"/>
                  </a:cubicBezTo>
                  <a:cubicBezTo>
                    <a:pt x="2206" y="1788"/>
                    <a:pt x="2206" y="1755"/>
                    <a:pt x="2172" y="1721"/>
                  </a:cubicBezTo>
                  <a:cubicBezTo>
                    <a:pt x="2222" y="1688"/>
                    <a:pt x="2239" y="1788"/>
                    <a:pt x="2256" y="1738"/>
                  </a:cubicBezTo>
                  <a:close/>
                  <a:moveTo>
                    <a:pt x="3024" y="2423"/>
                  </a:moveTo>
                  <a:cubicBezTo>
                    <a:pt x="3041" y="2440"/>
                    <a:pt x="3091" y="2406"/>
                    <a:pt x="3091" y="2473"/>
                  </a:cubicBezTo>
                  <a:cubicBezTo>
                    <a:pt x="3074" y="2490"/>
                    <a:pt x="3024" y="2457"/>
                    <a:pt x="3024" y="2423"/>
                  </a:cubicBezTo>
                  <a:close/>
                  <a:moveTo>
                    <a:pt x="3826" y="3927"/>
                  </a:moveTo>
                  <a:cubicBezTo>
                    <a:pt x="3793" y="3910"/>
                    <a:pt x="3810" y="3910"/>
                    <a:pt x="3760" y="3910"/>
                  </a:cubicBezTo>
                  <a:cubicBezTo>
                    <a:pt x="3743" y="3944"/>
                    <a:pt x="3743" y="3960"/>
                    <a:pt x="3760" y="3994"/>
                  </a:cubicBezTo>
                  <a:cubicBezTo>
                    <a:pt x="3693" y="4044"/>
                    <a:pt x="3693" y="3893"/>
                    <a:pt x="3659" y="3944"/>
                  </a:cubicBezTo>
                  <a:lnTo>
                    <a:pt x="3643" y="3910"/>
                  </a:lnTo>
                  <a:cubicBezTo>
                    <a:pt x="3659" y="3860"/>
                    <a:pt x="3743" y="3810"/>
                    <a:pt x="3776" y="3893"/>
                  </a:cubicBezTo>
                  <a:cubicBezTo>
                    <a:pt x="3810" y="3860"/>
                    <a:pt x="3843" y="3877"/>
                    <a:pt x="3876" y="3877"/>
                  </a:cubicBezTo>
                  <a:cubicBezTo>
                    <a:pt x="3860" y="3910"/>
                    <a:pt x="3860" y="3910"/>
                    <a:pt x="3826" y="3927"/>
                  </a:cubicBezTo>
                  <a:close/>
                  <a:moveTo>
                    <a:pt x="4010" y="5949"/>
                  </a:moveTo>
                  <a:cubicBezTo>
                    <a:pt x="3960" y="5949"/>
                    <a:pt x="3943" y="5949"/>
                    <a:pt x="3927" y="5965"/>
                  </a:cubicBezTo>
                  <a:cubicBezTo>
                    <a:pt x="3927" y="5949"/>
                    <a:pt x="3860" y="5932"/>
                    <a:pt x="3826" y="5932"/>
                  </a:cubicBezTo>
                  <a:cubicBezTo>
                    <a:pt x="3843" y="5882"/>
                    <a:pt x="3776" y="5882"/>
                    <a:pt x="3776" y="5848"/>
                  </a:cubicBezTo>
                  <a:cubicBezTo>
                    <a:pt x="3793" y="5882"/>
                    <a:pt x="3826" y="5848"/>
                    <a:pt x="3826" y="5832"/>
                  </a:cubicBezTo>
                  <a:cubicBezTo>
                    <a:pt x="3826" y="5815"/>
                    <a:pt x="3776" y="5832"/>
                    <a:pt x="3793" y="5798"/>
                  </a:cubicBezTo>
                  <a:cubicBezTo>
                    <a:pt x="3793" y="5815"/>
                    <a:pt x="3810" y="5782"/>
                    <a:pt x="3826" y="5798"/>
                  </a:cubicBezTo>
                  <a:cubicBezTo>
                    <a:pt x="3843" y="5832"/>
                    <a:pt x="3843" y="5865"/>
                    <a:pt x="3843" y="5882"/>
                  </a:cubicBezTo>
                  <a:cubicBezTo>
                    <a:pt x="3893" y="5865"/>
                    <a:pt x="3910" y="5915"/>
                    <a:pt x="3960" y="5899"/>
                  </a:cubicBezTo>
                  <a:cubicBezTo>
                    <a:pt x="3960" y="5949"/>
                    <a:pt x="3993" y="5899"/>
                    <a:pt x="4010" y="5949"/>
                  </a:cubicBezTo>
                  <a:close/>
                  <a:moveTo>
                    <a:pt x="3826" y="4712"/>
                  </a:moveTo>
                  <a:cubicBezTo>
                    <a:pt x="3843" y="4762"/>
                    <a:pt x="3876" y="4846"/>
                    <a:pt x="3910" y="4896"/>
                  </a:cubicBezTo>
                  <a:cubicBezTo>
                    <a:pt x="3826" y="4879"/>
                    <a:pt x="3760" y="4812"/>
                    <a:pt x="3776" y="4696"/>
                  </a:cubicBezTo>
                  <a:cubicBezTo>
                    <a:pt x="3760" y="4696"/>
                    <a:pt x="3760" y="4696"/>
                    <a:pt x="3760" y="4696"/>
                  </a:cubicBezTo>
                  <a:cubicBezTo>
                    <a:pt x="3776" y="4662"/>
                    <a:pt x="3776" y="4729"/>
                    <a:pt x="3793" y="4712"/>
                  </a:cubicBezTo>
                  <a:lnTo>
                    <a:pt x="3776" y="4662"/>
                  </a:lnTo>
                  <a:cubicBezTo>
                    <a:pt x="3810" y="4629"/>
                    <a:pt x="3860" y="4679"/>
                    <a:pt x="3860" y="4712"/>
                  </a:cubicBezTo>
                  <a:cubicBezTo>
                    <a:pt x="3843" y="4712"/>
                    <a:pt x="3843" y="4712"/>
                    <a:pt x="3826" y="4712"/>
                  </a:cubicBezTo>
                  <a:close/>
                  <a:moveTo>
                    <a:pt x="3776" y="5731"/>
                  </a:moveTo>
                  <a:cubicBezTo>
                    <a:pt x="3743" y="5698"/>
                    <a:pt x="3726" y="5715"/>
                    <a:pt x="3760" y="5681"/>
                  </a:cubicBezTo>
                  <a:cubicBezTo>
                    <a:pt x="3726" y="5665"/>
                    <a:pt x="3709" y="5631"/>
                    <a:pt x="3693" y="5581"/>
                  </a:cubicBezTo>
                  <a:cubicBezTo>
                    <a:pt x="3676" y="5614"/>
                    <a:pt x="3676" y="5648"/>
                    <a:pt x="3659" y="5665"/>
                  </a:cubicBezTo>
                  <a:cubicBezTo>
                    <a:pt x="3693" y="5681"/>
                    <a:pt x="3709" y="5748"/>
                    <a:pt x="3659" y="5748"/>
                  </a:cubicBezTo>
                  <a:cubicBezTo>
                    <a:pt x="3676" y="5798"/>
                    <a:pt x="3709" y="5782"/>
                    <a:pt x="3726" y="5815"/>
                  </a:cubicBezTo>
                  <a:cubicBezTo>
                    <a:pt x="3743" y="5798"/>
                    <a:pt x="3693" y="5782"/>
                    <a:pt x="3676" y="5748"/>
                  </a:cubicBezTo>
                  <a:cubicBezTo>
                    <a:pt x="3709" y="5715"/>
                    <a:pt x="3760" y="5782"/>
                    <a:pt x="3776" y="5731"/>
                  </a:cubicBezTo>
                  <a:close/>
                  <a:moveTo>
                    <a:pt x="5113" y="9207"/>
                  </a:moveTo>
                  <a:cubicBezTo>
                    <a:pt x="5146" y="9190"/>
                    <a:pt x="5113" y="9190"/>
                    <a:pt x="5113" y="9173"/>
                  </a:cubicBezTo>
                  <a:cubicBezTo>
                    <a:pt x="5113" y="9157"/>
                    <a:pt x="5130" y="9173"/>
                    <a:pt x="5146" y="9173"/>
                  </a:cubicBezTo>
                  <a:cubicBezTo>
                    <a:pt x="5146" y="9157"/>
                    <a:pt x="5130" y="9107"/>
                    <a:pt x="5146" y="9107"/>
                  </a:cubicBezTo>
                  <a:cubicBezTo>
                    <a:pt x="5163" y="9140"/>
                    <a:pt x="5146" y="9140"/>
                    <a:pt x="5163" y="9157"/>
                  </a:cubicBezTo>
                  <a:cubicBezTo>
                    <a:pt x="5146" y="9157"/>
                    <a:pt x="5163" y="9190"/>
                    <a:pt x="5146" y="9190"/>
                  </a:cubicBezTo>
                  <a:cubicBezTo>
                    <a:pt x="5163" y="9224"/>
                    <a:pt x="5196" y="9173"/>
                    <a:pt x="5180" y="9207"/>
                  </a:cubicBezTo>
                  <a:cubicBezTo>
                    <a:pt x="5180" y="9224"/>
                    <a:pt x="5146" y="9207"/>
                    <a:pt x="5146" y="9240"/>
                  </a:cubicBezTo>
                  <a:cubicBezTo>
                    <a:pt x="5146" y="9173"/>
                    <a:pt x="5146" y="9240"/>
                    <a:pt x="5113" y="9207"/>
                  </a:cubicBezTo>
                  <a:close/>
                  <a:moveTo>
                    <a:pt x="4511" y="8923"/>
                  </a:moveTo>
                  <a:cubicBezTo>
                    <a:pt x="4511" y="8923"/>
                    <a:pt x="4511" y="8923"/>
                    <a:pt x="4528" y="8923"/>
                  </a:cubicBezTo>
                  <a:cubicBezTo>
                    <a:pt x="4528" y="8889"/>
                    <a:pt x="4495" y="8856"/>
                    <a:pt x="4545" y="8856"/>
                  </a:cubicBezTo>
                  <a:cubicBezTo>
                    <a:pt x="4511" y="8806"/>
                    <a:pt x="4545" y="8806"/>
                    <a:pt x="4495" y="8806"/>
                  </a:cubicBezTo>
                  <a:cubicBezTo>
                    <a:pt x="4528" y="8756"/>
                    <a:pt x="4562" y="8722"/>
                    <a:pt x="4628" y="8689"/>
                  </a:cubicBezTo>
                  <a:cubicBezTo>
                    <a:pt x="4679" y="8789"/>
                    <a:pt x="4595" y="8839"/>
                    <a:pt x="4628" y="8906"/>
                  </a:cubicBezTo>
                  <a:cubicBezTo>
                    <a:pt x="4595" y="8923"/>
                    <a:pt x="4612" y="8939"/>
                    <a:pt x="4578" y="8956"/>
                  </a:cubicBezTo>
                  <a:cubicBezTo>
                    <a:pt x="4562" y="8889"/>
                    <a:pt x="4511" y="8956"/>
                    <a:pt x="4511" y="8923"/>
                  </a:cubicBezTo>
                  <a:close/>
                  <a:moveTo>
                    <a:pt x="4411" y="8204"/>
                  </a:moveTo>
                  <a:cubicBezTo>
                    <a:pt x="4445" y="8221"/>
                    <a:pt x="4411" y="8238"/>
                    <a:pt x="4411" y="8254"/>
                  </a:cubicBezTo>
                  <a:cubicBezTo>
                    <a:pt x="4428" y="8254"/>
                    <a:pt x="4428" y="8238"/>
                    <a:pt x="4445" y="8254"/>
                  </a:cubicBezTo>
                  <a:cubicBezTo>
                    <a:pt x="4428" y="8288"/>
                    <a:pt x="4394" y="8254"/>
                    <a:pt x="4394" y="8221"/>
                  </a:cubicBezTo>
                  <a:close/>
                  <a:moveTo>
                    <a:pt x="4044" y="8438"/>
                  </a:moveTo>
                  <a:cubicBezTo>
                    <a:pt x="4044" y="8422"/>
                    <a:pt x="4060" y="8422"/>
                    <a:pt x="4060" y="8405"/>
                  </a:cubicBezTo>
                  <a:lnTo>
                    <a:pt x="4127" y="8371"/>
                  </a:lnTo>
                  <a:cubicBezTo>
                    <a:pt x="4144" y="8371"/>
                    <a:pt x="4144" y="8388"/>
                    <a:pt x="4144" y="8388"/>
                  </a:cubicBezTo>
                  <a:cubicBezTo>
                    <a:pt x="4177" y="8371"/>
                    <a:pt x="4177" y="8371"/>
                    <a:pt x="4211" y="8405"/>
                  </a:cubicBezTo>
                  <a:cubicBezTo>
                    <a:pt x="4177" y="8438"/>
                    <a:pt x="4177" y="8388"/>
                    <a:pt x="4161" y="8405"/>
                  </a:cubicBezTo>
                  <a:cubicBezTo>
                    <a:pt x="4177" y="8422"/>
                    <a:pt x="4144" y="8422"/>
                    <a:pt x="4161" y="8455"/>
                  </a:cubicBezTo>
                  <a:cubicBezTo>
                    <a:pt x="4127" y="8455"/>
                    <a:pt x="4094" y="8472"/>
                    <a:pt x="4060" y="8472"/>
                  </a:cubicBezTo>
                  <a:close/>
                  <a:moveTo>
                    <a:pt x="4879" y="8171"/>
                  </a:moveTo>
                  <a:cubicBezTo>
                    <a:pt x="4862" y="8188"/>
                    <a:pt x="4846" y="8154"/>
                    <a:pt x="4812" y="8188"/>
                  </a:cubicBezTo>
                  <a:cubicBezTo>
                    <a:pt x="4795" y="8171"/>
                    <a:pt x="4779" y="8137"/>
                    <a:pt x="4795" y="8137"/>
                  </a:cubicBezTo>
                  <a:cubicBezTo>
                    <a:pt x="4812" y="8171"/>
                    <a:pt x="4846" y="8137"/>
                    <a:pt x="4862" y="8121"/>
                  </a:cubicBezTo>
                  <a:close/>
                  <a:moveTo>
                    <a:pt x="2306" y="4980"/>
                  </a:moveTo>
                  <a:cubicBezTo>
                    <a:pt x="2339" y="4963"/>
                    <a:pt x="2389" y="4996"/>
                    <a:pt x="2339" y="5013"/>
                  </a:cubicBezTo>
                  <a:cubicBezTo>
                    <a:pt x="2339" y="4996"/>
                    <a:pt x="2323" y="4980"/>
                    <a:pt x="2306" y="4980"/>
                  </a:cubicBezTo>
                  <a:close/>
                  <a:moveTo>
                    <a:pt x="3475" y="7202"/>
                  </a:moveTo>
                  <a:cubicBezTo>
                    <a:pt x="3459" y="7202"/>
                    <a:pt x="3459" y="7185"/>
                    <a:pt x="3475" y="7168"/>
                  </a:cubicBezTo>
                  <a:cubicBezTo>
                    <a:pt x="3509" y="7202"/>
                    <a:pt x="3509" y="7135"/>
                    <a:pt x="3509" y="7118"/>
                  </a:cubicBezTo>
                  <a:cubicBezTo>
                    <a:pt x="3526" y="7135"/>
                    <a:pt x="3526" y="7168"/>
                    <a:pt x="3526" y="7185"/>
                  </a:cubicBezTo>
                  <a:close/>
                  <a:moveTo>
                    <a:pt x="4411" y="8889"/>
                  </a:moveTo>
                  <a:cubicBezTo>
                    <a:pt x="4411" y="8856"/>
                    <a:pt x="4445" y="8856"/>
                    <a:pt x="4461" y="8856"/>
                  </a:cubicBezTo>
                  <a:cubicBezTo>
                    <a:pt x="4461" y="8839"/>
                    <a:pt x="4411" y="8823"/>
                    <a:pt x="4394" y="8806"/>
                  </a:cubicBezTo>
                  <a:cubicBezTo>
                    <a:pt x="4378" y="8823"/>
                    <a:pt x="4411" y="8839"/>
                    <a:pt x="4361" y="8839"/>
                  </a:cubicBezTo>
                  <a:cubicBezTo>
                    <a:pt x="4378" y="8856"/>
                    <a:pt x="4394" y="8873"/>
                    <a:pt x="4411" y="8889"/>
                  </a:cubicBezTo>
                  <a:close/>
                  <a:moveTo>
                    <a:pt x="3776" y="3693"/>
                  </a:moveTo>
                  <a:cubicBezTo>
                    <a:pt x="3826" y="3726"/>
                    <a:pt x="3810" y="3760"/>
                    <a:pt x="3793" y="3827"/>
                  </a:cubicBezTo>
                  <a:cubicBezTo>
                    <a:pt x="3810" y="3843"/>
                    <a:pt x="3843" y="3843"/>
                    <a:pt x="3876" y="3827"/>
                  </a:cubicBezTo>
                  <a:cubicBezTo>
                    <a:pt x="3843" y="3743"/>
                    <a:pt x="3943" y="3793"/>
                    <a:pt x="3943" y="3743"/>
                  </a:cubicBezTo>
                  <a:cubicBezTo>
                    <a:pt x="3910" y="3693"/>
                    <a:pt x="3843" y="3710"/>
                    <a:pt x="3810" y="3660"/>
                  </a:cubicBezTo>
                  <a:cubicBezTo>
                    <a:pt x="3793" y="3660"/>
                    <a:pt x="3810" y="3693"/>
                    <a:pt x="3776" y="3693"/>
                  </a:cubicBezTo>
                  <a:close/>
                  <a:moveTo>
                    <a:pt x="2841" y="1086"/>
                  </a:moveTo>
                  <a:cubicBezTo>
                    <a:pt x="2841" y="1036"/>
                    <a:pt x="2824" y="1070"/>
                    <a:pt x="2807" y="1020"/>
                  </a:cubicBezTo>
                  <a:cubicBezTo>
                    <a:pt x="2824" y="1086"/>
                    <a:pt x="2724" y="1020"/>
                    <a:pt x="2790" y="1120"/>
                  </a:cubicBezTo>
                  <a:cubicBezTo>
                    <a:pt x="2807" y="1120"/>
                    <a:pt x="2841" y="1086"/>
                    <a:pt x="2857" y="1103"/>
                  </a:cubicBezTo>
                  <a:cubicBezTo>
                    <a:pt x="2857" y="1086"/>
                    <a:pt x="2841" y="1086"/>
                    <a:pt x="2841" y="1086"/>
                  </a:cubicBezTo>
                  <a:close/>
                  <a:moveTo>
                    <a:pt x="3041" y="1538"/>
                  </a:moveTo>
                  <a:cubicBezTo>
                    <a:pt x="3024" y="1521"/>
                    <a:pt x="2991" y="1554"/>
                    <a:pt x="2974" y="1521"/>
                  </a:cubicBezTo>
                  <a:cubicBezTo>
                    <a:pt x="2991" y="1504"/>
                    <a:pt x="2991" y="1504"/>
                    <a:pt x="2991" y="1487"/>
                  </a:cubicBezTo>
                  <a:cubicBezTo>
                    <a:pt x="3008" y="1538"/>
                    <a:pt x="3058" y="1521"/>
                    <a:pt x="3041" y="1538"/>
                  </a:cubicBezTo>
                  <a:close/>
                  <a:moveTo>
                    <a:pt x="2640" y="1638"/>
                  </a:moveTo>
                  <a:cubicBezTo>
                    <a:pt x="2657" y="1638"/>
                    <a:pt x="2673" y="1671"/>
                    <a:pt x="2673" y="1705"/>
                  </a:cubicBezTo>
                  <a:cubicBezTo>
                    <a:pt x="2673" y="1671"/>
                    <a:pt x="2623" y="1671"/>
                    <a:pt x="2640" y="1638"/>
                  </a:cubicBezTo>
                  <a:close/>
                  <a:moveTo>
                    <a:pt x="2841" y="752"/>
                  </a:moveTo>
                  <a:cubicBezTo>
                    <a:pt x="2824" y="719"/>
                    <a:pt x="2807" y="702"/>
                    <a:pt x="2790" y="702"/>
                  </a:cubicBezTo>
                  <a:cubicBezTo>
                    <a:pt x="2807" y="685"/>
                    <a:pt x="2807" y="685"/>
                    <a:pt x="2824" y="669"/>
                  </a:cubicBezTo>
                  <a:cubicBezTo>
                    <a:pt x="2841" y="702"/>
                    <a:pt x="2807" y="702"/>
                    <a:pt x="2857" y="702"/>
                  </a:cubicBezTo>
                  <a:cubicBezTo>
                    <a:pt x="2824" y="719"/>
                    <a:pt x="2857" y="736"/>
                    <a:pt x="2841" y="752"/>
                  </a:cubicBezTo>
                  <a:close/>
                  <a:moveTo>
                    <a:pt x="5297" y="9073"/>
                  </a:moveTo>
                  <a:cubicBezTo>
                    <a:pt x="5330" y="9056"/>
                    <a:pt x="5414" y="9023"/>
                    <a:pt x="5414" y="9056"/>
                  </a:cubicBezTo>
                  <a:cubicBezTo>
                    <a:pt x="5397" y="9056"/>
                    <a:pt x="5364" y="9123"/>
                    <a:pt x="5347" y="9140"/>
                  </a:cubicBezTo>
                  <a:cubicBezTo>
                    <a:pt x="5330" y="9123"/>
                    <a:pt x="5297" y="9123"/>
                    <a:pt x="5297" y="9073"/>
                  </a:cubicBezTo>
                  <a:close/>
                  <a:moveTo>
                    <a:pt x="7803" y="7619"/>
                  </a:moveTo>
                  <a:cubicBezTo>
                    <a:pt x="7803" y="7586"/>
                    <a:pt x="7770" y="7636"/>
                    <a:pt x="7753" y="7603"/>
                  </a:cubicBezTo>
                  <a:cubicBezTo>
                    <a:pt x="7770" y="7603"/>
                    <a:pt x="7770" y="7553"/>
                    <a:pt x="7803" y="7569"/>
                  </a:cubicBezTo>
                  <a:cubicBezTo>
                    <a:pt x="7770" y="7586"/>
                    <a:pt x="7836" y="7603"/>
                    <a:pt x="7803" y="7619"/>
                  </a:cubicBezTo>
                  <a:close/>
                  <a:moveTo>
                    <a:pt x="5213" y="7987"/>
                  </a:moveTo>
                  <a:cubicBezTo>
                    <a:pt x="5230" y="8020"/>
                    <a:pt x="5213" y="8037"/>
                    <a:pt x="5213" y="8071"/>
                  </a:cubicBezTo>
                  <a:cubicBezTo>
                    <a:pt x="5180" y="8054"/>
                    <a:pt x="5180" y="8037"/>
                    <a:pt x="5146" y="8020"/>
                  </a:cubicBezTo>
                  <a:cubicBezTo>
                    <a:pt x="5180" y="8004"/>
                    <a:pt x="5163" y="7987"/>
                    <a:pt x="5196" y="7987"/>
                  </a:cubicBezTo>
                  <a:cubicBezTo>
                    <a:pt x="5196" y="7987"/>
                    <a:pt x="5196" y="8004"/>
                    <a:pt x="5213" y="7987"/>
                  </a:cubicBezTo>
                  <a:close/>
                  <a:moveTo>
                    <a:pt x="6049" y="9207"/>
                  </a:moveTo>
                  <a:cubicBezTo>
                    <a:pt x="6082" y="9190"/>
                    <a:pt x="6049" y="9173"/>
                    <a:pt x="6049" y="9157"/>
                  </a:cubicBezTo>
                  <a:cubicBezTo>
                    <a:pt x="6082" y="9140"/>
                    <a:pt x="6115" y="9140"/>
                    <a:pt x="6132" y="9173"/>
                  </a:cubicBezTo>
                  <a:cubicBezTo>
                    <a:pt x="6115" y="9207"/>
                    <a:pt x="6099" y="9207"/>
                    <a:pt x="6099" y="9257"/>
                  </a:cubicBezTo>
                  <a:cubicBezTo>
                    <a:pt x="6082" y="9224"/>
                    <a:pt x="6065" y="9240"/>
                    <a:pt x="6049" y="9207"/>
                  </a:cubicBezTo>
                  <a:close/>
                  <a:moveTo>
                    <a:pt x="4311" y="6116"/>
                  </a:moveTo>
                  <a:cubicBezTo>
                    <a:pt x="4344" y="6099"/>
                    <a:pt x="4344" y="6099"/>
                    <a:pt x="4361" y="6082"/>
                  </a:cubicBezTo>
                  <a:cubicBezTo>
                    <a:pt x="4361" y="6099"/>
                    <a:pt x="4378" y="6116"/>
                    <a:pt x="4378" y="6116"/>
                  </a:cubicBezTo>
                  <a:cubicBezTo>
                    <a:pt x="4344" y="6116"/>
                    <a:pt x="4344" y="6149"/>
                    <a:pt x="4311" y="6116"/>
                  </a:cubicBezTo>
                  <a:close/>
                  <a:moveTo>
                    <a:pt x="5998" y="9040"/>
                  </a:moveTo>
                  <a:cubicBezTo>
                    <a:pt x="6015" y="9040"/>
                    <a:pt x="5998" y="9040"/>
                    <a:pt x="6015" y="9073"/>
                  </a:cubicBezTo>
                  <a:cubicBezTo>
                    <a:pt x="6032" y="9073"/>
                    <a:pt x="6032" y="9056"/>
                    <a:pt x="6049" y="9073"/>
                  </a:cubicBezTo>
                  <a:cubicBezTo>
                    <a:pt x="6032" y="9090"/>
                    <a:pt x="6032" y="9090"/>
                    <a:pt x="6032" y="9107"/>
                  </a:cubicBezTo>
                  <a:cubicBezTo>
                    <a:pt x="6015" y="9073"/>
                    <a:pt x="5998" y="9090"/>
                    <a:pt x="5982" y="9073"/>
                  </a:cubicBezTo>
                  <a:cubicBezTo>
                    <a:pt x="5998" y="9056"/>
                    <a:pt x="5982" y="9040"/>
                    <a:pt x="5998" y="9040"/>
                  </a:cubicBezTo>
                  <a:close/>
                  <a:moveTo>
                    <a:pt x="3242" y="5498"/>
                  </a:moveTo>
                  <a:cubicBezTo>
                    <a:pt x="3208" y="5514"/>
                    <a:pt x="3175" y="5464"/>
                    <a:pt x="3191" y="5447"/>
                  </a:cubicBezTo>
                  <a:cubicBezTo>
                    <a:pt x="3208" y="5464"/>
                    <a:pt x="3225" y="5464"/>
                    <a:pt x="3242" y="5498"/>
                  </a:cubicBezTo>
                  <a:close/>
                  <a:moveTo>
                    <a:pt x="3359" y="5865"/>
                  </a:moveTo>
                  <a:cubicBezTo>
                    <a:pt x="3425" y="5848"/>
                    <a:pt x="3425" y="5782"/>
                    <a:pt x="3475" y="5848"/>
                  </a:cubicBezTo>
                  <a:cubicBezTo>
                    <a:pt x="3409" y="5899"/>
                    <a:pt x="3392" y="5915"/>
                    <a:pt x="3325" y="5882"/>
                  </a:cubicBezTo>
                  <a:cubicBezTo>
                    <a:pt x="3292" y="5865"/>
                    <a:pt x="3308" y="5815"/>
                    <a:pt x="3292" y="5832"/>
                  </a:cubicBezTo>
                  <a:cubicBezTo>
                    <a:pt x="3292" y="5848"/>
                    <a:pt x="3275" y="5848"/>
                    <a:pt x="3275" y="5832"/>
                  </a:cubicBezTo>
                  <a:lnTo>
                    <a:pt x="3308" y="5815"/>
                  </a:lnTo>
                  <a:cubicBezTo>
                    <a:pt x="3325" y="5815"/>
                    <a:pt x="3342" y="5865"/>
                    <a:pt x="3359" y="5865"/>
                  </a:cubicBezTo>
                  <a:close/>
                  <a:moveTo>
                    <a:pt x="2289" y="4545"/>
                  </a:moveTo>
                  <a:cubicBezTo>
                    <a:pt x="2306" y="4528"/>
                    <a:pt x="2306" y="4512"/>
                    <a:pt x="2339" y="4495"/>
                  </a:cubicBezTo>
                  <a:cubicBezTo>
                    <a:pt x="2356" y="4545"/>
                    <a:pt x="2356" y="4545"/>
                    <a:pt x="2339" y="4595"/>
                  </a:cubicBezTo>
                  <a:cubicBezTo>
                    <a:pt x="2323" y="4562"/>
                    <a:pt x="2306" y="4595"/>
                    <a:pt x="2289" y="4545"/>
                  </a:cubicBezTo>
                  <a:close/>
                  <a:moveTo>
                    <a:pt x="7118" y="7135"/>
                  </a:moveTo>
                  <a:cubicBezTo>
                    <a:pt x="7168" y="7102"/>
                    <a:pt x="7185" y="7152"/>
                    <a:pt x="7218" y="7135"/>
                  </a:cubicBezTo>
                  <a:cubicBezTo>
                    <a:pt x="7235" y="7168"/>
                    <a:pt x="7202" y="7135"/>
                    <a:pt x="7185" y="7152"/>
                  </a:cubicBezTo>
                  <a:cubicBezTo>
                    <a:pt x="7202" y="7168"/>
                    <a:pt x="7218" y="7168"/>
                    <a:pt x="7218" y="7185"/>
                  </a:cubicBezTo>
                  <a:cubicBezTo>
                    <a:pt x="7218" y="7135"/>
                    <a:pt x="7235" y="7185"/>
                    <a:pt x="7268" y="7168"/>
                  </a:cubicBezTo>
                  <a:cubicBezTo>
                    <a:pt x="7252" y="7202"/>
                    <a:pt x="7285" y="7302"/>
                    <a:pt x="7318" y="7269"/>
                  </a:cubicBezTo>
                  <a:cubicBezTo>
                    <a:pt x="7302" y="7369"/>
                    <a:pt x="7218" y="7386"/>
                    <a:pt x="7151" y="7402"/>
                  </a:cubicBezTo>
                  <a:lnTo>
                    <a:pt x="7168" y="7452"/>
                  </a:lnTo>
                  <a:cubicBezTo>
                    <a:pt x="7151" y="7436"/>
                    <a:pt x="7135" y="7452"/>
                    <a:pt x="7118" y="7436"/>
                  </a:cubicBezTo>
                  <a:cubicBezTo>
                    <a:pt x="7151" y="7486"/>
                    <a:pt x="7151" y="7536"/>
                    <a:pt x="7202" y="7569"/>
                  </a:cubicBezTo>
                  <a:cubicBezTo>
                    <a:pt x="7235" y="7519"/>
                    <a:pt x="7285" y="7486"/>
                    <a:pt x="7302" y="7452"/>
                  </a:cubicBezTo>
                  <a:cubicBezTo>
                    <a:pt x="7318" y="7452"/>
                    <a:pt x="7335" y="7486"/>
                    <a:pt x="7369" y="7452"/>
                  </a:cubicBezTo>
                  <a:cubicBezTo>
                    <a:pt x="7352" y="7469"/>
                    <a:pt x="7369" y="7503"/>
                    <a:pt x="7369" y="7519"/>
                  </a:cubicBezTo>
                  <a:cubicBezTo>
                    <a:pt x="7352" y="7503"/>
                    <a:pt x="7335" y="7469"/>
                    <a:pt x="7302" y="7469"/>
                  </a:cubicBezTo>
                  <a:cubicBezTo>
                    <a:pt x="7318" y="7503"/>
                    <a:pt x="7402" y="7603"/>
                    <a:pt x="7452" y="7553"/>
                  </a:cubicBezTo>
                  <a:cubicBezTo>
                    <a:pt x="7419" y="7519"/>
                    <a:pt x="7502" y="7536"/>
                    <a:pt x="7469" y="7503"/>
                  </a:cubicBezTo>
                  <a:cubicBezTo>
                    <a:pt x="7486" y="7486"/>
                    <a:pt x="7569" y="7503"/>
                    <a:pt x="7552" y="7469"/>
                  </a:cubicBezTo>
                  <a:cubicBezTo>
                    <a:pt x="7603" y="7469"/>
                    <a:pt x="7653" y="7503"/>
                    <a:pt x="7703" y="7486"/>
                  </a:cubicBezTo>
                  <a:cubicBezTo>
                    <a:pt x="7703" y="7486"/>
                    <a:pt x="7703" y="7503"/>
                    <a:pt x="7719" y="7503"/>
                  </a:cubicBezTo>
                  <a:cubicBezTo>
                    <a:pt x="7703" y="7536"/>
                    <a:pt x="7636" y="7569"/>
                    <a:pt x="7619" y="7519"/>
                  </a:cubicBezTo>
                  <a:cubicBezTo>
                    <a:pt x="7586" y="7503"/>
                    <a:pt x="7619" y="7569"/>
                    <a:pt x="7636" y="7603"/>
                  </a:cubicBezTo>
                  <a:cubicBezTo>
                    <a:pt x="7669" y="7569"/>
                    <a:pt x="7669" y="7519"/>
                    <a:pt x="7703" y="7569"/>
                  </a:cubicBezTo>
                  <a:cubicBezTo>
                    <a:pt x="7736" y="7553"/>
                    <a:pt x="7719" y="7519"/>
                    <a:pt x="7753" y="7503"/>
                  </a:cubicBezTo>
                  <a:cubicBezTo>
                    <a:pt x="7719" y="7503"/>
                    <a:pt x="7719" y="7469"/>
                    <a:pt x="7753" y="7469"/>
                  </a:cubicBezTo>
                  <a:cubicBezTo>
                    <a:pt x="7753" y="7419"/>
                    <a:pt x="7719" y="7452"/>
                    <a:pt x="7686" y="7386"/>
                  </a:cubicBezTo>
                  <a:cubicBezTo>
                    <a:pt x="7686" y="7402"/>
                    <a:pt x="7636" y="7436"/>
                    <a:pt x="7619" y="7419"/>
                  </a:cubicBezTo>
                  <a:cubicBezTo>
                    <a:pt x="7619" y="7402"/>
                    <a:pt x="7669" y="7419"/>
                    <a:pt x="7653" y="7369"/>
                  </a:cubicBezTo>
                  <a:cubicBezTo>
                    <a:pt x="7686" y="7369"/>
                    <a:pt x="7753" y="7369"/>
                    <a:pt x="7736" y="7319"/>
                  </a:cubicBezTo>
                  <a:cubicBezTo>
                    <a:pt x="7770" y="7335"/>
                    <a:pt x="7786" y="7319"/>
                    <a:pt x="7803" y="7352"/>
                  </a:cubicBezTo>
                  <a:cubicBezTo>
                    <a:pt x="7803" y="7319"/>
                    <a:pt x="7803" y="7285"/>
                    <a:pt x="7820" y="7252"/>
                  </a:cubicBezTo>
                  <a:cubicBezTo>
                    <a:pt x="7820" y="7269"/>
                    <a:pt x="7770" y="7269"/>
                    <a:pt x="7753" y="7235"/>
                  </a:cubicBezTo>
                  <a:cubicBezTo>
                    <a:pt x="7736" y="7218"/>
                    <a:pt x="7719" y="7252"/>
                    <a:pt x="7736" y="7269"/>
                  </a:cubicBezTo>
                  <a:cubicBezTo>
                    <a:pt x="7686" y="7252"/>
                    <a:pt x="7686" y="7302"/>
                    <a:pt x="7653" y="7269"/>
                  </a:cubicBezTo>
                  <a:cubicBezTo>
                    <a:pt x="7603" y="7302"/>
                    <a:pt x="7569" y="7319"/>
                    <a:pt x="7569" y="7319"/>
                  </a:cubicBezTo>
                  <a:cubicBezTo>
                    <a:pt x="7552" y="7319"/>
                    <a:pt x="7502" y="7302"/>
                    <a:pt x="7536" y="7285"/>
                  </a:cubicBezTo>
                  <a:cubicBezTo>
                    <a:pt x="7486" y="7269"/>
                    <a:pt x="7502" y="7335"/>
                    <a:pt x="7469" y="7285"/>
                  </a:cubicBezTo>
                  <a:cubicBezTo>
                    <a:pt x="7419" y="7319"/>
                    <a:pt x="7435" y="7352"/>
                    <a:pt x="7435" y="7402"/>
                  </a:cubicBezTo>
                  <a:cubicBezTo>
                    <a:pt x="7402" y="7419"/>
                    <a:pt x="7369" y="7402"/>
                    <a:pt x="7318" y="7436"/>
                  </a:cubicBezTo>
                  <a:cubicBezTo>
                    <a:pt x="7302" y="7402"/>
                    <a:pt x="7318" y="7386"/>
                    <a:pt x="7335" y="7402"/>
                  </a:cubicBezTo>
                  <a:cubicBezTo>
                    <a:pt x="7318" y="7319"/>
                    <a:pt x="7452" y="7352"/>
                    <a:pt x="7385" y="7218"/>
                  </a:cubicBezTo>
                  <a:cubicBezTo>
                    <a:pt x="7385" y="7252"/>
                    <a:pt x="7369" y="7252"/>
                    <a:pt x="7352" y="7235"/>
                  </a:cubicBezTo>
                  <a:cubicBezTo>
                    <a:pt x="7335" y="7252"/>
                    <a:pt x="7335" y="7252"/>
                    <a:pt x="7352" y="7269"/>
                  </a:cubicBezTo>
                  <a:cubicBezTo>
                    <a:pt x="7318" y="7285"/>
                    <a:pt x="7318" y="7252"/>
                    <a:pt x="7302" y="7218"/>
                  </a:cubicBezTo>
                  <a:cubicBezTo>
                    <a:pt x="7302" y="7202"/>
                    <a:pt x="7318" y="7185"/>
                    <a:pt x="7318" y="7168"/>
                  </a:cubicBezTo>
                  <a:cubicBezTo>
                    <a:pt x="7285" y="7135"/>
                    <a:pt x="7285" y="7068"/>
                    <a:pt x="7235" y="7001"/>
                  </a:cubicBezTo>
                  <a:cubicBezTo>
                    <a:pt x="7218" y="7018"/>
                    <a:pt x="7168" y="7001"/>
                    <a:pt x="7202" y="7035"/>
                  </a:cubicBezTo>
                  <a:cubicBezTo>
                    <a:pt x="7185" y="7035"/>
                    <a:pt x="7168" y="7018"/>
                    <a:pt x="7151" y="7001"/>
                  </a:cubicBezTo>
                  <a:cubicBezTo>
                    <a:pt x="7168" y="6951"/>
                    <a:pt x="7135" y="6901"/>
                    <a:pt x="7202" y="6868"/>
                  </a:cubicBezTo>
                  <a:cubicBezTo>
                    <a:pt x="7168" y="6817"/>
                    <a:pt x="7218" y="6767"/>
                    <a:pt x="7168" y="6734"/>
                  </a:cubicBezTo>
                  <a:cubicBezTo>
                    <a:pt x="7151" y="6801"/>
                    <a:pt x="7101" y="6817"/>
                    <a:pt x="7151" y="6901"/>
                  </a:cubicBezTo>
                  <a:cubicBezTo>
                    <a:pt x="7101" y="6968"/>
                    <a:pt x="7101" y="7051"/>
                    <a:pt x="7068" y="7135"/>
                  </a:cubicBezTo>
                  <a:cubicBezTo>
                    <a:pt x="7034" y="7135"/>
                    <a:pt x="7034" y="7118"/>
                    <a:pt x="7001" y="7135"/>
                  </a:cubicBezTo>
                  <a:cubicBezTo>
                    <a:pt x="7018" y="7185"/>
                    <a:pt x="7018" y="7218"/>
                    <a:pt x="7001" y="7269"/>
                  </a:cubicBezTo>
                  <a:cubicBezTo>
                    <a:pt x="7018" y="7285"/>
                    <a:pt x="7051" y="7285"/>
                    <a:pt x="7085" y="7302"/>
                  </a:cubicBezTo>
                  <a:cubicBezTo>
                    <a:pt x="7118" y="7252"/>
                    <a:pt x="7135" y="7218"/>
                    <a:pt x="7118" y="7135"/>
                  </a:cubicBezTo>
                  <a:close/>
                  <a:moveTo>
                    <a:pt x="7719" y="7920"/>
                  </a:moveTo>
                  <a:cubicBezTo>
                    <a:pt x="7719" y="7954"/>
                    <a:pt x="7753" y="7987"/>
                    <a:pt x="7703" y="7987"/>
                  </a:cubicBezTo>
                  <a:cubicBezTo>
                    <a:pt x="7703" y="7987"/>
                    <a:pt x="7719" y="7987"/>
                    <a:pt x="7719" y="8004"/>
                  </a:cubicBezTo>
                  <a:cubicBezTo>
                    <a:pt x="7770" y="7987"/>
                    <a:pt x="7736" y="7954"/>
                    <a:pt x="7770" y="7937"/>
                  </a:cubicBezTo>
                  <a:cubicBezTo>
                    <a:pt x="7753" y="7920"/>
                    <a:pt x="7736" y="7920"/>
                    <a:pt x="7719" y="7920"/>
                  </a:cubicBezTo>
                  <a:close/>
                  <a:moveTo>
                    <a:pt x="7536" y="7787"/>
                  </a:moveTo>
                  <a:cubicBezTo>
                    <a:pt x="7519" y="7803"/>
                    <a:pt x="7552" y="7837"/>
                    <a:pt x="7552" y="7853"/>
                  </a:cubicBezTo>
                  <a:cubicBezTo>
                    <a:pt x="7552" y="7853"/>
                    <a:pt x="7536" y="7853"/>
                    <a:pt x="7519" y="7853"/>
                  </a:cubicBezTo>
                  <a:cubicBezTo>
                    <a:pt x="7552" y="7887"/>
                    <a:pt x="7552" y="7920"/>
                    <a:pt x="7569" y="7954"/>
                  </a:cubicBezTo>
                  <a:cubicBezTo>
                    <a:pt x="7603" y="7904"/>
                    <a:pt x="7586" y="7853"/>
                    <a:pt x="7603" y="7820"/>
                  </a:cubicBezTo>
                  <a:cubicBezTo>
                    <a:pt x="7586" y="7803"/>
                    <a:pt x="7586" y="7820"/>
                    <a:pt x="7586" y="7820"/>
                  </a:cubicBezTo>
                  <a:cubicBezTo>
                    <a:pt x="7569" y="7837"/>
                    <a:pt x="7552" y="7820"/>
                    <a:pt x="7536" y="7787"/>
                  </a:cubicBezTo>
                  <a:close/>
                  <a:moveTo>
                    <a:pt x="7419" y="7753"/>
                  </a:moveTo>
                  <a:cubicBezTo>
                    <a:pt x="7435" y="7770"/>
                    <a:pt x="7469" y="7753"/>
                    <a:pt x="7469" y="7720"/>
                  </a:cubicBezTo>
                  <a:cubicBezTo>
                    <a:pt x="7469" y="7770"/>
                    <a:pt x="7469" y="7770"/>
                    <a:pt x="7502" y="7803"/>
                  </a:cubicBezTo>
                  <a:cubicBezTo>
                    <a:pt x="7502" y="7820"/>
                    <a:pt x="7486" y="7803"/>
                    <a:pt x="7486" y="7803"/>
                  </a:cubicBezTo>
                  <a:cubicBezTo>
                    <a:pt x="7502" y="7853"/>
                    <a:pt x="7502" y="7753"/>
                    <a:pt x="7519" y="7736"/>
                  </a:cubicBezTo>
                  <a:cubicBezTo>
                    <a:pt x="7502" y="7720"/>
                    <a:pt x="7502" y="7736"/>
                    <a:pt x="7502" y="7753"/>
                  </a:cubicBezTo>
                  <a:cubicBezTo>
                    <a:pt x="7469" y="7703"/>
                    <a:pt x="7519" y="7686"/>
                    <a:pt x="7486" y="7670"/>
                  </a:cubicBezTo>
                  <a:cubicBezTo>
                    <a:pt x="7469" y="7686"/>
                    <a:pt x="7486" y="7703"/>
                    <a:pt x="7486" y="7720"/>
                  </a:cubicBezTo>
                  <a:cubicBezTo>
                    <a:pt x="7469" y="7703"/>
                    <a:pt x="7452" y="7736"/>
                    <a:pt x="7435" y="7703"/>
                  </a:cubicBezTo>
                  <a:cubicBezTo>
                    <a:pt x="7419" y="7720"/>
                    <a:pt x="7402" y="7736"/>
                    <a:pt x="7419" y="7753"/>
                  </a:cubicBezTo>
                  <a:close/>
                  <a:moveTo>
                    <a:pt x="1554" y="1554"/>
                  </a:moveTo>
                  <a:lnTo>
                    <a:pt x="1537" y="1538"/>
                  </a:lnTo>
                  <a:cubicBezTo>
                    <a:pt x="1587" y="1521"/>
                    <a:pt x="1537" y="1471"/>
                    <a:pt x="1587" y="1471"/>
                  </a:cubicBezTo>
                  <a:cubicBezTo>
                    <a:pt x="1604" y="1521"/>
                    <a:pt x="1571" y="1538"/>
                    <a:pt x="1554" y="1554"/>
                  </a:cubicBezTo>
                  <a:close/>
                  <a:moveTo>
                    <a:pt x="3793" y="5330"/>
                  </a:moveTo>
                  <a:cubicBezTo>
                    <a:pt x="3776" y="5314"/>
                    <a:pt x="3760" y="5297"/>
                    <a:pt x="3743" y="5280"/>
                  </a:cubicBezTo>
                  <a:cubicBezTo>
                    <a:pt x="3743" y="5264"/>
                    <a:pt x="3793" y="5280"/>
                    <a:pt x="3793" y="5247"/>
                  </a:cubicBezTo>
                  <a:cubicBezTo>
                    <a:pt x="3810" y="5297"/>
                    <a:pt x="3810" y="5297"/>
                    <a:pt x="3793" y="5330"/>
                  </a:cubicBezTo>
                  <a:close/>
                  <a:moveTo>
                    <a:pt x="4445" y="5965"/>
                  </a:moveTo>
                  <a:cubicBezTo>
                    <a:pt x="4411" y="6015"/>
                    <a:pt x="4394" y="6032"/>
                    <a:pt x="4361" y="6082"/>
                  </a:cubicBezTo>
                  <a:cubicBezTo>
                    <a:pt x="4378" y="6099"/>
                    <a:pt x="4394" y="6082"/>
                    <a:pt x="4411" y="6116"/>
                  </a:cubicBezTo>
                  <a:cubicBezTo>
                    <a:pt x="4461" y="6066"/>
                    <a:pt x="4478" y="6049"/>
                    <a:pt x="4528" y="6015"/>
                  </a:cubicBezTo>
                  <a:cubicBezTo>
                    <a:pt x="4528" y="5982"/>
                    <a:pt x="4478" y="5999"/>
                    <a:pt x="4495" y="5965"/>
                  </a:cubicBezTo>
                  <a:cubicBezTo>
                    <a:pt x="4495" y="5965"/>
                    <a:pt x="4495" y="5965"/>
                    <a:pt x="4495" y="5982"/>
                  </a:cubicBezTo>
                  <a:cubicBezTo>
                    <a:pt x="4478" y="5999"/>
                    <a:pt x="4461" y="5965"/>
                    <a:pt x="4445" y="5965"/>
                  </a:cubicBezTo>
                  <a:close/>
                  <a:moveTo>
                    <a:pt x="2757" y="3342"/>
                  </a:moveTo>
                  <a:cubicBezTo>
                    <a:pt x="2757" y="3325"/>
                    <a:pt x="2740" y="3325"/>
                    <a:pt x="2740" y="3342"/>
                  </a:cubicBezTo>
                  <a:cubicBezTo>
                    <a:pt x="2724" y="3292"/>
                    <a:pt x="2690" y="3309"/>
                    <a:pt x="2673" y="3275"/>
                  </a:cubicBezTo>
                  <a:cubicBezTo>
                    <a:pt x="2724" y="3259"/>
                    <a:pt x="2707" y="3325"/>
                    <a:pt x="2757" y="3259"/>
                  </a:cubicBezTo>
                  <a:cubicBezTo>
                    <a:pt x="2774" y="3292"/>
                    <a:pt x="2774" y="3309"/>
                    <a:pt x="2757" y="3342"/>
                  </a:cubicBezTo>
                  <a:close/>
                  <a:moveTo>
                    <a:pt x="5113" y="9140"/>
                  </a:moveTo>
                  <a:cubicBezTo>
                    <a:pt x="5096" y="9123"/>
                    <a:pt x="5080" y="9140"/>
                    <a:pt x="5063" y="9107"/>
                  </a:cubicBezTo>
                  <a:cubicBezTo>
                    <a:pt x="5080" y="9140"/>
                    <a:pt x="5080" y="9173"/>
                    <a:pt x="5080" y="9207"/>
                  </a:cubicBezTo>
                  <a:cubicBezTo>
                    <a:pt x="5096" y="9190"/>
                    <a:pt x="5080" y="9157"/>
                    <a:pt x="5113" y="9140"/>
                  </a:cubicBezTo>
                  <a:close/>
                  <a:moveTo>
                    <a:pt x="3843" y="6183"/>
                  </a:moveTo>
                  <a:cubicBezTo>
                    <a:pt x="3793" y="6132"/>
                    <a:pt x="3776" y="6099"/>
                    <a:pt x="3726" y="6082"/>
                  </a:cubicBezTo>
                  <a:cubicBezTo>
                    <a:pt x="3709" y="6099"/>
                    <a:pt x="3726" y="6116"/>
                    <a:pt x="3726" y="6116"/>
                  </a:cubicBezTo>
                  <a:cubicBezTo>
                    <a:pt x="3693" y="6116"/>
                    <a:pt x="3676" y="6099"/>
                    <a:pt x="3659" y="6066"/>
                  </a:cubicBezTo>
                  <a:cubicBezTo>
                    <a:pt x="3693" y="6049"/>
                    <a:pt x="3643" y="5982"/>
                    <a:pt x="3693" y="5999"/>
                  </a:cubicBezTo>
                  <a:cubicBezTo>
                    <a:pt x="3676" y="6015"/>
                    <a:pt x="3709" y="6032"/>
                    <a:pt x="3693" y="6049"/>
                  </a:cubicBezTo>
                  <a:cubicBezTo>
                    <a:pt x="3743" y="6015"/>
                    <a:pt x="3726" y="6049"/>
                    <a:pt x="3743" y="6049"/>
                  </a:cubicBezTo>
                  <a:cubicBezTo>
                    <a:pt x="3776" y="6066"/>
                    <a:pt x="3860" y="6049"/>
                    <a:pt x="3860" y="6066"/>
                  </a:cubicBezTo>
                  <a:cubicBezTo>
                    <a:pt x="3860" y="6049"/>
                    <a:pt x="3876" y="6049"/>
                    <a:pt x="3876" y="6066"/>
                  </a:cubicBezTo>
                  <a:cubicBezTo>
                    <a:pt x="3860" y="6082"/>
                    <a:pt x="3843" y="6082"/>
                    <a:pt x="3860" y="6099"/>
                  </a:cubicBezTo>
                  <a:cubicBezTo>
                    <a:pt x="3893" y="6049"/>
                    <a:pt x="3860" y="6149"/>
                    <a:pt x="3843" y="6183"/>
                  </a:cubicBezTo>
                  <a:close/>
                  <a:moveTo>
                    <a:pt x="3158" y="5932"/>
                  </a:moveTo>
                  <a:cubicBezTo>
                    <a:pt x="3024" y="5999"/>
                    <a:pt x="3074" y="5798"/>
                    <a:pt x="3158" y="5932"/>
                  </a:cubicBezTo>
                  <a:close/>
                  <a:moveTo>
                    <a:pt x="3609" y="6099"/>
                  </a:moveTo>
                  <a:cubicBezTo>
                    <a:pt x="3626" y="6099"/>
                    <a:pt x="3609" y="6049"/>
                    <a:pt x="3626" y="6082"/>
                  </a:cubicBezTo>
                  <a:cubicBezTo>
                    <a:pt x="3626" y="6082"/>
                    <a:pt x="3626" y="6099"/>
                    <a:pt x="3626" y="6116"/>
                  </a:cubicBezTo>
                  <a:cubicBezTo>
                    <a:pt x="3542" y="6132"/>
                    <a:pt x="3592" y="6066"/>
                    <a:pt x="3509" y="6049"/>
                  </a:cubicBezTo>
                  <a:cubicBezTo>
                    <a:pt x="3542" y="6032"/>
                    <a:pt x="3559" y="6049"/>
                    <a:pt x="3576" y="6049"/>
                  </a:cubicBezTo>
                  <a:cubicBezTo>
                    <a:pt x="3576" y="6099"/>
                    <a:pt x="3592" y="6066"/>
                    <a:pt x="3609" y="6099"/>
                  </a:cubicBezTo>
                  <a:close/>
                  <a:moveTo>
                    <a:pt x="3993" y="6934"/>
                  </a:moveTo>
                  <a:cubicBezTo>
                    <a:pt x="3993" y="6934"/>
                    <a:pt x="3993" y="6918"/>
                    <a:pt x="3993" y="6918"/>
                  </a:cubicBezTo>
                  <a:cubicBezTo>
                    <a:pt x="3993" y="6918"/>
                    <a:pt x="3993" y="6918"/>
                    <a:pt x="4010" y="6918"/>
                  </a:cubicBezTo>
                  <a:close/>
                  <a:moveTo>
                    <a:pt x="5180" y="9173"/>
                  </a:moveTo>
                  <a:cubicBezTo>
                    <a:pt x="5196" y="9190"/>
                    <a:pt x="5213" y="9190"/>
                    <a:pt x="5230" y="9190"/>
                  </a:cubicBezTo>
                  <a:cubicBezTo>
                    <a:pt x="5213" y="9157"/>
                    <a:pt x="5247" y="9140"/>
                    <a:pt x="5230" y="9107"/>
                  </a:cubicBezTo>
                  <a:cubicBezTo>
                    <a:pt x="5196" y="9123"/>
                    <a:pt x="5180" y="9023"/>
                    <a:pt x="5146" y="9023"/>
                  </a:cubicBezTo>
                  <a:cubicBezTo>
                    <a:pt x="5113" y="9073"/>
                    <a:pt x="5213" y="9157"/>
                    <a:pt x="5180" y="9173"/>
                  </a:cubicBezTo>
                  <a:close/>
                  <a:moveTo>
                    <a:pt x="3559" y="6183"/>
                  </a:moveTo>
                  <a:cubicBezTo>
                    <a:pt x="3592" y="6166"/>
                    <a:pt x="3609" y="6199"/>
                    <a:pt x="3626" y="6199"/>
                  </a:cubicBezTo>
                  <a:cubicBezTo>
                    <a:pt x="3609" y="6249"/>
                    <a:pt x="3592" y="6199"/>
                    <a:pt x="3559" y="6183"/>
                  </a:cubicBezTo>
                  <a:close/>
                  <a:moveTo>
                    <a:pt x="5013" y="7937"/>
                  </a:moveTo>
                  <a:cubicBezTo>
                    <a:pt x="5029" y="7937"/>
                    <a:pt x="5029" y="7937"/>
                    <a:pt x="5029" y="7937"/>
                  </a:cubicBezTo>
                  <a:lnTo>
                    <a:pt x="4996" y="7970"/>
                  </a:lnTo>
                  <a:lnTo>
                    <a:pt x="4979" y="7937"/>
                  </a:lnTo>
                  <a:cubicBezTo>
                    <a:pt x="4996" y="7904"/>
                    <a:pt x="4996" y="7954"/>
                    <a:pt x="5013" y="7937"/>
                  </a:cubicBezTo>
                  <a:close/>
                  <a:moveTo>
                    <a:pt x="5481" y="9023"/>
                  </a:moveTo>
                  <a:cubicBezTo>
                    <a:pt x="5481" y="9006"/>
                    <a:pt x="5481" y="9006"/>
                    <a:pt x="5481" y="8990"/>
                  </a:cubicBezTo>
                  <a:cubicBezTo>
                    <a:pt x="5464" y="8990"/>
                    <a:pt x="5464" y="8990"/>
                    <a:pt x="5447" y="8990"/>
                  </a:cubicBezTo>
                  <a:cubicBezTo>
                    <a:pt x="5514" y="8990"/>
                    <a:pt x="5497" y="8939"/>
                    <a:pt x="5547" y="8956"/>
                  </a:cubicBezTo>
                  <a:cubicBezTo>
                    <a:pt x="5531" y="8973"/>
                    <a:pt x="5514" y="9040"/>
                    <a:pt x="5481" y="9023"/>
                  </a:cubicBezTo>
                  <a:close/>
                  <a:moveTo>
                    <a:pt x="5798" y="9173"/>
                  </a:moveTo>
                  <a:cubicBezTo>
                    <a:pt x="5815" y="9157"/>
                    <a:pt x="5848" y="9173"/>
                    <a:pt x="5848" y="9140"/>
                  </a:cubicBezTo>
                  <a:cubicBezTo>
                    <a:pt x="5865" y="9190"/>
                    <a:pt x="5882" y="9157"/>
                    <a:pt x="5898" y="9190"/>
                  </a:cubicBezTo>
                  <a:cubicBezTo>
                    <a:pt x="5882" y="9207"/>
                    <a:pt x="5848" y="9224"/>
                    <a:pt x="5798" y="9207"/>
                  </a:cubicBezTo>
                  <a:cubicBezTo>
                    <a:pt x="5815" y="9207"/>
                    <a:pt x="5798" y="9190"/>
                    <a:pt x="5798" y="9173"/>
                  </a:cubicBezTo>
                  <a:close/>
                  <a:moveTo>
                    <a:pt x="5481" y="8689"/>
                  </a:moveTo>
                  <a:cubicBezTo>
                    <a:pt x="5464" y="8689"/>
                    <a:pt x="5464" y="8706"/>
                    <a:pt x="5464" y="8706"/>
                  </a:cubicBezTo>
                  <a:cubicBezTo>
                    <a:pt x="5414" y="8655"/>
                    <a:pt x="5514" y="8639"/>
                    <a:pt x="5447" y="8622"/>
                  </a:cubicBezTo>
                  <a:cubicBezTo>
                    <a:pt x="5514" y="8605"/>
                    <a:pt x="5497" y="8589"/>
                    <a:pt x="5531" y="8572"/>
                  </a:cubicBezTo>
                  <a:cubicBezTo>
                    <a:pt x="5531" y="8589"/>
                    <a:pt x="5547" y="8589"/>
                    <a:pt x="5547" y="8605"/>
                  </a:cubicBezTo>
                  <a:cubicBezTo>
                    <a:pt x="5514" y="8622"/>
                    <a:pt x="5514" y="8639"/>
                    <a:pt x="5481" y="8672"/>
                  </a:cubicBezTo>
                  <a:cubicBezTo>
                    <a:pt x="5497" y="8689"/>
                    <a:pt x="5514" y="8706"/>
                    <a:pt x="5531" y="8739"/>
                  </a:cubicBezTo>
                  <a:cubicBezTo>
                    <a:pt x="5514" y="8756"/>
                    <a:pt x="5497" y="8739"/>
                    <a:pt x="5481" y="8739"/>
                  </a:cubicBezTo>
                  <a:cubicBezTo>
                    <a:pt x="5464" y="8722"/>
                    <a:pt x="5514" y="8722"/>
                    <a:pt x="5481" y="8689"/>
                  </a:cubicBezTo>
                  <a:close/>
                  <a:moveTo>
                    <a:pt x="4929" y="7920"/>
                  </a:moveTo>
                  <a:cubicBezTo>
                    <a:pt x="4929" y="7920"/>
                    <a:pt x="4929" y="7904"/>
                    <a:pt x="4912" y="7904"/>
                  </a:cubicBezTo>
                  <a:lnTo>
                    <a:pt x="4929" y="7904"/>
                  </a:lnTo>
                  <a:cubicBezTo>
                    <a:pt x="4929" y="7904"/>
                    <a:pt x="4929" y="7920"/>
                    <a:pt x="4929" y="7920"/>
                  </a:cubicBezTo>
                  <a:close/>
                  <a:moveTo>
                    <a:pt x="2339" y="4863"/>
                  </a:moveTo>
                  <a:cubicBezTo>
                    <a:pt x="2323" y="4879"/>
                    <a:pt x="2306" y="4879"/>
                    <a:pt x="2306" y="4896"/>
                  </a:cubicBezTo>
                  <a:cubicBezTo>
                    <a:pt x="2289" y="4829"/>
                    <a:pt x="2239" y="4796"/>
                    <a:pt x="2256" y="4762"/>
                  </a:cubicBezTo>
                  <a:cubicBezTo>
                    <a:pt x="2256" y="4796"/>
                    <a:pt x="2289" y="4779"/>
                    <a:pt x="2289" y="4762"/>
                  </a:cubicBezTo>
                  <a:cubicBezTo>
                    <a:pt x="2289" y="4796"/>
                    <a:pt x="2323" y="4829"/>
                    <a:pt x="2339" y="4863"/>
                  </a:cubicBezTo>
                  <a:close/>
                  <a:moveTo>
                    <a:pt x="2874" y="5631"/>
                  </a:moveTo>
                  <a:cubicBezTo>
                    <a:pt x="2891" y="5648"/>
                    <a:pt x="2907" y="5681"/>
                    <a:pt x="2874" y="5681"/>
                  </a:cubicBezTo>
                  <a:cubicBezTo>
                    <a:pt x="2857" y="5665"/>
                    <a:pt x="2841" y="5665"/>
                    <a:pt x="2824" y="5648"/>
                  </a:cubicBezTo>
                  <a:cubicBezTo>
                    <a:pt x="2841" y="5648"/>
                    <a:pt x="2857" y="5648"/>
                    <a:pt x="2874" y="5631"/>
                  </a:cubicBezTo>
                  <a:close/>
                  <a:moveTo>
                    <a:pt x="3693" y="6701"/>
                  </a:moveTo>
                  <a:cubicBezTo>
                    <a:pt x="3693" y="6701"/>
                    <a:pt x="3643" y="6667"/>
                    <a:pt x="3676" y="6667"/>
                  </a:cubicBezTo>
                  <a:cubicBezTo>
                    <a:pt x="3709" y="6701"/>
                    <a:pt x="3676" y="6650"/>
                    <a:pt x="3709" y="6634"/>
                  </a:cubicBezTo>
                  <a:cubicBezTo>
                    <a:pt x="3726" y="6667"/>
                    <a:pt x="3743" y="6667"/>
                    <a:pt x="3743" y="6634"/>
                  </a:cubicBezTo>
                  <a:cubicBezTo>
                    <a:pt x="3760" y="6650"/>
                    <a:pt x="3776" y="6667"/>
                    <a:pt x="3793" y="6667"/>
                  </a:cubicBezTo>
                  <a:cubicBezTo>
                    <a:pt x="3760" y="6701"/>
                    <a:pt x="3776" y="6751"/>
                    <a:pt x="3776" y="6817"/>
                  </a:cubicBezTo>
                  <a:cubicBezTo>
                    <a:pt x="3760" y="6784"/>
                    <a:pt x="3743" y="6767"/>
                    <a:pt x="3709" y="6767"/>
                  </a:cubicBezTo>
                  <a:cubicBezTo>
                    <a:pt x="3693" y="6717"/>
                    <a:pt x="3743" y="6734"/>
                    <a:pt x="3726" y="6684"/>
                  </a:cubicBezTo>
                  <a:cubicBezTo>
                    <a:pt x="3709" y="6684"/>
                    <a:pt x="3709" y="6684"/>
                    <a:pt x="3693" y="6684"/>
                  </a:cubicBezTo>
                  <a:cubicBezTo>
                    <a:pt x="3693" y="6684"/>
                    <a:pt x="3709" y="6701"/>
                    <a:pt x="3693" y="6701"/>
                  </a:cubicBezTo>
                  <a:close/>
                  <a:moveTo>
                    <a:pt x="3592" y="6249"/>
                  </a:moveTo>
                  <a:cubicBezTo>
                    <a:pt x="3643" y="6283"/>
                    <a:pt x="3659" y="6233"/>
                    <a:pt x="3709" y="6249"/>
                  </a:cubicBezTo>
                  <a:cubicBezTo>
                    <a:pt x="3743" y="6249"/>
                    <a:pt x="3709" y="6216"/>
                    <a:pt x="3726" y="6216"/>
                  </a:cubicBezTo>
                  <a:cubicBezTo>
                    <a:pt x="3760" y="6216"/>
                    <a:pt x="3760" y="6166"/>
                    <a:pt x="3776" y="6216"/>
                  </a:cubicBezTo>
                  <a:cubicBezTo>
                    <a:pt x="3793" y="6199"/>
                    <a:pt x="3793" y="6183"/>
                    <a:pt x="3793" y="6166"/>
                  </a:cubicBezTo>
                  <a:cubicBezTo>
                    <a:pt x="3760" y="6166"/>
                    <a:pt x="3726" y="6199"/>
                    <a:pt x="3693" y="6149"/>
                  </a:cubicBezTo>
                  <a:cubicBezTo>
                    <a:pt x="3676" y="6199"/>
                    <a:pt x="3659" y="6199"/>
                    <a:pt x="3626" y="6216"/>
                  </a:cubicBezTo>
                  <a:cubicBezTo>
                    <a:pt x="3643" y="6216"/>
                    <a:pt x="3659" y="6199"/>
                    <a:pt x="3676" y="6233"/>
                  </a:cubicBezTo>
                  <a:cubicBezTo>
                    <a:pt x="3643" y="6233"/>
                    <a:pt x="3626" y="6233"/>
                    <a:pt x="3592" y="6249"/>
                  </a:cubicBezTo>
                  <a:close/>
                  <a:moveTo>
                    <a:pt x="4511" y="8154"/>
                  </a:moveTo>
                  <a:cubicBezTo>
                    <a:pt x="4528" y="8188"/>
                    <a:pt x="4578" y="8171"/>
                    <a:pt x="4545" y="8204"/>
                  </a:cubicBezTo>
                  <a:cubicBezTo>
                    <a:pt x="4578" y="8204"/>
                    <a:pt x="4595" y="8204"/>
                    <a:pt x="4612" y="8188"/>
                  </a:cubicBezTo>
                  <a:cubicBezTo>
                    <a:pt x="4628" y="8204"/>
                    <a:pt x="4645" y="8238"/>
                    <a:pt x="4662" y="8238"/>
                  </a:cubicBezTo>
                  <a:cubicBezTo>
                    <a:pt x="4645" y="8254"/>
                    <a:pt x="4645" y="8305"/>
                    <a:pt x="4612" y="8271"/>
                  </a:cubicBezTo>
                  <a:cubicBezTo>
                    <a:pt x="4612" y="8271"/>
                    <a:pt x="4645" y="8271"/>
                    <a:pt x="4628" y="8254"/>
                  </a:cubicBezTo>
                  <a:cubicBezTo>
                    <a:pt x="4612" y="8271"/>
                    <a:pt x="4578" y="8204"/>
                    <a:pt x="4562" y="8254"/>
                  </a:cubicBezTo>
                  <a:cubicBezTo>
                    <a:pt x="4545" y="8204"/>
                    <a:pt x="4511" y="8221"/>
                    <a:pt x="4478" y="8204"/>
                  </a:cubicBezTo>
                  <a:cubicBezTo>
                    <a:pt x="4511" y="8188"/>
                    <a:pt x="4495" y="8171"/>
                    <a:pt x="4511" y="8154"/>
                  </a:cubicBezTo>
                  <a:close/>
                  <a:moveTo>
                    <a:pt x="2456" y="5130"/>
                  </a:moveTo>
                  <a:cubicBezTo>
                    <a:pt x="2490" y="5130"/>
                    <a:pt x="2506" y="5130"/>
                    <a:pt x="2540" y="5130"/>
                  </a:cubicBezTo>
                  <a:cubicBezTo>
                    <a:pt x="2540" y="5147"/>
                    <a:pt x="2557" y="5163"/>
                    <a:pt x="2557" y="5180"/>
                  </a:cubicBezTo>
                  <a:cubicBezTo>
                    <a:pt x="2523" y="5180"/>
                    <a:pt x="2506" y="5163"/>
                    <a:pt x="2490" y="5197"/>
                  </a:cubicBezTo>
                  <a:cubicBezTo>
                    <a:pt x="2473" y="5180"/>
                    <a:pt x="2456" y="5147"/>
                    <a:pt x="2456" y="5130"/>
                  </a:cubicBezTo>
                  <a:close/>
                  <a:moveTo>
                    <a:pt x="3509" y="6517"/>
                  </a:moveTo>
                  <a:cubicBezTo>
                    <a:pt x="3492" y="6550"/>
                    <a:pt x="3526" y="6600"/>
                    <a:pt x="3559" y="6584"/>
                  </a:cubicBezTo>
                  <a:cubicBezTo>
                    <a:pt x="3526" y="6567"/>
                    <a:pt x="3576" y="6550"/>
                    <a:pt x="3542" y="6517"/>
                  </a:cubicBezTo>
                  <a:cubicBezTo>
                    <a:pt x="3542" y="6533"/>
                    <a:pt x="3542" y="6533"/>
                    <a:pt x="3526" y="6550"/>
                  </a:cubicBezTo>
                  <a:cubicBezTo>
                    <a:pt x="3509" y="6483"/>
                    <a:pt x="3526" y="6483"/>
                    <a:pt x="3509" y="6433"/>
                  </a:cubicBezTo>
                  <a:cubicBezTo>
                    <a:pt x="3475" y="6450"/>
                    <a:pt x="3509" y="6467"/>
                    <a:pt x="3459" y="6467"/>
                  </a:cubicBezTo>
                  <a:cubicBezTo>
                    <a:pt x="3492" y="6500"/>
                    <a:pt x="3459" y="6500"/>
                    <a:pt x="3475" y="6533"/>
                  </a:cubicBezTo>
                  <a:cubicBezTo>
                    <a:pt x="3475" y="6517"/>
                    <a:pt x="3475" y="6517"/>
                    <a:pt x="3475" y="6517"/>
                  </a:cubicBezTo>
                  <a:cubicBezTo>
                    <a:pt x="3492" y="6500"/>
                    <a:pt x="3492" y="6533"/>
                    <a:pt x="3509" y="6517"/>
                  </a:cubicBezTo>
                  <a:close/>
                  <a:moveTo>
                    <a:pt x="5247" y="9524"/>
                  </a:moveTo>
                  <a:cubicBezTo>
                    <a:pt x="5213" y="9541"/>
                    <a:pt x="5230" y="9574"/>
                    <a:pt x="5213" y="9574"/>
                  </a:cubicBezTo>
                  <a:cubicBezTo>
                    <a:pt x="5180" y="9541"/>
                    <a:pt x="5213" y="9474"/>
                    <a:pt x="5247" y="9524"/>
                  </a:cubicBezTo>
                  <a:close/>
                  <a:moveTo>
                    <a:pt x="7536" y="1354"/>
                  </a:moveTo>
                  <a:cubicBezTo>
                    <a:pt x="7552" y="1371"/>
                    <a:pt x="7569" y="1387"/>
                    <a:pt x="7586" y="1421"/>
                  </a:cubicBezTo>
                  <a:cubicBezTo>
                    <a:pt x="7536" y="1454"/>
                    <a:pt x="7569" y="1471"/>
                    <a:pt x="7569" y="1471"/>
                  </a:cubicBezTo>
                  <a:cubicBezTo>
                    <a:pt x="7536" y="1487"/>
                    <a:pt x="7519" y="1487"/>
                    <a:pt x="7486" y="1487"/>
                  </a:cubicBezTo>
                  <a:cubicBezTo>
                    <a:pt x="7486" y="1504"/>
                    <a:pt x="7469" y="1521"/>
                    <a:pt x="7469" y="1554"/>
                  </a:cubicBezTo>
                  <a:cubicBezTo>
                    <a:pt x="7435" y="1538"/>
                    <a:pt x="7402" y="1554"/>
                    <a:pt x="7385" y="1538"/>
                  </a:cubicBezTo>
                  <a:cubicBezTo>
                    <a:pt x="7369" y="1487"/>
                    <a:pt x="7452" y="1471"/>
                    <a:pt x="7469" y="1421"/>
                  </a:cubicBezTo>
                  <a:cubicBezTo>
                    <a:pt x="7452" y="1404"/>
                    <a:pt x="7452" y="1421"/>
                    <a:pt x="7435" y="1404"/>
                  </a:cubicBezTo>
                  <a:cubicBezTo>
                    <a:pt x="7502" y="1371"/>
                    <a:pt x="7452" y="1354"/>
                    <a:pt x="7469" y="1337"/>
                  </a:cubicBezTo>
                  <a:cubicBezTo>
                    <a:pt x="7486" y="1371"/>
                    <a:pt x="7519" y="1337"/>
                    <a:pt x="7536" y="1354"/>
                  </a:cubicBezTo>
                  <a:close/>
                  <a:moveTo>
                    <a:pt x="3542" y="836"/>
                  </a:moveTo>
                  <a:cubicBezTo>
                    <a:pt x="3559" y="853"/>
                    <a:pt x="3592" y="869"/>
                    <a:pt x="3576" y="886"/>
                  </a:cubicBezTo>
                  <a:cubicBezTo>
                    <a:pt x="3542" y="869"/>
                    <a:pt x="3559" y="953"/>
                    <a:pt x="3542" y="970"/>
                  </a:cubicBezTo>
                  <a:cubicBezTo>
                    <a:pt x="3492" y="953"/>
                    <a:pt x="3459" y="1003"/>
                    <a:pt x="3442" y="1003"/>
                  </a:cubicBezTo>
                  <a:cubicBezTo>
                    <a:pt x="3442" y="1020"/>
                    <a:pt x="3459" y="1020"/>
                    <a:pt x="3475" y="1036"/>
                  </a:cubicBezTo>
                  <a:cubicBezTo>
                    <a:pt x="3425" y="1053"/>
                    <a:pt x="3375" y="1036"/>
                    <a:pt x="3392" y="970"/>
                  </a:cubicBezTo>
                  <a:cubicBezTo>
                    <a:pt x="3459" y="919"/>
                    <a:pt x="3492" y="903"/>
                    <a:pt x="3542" y="836"/>
                  </a:cubicBezTo>
                  <a:close/>
                  <a:moveTo>
                    <a:pt x="3242" y="568"/>
                  </a:moveTo>
                  <a:lnTo>
                    <a:pt x="3208" y="535"/>
                  </a:lnTo>
                  <a:cubicBezTo>
                    <a:pt x="3242" y="502"/>
                    <a:pt x="3258" y="552"/>
                    <a:pt x="3275" y="552"/>
                  </a:cubicBezTo>
                  <a:cubicBezTo>
                    <a:pt x="3225" y="502"/>
                    <a:pt x="3292" y="518"/>
                    <a:pt x="3292" y="502"/>
                  </a:cubicBezTo>
                  <a:cubicBezTo>
                    <a:pt x="3258" y="485"/>
                    <a:pt x="3208" y="485"/>
                    <a:pt x="3208" y="435"/>
                  </a:cubicBezTo>
                  <a:cubicBezTo>
                    <a:pt x="3225" y="452"/>
                    <a:pt x="3242" y="468"/>
                    <a:pt x="3275" y="468"/>
                  </a:cubicBezTo>
                  <a:cubicBezTo>
                    <a:pt x="3308" y="468"/>
                    <a:pt x="3292" y="452"/>
                    <a:pt x="3308" y="435"/>
                  </a:cubicBezTo>
                  <a:cubicBezTo>
                    <a:pt x="3392" y="468"/>
                    <a:pt x="3342" y="535"/>
                    <a:pt x="3242" y="568"/>
                  </a:cubicBezTo>
                  <a:close/>
                  <a:moveTo>
                    <a:pt x="4227" y="151"/>
                  </a:moveTo>
                  <a:cubicBezTo>
                    <a:pt x="4227" y="167"/>
                    <a:pt x="4244" y="201"/>
                    <a:pt x="4211" y="218"/>
                  </a:cubicBezTo>
                  <a:cubicBezTo>
                    <a:pt x="4177" y="184"/>
                    <a:pt x="4194" y="167"/>
                    <a:pt x="4177" y="151"/>
                  </a:cubicBezTo>
                  <a:cubicBezTo>
                    <a:pt x="4194" y="134"/>
                    <a:pt x="4194" y="184"/>
                    <a:pt x="4227" y="151"/>
                  </a:cubicBezTo>
                  <a:close/>
                  <a:moveTo>
                    <a:pt x="4545" y="719"/>
                  </a:moveTo>
                  <a:cubicBezTo>
                    <a:pt x="4562" y="769"/>
                    <a:pt x="4461" y="786"/>
                    <a:pt x="4461" y="752"/>
                  </a:cubicBezTo>
                  <a:cubicBezTo>
                    <a:pt x="4495" y="769"/>
                    <a:pt x="4511" y="685"/>
                    <a:pt x="4545" y="719"/>
                  </a:cubicBezTo>
                  <a:close/>
                  <a:moveTo>
                    <a:pt x="3943" y="2056"/>
                  </a:moveTo>
                  <a:cubicBezTo>
                    <a:pt x="3977" y="2089"/>
                    <a:pt x="4060" y="2089"/>
                    <a:pt x="4060" y="2139"/>
                  </a:cubicBezTo>
                  <a:cubicBezTo>
                    <a:pt x="4044" y="2122"/>
                    <a:pt x="3993" y="2139"/>
                    <a:pt x="3943" y="2122"/>
                  </a:cubicBezTo>
                  <a:cubicBezTo>
                    <a:pt x="3993" y="2106"/>
                    <a:pt x="3927" y="2072"/>
                    <a:pt x="3943" y="2056"/>
                  </a:cubicBezTo>
                  <a:close/>
                  <a:moveTo>
                    <a:pt x="3709" y="1554"/>
                  </a:moveTo>
                  <a:cubicBezTo>
                    <a:pt x="3693" y="1571"/>
                    <a:pt x="3676" y="1571"/>
                    <a:pt x="3676" y="1554"/>
                  </a:cubicBezTo>
                  <a:cubicBezTo>
                    <a:pt x="3676" y="1554"/>
                    <a:pt x="3676" y="1538"/>
                    <a:pt x="3693" y="1538"/>
                  </a:cubicBezTo>
                  <a:close/>
                  <a:moveTo>
                    <a:pt x="4745" y="3409"/>
                  </a:moveTo>
                  <a:cubicBezTo>
                    <a:pt x="4745" y="3476"/>
                    <a:pt x="4812" y="3392"/>
                    <a:pt x="4829" y="3476"/>
                  </a:cubicBezTo>
                  <a:cubicBezTo>
                    <a:pt x="4795" y="3492"/>
                    <a:pt x="4812" y="3526"/>
                    <a:pt x="4779" y="3543"/>
                  </a:cubicBezTo>
                  <a:cubicBezTo>
                    <a:pt x="4745" y="3509"/>
                    <a:pt x="4712" y="3442"/>
                    <a:pt x="4745" y="3409"/>
                  </a:cubicBezTo>
                  <a:close/>
                  <a:moveTo>
                    <a:pt x="5447" y="4762"/>
                  </a:moveTo>
                  <a:cubicBezTo>
                    <a:pt x="5430" y="4746"/>
                    <a:pt x="5430" y="4729"/>
                    <a:pt x="5430" y="4712"/>
                  </a:cubicBezTo>
                  <a:cubicBezTo>
                    <a:pt x="5447" y="4696"/>
                    <a:pt x="5464" y="4712"/>
                    <a:pt x="5481" y="4729"/>
                  </a:cubicBezTo>
                  <a:cubicBezTo>
                    <a:pt x="5447" y="4746"/>
                    <a:pt x="5447" y="4729"/>
                    <a:pt x="5447" y="4762"/>
                  </a:cubicBezTo>
                  <a:close/>
                  <a:moveTo>
                    <a:pt x="5113" y="3994"/>
                  </a:moveTo>
                  <a:cubicBezTo>
                    <a:pt x="5163" y="4010"/>
                    <a:pt x="5163" y="4061"/>
                    <a:pt x="5213" y="4077"/>
                  </a:cubicBezTo>
                  <a:cubicBezTo>
                    <a:pt x="5213" y="4061"/>
                    <a:pt x="5230" y="4044"/>
                    <a:pt x="5247" y="4027"/>
                  </a:cubicBezTo>
                  <a:cubicBezTo>
                    <a:pt x="5247" y="4044"/>
                    <a:pt x="5263" y="4061"/>
                    <a:pt x="5247" y="4061"/>
                  </a:cubicBezTo>
                  <a:cubicBezTo>
                    <a:pt x="5247" y="4061"/>
                    <a:pt x="5247" y="4094"/>
                    <a:pt x="5263" y="4127"/>
                  </a:cubicBezTo>
                  <a:cubicBezTo>
                    <a:pt x="5247" y="4144"/>
                    <a:pt x="5213" y="4111"/>
                    <a:pt x="5230" y="4144"/>
                  </a:cubicBezTo>
                  <a:cubicBezTo>
                    <a:pt x="5263" y="4127"/>
                    <a:pt x="5213" y="4161"/>
                    <a:pt x="5247" y="4178"/>
                  </a:cubicBezTo>
                  <a:cubicBezTo>
                    <a:pt x="5330" y="4111"/>
                    <a:pt x="5430" y="4144"/>
                    <a:pt x="5464" y="4228"/>
                  </a:cubicBezTo>
                  <a:cubicBezTo>
                    <a:pt x="5447" y="4211"/>
                    <a:pt x="5414" y="4228"/>
                    <a:pt x="5414" y="4228"/>
                  </a:cubicBezTo>
                  <a:cubicBezTo>
                    <a:pt x="5464" y="4294"/>
                    <a:pt x="5481" y="4361"/>
                    <a:pt x="5564" y="4345"/>
                  </a:cubicBezTo>
                  <a:cubicBezTo>
                    <a:pt x="5514" y="4378"/>
                    <a:pt x="5414" y="4345"/>
                    <a:pt x="5347" y="4328"/>
                  </a:cubicBezTo>
                  <a:cubicBezTo>
                    <a:pt x="5414" y="4328"/>
                    <a:pt x="5364" y="4278"/>
                    <a:pt x="5397" y="4244"/>
                  </a:cubicBezTo>
                  <a:cubicBezTo>
                    <a:pt x="5330" y="4244"/>
                    <a:pt x="5297" y="4261"/>
                    <a:pt x="5247" y="4228"/>
                  </a:cubicBezTo>
                  <a:cubicBezTo>
                    <a:pt x="5247" y="4294"/>
                    <a:pt x="5163" y="4244"/>
                    <a:pt x="5113" y="4211"/>
                  </a:cubicBezTo>
                  <a:cubicBezTo>
                    <a:pt x="5196" y="4161"/>
                    <a:pt x="5080" y="4061"/>
                    <a:pt x="5113" y="3994"/>
                  </a:cubicBezTo>
                  <a:close/>
                  <a:moveTo>
                    <a:pt x="5948" y="2924"/>
                  </a:moveTo>
                  <a:cubicBezTo>
                    <a:pt x="5932" y="2891"/>
                    <a:pt x="5932" y="2891"/>
                    <a:pt x="5898" y="2891"/>
                  </a:cubicBezTo>
                  <a:cubicBezTo>
                    <a:pt x="5898" y="2924"/>
                    <a:pt x="5848" y="2874"/>
                    <a:pt x="5848" y="2908"/>
                  </a:cubicBezTo>
                  <a:cubicBezTo>
                    <a:pt x="5815" y="2874"/>
                    <a:pt x="5765" y="2891"/>
                    <a:pt x="5748" y="2841"/>
                  </a:cubicBezTo>
                  <a:cubicBezTo>
                    <a:pt x="5815" y="2791"/>
                    <a:pt x="5848" y="2807"/>
                    <a:pt x="5915" y="2824"/>
                  </a:cubicBezTo>
                  <a:cubicBezTo>
                    <a:pt x="5882" y="2858"/>
                    <a:pt x="5965" y="2874"/>
                    <a:pt x="5948" y="2924"/>
                  </a:cubicBezTo>
                  <a:close/>
                  <a:moveTo>
                    <a:pt x="3609" y="1337"/>
                  </a:moveTo>
                  <a:cubicBezTo>
                    <a:pt x="3592" y="1320"/>
                    <a:pt x="3592" y="1320"/>
                    <a:pt x="3576" y="1304"/>
                  </a:cubicBezTo>
                  <a:cubicBezTo>
                    <a:pt x="3592" y="1287"/>
                    <a:pt x="3609" y="1287"/>
                    <a:pt x="3609" y="1270"/>
                  </a:cubicBezTo>
                  <a:cubicBezTo>
                    <a:pt x="3626" y="1287"/>
                    <a:pt x="3609" y="1287"/>
                    <a:pt x="3626" y="1320"/>
                  </a:cubicBezTo>
                  <a:cubicBezTo>
                    <a:pt x="3609" y="1320"/>
                    <a:pt x="3609" y="1337"/>
                    <a:pt x="3609" y="1337"/>
                  </a:cubicBezTo>
                  <a:close/>
                  <a:moveTo>
                    <a:pt x="4979" y="702"/>
                  </a:moveTo>
                  <a:cubicBezTo>
                    <a:pt x="4929" y="669"/>
                    <a:pt x="4946" y="752"/>
                    <a:pt x="4896" y="769"/>
                  </a:cubicBezTo>
                  <a:lnTo>
                    <a:pt x="4929" y="819"/>
                  </a:lnTo>
                  <a:cubicBezTo>
                    <a:pt x="4946" y="786"/>
                    <a:pt x="4963" y="752"/>
                    <a:pt x="4979" y="702"/>
                  </a:cubicBezTo>
                  <a:close/>
                  <a:moveTo>
                    <a:pt x="5414" y="4579"/>
                  </a:moveTo>
                  <a:cubicBezTo>
                    <a:pt x="5397" y="4595"/>
                    <a:pt x="5430" y="4612"/>
                    <a:pt x="5397" y="4629"/>
                  </a:cubicBezTo>
                  <a:cubicBezTo>
                    <a:pt x="5380" y="4612"/>
                    <a:pt x="5347" y="4579"/>
                    <a:pt x="5364" y="4562"/>
                  </a:cubicBezTo>
                  <a:cubicBezTo>
                    <a:pt x="5380" y="4629"/>
                    <a:pt x="5397" y="4562"/>
                    <a:pt x="5414" y="4579"/>
                  </a:cubicBezTo>
                  <a:close/>
                  <a:moveTo>
                    <a:pt x="6349" y="2908"/>
                  </a:moveTo>
                  <a:cubicBezTo>
                    <a:pt x="6333" y="2941"/>
                    <a:pt x="6283" y="2891"/>
                    <a:pt x="6299" y="2874"/>
                  </a:cubicBezTo>
                  <a:cubicBezTo>
                    <a:pt x="6316" y="2891"/>
                    <a:pt x="6333" y="2891"/>
                    <a:pt x="6349" y="2908"/>
                  </a:cubicBezTo>
                  <a:close/>
                  <a:moveTo>
                    <a:pt x="6466" y="3108"/>
                  </a:moveTo>
                  <a:cubicBezTo>
                    <a:pt x="6466" y="3108"/>
                    <a:pt x="6450" y="3091"/>
                    <a:pt x="6466" y="3075"/>
                  </a:cubicBezTo>
                  <a:cubicBezTo>
                    <a:pt x="6483" y="3125"/>
                    <a:pt x="6516" y="3125"/>
                    <a:pt x="6516" y="3158"/>
                  </a:cubicBezTo>
                  <a:cubicBezTo>
                    <a:pt x="6500" y="3158"/>
                    <a:pt x="6483" y="3175"/>
                    <a:pt x="6466" y="3175"/>
                  </a:cubicBezTo>
                  <a:cubicBezTo>
                    <a:pt x="6500" y="3158"/>
                    <a:pt x="6500" y="3108"/>
                    <a:pt x="6466" y="3108"/>
                  </a:cubicBezTo>
                  <a:close/>
                  <a:moveTo>
                    <a:pt x="4361" y="2624"/>
                  </a:moveTo>
                  <a:cubicBezTo>
                    <a:pt x="4344" y="2590"/>
                    <a:pt x="4394" y="2624"/>
                    <a:pt x="4428" y="2590"/>
                  </a:cubicBezTo>
                  <a:cubicBezTo>
                    <a:pt x="4411" y="2574"/>
                    <a:pt x="4411" y="2574"/>
                    <a:pt x="4411" y="2540"/>
                  </a:cubicBezTo>
                  <a:cubicBezTo>
                    <a:pt x="4394" y="2523"/>
                    <a:pt x="4411" y="2574"/>
                    <a:pt x="4378" y="2590"/>
                  </a:cubicBezTo>
                  <a:cubicBezTo>
                    <a:pt x="4344" y="2540"/>
                    <a:pt x="4261" y="2557"/>
                    <a:pt x="4294" y="2624"/>
                  </a:cubicBezTo>
                  <a:cubicBezTo>
                    <a:pt x="4311" y="2640"/>
                    <a:pt x="4344" y="2590"/>
                    <a:pt x="4361" y="2624"/>
                  </a:cubicBezTo>
                  <a:close/>
                  <a:moveTo>
                    <a:pt x="5714" y="1721"/>
                  </a:moveTo>
                  <a:cubicBezTo>
                    <a:pt x="5714" y="1721"/>
                    <a:pt x="5714" y="1738"/>
                    <a:pt x="5714" y="1738"/>
                  </a:cubicBezTo>
                  <a:cubicBezTo>
                    <a:pt x="5681" y="1755"/>
                    <a:pt x="5664" y="1772"/>
                    <a:pt x="5648" y="1738"/>
                  </a:cubicBezTo>
                  <a:cubicBezTo>
                    <a:pt x="5664" y="1705"/>
                    <a:pt x="5648" y="1705"/>
                    <a:pt x="5681" y="1688"/>
                  </a:cubicBezTo>
                  <a:cubicBezTo>
                    <a:pt x="5681" y="1705"/>
                    <a:pt x="5714" y="1688"/>
                    <a:pt x="5714" y="1721"/>
                  </a:cubicBezTo>
                  <a:close/>
                  <a:moveTo>
                    <a:pt x="5029" y="1287"/>
                  </a:moveTo>
                  <a:cubicBezTo>
                    <a:pt x="5013" y="1270"/>
                    <a:pt x="5013" y="1270"/>
                    <a:pt x="4996" y="1254"/>
                  </a:cubicBezTo>
                  <a:cubicBezTo>
                    <a:pt x="4996" y="1237"/>
                    <a:pt x="5029" y="1170"/>
                    <a:pt x="5046" y="1187"/>
                  </a:cubicBezTo>
                  <a:cubicBezTo>
                    <a:pt x="5046" y="1220"/>
                    <a:pt x="5080" y="1270"/>
                    <a:pt x="5029" y="1287"/>
                  </a:cubicBezTo>
                  <a:close/>
                  <a:moveTo>
                    <a:pt x="4963" y="1270"/>
                  </a:moveTo>
                  <a:cubicBezTo>
                    <a:pt x="4963" y="1270"/>
                    <a:pt x="4979" y="1270"/>
                    <a:pt x="4963" y="1270"/>
                  </a:cubicBezTo>
                  <a:cubicBezTo>
                    <a:pt x="4963" y="1270"/>
                    <a:pt x="4946" y="1254"/>
                    <a:pt x="4929" y="1237"/>
                  </a:cubicBezTo>
                  <a:cubicBezTo>
                    <a:pt x="4946" y="1220"/>
                    <a:pt x="4963" y="1220"/>
                    <a:pt x="4979" y="1237"/>
                  </a:cubicBezTo>
                  <a:cubicBezTo>
                    <a:pt x="4963" y="1237"/>
                    <a:pt x="4963" y="1254"/>
                    <a:pt x="4963" y="1270"/>
                  </a:cubicBezTo>
                  <a:close/>
                  <a:moveTo>
                    <a:pt x="5196" y="1638"/>
                  </a:moveTo>
                  <a:cubicBezTo>
                    <a:pt x="5163" y="1621"/>
                    <a:pt x="5180" y="1571"/>
                    <a:pt x="5146" y="1588"/>
                  </a:cubicBezTo>
                  <a:cubicBezTo>
                    <a:pt x="5146" y="1604"/>
                    <a:pt x="5163" y="1604"/>
                    <a:pt x="5163" y="1621"/>
                  </a:cubicBezTo>
                  <a:cubicBezTo>
                    <a:pt x="5146" y="1621"/>
                    <a:pt x="5163" y="1671"/>
                    <a:pt x="5130" y="1655"/>
                  </a:cubicBezTo>
                  <a:cubicBezTo>
                    <a:pt x="5146" y="1638"/>
                    <a:pt x="5096" y="1638"/>
                    <a:pt x="5096" y="1604"/>
                  </a:cubicBezTo>
                  <a:cubicBezTo>
                    <a:pt x="5113" y="1571"/>
                    <a:pt x="5130" y="1571"/>
                    <a:pt x="5146" y="1554"/>
                  </a:cubicBezTo>
                  <a:cubicBezTo>
                    <a:pt x="5163" y="1554"/>
                    <a:pt x="5163" y="1588"/>
                    <a:pt x="5180" y="1571"/>
                  </a:cubicBezTo>
                  <a:cubicBezTo>
                    <a:pt x="5163" y="1554"/>
                    <a:pt x="5180" y="1538"/>
                    <a:pt x="5196" y="1521"/>
                  </a:cubicBezTo>
                  <a:cubicBezTo>
                    <a:pt x="5196" y="1538"/>
                    <a:pt x="5213" y="1538"/>
                    <a:pt x="5230" y="1538"/>
                  </a:cubicBezTo>
                  <a:cubicBezTo>
                    <a:pt x="5213" y="1504"/>
                    <a:pt x="5230" y="1487"/>
                    <a:pt x="5263" y="1454"/>
                  </a:cubicBezTo>
                  <a:cubicBezTo>
                    <a:pt x="5263" y="1471"/>
                    <a:pt x="5280" y="1471"/>
                    <a:pt x="5297" y="1471"/>
                  </a:cubicBezTo>
                  <a:cubicBezTo>
                    <a:pt x="5280" y="1454"/>
                    <a:pt x="5297" y="1454"/>
                    <a:pt x="5297" y="1454"/>
                  </a:cubicBezTo>
                  <a:lnTo>
                    <a:pt x="5247" y="1371"/>
                  </a:lnTo>
                  <a:lnTo>
                    <a:pt x="5280" y="1354"/>
                  </a:lnTo>
                  <a:cubicBezTo>
                    <a:pt x="5313" y="1387"/>
                    <a:pt x="5364" y="1471"/>
                    <a:pt x="5397" y="1487"/>
                  </a:cubicBezTo>
                  <a:cubicBezTo>
                    <a:pt x="5347" y="1554"/>
                    <a:pt x="5313" y="1521"/>
                    <a:pt x="5297" y="1588"/>
                  </a:cubicBezTo>
                  <a:cubicBezTo>
                    <a:pt x="5297" y="1588"/>
                    <a:pt x="5313" y="1588"/>
                    <a:pt x="5313" y="1588"/>
                  </a:cubicBezTo>
                  <a:cubicBezTo>
                    <a:pt x="5330" y="1588"/>
                    <a:pt x="5330" y="1554"/>
                    <a:pt x="5347" y="1571"/>
                  </a:cubicBezTo>
                  <a:cubicBezTo>
                    <a:pt x="5330" y="1604"/>
                    <a:pt x="5347" y="1554"/>
                    <a:pt x="5364" y="1588"/>
                  </a:cubicBezTo>
                  <a:cubicBezTo>
                    <a:pt x="5364" y="1621"/>
                    <a:pt x="5347" y="1604"/>
                    <a:pt x="5330" y="1638"/>
                  </a:cubicBezTo>
                  <a:cubicBezTo>
                    <a:pt x="5297" y="1621"/>
                    <a:pt x="5247" y="1588"/>
                    <a:pt x="5280" y="1554"/>
                  </a:cubicBezTo>
                  <a:cubicBezTo>
                    <a:pt x="5280" y="1588"/>
                    <a:pt x="5163" y="1588"/>
                    <a:pt x="5196" y="1638"/>
                  </a:cubicBezTo>
                  <a:close/>
                  <a:moveTo>
                    <a:pt x="5597" y="1972"/>
                  </a:moveTo>
                  <a:cubicBezTo>
                    <a:pt x="5614" y="2005"/>
                    <a:pt x="5648" y="2022"/>
                    <a:pt x="5681" y="2072"/>
                  </a:cubicBezTo>
                  <a:cubicBezTo>
                    <a:pt x="5664" y="2072"/>
                    <a:pt x="5681" y="2139"/>
                    <a:pt x="5648" y="2122"/>
                  </a:cubicBezTo>
                  <a:cubicBezTo>
                    <a:pt x="5631" y="2106"/>
                    <a:pt x="5597" y="2022"/>
                    <a:pt x="5547" y="1989"/>
                  </a:cubicBezTo>
                  <a:cubicBezTo>
                    <a:pt x="5564" y="1972"/>
                    <a:pt x="5581" y="1972"/>
                    <a:pt x="5597" y="1972"/>
                  </a:cubicBezTo>
                  <a:close/>
                  <a:moveTo>
                    <a:pt x="5247" y="836"/>
                  </a:moveTo>
                  <a:cubicBezTo>
                    <a:pt x="5247" y="886"/>
                    <a:pt x="5196" y="903"/>
                    <a:pt x="5163" y="853"/>
                  </a:cubicBezTo>
                  <a:cubicBezTo>
                    <a:pt x="5196" y="819"/>
                    <a:pt x="5230" y="869"/>
                    <a:pt x="5247" y="836"/>
                  </a:cubicBezTo>
                  <a:close/>
                  <a:moveTo>
                    <a:pt x="4862" y="1070"/>
                  </a:moveTo>
                  <a:cubicBezTo>
                    <a:pt x="4896" y="1103"/>
                    <a:pt x="4879" y="1137"/>
                    <a:pt x="4879" y="1153"/>
                  </a:cubicBezTo>
                  <a:cubicBezTo>
                    <a:pt x="4862" y="1120"/>
                    <a:pt x="4829" y="1120"/>
                    <a:pt x="4812" y="1103"/>
                  </a:cubicBezTo>
                  <a:cubicBezTo>
                    <a:pt x="4846" y="1086"/>
                    <a:pt x="4795" y="1053"/>
                    <a:pt x="4829" y="1053"/>
                  </a:cubicBezTo>
                  <a:cubicBezTo>
                    <a:pt x="4829" y="1053"/>
                    <a:pt x="4846" y="1086"/>
                    <a:pt x="4862" y="1070"/>
                  </a:cubicBezTo>
                  <a:close/>
                  <a:moveTo>
                    <a:pt x="4445" y="2106"/>
                  </a:moveTo>
                  <a:cubicBezTo>
                    <a:pt x="4428" y="2122"/>
                    <a:pt x="4445" y="2072"/>
                    <a:pt x="4428" y="2089"/>
                  </a:cubicBezTo>
                  <a:cubicBezTo>
                    <a:pt x="4445" y="2122"/>
                    <a:pt x="4411" y="2156"/>
                    <a:pt x="4461" y="2156"/>
                  </a:cubicBezTo>
                  <a:cubicBezTo>
                    <a:pt x="4445" y="2156"/>
                    <a:pt x="4445" y="2173"/>
                    <a:pt x="4428" y="2189"/>
                  </a:cubicBezTo>
                  <a:cubicBezTo>
                    <a:pt x="4378" y="2139"/>
                    <a:pt x="4328" y="2089"/>
                    <a:pt x="4311" y="2022"/>
                  </a:cubicBezTo>
                  <a:cubicBezTo>
                    <a:pt x="4378" y="1989"/>
                    <a:pt x="4428" y="2072"/>
                    <a:pt x="4445" y="2106"/>
                  </a:cubicBezTo>
                  <a:close/>
                  <a:moveTo>
                    <a:pt x="4562" y="2574"/>
                  </a:moveTo>
                  <a:cubicBezTo>
                    <a:pt x="4612" y="2523"/>
                    <a:pt x="4612" y="2574"/>
                    <a:pt x="4645" y="2607"/>
                  </a:cubicBezTo>
                  <a:cubicBezTo>
                    <a:pt x="4628" y="2624"/>
                    <a:pt x="4612" y="2607"/>
                    <a:pt x="4595" y="2624"/>
                  </a:cubicBezTo>
                  <a:cubicBezTo>
                    <a:pt x="4578" y="2590"/>
                    <a:pt x="4595" y="2574"/>
                    <a:pt x="4562" y="2574"/>
                  </a:cubicBezTo>
                  <a:close/>
                  <a:moveTo>
                    <a:pt x="4812" y="2624"/>
                  </a:moveTo>
                  <a:cubicBezTo>
                    <a:pt x="4829" y="2607"/>
                    <a:pt x="4829" y="2590"/>
                    <a:pt x="4846" y="2590"/>
                  </a:cubicBezTo>
                  <a:lnTo>
                    <a:pt x="4862" y="2624"/>
                  </a:lnTo>
                  <a:cubicBezTo>
                    <a:pt x="4846" y="2640"/>
                    <a:pt x="4829" y="2640"/>
                    <a:pt x="4812" y="2624"/>
                  </a:cubicBezTo>
                  <a:close/>
                  <a:moveTo>
                    <a:pt x="5130" y="3409"/>
                  </a:moveTo>
                  <a:cubicBezTo>
                    <a:pt x="5130" y="3392"/>
                    <a:pt x="5096" y="3376"/>
                    <a:pt x="5113" y="3359"/>
                  </a:cubicBezTo>
                  <a:cubicBezTo>
                    <a:pt x="5130" y="3359"/>
                    <a:pt x="5146" y="3359"/>
                    <a:pt x="5163" y="3392"/>
                  </a:cubicBezTo>
                  <a:cubicBezTo>
                    <a:pt x="5146" y="3392"/>
                    <a:pt x="5130" y="3426"/>
                    <a:pt x="5130" y="3409"/>
                  </a:cubicBezTo>
                  <a:close/>
                  <a:moveTo>
                    <a:pt x="5547" y="3877"/>
                  </a:moveTo>
                  <a:cubicBezTo>
                    <a:pt x="5547" y="3843"/>
                    <a:pt x="5481" y="3793"/>
                    <a:pt x="5514" y="3810"/>
                  </a:cubicBezTo>
                  <a:cubicBezTo>
                    <a:pt x="5531" y="3827"/>
                    <a:pt x="5547" y="3827"/>
                    <a:pt x="5581" y="3843"/>
                  </a:cubicBezTo>
                  <a:cubicBezTo>
                    <a:pt x="5564" y="3843"/>
                    <a:pt x="5564" y="3860"/>
                    <a:pt x="5547" y="3877"/>
                  </a:cubicBezTo>
                  <a:close/>
                  <a:moveTo>
                    <a:pt x="5898" y="4762"/>
                  </a:moveTo>
                  <a:cubicBezTo>
                    <a:pt x="5915" y="4762"/>
                    <a:pt x="5898" y="4746"/>
                    <a:pt x="5932" y="4746"/>
                  </a:cubicBezTo>
                  <a:cubicBezTo>
                    <a:pt x="5932" y="4779"/>
                    <a:pt x="5948" y="4796"/>
                    <a:pt x="5948" y="4829"/>
                  </a:cubicBezTo>
                  <a:cubicBezTo>
                    <a:pt x="5932" y="4796"/>
                    <a:pt x="5915" y="4796"/>
                    <a:pt x="5898" y="4762"/>
                  </a:cubicBezTo>
                  <a:close/>
                  <a:moveTo>
                    <a:pt x="4679" y="2640"/>
                  </a:moveTo>
                  <a:cubicBezTo>
                    <a:pt x="4679" y="2640"/>
                    <a:pt x="4679" y="2640"/>
                    <a:pt x="4695" y="2640"/>
                  </a:cubicBezTo>
                  <a:cubicBezTo>
                    <a:pt x="4695" y="2624"/>
                    <a:pt x="4679" y="2607"/>
                    <a:pt x="4679" y="2574"/>
                  </a:cubicBezTo>
                  <a:cubicBezTo>
                    <a:pt x="4645" y="2590"/>
                    <a:pt x="4662" y="2624"/>
                    <a:pt x="4679" y="2640"/>
                  </a:cubicBezTo>
                  <a:close/>
                  <a:moveTo>
                    <a:pt x="5831" y="4696"/>
                  </a:moveTo>
                  <a:cubicBezTo>
                    <a:pt x="5815" y="4729"/>
                    <a:pt x="5815" y="4729"/>
                    <a:pt x="5798" y="4762"/>
                  </a:cubicBezTo>
                  <a:cubicBezTo>
                    <a:pt x="5781" y="4729"/>
                    <a:pt x="5765" y="4712"/>
                    <a:pt x="5748" y="4696"/>
                  </a:cubicBezTo>
                  <a:cubicBezTo>
                    <a:pt x="5798" y="4696"/>
                    <a:pt x="5815" y="4696"/>
                    <a:pt x="5831" y="4696"/>
                  </a:cubicBezTo>
                  <a:close/>
                  <a:moveTo>
                    <a:pt x="6299" y="5614"/>
                  </a:moveTo>
                  <a:cubicBezTo>
                    <a:pt x="6283" y="5581"/>
                    <a:pt x="6316" y="5564"/>
                    <a:pt x="6266" y="5564"/>
                  </a:cubicBezTo>
                  <a:cubicBezTo>
                    <a:pt x="6299" y="5531"/>
                    <a:pt x="6333" y="5531"/>
                    <a:pt x="6333" y="5514"/>
                  </a:cubicBezTo>
                  <a:cubicBezTo>
                    <a:pt x="6333" y="5514"/>
                    <a:pt x="6316" y="5514"/>
                    <a:pt x="6316" y="5498"/>
                  </a:cubicBezTo>
                  <a:cubicBezTo>
                    <a:pt x="6366" y="5498"/>
                    <a:pt x="6299" y="5431"/>
                    <a:pt x="6333" y="5447"/>
                  </a:cubicBezTo>
                  <a:cubicBezTo>
                    <a:pt x="6349" y="5481"/>
                    <a:pt x="6366" y="5464"/>
                    <a:pt x="6366" y="5447"/>
                  </a:cubicBezTo>
                  <a:cubicBezTo>
                    <a:pt x="6383" y="5514"/>
                    <a:pt x="6383" y="5431"/>
                    <a:pt x="6399" y="5464"/>
                  </a:cubicBezTo>
                  <a:cubicBezTo>
                    <a:pt x="6416" y="5498"/>
                    <a:pt x="6433" y="5564"/>
                    <a:pt x="6399" y="5598"/>
                  </a:cubicBezTo>
                  <a:lnTo>
                    <a:pt x="6383" y="5614"/>
                  </a:lnTo>
                  <a:cubicBezTo>
                    <a:pt x="6366" y="5581"/>
                    <a:pt x="6383" y="5648"/>
                    <a:pt x="6349" y="5614"/>
                  </a:cubicBezTo>
                  <a:cubicBezTo>
                    <a:pt x="6366" y="5581"/>
                    <a:pt x="6283" y="5564"/>
                    <a:pt x="6299" y="5614"/>
                  </a:cubicBezTo>
                  <a:close/>
                  <a:moveTo>
                    <a:pt x="6249" y="5681"/>
                  </a:moveTo>
                  <a:cubicBezTo>
                    <a:pt x="6249" y="5681"/>
                    <a:pt x="6249" y="5681"/>
                    <a:pt x="6232" y="5665"/>
                  </a:cubicBezTo>
                  <a:cubicBezTo>
                    <a:pt x="6266" y="5665"/>
                    <a:pt x="6283" y="5648"/>
                    <a:pt x="6299" y="5665"/>
                  </a:cubicBezTo>
                  <a:close/>
                  <a:moveTo>
                    <a:pt x="6115" y="5013"/>
                  </a:moveTo>
                  <a:cubicBezTo>
                    <a:pt x="6132" y="5030"/>
                    <a:pt x="6132" y="5013"/>
                    <a:pt x="6132" y="5046"/>
                  </a:cubicBezTo>
                  <a:cubicBezTo>
                    <a:pt x="6065" y="5030"/>
                    <a:pt x="6082" y="5030"/>
                    <a:pt x="6032" y="4963"/>
                  </a:cubicBezTo>
                  <a:lnTo>
                    <a:pt x="6049" y="4946"/>
                  </a:lnTo>
                  <a:cubicBezTo>
                    <a:pt x="6065" y="5013"/>
                    <a:pt x="6065" y="4963"/>
                    <a:pt x="6115" y="4980"/>
                  </a:cubicBezTo>
                  <a:cubicBezTo>
                    <a:pt x="6099" y="4996"/>
                    <a:pt x="6082" y="5013"/>
                    <a:pt x="6082" y="5030"/>
                  </a:cubicBezTo>
                  <a:cubicBezTo>
                    <a:pt x="6099" y="5030"/>
                    <a:pt x="6082" y="5013"/>
                    <a:pt x="6115" y="5013"/>
                  </a:cubicBezTo>
                  <a:close/>
                  <a:moveTo>
                    <a:pt x="5564" y="4294"/>
                  </a:moveTo>
                  <a:cubicBezTo>
                    <a:pt x="5581" y="4294"/>
                    <a:pt x="5614" y="4345"/>
                    <a:pt x="5648" y="4345"/>
                  </a:cubicBezTo>
                  <a:cubicBezTo>
                    <a:pt x="5614" y="4361"/>
                    <a:pt x="5631" y="4395"/>
                    <a:pt x="5681" y="4378"/>
                  </a:cubicBezTo>
                  <a:cubicBezTo>
                    <a:pt x="5681" y="4378"/>
                    <a:pt x="5664" y="4378"/>
                    <a:pt x="5664" y="4378"/>
                  </a:cubicBezTo>
                  <a:cubicBezTo>
                    <a:pt x="5664" y="4361"/>
                    <a:pt x="5681" y="4361"/>
                    <a:pt x="5698" y="4345"/>
                  </a:cubicBezTo>
                  <a:cubicBezTo>
                    <a:pt x="5648" y="4311"/>
                    <a:pt x="5664" y="4361"/>
                    <a:pt x="5631" y="4278"/>
                  </a:cubicBezTo>
                  <a:cubicBezTo>
                    <a:pt x="5614" y="4345"/>
                    <a:pt x="5597" y="4261"/>
                    <a:pt x="5564" y="4294"/>
                  </a:cubicBezTo>
                  <a:close/>
                  <a:moveTo>
                    <a:pt x="6249" y="5280"/>
                  </a:moveTo>
                  <a:cubicBezTo>
                    <a:pt x="6316" y="5197"/>
                    <a:pt x="6216" y="5147"/>
                    <a:pt x="6149" y="5080"/>
                  </a:cubicBezTo>
                  <a:cubicBezTo>
                    <a:pt x="6132" y="5063"/>
                    <a:pt x="6182" y="5097"/>
                    <a:pt x="6149" y="5063"/>
                  </a:cubicBezTo>
                  <a:cubicBezTo>
                    <a:pt x="6166" y="5063"/>
                    <a:pt x="6182" y="5080"/>
                    <a:pt x="6199" y="5046"/>
                  </a:cubicBezTo>
                  <a:cubicBezTo>
                    <a:pt x="6115" y="5030"/>
                    <a:pt x="6115" y="5113"/>
                    <a:pt x="6065" y="5113"/>
                  </a:cubicBezTo>
                  <a:cubicBezTo>
                    <a:pt x="6065" y="5147"/>
                    <a:pt x="6099" y="5130"/>
                    <a:pt x="6082" y="5180"/>
                  </a:cubicBezTo>
                  <a:cubicBezTo>
                    <a:pt x="6115" y="5213"/>
                    <a:pt x="6115" y="5163"/>
                    <a:pt x="6115" y="5147"/>
                  </a:cubicBezTo>
                  <a:cubicBezTo>
                    <a:pt x="6132" y="5147"/>
                    <a:pt x="6132" y="5147"/>
                    <a:pt x="6149" y="5147"/>
                  </a:cubicBezTo>
                  <a:cubicBezTo>
                    <a:pt x="6182" y="5180"/>
                    <a:pt x="6216" y="5230"/>
                    <a:pt x="6182" y="5264"/>
                  </a:cubicBezTo>
                  <a:cubicBezTo>
                    <a:pt x="6232" y="5330"/>
                    <a:pt x="6232" y="5230"/>
                    <a:pt x="6249" y="5280"/>
                  </a:cubicBezTo>
                  <a:close/>
                  <a:moveTo>
                    <a:pt x="5648" y="3810"/>
                  </a:moveTo>
                  <a:cubicBezTo>
                    <a:pt x="5664" y="3827"/>
                    <a:pt x="5648" y="3777"/>
                    <a:pt x="5664" y="3777"/>
                  </a:cubicBezTo>
                  <a:cubicBezTo>
                    <a:pt x="5698" y="3810"/>
                    <a:pt x="5731" y="3827"/>
                    <a:pt x="5714" y="3877"/>
                  </a:cubicBezTo>
                  <a:cubicBezTo>
                    <a:pt x="5664" y="3877"/>
                    <a:pt x="5631" y="3877"/>
                    <a:pt x="5581" y="3877"/>
                  </a:cubicBezTo>
                  <a:cubicBezTo>
                    <a:pt x="5614" y="3827"/>
                    <a:pt x="5631" y="3827"/>
                    <a:pt x="5681" y="3843"/>
                  </a:cubicBezTo>
                  <a:cubicBezTo>
                    <a:pt x="5681" y="3810"/>
                    <a:pt x="5631" y="3827"/>
                    <a:pt x="5648" y="3810"/>
                  </a:cubicBezTo>
                  <a:close/>
                  <a:moveTo>
                    <a:pt x="6166" y="4879"/>
                  </a:moveTo>
                  <a:cubicBezTo>
                    <a:pt x="6166" y="4829"/>
                    <a:pt x="6132" y="4879"/>
                    <a:pt x="6132" y="4863"/>
                  </a:cubicBezTo>
                  <a:cubicBezTo>
                    <a:pt x="6132" y="4846"/>
                    <a:pt x="6115" y="4796"/>
                    <a:pt x="6149" y="4829"/>
                  </a:cubicBezTo>
                  <a:cubicBezTo>
                    <a:pt x="6132" y="4846"/>
                    <a:pt x="6199" y="4829"/>
                    <a:pt x="6216" y="4829"/>
                  </a:cubicBezTo>
                  <a:cubicBezTo>
                    <a:pt x="6216" y="4829"/>
                    <a:pt x="6216" y="4812"/>
                    <a:pt x="6216" y="4796"/>
                  </a:cubicBezTo>
                  <a:cubicBezTo>
                    <a:pt x="6249" y="4846"/>
                    <a:pt x="6199" y="4863"/>
                    <a:pt x="6166" y="4879"/>
                  </a:cubicBezTo>
                  <a:close/>
                  <a:moveTo>
                    <a:pt x="6249" y="4913"/>
                  </a:moveTo>
                  <a:cubicBezTo>
                    <a:pt x="6266" y="4929"/>
                    <a:pt x="6299" y="4896"/>
                    <a:pt x="6299" y="4863"/>
                  </a:cubicBezTo>
                  <a:cubicBezTo>
                    <a:pt x="6249" y="4846"/>
                    <a:pt x="6283" y="4829"/>
                    <a:pt x="6249" y="4829"/>
                  </a:cubicBezTo>
                  <a:cubicBezTo>
                    <a:pt x="6232" y="4846"/>
                    <a:pt x="6199" y="4846"/>
                    <a:pt x="6232" y="4879"/>
                  </a:cubicBezTo>
                  <a:cubicBezTo>
                    <a:pt x="6232" y="4863"/>
                    <a:pt x="6249" y="4896"/>
                    <a:pt x="6266" y="4879"/>
                  </a:cubicBezTo>
                  <a:cubicBezTo>
                    <a:pt x="6266" y="4913"/>
                    <a:pt x="6232" y="4879"/>
                    <a:pt x="6249" y="4913"/>
                  </a:cubicBezTo>
                  <a:close/>
                  <a:moveTo>
                    <a:pt x="6082" y="4746"/>
                  </a:moveTo>
                  <a:cubicBezTo>
                    <a:pt x="6082" y="4779"/>
                    <a:pt x="6115" y="4829"/>
                    <a:pt x="6149" y="4796"/>
                  </a:cubicBezTo>
                  <a:cubicBezTo>
                    <a:pt x="6099" y="4779"/>
                    <a:pt x="6132" y="4729"/>
                    <a:pt x="6099" y="4729"/>
                  </a:cubicBezTo>
                  <a:cubicBezTo>
                    <a:pt x="6099" y="4729"/>
                    <a:pt x="6115" y="4779"/>
                    <a:pt x="6082" y="4746"/>
                  </a:cubicBezTo>
                  <a:close/>
                  <a:moveTo>
                    <a:pt x="6149" y="4746"/>
                  </a:moveTo>
                  <a:cubicBezTo>
                    <a:pt x="6099" y="4712"/>
                    <a:pt x="6132" y="4662"/>
                    <a:pt x="6082" y="4612"/>
                  </a:cubicBezTo>
                  <a:cubicBezTo>
                    <a:pt x="6082" y="4595"/>
                    <a:pt x="6115" y="4579"/>
                    <a:pt x="6132" y="4562"/>
                  </a:cubicBezTo>
                  <a:cubicBezTo>
                    <a:pt x="6149" y="4645"/>
                    <a:pt x="6216" y="4629"/>
                    <a:pt x="6216" y="4712"/>
                  </a:cubicBezTo>
                  <a:cubicBezTo>
                    <a:pt x="6182" y="4746"/>
                    <a:pt x="6166" y="4712"/>
                    <a:pt x="6149" y="4746"/>
                  </a:cubicBezTo>
                  <a:close/>
                  <a:moveTo>
                    <a:pt x="4595" y="2005"/>
                  </a:moveTo>
                  <a:cubicBezTo>
                    <a:pt x="4578" y="2039"/>
                    <a:pt x="4578" y="2056"/>
                    <a:pt x="4578" y="2089"/>
                  </a:cubicBezTo>
                  <a:cubicBezTo>
                    <a:pt x="4595" y="2106"/>
                    <a:pt x="4595" y="2089"/>
                    <a:pt x="4612" y="2072"/>
                  </a:cubicBezTo>
                  <a:cubicBezTo>
                    <a:pt x="4612" y="2106"/>
                    <a:pt x="4662" y="2122"/>
                    <a:pt x="4662" y="2173"/>
                  </a:cubicBezTo>
                  <a:cubicBezTo>
                    <a:pt x="4679" y="2189"/>
                    <a:pt x="4662" y="2106"/>
                    <a:pt x="4645" y="2106"/>
                  </a:cubicBezTo>
                  <a:cubicBezTo>
                    <a:pt x="4628" y="2072"/>
                    <a:pt x="4679" y="2106"/>
                    <a:pt x="4645" y="2072"/>
                  </a:cubicBezTo>
                  <a:cubicBezTo>
                    <a:pt x="4662" y="2072"/>
                    <a:pt x="4662" y="2089"/>
                    <a:pt x="4679" y="2089"/>
                  </a:cubicBezTo>
                  <a:cubicBezTo>
                    <a:pt x="4712" y="2106"/>
                    <a:pt x="4628" y="2056"/>
                    <a:pt x="4662" y="2039"/>
                  </a:cubicBezTo>
                  <a:cubicBezTo>
                    <a:pt x="4628" y="2022"/>
                    <a:pt x="4612" y="2039"/>
                    <a:pt x="4595" y="2005"/>
                  </a:cubicBezTo>
                  <a:close/>
                  <a:moveTo>
                    <a:pt x="4979" y="2406"/>
                  </a:moveTo>
                  <a:cubicBezTo>
                    <a:pt x="4979" y="2423"/>
                    <a:pt x="4946" y="2423"/>
                    <a:pt x="4963" y="2440"/>
                  </a:cubicBezTo>
                  <a:cubicBezTo>
                    <a:pt x="4963" y="2440"/>
                    <a:pt x="4979" y="2440"/>
                    <a:pt x="4979" y="2440"/>
                  </a:cubicBezTo>
                  <a:cubicBezTo>
                    <a:pt x="4963" y="2457"/>
                    <a:pt x="4946" y="2440"/>
                    <a:pt x="4929" y="2423"/>
                  </a:cubicBezTo>
                  <a:cubicBezTo>
                    <a:pt x="4963" y="2423"/>
                    <a:pt x="4963" y="2390"/>
                    <a:pt x="4979" y="2406"/>
                  </a:cubicBezTo>
                  <a:close/>
                  <a:moveTo>
                    <a:pt x="5664" y="3710"/>
                  </a:moveTo>
                  <a:cubicBezTo>
                    <a:pt x="5648" y="3726"/>
                    <a:pt x="5648" y="3743"/>
                    <a:pt x="5631" y="3743"/>
                  </a:cubicBezTo>
                  <a:cubicBezTo>
                    <a:pt x="5614" y="3710"/>
                    <a:pt x="5564" y="3743"/>
                    <a:pt x="5547" y="3693"/>
                  </a:cubicBezTo>
                  <a:cubicBezTo>
                    <a:pt x="5581" y="3676"/>
                    <a:pt x="5614" y="3726"/>
                    <a:pt x="5664" y="3710"/>
                  </a:cubicBezTo>
                  <a:close/>
                  <a:moveTo>
                    <a:pt x="4912" y="2490"/>
                  </a:moveTo>
                  <a:cubicBezTo>
                    <a:pt x="4929" y="2507"/>
                    <a:pt x="4929" y="2473"/>
                    <a:pt x="4946" y="2473"/>
                  </a:cubicBezTo>
                  <a:cubicBezTo>
                    <a:pt x="4979" y="2473"/>
                    <a:pt x="5029" y="2523"/>
                    <a:pt x="5013" y="2557"/>
                  </a:cubicBezTo>
                  <a:cubicBezTo>
                    <a:pt x="4979" y="2574"/>
                    <a:pt x="4979" y="2557"/>
                    <a:pt x="4979" y="2590"/>
                  </a:cubicBezTo>
                  <a:cubicBezTo>
                    <a:pt x="4946" y="2574"/>
                    <a:pt x="4929" y="2557"/>
                    <a:pt x="4929" y="2507"/>
                  </a:cubicBezTo>
                  <a:cubicBezTo>
                    <a:pt x="4912" y="2507"/>
                    <a:pt x="4912" y="2490"/>
                    <a:pt x="4912" y="2490"/>
                  </a:cubicBezTo>
                  <a:close/>
                  <a:moveTo>
                    <a:pt x="5848" y="4111"/>
                  </a:moveTo>
                  <a:cubicBezTo>
                    <a:pt x="5865" y="4094"/>
                    <a:pt x="5815" y="4061"/>
                    <a:pt x="5865" y="4061"/>
                  </a:cubicBezTo>
                  <a:cubicBezTo>
                    <a:pt x="5831" y="4027"/>
                    <a:pt x="5815" y="4010"/>
                    <a:pt x="5781" y="3994"/>
                  </a:cubicBezTo>
                  <a:cubicBezTo>
                    <a:pt x="5748" y="4061"/>
                    <a:pt x="5714" y="4027"/>
                    <a:pt x="5681" y="4061"/>
                  </a:cubicBezTo>
                  <a:cubicBezTo>
                    <a:pt x="5664" y="4061"/>
                    <a:pt x="5648" y="4044"/>
                    <a:pt x="5631" y="4027"/>
                  </a:cubicBezTo>
                  <a:cubicBezTo>
                    <a:pt x="5597" y="4061"/>
                    <a:pt x="5614" y="4094"/>
                    <a:pt x="5547" y="4111"/>
                  </a:cubicBezTo>
                  <a:cubicBezTo>
                    <a:pt x="5547" y="4061"/>
                    <a:pt x="5531" y="4111"/>
                    <a:pt x="5514" y="4077"/>
                  </a:cubicBezTo>
                  <a:cubicBezTo>
                    <a:pt x="5430" y="4144"/>
                    <a:pt x="5481" y="4161"/>
                    <a:pt x="5547" y="4228"/>
                  </a:cubicBezTo>
                  <a:cubicBezTo>
                    <a:pt x="5547" y="4211"/>
                    <a:pt x="5564" y="4178"/>
                    <a:pt x="5581" y="4211"/>
                  </a:cubicBezTo>
                  <a:cubicBezTo>
                    <a:pt x="5597" y="4211"/>
                    <a:pt x="5564" y="4178"/>
                    <a:pt x="5581" y="4178"/>
                  </a:cubicBezTo>
                  <a:cubicBezTo>
                    <a:pt x="5597" y="4178"/>
                    <a:pt x="5614" y="4178"/>
                    <a:pt x="5597" y="4161"/>
                  </a:cubicBezTo>
                  <a:cubicBezTo>
                    <a:pt x="5648" y="4194"/>
                    <a:pt x="5698" y="4161"/>
                    <a:pt x="5731" y="4211"/>
                  </a:cubicBezTo>
                  <a:cubicBezTo>
                    <a:pt x="5748" y="4178"/>
                    <a:pt x="5781" y="4144"/>
                    <a:pt x="5815" y="4211"/>
                  </a:cubicBezTo>
                  <a:cubicBezTo>
                    <a:pt x="5831" y="4178"/>
                    <a:pt x="5831" y="4144"/>
                    <a:pt x="5815" y="4111"/>
                  </a:cubicBezTo>
                  <a:cubicBezTo>
                    <a:pt x="5831" y="4111"/>
                    <a:pt x="5831" y="4094"/>
                    <a:pt x="5848" y="4111"/>
                  </a:cubicBezTo>
                  <a:close/>
                  <a:moveTo>
                    <a:pt x="5146" y="2941"/>
                  </a:moveTo>
                  <a:cubicBezTo>
                    <a:pt x="5113" y="2924"/>
                    <a:pt x="5096" y="2908"/>
                    <a:pt x="5096" y="2858"/>
                  </a:cubicBezTo>
                  <a:cubicBezTo>
                    <a:pt x="5130" y="2891"/>
                    <a:pt x="5096" y="2824"/>
                    <a:pt x="5130" y="2824"/>
                  </a:cubicBezTo>
                  <a:cubicBezTo>
                    <a:pt x="5163" y="2841"/>
                    <a:pt x="5180" y="2874"/>
                    <a:pt x="5213" y="2874"/>
                  </a:cubicBezTo>
                  <a:cubicBezTo>
                    <a:pt x="5213" y="2841"/>
                    <a:pt x="5263" y="2824"/>
                    <a:pt x="5313" y="2841"/>
                  </a:cubicBezTo>
                  <a:cubicBezTo>
                    <a:pt x="5263" y="2941"/>
                    <a:pt x="5230" y="2841"/>
                    <a:pt x="5146" y="2941"/>
                  </a:cubicBezTo>
                  <a:close/>
                  <a:moveTo>
                    <a:pt x="5313" y="1805"/>
                  </a:moveTo>
                  <a:cubicBezTo>
                    <a:pt x="5330" y="1772"/>
                    <a:pt x="5297" y="1805"/>
                    <a:pt x="5280" y="1755"/>
                  </a:cubicBezTo>
                  <a:lnTo>
                    <a:pt x="5330" y="1738"/>
                  </a:lnTo>
                  <a:cubicBezTo>
                    <a:pt x="5380" y="1755"/>
                    <a:pt x="5397" y="1838"/>
                    <a:pt x="5364" y="1855"/>
                  </a:cubicBezTo>
                  <a:cubicBezTo>
                    <a:pt x="5380" y="1822"/>
                    <a:pt x="5330" y="1805"/>
                    <a:pt x="5313" y="1805"/>
                  </a:cubicBezTo>
                  <a:close/>
                  <a:moveTo>
                    <a:pt x="7369" y="3476"/>
                  </a:moveTo>
                  <a:cubicBezTo>
                    <a:pt x="7369" y="3492"/>
                    <a:pt x="7369" y="3492"/>
                    <a:pt x="7369" y="3509"/>
                  </a:cubicBezTo>
                  <a:cubicBezTo>
                    <a:pt x="7302" y="3559"/>
                    <a:pt x="7285" y="3442"/>
                    <a:pt x="7252" y="3442"/>
                  </a:cubicBezTo>
                  <a:cubicBezTo>
                    <a:pt x="7285" y="3392"/>
                    <a:pt x="7318" y="3492"/>
                    <a:pt x="7369" y="3476"/>
                  </a:cubicBezTo>
                  <a:close/>
                  <a:moveTo>
                    <a:pt x="7435" y="3726"/>
                  </a:moveTo>
                  <a:cubicBezTo>
                    <a:pt x="7452" y="3710"/>
                    <a:pt x="7435" y="3693"/>
                    <a:pt x="7435" y="3676"/>
                  </a:cubicBezTo>
                  <a:cubicBezTo>
                    <a:pt x="7452" y="3676"/>
                    <a:pt x="7469" y="3676"/>
                    <a:pt x="7486" y="3693"/>
                  </a:cubicBezTo>
                  <a:cubicBezTo>
                    <a:pt x="7452" y="3676"/>
                    <a:pt x="7452" y="3726"/>
                    <a:pt x="7435" y="3726"/>
                  </a:cubicBezTo>
                  <a:close/>
                  <a:moveTo>
                    <a:pt x="7719" y="3877"/>
                  </a:moveTo>
                  <a:cubicBezTo>
                    <a:pt x="7703" y="3893"/>
                    <a:pt x="7703" y="3893"/>
                    <a:pt x="7719" y="3910"/>
                  </a:cubicBezTo>
                  <a:cubicBezTo>
                    <a:pt x="7686" y="3910"/>
                    <a:pt x="7669" y="3927"/>
                    <a:pt x="7653" y="3893"/>
                  </a:cubicBezTo>
                  <a:cubicBezTo>
                    <a:pt x="7669" y="3877"/>
                    <a:pt x="7703" y="3877"/>
                    <a:pt x="7719" y="3877"/>
                  </a:cubicBezTo>
                  <a:close/>
                  <a:moveTo>
                    <a:pt x="7853" y="4244"/>
                  </a:moveTo>
                  <a:cubicBezTo>
                    <a:pt x="7853" y="4244"/>
                    <a:pt x="7887" y="4244"/>
                    <a:pt x="7887" y="4261"/>
                  </a:cubicBezTo>
                  <a:cubicBezTo>
                    <a:pt x="7903" y="4244"/>
                    <a:pt x="7903" y="4244"/>
                    <a:pt x="7887" y="4211"/>
                  </a:cubicBezTo>
                  <a:cubicBezTo>
                    <a:pt x="7887" y="4211"/>
                    <a:pt x="7887" y="4228"/>
                    <a:pt x="7887" y="4228"/>
                  </a:cubicBezTo>
                  <a:cubicBezTo>
                    <a:pt x="7870" y="4228"/>
                    <a:pt x="7853" y="4228"/>
                    <a:pt x="7853" y="4211"/>
                  </a:cubicBezTo>
                  <a:cubicBezTo>
                    <a:pt x="7836" y="4228"/>
                    <a:pt x="7853" y="4244"/>
                    <a:pt x="7853" y="4244"/>
                  </a:cubicBezTo>
                  <a:close/>
                  <a:moveTo>
                    <a:pt x="5597" y="1103"/>
                  </a:moveTo>
                  <a:cubicBezTo>
                    <a:pt x="5597" y="1120"/>
                    <a:pt x="5597" y="1103"/>
                    <a:pt x="5614" y="1103"/>
                  </a:cubicBezTo>
                  <a:cubicBezTo>
                    <a:pt x="5614" y="1103"/>
                    <a:pt x="5631" y="1120"/>
                    <a:pt x="5631" y="1120"/>
                  </a:cubicBezTo>
                  <a:cubicBezTo>
                    <a:pt x="5614" y="1137"/>
                    <a:pt x="5631" y="1153"/>
                    <a:pt x="5597" y="1170"/>
                  </a:cubicBezTo>
                  <a:cubicBezTo>
                    <a:pt x="5581" y="1137"/>
                    <a:pt x="5581" y="1120"/>
                    <a:pt x="5597" y="1103"/>
                  </a:cubicBezTo>
                  <a:close/>
                  <a:moveTo>
                    <a:pt x="5765" y="1638"/>
                  </a:moveTo>
                  <a:cubicBezTo>
                    <a:pt x="5748" y="1604"/>
                    <a:pt x="5781" y="1571"/>
                    <a:pt x="5831" y="1571"/>
                  </a:cubicBezTo>
                  <a:cubicBezTo>
                    <a:pt x="5848" y="1621"/>
                    <a:pt x="5848" y="1655"/>
                    <a:pt x="5865" y="1688"/>
                  </a:cubicBezTo>
                  <a:cubicBezTo>
                    <a:pt x="5831" y="1688"/>
                    <a:pt x="5798" y="1638"/>
                    <a:pt x="5765" y="1638"/>
                  </a:cubicBezTo>
                  <a:close/>
                  <a:moveTo>
                    <a:pt x="7452" y="3259"/>
                  </a:moveTo>
                  <a:cubicBezTo>
                    <a:pt x="7452" y="3225"/>
                    <a:pt x="7469" y="3259"/>
                    <a:pt x="7502" y="3242"/>
                  </a:cubicBezTo>
                  <a:cubicBezTo>
                    <a:pt x="7519" y="3275"/>
                    <a:pt x="7486" y="3309"/>
                    <a:pt x="7469" y="3292"/>
                  </a:cubicBezTo>
                  <a:cubicBezTo>
                    <a:pt x="7469" y="3275"/>
                    <a:pt x="7469" y="3275"/>
                    <a:pt x="7469" y="3259"/>
                  </a:cubicBezTo>
                  <a:cubicBezTo>
                    <a:pt x="7469" y="3259"/>
                    <a:pt x="7452" y="3275"/>
                    <a:pt x="7452" y="3259"/>
                  </a:cubicBezTo>
                  <a:close/>
                  <a:moveTo>
                    <a:pt x="7268" y="3409"/>
                  </a:moveTo>
                  <a:lnTo>
                    <a:pt x="7302" y="3409"/>
                  </a:lnTo>
                  <a:cubicBezTo>
                    <a:pt x="7285" y="3392"/>
                    <a:pt x="7268" y="3376"/>
                    <a:pt x="7252" y="3359"/>
                  </a:cubicBezTo>
                  <a:cubicBezTo>
                    <a:pt x="7252" y="3376"/>
                    <a:pt x="7252" y="3392"/>
                    <a:pt x="7268" y="3409"/>
                  </a:cubicBezTo>
                  <a:close/>
                  <a:moveTo>
                    <a:pt x="7202" y="2958"/>
                  </a:moveTo>
                  <a:cubicBezTo>
                    <a:pt x="7218" y="2958"/>
                    <a:pt x="7202" y="2941"/>
                    <a:pt x="7202" y="2924"/>
                  </a:cubicBezTo>
                  <a:cubicBezTo>
                    <a:pt x="7218" y="2941"/>
                    <a:pt x="7235" y="2924"/>
                    <a:pt x="7235" y="2941"/>
                  </a:cubicBezTo>
                  <a:cubicBezTo>
                    <a:pt x="7235" y="2958"/>
                    <a:pt x="7218" y="2991"/>
                    <a:pt x="7202" y="2958"/>
                  </a:cubicBezTo>
                  <a:close/>
                  <a:moveTo>
                    <a:pt x="7686" y="3743"/>
                  </a:moveTo>
                  <a:cubicBezTo>
                    <a:pt x="7669" y="3726"/>
                    <a:pt x="7653" y="3743"/>
                    <a:pt x="7619" y="3760"/>
                  </a:cubicBezTo>
                  <a:lnTo>
                    <a:pt x="7586" y="3710"/>
                  </a:lnTo>
                  <a:cubicBezTo>
                    <a:pt x="7636" y="3726"/>
                    <a:pt x="7653" y="3676"/>
                    <a:pt x="7636" y="3660"/>
                  </a:cubicBezTo>
                  <a:cubicBezTo>
                    <a:pt x="7669" y="3660"/>
                    <a:pt x="7653" y="3676"/>
                    <a:pt x="7653" y="3693"/>
                  </a:cubicBezTo>
                  <a:cubicBezTo>
                    <a:pt x="7669" y="3710"/>
                    <a:pt x="7686" y="3693"/>
                    <a:pt x="7703" y="3693"/>
                  </a:cubicBezTo>
                  <a:cubicBezTo>
                    <a:pt x="7686" y="3710"/>
                    <a:pt x="7719" y="3743"/>
                    <a:pt x="7686" y="3743"/>
                  </a:cubicBezTo>
                  <a:close/>
                  <a:moveTo>
                    <a:pt x="7218" y="3091"/>
                  </a:moveTo>
                  <a:cubicBezTo>
                    <a:pt x="7218" y="3041"/>
                    <a:pt x="7168" y="3008"/>
                    <a:pt x="7135" y="3025"/>
                  </a:cubicBezTo>
                  <a:cubicBezTo>
                    <a:pt x="7118" y="3008"/>
                    <a:pt x="7135" y="2991"/>
                    <a:pt x="7101" y="2991"/>
                  </a:cubicBezTo>
                  <a:cubicBezTo>
                    <a:pt x="7118" y="3041"/>
                    <a:pt x="7135" y="3058"/>
                    <a:pt x="7168" y="3091"/>
                  </a:cubicBezTo>
                  <a:cubicBezTo>
                    <a:pt x="7185" y="3058"/>
                    <a:pt x="7202" y="3091"/>
                    <a:pt x="7218" y="3091"/>
                  </a:cubicBezTo>
                  <a:close/>
                  <a:moveTo>
                    <a:pt x="8037" y="4495"/>
                  </a:moveTo>
                  <a:cubicBezTo>
                    <a:pt x="8020" y="4445"/>
                    <a:pt x="7987" y="4428"/>
                    <a:pt x="8020" y="4395"/>
                  </a:cubicBezTo>
                  <a:cubicBezTo>
                    <a:pt x="8054" y="4411"/>
                    <a:pt x="8087" y="4478"/>
                    <a:pt x="8037" y="4495"/>
                  </a:cubicBezTo>
                  <a:close/>
                  <a:moveTo>
                    <a:pt x="7018" y="2473"/>
                  </a:moveTo>
                  <a:cubicBezTo>
                    <a:pt x="6984" y="2490"/>
                    <a:pt x="6968" y="2457"/>
                    <a:pt x="6951" y="2473"/>
                  </a:cubicBezTo>
                  <a:cubicBezTo>
                    <a:pt x="6951" y="2490"/>
                    <a:pt x="6951" y="2507"/>
                    <a:pt x="6951" y="2507"/>
                  </a:cubicBezTo>
                  <a:cubicBezTo>
                    <a:pt x="6901" y="2473"/>
                    <a:pt x="7001" y="2423"/>
                    <a:pt x="7018" y="2473"/>
                  </a:cubicBezTo>
                  <a:close/>
                  <a:moveTo>
                    <a:pt x="6951" y="2340"/>
                  </a:moveTo>
                  <a:cubicBezTo>
                    <a:pt x="6968" y="2356"/>
                    <a:pt x="6951" y="2323"/>
                    <a:pt x="6968" y="2323"/>
                  </a:cubicBezTo>
                  <a:cubicBezTo>
                    <a:pt x="6984" y="2340"/>
                    <a:pt x="7018" y="2323"/>
                    <a:pt x="7034" y="2356"/>
                  </a:cubicBezTo>
                  <a:cubicBezTo>
                    <a:pt x="7001" y="2390"/>
                    <a:pt x="6968" y="2340"/>
                    <a:pt x="6968" y="2390"/>
                  </a:cubicBezTo>
                  <a:cubicBezTo>
                    <a:pt x="6951" y="2373"/>
                    <a:pt x="6934" y="2356"/>
                    <a:pt x="6951" y="2340"/>
                  </a:cubicBezTo>
                  <a:close/>
                  <a:moveTo>
                    <a:pt x="7252" y="3309"/>
                  </a:moveTo>
                  <a:cubicBezTo>
                    <a:pt x="7218" y="3342"/>
                    <a:pt x="7151" y="3275"/>
                    <a:pt x="7118" y="3242"/>
                  </a:cubicBezTo>
                  <a:cubicBezTo>
                    <a:pt x="7185" y="3208"/>
                    <a:pt x="7218" y="3259"/>
                    <a:pt x="7252" y="3309"/>
                  </a:cubicBezTo>
                  <a:close/>
                  <a:moveTo>
                    <a:pt x="7419" y="2874"/>
                  </a:moveTo>
                  <a:cubicBezTo>
                    <a:pt x="7402" y="2858"/>
                    <a:pt x="7402" y="2824"/>
                    <a:pt x="7385" y="2824"/>
                  </a:cubicBezTo>
                  <a:cubicBezTo>
                    <a:pt x="7369" y="2841"/>
                    <a:pt x="7369" y="2841"/>
                    <a:pt x="7369" y="2824"/>
                  </a:cubicBezTo>
                  <a:cubicBezTo>
                    <a:pt x="7402" y="2807"/>
                    <a:pt x="7452" y="2807"/>
                    <a:pt x="7502" y="2791"/>
                  </a:cubicBezTo>
                  <a:lnTo>
                    <a:pt x="7519" y="2824"/>
                  </a:lnTo>
                  <a:cubicBezTo>
                    <a:pt x="7502" y="2841"/>
                    <a:pt x="7486" y="2807"/>
                    <a:pt x="7469" y="2824"/>
                  </a:cubicBezTo>
                  <a:cubicBezTo>
                    <a:pt x="7486" y="2841"/>
                    <a:pt x="7469" y="2858"/>
                    <a:pt x="7486" y="2891"/>
                  </a:cubicBezTo>
                  <a:cubicBezTo>
                    <a:pt x="7519" y="2858"/>
                    <a:pt x="7519" y="2941"/>
                    <a:pt x="7502" y="2908"/>
                  </a:cubicBezTo>
                  <a:cubicBezTo>
                    <a:pt x="7502" y="2908"/>
                    <a:pt x="7502" y="2891"/>
                    <a:pt x="7486" y="2908"/>
                  </a:cubicBezTo>
                  <a:cubicBezTo>
                    <a:pt x="7469" y="2874"/>
                    <a:pt x="7486" y="2874"/>
                    <a:pt x="7469" y="2858"/>
                  </a:cubicBezTo>
                  <a:cubicBezTo>
                    <a:pt x="7435" y="2891"/>
                    <a:pt x="7419" y="2807"/>
                    <a:pt x="7419" y="2874"/>
                  </a:cubicBezTo>
                  <a:close/>
                  <a:moveTo>
                    <a:pt x="4929" y="351"/>
                  </a:moveTo>
                  <a:cubicBezTo>
                    <a:pt x="4963" y="351"/>
                    <a:pt x="4946" y="401"/>
                    <a:pt x="4946" y="418"/>
                  </a:cubicBezTo>
                  <a:cubicBezTo>
                    <a:pt x="4929" y="401"/>
                    <a:pt x="4912" y="418"/>
                    <a:pt x="4912" y="385"/>
                  </a:cubicBezTo>
                  <a:cubicBezTo>
                    <a:pt x="4929" y="385"/>
                    <a:pt x="4912" y="351"/>
                    <a:pt x="4929" y="351"/>
                  </a:cubicBezTo>
                  <a:close/>
                  <a:moveTo>
                    <a:pt x="5146" y="602"/>
                  </a:moveTo>
                  <a:cubicBezTo>
                    <a:pt x="5163" y="585"/>
                    <a:pt x="5113" y="568"/>
                    <a:pt x="5130" y="535"/>
                  </a:cubicBezTo>
                  <a:cubicBezTo>
                    <a:pt x="5146" y="552"/>
                    <a:pt x="5113" y="502"/>
                    <a:pt x="5146" y="485"/>
                  </a:cubicBezTo>
                  <a:cubicBezTo>
                    <a:pt x="5163" y="502"/>
                    <a:pt x="5163" y="502"/>
                    <a:pt x="5180" y="502"/>
                  </a:cubicBezTo>
                  <a:cubicBezTo>
                    <a:pt x="5196" y="552"/>
                    <a:pt x="5213" y="552"/>
                    <a:pt x="5230" y="568"/>
                  </a:cubicBezTo>
                  <a:cubicBezTo>
                    <a:pt x="5196" y="602"/>
                    <a:pt x="5196" y="602"/>
                    <a:pt x="5146" y="602"/>
                  </a:cubicBezTo>
                  <a:close/>
                  <a:moveTo>
                    <a:pt x="7502" y="2223"/>
                  </a:moveTo>
                  <a:cubicBezTo>
                    <a:pt x="7486" y="2239"/>
                    <a:pt x="7419" y="2206"/>
                    <a:pt x="7469" y="2189"/>
                  </a:cubicBezTo>
                  <a:cubicBezTo>
                    <a:pt x="7435" y="2139"/>
                    <a:pt x="7402" y="2173"/>
                    <a:pt x="7385" y="2156"/>
                  </a:cubicBezTo>
                  <a:cubicBezTo>
                    <a:pt x="7252" y="2273"/>
                    <a:pt x="7435" y="2306"/>
                    <a:pt x="7486" y="2373"/>
                  </a:cubicBezTo>
                  <a:cubicBezTo>
                    <a:pt x="7502" y="2340"/>
                    <a:pt x="7519" y="2340"/>
                    <a:pt x="7519" y="2340"/>
                  </a:cubicBezTo>
                  <a:cubicBezTo>
                    <a:pt x="7519" y="2306"/>
                    <a:pt x="7502" y="2306"/>
                    <a:pt x="7486" y="2323"/>
                  </a:cubicBezTo>
                  <a:cubicBezTo>
                    <a:pt x="7469" y="2306"/>
                    <a:pt x="7519" y="2289"/>
                    <a:pt x="7519" y="2306"/>
                  </a:cubicBezTo>
                  <a:cubicBezTo>
                    <a:pt x="7519" y="2289"/>
                    <a:pt x="7452" y="2256"/>
                    <a:pt x="7502" y="2223"/>
                  </a:cubicBezTo>
                  <a:close/>
                  <a:moveTo>
                    <a:pt x="7502" y="2640"/>
                  </a:moveTo>
                  <a:cubicBezTo>
                    <a:pt x="7519" y="2640"/>
                    <a:pt x="7586" y="2640"/>
                    <a:pt x="7569" y="2690"/>
                  </a:cubicBezTo>
                  <a:cubicBezTo>
                    <a:pt x="7552" y="2674"/>
                    <a:pt x="7502" y="2674"/>
                    <a:pt x="7502" y="2640"/>
                  </a:cubicBezTo>
                  <a:close/>
                  <a:moveTo>
                    <a:pt x="7653" y="2690"/>
                  </a:moveTo>
                  <a:cubicBezTo>
                    <a:pt x="7636" y="2707"/>
                    <a:pt x="7636" y="2724"/>
                    <a:pt x="7653" y="2741"/>
                  </a:cubicBezTo>
                  <a:cubicBezTo>
                    <a:pt x="7619" y="2774"/>
                    <a:pt x="7586" y="2690"/>
                    <a:pt x="7603" y="2674"/>
                  </a:cubicBezTo>
                  <a:cubicBezTo>
                    <a:pt x="7603" y="2707"/>
                    <a:pt x="7636" y="2657"/>
                    <a:pt x="7653" y="2690"/>
                  </a:cubicBezTo>
                  <a:close/>
                  <a:moveTo>
                    <a:pt x="7419" y="2390"/>
                  </a:moveTo>
                  <a:cubicBezTo>
                    <a:pt x="7419" y="2423"/>
                    <a:pt x="7369" y="2440"/>
                    <a:pt x="7419" y="2523"/>
                  </a:cubicBezTo>
                  <a:cubicBezTo>
                    <a:pt x="7435" y="2490"/>
                    <a:pt x="7419" y="2490"/>
                    <a:pt x="7452" y="2507"/>
                  </a:cubicBezTo>
                  <a:cubicBezTo>
                    <a:pt x="7452" y="2523"/>
                    <a:pt x="7435" y="2540"/>
                    <a:pt x="7452" y="2557"/>
                  </a:cubicBezTo>
                  <a:cubicBezTo>
                    <a:pt x="7486" y="2523"/>
                    <a:pt x="7486" y="2590"/>
                    <a:pt x="7502" y="2557"/>
                  </a:cubicBezTo>
                  <a:cubicBezTo>
                    <a:pt x="7486" y="2540"/>
                    <a:pt x="7486" y="2490"/>
                    <a:pt x="7502" y="2507"/>
                  </a:cubicBezTo>
                  <a:cubicBezTo>
                    <a:pt x="7519" y="2507"/>
                    <a:pt x="7486" y="2473"/>
                    <a:pt x="7469" y="2473"/>
                  </a:cubicBezTo>
                  <a:cubicBezTo>
                    <a:pt x="7469" y="2473"/>
                    <a:pt x="7486" y="2457"/>
                    <a:pt x="7486" y="2457"/>
                  </a:cubicBezTo>
                  <a:cubicBezTo>
                    <a:pt x="7469" y="2423"/>
                    <a:pt x="7435" y="2423"/>
                    <a:pt x="7469" y="2390"/>
                  </a:cubicBezTo>
                  <a:cubicBezTo>
                    <a:pt x="7452" y="2390"/>
                    <a:pt x="7435" y="2373"/>
                    <a:pt x="7419" y="2390"/>
                  </a:cubicBezTo>
                  <a:close/>
                  <a:moveTo>
                    <a:pt x="7586" y="2707"/>
                  </a:moveTo>
                  <a:cubicBezTo>
                    <a:pt x="7569" y="2757"/>
                    <a:pt x="7536" y="2690"/>
                    <a:pt x="7502" y="2741"/>
                  </a:cubicBezTo>
                  <a:cubicBezTo>
                    <a:pt x="7519" y="2757"/>
                    <a:pt x="7552" y="2707"/>
                    <a:pt x="7569" y="2757"/>
                  </a:cubicBezTo>
                  <a:cubicBezTo>
                    <a:pt x="7569" y="2741"/>
                    <a:pt x="7603" y="2741"/>
                    <a:pt x="7586" y="2707"/>
                  </a:cubicBezTo>
                  <a:close/>
                  <a:moveTo>
                    <a:pt x="5297" y="786"/>
                  </a:moveTo>
                  <a:cubicBezTo>
                    <a:pt x="5280" y="786"/>
                    <a:pt x="5247" y="786"/>
                    <a:pt x="5247" y="802"/>
                  </a:cubicBezTo>
                  <a:cubicBezTo>
                    <a:pt x="5280" y="836"/>
                    <a:pt x="5313" y="853"/>
                    <a:pt x="5347" y="853"/>
                  </a:cubicBezTo>
                  <a:cubicBezTo>
                    <a:pt x="5330" y="802"/>
                    <a:pt x="5297" y="836"/>
                    <a:pt x="5297" y="786"/>
                  </a:cubicBezTo>
                  <a:close/>
                  <a:moveTo>
                    <a:pt x="5280" y="853"/>
                  </a:moveTo>
                  <a:cubicBezTo>
                    <a:pt x="5280" y="869"/>
                    <a:pt x="5297" y="853"/>
                    <a:pt x="5297" y="853"/>
                  </a:cubicBezTo>
                  <a:cubicBezTo>
                    <a:pt x="5313" y="869"/>
                    <a:pt x="5347" y="903"/>
                    <a:pt x="5330" y="903"/>
                  </a:cubicBezTo>
                  <a:cubicBezTo>
                    <a:pt x="5297" y="886"/>
                    <a:pt x="5297" y="869"/>
                    <a:pt x="5280" y="853"/>
                  </a:cubicBezTo>
                  <a:close/>
                  <a:moveTo>
                    <a:pt x="5932" y="1521"/>
                  </a:moveTo>
                  <a:cubicBezTo>
                    <a:pt x="5932" y="1538"/>
                    <a:pt x="5965" y="1554"/>
                    <a:pt x="5932" y="1588"/>
                  </a:cubicBezTo>
                  <a:cubicBezTo>
                    <a:pt x="5932" y="1571"/>
                    <a:pt x="5915" y="1571"/>
                    <a:pt x="5898" y="1571"/>
                  </a:cubicBezTo>
                  <a:lnTo>
                    <a:pt x="5865" y="1538"/>
                  </a:lnTo>
                  <a:cubicBezTo>
                    <a:pt x="5898" y="1521"/>
                    <a:pt x="5915" y="1504"/>
                    <a:pt x="5932" y="1521"/>
                  </a:cubicBezTo>
                  <a:close/>
                  <a:moveTo>
                    <a:pt x="5447" y="268"/>
                  </a:moveTo>
                  <a:cubicBezTo>
                    <a:pt x="5464" y="284"/>
                    <a:pt x="5497" y="268"/>
                    <a:pt x="5497" y="318"/>
                  </a:cubicBezTo>
                  <a:cubicBezTo>
                    <a:pt x="5464" y="335"/>
                    <a:pt x="5430" y="268"/>
                    <a:pt x="5447" y="268"/>
                  </a:cubicBezTo>
                  <a:close/>
                  <a:moveTo>
                    <a:pt x="7636" y="3175"/>
                  </a:moveTo>
                  <a:cubicBezTo>
                    <a:pt x="7669" y="3175"/>
                    <a:pt x="7686" y="3175"/>
                    <a:pt x="7719" y="3192"/>
                  </a:cubicBezTo>
                  <a:cubicBezTo>
                    <a:pt x="7669" y="3192"/>
                    <a:pt x="7719" y="3225"/>
                    <a:pt x="7686" y="3242"/>
                  </a:cubicBezTo>
                  <a:cubicBezTo>
                    <a:pt x="7669" y="3192"/>
                    <a:pt x="7653" y="3225"/>
                    <a:pt x="7636" y="3175"/>
                  </a:cubicBezTo>
                  <a:close/>
                  <a:moveTo>
                    <a:pt x="7619" y="2557"/>
                  </a:moveTo>
                  <a:cubicBezTo>
                    <a:pt x="7586" y="2523"/>
                    <a:pt x="7552" y="2590"/>
                    <a:pt x="7536" y="2590"/>
                  </a:cubicBezTo>
                  <a:cubicBezTo>
                    <a:pt x="7519" y="2557"/>
                    <a:pt x="7519" y="2574"/>
                    <a:pt x="7519" y="2540"/>
                  </a:cubicBezTo>
                  <a:cubicBezTo>
                    <a:pt x="7536" y="2507"/>
                    <a:pt x="7586" y="2557"/>
                    <a:pt x="7603" y="2523"/>
                  </a:cubicBezTo>
                  <a:cubicBezTo>
                    <a:pt x="7586" y="2490"/>
                    <a:pt x="7536" y="2490"/>
                    <a:pt x="7536" y="2457"/>
                  </a:cubicBezTo>
                  <a:cubicBezTo>
                    <a:pt x="7586" y="2490"/>
                    <a:pt x="7552" y="2406"/>
                    <a:pt x="7619" y="2406"/>
                  </a:cubicBezTo>
                  <a:cubicBezTo>
                    <a:pt x="7619" y="2440"/>
                    <a:pt x="7636" y="2457"/>
                    <a:pt x="7669" y="2457"/>
                  </a:cubicBezTo>
                  <a:cubicBezTo>
                    <a:pt x="7636" y="2490"/>
                    <a:pt x="7636" y="2523"/>
                    <a:pt x="7619" y="2557"/>
                  </a:cubicBezTo>
                  <a:close/>
                  <a:moveTo>
                    <a:pt x="6583" y="2707"/>
                  </a:moveTo>
                  <a:cubicBezTo>
                    <a:pt x="6600" y="2724"/>
                    <a:pt x="6583" y="2724"/>
                    <a:pt x="6567" y="2707"/>
                  </a:cubicBezTo>
                  <a:cubicBezTo>
                    <a:pt x="6650" y="2674"/>
                    <a:pt x="6717" y="2607"/>
                    <a:pt x="6817" y="2640"/>
                  </a:cubicBezTo>
                  <a:cubicBezTo>
                    <a:pt x="6817" y="2674"/>
                    <a:pt x="6834" y="2690"/>
                    <a:pt x="6851" y="2724"/>
                  </a:cubicBezTo>
                  <a:cubicBezTo>
                    <a:pt x="6800" y="2724"/>
                    <a:pt x="6784" y="2724"/>
                    <a:pt x="6717" y="2757"/>
                  </a:cubicBezTo>
                  <a:cubicBezTo>
                    <a:pt x="6717" y="2791"/>
                    <a:pt x="6717" y="2791"/>
                    <a:pt x="6734" y="2824"/>
                  </a:cubicBezTo>
                  <a:cubicBezTo>
                    <a:pt x="6817" y="2824"/>
                    <a:pt x="6867" y="2975"/>
                    <a:pt x="6934" y="3008"/>
                  </a:cubicBezTo>
                  <a:cubicBezTo>
                    <a:pt x="6917" y="3025"/>
                    <a:pt x="6934" y="3041"/>
                    <a:pt x="6917" y="3058"/>
                  </a:cubicBezTo>
                  <a:cubicBezTo>
                    <a:pt x="6884" y="3041"/>
                    <a:pt x="6851" y="3008"/>
                    <a:pt x="6851" y="2975"/>
                  </a:cubicBezTo>
                  <a:cubicBezTo>
                    <a:pt x="6784" y="2975"/>
                    <a:pt x="6750" y="2858"/>
                    <a:pt x="6684" y="2858"/>
                  </a:cubicBezTo>
                  <a:cubicBezTo>
                    <a:pt x="6684" y="2858"/>
                    <a:pt x="6684" y="2891"/>
                    <a:pt x="6667" y="2858"/>
                  </a:cubicBezTo>
                  <a:cubicBezTo>
                    <a:pt x="6667" y="2824"/>
                    <a:pt x="6650" y="2807"/>
                    <a:pt x="6650" y="2774"/>
                  </a:cubicBezTo>
                  <a:cubicBezTo>
                    <a:pt x="6617" y="2724"/>
                    <a:pt x="6583" y="2774"/>
                    <a:pt x="6567" y="2757"/>
                  </a:cubicBezTo>
                  <a:cubicBezTo>
                    <a:pt x="6550" y="2741"/>
                    <a:pt x="6633" y="2724"/>
                    <a:pt x="6583" y="2707"/>
                  </a:cubicBezTo>
                  <a:close/>
                  <a:moveTo>
                    <a:pt x="6917" y="3192"/>
                  </a:moveTo>
                  <a:cubicBezTo>
                    <a:pt x="6951" y="3175"/>
                    <a:pt x="6917" y="3142"/>
                    <a:pt x="6951" y="3142"/>
                  </a:cubicBezTo>
                  <a:cubicBezTo>
                    <a:pt x="6968" y="3158"/>
                    <a:pt x="6968" y="3192"/>
                    <a:pt x="6951" y="3192"/>
                  </a:cubicBezTo>
                  <a:cubicBezTo>
                    <a:pt x="6951" y="3175"/>
                    <a:pt x="6917" y="3208"/>
                    <a:pt x="6917" y="3192"/>
                  </a:cubicBezTo>
                  <a:close/>
                  <a:moveTo>
                    <a:pt x="7385" y="3593"/>
                  </a:moveTo>
                  <a:cubicBezTo>
                    <a:pt x="7402" y="3593"/>
                    <a:pt x="7452" y="3609"/>
                    <a:pt x="7419" y="3576"/>
                  </a:cubicBezTo>
                  <a:cubicBezTo>
                    <a:pt x="7419" y="3576"/>
                    <a:pt x="7435" y="3593"/>
                    <a:pt x="7435" y="3576"/>
                  </a:cubicBezTo>
                  <a:cubicBezTo>
                    <a:pt x="7452" y="3626"/>
                    <a:pt x="7469" y="3643"/>
                    <a:pt x="7502" y="3693"/>
                  </a:cubicBezTo>
                  <a:cubicBezTo>
                    <a:pt x="7519" y="3676"/>
                    <a:pt x="7519" y="3693"/>
                    <a:pt x="7536" y="3710"/>
                  </a:cubicBezTo>
                  <a:cubicBezTo>
                    <a:pt x="7569" y="3676"/>
                    <a:pt x="7519" y="3643"/>
                    <a:pt x="7552" y="3609"/>
                  </a:cubicBezTo>
                  <a:cubicBezTo>
                    <a:pt x="7502" y="3626"/>
                    <a:pt x="7469" y="3593"/>
                    <a:pt x="7419" y="3559"/>
                  </a:cubicBezTo>
                  <a:cubicBezTo>
                    <a:pt x="7402" y="3559"/>
                    <a:pt x="7419" y="3576"/>
                    <a:pt x="7385" y="3593"/>
                  </a:cubicBezTo>
                  <a:close/>
                  <a:moveTo>
                    <a:pt x="7235" y="2690"/>
                  </a:moveTo>
                  <a:cubicBezTo>
                    <a:pt x="7235" y="2690"/>
                    <a:pt x="7235" y="2707"/>
                    <a:pt x="7235" y="2724"/>
                  </a:cubicBezTo>
                  <a:cubicBezTo>
                    <a:pt x="7218" y="2741"/>
                    <a:pt x="7185" y="2724"/>
                    <a:pt x="7185" y="2757"/>
                  </a:cubicBezTo>
                  <a:cubicBezTo>
                    <a:pt x="7151" y="2724"/>
                    <a:pt x="7202" y="2724"/>
                    <a:pt x="7202" y="2707"/>
                  </a:cubicBezTo>
                  <a:cubicBezTo>
                    <a:pt x="7168" y="2707"/>
                    <a:pt x="7202" y="2674"/>
                    <a:pt x="7168" y="2674"/>
                  </a:cubicBezTo>
                  <a:cubicBezTo>
                    <a:pt x="7185" y="2657"/>
                    <a:pt x="7168" y="2640"/>
                    <a:pt x="7202" y="2624"/>
                  </a:cubicBezTo>
                  <a:cubicBezTo>
                    <a:pt x="7235" y="2657"/>
                    <a:pt x="7185" y="2657"/>
                    <a:pt x="7202" y="2690"/>
                  </a:cubicBezTo>
                  <a:cubicBezTo>
                    <a:pt x="7218" y="2674"/>
                    <a:pt x="7218" y="2674"/>
                    <a:pt x="7235" y="2690"/>
                  </a:cubicBezTo>
                  <a:close/>
                  <a:moveTo>
                    <a:pt x="7486" y="3309"/>
                  </a:moveTo>
                  <a:cubicBezTo>
                    <a:pt x="7486" y="3325"/>
                    <a:pt x="7502" y="3342"/>
                    <a:pt x="7486" y="3342"/>
                  </a:cubicBezTo>
                  <a:cubicBezTo>
                    <a:pt x="7502" y="3342"/>
                    <a:pt x="7536" y="3392"/>
                    <a:pt x="7519" y="3409"/>
                  </a:cubicBezTo>
                  <a:cubicBezTo>
                    <a:pt x="7536" y="3442"/>
                    <a:pt x="7569" y="3426"/>
                    <a:pt x="7603" y="3426"/>
                  </a:cubicBezTo>
                  <a:cubicBezTo>
                    <a:pt x="7569" y="3376"/>
                    <a:pt x="7603" y="3342"/>
                    <a:pt x="7552" y="3309"/>
                  </a:cubicBezTo>
                  <a:cubicBezTo>
                    <a:pt x="7536" y="3342"/>
                    <a:pt x="7502" y="3359"/>
                    <a:pt x="7486" y="3309"/>
                  </a:cubicBezTo>
                  <a:close/>
                  <a:moveTo>
                    <a:pt x="6984" y="3158"/>
                  </a:moveTo>
                  <a:cubicBezTo>
                    <a:pt x="7018" y="3175"/>
                    <a:pt x="7018" y="3108"/>
                    <a:pt x="7034" y="3108"/>
                  </a:cubicBezTo>
                  <a:cubicBezTo>
                    <a:pt x="7018" y="3091"/>
                    <a:pt x="7001" y="3075"/>
                    <a:pt x="7018" y="3058"/>
                  </a:cubicBezTo>
                  <a:cubicBezTo>
                    <a:pt x="7001" y="3025"/>
                    <a:pt x="6951" y="3091"/>
                    <a:pt x="6934" y="3041"/>
                  </a:cubicBezTo>
                  <a:cubicBezTo>
                    <a:pt x="6901" y="3091"/>
                    <a:pt x="7001" y="3125"/>
                    <a:pt x="6984" y="3158"/>
                  </a:cubicBezTo>
                  <a:close/>
                  <a:moveTo>
                    <a:pt x="7836" y="3927"/>
                  </a:moveTo>
                  <a:cubicBezTo>
                    <a:pt x="7820" y="3893"/>
                    <a:pt x="7803" y="3843"/>
                    <a:pt x="7770" y="3843"/>
                  </a:cubicBezTo>
                  <a:cubicBezTo>
                    <a:pt x="7786" y="3860"/>
                    <a:pt x="7820" y="3760"/>
                    <a:pt x="7836" y="3777"/>
                  </a:cubicBezTo>
                  <a:cubicBezTo>
                    <a:pt x="7853" y="3726"/>
                    <a:pt x="7753" y="3743"/>
                    <a:pt x="7736" y="3710"/>
                  </a:cubicBezTo>
                  <a:cubicBezTo>
                    <a:pt x="7703" y="3793"/>
                    <a:pt x="7786" y="3827"/>
                    <a:pt x="7736" y="3910"/>
                  </a:cubicBezTo>
                  <a:cubicBezTo>
                    <a:pt x="7786" y="3944"/>
                    <a:pt x="7770" y="3927"/>
                    <a:pt x="7803" y="3960"/>
                  </a:cubicBezTo>
                  <a:cubicBezTo>
                    <a:pt x="7820" y="3960"/>
                    <a:pt x="7820" y="3927"/>
                    <a:pt x="7836" y="3927"/>
                  </a:cubicBezTo>
                  <a:close/>
                  <a:moveTo>
                    <a:pt x="7168" y="3643"/>
                  </a:moveTo>
                  <a:cubicBezTo>
                    <a:pt x="7218" y="3660"/>
                    <a:pt x="7218" y="3609"/>
                    <a:pt x="7268" y="3643"/>
                  </a:cubicBezTo>
                  <a:cubicBezTo>
                    <a:pt x="7252" y="3643"/>
                    <a:pt x="7285" y="3676"/>
                    <a:pt x="7285" y="3693"/>
                  </a:cubicBezTo>
                  <a:cubicBezTo>
                    <a:pt x="7285" y="3693"/>
                    <a:pt x="7302" y="3693"/>
                    <a:pt x="7285" y="3710"/>
                  </a:cubicBezTo>
                  <a:cubicBezTo>
                    <a:pt x="7285" y="3693"/>
                    <a:pt x="7268" y="3693"/>
                    <a:pt x="7252" y="3693"/>
                  </a:cubicBezTo>
                  <a:cubicBezTo>
                    <a:pt x="7252" y="3710"/>
                    <a:pt x="7218" y="3726"/>
                    <a:pt x="7252" y="3743"/>
                  </a:cubicBezTo>
                  <a:cubicBezTo>
                    <a:pt x="7218" y="3743"/>
                    <a:pt x="7202" y="3760"/>
                    <a:pt x="7168" y="3743"/>
                  </a:cubicBezTo>
                  <a:cubicBezTo>
                    <a:pt x="7168" y="3743"/>
                    <a:pt x="7168" y="3726"/>
                    <a:pt x="7151" y="3743"/>
                  </a:cubicBezTo>
                  <a:cubicBezTo>
                    <a:pt x="7135" y="3693"/>
                    <a:pt x="7185" y="3676"/>
                    <a:pt x="7168" y="3643"/>
                  </a:cubicBezTo>
                  <a:close/>
                  <a:moveTo>
                    <a:pt x="7402" y="3927"/>
                  </a:moveTo>
                  <a:cubicBezTo>
                    <a:pt x="7402" y="3944"/>
                    <a:pt x="7419" y="3944"/>
                    <a:pt x="7435" y="3944"/>
                  </a:cubicBezTo>
                  <a:cubicBezTo>
                    <a:pt x="7435" y="3977"/>
                    <a:pt x="7402" y="3977"/>
                    <a:pt x="7385" y="3960"/>
                  </a:cubicBezTo>
                  <a:cubicBezTo>
                    <a:pt x="7402" y="3960"/>
                    <a:pt x="7385" y="3944"/>
                    <a:pt x="7402" y="3927"/>
                  </a:cubicBezTo>
                  <a:close/>
                  <a:moveTo>
                    <a:pt x="6399" y="8873"/>
                  </a:moveTo>
                  <a:cubicBezTo>
                    <a:pt x="6399" y="8906"/>
                    <a:pt x="6433" y="8889"/>
                    <a:pt x="6433" y="8889"/>
                  </a:cubicBezTo>
                  <a:cubicBezTo>
                    <a:pt x="6450" y="8923"/>
                    <a:pt x="6450" y="8923"/>
                    <a:pt x="6466" y="8939"/>
                  </a:cubicBezTo>
                  <a:cubicBezTo>
                    <a:pt x="6433" y="8973"/>
                    <a:pt x="6383" y="8973"/>
                    <a:pt x="6333" y="8923"/>
                  </a:cubicBezTo>
                  <a:cubicBezTo>
                    <a:pt x="6366" y="8906"/>
                    <a:pt x="6399" y="8923"/>
                    <a:pt x="6399" y="8873"/>
                  </a:cubicBezTo>
                  <a:close/>
                  <a:moveTo>
                    <a:pt x="7001" y="3208"/>
                  </a:moveTo>
                  <a:cubicBezTo>
                    <a:pt x="7018" y="3192"/>
                    <a:pt x="7001" y="3158"/>
                    <a:pt x="7034" y="3158"/>
                  </a:cubicBezTo>
                  <a:cubicBezTo>
                    <a:pt x="7068" y="3175"/>
                    <a:pt x="7018" y="3192"/>
                    <a:pt x="7068" y="3225"/>
                  </a:cubicBezTo>
                  <a:cubicBezTo>
                    <a:pt x="7034" y="3242"/>
                    <a:pt x="7034" y="3192"/>
                    <a:pt x="7001" y="3208"/>
                  </a:cubicBezTo>
                  <a:close/>
                  <a:moveTo>
                    <a:pt x="7302" y="2707"/>
                  </a:moveTo>
                  <a:cubicBezTo>
                    <a:pt x="7285" y="2707"/>
                    <a:pt x="7268" y="2741"/>
                    <a:pt x="7252" y="2707"/>
                  </a:cubicBezTo>
                  <a:cubicBezTo>
                    <a:pt x="7268" y="2707"/>
                    <a:pt x="7268" y="2690"/>
                    <a:pt x="7252" y="2674"/>
                  </a:cubicBezTo>
                  <a:cubicBezTo>
                    <a:pt x="7268" y="2640"/>
                    <a:pt x="7285" y="2674"/>
                    <a:pt x="7302" y="2707"/>
                  </a:cubicBezTo>
                  <a:close/>
                  <a:moveTo>
                    <a:pt x="6567" y="2574"/>
                  </a:moveTo>
                  <a:lnTo>
                    <a:pt x="6550" y="2540"/>
                  </a:lnTo>
                  <a:cubicBezTo>
                    <a:pt x="6516" y="2574"/>
                    <a:pt x="6583" y="2590"/>
                    <a:pt x="6600" y="2624"/>
                  </a:cubicBezTo>
                  <a:cubicBezTo>
                    <a:pt x="6600" y="2607"/>
                    <a:pt x="6600" y="2607"/>
                    <a:pt x="6600" y="2590"/>
                  </a:cubicBezTo>
                  <a:cubicBezTo>
                    <a:pt x="6600" y="2590"/>
                    <a:pt x="6617" y="2607"/>
                    <a:pt x="6617" y="2607"/>
                  </a:cubicBezTo>
                  <a:cubicBezTo>
                    <a:pt x="6633" y="2574"/>
                    <a:pt x="6583" y="2557"/>
                    <a:pt x="6567" y="2574"/>
                  </a:cubicBezTo>
                  <a:close/>
                  <a:moveTo>
                    <a:pt x="6232" y="1872"/>
                  </a:moveTo>
                  <a:cubicBezTo>
                    <a:pt x="6216" y="1888"/>
                    <a:pt x="6232" y="1922"/>
                    <a:pt x="6199" y="1955"/>
                  </a:cubicBezTo>
                  <a:cubicBezTo>
                    <a:pt x="6166" y="1922"/>
                    <a:pt x="6149" y="1922"/>
                    <a:pt x="6132" y="1888"/>
                  </a:cubicBezTo>
                  <a:cubicBezTo>
                    <a:pt x="6166" y="1872"/>
                    <a:pt x="6166" y="1872"/>
                    <a:pt x="6182" y="1822"/>
                  </a:cubicBezTo>
                  <a:cubicBezTo>
                    <a:pt x="6199" y="1838"/>
                    <a:pt x="6232" y="1822"/>
                    <a:pt x="6232" y="1872"/>
                  </a:cubicBezTo>
                  <a:close/>
                  <a:moveTo>
                    <a:pt x="6784" y="2507"/>
                  </a:moveTo>
                  <a:cubicBezTo>
                    <a:pt x="6767" y="2473"/>
                    <a:pt x="6784" y="2440"/>
                    <a:pt x="6734" y="2423"/>
                  </a:cubicBezTo>
                  <a:cubicBezTo>
                    <a:pt x="6767" y="2390"/>
                    <a:pt x="6700" y="2323"/>
                    <a:pt x="6684" y="2289"/>
                  </a:cubicBezTo>
                  <a:cubicBezTo>
                    <a:pt x="6650" y="2323"/>
                    <a:pt x="6684" y="2390"/>
                    <a:pt x="6700" y="2423"/>
                  </a:cubicBezTo>
                  <a:cubicBezTo>
                    <a:pt x="6667" y="2440"/>
                    <a:pt x="6633" y="2457"/>
                    <a:pt x="6617" y="2440"/>
                  </a:cubicBezTo>
                  <a:cubicBezTo>
                    <a:pt x="6600" y="2473"/>
                    <a:pt x="6650" y="2440"/>
                    <a:pt x="6650" y="2490"/>
                  </a:cubicBezTo>
                  <a:cubicBezTo>
                    <a:pt x="6650" y="2507"/>
                    <a:pt x="6633" y="2490"/>
                    <a:pt x="6633" y="2507"/>
                  </a:cubicBezTo>
                  <a:cubicBezTo>
                    <a:pt x="6650" y="2523"/>
                    <a:pt x="6650" y="2540"/>
                    <a:pt x="6633" y="2557"/>
                  </a:cubicBezTo>
                  <a:cubicBezTo>
                    <a:pt x="6667" y="2590"/>
                    <a:pt x="6684" y="2557"/>
                    <a:pt x="6684" y="2607"/>
                  </a:cubicBezTo>
                  <a:cubicBezTo>
                    <a:pt x="6684" y="2590"/>
                    <a:pt x="6767" y="2574"/>
                    <a:pt x="6734" y="2523"/>
                  </a:cubicBezTo>
                  <a:cubicBezTo>
                    <a:pt x="6767" y="2557"/>
                    <a:pt x="6784" y="2507"/>
                    <a:pt x="6784" y="2507"/>
                  </a:cubicBezTo>
                  <a:close/>
                  <a:moveTo>
                    <a:pt x="7352" y="3108"/>
                  </a:moveTo>
                  <a:cubicBezTo>
                    <a:pt x="7335" y="3125"/>
                    <a:pt x="7302" y="3091"/>
                    <a:pt x="7318" y="3125"/>
                  </a:cubicBezTo>
                  <a:cubicBezTo>
                    <a:pt x="7335" y="3158"/>
                    <a:pt x="7335" y="3091"/>
                    <a:pt x="7352" y="3142"/>
                  </a:cubicBezTo>
                  <a:cubicBezTo>
                    <a:pt x="7352" y="3158"/>
                    <a:pt x="7335" y="3158"/>
                    <a:pt x="7352" y="3175"/>
                  </a:cubicBezTo>
                  <a:cubicBezTo>
                    <a:pt x="7318" y="3175"/>
                    <a:pt x="7268" y="3208"/>
                    <a:pt x="7235" y="3192"/>
                  </a:cubicBezTo>
                  <a:cubicBezTo>
                    <a:pt x="7252" y="3175"/>
                    <a:pt x="7202" y="3158"/>
                    <a:pt x="7185" y="3142"/>
                  </a:cubicBezTo>
                  <a:cubicBezTo>
                    <a:pt x="7202" y="3091"/>
                    <a:pt x="7318" y="3125"/>
                    <a:pt x="7335" y="3075"/>
                  </a:cubicBezTo>
                  <a:close/>
                  <a:moveTo>
                    <a:pt x="6383" y="2373"/>
                  </a:moveTo>
                  <a:cubicBezTo>
                    <a:pt x="6366" y="2356"/>
                    <a:pt x="6333" y="2373"/>
                    <a:pt x="6316" y="2323"/>
                  </a:cubicBezTo>
                  <a:cubicBezTo>
                    <a:pt x="6349" y="2323"/>
                    <a:pt x="6383" y="2356"/>
                    <a:pt x="6399" y="2340"/>
                  </a:cubicBezTo>
                  <a:cubicBezTo>
                    <a:pt x="6383" y="2340"/>
                    <a:pt x="6399" y="2356"/>
                    <a:pt x="6399" y="2356"/>
                  </a:cubicBezTo>
                  <a:cubicBezTo>
                    <a:pt x="6383" y="2356"/>
                    <a:pt x="6383" y="2356"/>
                    <a:pt x="6383" y="2373"/>
                  </a:cubicBezTo>
                  <a:cubicBezTo>
                    <a:pt x="6383" y="2373"/>
                    <a:pt x="6399" y="2373"/>
                    <a:pt x="6383" y="2373"/>
                  </a:cubicBezTo>
                  <a:close/>
                  <a:moveTo>
                    <a:pt x="6633" y="2106"/>
                  </a:moveTo>
                  <a:cubicBezTo>
                    <a:pt x="6617" y="2106"/>
                    <a:pt x="6617" y="2122"/>
                    <a:pt x="6617" y="2122"/>
                  </a:cubicBezTo>
                  <a:cubicBezTo>
                    <a:pt x="6617" y="2122"/>
                    <a:pt x="6633" y="2139"/>
                    <a:pt x="6633" y="2156"/>
                  </a:cubicBezTo>
                  <a:cubicBezTo>
                    <a:pt x="6650" y="2173"/>
                    <a:pt x="6650" y="2122"/>
                    <a:pt x="6633" y="2106"/>
                  </a:cubicBezTo>
                  <a:close/>
                  <a:moveTo>
                    <a:pt x="5898" y="869"/>
                  </a:moveTo>
                  <a:cubicBezTo>
                    <a:pt x="5865" y="819"/>
                    <a:pt x="5882" y="736"/>
                    <a:pt x="5815" y="769"/>
                  </a:cubicBezTo>
                  <a:cubicBezTo>
                    <a:pt x="5815" y="769"/>
                    <a:pt x="5831" y="752"/>
                    <a:pt x="5848" y="769"/>
                  </a:cubicBezTo>
                  <a:cubicBezTo>
                    <a:pt x="5848" y="719"/>
                    <a:pt x="5798" y="752"/>
                    <a:pt x="5781" y="769"/>
                  </a:cubicBezTo>
                  <a:cubicBezTo>
                    <a:pt x="5831" y="802"/>
                    <a:pt x="5798" y="869"/>
                    <a:pt x="5848" y="903"/>
                  </a:cubicBezTo>
                  <a:cubicBezTo>
                    <a:pt x="5865" y="886"/>
                    <a:pt x="5831" y="869"/>
                    <a:pt x="5831" y="853"/>
                  </a:cubicBezTo>
                  <a:cubicBezTo>
                    <a:pt x="5882" y="836"/>
                    <a:pt x="5882" y="886"/>
                    <a:pt x="5898" y="869"/>
                  </a:cubicBezTo>
                  <a:close/>
                  <a:moveTo>
                    <a:pt x="7068" y="2741"/>
                  </a:moveTo>
                  <a:cubicBezTo>
                    <a:pt x="7118" y="2707"/>
                    <a:pt x="7018" y="2724"/>
                    <a:pt x="6968" y="2707"/>
                  </a:cubicBezTo>
                  <a:cubicBezTo>
                    <a:pt x="6917" y="2690"/>
                    <a:pt x="6901" y="2674"/>
                    <a:pt x="6867" y="2657"/>
                  </a:cubicBezTo>
                  <a:cubicBezTo>
                    <a:pt x="6834" y="2657"/>
                    <a:pt x="6901" y="2707"/>
                    <a:pt x="6867" y="2690"/>
                  </a:cubicBezTo>
                  <a:cubicBezTo>
                    <a:pt x="6851" y="2707"/>
                    <a:pt x="6884" y="2724"/>
                    <a:pt x="6901" y="2707"/>
                  </a:cubicBezTo>
                  <a:cubicBezTo>
                    <a:pt x="6917" y="2724"/>
                    <a:pt x="6884" y="2724"/>
                    <a:pt x="6884" y="2741"/>
                  </a:cubicBezTo>
                  <a:cubicBezTo>
                    <a:pt x="6917" y="2774"/>
                    <a:pt x="6984" y="2774"/>
                    <a:pt x="6984" y="2807"/>
                  </a:cubicBezTo>
                  <a:cubicBezTo>
                    <a:pt x="7001" y="2824"/>
                    <a:pt x="7034" y="2774"/>
                    <a:pt x="7034" y="2807"/>
                  </a:cubicBezTo>
                  <a:cubicBezTo>
                    <a:pt x="7051" y="2807"/>
                    <a:pt x="7034" y="2791"/>
                    <a:pt x="7034" y="2774"/>
                  </a:cubicBezTo>
                  <a:cubicBezTo>
                    <a:pt x="7051" y="2774"/>
                    <a:pt x="7068" y="2774"/>
                    <a:pt x="7101" y="2774"/>
                  </a:cubicBezTo>
                  <a:cubicBezTo>
                    <a:pt x="7101" y="2791"/>
                    <a:pt x="7085" y="2774"/>
                    <a:pt x="7068" y="2791"/>
                  </a:cubicBezTo>
                  <a:cubicBezTo>
                    <a:pt x="7101" y="2807"/>
                    <a:pt x="7118" y="2807"/>
                    <a:pt x="7135" y="2774"/>
                  </a:cubicBezTo>
                  <a:cubicBezTo>
                    <a:pt x="7135" y="2757"/>
                    <a:pt x="7118" y="2774"/>
                    <a:pt x="7101" y="2757"/>
                  </a:cubicBezTo>
                  <a:lnTo>
                    <a:pt x="7068" y="2774"/>
                  </a:lnTo>
                  <a:cubicBezTo>
                    <a:pt x="7051" y="2757"/>
                    <a:pt x="7068" y="2757"/>
                    <a:pt x="7068" y="2741"/>
                  </a:cubicBezTo>
                  <a:close/>
                  <a:moveTo>
                    <a:pt x="6416" y="1604"/>
                  </a:moveTo>
                  <a:cubicBezTo>
                    <a:pt x="6416" y="1604"/>
                    <a:pt x="6416" y="1604"/>
                    <a:pt x="6433" y="1604"/>
                  </a:cubicBezTo>
                  <a:cubicBezTo>
                    <a:pt x="6416" y="1621"/>
                    <a:pt x="6450" y="1655"/>
                    <a:pt x="6416" y="1655"/>
                  </a:cubicBezTo>
                  <a:cubicBezTo>
                    <a:pt x="6399" y="1621"/>
                    <a:pt x="6383" y="1638"/>
                    <a:pt x="6383" y="1604"/>
                  </a:cubicBezTo>
                  <a:cubicBezTo>
                    <a:pt x="6399" y="1588"/>
                    <a:pt x="6399" y="1638"/>
                    <a:pt x="6416" y="1604"/>
                  </a:cubicBezTo>
                  <a:close/>
                  <a:moveTo>
                    <a:pt x="6015" y="1153"/>
                  </a:moveTo>
                  <a:cubicBezTo>
                    <a:pt x="5965" y="1120"/>
                    <a:pt x="5948" y="1070"/>
                    <a:pt x="5982" y="1036"/>
                  </a:cubicBezTo>
                  <a:cubicBezTo>
                    <a:pt x="5998" y="1070"/>
                    <a:pt x="6015" y="1070"/>
                    <a:pt x="6032" y="1103"/>
                  </a:cubicBezTo>
                  <a:cubicBezTo>
                    <a:pt x="5982" y="1120"/>
                    <a:pt x="6015" y="1120"/>
                    <a:pt x="6015" y="1153"/>
                  </a:cubicBezTo>
                  <a:close/>
                  <a:moveTo>
                    <a:pt x="6416" y="1705"/>
                  </a:moveTo>
                  <a:cubicBezTo>
                    <a:pt x="6416" y="1705"/>
                    <a:pt x="6416" y="1705"/>
                    <a:pt x="6416" y="1705"/>
                  </a:cubicBezTo>
                  <a:cubicBezTo>
                    <a:pt x="6433" y="1721"/>
                    <a:pt x="6433" y="1721"/>
                    <a:pt x="6416" y="1705"/>
                  </a:cubicBezTo>
                  <a:close/>
                  <a:moveTo>
                    <a:pt x="6049" y="1404"/>
                  </a:moveTo>
                  <a:cubicBezTo>
                    <a:pt x="5998" y="1421"/>
                    <a:pt x="6015" y="1454"/>
                    <a:pt x="6049" y="1454"/>
                  </a:cubicBezTo>
                  <a:cubicBezTo>
                    <a:pt x="6049" y="1487"/>
                    <a:pt x="6015" y="1471"/>
                    <a:pt x="5998" y="1471"/>
                  </a:cubicBezTo>
                  <a:cubicBezTo>
                    <a:pt x="5948" y="1421"/>
                    <a:pt x="5965" y="1404"/>
                    <a:pt x="5998" y="1387"/>
                  </a:cubicBezTo>
                  <a:cubicBezTo>
                    <a:pt x="6015" y="1421"/>
                    <a:pt x="6032" y="1371"/>
                    <a:pt x="6049" y="1404"/>
                  </a:cubicBezTo>
                  <a:close/>
                  <a:moveTo>
                    <a:pt x="6416" y="1788"/>
                  </a:moveTo>
                  <a:cubicBezTo>
                    <a:pt x="6416" y="1755"/>
                    <a:pt x="6399" y="1738"/>
                    <a:pt x="6416" y="1705"/>
                  </a:cubicBezTo>
                  <a:cubicBezTo>
                    <a:pt x="6399" y="1688"/>
                    <a:pt x="6349" y="1655"/>
                    <a:pt x="6299" y="1671"/>
                  </a:cubicBezTo>
                  <a:cubicBezTo>
                    <a:pt x="6316" y="1705"/>
                    <a:pt x="6349" y="1705"/>
                    <a:pt x="6299" y="1721"/>
                  </a:cubicBezTo>
                  <a:cubicBezTo>
                    <a:pt x="6333" y="1772"/>
                    <a:pt x="6349" y="1772"/>
                    <a:pt x="6383" y="1822"/>
                  </a:cubicBezTo>
                  <a:cubicBezTo>
                    <a:pt x="6416" y="1805"/>
                    <a:pt x="6399" y="1788"/>
                    <a:pt x="6416" y="1788"/>
                  </a:cubicBezTo>
                  <a:close/>
                  <a:moveTo>
                    <a:pt x="7168" y="2523"/>
                  </a:moveTo>
                  <a:cubicBezTo>
                    <a:pt x="7135" y="2507"/>
                    <a:pt x="7135" y="2557"/>
                    <a:pt x="7101" y="2523"/>
                  </a:cubicBezTo>
                  <a:cubicBezTo>
                    <a:pt x="7135" y="2473"/>
                    <a:pt x="7051" y="2440"/>
                    <a:pt x="7068" y="2390"/>
                  </a:cubicBezTo>
                  <a:cubicBezTo>
                    <a:pt x="7068" y="2356"/>
                    <a:pt x="7034" y="2406"/>
                    <a:pt x="7018" y="2373"/>
                  </a:cubicBezTo>
                  <a:cubicBezTo>
                    <a:pt x="7018" y="2373"/>
                    <a:pt x="7018" y="2390"/>
                    <a:pt x="7034" y="2390"/>
                  </a:cubicBezTo>
                  <a:cubicBezTo>
                    <a:pt x="7051" y="2440"/>
                    <a:pt x="7001" y="2390"/>
                    <a:pt x="7001" y="2423"/>
                  </a:cubicBezTo>
                  <a:cubicBezTo>
                    <a:pt x="7018" y="2457"/>
                    <a:pt x="7051" y="2507"/>
                    <a:pt x="7051" y="2523"/>
                  </a:cubicBezTo>
                  <a:cubicBezTo>
                    <a:pt x="7068" y="2557"/>
                    <a:pt x="7101" y="2523"/>
                    <a:pt x="7135" y="2557"/>
                  </a:cubicBezTo>
                  <a:cubicBezTo>
                    <a:pt x="7135" y="2540"/>
                    <a:pt x="7151" y="2540"/>
                    <a:pt x="7168" y="2523"/>
                  </a:cubicBezTo>
                  <a:close/>
                  <a:moveTo>
                    <a:pt x="5531" y="5598"/>
                  </a:moveTo>
                  <a:cubicBezTo>
                    <a:pt x="5547" y="5581"/>
                    <a:pt x="5564" y="5564"/>
                    <a:pt x="5564" y="5548"/>
                  </a:cubicBezTo>
                  <a:cubicBezTo>
                    <a:pt x="5547" y="5564"/>
                    <a:pt x="5531" y="5531"/>
                    <a:pt x="5514" y="5531"/>
                  </a:cubicBezTo>
                  <a:cubicBezTo>
                    <a:pt x="5531" y="5548"/>
                    <a:pt x="5514" y="5564"/>
                    <a:pt x="5497" y="5564"/>
                  </a:cubicBezTo>
                  <a:cubicBezTo>
                    <a:pt x="5481" y="5564"/>
                    <a:pt x="5464" y="5581"/>
                    <a:pt x="5464" y="5564"/>
                  </a:cubicBezTo>
                  <a:cubicBezTo>
                    <a:pt x="5497" y="5548"/>
                    <a:pt x="5514" y="5514"/>
                    <a:pt x="5531" y="5498"/>
                  </a:cubicBezTo>
                  <a:cubicBezTo>
                    <a:pt x="5581" y="5531"/>
                    <a:pt x="5597" y="5481"/>
                    <a:pt x="5614" y="5514"/>
                  </a:cubicBezTo>
                  <a:cubicBezTo>
                    <a:pt x="5631" y="5548"/>
                    <a:pt x="5597" y="5498"/>
                    <a:pt x="5581" y="5531"/>
                  </a:cubicBezTo>
                  <a:cubicBezTo>
                    <a:pt x="5564" y="5564"/>
                    <a:pt x="5614" y="5548"/>
                    <a:pt x="5614" y="5614"/>
                  </a:cubicBezTo>
                  <a:lnTo>
                    <a:pt x="5648" y="5581"/>
                  </a:lnTo>
                  <a:lnTo>
                    <a:pt x="5664" y="5631"/>
                  </a:lnTo>
                  <a:cubicBezTo>
                    <a:pt x="5614" y="5614"/>
                    <a:pt x="5564" y="5665"/>
                    <a:pt x="5531" y="5598"/>
                  </a:cubicBezTo>
                  <a:close/>
                  <a:moveTo>
                    <a:pt x="4795" y="3376"/>
                  </a:moveTo>
                  <a:cubicBezTo>
                    <a:pt x="4795" y="3392"/>
                    <a:pt x="4795" y="3376"/>
                    <a:pt x="4795" y="3376"/>
                  </a:cubicBezTo>
                  <a:cubicBezTo>
                    <a:pt x="4812" y="3392"/>
                    <a:pt x="4795" y="3376"/>
                    <a:pt x="4779" y="3392"/>
                  </a:cubicBezTo>
                  <a:cubicBezTo>
                    <a:pt x="4795" y="3409"/>
                    <a:pt x="4812" y="3409"/>
                    <a:pt x="4829" y="3392"/>
                  </a:cubicBezTo>
                  <a:cubicBezTo>
                    <a:pt x="4812" y="3376"/>
                    <a:pt x="4812" y="3359"/>
                    <a:pt x="4795" y="3376"/>
                  </a:cubicBezTo>
                  <a:close/>
                  <a:moveTo>
                    <a:pt x="5831" y="5698"/>
                  </a:moveTo>
                  <a:cubicBezTo>
                    <a:pt x="5815" y="5731"/>
                    <a:pt x="5765" y="5715"/>
                    <a:pt x="5731" y="5698"/>
                  </a:cubicBezTo>
                  <a:cubicBezTo>
                    <a:pt x="5765" y="5681"/>
                    <a:pt x="5798" y="5681"/>
                    <a:pt x="5831" y="5698"/>
                  </a:cubicBezTo>
                  <a:close/>
                  <a:moveTo>
                    <a:pt x="5397" y="5765"/>
                  </a:moveTo>
                  <a:cubicBezTo>
                    <a:pt x="5430" y="5798"/>
                    <a:pt x="5380" y="5815"/>
                    <a:pt x="5414" y="5865"/>
                  </a:cubicBezTo>
                  <a:cubicBezTo>
                    <a:pt x="5364" y="5832"/>
                    <a:pt x="5364" y="5782"/>
                    <a:pt x="5397" y="5765"/>
                  </a:cubicBezTo>
                  <a:close/>
                  <a:moveTo>
                    <a:pt x="5230" y="5698"/>
                  </a:moveTo>
                  <a:cubicBezTo>
                    <a:pt x="5247" y="5698"/>
                    <a:pt x="5247" y="5681"/>
                    <a:pt x="5230" y="5681"/>
                  </a:cubicBezTo>
                  <a:cubicBezTo>
                    <a:pt x="5247" y="5665"/>
                    <a:pt x="5263" y="5681"/>
                    <a:pt x="5280" y="5698"/>
                  </a:cubicBezTo>
                  <a:cubicBezTo>
                    <a:pt x="5263" y="5698"/>
                    <a:pt x="5247" y="5715"/>
                    <a:pt x="5230" y="5698"/>
                  </a:cubicBezTo>
                  <a:close/>
                  <a:moveTo>
                    <a:pt x="6650" y="8087"/>
                  </a:moveTo>
                  <a:cubicBezTo>
                    <a:pt x="6667" y="8104"/>
                    <a:pt x="6700" y="8087"/>
                    <a:pt x="6734" y="8121"/>
                  </a:cubicBezTo>
                  <a:cubicBezTo>
                    <a:pt x="6717" y="8137"/>
                    <a:pt x="6734" y="8154"/>
                    <a:pt x="6700" y="8171"/>
                  </a:cubicBezTo>
                  <a:cubicBezTo>
                    <a:pt x="6684" y="8154"/>
                    <a:pt x="6633" y="8121"/>
                    <a:pt x="6650" y="8087"/>
                  </a:cubicBezTo>
                  <a:close/>
                  <a:moveTo>
                    <a:pt x="5430" y="5782"/>
                  </a:moveTo>
                  <a:cubicBezTo>
                    <a:pt x="5464" y="5765"/>
                    <a:pt x="5447" y="5731"/>
                    <a:pt x="5430" y="5698"/>
                  </a:cubicBezTo>
                  <a:cubicBezTo>
                    <a:pt x="5397" y="5698"/>
                    <a:pt x="5430" y="5765"/>
                    <a:pt x="5364" y="5748"/>
                  </a:cubicBezTo>
                  <a:cubicBezTo>
                    <a:pt x="5364" y="5748"/>
                    <a:pt x="5380" y="5765"/>
                    <a:pt x="5364" y="5782"/>
                  </a:cubicBezTo>
                  <a:cubicBezTo>
                    <a:pt x="5380" y="5782"/>
                    <a:pt x="5414" y="5731"/>
                    <a:pt x="5430" y="5782"/>
                  </a:cubicBezTo>
                  <a:close/>
                  <a:moveTo>
                    <a:pt x="6399" y="8505"/>
                  </a:moveTo>
                  <a:cubicBezTo>
                    <a:pt x="6383" y="8472"/>
                    <a:pt x="6383" y="8455"/>
                    <a:pt x="6399" y="8438"/>
                  </a:cubicBezTo>
                  <a:cubicBezTo>
                    <a:pt x="6416" y="8472"/>
                    <a:pt x="6433" y="8455"/>
                    <a:pt x="6433" y="8488"/>
                  </a:cubicBezTo>
                  <a:close/>
                  <a:moveTo>
                    <a:pt x="5932" y="7686"/>
                  </a:moveTo>
                  <a:cubicBezTo>
                    <a:pt x="5948" y="7686"/>
                    <a:pt x="5982" y="7703"/>
                    <a:pt x="5998" y="7736"/>
                  </a:cubicBezTo>
                  <a:cubicBezTo>
                    <a:pt x="5965" y="7736"/>
                    <a:pt x="5965" y="7803"/>
                    <a:pt x="5965" y="7753"/>
                  </a:cubicBezTo>
                  <a:cubicBezTo>
                    <a:pt x="5982" y="7736"/>
                    <a:pt x="5915" y="7720"/>
                    <a:pt x="5932" y="7686"/>
                  </a:cubicBezTo>
                  <a:close/>
                  <a:moveTo>
                    <a:pt x="4662" y="5548"/>
                  </a:moveTo>
                  <a:cubicBezTo>
                    <a:pt x="4695" y="5564"/>
                    <a:pt x="4645" y="5481"/>
                    <a:pt x="4679" y="5481"/>
                  </a:cubicBezTo>
                  <a:cubicBezTo>
                    <a:pt x="4712" y="5464"/>
                    <a:pt x="4729" y="5498"/>
                    <a:pt x="4745" y="5531"/>
                  </a:cubicBezTo>
                  <a:cubicBezTo>
                    <a:pt x="4745" y="5564"/>
                    <a:pt x="4645" y="5548"/>
                    <a:pt x="4662" y="5548"/>
                  </a:cubicBezTo>
                  <a:close/>
                  <a:moveTo>
                    <a:pt x="6767" y="7235"/>
                  </a:moveTo>
                  <a:lnTo>
                    <a:pt x="6750" y="7202"/>
                  </a:lnTo>
                  <a:cubicBezTo>
                    <a:pt x="6734" y="7168"/>
                    <a:pt x="6784" y="7168"/>
                    <a:pt x="6784" y="7152"/>
                  </a:cubicBezTo>
                  <a:cubicBezTo>
                    <a:pt x="6750" y="7118"/>
                    <a:pt x="6750" y="7118"/>
                    <a:pt x="6717" y="7118"/>
                  </a:cubicBezTo>
                  <a:cubicBezTo>
                    <a:pt x="6734" y="7085"/>
                    <a:pt x="6750" y="7118"/>
                    <a:pt x="6767" y="7102"/>
                  </a:cubicBezTo>
                  <a:cubicBezTo>
                    <a:pt x="6800" y="7135"/>
                    <a:pt x="6800" y="7168"/>
                    <a:pt x="6800" y="7202"/>
                  </a:cubicBezTo>
                  <a:cubicBezTo>
                    <a:pt x="6784" y="7218"/>
                    <a:pt x="6800" y="7235"/>
                    <a:pt x="6767" y="7235"/>
                  </a:cubicBezTo>
                  <a:close/>
                  <a:moveTo>
                    <a:pt x="6800" y="9056"/>
                  </a:moveTo>
                  <a:cubicBezTo>
                    <a:pt x="6817" y="9090"/>
                    <a:pt x="6834" y="9123"/>
                    <a:pt x="6817" y="9140"/>
                  </a:cubicBezTo>
                  <a:cubicBezTo>
                    <a:pt x="6800" y="9123"/>
                    <a:pt x="6800" y="9140"/>
                    <a:pt x="6784" y="9140"/>
                  </a:cubicBezTo>
                  <a:cubicBezTo>
                    <a:pt x="6767" y="9123"/>
                    <a:pt x="6750" y="9090"/>
                    <a:pt x="6750" y="9073"/>
                  </a:cubicBezTo>
                  <a:cubicBezTo>
                    <a:pt x="6784" y="9056"/>
                    <a:pt x="6784" y="9090"/>
                    <a:pt x="6800" y="9056"/>
                  </a:cubicBezTo>
                  <a:close/>
                  <a:moveTo>
                    <a:pt x="7435" y="8538"/>
                  </a:moveTo>
                  <a:cubicBezTo>
                    <a:pt x="7419" y="8505"/>
                    <a:pt x="7385" y="8522"/>
                    <a:pt x="7369" y="8488"/>
                  </a:cubicBezTo>
                  <a:cubicBezTo>
                    <a:pt x="7419" y="8488"/>
                    <a:pt x="7369" y="8455"/>
                    <a:pt x="7385" y="8455"/>
                  </a:cubicBezTo>
                  <a:cubicBezTo>
                    <a:pt x="7402" y="8455"/>
                    <a:pt x="7385" y="8438"/>
                    <a:pt x="7402" y="8422"/>
                  </a:cubicBezTo>
                  <a:cubicBezTo>
                    <a:pt x="7419" y="8472"/>
                    <a:pt x="7385" y="8488"/>
                    <a:pt x="7435" y="8505"/>
                  </a:cubicBezTo>
                  <a:cubicBezTo>
                    <a:pt x="7402" y="8505"/>
                    <a:pt x="7452" y="8538"/>
                    <a:pt x="7435" y="8538"/>
                  </a:cubicBezTo>
                  <a:close/>
                  <a:moveTo>
                    <a:pt x="6817" y="8555"/>
                  </a:moveTo>
                  <a:cubicBezTo>
                    <a:pt x="6851" y="8538"/>
                    <a:pt x="6884" y="8488"/>
                    <a:pt x="6901" y="8538"/>
                  </a:cubicBezTo>
                  <a:cubicBezTo>
                    <a:pt x="6901" y="8555"/>
                    <a:pt x="6884" y="8572"/>
                    <a:pt x="6867" y="8589"/>
                  </a:cubicBezTo>
                  <a:cubicBezTo>
                    <a:pt x="6851" y="8555"/>
                    <a:pt x="6834" y="8589"/>
                    <a:pt x="6817" y="8555"/>
                  </a:cubicBezTo>
                  <a:close/>
                  <a:moveTo>
                    <a:pt x="4812" y="5564"/>
                  </a:moveTo>
                  <a:cubicBezTo>
                    <a:pt x="4829" y="5581"/>
                    <a:pt x="4846" y="5564"/>
                    <a:pt x="4862" y="5581"/>
                  </a:cubicBezTo>
                  <a:cubicBezTo>
                    <a:pt x="4846" y="5614"/>
                    <a:pt x="4795" y="5581"/>
                    <a:pt x="4812" y="5564"/>
                  </a:cubicBezTo>
                  <a:close/>
                  <a:moveTo>
                    <a:pt x="6851" y="7436"/>
                  </a:moveTo>
                  <a:cubicBezTo>
                    <a:pt x="6867" y="7419"/>
                    <a:pt x="6851" y="7419"/>
                    <a:pt x="6834" y="7419"/>
                  </a:cubicBezTo>
                  <a:cubicBezTo>
                    <a:pt x="6851" y="7402"/>
                    <a:pt x="6851" y="7386"/>
                    <a:pt x="6867" y="7386"/>
                  </a:cubicBezTo>
                  <a:cubicBezTo>
                    <a:pt x="6884" y="7402"/>
                    <a:pt x="6901" y="7386"/>
                    <a:pt x="6917" y="7419"/>
                  </a:cubicBezTo>
                  <a:cubicBezTo>
                    <a:pt x="6884" y="7436"/>
                    <a:pt x="6867" y="7452"/>
                    <a:pt x="6851" y="7436"/>
                  </a:cubicBezTo>
                  <a:close/>
                  <a:moveTo>
                    <a:pt x="5213" y="6266"/>
                  </a:moveTo>
                  <a:cubicBezTo>
                    <a:pt x="5213" y="6233"/>
                    <a:pt x="5196" y="6216"/>
                    <a:pt x="5146" y="6183"/>
                  </a:cubicBezTo>
                  <a:cubicBezTo>
                    <a:pt x="5213" y="6166"/>
                    <a:pt x="5247" y="6183"/>
                    <a:pt x="5280" y="6233"/>
                  </a:cubicBezTo>
                  <a:close/>
                  <a:moveTo>
                    <a:pt x="6700" y="8589"/>
                  </a:moveTo>
                  <a:cubicBezTo>
                    <a:pt x="6717" y="8639"/>
                    <a:pt x="6667" y="8605"/>
                    <a:pt x="6684" y="8622"/>
                  </a:cubicBezTo>
                  <a:cubicBezTo>
                    <a:pt x="6700" y="8639"/>
                    <a:pt x="6717" y="8639"/>
                    <a:pt x="6717" y="8639"/>
                  </a:cubicBezTo>
                  <a:cubicBezTo>
                    <a:pt x="6700" y="8655"/>
                    <a:pt x="6684" y="8639"/>
                    <a:pt x="6667" y="8605"/>
                  </a:cubicBezTo>
                  <a:close/>
                  <a:moveTo>
                    <a:pt x="5915" y="5731"/>
                  </a:moveTo>
                  <a:cubicBezTo>
                    <a:pt x="5932" y="5715"/>
                    <a:pt x="5915" y="5698"/>
                    <a:pt x="5898" y="5698"/>
                  </a:cubicBezTo>
                  <a:cubicBezTo>
                    <a:pt x="5898" y="5698"/>
                    <a:pt x="5898" y="5698"/>
                    <a:pt x="5882" y="5698"/>
                  </a:cubicBezTo>
                  <a:cubicBezTo>
                    <a:pt x="5915" y="5681"/>
                    <a:pt x="5915" y="5648"/>
                    <a:pt x="5932" y="5631"/>
                  </a:cubicBezTo>
                  <a:cubicBezTo>
                    <a:pt x="5932" y="5648"/>
                    <a:pt x="5948" y="5648"/>
                    <a:pt x="5965" y="5648"/>
                  </a:cubicBezTo>
                  <a:cubicBezTo>
                    <a:pt x="5982" y="5681"/>
                    <a:pt x="5965" y="5748"/>
                    <a:pt x="5915" y="5731"/>
                  </a:cubicBezTo>
                  <a:close/>
                  <a:moveTo>
                    <a:pt x="5798" y="5414"/>
                  </a:moveTo>
                  <a:cubicBezTo>
                    <a:pt x="5831" y="5381"/>
                    <a:pt x="5848" y="5414"/>
                    <a:pt x="5882" y="5414"/>
                  </a:cubicBezTo>
                  <a:cubicBezTo>
                    <a:pt x="5865" y="5414"/>
                    <a:pt x="5865" y="5431"/>
                    <a:pt x="5848" y="5447"/>
                  </a:cubicBezTo>
                  <a:cubicBezTo>
                    <a:pt x="5831" y="5414"/>
                    <a:pt x="5815" y="5431"/>
                    <a:pt x="5798" y="5414"/>
                  </a:cubicBezTo>
                  <a:close/>
                  <a:moveTo>
                    <a:pt x="7185" y="7753"/>
                  </a:moveTo>
                  <a:cubicBezTo>
                    <a:pt x="7202" y="7770"/>
                    <a:pt x="7202" y="7770"/>
                    <a:pt x="7202" y="7770"/>
                  </a:cubicBezTo>
                  <a:cubicBezTo>
                    <a:pt x="7202" y="7753"/>
                    <a:pt x="7202" y="7753"/>
                    <a:pt x="7202" y="7736"/>
                  </a:cubicBezTo>
                  <a:cubicBezTo>
                    <a:pt x="7218" y="7787"/>
                    <a:pt x="7252" y="7787"/>
                    <a:pt x="7252" y="7753"/>
                  </a:cubicBezTo>
                  <a:cubicBezTo>
                    <a:pt x="7302" y="7837"/>
                    <a:pt x="7151" y="7770"/>
                    <a:pt x="7185" y="7753"/>
                  </a:cubicBezTo>
                  <a:close/>
                  <a:moveTo>
                    <a:pt x="5481" y="5013"/>
                  </a:moveTo>
                  <a:lnTo>
                    <a:pt x="5514" y="5080"/>
                  </a:lnTo>
                  <a:cubicBezTo>
                    <a:pt x="5497" y="5080"/>
                    <a:pt x="5481" y="5113"/>
                    <a:pt x="5464" y="5080"/>
                  </a:cubicBezTo>
                  <a:cubicBezTo>
                    <a:pt x="5464" y="5063"/>
                    <a:pt x="5447" y="5046"/>
                    <a:pt x="5430" y="5030"/>
                  </a:cubicBezTo>
                  <a:cubicBezTo>
                    <a:pt x="5447" y="5013"/>
                    <a:pt x="5481" y="5030"/>
                    <a:pt x="5481" y="5013"/>
                  </a:cubicBezTo>
                  <a:close/>
                  <a:moveTo>
                    <a:pt x="5263" y="4796"/>
                  </a:moveTo>
                  <a:cubicBezTo>
                    <a:pt x="5247" y="4846"/>
                    <a:pt x="5297" y="4846"/>
                    <a:pt x="5297" y="4896"/>
                  </a:cubicBezTo>
                  <a:cubicBezTo>
                    <a:pt x="5263" y="4846"/>
                    <a:pt x="5297" y="4929"/>
                    <a:pt x="5263" y="4929"/>
                  </a:cubicBezTo>
                  <a:cubicBezTo>
                    <a:pt x="5263" y="4896"/>
                    <a:pt x="5247" y="4846"/>
                    <a:pt x="5213" y="4812"/>
                  </a:cubicBezTo>
                  <a:cubicBezTo>
                    <a:pt x="5213" y="4779"/>
                    <a:pt x="5247" y="4796"/>
                    <a:pt x="5263" y="4796"/>
                  </a:cubicBezTo>
                  <a:close/>
                  <a:moveTo>
                    <a:pt x="7051" y="7603"/>
                  </a:moveTo>
                  <a:cubicBezTo>
                    <a:pt x="7034" y="7586"/>
                    <a:pt x="7034" y="7586"/>
                    <a:pt x="7034" y="7569"/>
                  </a:cubicBezTo>
                  <a:lnTo>
                    <a:pt x="7085" y="7553"/>
                  </a:lnTo>
                  <a:cubicBezTo>
                    <a:pt x="7085" y="7603"/>
                    <a:pt x="7151" y="7619"/>
                    <a:pt x="7135" y="7653"/>
                  </a:cubicBezTo>
                  <a:cubicBezTo>
                    <a:pt x="7118" y="7636"/>
                    <a:pt x="7118" y="7636"/>
                    <a:pt x="7101" y="7636"/>
                  </a:cubicBezTo>
                  <a:cubicBezTo>
                    <a:pt x="7118" y="7636"/>
                    <a:pt x="7118" y="7653"/>
                    <a:pt x="7118" y="7653"/>
                  </a:cubicBezTo>
                  <a:cubicBezTo>
                    <a:pt x="7085" y="7636"/>
                    <a:pt x="7085" y="7569"/>
                    <a:pt x="7051" y="7586"/>
                  </a:cubicBezTo>
                  <a:cubicBezTo>
                    <a:pt x="7034" y="7586"/>
                    <a:pt x="7085" y="7636"/>
                    <a:pt x="7051" y="7603"/>
                  </a:cubicBezTo>
                  <a:close/>
                  <a:moveTo>
                    <a:pt x="5447" y="5264"/>
                  </a:moveTo>
                  <a:cubicBezTo>
                    <a:pt x="5430" y="5280"/>
                    <a:pt x="5481" y="5297"/>
                    <a:pt x="5497" y="5314"/>
                  </a:cubicBezTo>
                  <a:cubicBezTo>
                    <a:pt x="5414" y="5297"/>
                    <a:pt x="5414" y="5381"/>
                    <a:pt x="5347" y="5347"/>
                  </a:cubicBezTo>
                  <a:cubicBezTo>
                    <a:pt x="5347" y="5397"/>
                    <a:pt x="5397" y="5397"/>
                    <a:pt x="5397" y="5447"/>
                  </a:cubicBezTo>
                  <a:cubicBezTo>
                    <a:pt x="5464" y="5447"/>
                    <a:pt x="5514" y="5464"/>
                    <a:pt x="5564" y="5447"/>
                  </a:cubicBezTo>
                  <a:cubicBezTo>
                    <a:pt x="5564" y="5464"/>
                    <a:pt x="5564" y="5464"/>
                    <a:pt x="5564" y="5481"/>
                  </a:cubicBezTo>
                  <a:cubicBezTo>
                    <a:pt x="5581" y="5481"/>
                    <a:pt x="5581" y="5414"/>
                    <a:pt x="5614" y="5481"/>
                  </a:cubicBezTo>
                  <a:cubicBezTo>
                    <a:pt x="5614" y="5464"/>
                    <a:pt x="5664" y="5464"/>
                    <a:pt x="5681" y="5431"/>
                  </a:cubicBezTo>
                  <a:cubicBezTo>
                    <a:pt x="5681" y="5414"/>
                    <a:pt x="5698" y="5397"/>
                    <a:pt x="5681" y="5381"/>
                  </a:cubicBezTo>
                  <a:cubicBezTo>
                    <a:pt x="5664" y="5381"/>
                    <a:pt x="5681" y="5397"/>
                    <a:pt x="5681" y="5397"/>
                  </a:cubicBezTo>
                  <a:cubicBezTo>
                    <a:pt x="5648" y="5447"/>
                    <a:pt x="5614" y="5330"/>
                    <a:pt x="5597" y="5381"/>
                  </a:cubicBezTo>
                  <a:cubicBezTo>
                    <a:pt x="5597" y="5314"/>
                    <a:pt x="5648" y="5280"/>
                    <a:pt x="5698" y="5314"/>
                  </a:cubicBezTo>
                  <a:cubicBezTo>
                    <a:pt x="5714" y="5264"/>
                    <a:pt x="5648" y="5314"/>
                    <a:pt x="5664" y="5264"/>
                  </a:cubicBezTo>
                  <a:cubicBezTo>
                    <a:pt x="5648" y="5264"/>
                    <a:pt x="5631" y="5264"/>
                    <a:pt x="5631" y="5247"/>
                  </a:cubicBezTo>
                  <a:cubicBezTo>
                    <a:pt x="5614" y="5247"/>
                    <a:pt x="5597" y="5264"/>
                    <a:pt x="5597" y="5280"/>
                  </a:cubicBezTo>
                  <a:cubicBezTo>
                    <a:pt x="5564" y="5247"/>
                    <a:pt x="5514" y="5264"/>
                    <a:pt x="5497" y="5230"/>
                  </a:cubicBezTo>
                  <a:cubicBezTo>
                    <a:pt x="5481" y="5230"/>
                    <a:pt x="5481" y="5230"/>
                    <a:pt x="5481" y="5230"/>
                  </a:cubicBezTo>
                  <a:cubicBezTo>
                    <a:pt x="5447" y="5230"/>
                    <a:pt x="5481" y="5280"/>
                    <a:pt x="5447" y="5264"/>
                  </a:cubicBezTo>
                  <a:close/>
                  <a:moveTo>
                    <a:pt x="7018" y="8889"/>
                  </a:moveTo>
                  <a:cubicBezTo>
                    <a:pt x="7018" y="8856"/>
                    <a:pt x="7018" y="8839"/>
                    <a:pt x="6984" y="8823"/>
                  </a:cubicBezTo>
                  <a:cubicBezTo>
                    <a:pt x="7034" y="8789"/>
                    <a:pt x="7051" y="8789"/>
                    <a:pt x="7101" y="8806"/>
                  </a:cubicBezTo>
                  <a:cubicBezTo>
                    <a:pt x="7101" y="8789"/>
                    <a:pt x="7101" y="8739"/>
                    <a:pt x="7118" y="8756"/>
                  </a:cubicBezTo>
                  <a:cubicBezTo>
                    <a:pt x="7118" y="8789"/>
                    <a:pt x="7202" y="8739"/>
                    <a:pt x="7202" y="8806"/>
                  </a:cubicBezTo>
                  <a:cubicBezTo>
                    <a:pt x="7185" y="8789"/>
                    <a:pt x="7168" y="8789"/>
                    <a:pt x="7151" y="8789"/>
                  </a:cubicBezTo>
                  <a:cubicBezTo>
                    <a:pt x="7168" y="8823"/>
                    <a:pt x="7185" y="8839"/>
                    <a:pt x="7168" y="8856"/>
                  </a:cubicBezTo>
                  <a:cubicBezTo>
                    <a:pt x="7135" y="8823"/>
                    <a:pt x="7118" y="8873"/>
                    <a:pt x="7085" y="8889"/>
                  </a:cubicBezTo>
                  <a:cubicBezTo>
                    <a:pt x="7051" y="8873"/>
                    <a:pt x="7034" y="8856"/>
                    <a:pt x="7018" y="8889"/>
                  </a:cubicBezTo>
                  <a:close/>
                  <a:moveTo>
                    <a:pt x="6182" y="7837"/>
                  </a:moveTo>
                  <a:cubicBezTo>
                    <a:pt x="6216" y="7887"/>
                    <a:pt x="6283" y="7904"/>
                    <a:pt x="6283" y="7954"/>
                  </a:cubicBezTo>
                  <a:cubicBezTo>
                    <a:pt x="6283" y="7937"/>
                    <a:pt x="6266" y="7954"/>
                    <a:pt x="6249" y="7970"/>
                  </a:cubicBezTo>
                  <a:cubicBezTo>
                    <a:pt x="6232" y="7920"/>
                    <a:pt x="6182" y="7904"/>
                    <a:pt x="6166" y="7920"/>
                  </a:cubicBezTo>
                  <a:cubicBezTo>
                    <a:pt x="6149" y="7904"/>
                    <a:pt x="6132" y="7904"/>
                    <a:pt x="6132" y="7887"/>
                  </a:cubicBezTo>
                  <a:cubicBezTo>
                    <a:pt x="6149" y="7853"/>
                    <a:pt x="6166" y="7870"/>
                    <a:pt x="6182" y="7837"/>
                  </a:cubicBezTo>
                  <a:close/>
                  <a:moveTo>
                    <a:pt x="6851" y="8839"/>
                  </a:moveTo>
                  <a:cubicBezTo>
                    <a:pt x="6817" y="8856"/>
                    <a:pt x="6901" y="8906"/>
                    <a:pt x="6851" y="8923"/>
                  </a:cubicBezTo>
                  <a:cubicBezTo>
                    <a:pt x="6901" y="8939"/>
                    <a:pt x="6951" y="8889"/>
                    <a:pt x="6984" y="8906"/>
                  </a:cubicBezTo>
                  <a:cubicBezTo>
                    <a:pt x="7018" y="8856"/>
                    <a:pt x="6917" y="8856"/>
                    <a:pt x="6968" y="8806"/>
                  </a:cubicBezTo>
                  <a:cubicBezTo>
                    <a:pt x="6968" y="8789"/>
                    <a:pt x="6884" y="8856"/>
                    <a:pt x="6851" y="8839"/>
                  </a:cubicBezTo>
                  <a:close/>
                  <a:moveTo>
                    <a:pt x="6266" y="8605"/>
                  </a:moveTo>
                  <a:cubicBezTo>
                    <a:pt x="6249" y="8622"/>
                    <a:pt x="6283" y="8639"/>
                    <a:pt x="6299" y="8622"/>
                  </a:cubicBezTo>
                  <a:cubicBezTo>
                    <a:pt x="6299" y="8622"/>
                    <a:pt x="6299" y="8605"/>
                    <a:pt x="6299" y="8622"/>
                  </a:cubicBezTo>
                  <a:cubicBezTo>
                    <a:pt x="6299" y="8655"/>
                    <a:pt x="6299" y="8722"/>
                    <a:pt x="6333" y="8756"/>
                  </a:cubicBezTo>
                  <a:cubicBezTo>
                    <a:pt x="6299" y="8739"/>
                    <a:pt x="6283" y="8739"/>
                    <a:pt x="6266" y="8706"/>
                  </a:cubicBezTo>
                  <a:cubicBezTo>
                    <a:pt x="6249" y="8706"/>
                    <a:pt x="6232" y="8706"/>
                    <a:pt x="6216" y="8706"/>
                  </a:cubicBezTo>
                  <a:lnTo>
                    <a:pt x="6182" y="8639"/>
                  </a:lnTo>
                  <a:cubicBezTo>
                    <a:pt x="6232" y="8605"/>
                    <a:pt x="6232" y="8605"/>
                    <a:pt x="6266" y="8605"/>
                  </a:cubicBezTo>
                  <a:close/>
                  <a:moveTo>
                    <a:pt x="7419" y="8388"/>
                  </a:moveTo>
                  <a:cubicBezTo>
                    <a:pt x="7385" y="8405"/>
                    <a:pt x="7435" y="8422"/>
                    <a:pt x="7419" y="8422"/>
                  </a:cubicBezTo>
                  <a:cubicBezTo>
                    <a:pt x="7452" y="8455"/>
                    <a:pt x="7435" y="8388"/>
                    <a:pt x="7419" y="8388"/>
                  </a:cubicBezTo>
                  <a:close/>
                  <a:moveTo>
                    <a:pt x="6884" y="7703"/>
                  </a:moveTo>
                  <a:cubicBezTo>
                    <a:pt x="6901" y="7653"/>
                    <a:pt x="6901" y="7619"/>
                    <a:pt x="6951" y="7603"/>
                  </a:cubicBezTo>
                  <a:cubicBezTo>
                    <a:pt x="6968" y="7636"/>
                    <a:pt x="6917" y="7619"/>
                    <a:pt x="6934" y="7670"/>
                  </a:cubicBezTo>
                  <a:cubicBezTo>
                    <a:pt x="6934" y="7670"/>
                    <a:pt x="6951" y="7670"/>
                    <a:pt x="6951" y="7670"/>
                  </a:cubicBezTo>
                  <a:cubicBezTo>
                    <a:pt x="6951" y="7670"/>
                    <a:pt x="6951" y="7653"/>
                    <a:pt x="6951" y="7653"/>
                  </a:cubicBezTo>
                  <a:cubicBezTo>
                    <a:pt x="6984" y="7686"/>
                    <a:pt x="7034" y="7720"/>
                    <a:pt x="7034" y="7787"/>
                  </a:cubicBezTo>
                  <a:cubicBezTo>
                    <a:pt x="6984" y="7803"/>
                    <a:pt x="6917" y="7837"/>
                    <a:pt x="6867" y="7803"/>
                  </a:cubicBezTo>
                  <a:cubicBezTo>
                    <a:pt x="6901" y="7837"/>
                    <a:pt x="6851" y="7720"/>
                    <a:pt x="6851" y="7736"/>
                  </a:cubicBezTo>
                  <a:cubicBezTo>
                    <a:pt x="6851" y="7720"/>
                    <a:pt x="6884" y="7720"/>
                    <a:pt x="6884" y="7703"/>
                  </a:cubicBezTo>
                  <a:close/>
                  <a:moveTo>
                    <a:pt x="5196" y="4946"/>
                  </a:moveTo>
                  <a:cubicBezTo>
                    <a:pt x="5196" y="4929"/>
                    <a:pt x="5230" y="4980"/>
                    <a:pt x="5196" y="4963"/>
                  </a:cubicBezTo>
                  <a:cubicBezTo>
                    <a:pt x="5196" y="4946"/>
                    <a:pt x="5196" y="4946"/>
                    <a:pt x="5180" y="4946"/>
                  </a:cubicBezTo>
                  <a:cubicBezTo>
                    <a:pt x="5180" y="4946"/>
                    <a:pt x="5180" y="4946"/>
                    <a:pt x="5196" y="4946"/>
                  </a:cubicBezTo>
                  <a:close/>
                  <a:moveTo>
                    <a:pt x="7552" y="8772"/>
                  </a:moveTo>
                  <a:cubicBezTo>
                    <a:pt x="7552" y="8756"/>
                    <a:pt x="7552" y="8756"/>
                    <a:pt x="7552" y="8756"/>
                  </a:cubicBezTo>
                  <a:cubicBezTo>
                    <a:pt x="7569" y="8739"/>
                    <a:pt x="7569" y="8756"/>
                    <a:pt x="7552" y="8772"/>
                  </a:cubicBezTo>
                  <a:close/>
                  <a:moveTo>
                    <a:pt x="7085" y="8137"/>
                  </a:moveTo>
                  <a:cubicBezTo>
                    <a:pt x="7168" y="8288"/>
                    <a:pt x="7018" y="8271"/>
                    <a:pt x="6951" y="8204"/>
                  </a:cubicBezTo>
                  <a:cubicBezTo>
                    <a:pt x="6984" y="8171"/>
                    <a:pt x="7018" y="8188"/>
                    <a:pt x="7085" y="8137"/>
                  </a:cubicBezTo>
                  <a:close/>
                  <a:moveTo>
                    <a:pt x="7285" y="8639"/>
                  </a:moveTo>
                  <a:cubicBezTo>
                    <a:pt x="7252" y="8639"/>
                    <a:pt x="7218" y="8689"/>
                    <a:pt x="7202" y="8655"/>
                  </a:cubicBezTo>
                  <a:cubicBezTo>
                    <a:pt x="7235" y="8639"/>
                    <a:pt x="7218" y="8605"/>
                    <a:pt x="7252" y="8589"/>
                  </a:cubicBezTo>
                  <a:cubicBezTo>
                    <a:pt x="7268" y="8589"/>
                    <a:pt x="7252" y="8622"/>
                    <a:pt x="7285" y="8639"/>
                  </a:cubicBezTo>
                  <a:close/>
                  <a:moveTo>
                    <a:pt x="7218" y="8422"/>
                  </a:moveTo>
                  <a:cubicBezTo>
                    <a:pt x="7252" y="8438"/>
                    <a:pt x="7268" y="8422"/>
                    <a:pt x="7285" y="8422"/>
                  </a:cubicBezTo>
                  <a:cubicBezTo>
                    <a:pt x="7268" y="8438"/>
                    <a:pt x="7285" y="8438"/>
                    <a:pt x="7302" y="8455"/>
                  </a:cubicBezTo>
                  <a:cubicBezTo>
                    <a:pt x="7268" y="8472"/>
                    <a:pt x="7268" y="8472"/>
                    <a:pt x="7218" y="8472"/>
                  </a:cubicBezTo>
                  <a:cubicBezTo>
                    <a:pt x="7202" y="8455"/>
                    <a:pt x="7218" y="8438"/>
                    <a:pt x="7218" y="8422"/>
                  </a:cubicBezTo>
                  <a:close/>
                  <a:moveTo>
                    <a:pt x="6917" y="8054"/>
                  </a:moveTo>
                  <a:cubicBezTo>
                    <a:pt x="6901" y="8037"/>
                    <a:pt x="6867" y="8037"/>
                    <a:pt x="6867" y="8020"/>
                  </a:cubicBezTo>
                  <a:lnTo>
                    <a:pt x="6901" y="7987"/>
                  </a:lnTo>
                  <a:cubicBezTo>
                    <a:pt x="6917" y="8004"/>
                    <a:pt x="6901" y="8020"/>
                    <a:pt x="6901" y="8020"/>
                  </a:cubicBezTo>
                  <a:cubicBezTo>
                    <a:pt x="6901" y="8037"/>
                    <a:pt x="6934" y="8037"/>
                    <a:pt x="6917" y="8054"/>
                  </a:cubicBezTo>
                  <a:close/>
                  <a:moveTo>
                    <a:pt x="6466" y="7619"/>
                  </a:moveTo>
                  <a:cubicBezTo>
                    <a:pt x="6450" y="7586"/>
                    <a:pt x="6466" y="7569"/>
                    <a:pt x="6433" y="7553"/>
                  </a:cubicBezTo>
                  <a:cubicBezTo>
                    <a:pt x="6450" y="7536"/>
                    <a:pt x="6450" y="7553"/>
                    <a:pt x="6466" y="7536"/>
                  </a:cubicBezTo>
                  <a:cubicBezTo>
                    <a:pt x="6416" y="7503"/>
                    <a:pt x="6416" y="7469"/>
                    <a:pt x="6383" y="7419"/>
                  </a:cubicBezTo>
                  <a:cubicBezTo>
                    <a:pt x="6399" y="7402"/>
                    <a:pt x="6416" y="7386"/>
                    <a:pt x="6416" y="7369"/>
                  </a:cubicBezTo>
                  <a:cubicBezTo>
                    <a:pt x="6450" y="7386"/>
                    <a:pt x="6466" y="7402"/>
                    <a:pt x="6500" y="7419"/>
                  </a:cubicBezTo>
                  <a:cubicBezTo>
                    <a:pt x="6533" y="7386"/>
                    <a:pt x="6433" y="7319"/>
                    <a:pt x="6466" y="7302"/>
                  </a:cubicBezTo>
                  <a:cubicBezTo>
                    <a:pt x="6466" y="7319"/>
                    <a:pt x="6483" y="7352"/>
                    <a:pt x="6500" y="7335"/>
                  </a:cubicBezTo>
                  <a:lnTo>
                    <a:pt x="6516" y="7335"/>
                  </a:lnTo>
                  <a:cubicBezTo>
                    <a:pt x="6500" y="7319"/>
                    <a:pt x="6466" y="7285"/>
                    <a:pt x="6500" y="7302"/>
                  </a:cubicBezTo>
                  <a:cubicBezTo>
                    <a:pt x="6516" y="7319"/>
                    <a:pt x="6550" y="7285"/>
                    <a:pt x="6500" y="7269"/>
                  </a:cubicBezTo>
                  <a:cubicBezTo>
                    <a:pt x="6533" y="7252"/>
                    <a:pt x="6533" y="7285"/>
                    <a:pt x="6567" y="7269"/>
                  </a:cubicBezTo>
                  <a:cubicBezTo>
                    <a:pt x="6617" y="7319"/>
                    <a:pt x="6600" y="7335"/>
                    <a:pt x="6600" y="7386"/>
                  </a:cubicBezTo>
                  <a:cubicBezTo>
                    <a:pt x="6483" y="7386"/>
                    <a:pt x="6450" y="7469"/>
                    <a:pt x="6516" y="7586"/>
                  </a:cubicBezTo>
                  <a:cubicBezTo>
                    <a:pt x="6483" y="7603"/>
                    <a:pt x="6483" y="7586"/>
                    <a:pt x="6466" y="7619"/>
                  </a:cubicBezTo>
                  <a:close/>
                  <a:moveTo>
                    <a:pt x="6516" y="8689"/>
                  </a:moveTo>
                  <a:cubicBezTo>
                    <a:pt x="6533" y="8722"/>
                    <a:pt x="6533" y="8756"/>
                    <a:pt x="6533" y="8772"/>
                  </a:cubicBezTo>
                  <a:cubicBezTo>
                    <a:pt x="6516" y="8756"/>
                    <a:pt x="6516" y="8772"/>
                    <a:pt x="6516" y="8789"/>
                  </a:cubicBezTo>
                  <a:cubicBezTo>
                    <a:pt x="6500" y="8772"/>
                    <a:pt x="6483" y="8756"/>
                    <a:pt x="6483" y="8739"/>
                  </a:cubicBezTo>
                  <a:cubicBezTo>
                    <a:pt x="6500" y="8722"/>
                    <a:pt x="6483" y="8689"/>
                    <a:pt x="6516" y="8689"/>
                  </a:cubicBezTo>
                  <a:close/>
                  <a:moveTo>
                    <a:pt x="4979" y="5564"/>
                  </a:moveTo>
                  <a:cubicBezTo>
                    <a:pt x="5013" y="5531"/>
                    <a:pt x="4963" y="5514"/>
                    <a:pt x="4946" y="5498"/>
                  </a:cubicBezTo>
                  <a:cubicBezTo>
                    <a:pt x="4963" y="5481"/>
                    <a:pt x="4996" y="5464"/>
                    <a:pt x="5029" y="5447"/>
                  </a:cubicBezTo>
                  <a:cubicBezTo>
                    <a:pt x="5046" y="5464"/>
                    <a:pt x="5096" y="5481"/>
                    <a:pt x="5113" y="5447"/>
                  </a:cubicBezTo>
                  <a:cubicBezTo>
                    <a:pt x="5163" y="5514"/>
                    <a:pt x="5230" y="5381"/>
                    <a:pt x="5280" y="5447"/>
                  </a:cubicBezTo>
                  <a:cubicBezTo>
                    <a:pt x="5230" y="5498"/>
                    <a:pt x="5196" y="5498"/>
                    <a:pt x="5180" y="5581"/>
                  </a:cubicBezTo>
                  <a:cubicBezTo>
                    <a:pt x="5163" y="5598"/>
                    <a:pt x="5146" y="5548"/>
                    <a:pt x="5113" y="5564"/>
                  </a:cubicBezTo>
                  <a:cubicBezTo>
                    <a:pt x="5080" y="5581"/>
                    <a:pt x="5130" y="5614"/>
                    <a:pt x="5096" y="5614"/>
                  </a:cubicBezTo>
                  <a:cubicBezTo>
                    <a:pt x="5080" y="5598"/>
                    <a:pt x="5080" y="5581"/>
                    <a:pt x="5046" y="5614"/>
                  </a:cubicBezTo>
                  <a:cubicBezTo>
                    <a:pt x="5046" y="5581"/>
                    <a:pt x="4996" y="5531"/>
                    <a:pt x="4979" y="5564"/>
                  </a:cubicBezTo>
                  <a:close/>
                  <a:moveTo>
                    <a:pt x="4963" y="5397"/>
                  </a:moveTo>
                  <a:cubicBezTo>
                    <a:pt x="4979" y="5381"/>
                    <a:pt x="4963" y="5314"/>
                    <a:pt x="4929" y="5330"/>
                  </a:cubicBezTo>
                  <a:cubicBezTo>
                    <a:pt x="4929" y="5364"/>
                    <a:pt x="4946" y="5364"/>
                    <a:pt x="4963" y="5397"/>
                  </a:cubicBezTo>
                  <a:close/>
                  <a:moveTo>
                    <a:pt x="6333" y="7653"/>
                  </a:moveTo>
                  <a:cubicBezTo>
                    <a:pt x="6333" y="7703"/>
                    <a:pt x="6283" y="7670"/>
                    <a:pt x="6266" y="7720"/>
                  </a:cubicBezTo>
                  <a:cubicBezTo>
                    <a:pt x="6316" y="7770"/>
                    <a:pt x="6333" y="7753"/>
                    <a:pt x="6383" y="7837"/>
                  </a:cubicBezTo>
                  <a:cubicBezTo>
                    <a:pt x="6433" y="7837"/>
                    <a:pt x="6483" y="7837"/>
                    <a:pt x="6500" y="7870"/>
                  </a:cubicBezTo>
                  <a:cubicBezTo>
                    <a:pt x="6550" y="7853"/>
                    <a:pt x="6500" y="7803"/>
                    <a:pt x="6466" y="7770"/>
                  </a:cubicBezTo>
                  <a:cubicBezTo>
                    <a:pt x="6550" y="7787"/>
                    <a:pt x="6466" y="7720"/>
                    <a:pt x="6483" y="7686"/>
                  </a:cubicBezTo>
                  <a:cubicBezTo>
                    <a:pt x="6450" y="7703"/>
                    <a:pt x="6383" y="7686"/>
                    <a:pt x="6333" y="7653"/>
                  </a:cubicBezTo>
                  <a:close/>
                  <a:moveTo>
                    <a:pt x="5146" y="4929"/>
                  </a:moveTo>
                  <a:cubicBezTo>
                    <a:pt x="5146" y="4946"/>
                    <a:pt x="5146" y="4946"/>
                    <a:pt x="5163" y="4946"/>
                  </a:cubicBezTo>
                  <a:cubicBezTo>
                    <a:pt x="5163" y="4946"/>
                    <a:pt x="5146" y="4963"/>
                    <a:pt x="5146" y="4963"/>
                  </a:cubicBezTo>
                  <a:cubicBezTo>
                    <a:pt x="5163" y="4963"/>
                    <a:pt x="5163" y="4980"/>
                    <a:pt x="5180" y="4980"/>
                  </a:cubicBezTo>
                  <a:cubicBezTo>
                    <a:pt x="5180" y="4980"/>
                    <a:pt x="5196" y="4963"/>
                    <a:pt x="5180" y="4946"/>
                  </a:cubicBezTo>
                  <a:cubicBezTo>
                    <a:pt x="5180" y="4946"/>
                    <a:pt x="5163" y="4946"/>
                    <a:pt x="5146" y="4929"/>
                  </a:cubicBezTo>
                  <a:close/>
                  <a:moveTo>
                    <a:pt x="6700" y="8538"/>
                  </a:moveTo>
                  <a:cubicBezTo>
                    <a:pt x="6684" y="8522"/>
                    <a:pt x="6684" y="8538"/>
                    <a:pt x="6650" y="8555"/>
                  </a:cubicBezTo>
                  <a:lnTo>
                    <a:pt x="6617" y="8488"/>
                  </a:lnTo>
                  <a:cubicBezTo>
                    <a:pt x="6650" y="8472"/>
                    <a:pt x="6667" y="8505"/>
                    <a:pt x="6684" y="8472"/>
                  </a:cubicBezTo>
                  <a:cubicBezTo>
                    <a:pt x="6717" y="8505"/>
                    <a:pt x="6684" y="8505"/>
                    <a:pt x="6700" y="8522"/>
                  </a:cubicBezTo>
                  <a:cubicBezTo>
                    <a:pt x="6700" y="8522"/>
                    <a:pt x="6717" y="8538"/>
                    <a:pt x="6700" y="8538"/>
                  </a:cubicBezTo>
                  <a:close/>
                  <a:moveTo>
                    <a:pt x="5531" y="5982"/>
                  </a:moveTo>
                  <a:lnTo>
                    <a:pt x="5497" y="5999"/>
                  </a:lnTo>
                  <a:cubicBezTo>
                    <a:pt x="5481" y="5982"/>
                    <a:pt x="5464" y="5915"/>
                    <a:pt x="5514" y="5932"/>
                  </a:cubicBezTo>
                  <a:cubicBezTo>
                    <a:pt x="5497" y="5949"/>
                    <a:pt x="5531" y="5965"/>
                    <a:pt x="5531" y="5982"/>
                  </a:cubicBezTo>
                  <a:close/>
                  <a:moveTo>
                    <a:pt x="6834" y="6834"/>
                  </a:moveTo>
                  <a:cubicBezTo>
                    <a:pt x="6834" y="6801"/>
                    <a:pt x="6834" y="6784"/>
                    <a:pt x="6817" y="6751"/>
                  </a:cubicBezTo>
                  <a:lnTo>
                    <a:pt x="6851" y="6734"/>
                  </a:lnTo>
                  <a:cubicBezTo>
                    <a:pt x="6884" y="6751"/>
                    <a:pt x="6901" y="6767"/>
                    <a:pt x="6917" y="6801"/>
                  </a:cubicBezTo>
                  <a:cubicBezTo>
                    <a:pt x="6917" y="6834"/>
                    <a:pt x="6867" y="6834"/>
                    <a:pt x="6834" y="6834"/>
                  </a:cubicBezTo>
                  <a:close/>
                  <a:moveTo>
                    <a:pt x="5681" y="5197"/>
                  </a:moveTo>
                  <a:cubicBezTo>
                    <a:pt x="5714" y="5180"/>
                    <a:pt x="5831" y="5147"/>
                    <a:pt x="5765" y="5197"/>
                  </a:cubicBezTo>
                  <a:cubicBezTo>
                    <a:pt x="5798" y="5247"/>
                    <a:pt x="5815" y="5180"/>
                    <a:pt x="5831" y="5230"/>
                  </a:cubicBezTo>
                  <a:cubicBezTo>
                    <a:pt x="5865" y="5197"/>
                    <a:pt x="5848" y="5197"/>
                    <a:pt x="5865" y="5230"/>
                  </a:cubicBezTo>
                  <a:cubicBezTo>
                    <a:pt x="5882" y="5230"/>
                    <a:pt x="5882" y="5213"/>
                    <a:pt x="5882" y="5197"/>
                  </a:cubicBezTo>
                  <a:cubicBezTo>
                    <a:pt x="5915" y="5197"/>
                    <a:pt x="5898" y="5230"/>
                    <a:pt x="5898" y="5247"/>
                  </a:cubicBezTo>
                  <a:cubicBezTo>
                    <a:pt x="5898" y="5280"/>
                    <a:pt x="5932" y="5247"/>
                    <a:pt x="5932" y="5264"/>
                  </a:cubicBezTo>
                  <a:cubicBezTo>
                    <a:pt x="5948" y="5230"/>
                    <a:pt x="5965" y="5230"/>
                    <a:pt x="5998" y="5247"/>
                  </a:cubicBezTo>
                  <a:cubicBezTo>
                    <a:pt x="6015" y="5213"/>
                    <a:pt x="6032" y="5163"/>
                    <a:pt x="5998" y="5147"/>
                  </a:cubicBezTo>
                  <a:cubicBezTo>
                    <a:pt x="5998" y="5213"/>
                    <a:pt x="5915" y="5147"/>
                    <a:pt x="5898" y="5163"/>
                  </a:cubicBezTo>
                  <a:cubicBezTo>
                    <a:pt x="5898" y="5147"/>
                    <a:pt x="5882" y="5130"/>
                    <a:pt x="5882" y="5097"/>
                  </a:cubicBezTo>
                  <a:cubicBezTo>
                    <a:pt x="5898" y="5063"/>
                    <a:pt x="5898" y="5097"/>
                    <a:pt x="5932" y="5080"/>
                  </a:cubicBezTo>
                  <a:cubicBezTo>
                    <a:pt x="5882" y="5046"/>
                    <a:pt x="5932" y="5046"/>
                    <a:pt x="5915" y="5013"/>
                  </a:cubicBezTo>
                  <a:cubicBezTo>
                    <a:pt x="5882" y="5063"/>
                    <a:pt x="5848" y="5097"/>
                    <a:pt x="5798" y="5130"/>
                  </a:cubicBezTo>
                  <a:cubicBezTo>
                    <a:pt x="5748" y="5080"/>
                    <a:pt x="5731" y="5080"/>
                    <a:pt x="5681" y="4996"/>
                  </a:cubicBezTo>
                  <a:cubicBezTo>
                    <a:pt x="5681" y="5097"/>
                    <a:pt x="5564" y="5013"/>
                    <a:pt x="5514" y="5046"/>
                  </a:cubicBezTo>
                  <a:cubicBezTo>
                    <a:pt x="5531" y="5063"/>
                    <a:pt x="5514" y="5080"/>
                    <a:pt x="5514" y="5097"/>
                  </a:cubicBezTo>
                  <a:cubicBezTo>
                    <a:pt x="5497" y="5113"/>
                    <a:pt x="5547" y="5080"/>
                    <a:pt x="5564" y="5113"/>
                  </a:cubicBezTo>
                  <a:cubicBezTo>
                    <a:pt x="5547" y="5080"/>
                    <a:pt x="5614" y="5130"/>
                    <a:pt x="5597" y="5080"/>
                  </a:cubicBezTo>
                  <a:cubicBezTo>
                    <a:pt x="5614" y="5080"/>
                    <a:pt x="5614" y="5097"/>
                    <a:pt x="5631" y="5080"/>
                  </a:cubicBezTo>
                  <a:cubicBezTo>
                    <a:pt x="5648" y="5097"/>
                    <a:pt x="5597" y="5113"/>
                    <a:pt x="5631" y="5130"/>
                  </a:cubicBezTo>
                  <a:cubicBezTo>
                    <a:pt x="5648" y="5130"/>
                    <a:pt x="5631" y="5113"/>
                    <a:pt x="5648" y="5113"/>
                  </a:cubicBezTo>
                  <a:cubicBezTo>
                    <a:pt x="5631" y="5147"/>
                    <a:pt x="5714" y="5163"/>
                    <a:pt x="5681" y="5197"/>
                  </a:cubicBezTo>
                  <a:close/>
                  <a:moveTo>
                    <a:pt x="7452" y="7168"/>
                  </a:moveTo>
                  <a:cubicBezTo>
                    <a:pt x="7469" y="7185"/>
                    <a:pt x="7502" y="7218"/>
                    <a:pt x="7469" y="7235"/>
                  </a:cubicBezTo>
                  <a:cubicBezTo>
                    <a:pt x="7452" y="7218"/>
                    <a:pt x="7452" y="7185"/>
                    <a:pt x="7452" y="7168"/>
                  </a:cubicBezTo>
                  <a:close/>
                  <a:moveTo>
                    <a:pt x="7586" y="7152"/>
                  </a:moveTo>
                  <a:cubicBezTo>
                    <a:pt x="7569" y="7152"/>
                    <a:pt x="7569" y="7168"/>
                    <a:pt x="7552" y="7185"/>
                  </a:cubicBezTo>
                  <a:cubicBezTo>
                    <a:pt x="7552" y="7168"/>
                    <a:pt x="7552" y="7168"/>
                    <a:pt x="7536" y="7168"/>
                  </a:cubicBezTo>
                  <a:cubicBezTo>
                    <a:pt x="7519" y="7168"/>
                    <a:pt x="7519" y="7185"/>
                    <a:pt x="7519" y="7185"/>
                  </a:cubicBezTo>
                  <a:cubicBezTo>
                    <a:pt x="7486" y="7135"/>
                    <a:pt x="7552" y="7102"/>
                    <a:pt x="7536" y="7152"/>
                  </a:cubicBezTo>
                  <a:cubicBezTo>
                    <a:pt x="7552" y="7135"/>
                    <a:pt x="7552" y="7085"/>
                    <a:pt x="7586" y="7118"/>
                  </a:cubicBezTo>
                  <a:cubicBezTo>
                    <a:pt x="7586" y="7135"/>
                    <a:pt x="7586" y="7135"/>
                    <a:pt x="7586" y="7152"/>
                  </a:cubicBezTo>
                  <a:close/>
                  <a:moveTo>
                    <a:pt x="5915" y="5013"/>
                  </a:moveTo>
                  <a:lnTo>
                    <a:pt x="5915" y="5013"/>
                  </a:lnTo>
                  <a:cubicBezTo>
                    <a:pt x="5915" y="5013"/>
                    <a:pt x="5915" y="5013"/>
                    <a:pt x="5915" y="5013"/>
                  </a:cubicBezTo>
                  <a:close/>
                  <a:moveTo>
                    <a:pt x="3208" y="2089"/>
                  </a:moveTo>
                  <a:lnTo>
                    <a:pt x="3225" y="2106"/>
                  </a:lnTo>
                  <a:cubicBezTo>
                    <a:pt x="3225" y="2072"/>
                    <a:pt x="3275" y="2106"/>
                    <a:pt x="3258" y="2122"/>
                  </a:cubicBezTo>
                  <a:cubicBezTo>
                    <a:pt x="3242" y="2106"/>
                    <a:pt x="3225" y="2106"/>
                    <a:pt x="3225" y="2139"/>
                  </a:cubicBezTo>
                  <a:cubicBezTo>
                    <a:pt x="3225" y="2122"/>
                    <a:pt x="3208" y="2106"/>
                    <a:pt x="3208" y="2089"/>
                  </a:cubicBezTo>
                  <a:close/>
                  <a:moveTo>
                    <a:pt x="4461" y="4061"/>
                  </a:moveTo>
                  <a:cubicBezTo>
                    <a:pt x="4428" y="4077"/>
                    <a:pt x="4428" y="4061"/>
                    <a:pt x="4394" y="4077"/>
                  </a:cubicBezTo>
                  <a:cubicBezTo>
                    <a:pt x="4411" y="4144"/>
                    <a:pt x="4461" y="4111"/>
                    <a:pt x="4478" y="4144"/>
                  </a:cubicBezTo>
                  <a:cubicBezTo>
                    <a:pt x="4495" y="4127"/>
                    <a:pt x="4461" y="4094"/>
                    <a:pt x="4461" y="4061"/>
                  </a:cubicBezTo>
                  <a:close/>
                  <a:moveTo>
                    <a:pt x="4261" y="3910"/>
                  </a:moveTo>
                  <a:cubicBezTo>
                    <a:pt x="4211" y="3927"/>
                    <a:pt x="4261" y="3977"/>
                    <a:pt x="4194" y="3994"/>
                  </a:cubicBezTo>
                  <a:cubicBezTo>
                    <a:pt x="4177" y="3960"/>
                    <a:pt x="4161" y="3944"/>
                    <a:pt x="4161" y="3910"/>
                  </a:cubicBezTo>
                  <a:cubicBezTo>
                    <a:pt x="4177" y="3910"/>
                    <a:pt x="4227" y="3893"/>
                    <a:pt x="4261" y="3910"/>
                  </a:cubicBezTo>
                  <a:close/>
                  <a:moveTo>
                    <a:pt x="3927" y="3125"/>
                  </a:moveTo>
                  <a:cubicBezTo>
                    <a:pt x="3910" y="3108"/>
                    <a:pt x="3893" y="3108"/>
                    <a:pt x="3893" y="3108"/>
                  </a:cubicBezTo>
                  <a:cubicBezTo>
                    <a:pt x="3910" y="3075"/>
                    <a:pt x="3893" y="3025"/>
                    <a:pt x="3876" y="2991"/>
                  </a:cubicBezTo>
                  <a:cubicBezTo>
                    <a:pt x="3860" y="2958"/>
                    <a:pt x="3826" y="2991"/>
                    <a:pt x="3826" y="2991"/>
                  </a:cubicBezTo>
                  <a:cubicBezTo>
                    <a:pt x="3843" y="2958"/>
                    <a:pt x="3743" y="2975"/>
                    <a:pt x="3760" y="2924"/>
                  </a:cubicBezTo>
                  <a:cubicBezTo>
                    <a:pt x="3793" y="2924"/>
                    <a:pt x="3793" y="2924"/>
                    <a:pt x="3826" y="2908"/>
                  </a:cubicBezTo>
                  <a:cubicBezTo>
                    <a:pt x="3893" y="2975"/>
                    <a:pt x="3960" y="2941"/>
                    <a:pt x="4010" y="3025"/>
                  </a:cubicBezTo>
                  <a:cubicBezTo>
                    <a:pt x="4010" y="3041"/>
                    <a:pt x="3993" y="3041"/>
                    <a:pt x="3977" y="3058"/>
                  </a:cubicBezTo>
                  <a:cubicBezTo>
                    <a:pt x="3943" y="3025"/>
                    <a:pt x="3910" y="3075"/>
                    <a:pt x="3927" y="3125"/>
                  </a:cubicBezTo>
                  <a:close/>
                  <a:moveTo>
                    <a:pt x="4495" y="4144"/>
                  </a:moveTo>
                  <a:cubicBezTo>
                    <a:pt x="4528" y="4111"/>
                    <a:pt x="4545" y="4127"/>
                    <a:pt x="4562" y="4144"/>
                  </a:cubicBezTo>
                  <a:cubicBezTo>
                    <a:pt x="4528" y="4161"/>
                    <a:pt x="4511" y="4161"/>
                    <a:pt x="4495" y="4144"/>
                  </a:cubicBezTo>
                  <a:close/>
                  <a:moveTo>
                    <a:pt x="5915" y="5013"/>
                  </a:moveTo>
                  <a:cubicBezTo>
                    <a:pt x="5915" y="4996"/>
                    <a:pt x="5915" y="4996"/>
                    <a:pt x="5932" y="4980"/>
                  </a:cubicBezTo>
                  <a:cubicBezTo>
                    <a:pt x="5948" y="5046"/>
                    <a:pt x="5932" y="5030"/>
                    <a:pt x="5915" y="5013"/>
                  </a:cubicBezTo>
                  <a:close/>
                  <a:moveTo>
                    <a:pt x="7435" y="6985"/>
                  </a:moveTo>
                  <a:cubicBezTo>
                    <a:pt x="7435" y="6985"/>
                    <a:pt x="7435" y="7001"/>
                    <a:pt x="7452" y="7001"/>
                  </a:cubicBezTo>
                  <a:cubicBezTo>
                    <a:pt x="7419" y="7018"/>
                    <a:pt x="7369" y="6985"/>
                    <a:pt x="7402" y="6951"/>
                  </a:cubicBezTo>
                  <a:lnTo>
                    <a:pt x="7419" y="6985"/>
                  </a:lnTo>
                  <a:cubicBezTo>
                    <a:pt x="7419" y="6985"/>
                    <a:pt x="7435" y="6968"/>
                    <a:pt x="7435" y="6985"/>
                  </a:cubicBezTo>
                  <a:close/>
                  <a:moveTo>
                    <a:pt x="5029" y="2256"/>
                  </a:moveTo>
                  <a:cubicBezTo>
                    <a:pt x="4996" y="2239"/>
                    <a:pt x="4996" y="2273"/>
                    <a:pt x="4963" y="2256"/>
                  </a:cubicBezTo>
                  <a:cubicBezTo>
                    <a:pt x="4946" y="2256"/>
                    <a:pt x="4963" y="2239"/>
                    <a:pt x="4963" y="2239"/>
                  </a:cubicBezTo>
                  <a:cubicBezTo>
                    <a:pt x="4929" y="2223"/>
                    <a:pt x="4896" y="2223"/>
                    <a:pt x="4862" y="2206"/>
                  </a:cubicBezTo>
                  <a:cubicBezTo>
                    <a:pt x="4862" y="2156"/>
                    <a:pt x="4862" y="2072"/>
                    <a:pt x="4795" y="2039"/>
                  </a:cubicBezTo>
                  <a:cubicBezTo>
                    <a:pt x="4812" y="2089"/>
                    <a:pt x="4812" y="2156"/>
                    <a:pt x="4762" y="2156"/>
                  </a:cubicBezTo>
                  <a:cubicBezTo>
                    <a:pt x="4762" y="2173"/>
                    <a:pt x="4745" y="2173"/>
                    <a:pt x="4745" y="2206"/>
                  </a:cubicBezTo>
                  <a:cubicBezTo>
                    <a:pt x="4762" y="2239"/>
                    <a:pt x="4779" y="2206"/>
                    <a:pt x="4795" y="2239"/>
                  </a:cubicBezTo>
                  <a:cubicBezTo>
                    <a:pt x="4812" y="2239"/>
                    <a:pt x="4812" y="2206"/>
                    <a:pt x="4846" y="2239"/>
                  </a:cubicBezTo>
                  <a:cubicBezTo>
                    <a:pt x="4846" y="2256"/>
                    <a:pt x="4829" y="2239"/>
                    <a:pt x="4829" y="2239"/>
                  </a:cubicBezTo>
                  <a:cubicBezTo>
                    <a:pt x="4812" y="2273"/>
                    <a:pt x="4862" y="2273"/>
                    <a:pt x="4862" y="2289"/>
                  </a:cubicBezTo>
                  <a:cubicBezTo>
                    <a:pt x="4862" y="2323"/>
                    <a:pt x="4862" y="2340"/>
                    <a:pt x="4829" y="2356"/>
                  </a:cubicBezTo>
                  <a:cubicBezTo>
                    <a:pt x="4846" y="2373"/>
                    <a:pt x="4829" y="2373"/>
                    <a:pt x="4846" y="2390"/>
                  </a:cubicBezTo>
                  <a:cubicBezTo>
                    <a:pt x="4879" y="2390"/>
                    <a:pt x="4912" y="2340"/>
                    <a:pt x="4946" y="2390"/>
                  </a:cubicBezTo>
                  <a:cubicBezTo>
                    <a:pt x="4979" y="2390"/>
                    <a:pt x="4963" y="2373"/>
                    <a:pt x="4979" y="2356"/>
                  </a:cubicBezTo>
                  <a:cubicBezTo>
                    <a:pt x="4979" y="2340"/>
                    <a:pt x="4979" y="2356"/>
                    <a:pt x="4979" y="2356"/>
                  </a:cubicBezTo>
                  <a:cubicBezTo>
                    <a:pt x="4946" y="2373"/>
                    <a:pt x="4946" y="2340"/>
                    <a:pt x="4929" y="2356"/>
                  </a:cubicBezTo>
                  <a:cubicBezTo>
                    <a:pt x="4929" y="2289"/>
                    <a:pt x="5013" y="2306"/>
                    <a:pt x="5029" y="2256"/>
                  </a:cubicBezTo>
                  <a:close/>
                  <a:moveTo>
                    <a:pt x="4879" y="2473"/>
                  </a:moveTo>
                  <a:cubicBezTo>
                    <a:pt x="4829" y="2507"/>
                    <a:pt x="4829" y="2523"/>
                    <a:pt x="4762" y="2574"/>
                  </a:cubicBezTo>
                  <a:cubicBezTo>
                    <a:pt x="4745" y="2540"/>
                    <a:pt x="4695" y="2523"/>
                    <a:pt x="4695" y="2557"/>
                  </a:cubicBezTo>
                  <a:cubicBezTo>
                    <a:pt x="4679" y="2540"/>
                    <a:pt x="4679" y="2523"/>
                    <a:pt x="4662" y="2507"/>
                  </a:cubicBezTo>
                  <a:cubicBezTo>
                    <a:pt x="4679" y="2473"/>
                    <a:pt x="4695" y="2507"/>
                    <a:pt x="4712" y="2507"/>
                  </a:cubicBezTo>
                  <a:cubicBezTo>
                    <a:pt x="4695" y="2473"/>
                    <a:pt x="4695" y="2457"/>
                    <a:pt x="4695" y="2457"/>
                  </a:cubicBezTo>
                  <a:cubicBezTo>
                    <a:pt x="4762" y="2406"/>
                    <a:pt x="4779" y="2423"/>
                    <a:pt x="4862" y="2423"/>
                  </a:cubicBezTo>
                  <a:cubicBezTo>
                    <a:pt x="4846" y="2440"/>
                    <a:pt x="4879" y="2440"/>
                    <a:pt x="4879" y="2473"/>
                  </a:cubicBezTo>
                  <a:close/>
                  <a:moveTo>
                    <a:pt x="5247" y="2256"/>
                  </a:moveTo>
                  <a:cubicBezTo>
                    <a:pt x="5247" y="2273"/>
                    <a:pt x="5263" y="2256"/>
                    <a:pt x="5263" y="2256"/>
                  </a:cubicBezTo>
                  <a:lnTo>
                    <a:pt x="5297" y="2323"/>
                  </a:lnTo>
                  <a:cubicBezTo>
                    <a:pt x="5297" y="2323"/>
                    <a:pt x="5280" y="2340"/>
                    <a:pt x="5297" y="2340"/>
                  </a:cubicBezTo>
                  <a:cubicBezTo>
                    <a:pt x="5263" y="2390"/>
                    <a:pt x="5247" y="2340"/>
                    <a:pt x="5230" y="2373"/>
                  </a:cubicBezTo>
                  <a:lnTo>
                    <a:pt x="5213" y="2340"/>
                  </a:lnTo>
                  <a:cubicBezTo>
                    <a:pt x="5263" y="2340"/>
                    <a:pt x="5230" y="2289"/>
                    <a:pt x="5247" y="2256"/>
                  </a:cubicBezTo>
                  <a:close/>
                  <a:moveTo>
                    <a:pt x="5263" y="3977"/>
                  </a:moveTo>
                  <a:cubicBezTo>
                    <a:pt x="5247" y="3994"/>
                    <a:pt x="5247" y="3960"/>
                    <a:pt x="5230" y="3994"/>
                  </a:cubicBezTo>
                  <a:cubicBezTo>
                    <a:pt x="5196" y="3927"/>
                    <a:pt x="5146" y="3960"/>
                    <a:pt x="5113" y="3910"/>
                  </a:cubicBezTo>
                  <a:cubicBezTo>
                    <a:pt x="5130" y="3893"/>
                    <a:pt x="5146" y="3877"/>
                    <a:pt x="5146" y="3860"/>
                  </a:cubicBezTo>
                  <a:cubicBezTo>
                    <a:pt x="5130" y="3860"/>
                    <a:pt x="5113" y="3860"/>
                    <a:pt x="5096" y="3827"/>
                  </a:cubicBezTo>
                  <a:cubicBezTo>
                    <a:pt x="5096" y="3810"/>
                    <a:pt x="5080" y="3777"/>
                    <a:pt x="5113" y="3760"/>
                  </a:cubicBezTo>
                  <a:cubicBezTo>
                    <a:pt x="5130" y="3793"/>
                    <a:pt x="5130" y="3777"/>
                    <a:pt x="5146" y="3827"/>
                  </a:cubicBezTo>
                  <a:cubicBezTo>
                    <a:pt x="5146" y="3843"/>
                    <a:pt x="5113" y="3827"/>
                    <a:pt x="5130" y="3843"/>
                  </a:cubicBezTo>
                  <a:cubicBezTo>
                    <a:pt x="5146" y="3860"/>
                    <a:pt x="5213" y="3827"/>
                    <a:pt x="5213" y="3877"/>
                  </a:cubicBezTo>
                  <a:cubicBezTo>
                    <a:pt x="5213" y="3877"/>
                    <a:pt x="5213" y="3860"/>
                    <a:pt x="5230" y="3860"/>
                  </a:cubicBezTo>
                  <a:cubicBezTo>
                    <a:pt x="5230" y="3893"/>
                    <a:pt x="5247" y="3877"/>
                    <a:pt x="5263" y="3893"/>
                  </a:cubicBezTo>
                  <a:cubicBezTo>
                    <a:pt x="5230" y="3910"/>
                    <a:pt x="5247" y="3927"/>
                    <a:pt x="5263" y="3977"/>
                  </a:cubicBezTo>
                  <a:close/>
                  <a:moveTo>
                    <a:pt x="4996" y="1855"/>
                  </a:moveTo>
                  <a:cubicBezTo>
                    <a:pt x="5013" y="1838"/>
                    <a:pt x="5013" y="1872"/>
                    <a:pt x="5029" y="1872"/>
                  </a:cubicBezTo>
                  <a:cubicBezTo>
                    <a:pt x="5013" y="1888"/>
                    <a:pt x="4996" y="1872"/>
                    <a:pt x="4979" y="1888"/>
                  </a:cubicBezTo>
                  <a:cubicBezTo>
                    <a:pt x="5029" y="1922"/>
                    <a:pt x="5013" y="1972"/>
                    <a:pt x="5080" y="1955"/>
                  </a:cubicBezTo>
                  <a:cubicBezTo>
                    <a:pt x="5063" y="1939"/>
                    <a:pt x="5063" y="1922"/>
                    <a:pt x="5080" y="1905"/>
                  </a:cubicBezTo>
                  <a:cubicBezTo>
                    <a:pt x="5096" y="1905"/>
                    <a:pt x="5080" y="1922"/>
                    <a:pt x="5096" y="1939"/>
                  </a:cubicBezTo>
                  <a:cubicBezTo>
                    <a:pt x="5163" y="1888"/>
                    <a:pt x="5063" y="1855"/>
                    <a:pt x="5096" y="1788"/>
                  </a:cubicBezTo>
                  <a:cubicBezTo>
                    <a:pt x="5080" y="1805"/>
                    <a:pt x="5013" y="1822"/>
                    <a:pt x="4979" y="1855"/>
                  </a:cubicBezTo>
                  <a:cubicBezTo>
                    <a:pt x="4996" y="1872"/>
                    <a:pt x="4979" y="1855"/>
                    <a:pt x="4996" y="1855"/>
                  </a:cubicBezTo>
                  <a:close/>
                  <a:moveTo>
                    <a:pt x="7469" y="7102"/>
                  </a:moveTo>
                  <a:cubicBezTo>
                    <a:pt x="7469" y="7118"/>
                    <a:pt x="7486" y="7102"/>
                    <a:pt x="7502" y="7135"/>
                  </a:cubicBezTo>
                  <a:cubicBezTo>
                    <a:pt x="7469" y="7168"/>
                    <a:pt x="7435" y="7102"/>
                    <a:pt x="7469" y="7102"/>
                  </a:cubicBezTo>
                  <a:close/>
                  <a:moveTo>
                    <a:pt x="4144" y="2005"/>
                  </a:moveTo>
                  <a:cubicBezTo>
                    <a:pt x="4194" y="2005"/>
                    <a:pt x="4227" y="1989"/>
                    <a:pt x="4278" y="1972"/>
                  </a:cubicBezTo>
                  <a:cubicBezTo>
                    <a:pt x="4278" y="1989"/>
                    <a:pt x="4294" y="2022"/>
                    <a:pt x="4294" y="2056"/>
                  </a:cubicBezTo>
                  <a:cubicBezTo>
                    <a:pt x="4261" y="2072"/>
                    <a:pt x="4244" y="2056"/>
                    <a:pt x="4244" y="2106"/>
                  </a:cubicBezTo>
                  <a:cubicBezTo>
                    <a:pt x="4227" y="2106"/>
                    <a:pt x="4227" y="2072"/>
                    <a:pt x="4211" y="2072"/>
                  </a:cubicBezTo>
                  <a:cubicBezTo>
                    <a:pt x="4194" y="2122"/>
                    <a:pt x="4194" y="2156"/>
                    <a:pt x="4177" y="2189"/>
                  </a:cubicBezTo>
                  <a:cubicBezTo>
                    <a:pt x="4177" y="2173"/>
                    <a:pt x="4144" y="2173"/>
                    <a:pt x="4177" y="2156"/>
                  </a:cubicBezTo>
                  <a:cubicBezTo>
                    <a:pt x="4161" y="2156"/>
                    <a:pt x="4161" y="2173"/>
                    <a:pt x="4161" y="2173"/>
                  </a:cubicBezTo>
                  <a:cubicBezTo>
                    <a:pt x="4110" y="2139"/>
                    <a:pt x="4211" y="2139"/>
                    <a:pt x="4177" y="2106"/>
                  </a:cubicBezTo>
                  <a:cubicBezTo>
                    <a:pt x="4144" y="2139"/>
                    <a:pt x="4127" y="2122"/>
                    <a:pt x="4094" y="2139"/>
                  </a:cubicBezTo>
                  <a:cubicBezTo>
                    <a:pt x="4110" y="2173"/>
                    <a:pt x="4161" y="2156"/>
                    <a:pt x="4161" y="2206"/>
                  </a:cubicBezTo>
                  <a:cubicBezTo>
                    <a:pt x="4161" y="2206"/>
                    <a:pt x="4161" y="2206"/>
                    <a:pt x="4161" y="2189"/>
                  </a:cubicBezTo>
                  <a:cubicBezTo>
                    <a:pt x="4161" y="2173"/>
                    <a:pt x="4177" y="2189"/>
                    <a:pt x="4177" y="2189"/>
                  </a:cubicBezTo>
                  <a:cubicBezTo>
                    <a:pt x="4177" y="2189"/>
                    <a:pt x="4177" y="2189"/>
                    <a:pt x="4177" y="2189"/>
                  </a:cubicBezTo>
                  <a:cubicBezTo>
                    <a:pt x="4177" y="2189"/>
                    <a:pt x="4177" y="2206"/>
                    <a:pt x="4177" y="2223"/>
                  </a:cubicBezTo>
                  <a:cubicBezTo>
                    <a:pt x="4144" y="2239"/>
                    <a:pt x="4161" y="2239"/>
                    <a:pt x="4127" y="2256"/>
                  </a:cubicBezTo>
                  <a:cubicBezTo>
                    <a:pt x="4127" y="2223"/>
                    <a:pt x="4060" y="2189"/>
                    <a:pt x="4077" y="2173"/>
                  </a:cubicBezTo>
                  <a:cubicBezTo>
                    <a:pt x="4127" y="2173"/>
                    <a:pt x="4060" y="2122"/>
                    <a:pt x="4094" y="2089"/>
                  </a:cubicBezTo>
                  <a:cubicBezTo>
                    <a:pt x="4110" y="2106"/>
                    <a:pt x="4127" y="2106"/>
                    <a:pt x="4127" y="2072"/>
                  </a:cubicBezTo>
                  <a:cubicBezTo>
                    <a:pt x="4094" y="2056"/>
                    <a:pt x="4110" y="2072"/>
                    <a:pt x="4077" y="2089"/>
                  </a:cubicBezTo>
                  <a:cubicBezTo>
                    <a:pt x="4077" y="2056"/>
                    <a:pt x="4044" y="2106"/>
                    <a:pt x="4044" y="2056"/>
                  </a:cubicBezTo>
                  <a:cubicBezTo>
                    <a:pt x="4060" y="2022"/>
                    <a:pt x="4010" y="1972"/>
                    <a:pt x="4027" y="1939"/>
                  </a:cubicBezTo>
                  <a:cubicBezTo>
                    <a:pt x="4044" y="1972"/>
                    <a:pt x="4077" y="1922"/>
                    <a:pt x="4077" y="1972"/>
                  </a:cubicBezTo>
                  <a:cubicBezTo>
                    <a:pt x="4060" y="1939"/>
                    <a:pt x="4060" y="1989"/>
                    <a:pt x="4060" y="2005"/>
                  </a:cubicBezTo>
                  <a:cubicBezTo>
                    <a:pt x="4110" y="1972"/>
                    <a:pt x="4094" y="2089"/>
                    <a:pt x="4161" y="2056"/>
                  </a:cubicBezTo>
                  <a:cubicBezTo>
                    <a:pt x="4127" y="2039"/>
                    <a:pt x="4127" y="2039"/>
                    <a:pt x="4144" y="2005"/>
                  </a:cubicBezTo>
                  <a:close/>
                  <a:moveTo>
                    <a:pt x="4562" y="2156"/>
                  </a:moveTo>
                  <a:cubicBezTo>
                    <a:pt x="4562" y="2139"/>
                    <a:pt x="4562" y="2122"/>
                    <a:pt x="4578" y="2139"/>
                  </a:cubicBezTo>
                  <a:cubicBezTo>
                    <a:pt x="4595" y="2122"/>
                    <a:pt x="4545" y="2089"/>
                    <a:pt x="4528" y="2106"/>
                  </a:cubicBezTo>
                  <a:close/>
                  <a:moveTo>
                    <a:pt x="6249" y="4946"/>
                  </a:moveTo>
                  <a:cubicBezTo>
                    <a:pt x="6232" y="4946"/>
                    <a:pt x="6266" y="4980"/>
                    <a:pt x="6266" y="4996"/>
                  </a:cubicBezTo>
                  <a:cubicBezTo>
                    <a:pt x="6283" y="4980"/>
                    <a:pt x="6299" y="4980"/>
                    <a:pt x="6299" y="4996"/>
                  </a:cubicBezTo>
                  <a:cubicBezTo>
                    <a:pt x="6349" y="4980"/>
                    <a:pt x="6266" y="4929"/>
                    <a:pt x="6316" y="4913"/>
                  </a:cubicBezTo>
                  <a:cubicBezTo>
                    <a:pt x="6299" y="4896"/>
                    <a:pt x="6283" y="4913"/>
                    <a:pt x="6266" y="4929"/>
                  </a:cubicBezTo>
                  <a:cubicBezTo>
                    <a:pt x="6316" y="4946"/>
                    <a:pt x="6249" y="4929"/>
                    <a:pt x="6283" y="4963"/>
                  </a:cubicBezTo>
                  <a:cubicBezTo>
                    <a:pt x="6266" y="4963"/>
                    <a:pt x="6266" y="4963"/>
                    <a:pt x="6249" y="4946"/>
                  </a:cubicBezTo>
                  <a:close/>
                  <a:moveTo>
                    <a:pt x="5464" y="2991"/>
                  </a:moveTo>
                  <a:cubicBezTo>
                    <a:pt x="5481" y="2991"/>
                    <a:pt x="5497" y="3008"/>
                    <a:pt x="5497" y="3025"/>
                  </a:cubicBezTo>
                  <a:cubicBezTo>
                    <a:pt x="5497" y="3025"/>
                    <a:pt x="5481" y="3041"/>
                    <a:pt x="5497" y="3041"/>
                  </a:cubicBezTo>
                  <a:cubicBezTo>
                    <a:pt x="5514" y="3041"/>
                    <a:pt x="5514" y="3058"/>
                    <a:pt x="5531" y="3041"/>
                  </a:cubicBezTo>
                  <a:lnTo>
                    <a:pt x="5547" y="3058"/>
                  </a:lnTo>
                  <a:cubicBezTo>
                    <a:pt x="5531" y="3075"/>
                    <a:pt x="5547" y="3075"/>
                    <a:pt x="5531" y="3075"/>
                  </a:cubicBezTo>
                  <a:cubicBezTo>
                    <a:pt x="5514" y="3058"/>
                    <a:pt x="5514" y="3041"/>
                    <a:pt x="5497" y="3075"/>
                  </a:cubicBezTo>
                  <a:lnTo>
                    <a:pt x="5464" y="3025"/>
                  </a:lnTo>
                  <a:cubicBezTo>
                    <a:pt x="5497" y="3025"/>
                    <a:pt x="5447" y="2991"/>
                    <a:pt x="5464" y="2991"/>
                  </a:cubicBezTo>
                  <a:close/>
                  <a:moveTo>
                    <a:pt x="5648" y="2858"/>
                  </a:moveTo>
                  <a:cubicBezTo>
                    <a:pt x="5564" y="2791"/>
                    <a:pt x="5531" y="2908"/>
                    <a:pt x="5447" y="2924"/>
                  </a:cubicBezTo>
                  <a:cubicBezTo>
                    <a:pt x="5464" y="2975"/>
                    <a:pt x="5531" y="2991"/>
                    <a:pt x="5564" y="3008"/>
                  </a:cubicBezTo>
                  <a:cubicBezTo>
                    <a:pt x="5531" y="2958"/>
                    <a:pt x="5614" y="2958"/>
                    <a:pt x="5564" y="2924"/>
                  </a:cubicBezTo>
                  <a:cubicBezTo>
                    <a:pt x="5581" y="2908"/>
                    <a:pt x="5597" y="2874"/>
                    <a:pt x="5614" y="2908"/>
                  </a:cubicBezTo>
                  <a:cubicBezTo>
                    <a:pt x="5614" y="2874"/>
                    <a:pt x="5614" y="2858"/>
                    <a:pt x="5648" y="2858"/>
                  </a:cubicBezTo>
                  <a:close/>
                  <a:moveTo>
                    <a:pt x="5614" y="3208"/>
                  </a:moveTo>
                  <a:lnTo>
                    <a:pt x="5581" y="3225"/>
                  </a:lnTo>
                  <a:lnTo>
                    <a:pt x="5547" y="3192"/>
                  </a:lnTo>
                  <a:cubicBezTo>
                    <a:pt x="5597" y="3158"/>
                    <a:pt x="5581" y="3208"/>
                    <a:pt x="5614" y="3208"/>
                  </a:cubicBezTo>
                  <a:close/>
                  <a:moveTo>
                    <a:pt x="5698" y="2924"/>
                  </a:moveTo>
                  <a:lnTo>
                    <a:pt x="5714" y="2908"/>
                  </a:lnTo>
                  <a:cubicBezTo>
                    <a:pt x="5731" y="2908"/>
                    <a:pt x="5731" y="2924"/>
                    <a:pt x="5731" y="2941"/>
                  </a:cubicBezTo>
                  <a:cubicBezTo>
                    <a:pt x="5731" y="2941"/>
                    <a:pt x="5731" y="2924"/>
                    <a:pt x="5748" y="2941"/>
                  </a:cubicBezTo>
                  <a:cubicBezTo>
                    <a:pt x="5748" y="2941"/>
                    <a:pt x="5731" y="2975"/>
                    <a:pt x="5714" y="2958"/>
                  </a:cubicBezTo>
                  <a:cubicBezTo>
                    <a:pt x="5731" y="2941"/>
                    <a:pt x="5698" y="2941"/>
                    <a:pt x="5698" y="2924"/>
                  </a:cubicBezTo>
                  <a:close/>
                  <a:moveTo>
                    <a:pt x="6199" y="8923"/>
                  </a:moveTo>
                  <a:cubicBezTo>
                    <a:pt x="6216" y="8939"/>
                    <a:pt x="6232" y="8956"/>
                    <a:pt x="6249" y="8939"/>
                  </a:cubicBezTo>
                  <a:cubicBezTo>
                    <a:pt x="6216" y="8906"/>
                    <a:pt x="6249" y="8856"/>
                    <a:pt x="6249" y="8889"/>
                  </a:cubicBezTo>
                  <a:cubicBezTo>
                    <a:pt x="6232" y="8906"/>
                    <a:pt x="6283" y="8923"/>
                    <a:pt x="6299" y="8906"/>
                  </a:cubicBezTo>
                  <a:cubicBezTo>
                    <a:pt x="6299" y="8939"/>
                    <a:pt x="6316" y="8956"/>
                    <a:pt x="6316" y="8956"/>
                  </a:cubicBezTo>
                  <a:cubicBezTo>
                    <a:pt x="6316" y="8973"/>
                    <a:pt x="6249" y="8956"/>
                    <a:pt x="6266" y="8990"/>
                  </a:cubicBezTo>
                  <a:cubicBezTo>
                    <a:pt x="6249" y="9006"/>
                    <a:pt x="6216" y="8990"/>
                    <a:pt x="6199" y="8990"/>
                  </a:cubicBezTo>
                  <a:cubicBezTo>
                    <a:pt x="6249" y="8990"/>
                    <a:pt x="6182" y="8939"/>
                    <a:pt x="6199" y="8923"/>
                  </a:cubicBezTo>
                  <a:close/>
                  <a:moveTo>
                    <a:pt x="5915" y="8488"/>
                  </a:moveTo>
                  <a:cubicBezTo>
                    <a:pt x="5898" y="8488"/>
                    <a:pt x="5898" y="8455"/>
                    <a:pt x="5882" y="8455"/>
                  </a:cubicBezTo>
                  <a:cubicBezTo>
                    <a:pt x="5882" y="8488"/>
                    <a:pt x="5882" y="8505"/>
                    <a:pt x="5915" y="8538"/>
                  </a:cubicBezTo>
                  <a:cubicBezTo>
                    <a:pt x="5932" y="8522"/>
                    <a:pt x="5932" y="8488"/>
                    <a:pt x="5965" y="8472"/>
                  </a:cubicBezTo>
                  <a:cubicBezTo>
                    <a:pt x="5948" y="8438"/>
                    <a:pt x="5948" y="8422"/>
                    <a:pt x="5932" y="8405"/>
                  </a:cubicBezTo>
                  <a:cubicBezTo>
                    <a:pt x="5915" y="8422"/>
                    <a:pt x="5915" y="8422"/>
                    <a:pt x="5898" y="8438"/>
                  </a:cubicBezTo>
                  <a:cubicBezTo>
                    <a:pt x="5898" y="8438"/>
                    <a:pt x="5898" y="8455"/>
                    <a:pt x="5915" y="8488"/>
                  </a:cubicBezTo>
                  <a:close/>
                  <a:moveTo>
                    <a:pt x="5664" y="8037"/>
                  </a:moveTo>
                  <a:cubicBezTo>
                    <a:pt x="5714" y="8037"/>
                    <a:pt x="5698" y="8004"/>
                    <a:pt x="5698" y="7987"/>
                  </a:cubicBezTo>
                  <a:cubicBezTo>
                    <a:pt x="5731" y="8004"/>
                    <a:pt x="5698" y="8037"/>
                    <a:pt x="5731" y="8020"/>
                  </a:cubicBezTo>
                  <a:cubicBezTo>
                    <a:pt x="5731" y="7987"/>
                    <a:pt x="5781" y="8020"/>
                    <a:pt x="5798" y="7970"/>
                  </a:cubicBezTo>
                  <a:cubicBezTo>
                    <a:pt x="5815" y="7987"/>
                    <a:pt x="5815" y="7987"/>
                    <a:pt x="5831" y="8004"/>
                  </a:cubicBezTo>
                  <a:cubicBezTo>
                    <a:pt x="5831" y="8020"/>
                    <a:pt x="5815" y="8037"/>
                    <a:pt x="5798" y="8037"/>
                  </a:cubicBezTo>
                  <a:cubicBezTo>
                    <a:pt x="5748" y="8004"/>
                    <a:pt x="5698" y="8104"/>
                    <a:pt x="5664" y="8037"/>
                  </a:cubicBezTo>
                  <a:close/>
                  <a:moveTo>
                    <a:pt x="4578" y="4545"/>
                  </a:moveTo>
                  <a:cubicBezTo>
                    <a:pt x="4562" y="4512"/>
                    <a:pt x="4612" y="4495"/>
                    <a:pt x="4628" y="4462"/>
                  </a:cubicBezTo>
                  <a:cubicBezTo>
                    <a:pt x="4628" y="4478"/>
                    <a:pt x="4645" y="4478"/>
                    <a:pt x="4662" y="4478"/>
                  </a:cubicBezTo>
                  <a:cubicBezTo>
                    <a:pt x="4662" y="4445"/>
                    <a:pt x="4628" y="4445"/>
                    <a:pt x="4662" y="4411"/>
                  </a:cubicBezTo>
                  <a:cubicBezTo>
                    <a:pt x="4679" y="4428"/>
                    <a:pt x="4679" y="4495"/>
                    <a:pt x="4712" y="4462"/>
                  </a:cubicBezTo>
                  <a:cubicBezTo>
                    <a:pt x="4695" y="4462"/>
                    <a:pt x="4695" y="4462"/>
                    <a:pt x="4679" y="4428"/>
                  </a:cubicBezTo>
                  <a:cubicBezTo>
                    <a:pt x="4695" y="4411"/>
                    <a:pt x="4729" y="4428"/>
                    <a:pt x="4729" y="4462"/>
                  </a:cubicBezTo>
                  <a:cubicBezTo>
                    <a:pt x="4695" y="4462"/>
                    <a:pt x="4712" y="4495"/>
                    <a:pt x="4695" y="4512"/>
                  </a:cubicBezTo>
                  <a:cubicBezTo>
                    <a:pt x="4695" y="4495"/>
                    <a:pt x="4679" y="4495"/>
                    <a:pt x="4662" y="4495"/>
                  </a:cubicBezTo>
                  <a:cubicBezTo>
                    <a:pt x="4679" y="4528"/>
                    <a:pt x="4679" y="4528"/>
                    <a:pt x="4712" y="4562"/>
                  </a:cubicBezTo>
                  <a:cubicBezTo>
                    <a:pt x="4679" y="4579"/>
                    <a:pt x="4679" y="4595"/>
                    <a:pt x="4695" y="4645"/>
                  </a:cubicBezTo>
                  <a:cubicBezTo>
                    <a:pt x="4729" y="4645"/>
                    <a:pt x="4729" y="4612"/>
                    <a:pt x="4745" y="4662"/>
                  </a:cubicBezTo>
                  <a:cubicBezTo>
                    <a:pt x="4729" y="4662"/>
                    <a:pt x="4712" y="4679"/>
                    <a:pt x="4729" y="4696"/>
                  </a:cubicBezTo>
                  <a:cubicBezTo>
                    <a:pt x="4779" y="4662"/>
                    <a:pt x="4745" y="4662"/>
                    <a:pt x="4779" y="4696"/>
                  </a:cubicBezTo>
                  <a:cubicBezTo>
                    <a:pt x="4795" y="4696"/>
                    <a:pt x="4795" y="4679"/>
                    <a:pt x="4795" y="4662"/>
                  </a:cubicBezTo>
                  <a:cubicBezTo>
                    <a:pt x="4812" y="4696"/>
                    <a:pt x="4862" y="4629"/>
                    <a:pt x="4862" y="4662"/>
                  </a:cubicBezTo>
                  <a:cubicBezTo>
                    <a:pt x="4829" y="4662"/>
                    <a:pt x="4795" y="4729"/>
                    <a:pt x="4745" y="4746"/>
                  </a:cubicBezTo>
                  <a:cubicBezTo>
                    <a:pt x="4712" y="4696"/>
                    <a:pt x="4679" y="4712"/>
                    <a:pt x="4645" y="4729"/>
                  </a:cubicBezTo>
                  <a:cubicBezTo>
                    <a:pt x="4645" y="4679"/>
                    <a:pt x="4628" y="4662"/>
                    <a:pt x="4578" y="4679"/>
                  </a:cubicBezTo>
                  <a:cubicBezTo>
                    <a:pt x="4578" y="4662"/>
                    <a:pt x="4578" y="4662"/>
                    <a:pt x="4578" y="4645"/>
                  </a:cubicBezTo>
                  <a:cubicBezTo>
                    <a:pt x="4562" y="4662"/>
                    <a:pt x="4562" y="4662"/>
                    <a:pt x="4545" y="4645"/>
                  </a:cubicBezTo>
                  <a:cubicBezTo>
                    <a:pt x="4528" y="4595"/>
                    <a:pt x="4528" y="4612"/>
                    <a:pt x="4511" y="4562"/>
                  </a:cubicBezTo>
                  <a:cubicBezTo>
                    <a:pt x="4545" y="4545"/>
                    <a:pt x="4545" y="4528"/>
                    <a:pt x="4578" y="4545"/>
                  </a:cubicBezTo>
                  <a:close/>
                  <a:moveTo>
                    <a:pt x="5898" y="8137"/>
                  </a:moveTo>
                  <a:cubicBezTo>
                    <a:pt x="5898" y="8121"/>
                    <a:pt x="5882" y="8104"/>
                    <a:pt x="5898" y="8087"/>
                  </a:cubicBezTo>
                  <a:cubicBezTo>
                    <a:pt x="5898" y="8087"/>
                    <a:pt x="5898" y="8087"/>
                    <a:pt x="5882" y="8087"/>
                  </a:cubicBezTo>
                  <a:cubicBezTo>
                    <a:pt x="5882" y="8087"/>
                    <a:pt x="5882" y="8087"/>
                    <a:pt x="5865" y="8087"/>
                  </a:cubicBezTo>
                  <a:cubicBezTo>
                    <a:pt x="5882" y="8104"/>
                    <a:pt x="5848" y="8121"/>
                    <a:pt x="5831" y="8137"/>
                  </a:cubicBezTo>
                  <a:cubicBezTo>
                    <a:pt x="5831" y="8154"/>
                    <a:pt x="5831" y="8154"/>
                    <a:pt x="5831" y="8154"/>
                  </a:cubicBezTo>
                  <a:cubicBezTo>
                    <a:pt x="5865" y="8154"/>
                    <a:pt x="5865" y="8137"/>
                    <a:pt x="5898" y="8137"/>
                  </a:cubicBezTo>
                  <a:close/>
                  <a:moveTo>
                    <a:pt x="5531" y="7803"/>
                  </a:moveTo>
                  <a:cubicBezTo>
                    <a:pt x="5547" y="7787"/>
                    <a:pt x="5547" y="7770"/>
                    <a:pt x="5581" y="7753"/>
                  </a:cubicBezTo>
                  <a:cubicBezTo>
                    <a:pt x="5597" y="7770"/>
                    <a:pt x="5614" y="7770"/>
                    <a:pt x="5631" y="7787"/>
                  </a:cubicBezTo>
                  <a:cubicBezTo>
                    <a:pt x="5614" y="7820"/>
                    <a:pt x="5614" y="7853"/>
                    <a:pt x="5581" y="7887"/>
                  </a:cubicBezTo>
                  <a:cubicBezTo>
                    <a:pt x="5547" y="7853"/>
                    <a:pt x="5531" y="7853"/>
                    <a:pt x="5531" y="7803"/>
                  </a:cubicBezTo>
                  <a:close/>
                  <a:moveTo>
                    <a:pt x="2272" y="1571"/>
                  </a:moveTo>
                  <a:cubicBezTo>
                    <a:pt x="2272" y="1571"/>
                    <a:pt x="2289" y="1571"/>
                    <a:pt x="2289" y="1571"/>
                  </a:cubicBezTo>
                  <a:cubicBezTo>
                    <a:pt x="2256" y="1571"/>
                    <a:pt x="2272" y="1604"/>
                    <a:pt x="2256" y="1604"/>
                  </a:cubicBezTo>
                  <a:cubicBezTo>
                    <a:pt x="2222" y="1554"/>
                    <a:pt x="2239" y="1588"/>
                    <a:pt x="2206" y="1588"/>
                  </a:cubicBezTo>
                  <a:cubicBezTo>
                    <a:pt x="2189" y="1554"/>
                    <a:pt x="2189" y="1571"/>
                    <a:pt x="2172" y="1538"/>
                  </a:cubicBezTo>
                  <a:cubicBezTo>
                    <a:pt x="2206" y="1504"/>
                    <a:pt x="2222" y="1538"/>
                    <a:pt x="2239" y="1521"/>
                  </a:cubicBezTo>
                  <a:close/>
                  <a:moveTo>
                    <a:pt x="4595" y="5631"/>
                  </a:moveTo>
                  <a:cubicBezTo>
                    <a:pt x="4562" y="5614"/>
                    <a:pt x="4562" y="5614"/>
                    <a:pt x="4528" y="5648"/>
                  </a:cubicBezTo>
                  <a:cubicBezTo>
                    <a:pt x="4511" y="5614"/>
                    <a:pt x="4478" y="5614"/>
                    <a:pt x="4461" y="5581"/>
                  </a:cubicBezTo>
                  <a:cubicBezTo>
                    <a:pt x="4495" y="5531"/>
                    <a:pt x="4461" y="5498"/>
                    <a:pt x="4461" y="5447"/>
                  </a:cubicBezTo>
                  <a:cubicBezTo>
                    <a:pt x="4478" y="5481"/>
                    <a:pt x="4495" y="5447"/>
                    <a:pt x="4528" y="5464"/>
                  </a:cubicBezTo>
                  <a:cubicBezTo>
                    <a:pt x="4495" y="5481"/>
                    <a:pt x="4461" y="5514"/>
                    <a:pt x="4495" y="5548"/>
                  </a:cubicBezTo>
                  <a:cubicBezTo>
                    <a:pt x="4528" y="5514"/>
                    <a:pt x="4545" y="5564"/>
                    <a:pt x="4578" y="5548"/>
                  </a:cubicBezTo>
                  <a:cubicBezTo>
                    <a:pt x="4545" y="5581"/>
                    <a:pt x="4628" y="5598"/>
                    <a:pt x="4595" y="5631"/>
                  </a:cubicBezTo>
                  <a:close/>
                  <a:moveTo>
                    <a:pt x="4060" y="4495"/>
                  </a:moveTo>
                  <a:cubicBezTo>
                    <a:pt x="4077" y="4512"/>
                    <a:pt x="4094" y="4528"/>
                    <a:pt x="4127" y="4528"/>
                  </a:cubicBezTo>
                  <a:cubicBezTo>
                    <a:pt x="4110" y="4545"/>
                    <a:pt x="4127" y="4545"/>
                    <a:pt x="4127" y="4562"/>
                  </a:cubicBezTo>
                  <a:cubicBezTo>
                    <a:pt x="4094" y="4579"/>
                    <a:pt x="4077" y="4562"/>
                    <a:pt x="4044" y="4528"/>
                  </a:cubicBezTo>
                  <a:cubicBezTo>
                    <a:pt x="4060" y="4528"/>
                    <a:pt x="4044" y="4495"/>
                    <a:pt x="4060" y="4495"/>
                  </a:cubicBezTo>
                  <a:close/>
                  <a:moveTo>
                    <a:pt x="5882" y="7937"/>
                  </a:moveTo>
                  <a:lnTo>
                    <a:pt x="5898" y="7954"/>
                  </a:lnTo>
                  <a:cubicBezTo>
                    <a:pt x="5898" y="7954"/>
                    <a:pt x="5915" y="7954"/>
                    <a:pt x="5915" y="7970"/>
                  </a:cubicBezTo>
                  <a:cubicBezTo>
                    <a:pt x="5898" y="7970"/>
                    <a:pt x="5898" y="7987"/>
                    <a:pt x="5915" y="7987"/>
                  </a:cubicBezTo>
                  <a:cubicBezTo>
                    <a:pt x="5898" y="7987"/>
                    <a:pt x="5865" y="8020"/>
                    <a:pt x="5831" y="8004"/>
                  </a:cubicBezTo>
                  <a:cubicBezTo>
                    <a:pt x="5848" y="7987"/>
                    <a:pt x="5882" y="7970"/>
                    <a:pt x="5882" y="7937"/>
                  </a:cubicBezTo>
                  <a:close/>
                  <a:moveTo>
                    <a:pt x="6166" y="8422"/>
                  </a:moveTo>
                  <a:cubicBezTo>
                    <a:pt x="6149" y="8438"/>
                    <a:pt x="6132" y="8438"/>
                    <a:pt x="6115" y="8422"/>
                  </a:cubicBezTo>
                  <a:lnTo>
                    <a:pt x="6149" y="8405"/>
                  </a:lnTo>
                  <a:close/>
                  <a:moveTo>
                    <a:pt x="4779" y="5949"/>
                  </a:moveTo>
                  <a:lnTo>
                    <a:pt x="4745" y="5965"/>
                  </a:lnTo>
                  <a:cubicBezTo>
                    <a:pt x="4745" y="5915"/>
                    <a:pt x="4712" y="5915"/>
                    <a:pt x="4712" y="5882"/>
                  </a:cubicBezTo>
                  <a:cubicBezTo>
                    <a:pt x="4745" y="5899"/>
                    <a:pt x="4712" y="5832"/>
                    <a:pt x="4729" y="5832"/>
                  </a:cubicBezTo>
                  <a:cubicBezTo>
                    <a:pt x="4745" y="5832"/>
                    <a:pt x="4779" y="5865"/>
                    <a:pt x="4795" y="5882"/>
                  </a:cubicBezTo>
                  <a:cubicBezTo>
                    <a:pt x="4762" y="5882"/>
                    <a:pt x="4779" y="5915"/>
                    <a:pt x="4779" y="5949"/>
                  </a:cubicBezTo>
                  <a:close/>
                  <a:moveTo>
                    <a:pt x="2473" y="1939"/>
                  </a:moveTo>
                  <a:cubicBezTo>
                    <a:pt x="2490" y="1972"/>
                    <a:pt x="2523" y="2005"/>
                    <a:pt x="2506" y="2005"/>
                  </a:cubicBezTo>
                  <a:cubicBezTo>
                    <a:pt x="2473" y="1989"/>
                    <a:pt x="2440" y="1972"/>
                    <a:pt x="2473" y="1939"/>
                  </a:cubicBezTo>
                  <a:close/>
                  <a:moveTo>
                    <a:pt x="5196" y="5899"/>
                  </a:moveTo>
                  <a:cubicBezTo>
                    <a:pt x="5213" y="5915"/>
                    <a:pt x="5247" y="5949"/>
                    <a:pt x="5196" y="5965"/>
                  </a:cubicBezTo>
                  <a:cubicBezTo>
                    <a:pt x="5180" y="5965"/>
                    <a:pt x="5146" y="5899"/>
                    <a:pt x="5196" y="5899"/>
                  </a:cubicBezTo>
                  <a:close/>
                  <a:moveTo>
                    <a:pt x="4745" y="5213"/>
                  </a:moveTo>
                  <a:cubicBezTo>
                    <a:pt x="4762" y="5230"/>
                    <a:pt x="4779" y="5213"/>
                    <a:pt x="4795" y="5247"/>
                  </a:cubicBezTo>
                  <a:cubicBezTo>
                    <a:pt x="4779" y="5280"/>
                    <a:pt x="4729" y="5230"/>
                    <a:pt x="4745" y="5213"/>
                  </a:cubicBezTo>
                  <a:close/>
                  <a:moveTo>
                    <a:pt x="4311" y="4562"/>
                  </a:moveTo>
                  <a:cubicBezTo>
                    <a:pt x="4294" y="4528"/>
                    <a:pt x="4244" y="4579"/>
                    <a:pt x="4261" y="4528"/>
                  </a:cubicBezTo>
                  <a:cubicBezTo>
                    <a:pt x="4278" y="4545"/>
                    <a:pt x="4278" y="4545"/>
                    <a:pt x="4278" y="4545"/>
                  </a:cubicBezTo>
                  <a:cubicBezTo>
                    <a:pt x="4294" y="4528"/>
                    <a:pt x="4278" y="4512"/>
                    <a:pt x="4294" y="4512"/>
                  </a:cubicBezTo>
                  <a:cubicBezTo>
                    <a:pt x="4311" y="4528"/>
                    <a:pt x="4311" y="4545"/>
                    <a:pt x="4311" y="4562"/>
                  </a:cubicBezTo>
                  <a:close/>
                  <a:moveTo>
                    <a:pt x="6216" y="7837"/>
                  </a:moveTo>
                  <a:cubicBezTo>
                    <a:pt x="6199" y="7853"/>
                    <a:pt x="6249" y="7887"/>
                    <a:pt x="6266" y="7904"/>
                  </a:cubicBezTo>
                  <a:cubicBezTo>
                    <a:pt x="6283" y="7870"/>
                    <a:pt x="6283" y="7853"/>
                    <a:pt x="6266" y="7820"/>
                  </a:cubicBezTo>
                  <a:cubicBezTo>
                    <a:pt x="6249" y="7853"/>
                    <a:pt x="6249" y="7853"/>
                    <a:pt x="6216" y="7837"/>
                  </a:cubicBezTo>
                  <a:close/>
                  <a:moveTo>
                    <a:pt x="4361" y="4428"/>
                  </a:moveTo>
                  <a:cubicBezTo>
                    <a:pt x="4378" y="4428"/>
                    <a:pt x="4378" y="4462"/>
                    <a:pt x="4394" y="4462"/>
                  </a:cubicBezTo>
                  <a:cubicBezTo>
                    <a:pt x="4394" y="4462"/>
                    <a:pt x="4394" y="4445"/>
                    <a:pt x="4394" y="4445"/>
                  </a:cubicBezTo>
                  <a:cubicBezTo>
                    <a:pt x="4411" y="4478"/>
                    <a:pt x="4378" y="4478"/>
                    <a:pt x="4378" y="4512"/>
                  </a:cubicBezTo>
                  <a:cubicBezTo>
                    <a:pt x="4361" y="4478"/>
                    <a:pt x="4344" y="4495"/>
                    <a:pt x="4344" y="4462"/>
                  </a:cubicBezTo>
                  <a:cubicBezTo>
                    <a:pt x="4344" y="4445"/>
                    <a:pt x="4361" y="4445"/>
                    <a:pt x="4361" y="4428"/>
                  </a:cubicBezTo>
                  <a:close/>
                  <a:moveTo>
                    <a:pt x="4812" y="5264"/>
                  </a:moveTo>
                  <a:cubicBezTo>
                    <a:pt x="4846" y="5247"/>
                    <a:pt x="4862" y="5197"/>
                    <a:pt x="4896" y="5247"/>
                  </a:cubicBezTo>
                  <a:cubicBezTo>
                    <a:pt x="4896" y="5264"/>
                    <a:pt x="4879" y="5264"/>
                    <a:pt x="4896" y="5280"/>
                  </a:cubicBezTo>
                  <a:cubicBezTo>
                    <a:pt x="4862" y="5297"/>
                    <a:pt x="4846" y="5297"/>
                    <a:pt x="4812" y="5264"/>
                  </a:cubicBezTo>
                  <a:close/>
                  <a:moveTo>
                    <a:pt x="4612" y="5397"/>
                  </a:moveTo>
                  <a:cubicBezTo>
                    <a:pt x="4612" y="5397"/>
                    <a:pt x="4628" y="5397"/>
                    <a:pt x="4628" y="5397"/>
                  </a:cubicBezTo>
                  <a:cubicBezTo>
                    <a:pt x="4628" y="5397"/>
                    <a:pt x="4628" y="5414"/>
                    <a:pt x="4612" y="5397"/>
                  </a:cubicBezTo>
                  <a:close/>
                  <a:moveTo>
                    <a:pt x="4161" y="4428"/>
                  </a:moveTo>
                  <a:cubicBezTo>
                    <a:pt x="4144" y="4445"/>
                    <a:pt x="4177" y="4445"/>
                    <a:pt x="4194" y="4428"/>
                  </a:cubicBezTo>
                  <a:cubicBezTo>
                    <a:pt x="4194" y="4462"/>
                    <a:pt x="4194" y="4478"/>
                    <a:pt x="4227" y="4495"/>
                  </a:cubicBezTo>
                  <a:cubicBezTo>
                    <a:pt x="4227" y="4495"/>
                    <a:pt x="4227" y="4478"/>
                    <a:pt x="4244" y="4478"/>
                  </a:cubicBezTo>
                  <a:cubicBezTo>
                    <a:pt x="4261" y="4495"/>
                    <a:pt x="4244" y="4495"/>
                    <a:pt x="4261" y="4528"/>
                  </a:cubicBezTo>
                  <a:cubicBezTo>
                    <a:pt x="4278" y="4462"/>
                    <a:pt x="4194" y="4428"/>
                    <a:pt x="4211" y="4378"/>
                  </a:cubicBezTo>
                  <a:cubicBezTo>
                    <a:pt x="4194" y="4378"/>
                    <a:pt x="4161" y="4428"/>
                    <a:pt x="4161" y="4428"/>
                  </a:cubicBezTo>
                  <a:close/>
                  <a:moveTo>
                    <a:pt x="4628" y="5397"/>
                  </a:moveTo>
                  <a:lnTo>
                    <a:pt x="4628" y="5397"/>
                  </a:lnTo>
                  <a:lnTo>
                    <a:pt x="4628" y="5397"/>
                  </a:lnTo>
                  <a:cubicBezTo>
                    <a:pt x="4628" y="5397"/>
                    <a:pt x="4628" y="5397"/>
                    <a:pt x="4628" y="5397"/>
                  </a:cubicBezTo>
                  <a:close/>
                  <a:moveTo>
                    <a:pt x="3927" y="4462"/>
                  </a:moveTo>
                  <a:cubicBezTo>
                    <a:pt x="3927" y="4445"/>
                    <a:pt x="3910" y="4462"/>
                    <a:pt x="3893" y="4445"/>
                  </a:cubicBezTo>
                  <a:cubicBezTo>
                    <a:pt x="3927" y="4411"/>
                    <a:pt x="3893" y="4395"/>
                    <a:pt x="3893" y="4378"/>
                  </a:cubicBezTo>
                  <a:cubicBezTo>
                    <a:pt x="3960" y="4378"/>
                    <a:pt x="3977" y="4311"/>
                    <a:pt x="4027" y="4311"/>
                  </a:cubicBezTo>
                  <a:cubicBezTo>
                    <a:pt x="3977" y="4361"/>
                    <a:pt x="3977" y="4411"/>
                    <a:pt x="3977" y="4462"/>
                  </a:cubicBezTo>
                  <a:cubicBezTo>
                    <a:pt x="3960" y="4462"/>
                    <a:pt x="3927" y="4478"/>
                    <a:pt x="3927" y="4462"/>
                  </a:cubicBezTo>
                  <a:close/>
                  <a:moveTo>
                    <a:pt x="4294" y="4896"/>
                  </a:moveTo>
                  <a:cubicBezTo>
                    <a:pt x="4344" y="4879"/>
                    <a:pt x="4311" y="4846"/>
                    <a:pt x="4344" y="4846"/>
                  </a:cubicBezTo>
                  <a:cubicBezTo>
                    <a:pt x="4411" y="4863"/>
                    <a:pt x="4361" y="4929"/>
                    <a:pt x="4394" y="4996"/>
                  </a:cubicBezTo>
                  <a:cubicBezTo>
                    <a:pt x="4361" y="5013"/>
                    <a:pt x="4344" y="4996"/>
                    <a:pt x="4328" y="4980"/>
                  </a:cubicBezTo>
                  <a:cubicBezTo>
                    <a:pt x="4378" y="4963"/>
                    <a:pt x="4328" y="4913"/>
                    <a:pt x="4294" y="4896"/>
                  </a:cubicBezTo>
                  <a:close/>
                  <a:moveTo>
                    <a:pt x="3776" y="4027"/>
                  </a:moveTo>
                  <a:cubicBezTo>
                    <a:pt x="3693" y="4010"/>
                    <a:pt x="3676" y="4127"/>
                    <a:pt x="3693" y="4127"/>
                  </a:cubicBezTo>
                  <a:cubicBezTo>
                    <a:pt x="3693" y="4144"/>
                    <a:pt x="3743" y="4161"/>
                    <a:pt x="3776" y="4127"/>
                  </a:cubicBezTo>
                  <a:cubicBezTo>
                    <a:pt x="3743" y="4094"/>
                    <a:pt x="3793" y="4077"/>
                    <a:pt x="3776" y="4027"/>
                  </a:cubicBezTo>
                  <a:close/>
                  <a:moveTo>
                    <a:pt x="4612" y="5264"/>
                  </a:moveTo>
                  <a:cubicBezTo>
                    <a:pt x="4578" y="5314"/>
                    <a:pt x="4628" y="5347"/>
                    <a:pt x="4628" y="5397"/>
                  </a:cubicBezTo>
                  <a:cubicBezTo>
                    <a:pt x="4628" y="5381"/>
                    <a:pt x="4645" y="5397"/>
                    <a:pt x="4662" y="5381"/>
                  </a:cubicBezTo>
                  <a:cubicBezTo>
                    <a:pt x="4662" y="5330"/>
                    <a:pt x="4662" y="5330"/>
                    <a:pt x="4645" y="5280"/>
                  </a:cubicBezTo>
                  <a:cubicBezTo>
                    <a:pt x="4628" y="5314"/>
                    <a:pt x="4628" y="5280"/>
                    <a:pt x="4612" y="526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6" name="Google Shape;2112;p 2"/>
            <p:cNvSpPr/>
            <p:nvPr/>
          </p:nvSpPr>
          <p:spPr>
            <a:xfrm>
              <a:off x="5619600" y="2322360"/>
              <a:ext cx="5040" cy="5040"/>
            </a:xfrm>
            <a:custGeom>
              <a:avLst/>
              <a:gdLst/>
              <a:ahLst/>
              <a:cxnLst/>
              <a:rect l="l" t="t" r="r" b="b"/>
              <a:pathLst>
                <a:path w="85" h="85">
                  <a:moveTo>
                    <a:pt x="84" y="51"/>
                  </a:moveTo>
                  <a:cubicBezTo>
                    <a:pt x="51" y="68"/>
                    <a:pt x="17" y="85"/>
                    <a:pt x="1" y="68"/>
                  </a:cubicBezTo>
                  <a:cubicBezTo>
                    <a:pt x="17" y="34"/>
                    <a:pt x="51" y="1"/>
                    <a:pt x="84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7" name="Google Shape;2113;p 2"/>
            <p:cNvSpPr/>
            <p:nvPr/>
          </p:nvSpPr>
          <p:spPr>
            <a:xfrm>
              <a:off x="5646240" y="2306880"/>
              <a:ext cx="5040" cy="6840"/>
            </a:xfrm>
            <a:custGeom>
              <a:avLst/>
              <a:gdLst/>
              <a:ahLst/>
              <a:cxnLst/>
              <a:rect l="l" t="t" r="r" b="b"/>
              <a:pathLst>
                <a:path w="84" h="118">
                  <a:moveTo>
                    <a:pt x="34" y="84"/>
                  </a:moveTo>
                  <a:cubicBezTo>
                    <a:pt x="34" y="101"/>
                    <a:pt x="34" y="101"/>
                    <a:pt x="34" y="117"/>
                  </a:cubicBezTo>
                  <a:cubicBezTo>
                    <a:pt x="17" y="84"/>
                    <a:pt x="0" y="101"/>
                    <a:pt x="0" y="67"/>
                  </a:cubicBezTo>
                  <a:cubicBezTo>
                    <a:pt x="34" y="50"/>
                    <a:pt x="17" y="50"/>
                    <a:pt x="17" y="17"/>
                  </a:cubicBezTo>
                  <a:cubicBezTo>
                    <a:pt x="50" y="17"/>
                    <a:pt x="34" y="17"/>
                    <a:pt x="67" y="0"/>
                  </a:cubicBezTo>
                  <a:cubicBezTo>
                    <a:pt x="84" y="17"/>
                    <a:pt x="50" y="34"/>
                    <a:pt x="67" y="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8" name="Google Shape;2114;p 2"/>
            <p:cNvSpPr/>
            <p:nvPr/>
          </p:nvSpPr>
          <p:spPr>
            <a:xfrm>
              <a:off x="5610960" y="2452320"/>
              <a:ext cx="2880" cy="2880"/>
            </a:xfrm>
            <a:custGeom>
              <a:avLst/>
              <a:gdLst/>
              <a:ahLst/>
              <a:cxnLst/>
              <a:rect l="l" t="t" r="r" b="b"/>
              <a:pathLst>
                <a:path w="52" h="51">
                  <a:moveTo>
                    <a:pt x="1" y="17"/>
                  </a:moveTo>
                  <a:lnTo>
                    <a:pt x="34" y="0"/>
                  </a:lnTo>
                  <a:cubicBezTo>
                    <a:pt x="51" y="17"/>
                    <a:pt x="18" y="50"/>
                    <a:pt x="1" y="34"/>
                  </a:cubicBezTo>
                  <a:cubicBezTo>
                    <a:pt x="18" y="34"/>
                    <a:pt x="1" y="34"/>
                    <a:pt x="1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9" name="Google Shape;2115;p 2"/>
            <p:cNvSpPr/>
            <p:nvPr/>
          </p:nvSpPr>
          <p:spPr>
            <a:xfrm>
              <a:off x="5603400" y="2419200"/>
              <a:ext cx="22320" cy="18360"/>
            </a:xfrm>
            <a:custGeom>
              <a:avLst/>
              <a:gdLst/>
              <a:ahLst/>
              <a:cxnLst/>
              <a:rect l="l" t="t" r="r" b="b"/>
              <a:pathLst>
                <a:path w="352" h="302">
                  <a:moveTo>
                    <a:pt x="252" y="134"/>
                  </a:moveTo>
                  <a:cubicBezTo>
                    <a:pt x="268" y="201"/>
                    <a:pt x="268" y="234"/>
                    <a:pt x="285" y="285"/>
                  </a:cubicBezTo>
                  <a:cubicBezTo>
                    <a:pt x="268" y="268"/>
                    <a:pt x="235" y="301"/>
                    <a:pt x="218" y="301"/>
                  </a:cubicBezTo>
                  <a:cubicBezTo>
                    <a:pt x="185" y="268"/>
                    <a:pt x="201" y="234"/>
                    <a:pt x="151" y="251"/>
                  </a:cubicBezTo>
                  <a:cubicBezTo>
                    <a:pt x="151" y="234"/>
                    <a:pt x="201" y="218"/>
                    <a:pt x="185" y="201"/>
                  </a:cubicBezTo>
                  <a:cubicBezTo>
                    <a:pt x="135" y="201"/>
                    <a:pt x="118" y="184"/>
                    <a:pt x="84" y="184"/>
                  </a:cubicBezTo>
                  <a:cubicBezTo>
                    <a:pt x="84" y="184"/>
                    <a:pt x="101" y="151"/>
                    <a:pt x="101" y="168"/>
                  </a:cubicBezTo>
                  <a:cubicBezTo>
                    <a:pt x="118" y="151"/>
                    <a:pt x="101" y="168"/>
                    <a:pt x="84" y="151"/>
                  </a:cubicBezTo>
                  <a:cubicBezTo>
                    <a:pt x="135" y="118"/>
                    <a:pt x="118" y="201"/>
                    <a:pt x="151" y="168"/>
                  </a:cubicBezTo>
                  <a:cubicBezTo>
                    <a:pt x="135" y="151"/>
                    <a:pt x="135" y="118"/>
                    <a:pt x="118" y="101"/>
                  </a:cubicBezTo>
                  <a:cubicBezTo>
                    <a:pt x="84" y="118"/>
                    <a:pt x="101" y="151"/>
                    <a:pt x="51" y="151"/>
                  </a:cubicBezTo>
                  <a:cubicBezTo>
                    <a:pt x="51" y="168"/>
                    <a:pt x="68" y="151"/>
                    <a:pt x="68" y="151"/>
                  </a:cubicBezTo>
                  <a:cubicBezTo>
                    <a:pt x="84" y="151"/>
                    <a:pt x="84" y="168"/>
                    <a:pt x="68" y="184"/>
                  </a:cubicBezTo>
                  <a:cubicBezTo>
                    <a:pt x="68" y="184"/>
                    <a:pt x="68" y="184"/>
                    <a:pt x="68" y="184"/>
                  </a:cubicBezTo>
                  <a:cubicBezTo>
                    <a:pt x="68" y="184"/>
                    <a:pt x="51" y="184"/>
                    <a:pt x="51" y="184"/>
                  </a:cubicBezTo>
                  <a:cubicBezTo>
                    <a:pt x="34" y="151"/>
                    <a:pt x="18" y="151"/>
                    <a:pt x="1" y="118"/>
                  </a:cubicBezTo>
                  <a:cubicBezTo>
                    <a:pt x="34" y="118"/>
                    <a:pt x="68" y="67"/>
                    <a:pt x="101" y="67"/>
                  </a:cubicBezTo>
                  <a:cubicBezTo>
                    <a:pt x="101" y="118"/>
                    <a:pt x="151" y="51"/>
                    <a:pt x="168" y="84"/>
                  </a:cubicBezTo>
                  <a:cubicBezTo>
                    <a:pt x="151" y="101"/>
                    <a:pt x="151" y="134"/>
                    <a:pt x="185" y="118"/>
                  </a:cubicBezTo>
                  <a:cubicBezTo>
                    <a:pt x="218" y="101"/>
                    <a:pt x="185" y="101"/>
                    <a:pt x="168" y="67"/>
                  </a:cubicBezTo>
                  <a:cubicBezTo>
                    <a:pt x="201" y="67"/>
                    <a:pt x="168" y="51"/>
                    <a:pt x="201" y="34"/>
                  </a:cubicBezTo>
                  <a:cubicBezTo>
                    <a:pt x="235" y="51"/>
                    <a:pt x="285" y="1"/>
                    <a:pt x="318" y="34"/>
                  </a:cubicBezTo>
                  <a:cubicBezTo>
                    <a:pt x="302" y="51"/>
                    <a:pt x="352" y="84"/>
                    <a:pt x="302" y="84"/>
                  </a:cubicBezTo>
                  <a:cubicBezTo>
                    <a:pt x="318" y="51"/>
                    <a:pt x="268" y="67"/>
                    <a:pt x="268" y="51"/>
                  </a:cubicBezTo>
                  <a:cubicBezTo>
                    <a:pt x="302" y="101"/>
                    <a:pt x="168" y="101"/>
                    <a:pt x="218" y="168"/>
                  </a:cubicBezTo>
                  <a:cubicBezTo>
                    <a:pt x="218" y="134"/>
                    <a:pt x="235" y="134"/>
                    <a:pt x="252" y="1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Google Shape;2116;p 2"/>
            <p:cNvSpPr/>
            <p:nvPr/>
          </p:nvSpPr>
          <p:spPr>
            <a:xfrm>
              <a:off x="5584320" y="2460600"/>
              <a:ext cx="9360" cy="13320"/>
            </a:xfrm>
            <a:custGeom>
              <a:avLst/>
              <a:gdLst/>
              <a:ahLst/>
              <a:cxnLst/>
              <a:rect l="l" t="t" r="r" b="b"/>
              <a:pathLst>
                <a:path w="151" h="219">
                  <a:moveTo>
                    <a:pt x="84" y="218"/>
                  </a:moveTo>
                  <a:cubicBezTo>
                    <a:pt x="50" y="168"/>
                    <a:pt x="50" y="151"/>
                    <a:pt x="0" y="101"/>
                  </a:cubicBezTo>
                  <a:cubicBezTo>
                    <a:pt x="34" y="84"/>
                    <a:pt x="34" y="34"/>
                    <a:pt x="0" y="18"/>
                  </a:cubicBezTo>
                  <a:cubicBezTo>
                    <a:pt x="17" y="1"/>
                    <a:pt x="34" y="18"/>
                    <a:pt x="67" y="1"/>
                  </a:cubicBezTo>
                  <a:cubicBezTo>
                    <a:pt x="84" y="18"/>
                    <a:pt x="50" y="18"/>
                    <a:pt x="67" y="34"/>
                  </a:cubicBezTo>
                  <a:cubicBezTo>
                    <a:pt x="84" y="18"/>
                    <a:pt x="100" y="18"/>
                    <a:pt x="117" y="18"/>
                  </a:cubicBezTo>
                  <a:cubicBezTo>
                    <a:pt x="151" y="84"/>
                    <a:pt x="134" y="118"/>
                    <a:pt x="134" y="185"/>
                  </a:cubicBezTo>
                  <a:cubicBezTo>
                    <a:pt x="117" y="168"/>
                    <a:pt x="117" y="218"/>
                    <a:pt x="84" y="2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1" name="Google Shape;2117;p 2"/>
            <p:cNvSpPr/>
            <p:nvPr/>
          </p:nvSpPr>
          <p:spPr>
            <a:xfrm>
              <a:off x="5547960" y="2402640"/>
              <a:ext cx="13680" cy="17280"/>
            </a:xfrm>
            <a:custGeom>
              <a:avLst/>
              <a:gdLst/>
              <a:ahLst/>
              <a:cxnLst/>
              <a:rect l="l" t="t" r="r" b="b"/>
              <a:pathLst>
                <a:path w="218" h="285">
                  <a:moveTo>
                    <a:pt x="0" y="184"/>
                  </a:moveTo>
                  <a:cubicBezTo>
                    <a:pt x="17" y="184"/>
                    <a:pt x="17" y="167"/>
                    <a:pt x="17" y="151"/>
                  </a:cubicBezTo>
                  <a:cubicBezTo>
                    <a:pt x="50" y="167"/>
                    <a:pt x="100" y="151"/>
                    <a:pt x="134" y="134"/>
                  </a:cubicBezTo>
                  <a:cubicBezTo>
                    <a:pt x="167" y="117"/>
                    <a:pt x="134" y="100"/>
                    <a:pt x="134" y="84"/>
                  </a:cubicBezTo>
                  <a:cubicBezTo>
                    <a:pt x="167" y="100"/>
                    <a:pt x="150" y="0"/>
                    <a:pt x="201" y="34"/>
                  </a:cubicBezTo>
                  <a:cubicBezTo>
                    <a:pt x="201" y="50"/>
                    <a:pt x="217" y="67"/>
                    <a:pt x="217" y="100"/>
                  </a:cubicBezTo>
                  <a:cubicBezTo>
                    <a:pt x="150" y="151"/>
                    <a:pt x="184" y="234"/>
                    <a:pt x="100" y="284"/>
                  </a:cubicBezTo>
                  <a:cubicBezTo>
                    <a:pt x="84" y="268"/>
                    <a:pt x="84" y="251"/>
                    <a:pt x="67" y="251"/>
                  </a:cubicBezTo>
                  <a:cubicBezTo>
                    <a:pt x="100" y="201"/>
                    <a:pt x="50" y="167"/>
                    <a:pt x="0" y="1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2" name="Google Shape;2118;p 2"/>
            <p:cNvSpPr/>
            <p:nvPr/>
          </p:nvSpPr>
          <p:spPr>
            <a:xfrm>
              <a:off x="5612040" y="2369520"/>
              <a:ext cx="2880" cy="5040"/>
            </a:xfrm>
            <a:custGeom>
              <a:avLst/>
              <a:gdLst/>
              <a:ahLst/>
              <a:cxnLst/>
              <a:rect l="l" t="t" r="r" b="b"/>
              <a:pathLst>
                <a:path w="51" h="85">
                  <a:moveTo>
                    <a:pt x="34" y="17"/>
                  </a:moveTo>
                  <a:lnTo>
                    <a:pt x="17" y="17"/>
                  </a:lnTo>
                  <a:cubicBezTo>
                    <a:pt x="51" y="17"/>
                    <a:pt x="34" y="84"/>
                    <a:pt x="1" y="67"/>
                  </a:cubicBezTo>
                  <a:cubicBezTo>
                    <a:pt x="34" y="51"/>
                    <a:pt x="17" y="34"/>
                    <a:pt x="1" y="17"/>
                  </a:cubicBezTo>
                  <a:cubicBezTo>
                    <a:pt x="17" y="17"/>
                    <a:pt x="34" y="1"/>
                    <a:pt x="34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3" name="Google Shape;2119;p 2"/>
            <p:cNvSpPr/>
            <p:nvPr/>
          </p:nvSpPr>
          <p:spPr>
            <a:xfrm>
              <a:off x="5582160" y="2475000"/>
              <a:ext cx="7200" cy="6840"/>
            </a:xfrm>
            <a:custGeom>
              <a:avLst/>
              <a:gdLst/>
              <a:ahLst/>
              <a:cxnLst/>
              <a:rect l="l" t="t" r="r" b="b"/>
              <a:pathLst>
                <a:path w="118" h="118">
                  <a:moveTo>
                    <a:pt x="101" y="18"/>
                  </a:moveTo>
                  <a:cubicBezTo>
                    <a:pt x="84" y="34"/>
                    <a:pt x="118" y="18"/>
                    <a:pt x="118" y="51"/>
                  </a:cubicBezTo>
                  <a:cubicBezTo>
                    <a:pt x="118" y="84"/>
                    <a:pt x="84" y="118"/>
                    <a:pt x="34" y="118"/>
                  </a:cubicBezTo>
                  <a:cubicBezTo>
                    <a:pt x="17" y="84"/>
                    <a:pt x="34" y="84"/>
                    <a:pt x="1" y="68"/>
                  </a:cubicBezTo>
                  <a:cubicBezTo>
                    <a:pt x="17" y="34"/>
                    <a:pt x="34" y="34"/>
                    <a:pt x="101" y="18"/>
                  </a:cubicBezTo>
                  <a:cubicBezTo>
                    <a:pt x="84" y="18"/>
                    <a:pt x="101" y="1"/>
                    <a:pt x="101" y="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4" name="Google Shape;2120;p 2"/>
            <p:cNvSpPr/>
            <p:nvPr/>
          </p:nvSpPr>
          <p:spPr>
            <a:xfrm>
              <a:off x="5590800" y="247680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68" h="51">
                  <a:moveTo>
                    <a:pt x="51" y="50"/>
                  </a:moveTo>
                  <a:cubicBezTo>
                    <a:pt x="34" y="34"/>
                    <a:pt x="34" y="17"/>
                    <a:pt x="17" y="17"/>
                  </a:cubicBezTo>
                  <a:cubicBezTo>
                    <a:pt x="17" y="34"/>
                    <a:pt x="17" y="50"/>
                    <a:pt x="17" y="34"/>
                  </a:cubicBezTo>
                  <a:cubicBezTo>
                    <a:pt x="0" y="17"/>
                    <a:pt x="17" y="0"/>
                    <a:pt x="34" y="0"/>
                  </a:cubicBezTo>
                  <a:cubicBezTo>
                    <a:pt x="34" y="34"/>
                    <a:pt x="67" y="17"/>
                    <a:pt x="51" y="5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5" name="Google Shape;2121;p 2"/>
            <p:cNvSpPr/>
            <p:nvPr/>
          </p:nvSpPr>
          <p:spPr>
            <a:xfrm>
              <a:off x="5608800" y="2454120"/>
              <a:ext cx="10440" cy="7920"/>
            </a:xfrm>
            <a:custGeom>
              <a:avLst/>
              <a:gdLst/>
              <a:ahLst/>
              <a:cxnLst/>
              <a:rect l="l" t="t" r="r" b="b"/>
              <a:pathLst>
                <a:path w="168" h="135">
                  <a:moveTo>
                    <a:pt x="168" y="34"/>
                  </a:moveTo>
                  <a:cubicBezTo>
                    <a:pt x="134" y="51"/>
                    <a:pt x="151" y="51"/>
                    <a:pt x="151" y="84"/>
                  </a:cubicBezTo>
                  <a:cubicBezTo>
                    <a:pt x="134" y="67"/>
                    <a:pt x="67" y="134"/>
                    <a:pt x="101" y="101"/>
                  </a:cubicBezTo>
                  <a:cubicBezTo>
                    <a:pt x="84" y="101"/>
                    <a:pt x="101" y="84"/>
                    <a:pt x="101" y="84"/>
                  </a:cubicBezTo>
                  <a:cubicBezTo>
                    <a:pt x="67" y="101"/>
                    <a:pt x="101" y="51"/>
                    <a:pt x="84" y="67"/>
                  </a:cubicBezTo>
                  <a:cubicBezTo>
                    <a:pt x="67" y="101"/>
                    <a:pt x="0" y="101"/>
                    <a:pt x="17" y="84"/>
                  </a:cubicBezTo>
                  <a:cubicBezTo>
                    <a:pt x="51" y="101"/>
                    <a:pt x="67" y="34"/>
                    <a:pt x="101" y="51"/>
                  </a:cubicBezTo>
                  <a:cubicBezTo>
                    <a:pt x="101" y="34"/>
                    <a:pt x="84" y="17"/>
                    <a:pt x="84" y="1"/>
                  </a:cubicBezTo>
                  <a:cubicBezTo>
                    <a:pt x="117" y="17"/>
                    <a:pt x="151" y="17"/>
                    <a:pt x="168" y="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Google Shape;2122;p 2"/>
            <p:cNvSpPr/>
            <p:nvPr/>
          </p:nvSpPr>
          <p:spPr>
            <a:xfrm>
              <a:off x="5578920" y="2459520"/>
              <a:ext cx="3960" cy="1800"/>
            </a:xfrm>
            <a:custGeom>
              <a:avLst/>
              <a:gdLst/>
              <a:ahLst/>
              <a:cxnLst/>
              <a:rect l="l" t="t" r="r" b="b"/>
              <a:pathLst>
                <a:path w="68" h="34">
                  <a:moveTo>
                    <a:pt x="1" y="17"/>
                  </a:moveTo>
                  <a:cubicBezTo>
                    <a:pt x="17" y="17"/>
                    <a:pt x="51" y="0"/>
                    <a:pt x="67" y="17"/>
                  </a:cubicBezTo>
                  <a:cubicBezTo>
                    <a:pt x="34" y="17"/>
                    <a:pt x="17" y="34"/>
                    <a:pt x="1" y="34"/>
                  </a:cubicBezTo>
                  <a:cubicBezTo>
                    <a:pt x="1" y="34"/>
                    <a:pt x="1" y="17"/>
                    <a:pt x="1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Google Shape;2123;p 2"/>
            <p:cNvSpPr/>
            <p:nvPr/>
          </p:nvSpPr>
          <p:spPr>
            <a:xfrm>
              <a:off x="5578920" y="2468880"/>
              <a:ext cx="2880" cy="3960"/>
            </a:xfrm>
            <a:custGeom>
              <a:avLst/>
              <a:gdLst/>
              <a:ahLst/>
              <a:cxnLst/>
              <a:rect l="l" t="t" r="r" b="b"/>
              <a:pathLst>
                <a:path w="51" h="68">
                  <a:moveTo>
                    <a:pt x="34" y="1"/>
                  </a:moveTo>
                  <a:cubicBezTo>
                    <a:pt x="34" y="34"/>
                    <a:pt x="51" y="17"/>
                    <a:pt x="51" y="51"/>
                  </a:cubicBezTo>
                  <a:lnTo>
                    <a:pt x="17" y="67"/>
                  </a:lnTo>
                  <a:cubicBezTo>
                    <a:pt x="17" y="34"/>
                    <a:pt x="1" y="17"/>
                    <a:pt x="34" y="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Google Shape;2124;p 2"/>
            <p:cNvSpPr/>
            <p:nvPr/>
          </p:nvSpPr>
          <p:spPr>
            <a:xfrm>
              <a:off x="5580000" y="2453040"/>
              <a:ext cx="7200" cy="5760"/>
            </a:xfrm>
            <a:custGeom>
              <a:avLst/>
              <a:gdLst/>
              <a:ahLst/>
              <a:cxnLst/>
              <a:rect l="l" t="t" r="r" b="b"/>
              <a:pathLst>
                <a:path w="118" h="102">
                  <a:moveTo>
                    <a:pt x="50" y="1"/>
                  </a:moveTo>
                  <a:cubicBezTo>
                    <a:pt x="117" y="68"/>
                    <a:pt x="50" y="51"/>
                    <a:pt x="17" y="101"/>
                  </a:cubicBezTo>
                  <a:cubicBezTo>
                    <a:pt x="0" y="68"/>
                    <a:pt x="17" y="68"/>
                    <a:pt x="0" y="34"/>
                  </a:cubicBezTo>
                  <a:cubicBezTo>
                    <a:pt x="34" y="34"/>
                    <a:pt x="50" y="51"/>
                    <a:pt x="50" y="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Google Shape;2125;p 2"/>
            <p:cNvSpPr/>
            <p:nvPr/>
          </p:nvSpPr>
          <p:spPr>
            <a:xfrm>
              <a:off x="5608800" y="2439000"/>
              <a:ext cx="12600" cy="9000"/>
            </a:xfrm>
            <a:custGeom>
              <a:avLst/>
              <a:gdLst/>
              <a:ahLst/>
              <a:cxnLst/>
              <a:rect l="l" t="t" r="r" b="b"/>
              <a:pathLst>
                <a:path w="201" h="151">
                  <a:moveTo>
                    <a:pt x="84" y="134"/>
                  </a:moveTo>
                  <a:cubicBezTo>
                    <a:pt x="51" y="100"/>
                    <a:pt x="101" y="134"/>
                    <a:pt x="84" y="100"/>
                  </a:cubicBezTo>
                  <a:cubicBezTo>
                    <a:pt x="51" y="117"/>
                    <a:pt x="17" y="100"/>
                    <a:pt x="17" y="150"/>
                  </a:cubicBezTo>
                  <a:cubicBezTo>
                    <a:pt x="17" y="134"/>
                    <a:pt x="0" y="117"/>
                    <a:pt x="0" y="117"/>
                  </a:cubicBezTo>
                  <a:cubicBezTo>
                    <a:pt x="34" y="67"/>
                    <a:pt x="84" y="17"/>
                    <a:pt x="151" y="0"/>
                  </a:cubicBezTo>
                  <a:cubicBezTo>
                    <a:pt x="201" y="50"/>
                    <a:pt x="101" y="117"/>
                    <a:pt x="84" y="1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Google Shape;2126;p 2"/>
            <p:cNvSpPr/>
            <p:nvPr/>
          </p:nvSpPr>
          <p:spPr>
            <a:xfrm>
              <a:off x="5578920" y="2435760"/>
              <a:ext cx="7200" cy="9000"/>
            </a:xfrm>
            <a:custGeom>
              <a:avLst/>
              <a:gdLst/>
              <a:ahLst/>
              <a:cxnLst/>
              <a:rect l="l" t="t" r="r" b="b"/>
              <a:pathLst>
                <a:path w="118" h="152">
                  <a:moveTo>
                    <a:pt x="17" y="84"/>
                  </a:moveTo>
                  <a:cubicBezTo>
                    <a:pt x="51" y="68"/>
                    <a:pt x="1" y="34"/>
                    <a:pt x="17" y="18"/>
                  </a:cubicBezTo>
                  <a:cubicBezTo>
                    <a:pt x="101" y="1"/>
                    <a:pt x="101" y="68"/>
                    <a:pt x="51" y="118"/>
                  </a:cubicBezTo>
                  <a:cubicBezTo>
                    <a:pt x="67" y="135"/>
                    <a:pt x="118" y="118"/>
                    <a:pt x="101" y="135"/>
                  </a:cubicBezTo>
                  <a:cubicBezTo>
                    <a:pt x="84" y="135"/>
                    <a:pt x="67" y="135"/>
                    <a:pt x="51" y="151"/>
                  </a:cubicBezTo>
                  <a:cubicBezTo>
                    <a:pt x="34" y="135"/>
                    <a:pt x="67" y="84"/>
                    <a:pt x="17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Google Shape;2127;p 2"/>
            <p:cNvSpPr/>
            <p:nvPr/>
          </p:nvSpPr>
          <p:spPr>
            <a:xfrm>
              <a:off x="5663520" y="239328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68" h="51">
                  <a:moveTo>
                    <a:pt x="1" y="18"/>
                  </a:moveTo>
                  <a:cubicBezTo>
                    <a:pt x="1" y="18"/>
                    <a:pt x="1" y="1"/>
                    <a:pt x="34" y="1"/>
                  </a:cubicBezTo>
                  <a:cubicBezTo>
                    <a:pt x="51" y="1"/>
                    <a:pt x="34" y="18"/>
                    <a:pt x="67" y="18"/>
                  </a:cubicBezTo>
                  <a:cubicBezTo>
                    <a:pt x="51" y="34"/>
                    <a:pt x="34" y="18"/>
                    <a:pt x="17" y="51"/>
                  </a:cubicBezTo>
                  <a:cubicBezTo>
                    <a:pt x="17" y="34"/>
                    <a:pt x="1" y="34"/>
                    <a:pt x="1" y="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Google Shape;2128;p 2"/>
            <p:cNvSpPr/>
            <p:nvPr/>
          </p:nvSpPr>
          <p:spPr>
            <a:xfrm>
              <a:off x="5647320" y="2398680"/>
              <a:ext cx="2880" cy="2880"/>
            </a:xfrm>
            <a:custGeom>
              <a:avLst/>
              <a:gdLst/>
              <a:ahLst/>
              <a:cxnLst/>
              <a:rect l="l" t="t" r="r" b="b"/>
              <a:pathLst>
                <a:path w="52" h="51">
                  <a:moveTo>
                    <a:pt x="18" y="51"/>
                  </a:moveTo>
                  <a:cubicBezTo>
                    <a:pt x="1" y="34"/>
                    <a:pt x="1" y="17"/>
                    <a:pt x="18" y="0"/>
                  </a:cubicBezTo>
                  <a:cubicBezTo>
                    <a:pt x="34" y="17"/>
                    <a:pt x="34" y="17"/>
                    <a:pt x="51" y="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Google Shape;2129;p 2"/>
            <p:cNvSpPr/>
            <p:nvPr/>
          </p:nvSpPr>
          <p:spPr>
            <a:xfrm>
              <a:off x="5610960" y="2414880"/>
              <a:ext cx="5040" cy="7920"/>
            </a:xfrm>
            <a:custGeom>
              <a:avLst/>
              <a:gdLst/>
              <a:ahLst/>
              <a:cxnLst/>
              <a:rect l="l" t="t" r="r" b="b"/>
              <a:pathLst>
                <a:path w="85" h="135">
                  <a:moveTo>
                    <a:pt x="84" y="17"/>
                  </a:moveTo>
                  <a:cubicBezTo>
                    <a:pt x="51" y="51"/>
                    <a:pt x="51" y="118"/>
                    <a:pt x="1" y="134"/>
                  </a:cubicBezTo>
                  <a:cubicBezTo>
                    <a:pt x="18" y="101"/>
                    <a:pt x="1" y="51"/>
                    <a:pt x="34" y="17"/>
                  </a:cubicBezTo>
                  <a:cubicBezTo>
                    <a:pt x="34" y="51"/>
                    <a:pt x="68" y="1"/>
                    <a:pt x="84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Google Shape;2130;p 2"/>
            <p:cNvSpPr/>
            <p:nvPr/>
          </p:nvSpPr>
          <p:spPr>
            <a:xfrm>
              <a:off x="5711400" y="2369520"/>
              <a:ext cx="9360" cy="12240"/>
            </a:xfrm>
            <a:custGeom>
              <a:avLst/>
              <a:gdLst/>
              <a:ahLst/>
              <a:cxnLst/>
              <a:rect l="l" t="t" r="r" b="b"/>
              <a:pathLst>
                <a:path w="151" h="202">
                  <a:moveTo>
                    <a:pt x="1" y="51"/>
                  </a:moveTo>
                  <a:lnTo>
                    <a:pt x="51" y="17"/>
                  </a:lnTo>
                  <a:cubicBezTo>
                    <a:pt x="84" y="51"/>
                    <a:pt x="34" y="51"/>
                    <a:pt x="34" y="67"/>
                  </a:cubicBezTo>
                  <a:cubicBezTo>
                    <a:pt x="84" y="34"/>
                    <a:pt x="67" y="101"/>
                    <a:pt x="84" y="84"/>
                  </a:cubicBezTo>
                  <a:cubicBezTo>
                    <a:pt x="101" y="67"/>
                    <a:pt x="101" y="1"/>
                    <a:pt x="151" y="1"/>
                  </a:cubicBezTo>
                  <a:cubicBezTo>
                    <a:pt x="134" y="34"/>
                    <a:pt x="117" y="51"/>
                    <a:pt x="117" y="67"/>
                  </a:cubicBezTo>
                  <a:cubicBezTo>
                    <a:pt x="117" y="101"/>
                    <a:pt x="134" y="84"/>
                    <a:pt x="151" y="101"/>
                  </a:cubicBezTo>
                  <a:cubicBezTo>
                    <a:pt x="117" y="201"/>
                    <a:pt x="51" y="134"/>
                    <a:pt x="1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Google Shape;2131;p 2"/>
            <p:cNvSpPr/>
            <p:nvPr/>
          </p:nvSpPr>
          <p:spPr>
            <a:xfrm>
              <a:off x="5680440" y="2381040"/>
              <a:ext cx="14760" cy="12960"/>
            </a:xfrm>
            <a:custGeom>
              <a:avLst/>
              <a:gdLst/>
              <a:ahLst/>
              <a:cxnLst/>
              <a:rect l="l" t="t" r="r" b="b"/>
              <a:pathLst>
                <a:path w="235" h="218">
                  <a:moveTo>
                    <a:pt x="235" y="167"/>
                  </a:moveTo>
                  <a:cubicBezTo>
                    <a:pt x="218" y="167"/>
                    <a:pt x="201" y="218"/>
                    <a:pt x="185" y="184"/>
                  </a:cubicBezTo>
                  <a:cubicBezTo>
                    <a:pt x="185" y="167"/>
                    <a:pt x="118" y="184"/>
                    <a:pt x="101" y="151"/>
                  </a:cubicBezTo>
                  <a:cubicBezTo>
                    <a:pt x="118" y="117"/>
                    <a:pt x="68" y="67"/>
                    <a:pt x="51" y="50"/>
                  </a:cubicBezTo>
                  <a:cubicBezTo>
                    <a:pt x="51" y="67"/>
                    <a:pt x="51" y="84"/>
                    <a:pt x="18" y="84"/>
                  </a:cubicBezTo>
                  <a:cubicBezTo>
                    <a:pt x="1" y="50"/>
                    <a:pt x="34" y="0"/>
                    <a:pt x="84" y="0"/>
                  </a:cubicBezTo>
                  <a:cubicBezTo>
                    <a:pt x="151" y="84"/>
                    <a:pt x="168" y="101"/>
                    <a:pt x="235" y="1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Google Shape;2132;p 2"/>
            <p:cNvSpPr/>
            <p:nvPr/>
          </p:nvSpPr>
          <p:spPr>
            <a:xfrm>
              <a:off x="5533920" y="2336760"/>
              <a:ext cx="5040" cy="5760"/>
            </a:xfrm>
            <a:custGeom>
              <a:avLst/>
              <a:gdLst/>
              <a:ahLst/>
              <a:cxnLst/>
              <a:rect l="l" t="t" r="r" b="b"/>
              <a:pathLst>
                <a:path w="85" h="102">
                  <a:moveTo>
                    <a:pt x="1" y="84"/>
                  </a:moveTo>
                  <a:cubicBezTo>
                    <a:pt x="18" y="84"/>
                    <a:pt x="18" y="68"/>
                    <a:pt x="1" y="68"/>
                  </a:cubicBezTo>
                  <a:cubicBezTo>
                    <a:pt x="51" y="51"/>
                    <a:pt x="34" y="18"/>
                    <a:pt x="68" y="1"/>
                  </a:cubicBezTo>
                  <a:cubicBezTo>
                    <a:pt x="84" y="68"/>
                    <a:pt x="34" y="34"/>
                    <a:pt x="84" y="84"/>
                  </a:cubicBezTo>
                  <a:cubicBezTo>
                    <a:pt x="51" y="101"/>
                    <a:pt x="34" y="101"/>
                    <a:pt x="1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Google Shape;2133;p 2"/>
            <p:cNvSpPr/>
            <p:nvPr/>
          </p:nvSpPr>
          <p:spPr>
            <a:xfrm>
              <a:off x="5648400" y="2266560"/>
              <a:ext cx="6120" cy="3960"/>
            </a:xfrm>
            <a:custGeom>
              <a:avLst/>
              <a:gdLst/>
              <a:ahLst/>
              <a:cxnLst/>
              <a:rect l="l" t="t" r="r" b="b"/>
              <a:pathLst>
                <a:path w="101" h="68">
                  <a:moveTo>
                    <a:pt x="1" y="17"/>
                  </a:moveTo>
                  <a:lnTo>
                    <a:pt x="34" y="1"/>
                  </a:lnTo>
                  <a:cubicBezTo>
                    <a:pt x="51" y="51"/>
                    <a:pt x="101" y="17"/>
                    <a:pt x="84" y="68"/>
                  </a:cubicBezTo>
                  <a:cubicBezTo>
                    <a:pt x="51" y="68"/>
                    <a:pt x="34" y="51"/>
                    <a:pt x="1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Google Shape;2134;p 2"/>
            <p:cNvSpPr/>
            <p:nvPr/>
          </p:nvSpPr>
          <p:spPr>
            <a:xfrm>
              <a:off x="5453640" y="2313000"/>
              <a:ext cx="5040" cy="5040"/>
            </a:xfrm>
            <a:custGeom>
              <a:avLst/>
              <a:gdLst/>
              <a:ahLst/>
              <a:cxnLst/>
              <a:rect l="l" t="t" r="r" b="b"/>
              <a:pathLst>
                <a:path w="85" h="85">
                  <a:moveTo>
                    <a:pt x="51" y="1"/>
                  </a:moveTo>
                  <a:cubicBezTo>
                    <a:pt x="68" y="17"/>
                    <a:pt x="84" y="17"/>
                    <a:pt x="84" y="51"/>
                  </a:cubicBezTo>
                  <a:cubicBezTo>
                    <a:pt x="51" y="84"/>
                    <a:pt x="34" y="67"/>
                    <a:pt x="1" y="67"/>
                  </a:cubicBezTo>
                  <a:cubicBezTo>
                    <a:pt x="34" y="34"/>
                    <a:pt x="1" y="17"/>
                    <a:pt x="51" y="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Google Shape;2135;p 2"/>
            <p:cNvSpPr/>
            <p:nvPr/>
          </p:nvSpPr>
          <p:spPr>
            <a:xfrm>
              <a:off x="5700960" y="2345040"/>
              <a:ext cx="5040" cy="3960"/>
            </a:xfrm>
            <a:custGeom>
              <a:avLst/>
              <a:gdLst/>
              <a:ahLst/>
              <a:cxnLst/>
              <a:rect l="l" t="t" r="r" b="b"/>
              <a:pathLst>
                <a:path w="84" h="68">
                  <a:moveTo>
                    <a:pt x="0" y="51"/>
                  </a:moveTo>
                  <a:cubicBezTo>
                    <a:pt x="34" y="34"/>
                    <a:pt x="51" y="17"/>
                    <a:pt x="51" y="1"/>
                  </a:cubicBezTo>
                  <a:cubicBezTo>
                    <a:pt x="67" y="1"/>
                    <a:pt x="67" y="17"/>
                    <a:pt x="84" y="17"/>
                  </a:cubicBezTo>
                  <a:cubicBezTo>
                    <a:pt x="51" y="51"/>
                    <a:pt x="51" y="17"/>
                    <a:pt x="51" y="67"/>
                  </a:cubicBezTo>
                  <a:cubicBezTo>
                    <a:pt x="34" y="34"/>
                    <a:pt x="0" y="67"/>
                    <a:pt x="0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Google Shape;2136;p 2"/>
            <p:cNvSpPr/>
            <p:nvPr/>
          </p:nvSpPr>
          <p:spPr>
            <a:xfrm>
              <a:off x="5639760" y="2333520"/>
              <a:ext cx="3960" cy="3960"/>
            </a:xfrm>
            <a:custGeom>
              <a:avLst/>
              <a:gdLst/>
              <a:ahLst/>
              <a:cxnLst/>
              <a:rect l="l" t="t" r="r" b="b"/>
              <a:pathLst>
                <a:path w="67" h="68">
                  <a:moveTo>
                    <a:pt x="67" y="17"/>
                  </a:moveTo>
                  <a:cubicBezTo>
                    <a:pt x="50" y="51"/>
                    <a:pt x="33" y="68"/>
                    <a:pt x="0" y="51"/>
                  </a:cubicBezTo>
                  <a:cubicBezTo>
                    <a:pt x="33" y="51"/>
                    <a:pt x="33" y="1"/>
                    <a:pt x="67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Google Shape;2137;p 2"/>
            <p:cNvSpPr/>
            <p:nvPr/>
          </p:nvSpPr>
          <p:spPr>
            <a:xfrm>
              <a:off x="5649480" y="2356200"/>
              <a:ext cx="3960" cy="4680"/>
            </a:xfrm>
            <a:custGeom>
              <a:avLst/>
              <a:gdLst/>
              <a:ahLst/>
              <a:cxnLst/>
              <a:rect l="l" t="t" r="r" b="b"/>
              <a:pathLst>
                <a:path w="68" h="84">
                  <a:moveTo>
                    <a:pt x="17" y="67"/>
                  </a:moveTo>
                  <a:cubicBezTo>
                    <a:pt x="17" y="34"/>
                    <a:pt x="0" y="17"/>
                    <a:pt x="34" y="0"/>
                  </a:cubicBezTo>
                  <a:cubicBezTo>
                    <a:pt x="34" y="0"/>
                    <a:pt x="51" y="17"/>
                    <a:pt x="67" y="17"/>
                  </a:cubicBezTo>
                  <a:cubicBezTo>
                    <a:pt x="0" y="17"/>
                    <a:pt x="34" y="84"/>
                    <a:pt x="17" y="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Google Shape;2138;p 2"/>
            <p:cNvSpPr/>
            <p:nvPr/>
          </p:nvSpPr>
          <p:spPr>
            <a:xfrm>
              <a:off x="5676120" y="2340720"/>
              <a:ext cx="7200" cy="7920"/>
            </a:xfrm>
            <a:custGeom>
              <a:avLst/>
              <a:gdLst/>
              <a:ahLst/>
              <a:cxnLst/>
              <a:rect l="l" t="t" r="r" b="b"/>
              <a:pathLst>
                <a:path w="118" h="135">
                  <a:moveTo>
                    <a:pt x="34" y="118"/>
                  </a:moveTo>
                  <a:cubicBezTo>
                    <a:pt x="50" y="118"/>
                    <a:pt x="34" y="134"/>
                    <a:pt x="34" y="118"/>
                  </a:cubicBezTo>
                  <a:cubicBezTo>
                    <a:pt x="50" y="101"/>
                    <a:pt x="0" y="68"/>
                    <a:pt x="17" y="51"/>
                  </a:cubicBezTo>
                  <a:cubicBezTo>
                    <a:pt x="100" y="1"/>
                    <a:pt x="50" y="84"/>
                    <a:pt x="117" y="68"/>
                  </a:cubicBezTo>
                  <a:cubicBezTo>
                    <a:pt x="67" y="101"/>
                    <a:pt x="100" y="118"/>
                    <a:pt x="34" y="1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Google Shape;2139;p 2"/>
            <p:cNvSpPr/>
            <p:nvPr/>
          </p:nvSpPr>
          <p:spPr>
            <a:xfrm>
              <a:off x="5588640" y="2358360"/>
              <a:ext cx="5040" cy="5040"/>
            </a:xfrm>
            <a:custGeom>
              <a:avLst/>
              <a:gdLst/>
              <a:ahLst/>
              <a:cxnLst/>
              <a:rect l="l" t="t" r="r" b="b"/>
              <a:pathLst>
                <a:path w="84" h="85">
                  <a:moveTo>
                    <a:pt x="67" y="1"/>
                  </a:moveTo>
                  <a:cubicBezTo>
                    <a:pt x="50" y="34"/>
                    <a:pt x="84" y="68"/>
                    <a:pt x="33" y="84"/>
                  </a:cubicBezTo>
                  <a:cubicBezTo>
                    <a:pt x="0" y="51"/>
                    <a:pt x="50" y="1"/>
                    <a:pt x="67" y="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Google Shape;2140;p 2"/>
            <p:cNvSpPr/>
            <p:nvPr/>
          </p:nvSpPr>
          <p:spPr>
            <a:xfrm>
              <a:off x="5630040" y="2305800"/>
              <a:ext cx="10440" cy="7920"/>
            </a:xfrm>
            <a:custGeom>
              <a:avLst/>
              <a:gdLst/>
              <a:ahLst/>
              <a:cxnLst/>
              <a:rect l="l" t="t" r="r" b="b"/>
              <a:pathLst>
                <a:path w="168" h="135">
                  <a:moveTo>
                    <a:pt x="118" y="84"/>
                  </a:moveTo>
                  <a:cubicBezTo>
                    <a:pt x="101" y="101"/>
                    <a:pt x="51" y="51"/>
                    <a:pt x="51" y="101"/>
                  </a:cubicBezTo>
                  <a:cubicBezTo>
                    <a:pt x="84" y="84"/>
                    <a:pt x="84" y="118"/>
                    <a:pt x="67" y="134"/>
                  </a:cubicBezTo>
                  <a:cubicBezTo>
                    <a:pt x="51" y="84"/>
                    <a:pt x="17" y="134"/>
                    <a:pt x="1" y="101"/>
                  </a:cubicBezTo>
                  <a:cubicBezTo>
                    <a:pt x="17" y="84"/>
                    <a:pt x="17" y="51"/>
                    <a:pt x="34" y="34"/>
                  </a:cubicBezTo>
                  <a:cubicBezTo>
                    <a:pt x="67" y="34"/>
                    <a:pt x="101" y="34"/>
                    <a:pt x="118" y="1"/>
                  </a:cubicBezTo>
                  <a:cubicBezTo>
                    <a:pt x="168" y="51"/>
                    <a:pt x="67" y="67"/>
                    <a:pt x="118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Google Shape;2141;p 2"/>
            <p:cNvSpPr/>
            <p:nvPr/>
          </p:nvSpPr>
          <p:spPr>
            <a:xfrm>
              <a:off x="5707080" y="2413080"/>
              <a:ext cx="5040" cy="5760"/>
            </a:xfrm>
            <a:custGeom>
              <a:avLst/>
              <a:gdLst/>
              <a:ahLst/>
              <a:cxnLst/>
              <a:rect l="l" t="t" r="r" b="b"/>
              <a:pathLst>
                <a:path w="85" h="101">
                  <a:moveTo>
                    <a:pt x="17" y="17"/>
                  </a:moveTo>
                  <a:cubicBezTo>
                    <a:pt x="34" y="17"/>
                    <a:pt x="51" y="0"/>
                    <a:pt x="51" y="0"/>
                  </a:cubicBezTo>
                  <a:cubicBezTo>
                    <a:pt x="51" y="0"/>
                    <a:pt x="51" y="0"/>
                    <a:pt x="68" y="0"/>
                  </a:cubicBezTo>
                  <a:cubicBezTo>
                    <a:pt x="84" y="50"/>
                    <a:pt x="68" y="34"/>
                    <a:pt x="68" y="84"/>
                  </a:cubicBezTo>
                  <a:cubicBezTo>
                    <a:pt x="51" y="101"/>
                    <a:pt x="34" y="84"/>
                    <a:pt x="34" y="101"/>
                  </a:cubicBezTo>
                  <a:cubicBezTo>
                    <a:pt x="1" y="67"/>
                    <a:pt x="34" y="50"/>
                    <a:pt x="17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Google Shape;2142;p 2"/>
            <p:cNvSpPr/>
            <p:nvPr/>
          </p:nvSpPr>
          <p:spPr>
            <a:xfrm>
              <a:off x="5649480" y="2361240"/>
              <a:ext cx="7200" cy="3960"/>
            </a:xfrm>
            <a:custGeom>
              <a:avLst/>
              <a:gdLst/>
              <a:ahLst/>
              <a:cxnLst/>
              <a:rect l="l" t="t" r="r" b="b"/>
              <a:pathLst>
                <a:path w="118" h="68">
                  <a:moveTo>
                    <a:pt x="51" y="51"/>
                  </a:moveTo>
                  <a:cubicBezTo>
                    <a:pt x="34" y="18"/>
                    <a:pt x="34" y="68"/>
                    <a:pt x="17" y="51"/>
                  </a:cubicBezTo>
                  <a:cubicBezTo>
                    <a:pt x="0" y="34"/>
                    <a:pt x="0" y="18"/>
                    <a:pt x="17" y="18"/>
                  </a:cubicBezTo>
                  <a:cubicBezTo>
                    <a:pt x="34" y="34"/>
                    <a:pt x="84" y="1"/>
                    <a:pt x="117" y="1"/>
                  </a:cubicBezTo>
                  <a:cubicBezTo>
                    <a:pt x="67" y="18"/>
                    <a:pt x="101" y="34"/>
                    <a:pt x="51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Google Shape;2143;p 2"/>
            <p:cNvSpPr/>
            <p:nvPr/>
          </p:nvSpPr>
          <p:spPr>
            <a:xfrm>
              <a:off x="5657040" y="238932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84" h="84">
                  <a:moveTo>
                    <a:pt x="84" y="67"/>
                  </a:moveTo>
                  <a:lnTo>
                    <a:pt x="34" y="84"/>
                  </a:lnTo>
                  <a:cubicBezTo>
                    <a:pt x="17" y="67"/>
                    <a:pt x="17" y="50"/>
                    <a:pt x="0" y="17"/>
                  </a:cubicBezTo>
                  <a:cubicBezTo>
                    <a:pt x="34" y="0"/>
                    <a:pt x="84" y="17"/>
                    <a:pt x="84" y="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Google Shape;2144;p 2"/>
            <p:cNvSpPr/>
            <p:nvPr/>
          </p:nvSpPr>
          <p:spPr>
            <a:xfrm>
              <a:off x="5625000" y="2407680"/>
              <a:ext cx="8280" cy="7920"/>
            </a:xfrm>
            <a:custGeom>
              <a:avLst/>
              <a:gdLst/>
              <a:ahLst/>
              <a:cxnLst/>
              <a:rect l="l" t="t" r="r" b="b"/>
              <a:pathLst>
                <a:path w="134" h="135">
                  <a:moveTo>
                    <a:pt x="134" y="51"/>
                  </a:moveTo>
                  <a:cubicBezTo>
                    <a:pt x="117" y="17"/>
                    <a:pt x="84" y="34"/>
                    <a:pt x="67" y="1"/>
                  </a:cubicBezTo>
                  <a:cubicBezTo>
                    <a:pt x="50" y="1"/>
                    <a:pt x="34" y="17"/>
                    <a:pt x="17" y="17"/>
                  </a:cubicBezTo>
                  <a:cubicBezTo>
                    <a:pt x="0" y="34"/>
                    <a:pt x="67" y="68"/>
                    <a:pt x="17" y="84"/>
                  </a:cubicBezTo>
                  <a:cubicBezTo>
                    <a:pt x="67" y="101"/>
                    <a:pt x="0" y="134"/>
                    <a:pt x="84" y="118"/>
                  </a:cubicBezTo>
                  <a:cubicBezTo>
                    <a:pt x="84" y="84"/>
                    <a:pt x="84" y="68"/>
                    <a:pt x="134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Google Shape;2145;p 2"/>
            <p:cNvSpPr/>
            <p:nvPr/>
          </p:nvSpPr>
          <p:spPr>
            <a:xfrm>
              <a:off x="5620680" y="2404800"/>
              <a:ext cx="20160" cy="16200"/>
            </a:xfrm>
            <a:custGeom>
              <a:avLst/>
              <a:gdLst/>
              <a:ahLst/>
              <a:cxnLst/>
              <a:rect l="l" t="t" r="r" b="b"/>
              <a:pathLst>
                <a:path w="318" h="268">
                  <a:moveTo>
                    <a:pt x="284" y="151"/>
                  </a:moveTo>
                  <a:cubicBezTo>
                    <a:pt x="301" y="151"/>
                    <a:pt x="301" y="151"/>
                    <a:pt x="318" y="168"/>
                  </a:cubicBezTo>
                  <a:cubicBezTo>
                    <a:pt x="268" y="184"/>
                    <a:pt x="268" y="134"/>
                    <a:pt x="268" y="101"/>
                  </a:cubicBezTo>
                  <a:cubicBezTo>
                    <a:pt x="167" y="184"/>
                    <a:pt x="50" y="268"/>
                    <a:pt x="0" y="101"/>
                  </a:cubicBezTo>
                  <a:cubicBezTo>
                    <a:pt x="50" y="84"/>
                    <a:pt x="17" y="84"/>
                    <a:pt x="50" y="34"/>
                  </a:cubicBezTo>
                  <a:cubicBezTo>
                    <a:pt x="67" y="84"/>
                    <a:pt x="117" y="1"/>
                    <a:pt x="101" y="51"/>
                  </a:cubicBezTo>
                  <a:cubicBezTo>
                    <a:pt x="151" y="34"/>
                    <a:pt x="151" y="17"/>
                    <a:pt x="184" y="1"/>
                  </a:cubicBezTo>
                  <a:cubicBezTo>
                    <a:pt x="201" y="17"/>
                    <a:pt x="217" y="34"/>
                    <a:pt x="234" y="34"/>
                  </a:cubicBezTo>
                  <a:cubicBezTo>
                    <a:pt x="201" y="51"/>
                    <a:pt x="251" y="51"/>
                    <a:pt x="234" y="84"/>
                  </a:cubicBezTo>
                  <a:cubicBezTo>
                    <a:pt x="268" y="67"/>
                    <a:pt x="301" y="101"/>
                    <a:pt x="318" y="118"/>
                  </a:cubicBezTo>
                  <a:cubicBezTo>
                    <a:pt x="301" y="134"/>
                    <a:pt x="284" y="134"/>
                    <a:pt x="284" y="1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Google Shape;2146;p 2"/>
            <p:cNvSpPr/>
            <p:nvPr/>
          </p:nvSpPr>
          <p:spPr>
            <a:xfrm>
              <a:off x="5585400" y="2426400"/>
              <a:ext cx="15840" cy="12960"/>
            </a:xfrm>
            <a:custGeom>
              <a:avLst/>
              <a:gdLst/>
              <a:ahLst/>
              <a:cxnLst/>
              <a:rect l="l" t="t" r="r" b="b"/>
              <a:pathLst>
                <a:path w="252" h="218">
                  <a:moveTo>
                    <a:pt x="218" y="1"/>
                  </a:moveTo>
                  <a:cubicBezTo>
                    <a:pt x="235" y="17"/>
                    <a:pt x="252" y="17"/>
                    <a:pt x="252" y="34"/>
                  </a:cubicBezTo>
                  <a:cubicBezTo>
                    <a:pt x="252" y="51"/>
                    <a:pt x="218" y="51"/>
                    <a:pt x="252" y="84"/>
                  </a:cubicBezTo>
                  <a:cubicBezTo>
                    <a:pt x="218" y="84"/>
                    <a:pt x="201" y="117"/>
                    <a:pt x="185" y="134"/>
                  </a:cubicBezTo>
                  <a:cubicBezTo>
                    <a:pt x="185" y="184"/>
                    <a:pt x="151" y="168"/>
                    <a:pt x="118" y="218"/>
                  </a:cubicBezTo>
                  <a:cubicBezTo>
                    <a:pt x="118" y="184"/>
                    <a:pt x="84" y="218"/>
                    <a:pt x="68" y="218"/>
                  </a:cubicBezTo>
                  <a:lnTo>
                    <a:pt x="51" y="184"/>
                  </a:lnTo>
                  <a:cubicBezTo>
                    <a:pt x="68" y="184"/>
                    <a:pt x="84" y="168"/>
                    <a:pt x="84" y="168"/>
                  </a:cubicBezTo>
                  <a:cubicBezTo>
                    <a:pt x="68" y="168"/>
                    <a:pt x="51" y="168"/>
                    <a:pt x="51" y="168"/>
                  </a:cubicBezTo>
                  <a:cubicBezTo>
                    <a:pt x="51" y="151"/>
                    <a:pt x="84" y="134"/>
                    <a:pt x="68" y="117"/>
                  </a:cubicBezTo>
                  <a:cubicBezTo>
                    <a:pt x="51" y="117"/>
                    <a:pt x="51" y="134"/>
                    <a:pt x="34" y="151"/>
                  </a:cubicBezTo>
                  <a:cubicBezTo>
                    <a:pt x="34" y="134"/>
                    <a:pt x="18" y="117"/>
                    <a:pt x="18" y="134"/>
                  </a:cubicBezTo>
                  <a:cubicBezTo>
                    <a:pt x="1" y="51"/>
                    <a:pt x="68" y="84"/>
                    <a:pt x="135" y="1"/>
                  </a:cubicBezTo>
                  <a:cubicBezTo>
                    <a:pt x="168" y="17"/>
                    <a:pt x="185" y="51"/>
                    <a:pt x="218" y="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Google Shape;2147;p 2"/>
            <p:cNvSpPr/>
            <p:nvPr/>
          </p:nvSpPr>
          <p:spPr>
            <a:xfrm>
              <a:off x="5668560" y="2346840"/>
              <a:ext cx="8280" cy="6840"/>
            </a:xfrm>
            <a:custGeom>
              <a:avLst/>
              <a:gdLst/>
              <a:ahLst/>
              <a:cxnLst/>
              <a:rect l="l" t="t" r="r" b="b"/>
              <a:pathLst>
                <a:path w="134" h="118">
                  <a:moveTo>
                    <a:pt x="100" y="101"/>
                  </a:moveTo>
                  <a:cubicBezTo>
                    <a:pt x="84" y="118"/>
                    <a:pt x="17" y="85"/>
                    <a:pt x="34" y="85"/>
                  </a:cubicBezTo>
                  <a:cubicBezTo>
                    <a:pt x="50" y="101"/>
                    <a:pt x="50" y="101"/>
                    <a:pt x="67" y="85"/>
                  </a:cubicBezTo>
                  <a:cubicBezTo>
                    <a:pt x="50" y="68"/>
                    <a:pt x="0" y="85"/>
                    <a:pt x="17" y="68"/>
                  </a:cubicBezTo>
                  <a:cubicBezTo>
                    <a:pt x="34" y="51"/>
                    <a:pt x="100" y="18"/>
                    <a:pt x="117" y="1"/>
                  </a:cubicBezTo>
                  <a:cubicBezTo>
                    <a:pt x="134" y="51"/>
                    <a:pt x="84" y="51"/>
                    <a:pt x="100" y="1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Google Shape;2148;p 2"/>
            <p:cNvSpPr/>
            <p:nvPr/>
          </p:nvSpPr>
          <p:spPr>
            <a:xfrm>
              <a:off x="5651640" y="2387160"/>
              <a:ext cx="6120" cy="5040"/>
            </a:xfrm>
            <a:custGeom>
              <a:avLst/>
              <a:gdLst/>
              <a:ahLst/>
              <a:cxnLst/>
              <a:rect l="l" t="t" r="r" b="b"/>
              <a:pathLst>
                <a:path w="102" h="85">
                  <a:moveTo>
                    <a:pt x="18" y="34"/>
                  </a:moveTo>
                  <a:cubicBezTo>
                    <a:pt x="34" y="51"/>
                    <a:pt x="34" y="1"/>
                    <a:pt x="51" y="1"/>
                  </a:cubicBezTo>
                  <a:cubicBezTo>
                    <a:pt x="68" y="17"/>
                    <a:pt x="101" y="17"/>
                    <a:pt x="84" y="51"/>
                  </a:cubicBezTo>
                  <a:cubicBezTo>
                    <a:pt x="51" y="84"/>
                    <a:pt x="1" y="51"/>
                    <a:pt x="18" y="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Google Shape;2149;p 2"/>
            <p:cNvSpPr/>
            <p:nvPr/>
          </p:nvSpPr>
          <p:spPr>
            <a:xfrm>
              <a:off x="5702760" y="2390400"/>
              <a:ext cx="6120" cy="5760"/>
            </a:xfrm>
            <a:custGeom>
              <a:avLst/>
              <a:gdLst/>
              <a:ahLst/>
              <a:cxnLst/>
              <a:rect l="l" t="t" r="r" b="b"/>
              <a:pathLst>
                <a:path w="102" h="101">
                  <a:moveTo>
                    <a:pt x="18" y="101"/>
                  </a:moveTo>
                  <a:lnTo>
                    <a:pt x="1" y="68"/>
                  </a:lnTo>
                  <a:cubicBezTo>
                    <a:pt x="18" y="51"/>
                    <a:pt x="51" y="17"/>
                    <a:pt x="68" y="1"/>
                  </a:cubicBezTo>
                  <a:cubicBezTo>
                    <a:pt x="84" y="1"/>
                    <a:pt x="84" y="1"/>
                    <a:pt x="101" y="17"/>
                  </a:cubicBezTo>
                  <a:cubicBezTo>
                    <a:pt x="34" y="34"/>
                    <a:pt x="68" y="101"/>
                    <a:pt x="18" y="1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Google Shape;2150;p 2"/>
            <p:cNvSpPr/>
            <p:nvPr/>
          </p:nvSpPr>
          <p:spPr>
            <a:xfrm>
              <a:off x="5659200" y="2422440"/>
              <a:ext cx="7200" cy="9000"/>
            </a:xfrm>
            <a:custGeom>
              <a:avLst/>
              <a:gdLst/>
              <a:ahLst/>
              <a:cxnLst/>
              <a:rect l="l" t="t" r="r" b="b"/>
              <a:pathLst>
                <a:path w="118" h="152">
                  <a:moveTo>
                    <a:pt x="118" y="84"/>
                  </a:moveTo>
                  <a:cubicBezTo>
                    <a:pt x="84" y="51"/>
                    <a:pt x="68" y="84"/>
                    <a:pt x="101" y="51"/>
                  </a:cubicBezTo>
                  <a:cubicBezTo>
                    <a:pt x="68" y="51"/>
                    <a:pt x="51" y="1"/>
                    <a:pt x="1" y="17"/>
                  </a:cubicBezTo>
                  <a:cubicBezTo>
                    <a:pt x="51" y="51"/>
                    <a:pt x="17" y="101"/>
                    <a:pt x="34" y="151"/>
                  </a:cubicBezTo>
                  <a:cubicBezTo>
                    <a:pt x="68" y="151"/>
                    <a:pt x="101" y="118"/>
                    <a:pt x="118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Google Shape;2151;p 2"/>
            <p:cNvSpPr/>
            <p:nvPr/>
          </p:nvSpPr>
          <p:spPr>
            <a:xfrm>
              <a:off x="5647320" y="242748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85" h="84">
                  <a:moveTo>
                    <a:pt x="34" y="0"/>
                  </a:moveTo>
                  <a:cubicBezTo>
                    <a:pt x="1" y="34"/>
                    <a:pt x="68" y="84"/>
                    <a:pt x="85" y="50"/>
                  </a:cubicBezTo>
                  <a:cubicBezTo>
                    <a:pt x="68" y="34"/>
                    <a:pt x="51" y="34"/>
                    <a:pt x="34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Google Shape;2152;p 2"/>
            <p:cNvSpPr/>
            <p:nvPr/>
          </p:nvSpPr>
          <p:spPr>
            <a:xfrm>
              <a:off x="5636520" y="2412000"/>
              <a:ext cx="40320" cy="29520"/>
            </a:xfrm>
            <a:custGeom>
              <a:avLst/>
              <a:gdLst/>
              <a:ahLst/>
              <a:cxnLst/>
              <a:rect l="l" t="t" r="r" b="b"/>
              <a:pathLst>
                <a:path w="636" h="486">
                  <a:moveTo>
                    <a:pt x="452" y="335"/>
                  </a:moveTo>
                  <a:cubicBezTo>
                    <a:pt x="452" y="318"/>
                    <a:pt x="469" y="318"/>
                    <a:pt x="485" y="335"/>
                  </a:cubicBezTo>
                  <a:cubicBezTo>
                    <a:pt x="402" y="335"/>
                    <a:pt x="368" y="385"/>
                    <a:pt x="285" y="402"/>
                  </a:cubicBezTo>
                  <a:cubicBezTo>
                    <a:pt x="268" y="385"/>
                    <a:pt x="302" y="335"/>
                    <a:pt x="268" y="351"/>
                  </a:cubicBezTo>
                  <a:cubicBezTo>
                    <a:pt x="268" y="435"/>
                    <a:pt x="151" y="435"/>
                    <a:pt x="168" y="485"/>
                  </a:cubicBezTo>
                  <a:cubicBezTo>
                    <a:pt x="168" y="452"/>
                    <a:pt x="118" y="468"/>
                    <a:pt x="151" y="435"/>
                  </a:cubicBezTo>
                  <a:cubicBezTo>
                    <a:pt x="151" y="452"/>
                    <a:pt x="185" y="435"/>
                    <a:pt x="168" y="418"/>
                  </a:cubicBezTo>
                  <a:cubicBezTo>
                    <a:pt x="151" y="435"/>
                    <a:pt x="135" y="435"/>
                    <a:pt x="135" y="418"/>
                  </a:cubicBezTo>
                  <a:cubicBezTo>
                    <a:pt x="151" y="402"/>
                    <a:pt x="168" y="385"/>
                    <a:pt x="168" y="368"/>
                  </a:cubicBezTo>
                  <a:cubicBezTo>
                    <a:pt x="135" y="368"/>
                    <a:pt x="135" y="318"/>
                    <a:pt x="118" y="285"/>
                  </a:cubicBezTo>
                  <a:cubicBezTo>
                    <a:pt x="101" y="301"/>
                    <a:pt x="84" y="335"/>
                    <a:pt x="68" y="318"/>
                  </a:cubicBezTo>
                  <a:cubicBezTo>
                    <a:pt x="68" y="285"/>
                    <a:pt x="34" y="201"/>
                    <a:pt x="1" y="218"/>
                  </a:cubicBezTo>
                  <a:cubicBezTo>
                    <a:pt x="18" y="201"/>
                    <a:pt x="18" y="201"/>
                    <a:pt x="34" y="184"/>
                  </a:cubicBezTo>
                  <a:cubicBezTo>
                    <a:pt x="51" y="184"/>
                    <a:pt x="34" y="235"/>
                    <a:pt x="51" y="235"/>
                  </a:cubicBezTo>
                  <a:cubicBezTo>
                    <a:pt x="68" y="201"/>
                    <a:pt x="101" y="184"/>
                    <a:pt x="51" y="168"/>
                  </a:cubicBezTo>
                  <a:cubicBezTo>
                    <a:pt x="84" y="151"/>
                    <a:pt x="135" y="134"/>
                    <a:pt x="151" y="151"/>
                  </a:cubicBezTo>
                  <a:cubicBezTo>
                    <a:pt x="151" y="151"/>
                    <a:pt x="151" y="168"/>
                    <a:pt x="151" y="168"/>
                  </a:cubicBezTo>
                  <a:cubicBezTo>
                    <a:pt x="201" y="151"/>
                    <a:pt x="252" y="168"/>
                    <a:pt x="268" y="134"/>
                  </a:cubicBezTo>
                  <a:cubicBezTo>
                    <a:pt x="268" y="168"/>
                    <a:pt x="302" y="184"/>
                    <a:pt x="335" y="168"/>
                  </a:cubicBezTo>
                  <a:cubicBezTo>
                    <a:pt x="335" y="151"/>
                    <a:pt x="335" y="151"/>
                    <a:pt x="335" y="134"/>
                  </a:cubicBezTo>
                  <a:cubicBezTo>
                    <a:pt x="302" y="101"/>
                    <a:pt x="285" y="118"/>
                    <a:pt x="252" y="84"/>
                  </a:cubicBezTo>
                  <a:cubicBezTo>
                    <a:pt x="285" y="51"/>
                    <a:pt x="302" y="34"/>
                    <a:pt x="335" y="1"/>
                  </a:cubicBezTo>
                  <a:cubicBezTo>
                    <a:pt x="368" y="17"/>
                    <a:pt x="368" y="84"/>
                    <a:pt x="352" y="84"/>
                  </a:cubicBezTo>
                  <a:cubicBezTo>
                    <a:pt x="402" y="67"/>
                    <a:pt x="435" y="101"/>
                    <a:pt x="485" y="101"/>
                  </a:cubicBezTo>
                  <a:cubicBezTo>
                    <a:pt x="469" y="84"/>
                    <a:pt x="502" y="101"/>
                    <a:pt x="519" y="84"/>
                  </a:cubicBezTo>
                  <a:cubicBezTo>
                    <a:pt x="485" y="67"/>
                    <a:pt x="519" y="67"/>
                    <a:pt x="519" y="51"/>
                  </a:cubicBezTo>
                  <a:cubicBezTo>
                    <a:pt x="536" y="34"/>
                    <a:pt x="536" y="51"/>
                    <a:pt x="552" y="51"/>
                  </a:cubicBezTo>
                  <a:cubicBezTo>
                    <a:pt x="552" y="34"/>
                    <a:pt x="536" y="17"/>
                    <a:pt x="552" y="1"/>
                  </a:cubicBezTo>
                  <a:cubicBezTo>
                    <a:pt x="586" y="1"/>
                    <a:pt x="619" y="17"/>
                    <a:pt x="636" y="51"/>
                  </a:cubicBezTo>
                  <a:cubicBezTo>
                    <a:pt x="552" y="84"/>
                    <a:pt x="619" y="134"/>
                    <a:pt x="586" y="151"/>
                  </a:cubicBezTo>
                  <a:cubicBezTo>
                    <a:pt x="619" y="151"/>
                    <a:pt x="602" y="151"/>
                    <a:pt x="636" y="168"/>
                  </a:cubicBezTo>
                  <a:cubicBezTo>
                    <a:pt x="602" y="168"/>
                    <a:pt x="619" y="184"/>
                    <a:pt x="619" y="201"/>
                  </a:cubicBezTo>
                  <a:cubicBezTo>
                    <a:pt x="602" y="184"/>
                    <a:pt x="602" y="168"/>
                    <a:pt x="586" y="168"/>
                  </a:cubicBezTo>
                  <a:cubicBezTo>
                    <a:pt x="602" y="184"/>
                    <a:pt x="586" y="201"/>
                    <a:pt x="586" y="201"/>
                  </a:cubicBezTo>
                  <a:cubicBezTo>
                    <a:pt x="619" y="184"/>
                    <a:pt x="569" y="251"/>
                    <a:pt x="619" y="235"/>
                  </a:cubicBezTo>
                  <a:cubicBezTo>
                    <a:pt x="569" y="301"/>
                    <a:pt x="536" y="251"/>
                    <a:pt x="469" y="285"/>
                  </a:cubicBezTo>
                  <a:cubicBezTo>
                    <a:pt x="452" y="301"/>
                    <a:pt x="452" y="318"/>
                    <a:pt x="452" y="33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Google Shape;2153;p 2"/>
            <p:cNvSpPr/>
            <p:nvPr/>
          </p:nvSpPr>
          <p:spPr>
            <a:xfrm>
              <a:off x="5706000" y="239652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68" h="52">
                  <a:moveTo>
                    <a:pt x="1" y="51"/>
                  </a:moveTo>
                  <a:cubicBezTo>
                    <a:pt x="1" y="34"/>
                    <a:pt x="18" y="18"/>
                    <a:pt x="34" y="1"/>
                  </a:cubicBezTo>
                  <a:cubicBezTo>
                    <a:pt x="68" y="18"/>
                    <a:pt x="51" y="34"/>
                    <a:pt x="1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Google Shape;2154;p 2"/>
            <p:cNvSpPr/>
            <p:nvPr/>
          </p:nvSpPr>
          <p:spPr>
            <a:xfrm>
              <a:off x="5647320" y="2388240"/>
              <a:ext cx="2880" cy="2880"/>
            </a:xfrm>
            <a:custGeom>
              <a:avLst/>
              <a:gdLst/>
              <a:ahLst/>
              <a:cxnLst/>
              <a:rect l="l" t="t" r="r" b="b"/>
              <a:pathLst>
                <a:path w="52" h="51">
                  <a:moveTo>
                    <a:pt x="34" y="50"/>
                  </a:moveTo>
                  <a:cubicBezTo>
                    <a:pt x="34" y="34"/>
                    <a:pt x="18" y="34"/>
                    <a:pt x="1" y="17"/>
                  </a:cubicBezTo>
                  <a:cubicBezTo>
                    <a:pt x="18" y="17"/>
                    <a:pt x="34" y="17"/>
                    <a:pt x="34" y="0"/>
                  </a:cubicBezTo>
                  <a:cubicBezTo>
                    <a:pt x="34" y="0"/>
                    <a:pt x="18" y="0"/>
                    <a:pt x="34" y="0"/>
                  </a:cubicBezTo>
                  <a:cubicBezTo>
                    <a:pt x="51" y="0"/>
                    <a:pt x="51" y="34"/>
                    <a:pt x="34" y="5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Google Shape;2155;p 2"/>
            <p:cNvSpPr/>
            <p:nvPr/>
          </p:nvSpPr>
          <p:spPr>
            <a:xfrm>
              <a:off x="5696640" y="2395440"/>
              <a:ext cx="12600" cy="11160"/>
            </a:xfrm>
            <a:custGeom>
              <a:avLst/>
              <a:gdLst/>
              <a:ahLst/>
              <a:cxnLst/>
              <a:rect l="l" t="t" r="r" b="b"/>
              <a:pathLst>
                <a:path w="202" h="185">
                  <a:moveTo>
                    <a:pt x="67" y="184"/>
                  </a:moveTo>
                  <a:cubicBezTo>
                    <a:pt x="67" y="167"/>
                    <a:pt x="51" y="167"/>
                    <a:pt x="34" y="167"/>
                  </a:cubicBezTo>
                  <a:cubicBezTo>
                    <a:pt x="51" y="134"/>
                    <a:pt x="34" y="117"/>
                    <a:pt x="1" y="84"/>
                  </a:cubicBezTo>
                  <a:cubicBezTo>
                    <a:pt x="67" y="50"/>
                    <a:pt x="34" y="50"/>
                    <a:pt x="17" y="17"/>
                  </a:cubicBezTo>
                  <a:cubicBezTo>
                    <a:pt x="51" y="0"/>
                    <a:pt x="84" y="0"/>
                    <a:pt x="101" y="50"/>
                  </a:cubicBezTo>
                  <a:cubicBezTo>
                    <a:pt x="201" y="17"/>
                    <a:pt x="84" y="67"/>
                    <a:pt x="118" y="84"/>
                  </a:cubicBezTo>
                  <a:cubicBezTo>
                    <a:pt x="84" y="84"/>
                    <a:pt x="101" y="184"/>
                    <a:pt x="67" y="1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Google Shape;2156;p 2"/>
            <p:cNvSpPr/>
            <p:nvPr/>
          </p:nvSpPr>
          <p:spPr>
            <a:xfrm>
              <a:off x="5677200" y="2419200"/>
              <a:ext cx="3960" cy="5040"/>
            </a:xfrm>
            <a:custGeom>
              <a:avLst/>
              <a:gdLst/>
              <a:ahLst/>
              <a:cxnLst/>
              <a:rect l="l" t="t" r="r" b="b"/>
              <a:pathLst>
                <a:path w="68" h="85">
                  <a:moveTo>
                    <a:pt x="68" y="34"/>
                  </a:moveTo>
                  <a:cubicBezTo>
                    <a:pt x="51" y="34"/>
                    <a:pt x="68" y="51"/>
                    <a:pt x="68" y="67"/>
                  </a:cubicBezTo>
                  <a:cubicBezTo>
                    <a:pt x="34" y="84"/>
                    <a:pt x="18" y="67"/>
                    <a:pt x="1" y="51"/>
                  </a:cubicBezTo>
                  <a:cubicBezTo>
                    <a:pt x="34" y="34"/>
                    <a:pt x="51" y="1"/>
                    <a:pt x="68" y="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Google Shape;2157;p 2"/>
            <p:cNvSpPr/>
            <p:nvPr/>
          </p:nvSpPr>
          <p:spPr>
            <a:xfrm>
              <a:off x="5587560" y="2386080"/>
              <a:ext cx="10440" cy="10080"/>
            </a:xfrm>
            <a:custGeom>
              <a:avLst/>
              <a:gdLst/>
              <a:ahLst/>
              <a:cxnLst/>
              <a:rect l="l" t="t" r="r" b="b"/>
              <a:pathLst>
                <a:path w="168" h="168">
                  <a:moveTo>
                    <a:pt x="167" y="151"/>
                  </a:moveTo>
                  <a:cubicBezTo>
                    <a:pt x="134" y="168"/>
                    <a:pt x="101" y="168"/>
                    <a:pt x="84" y="168"/>
                  </a:cubicBezTo>
                  <a:cubicBezTo>
                    <a:pt x="151" y="151"/>
                    <a:pt x="84" y="151"/>
                    <a:pt x="67" y="118"/>
                  </a:cubicBezTo>
                  <a:cubicBezTo>
                    <a:pt x="101" y="101"/>
                    <a:pt x="117" y="101"/>
                    <a:pt x="101" y="68"/>
                  </a:cubicBezTo>
                  <a:cubicBezTo>
                    <a:pt x="84" y="51"/>
                    <a:pt x="84" y="51"/>
                    <a:pt x="67" y="51"/>
                  </a:cubicBezTo>
                  <a:cubicBezTo>
                    <a:pt x="67" y="68"/>
                    <a:pt x="50" y="68"/>
                    <a:pt x="34" y="68"/>
                  </a:cubicBezTo>
                  <a:cubicBezTo>
                    <a:pt x="34" y="51"/>
                    <a:pt x="17" y="68"/>
                    <a:pt x="0" y="34"/>
                  </a:cubicBezTo>
                  <a:cubicBezTo>
                    <a:pt x="17" y="34"/>
                    <a:pt x="34" y="18"/>
                    <a:pt x="50" y="1"/>
                  </a:cubicBezTo>
                  <a:cubicBezTo>
                    <a:pt x="101" y="51"/>
                    <a:pt x="167" y="68"/>
                    <a:pt x="167" y="1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Google Shape;2158;p 2"/>
            <p:cNvSpPr/>
            <p:nvPr/>
          </p:nvSpPr>
          <p:spPr>
            <a:xfrm>
              <a:off x="5644080" y="2355120"/>
              <a:ext cx="3960" cy="3960"/>
            </a:xfrm>
            <a:custGeom>
              <a:avLst/>
              <a:gdLst/>
              <a:ahLst/>
              <a:cxnLst/>
              <a:rect l="l" t="t" r="r" b="b"/>
              <a:pathLst>
                <a:path w="68" h="68">
                  <a:moveTo>
                    <a:pt x="18" y="34"/>
                  </a:moveTo>
                  <a:cubicBezTo>
                    <a:pt x="18" y="34"/>
                    <a:pt x="18" y="34"/>
                    <a:pt x="34" y="34"/>
                  </a:cubicBezTo>
                  <a:cubicBezTo>
                    <a:pt x="34" y="17"/>
                    <a:pt x="18" y="17"/>
                    <a:pt x="34" y="1"/>
                  </a:cubicBezTo>
                  <a:cubicBezTo>
                    <a:pt x="34" y="34"/>
                    <a:pt x="68" y="1"/>
                    <a:pt x="68" y="17"/>
                  </a:cubicBezTo>
                  <a:cubicBezTo>
                    <a:pt x="34" y="34"/>
                    <a:pt x="1" y="67"/>
                    <a:pt x="18" y="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Google Shape;2159;p 2"/>
            <p:cNvSpPr/>
            <p:nvPr/>
          </p:nvSpPr>
          <p:spPr>
            <a:xfrm>
              <a:off x="5623920" y="2347920"/>
              <a:ext cx="3960" cy="3960"/>
            </a:xfrm>
            <a:custGeom>
              <a:avLst/>
              <a:gdLst/>
              <a:ahLst/>
              <a:cxnLst/>
              <a:rect l="l" t="t" r="r" b="b"/>
              <a:pathLst>
                <a:path w="68" h="68">
                  <a:moveTo>
                    <a:pt x="67" y="17"/>
                  </a:moveTo>
                  <a:cubicBezTo>
                    <a:pt x="67" y="34"/>
                    <a:pt x="51" y="68"/>
                    <a:pt x="17" y="68"/>
                  </a:cubicBezTo>
                  <a:lnTo>
                    <a:pt x="0" y="34"/>
                  </a:lnTo>
                  <a:cubicBezTo>
                    <a:pt x="34" y="17"/>
                    <a:pt x="51" y="1"/>
                    <a:pt x="67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Google Shape;2160;p 2"/>
            <p:cNvSpPr/>
            <p:nvPr/>
          </p:nvSpPr>
          <p:spPr>
            <a:xfrm>
              <a:off x="5639760" y="2372760"/>
              <a:ext cx="3960" cy="3960"/>
            </a:xfrm>
            <a:custGeom>
              <a:avLst/>
              <a:gdLst/>
              <a:ahLst/>
              <a:cxnLst/>
              <a:rect l="l" t="t" r="r" b="b"/>
              <a:pathLst>
                <a:path w="67" h="68">
                  <a:moveTo>
                    <a:pt x="67" y="17"/>
                  </a:moveTo>
                  <a:cubicBezTo>
                    <a:pt x="50" y="34"/>
                    <a:pt x="33" y="51"/>
                    <a:pt x="17" y="68"/>
                  </a:cubicBezTo>
                  <a:lnTo>
                    <a:pt x="0" y="34"/>
                  </a:lnTo>
                  <a:cubicBezTo>
                    <a:pt x="0" y="17"/>
                    <a:pt x="50" y="1"/>
                    <a:pt x="67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Google Shape;2161;p 2"/>
            <p:cNvSpPr/>
            <p:nvPr/>
          </p:nvSpPr>
          <p:spPr>
            <a:xfrm>
              <a:off x="5615280" y="2390400"/>
              <a:ext cx="3960" cy="3960"/>
            </a:xfrm>
            <a:custGeom>
              <a:avLst/>
              <a:gdLst/>
              <a:ahLst/>
              <a:cxnLst/>
              <a:rect l="l" t="t" r="r" b="b"/>
              <a:pathLst>
                <a:path w="68" h="68">
                  <a:moveTo>
                    <a:pt x="34" y="1"/>
                  </a:moveTo>
                  <a:cubicBezTo>
                    <a:pt x="68" y="1"/>
                    <a:pt x="68" y="51"/>
                    <a:pt x="17" y="68"/>
                  </a:cubicBezTo>
                  <a:cubicBezTo>
                    <a:pt x="17" y="34"/>
                    <a:pt x="1" y="17"/>
                    <a:pt x="34" y="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Google Shape;2162;p 2"/>
            <p:cNvSpPr/>
            <p:nvPr/>
          </p:nvSpPr>
          <p:spPr>
            <a:xfrm>
              <a:off x="5680440" y="2340720"/>
              <a:ext cx="16920" cy="14040"/>
            </a:xfrm>
            <a:custGeom>
              <a:avLst/>
              <a:gdLst/>
              <a:ahLst/>
              <a:cxnLst/>
              <a:rect l="l" t="t" r="r" b="b"/>
              <a:pathLst>
                <a:path w="269" h="235">
                  <a:moveTo>
                    <a:pt x="218" y="51"/>
                  </a:moveTo>
                  <a:cubicBezTo>
                    <a:pt x="185" y="68"/>
                    <a:pt x="168" y="84"/>
                    <a:pt x="135" y="134"/>
                  </a:cubicBezTo>
                  <a:cubicBezTo>
                    <a:pt x="118" y="134"/>
                    <a:pt x="118" y="101"/>
                    <a:pt x="84" y="118"/>
                  </a:cubicBezTo>
                  <a:cubicBezTo>
                    <a:pt x="68" y="151"/>
                    <a:pt x="101" y="201"/>
                    <a:pt x="34" y="235"/>
                  </a:cubicBezTo>
                  <a:cubicBezTo>
                    <a:pt x="51" y="201"/>
                    <a:pt x="1" y="201"/>
                    <a:pt x="18" y="168"/>
                  </a:cubicBezTo>
                  <a:cubicBezTo>
                    <a:pt x="34" y="185"/>
                    <a:pt x="34" y="151"/>
                    <a:pt x="68" y="151"/>
                  </a:cubicBezTo>
                  <a:cubicBezTo>
                    <a:pt x="68" y="134"/>
                    <a:pt x="84" y="101"/>
                    <a:pt x="101" y="68"/>
                  </a:cubicBezTo>
                  <a:cubicBezTo>
                    <a:pt x="118" y="101"/>
                    <a:pt x="151" y="84"/>
                    <a:pt x="168" y="84"/>
                  </a:cubicBezTo>
                  <a:cubicBezTo>
                    <a:pt x="168" y="68"/>
                    <a:pt x="168" y="51"/>
                    <a:pt x="151" y="34"/>
                  </a:cubicBezTo>
                  <a:cubicBezTo>
                    <a:pt x="185" y="34"/>
                    <a:pt x="185" y="17"/>
                    <a:pt x="201" y="1"/>
                  </a:cubicBezTo>
                  <a:cubicBezTo>
                    <a:pt x="201" y="34"/>
                    <a:pt x="218" y="34"/>
                    <a:pt x="252" y="1"/>
                  </a:cubicBezTo>
                  <a:cubicBezTo>
                    <a:pt x="268" y="34"/>
                    <a:pt x="252" y="68"/>
                    <a:pt x="252" y="101"/>
                  </a:cubicBezTo>
                  <a:cubicBezTo>
                    <a:pt x="235" y="68"/>
                    <a:pt x="218" y="84"/>
                    <a:pt x="218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Google Shape;2163;p 2"/>
            <p:cNvSpPr/>
            <p:nvPr/>
          </p:nvSpPr>
          <p:spPr>
            <a:xfrm>
              <a:off x="5644080" y="2300760"/>
              <a:ext cx="5040" cy="3600"/>
            </a:xfrm>
            <a:custGeom>
              <a:avLst/>
              <a:gdLst/>
              <a:ahLst/>
              <a:cxnLst/>
              <a:rect l="l" t="t" r="r" b="b"/>
              <a:pathLst>
                <a:path w="85" h="67">
                  <a:moveTo>
                    <a:pt x="68" y="0"/>
                  </a:moveTo>
                  <a:cubicBezTo>
                    <a:pt x="84" y="17"/>
                    <a:pt x="84" y="34"/>
                    <a:pt x="68" y="50"/>
                  </a:cubicBezTo>
                  <a:cubicBezTo>
                    <a:pt x="68" y="17"/>
                    <a:pt x="1" y="67"/>
                    <a:pt x="34" y="34"/>
                  </a:cubicBezTo>
                  <a:cubicBezTo>
                    <a:pt x="34" y="34"/>
                    <a:pt x="34" y="34"/>
                    <a:pt x="51" y="34"/>
                  </a:cubicBezTo>
                  <a:cubicBezTo>
                    <a:pt x="34" y="17"/>
                    <a:pt x="51" y="17"/>
                    <a:pt x="68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Google Shape;2164;p 2"/>
            <p:cNvSpPr/>
            <p:nvPr/>
          </p:nvSpPr>
          <p:spPr>
            <a:xfrm>
              <a:off x="5546880" y="2422440"/>
              <a:ext cx="9360" cy="10080"/>
            </a:xfrm>
            <a:custGeom>
              <a:avLst/>
              <a:gdLst/>
              <a:ahLst/>
              <a:cxnLst/>
              <a:rect l="l" t="t" r="r" b="b"/>
              <a:pathLst>
                <a:path w="151" h="168">
                  <a:moveTo>
                    <a:pt x="67" y="51"/>
                  </a:moveTo>
                  <a:cubicBezTo>
                    <a:pt x="101" y="101"/>
                    <a:pt x="34" y="118"/>
                    <a:pt x="67" y="168"/>
                  </a:cubicBezTo>
                  <a:cubicBezTo>
                    <a:pt x="51" y="168"/>
                    <a:pt x="34" y="151"/>
                    <a:pt x="0" y="151"/>
                  </a:cubicBezTo>
                  <a:cubicBezTo>
                    <a:pt x="51" y="134"/>
                    <a:pt x="51" y="51"/>
                    <a:pt x="67" y="1"/>
                  </a:cubicBezTo>
                  <a:cubicBezTo>
                    <a:pt x="67" y="34"/>
                    <a:pt x="151" y="51"/>
                    <a:pt x="67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Google Shape;2165;p 2"/>
            <p:cNvSpPr/>
            <p:nvPr/>
          </p:nvSpPr>
          <p:spPr>
            <a:xfrm>
              <a:off x="5700960" y="2351160"/>
              <a:ext cx="3960" cy="5040"/>
            </a:xfrm>
            <a:custGeom>
              <a:avLst/>
              <a:gdLst/>
              <a:ahLst/>
              <a:cxnLst/>
              <a:rect l="l" t="t" r="r" b="b"/>
              <a:pathLst>
                <a:path w="68" h="85">
                  <a:moveTo>
                    <a:pt x="17" y="84"/>
                  </a:moveTo>
                  <a:cubicBezTo>
                    <a:pt x="0" y="51"/>
                    <a:pt x="17" y="51"/>
                    <a:pt x="0" y="18"/>
                  </a:cubicBezTo>
                  <a:cubicBezTo>
                    <a:pt x="17" y="18"/>
                    <a:pt x="34" y="1"/>
                    <a:pt x="51" y="1"/>
                  </a:cubicBezTo>
                  <a:cubicBezTo>
                    <a:pt x="67" y="34"/>
                    <a:pt x="34" y="51"/>
                    <a:pt x="51" y="68"/>
                  </a:cubicBezTo>
                  <a:cubicBezTo>
                    <a:pt x="51" y="68"/>
                    <a:pt x="51" y="68"/>
                    <a:pt x="51" y="84"/>
                  </a:cubicBezTo>
                  <a:cubicBezTo>
                    <a:pt x="34" y="68"/>
                    <a:pt x="34" y="84"/>
                    <a:pt x="17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Google Shape;2166;p 2"/>
            <p:cNvSpPr/>
            <p:nvPr/>
          </p:nvSpPr>
          <p:spPr>
            <a:xfrm>
              <a:off x="5555520" y="2435760"/>
              <a:ext cx="8280" cy="10080"/>
            </a:xfrm>
            <a:custGeom>
              <a:avLst/>
              <a:gdLst/>
              <a:ahLst/>
              <a:cxnLst/>
              <a:rect l="l" t="t" r="r" b="b"/>
              <a:pathLst>
                <a:path w="134" h="168">
                  <a:moveTo>
                    <a:pt x="67" y="168"/>
                  </a:moveTo>
                  <a:cubicBezTo>
                    <a:pt x="67" y="118"/>
                    <a:pt x="33" y="168"/>
                    <a:pt x="0" y="168"/>
                  </a:cubicBezTo>
                  <a:cubicBezTo>
                    <a:pt x="0" y="101"/>
                    <a:pt x="0" y="34"/>
                    <a:pt x="67" y="1"/>
                  </a:cubicBezTo>
                  <a:cubicBezTo>
                    <a:pt x="100" y="18"/>
                    <a:pt x="84" y="34"/>
                    <a:pt x="134" y="51"/>
                  </a:cubicBezTo>
                  <a:cubicBezTo>
                    <a:pt x="50" y="101"/>
                    <a:pt x="117" y="135"/>
                    <a:pt x="67" y="1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Google Shape;2167;p 2"/>
            <p:cNvSpPr/>
            <p:nvPr/>
          </p:nvSpPr>
          <p:spPr>
            <a:xfrm>
              <a:off x="5730840" y="237708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68" h="51">
                  <a:moveTo>
                    <a:pt x="67" y="51"/>
                  </a:moveTo>
                  <a:cubicBezTo>
                    <a:pt x="67" y="34"/>
                    <a:pt x="67" y="17"/>
                    <a:pt x="67" y="1"/>
                  </a:cubicBezTo>
                  <a:cubicBezTo>
                    <a:pt x="50" y="1"/>
                    <a:pt x="50" y="1"/>
                    <a:pt x="34" y="1"/>
                  </a:cubicBezTo>
                  <a:cubicBezTo>
                    <a:pt x="34" y="17"/>
                    <a:pt x="17" y="17"/>
                    <a:pt x="0" y="34"/>
                  </a:cubicBezTo>
                  <a:cubicBezTo>
                    <a:pt x="17" y="34"/>
                    <a:pt x="17" y="51"/>
                    <a:pt x="0" y="51"/>
                  </a:cubicBezTo>
                  <a:cubicBezTo>
                    <a:pt x="34" y="51"/>
                    <a:pt x="50" y="51"/>
                    <a:pt x="67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Google Shape;2168;p 2"/>
            <p:cNvSpPr/>
            <p:nvPr/>
          </p:nvSpPr>
          <p:spPr>
            <a:xfrm>
              <a:off x="4787280" y="278532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84" h="84">
                  <a:moveTo>
                    <a:pt x="84" y="50"/>
                  </a:moveTo>
                  <a:cubicBezTo>
                    <a:pt x="50" y="50"/>
                    <a:pt x="17" y="84"/>
                    <a:pt x="0" y="50"/>
                  </a:cubicBezTo>
                  <a:cubicBezTo>
                    <a:pt x="34" y="34"/>
                    <a:pt x="50" y="0"/>
                    <a:pt x="84" y="5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Google Shape;2169;p 2"/>
            <p:cNvSpPr/>
            <p:nvPr/>
          </p:nvSpPr>
          <p:spPr>
            <a:xfrm>
              <a:off x="4816440" y="2774160"/>
              <a:ext cx="6120" cy="5760"/>
            </a:xfrm>
            <a:custGeom>
              <a:avLst/>
              <a:gdLst/>
              <a:ahLst/>
              <a:cxnLst/>
              <a:rect l="l" t="t" r="r" b="b"/>
              <a:pathLst>
                <a:path w="101" h="101">
                  <a:moveTo>
                    <a:pt x="17" y="84"/>
                  </a:moveTo>
                  <a:cubicBezTo>
                    <a:pt x="17" y="84"/>
                    <a:pt x="34" y="101"/>
                    <a:pt x="17" y="101"/>
                  </a:cubicBezTo>
                  <a:cubicBezTo>
                    <a:pt x="17" y="67"/>
                    <a:pt x="0" y="84"/>
                    <a:pt x="0" y="67"/>
                  </a:cubicBezTo>
                  <a:cubicBezTo>
                    <a:pt x="34" y="34"/>
                    <a:pt x="17" y="50"/>
                    <a:pt x="17" y="17"/>
                  </a:cubicBezTo>
                  <a:cubicBezTo>
                    <a:pt x="51" y="0"/>
                    <a:pt x="51" y="17"/>
                    <a:pt x="67" y="0"/>
                  </a:cubicBezTo>
                  <a:cubicBezTo>
                    <a:pt x="101" y="17"/>
                    <a:pt x="67" y="34"/>
                    <a:pt x="67" y="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Google Shape;2170;p 2"/>
            <p:cNvSpPr/>
            <p:nvPr/>
          </p:nvSpPr>
          <p:spPr>
            <a:xfrm>
              <a:off x="4757400" y="291240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68" h="51">
                  <a:moveTo>
                    <a:pt x="0" y="17"/>
                  </a:moveTo>
                  <a:lnTo>
                    <a:pt x="51" y="0"/>
                  </a:lnTo>
                  <a:cubicBezTo>
                    <a:pt x="67" y="17"/>
                    <a:pt x="17" y="50"/>
                    <a:pt x="17" y="34"/>
                  </a:cubicBezTo>
                  <a:cubicBezTo>
                    <a:pt x="17" y="17"/>
                    <a:pt x="17" y="17"/>
                    <a:pt x="0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Google Shape;2171;p 2"/>
            <p:cNvSpPr/>
            <p:nvPr/>
          </p:nvSpPr>
          <p:spPr>
            <a:xfrm>
              <a:off x="4755240" y="2881440"/>
              <a:ext cx="21960" cy="17280"/>
            </a:xfrm>
            <a:custGeom>
              <a:avLst/>
              <a:gdLst/>
              <a:ahLst/>
              <a:cxnLst/>
              <a:rect l="l" t="t" r="r" b="b"/>
              <a:pathLst>
                <a:path w="351" h="286">
                  <a:moveTo>
                    <a:pt x="251" y="118"/>
                  </a:moveTo>
                  <a:cubicBezTo>
                    <a:pt x="234" y="185"/>
                    <a:pt x="251" y="218"/>
                    <a:pt x="251" y="268"/>
                  </a:cubicBezTo>
                  <a:cubicBezTo>
                    <a:pt x="234" y="252"/>
                    <a:pt x="201" y="285"/>
                    <a:pt x="184" y="285"/>
                  </a:cubicBezTo>
                  <a:cubicBezTo>
                    <a:pt x="167" y="235"/>
                    <a:pt x="167" y="218"/>
                    <a:pt x="134" y="218"/>
                  </a:cubicBezTo>
                  <a:cubicBezTo>
                    <a:pt x="134" y="201"/>
                    <a:pt x="167" y="201"/>
                    <a:pt x="167" y="185"/>
                  </a:cubicBezTo>
                  <a:cubicBezTo>
                    <a:pt x="117" y="168"/>
                    <a:pt x="100" y="151"/>
                    <a:pt x="67" y="135"/>
                  </a:cubicBezTo>
                  <a:cubicBezTo>
                    <a:pt x="67" y="135"/>
                    <a:pt x="84" y="101"/>
                    <a:pt x="84" y="135"/>
                  </a:cubicBezTo>
                  <a:cubicBezTo>
                    <a:pt x="100" y="118"/>
                    <a:pt x="84" y="118"/>
                    <a:pt x="84" y="118"/>
                  </a:cubicBezTo>
                  <a:cubicBezTo>
                    <a:pt x="117" y="85"/>
                    <a:pt x="100" y="168"/>
                    <a:pt x="134" y="135"/>
                  </a:cubicBezTo>
                  <a:cubicBezTo>
                    <a:pt x="117" y="101"/>
                    <a:pt x="134" y="85"/>
                    <a:pt x="117" y="51"/>
                  </a:cubicBezTo>
                  <a:cubicBezTo>
                    <a:pt x="84" y="68"/>
                    <a:pt x="100" y="118"/>
                    <a:pt x="50" y="101"/>
                  </a:cubicBezTo>
                  <a:cubicBezTo>
                    <a:pt x="50" y="118"/>
                    <a:pt x="50" y="118"/>
                    <a:pt x="50" y="118"/>
                  </a:cubicBezTo>
                  <a:cubicBezTo>
                    <a:pt x="67" y="101"/>
                    <a:pt x="67" y="118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33" y="135"/>
                    <a:pt x="33" y="135"/>
                  </a:cubicBezTo>
                  <a:cubicBezTo>
                    <a:pt x="17" y="85"/>
                    <a:pt x="0" y="101"/>
                    <a:pt x="0" y="68"/>
                  </a:cubicBezTo>
                  <a:cubicBezTo>
                    <a:pt x="33" y="68"/>
                    <a:pt x="67" y="18"/>
                    <a:pt x="100" y="34"/>
                  </a:cubicBezTo>
                  <a:cubicBezTo>
                    <a:pt x="84" y="85"/>
                    <a:pt x="150" y="18"/>
                    <a:pt x="167" y="51"/>
                  </a:cubicBezTo>
                  <a:cubicBezTo>
                    <a:pt x="150" y="68"/>
                    <a:pt x="150" y="101"/>
                    <a:pt x="184" y="101"/>
                  </a:cubicBezTo>
                  <a:cubicBezTo>
                    <a:pt x="217" y="68"/>
                    <a:pt x="184" y="85"/>
                    <a:pt x="167" y="51"/>
                  </a:cubicBezTo>
                  <a:cubicBezTo>
                    <a:pt x="201" y="51"/>
                    <a:pt x="167" y="18"/>
                    <a:pt x="201" y="18"/>
                  </a:cubicBezTo>
                  <a:cubicBezTo>
                    <a:pt x="234" y="34"/>
                    <a:pt x="301" y="1"/>
                    <a:pt x="334" y="34"/>
                  </a:cubicBezTo>
                  <a:cubicBezTo>
                    <a:pt x="301" y="34"/>
                    <a:pt x="351" y="85"/>
                    <a:pt x="301" y="68"/>
                  </a:cubicBezTo>
                  <a:cubicBezTo>
                    <a:pt x="318" y="51"/>
                    <a:pt x="267" y="51"/>
                    <a:pt x="267" y="34"/>
                  </a:cubicBezTo>
                  <a:cubicBezTo>
                    <a:pt x="284" y="101"/>
                    <a:pt x="167" y="68"/>
                    <a:pt x="201" y="135"/>
                  </a:cubicBezTo>
                  <a:cubicBezTo>
                    <a:pt x="217" y="118"/>
                    <a:pt x="217" y="118"/>
                    <a:pt x="251" y="1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Google Shape;2172;p 2"/>
            <p:cNvSpPr/>
            <p:nvPr/>
          </p:nvSpPr>
          <p:spPr>
            <a:xfrm>
              <a:off x="4728600" y="2915280"/>
              <a:ext cx="10440" cy="14040"/>
            </a:xfrm>
            <a:custGeom>
              <a:avLst/>
              <a:gdLst/>
              <a:ahLst/>
              <a:cxnLst/>
              <a:rect l="l" t="t" r="r" b="b"/>
              <a:pathLst>
                <a:path w="168" h="235">
                  <a:moveTo>
                    <a:pt x="84" y="234"/>
                  </a:moveTo>
                  <a:cubicBezTo>
                    <a:pt x="50" y="184"/>
                    <a:pt x="50" y="167"/>
                    <a:pt x="0" y="101"/>
                  </a:cubicBezTo>
                  <a:cubicBezTo>
                    <a:pt x="50" y="84"/>
                    <a:pt x="67" y="34"/>
                    <a:pt x="17" y="17"/>
                  </a:cubicBezTo>
                  <a:cubicBezTo>
                    <a:pt x="50" y="17"/>
                    <a:pt x="67" y="34"/>
                    <a:pt x="84" y="0"/>
                  </a:cubicBezTo>
                  <a:cubicBezTo>
                    <a:pt x="101" y="34"/>
                    <a:pt x="67" y="34"/>
                    <a:pt x="84" y="50"/>
                  </a:cubicBezTo>
                  <a:cubicBezTo>
                    <a:pt x="101" y="34"/>
                    <a:pt x="117" y="34"/>
                    <a:pt x="134" y="34"/>
                  </a:cubicBezTo>
                  <a:cubicBezTo>
                    <a:pt x="167" y="117"/>
                    <a:pt x="134" y="134"/>
                    <a:pt x="134" y="218"/>
                  </a:cubicBezTo>
                  <a:cubicBezTo>
                    <a:pt x="117" y="201"/>
                    <a:pt x="117" y="234"/>
                    <a:pt x="84" y="2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Google Shape;2173;p 2"/>
            <p:cNvSpPr/>
            <p:nvPr/>
          </p:nvSpPr>
          <p:spPr>
            <a:xfrm>
              <a:off x="4701960" y="2855520"/>
              <a:ext cx="14760" cy="15120"/>
            </a:xfrm>
            <a:custGeom>
              <a:avLst/>
              <a:gdLst/>
              <a:ahLst/>
              <a:cxnLst/>
              <a:rect l="l" t="t" r="r" b="b"/>
              <a:pathLst>
                <a:path w="235" h="251">
                  <a:moveTo>
                    <a:pt x="1" y="151"/>
                  </a:moveTo>
                  <a:cubicBezTo>
                    <a:pt x="34" y="134"/>
                    <a:pt x="17" y="117"/>
                    <a:pt x="34" y="117"/>
                  </a:cubicBezTo>
                  <a:cubicBezTo>
                    <a:pt x="51" y="134"/>
                    <a:pt x="101" y="134"/>
                    <a:pt x="151" y="117"/>
                  </a:cubicBezTo>
                  <a:cubicBezTo>
                    <a:pt x="184" y="101"/>
                    <a:pt x="151" y="67"/>
                    <a:pt x="168" y="67"/>
                  </a:cubicBezTo>
                  <a:cubicBezTo>
                    <a:pt x="184" y="84"/>
                    <a:pt x="184" y="0"/>
                    <a:pt x="218" y="17"/>
                  </a:cubicBezTo>
                  <a:cubicBezTo>
                    <a:pt x="218" y="50"/>
                    <a:pt x="235" y="50"/>
                    <a:pt x="235" y="84"/>
                  </a:cubicBezTo>
                  <a:cubicBezTo>
                    <a:pt x="151" y="134"/>
                    <a:pt x="184" y="217"/>
                    <a:pt x="84" y="251"/>
                  </a:cubicBezTo>
                  <a:cubicBezTo>
                    <a:pt x="84" y="251"/>
                    <a:pt x="67" y="217"/>
                    <a:pt x="51" y="217"/>
                  </a:cubicBezTo>
                  <a:cubicBezTo>
                    <a:pt x="101" y="184"/>
                    <a:pt x="51" y="134"/>
                    <a:pt x="1" y="1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Google Shape;2174;p 2"/>
            <p:cNvSpPr/>
            <p:nvPr/>
          </p:nvSpPr>
          <p:spPr>
            <a:xfrm>
              <a:off x="4772520" y="2830680"/>
              <a:ext cx="2880" cy="4680"/>
            </a:xfrm>
            <a:custGeom>
              <a:avLst/>
              <a:gdLst/>
              <a:ahLst/>
              <a:cxnLst/>
              <a:rect l="l" t="t" r="r" b="b"/>
              <a:pathLst>
                <a:path w="51" h="84">
                  <a:moveTo>
                    <a:pt x="51" y="17"/>
                  </a:moveTo>
                  <a:lnTo>
                    <a:pt x="17" y="17"/>
                  </a:lnTo>
                  <a:cubicBezTo>
                    <a:pt x="51" y="17"/>
                    <a:pt x="17" y="84"/>
                    <a:pt x="0" y="50"/>
                  </a:cubicBezTo>
                  <a:cubicBezTo>
                    <a:pt x="34" y="50"/>
                    <a:pt x="17" y="17"/>
                    <a:pt x="0" y="17"/>
                  </a:cubicBezTo>
                  <a:cubicBezTo>
                    <a:pt x="17" y="17"/>
                    <a:pt x="34" y="0"/>
                    <a:pt x="51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Google Shape;2175;p 2"/>
            <p:cNvSpPr/>
            <p:nvPr/>
          </p:nvSpPr>
          <p:spPr>
            <a:xfrm>
              <a:off x="4725360" y="2930760"/>
              <a:ext cx="8280" cy="6840"/>
            </a:xfrm>
            <a:custGeom>
              <a:avLst/>
              <a:gdLst/>
              <a:ahLst/>
              <a:cxnLst/>
              <a:rect l="l" t="t" r="r" b="b"/>
              <a:pathLst>
                <a:path w="134" h="118">
                  <a:moveTo>
                    <a:pt x="100" y="18"/>
                  </a:moveTo>
                  <a:cubicBezTo>
                    <a:pt x="84" y="18"/>
                    <a:pt x="134" y="18"/>
                    <a:pt x="117" y="51"/>
                  </a:cubicBezTo>
                  <a:cubicBezTo>
                    <a:pt x="100" y="85"/>
                    <a:pt x="67" y="118"/>
                    <a:pt x="17" y="101"/>
                  </a:cubicBezTo>
                  <a:cubicBezTo>
                    <a:pt x="17" y="68"/>
                    <a:pt x="34" y="68"/>
                    <a:pt x="0" y="51"/>
                  </a:cubicBezTo>
                  <a:cubicBezTo>
                    <a:pt x="17" y="18"/>
                    <a:pt x="34" y="18"/>
                    <a:pt x="100" y="18"/>
                  </a:cubicBezTo>
                  <a:cubicBezTo>
                    <a:pt x="100" y="18"/>
                    <a:pt x="100" y="1"/>
                    <a:pt x="100" y="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Google Shape;2176;p 2"/>
            <p:cNvSpPr/>
            <p:nvPr/>
          </p:nvSpPr>
          <p:spPr>
            <a:xfrm>
              <a:off x="4734000" y="293292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68" h="51">
                  <a:moveTo>
                    <a:pt x="34" y="51"/>
                  </a:moveTo>
                  <a:cubicBezTo>
                    <a:pt x="34" y="51"/>
                    <a:pt x="34" y="17"/>
                    <a:pt x="18" y="17"/>
                  </a:cubicBezTo>
                  <a:cubicBezTo>
                    <a:pt x="18" y="34"/>
                    <a:pt x="18" y="51"/>
                    <a:pt x="1" y="34"/>
                  </a:cubicBezTo>
                  <a:cubicBezTo>
                    <a:pt x="1" y="17"/>
                    <a:pt x="18" y="17"/>
                    <a:pt x="51" y="0"/>
                  </a:cubicBezTo>
                  <a:cubicBezTo>
                    <a:pt x="34" y="34"/>
                    <a:pt x="68" y="34"/>
                    <a:pt x="34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Google Shape;2177;p 2"/>
            <p:cNvSpPr/>
            <p:nvPr/>
          </p:nvSpPr>
          <p:spPr>
            <a:xfrm>
              <a:off x="4754160" y="2914200"/>
              <a:ext cx="11520" cy="7920"/>
            </a:xfrm>
            <a:custGeom>
              <a:avLst/>
              <a:gdLst/>
              <a:ahLst/>
              <a:cxnLst/>
              <a:rect l="l" t="t" r="r" b="b"/>
              <a:pathLst>
                <a:path w="185" h="135">
                  <a:moveTo>
                    <a:pt x="184" y="34"/>
                  </a:moveTo>
                  <a:cubicBezTo>
                    <a:pt x="151" y="51"/>
                    <a:pt x="167" y="67"/>
                    <a:pt x="151" y="84"/>
                  </a:cubicBezTo>
                  <a:cubicBezTo>
                    <a:pt x="134" y="67"/>
                    <a:pt x="67" y="134"/>
                    <a:pt x="101" y="101"/>
                  </a:cubicBezTo>
                  <a:cubicBezTo>
                    <a:pt x="101" y="84"/>
                    <a:pt x="117" y="84"/>
                    <a:pt x="117" y="84"/>
                  </a:cubicBezTo>
                  <a:cubicBezTo>
                    <a:pt x="67" y="101"/>
                    <a:pt x="117" y="51"/>
                    <a:pt x="84" y="67"/>
                  </a:cubicBezTo>
                  <a:cubicBezTo>
                    <a:pt x="84" y="101"/>
                    <a:pt x="0" y="84"/>
                    <a:pt x="17" y="67"/>
                  </a:cubicBezTo>
                  <a:cubicBezTo>
                    <a:pt x="50" y="84"/>
                    <a:pt x="84" y="34"/>
                    <a:pt x="117" y="51"/>
                  </a:cubicBezTo>
                  <a:cubicBezTo>
                    <a:pt x="117" y="34"/>
                    <a:pt x="101" y="17"/>
                    <a:pt x="117" y="1"/>
                  </a:cubicBezTo>
                  <a:cubicBezTo>
                    <a:pt x="134" y="17"/>
                    <a:pt x="167" y="17"/>
                    <a:pt x="184" y="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Google Shape;2178;p 2"/>
            <p:cNvSpPr/>
            <p:nvPr/>
          </p:nvSpPr>
          <p:spPr>
            <a:xfrm>
              <a:off x="4724280" y="2914200"/>
              <a:ext cx="5040" cy="1800"/>
            </a:xfrm>
            <a:custGeom>
              <a:avLst/>
              <a:gdLst/>
              <a:ahLst/>
              <a:cxnLst/>
              <a:rect l="l" t="t" r="r" b="b"/>
              <a:pathLst>
                <a:path w="85" h="35">
                  <a:moveTo>
                    <a:pt x="17" y="17"/>
                  </a:moveTo>
                  <a:cubicBezTo>
                    <a:pt x="34" y="1"/>
                    <a:pt x="67" y="1"/>
                    <a:pt x="84" y="17"/>
                  </a:cubicBezTo>
                  <a:cubicBezTo>
                    <a:pt x="51" y="17"/>
                    <a:pt x="34" y="34"/>
                    <a:pt x="0" y="34"/>
                  </a:cubicBezTo>
                  <a:cubicBezTo>
                    <a:pt x="17" y="34"/>
                    <a:pt x="17" y="17"/>
                    <a:pt x="17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Google Shape;2179;p 2"/>
            <p:cNvSpPr/>
            <p:nvPr/>
          </p:nvSpPr>
          <p:spPr>
            <a:xfrm>
              <a:off x="4723200" y="292356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68" h="51">
                  <a:moveTo>
                    <a:pt x="34" y="0"/>
                  </a:moveTo>
                  <a:cubicBezTo>
                    <a:pt x="34" y="33"/>
                    <a:pt x="68" y="17"/>
                    <a:pt x="51" y="50"/>
                  </a:cubicBezTo>
                  <a:lnTo>
                    <a:pt x="17" y="50"/>
                  </a:lnTo>
                  <a:cubicBezTo>
                    <a:pt x="17" y="33"/>
                    <a:pt x="1" y="0"/>
                    <a:pt x="34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Google Shape;2180;p 2"/>
            <p:cNvSpPr/>
            <p:nvPr/>
          </p:nvSpPr>
          <p:spPr>
            <a:xfrm>
              <a:off x="4726440" y="2909160"/>
              <a:ext cx="7200" cy="4680"/>
            </a:xfrm>
            <a:custGeom>
              <a:avLst/>
              <a:gdLst/>
              <a:ahLst/>
              <a:cxnLst/>
              <a:rect l="l" t="t" r="r" b="b"/>
              <a:pathLst>
                <a:path w="118" h="84">
                  <a:moveTo>
                    <a:pt x="68" y="0"/>
                  </a:moveTo>
                  <a:cubicBezTo>
                    <a:pt x="118" y="67"/>
                    <a:pt x="51" y="34"/>
                    <a:pt x="18" y="84"/>
                  </a:cubicBezTo>
                  <a:cubicBezTo>
                    <a:pt x="1" y="50"/>
                    <a:pt x="34" y="50"/>
                    <a:pt x="1" y="17"/>
                  </a:cubicBezTo>
                  <a:cubicBezTo>
                    <a:pt x="34" y="17"/>
                    <a:pt x="68" y="34"/>
                    <a:pt x="68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Google Shape;2181;p 2"/>
            <p:cNvSpPr/>
            <p:nvPr/>
          </p:nvSpPr>
          <p:spPr>
            <a:xfrm>
              <a:off x="4756320" y="2898720"/>
              <a:ext cx="13680" cy="7920"/>
            </a:xfrm>
            <a:custGeom>
              <a:avLst/>
              <a:gdLst/>
              <a:ahLst/>
              <a:cxnLst/>
              <a:rect l="l" t="t" r="r" b="b"/>
              <a:pathLst>
                <a:path w="218" h="134">
                  <a:moveTo>
                    <a:pt x="84" y="134"/>
                  </a:moveTo>
                  <a:cubicBezTo>
                    <a:pt x="68" y="100"/>
                    <a:pt x="118" y="134"/>
                    <a:pt x="101" y="100"/>
                  </a:cubicBezTo>
                  <a:cubicBezTo>
                    <a:pt x="51" y="117"/>
                    <a:pt x="34" y="84"/>
                    <a:pt x="34" y="134"/>
                  </a:cubicBezTo>
                  <a:cubicBezTo>
                    <a:pt x="17" y="117"/>
                    <a:pt x="17" y="100"/>
                    <a:pt x="1" y="100"/>
                  </a:cubicBezTo>
                  <a:cubicBezTo>
                    <a:pt x="51" y="50"/>
                    <a:pt x="118" y="17"/>
                    <a:pt x="185" y="0"/>
                  </a:cubicBezTo>
                  <a:cubicBezTo>
                    <a:pt x="218" y="67"/>
                    <a:pt x="118" y="117"/>
                    <a:pt x="84" y="1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Google Shape;2182;p 2"/>
            <p:cNvSpPr/>
            <p:nvPr/>
          </p:nvSpPr>
          <p:spPr>
            <a:xfrm>
              <a:off x="4728600" y="2891520"/>
              <a:ext cx="6120" cy="9000"/>
            </a:xfrm>
            <a:custGeom>
              <a:avLst/>
              <a:gdLst/>
              <a:ahLst/>
              <a:cxnLst/>
              <a:rect l="l" t="t" r="r" b="b"/>
              <a:pathLst>
                <a:path w="101" h="151">
                  <a:moveTo>
                    <a:pt x="17" y="67"/>
                  </a:moveTo>
                  <a:cubicBezTo>
                    <a:pt x="50" y="50"/>
                    <a:pt x="0" y="17"/>
                    <a:pt x="17" y="0"/>
                  </a:cubicBezTo>
                  <a:cubicBezTo>
                    <a:pt x="101" y="0"/>
                    <a:pt x="101" y="67"/>
                    <a:pt x="50" y="100"/>
                  </a:cubicBezTo>
                  <a:cubicBezTo>
                    <a:pt x="50" y="117"/>
                    <a:pt x="101" y="117"/>
                    <a:pt x="84" y="134"/>
                  </a:cubicBezTo>
                  <a:cubicBezTo>
                    <a:pt x="67" y="134"/>
                    <a:pt x="50" y="134"/>
                    <a:pt x="50" y="150"/>
                  </a:cubicBezTo>
                  <a:cubicBezTo>
                    <a:pt x="17" y="117"/>
                    <a:pt x="50" y="67"/>
                    <a:pt x="17" y="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Google Shape;2183;p 2"/>
            <p:cNvSpPr/>
            <p:nvPr/>
          </p:nvSpPr>
          <p:spPr>
            <a:xfrm>
              <a:off x="4818600" y="2861640"/>
              <a:ext cx="5040" cy="2880"/>
            </a:xfrm>
            <a:custGeom>
              <a:avLst/>
              <a:gdLst/>
              <a:ahLst/>
              <a:cxnLst/>
              <a:rect l="l" t="t" r="r" b="b"/>
              <a:pathLst>
                <a:path w="85" h="51">
                  <a:moveTo>
                    <a:pt x="1" y="17"/>
                  </a:moveTo>
                  <a:cubicBezTo>
                    <a:pt x="18" y="17"/>
                    <a:pt x="18" y="1"/>
                    <a:pt x="51" y="1"/>
                  </a:cubicBezTo>
                  <a:cubicBezTo>
                    <a:pt x="68" y="17"/>
                    <a:pt x="51" y="17"/>
                    <a:pt x="84" y="34"/>
                  </a:cubicBezTo>
                  <a:cubicBezTo>
                    <a:pt x="68" y="51"/>
                    <a:pt x="51" y="34"/>
                    <a:pt x="34" y="51"/>
                  </a:cubicBezTo>
                  <a:cubicBezTo>
                    <a:pt x="18" y="34"/>
                    <a:pt x="18" y="34"/>
                    <a:pt x="1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Google Shape;2184;p 2"/>
            <p:cNvSpPr/>
            <p:nvPr/>
          </p:nvSpPr>
          <p:spPr>
            <a:xfrm>
              <a:off x="4802400" y="2864880"/>
              <a:ext cx="2880" cy="2880"/>
            </a:xfrm>
            <a:custGeom>
              <a:avLst/>
              <a:gdLst/>
              <a:ahLst/>
              <a:cxnLst/>
              <a:rect l="l" t="t" r="r" b="b"/>
              <a:pathLst>
                <a:path w="51" h="51">
                  <a:moveTo>
                    <a:pt x="17" y="51"/>
                  </a:moveTo>
                  <a:cubicBezTo>
                    <a:pt x="0" y="17"/>
                    <a:pt x="17" y="1"/>
                    <a:pt x="34" y="1"/>
                  </a:cubicBezTo>
                  <a:cubicBezTo>
                    <a:pt x="34" y="17"/>
                    <a:pt x="50" y="17"/>
                    <a:pt x="50" y="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Google Shape;2185;p 2"/>
            <p:cNvSpPr/>
            <p:nvPr/>
          </p:nvSpPr>
          <p:spPr>
            <a:xfrm>
              <a:off x="4762800" y="2874960"/>
              <a:ext cx="6120" cy="7920"/>
            </a:xfrm>
            <a:custGeom>
              <a:avLst/>
              <a:gdLst/>
              <a:ahLst/>
              <a:cxnLst/>
              <a:rect l="l" t="t" r="r" b="b"/>
              <a:pathLst>
                <a:path w="102" h="135">
                  <a:moveTo>
                    <a:pt x="101" y="34"/>
                  </a:moveTo>
                  <a:cubicBezTo>
                    <a:pt x="68" y="51"/>
                    <a:pt x="51" y="134"/>
                    <a:pt x="1" y="134"/>
                  </a:cubicBezTo>
                  <a:cubicBezTo>
                    <a:pt x="34" y="101"/>
                    <a:pt x="18" y="51"/>
                    <a:pt x="51" y="17"/>
                  </a:cubicBezTo>
                  <a:cubicBezTo>
                    <a:pt x="51" y="51"/>
                    <a:pt x="101" y="1"/>
                    <a:pt x="101" y="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Google Shape;2186;p 2"/>
            <p:cNvSpPr/>
            <p:nvPr/>
          </p:nvSpPr>
          <p:spPr>
            <a:xfrm>
              <a:off x="4870800" y="2846160"/>
              <a:ext cx="9360" cy="12240"/>
            </a:xfrm>
            <a:custGeom>
              <a:avLst/>
              <a:gdLst/>
              <a:ahLst/>
              <a:cxnLst/>
              <a:rect l="l" t="t" r="r" b="b"/>
              <a:pathLst>
                <a:path w="151" h="202">
                  <a:moveTo>
                    <a:pt x="1" y="34"/>
                  </a:moveTo>
                  <a:lnTo>
                    <a:pt x="51" y="18"/>
                  </a:lnTo>
                  <a:cubicBezTo>
                    <a:pt x="84" y="51"/>
                    <a:pt x="34" y="51"/>
                    <a:pt x="34" y="68"/>
                  </a:cubicBezTo>
                  <a:cubicBezTo>
                    <a:pt x="84" y="34"/>
                    <a:pt x="51" y="101"/>
                    <a:pt x="67" y="84"/>
                  </a:cubicBezTo>
                  <a:cubicBezTo>
                    <a:pt x="84" y="68"/>
                    <a:pt x="101" y="1"/>
                    <a:pt x="151" y="18"/>
                  </a:cubicBezTo>
                  <a:cubicBezTo>
                    <a:pt x="134" y="34"/>
                    <a:pt x="118" y="51"/>
                    <a:pt x="101" y="84"/>
                  </a:cubicBezTo>
                  <a:cubicBezTo>
                    <a:pt x="101" y="118"/>
                    <a:pt x="134" y="101"/>
                    <a:pt x="134" y="118"/>
                  </a:cubicBezTo>
                  <a:cubicBezTo>
                    <a:pt x="84" y="201"/>
                    <a:pt x="34" y="135"/>
                    <a:pt x="1" y="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Google Shape;2187;p 2"/>
            <p:cNvSpPr/>
            <p:nvPr/>
          </p:nvSpPr>
          <p:spPr>
            <a:xfrm>
              <a:off x="4838760" y="2852280"/>
              <a:ext cx="12600" cy="14040"/>
            </a:xfrm>
            <a:custGeom>
              <a:avLst/>
              <a:gdLst/>
              <a:ahLst/>
              <a:cxnLst/>
              <a:rect l="l" t="t" r="r" b="b"/>
              <a:pathLst>
                <a:path w="201" h="235">
                  <a:moveTo>
                    <a:pt x="201" y="201"/>
                  </a:moveTo>
                  <a:cubicBezTo>
                    <a:pt x="184" y="201"/>
                    <a:pt x="167" y="234"/>
                    <a:pt x="151" y="217"/>
                  </a:cubicBezTo>
                  <a:cubicBezTo>
                    <a:pt x="151" y="184"/>
                    <a:pt x="84" y="184"/>
                    <a:pt x="67" y="167"/>
                  </a:cubicBezTo>
                  <a:cubicBezTo>
                    <a:pt x="84" y="117"/>
                    <a:pt x="50" y="84"/>
                    <a:pt x="50" y="67"/>
                  </a:cubicBezTo>
                  <a:cubicBezTo>
                    <a:pt x="34" y="67"/>
                    <a:pt x="34" y="84"/>
                    <a:pt x="0" y="84"/>
                  </a:cubicBezTo>
                  <a:cubicBezTo>
                    <a:pt x="0" y="34"/>
                    <a:pt x="34" y="0"/>
                    <a:pt x="84" y="17"/>
                  </a:cubicBezTo>
                  <a:cubicBezTo>
                    <a:pt x="117" y="100"/>
                    <a:pt x="151" y="117"/>
                    <a:pt x="201" y="2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Google Shape;2188;p 2"/>
            <p:cNvSpPr/>
            <p:nvPr/>
          </p:nvSpPr>
          <p:spPr>
            <a:xfrm>
              <a:off x="4700880" y="2786400"/>
              <a:ext cx="5040" cy="5760"/>
            </a:xfrm>
            <a:custGeom>
              <a:avLst/>
              <a:gdLst/>
              <a:ahLst/>
              <a:cxnLst/>
              <a:rect l="l" t="t" r="r" b="b"/>
              <a:pathLst>
                <a:path w="85" h="102">
                  <a:moveTo>
                    <a:pt x="1" y="84"/>
                  </a:moveTo>
                  <a:cubicBezTo>
                    <a:pt x="1" y="68"/>
                    <a:pt x="1" y="68"/>
                    <a:pt x="1" y="51"/>
                  </a:cubicBezTo>
                  <a:cubicBezTo>
                    <a:pt x="51" y="51"/>
                    <a:pt x="34" y="18"/>
                    <a:pt x="84" y="1"/>
                  </a:cubicBezTo>
                  <a:cubicBezTo>
                    <a:pt x="84" y="68"/>
                    <a:pt x="34" y="34"/>
                    <a:pt x="68" y="84"/>
                  </a:cubicBezTo>
                  <a:cubicBezTo>
                    <a:pt x="51" y="101"/>
                    <a:pt x="18" y="101"/>
                    <a:pt x="1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Google Shape;2189;p 2"/>
            <p:cNvSpPr/>
            <p:nvPr/>
          </p:nvSpPr>
          <p:spPr>
            <a:xfrm>
              <a:off x="4825800" y="2734920"/>
              <a:ext cx="6120" cy="3960"/>
            </a:xfrm>
            <a:custGeom>
              <a:avLst/>
              <a:gdLst/>
              <a:ahLst/>
              <a:cxnLst/>
              <a:rect l="l" t="t" r="r" b="b"/>
              <a:pathLst>
                <a:path w="102" h="68">
                  <a:moveTo>
                    <a:pt x="1" y="17"/>
                  </a:moveTo>
                  <a:lnTo>
                    <a:pt x="34" y="0"/>
                  </a:lnTo>
                  <a:cubicBezTo>
                    <a:pt x="34" y="50"/>
                    <a:pt x="101" y="17"/>
                    <a:pt x="84" y="67"/>
                  </a:cubicBezTo>
                  <a:cubicBezTo>
                    <a:pt x="34" y="67"/>
                    <a:pt x="18" y="34"/>
                    <a:pt x="1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Google Shape;2190;p 2"/>
            <p:cNvSpPr/>
            <p:nvPr/>
          </p:nvSpPr>
          <p:spPr>
            <a:xfrm>
              <a:off x="4624920" y="2750400"/>
              <a:ext cx="6120" cy="4680"/>
            </a:xfrm>
            <a:custGeom>
              <a:avLst/>
              <a:gdLst/>
              <a:ahLst/>
              <a:cxnLst/>
              <a:rect l="l" t="t" r="r" b="b"/>
              <a:pathLst>
                <a:path w="101" h="84">
                  <a:moveTo>
                    <a:pt x="67" y="0"/>
                  </a:moveTo>
                  <a:cubicBezTo>
                    <a:pt x="67" y="17"/>
                    <a:pt x="101" y="33"/>
                    <a:pt x="101" y="67"/>
                  </a:cubicBezTo>
                  <a:cubicBezTo>
                    <a:pt x="51" y="84"/>
                    <a:pt x="51" y="67"/>
                    <a:pt x="1" y="50"/>
                  </a:cubicBezTo>
                  <a:cubicBezTo>
                    <a:pt x="34" y="50"/>
                    <a:pt x="17" y="0"/>
                    <a:pt x="67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Google Shape;2191;p 2"/>
            <p:cNvSpPr/>
            <p:nvPr/>
          </p:nvSpPr>
          <p:spPr>
            <a:xfrm>
              <a:off x="4863240" y="2819520"/>
              <a:ext cx="6120" cy="3960"/>
            </a:xfrm>
            <a:custGeom>
              <a:avLst/>
              <a:gdLst/>
              <a:ahLst/>
              <a:cxnLst/>
              <a:rect l="l" t="t" r="r" b="b"/>
              <a:pathLst>
                <a:path w="101" h="68">
                  <a:moveTo>
                    <a:pt x="1" y="51"/>
                  </a:moveTo>
                  <a:cubicBezTo>
                    <a:pt x="51" y="34"/>
                    <a:pt x="67" y="17"/>
                    <a:pt x="67" y="0"/>
                  </a:cubicBezTo>
                  <a:cubicBezTo>
                    <a:pt x="84" y="17"/>
                    <a:pt x="84" y="34"/>
                    <a:pt x="101" y="34"/>
                  </a:cubicBezTo>
                  <a:cubicBezTo>
                    <a:pt x="51" y="51"/>
                    <a:pt x="67" y="34"/>
                    <a:pt x="51" y="67"/>
                  </a:cubicBezTo>
                  <a:cubicBezTo>
                    <a:pt x="51" y="34"/>
                    <a:pt x="17" y="67"/>
                    <a:pt x="1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Google Shape;2192;p 2"/>
            <p:cNvSpPr/>
            <p:nvPr/>
          </p:nvSpPr>
          <p:spPr>
            <a:xfrm>
              <a:off x="4805640" y="279972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68" h="51">
                  <a:moveTo>
                    <a:pt x="67" y="17"/>
                  </a:moveTo>
                  <a:cubicBezTo>
                    <a:pt x="50" y="33"/>
                    <a:pt x="34" y="50"/>
                    <a:pt x="0" y="33"/>
                  </a:cubicBezTo>
                  <a:cubicBezTo>
                    <a:pt x="34" y="33"/>
                    <a:pt x="50" y="0"/>
                    <a:pt x="67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Google Shape;2193;p 2"/>
            <p:cNvSpPr/>
            <p:nvPr/>
          </p:nvSpPr>
          <p:spPr>
            <a:xfrm>
              <a:off x="4812120" y="2822400"/>
              <a:ext cx="2880" cy="5040"/>
            </a:xfrm>
            <a:custGeom>
              <a:avLst/>
              <a:gdLst/>
              <a:ahLst/>
              <a:cxnLst/>
              <a:rect l="l" t="t" r="r" b="b"/>
              <a:pathLst>
                <a:path w="51" h="85">
                  <a:moveTo>
                    <a:pt x="1" y="67"/>
                  </a:moveTo>
                  <a:cubicBezTo>
                    <a:pt x="17" y="51"/>
                    <a:pt x="1" y="17"/>
                    <a:pt x="34" y="1"/>
                  </a:cubicBezTo>
                  <a:cubicBezTo>
                    <a:pt x="34" y="17"/>
                    <a:pt x="51" y="17"/>
                    <a:pt x="51" y="34"/>
                  </a:cubicBezTo>
                  <a:cubicBezTo>
                    <a:pt x="1" y="34"/>
                    <a:pt x="17" y="84"/>
                    <a:pt x="1" y="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Google Shape;2194;p 2"/>
            <p:cNvSpPr/>
            <p:nvPr/>
          </p:nvSpPr>
          <p:spPr>
            <a:xfrm>
              <a:off x="4840920" y="2812320"/>
              <a:ext cx="6120" cy="6840"/>
            </a:xfrm>
            <a:custGeom>
              <a:avLst/>
              <a:gdLst/>
              <a:ahLst/>
              <a:cxnLst/>
              <a:rect l="l" t="t" r="r" b="b"/>
              <a:pathLst>
                <a:path w="101" h="118">
                  <a:moveTo>
                    <a:pt x="17" y="101"/>
                  </a:moveTo>
                  <a:cubicBezTo>
                    <a:pt x="17" y="117"/>
                    <a:pt x="17" y="117"/>
                    <a:pt x="17" y="117"/>
                  </a:cubicBezTo>
                  <a:cubicBezTo>
                    <a:pt x="34" y="101"/>
                    <a:pt x="1" y="67"/>
                    <a:pt x="17" y="51"/>
                  </a:cubicBezTo>
                  <a:cubicBezTo>
                    <a:pt x="101" y="1"/>
                    <a:pt x="34" y="84"/>
                    <a:pt x="101" y="84"/>
                  </a:cubicBezTo>
                  <a:cubicBezTo>
                    <a:pt x="51" y="101"/>
                    <a:pt x="84" y="117"/>
                    <a:pt x="17" y="1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Google Shape;2195;p 2"/>
            <p:cNvSpPr/>
            <p:nvPr/>
          </p:nvSpPr>
          <p:spPr>
            <a:xfrm>
              <a:off x="4750920" y="2816280"/>
              <a:ext cx="5040" cy="3960"/>
            </a:xfrm>
            <a:custGeom>
              <a:avLst/>
              <a:gdLst/>
              <a:ahLst/>
              <a:cxnLst/>
              <a:rect l="l" t="t" r="r" b="b"/>
              <a:pathLst>
                <a:path w="84" h="68">
                  <a:moveTo>
                    <a:pt x="84" y="0"/>
                  </a:moveTo>
                  <a:cubicBezTo>
                    <a:pt x="67" y="34"/>
                    <a:pt x="84" y="67"/>
                    <a:pt x="17" y="67"/>
                  </a:cubicBezTo>
                  <a:cubicBezTo>
                    <a:pt x="0" y="34"/>
                    <a:pt x="50" y="0"/>
                    <a:pt x="84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Google Shape;2196;p 2"/>
            <p:cNvSpPr/>
            <p:nvPr/>
          </p:nvSpPr>
          <p:spPr>
            <a:xfrm>
              <a:off x="4800240" y="2772000"/>
              <a:ext cx="10440" cy="5760"/>
            </a:xfrm>
            <a:custGeom>
              <a:avLst/>
              <a:gdLst/>
              <a:ahLst/>
              <a:cxnLst/>
              <a:rect l="l" t="t" r="r" b="b"/>
              <a:pathLst>
                <a:path w="168" h="102">
                  <a:moveTo>
                    <a:pt x="118" y="68"/>
                  </a:moveTo>
                  <a:cubicBezTo>
                    <a:pt x="101" y="84"/>
                    <a:pt x="68" y="34"/>
                    <a:pt x="51" y="84"/>
                  </a:cubicBezTo>
                  <a:cubicBezTo>
                    <a:pt x="84" y="51"/>
                    <a:pt x="84" y="101"/>
                    <a:pt x="68" y="101"/>
                  </a:cubicBezTo>
                  <a:cubicBezTo>
                    <a:pt x="51" y="68"/>
                    <a:pt x="1" y="101"/>
                    <a:pt x="1" y="68"/>
                  </a:cubicBezTo>
                  <a:cubicBezTo>
                    <a:pt x="18" y="51"/>
                    <a:pt x="18" y="18"/>
                    <a:pt x="51" y="1"/>
                  </a:cubicBezTo>
                  <a:cubicBezTo>
                    <a:pt x="68" y="18"/>
                    <a:pt x="101" y="18"/>
                    <a:pt x="134" y="1"/>
                  </a:cubicBezTo>
                  <a:cubicBezTo>
                    <a:pt x="168" y="51"/>
                    <a:pt x="68" y="51"/>
                    <a:pt x="118" y="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Google Shape;2197;p 2"/>
            <p:cNvSpPr/>
            <p:nvPr/>
          </p:nvSpPr>
          <p:spPr>
            <a:xfrm>
              <a:off x="4858920" y="2887560"/>
              <a:ext cx="5040" cy="6840"/>
            </a:xfrm>
            <a:custGeom>
              <a:avLst/>
              <a:gdLst/>
              <a:ahLst/>
              <a:cxnLst/>
              <a:rect l="l" t="t" r="r" b="b"/>
              <a:pathLst>
                <a:path w="85" h="118">
                  <a:moveTo>
                    <a:pt x="17" y="34"/>
                  </a:moveTo>
                  <a:cubicBezTo>
                    <a:pt x="34" y="17"/>
                    <a:pt x="51" y="17"/>
                    <a:pt x="68" y="0"/>
                  </a:cubicBezTo>
                  <a:cubicBezTo>
                    <a:pt x="68" y="17"/>
                    <a:pt x="68" y="17"/>
                    <a:pt x="84" y="17"/>
                  </a:cubicBezTo>
                  <a:cubicBezTo>
                    <a:pt x="84" y="67"/>
                    <a:pt x="68" y="50"/>
                    <a:pt x="68" y="84"/>
                  </a:cubicBezTo>
                  <a:cubicBezTo>
                    <a:pt x="34" y="100"/>
                    <a:pt x="34" y="84"/>
                    <a:pt x="17" y="117"/>
                  </a:cubicBezTo>
                  <a:cubicBezTo>
                    <a:pt x="1" y="67"/>
                    <a:pt x="34" y="67"/>
                    <a:pt x="17" y="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Google Shape;2198;p 2"/>
            <p:cNvSpPr/>
            <p:nvPr/>
          </p:nvSpPr>
          <p:spPr>
            <a:xfrm>
              <a:off x="4811040" y="2828520"/>
              <a:ext cx="7200" cy="2880"/>
            </a:xfrm>
            <a:custGeom>
              <a:avLst/>
              <a:gdLst/>
              <a:ahLst/>
              <a:cxnLst/>
              <a:rect l="l" t="t" r="r" b="b"/>
              <a:pathLst>
                <a:path w="118" h="51">
                  <a:moveTo>
                    <a:pt x="51" y="51"/>
                  </a:moveTo>
                  <a:cubicBezTo>
                    <a:pt x="34" y="18"/>
                    <a:pt x="34" y="51"/>
                    <a:pt x="18" y="51"/>
                  </a:cubicBezTo>
                  <a:cubicBezTo>
                    <a:pt x="1" y="18"/>
                    <a:pt x="1" y="18"/>
                    <a:pt x="18" y="1"/>
                  </a:cubicBezTo>
                  <a:cubicBezTo>
                    <a:pt x="34" y="34"/>
                    <a:pt x="84" y="1"/>
                    <a:pt x="118" y="1"/>
                  </a:cubicBezTo>
                  <a:cubicBezTo>
                    <a:pt x="68" y="18"/>
                    <a:pt x="84" y="51"/>
                    <a:pt x="51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Google Shape;2199;p 2"/>
            <p:cNvSpPr/>
            <p:nvPr/>
          </p:nvSpPr>
          <p:spPr>
            <a:xfrm>
              <a:off x="4814280" y="2857680"/>
              <a:ext cx="5040" cy="5040"/>
            </a:xfrm>
            <a:custGeom>
              <a:avLst/>
              <a:gdLst/>
              <a:ahLst/>
              <a:cxnLst/>
              <a:rect l="l" t="t" r="r" b="b"/>
              <a:pathLst>
                <a:path w="84" h="85">
                  <a:moveTo>
                    <a:pt x="67" y="51"/>
                  </a:moveTo>
                  <a:lnTo>
                    <a:pt x="17" y="84"/>
                  </a:lnTo>
                  <a:cubicBezTo>
                    <a:pt x="0" y="51"/>
                    <a:pt x="0" y="34"/>
                    <a:pt x="0" y="1"/>
                  </a:cubicBezTo>
                  <a:cubicBezTo>
                    <a:pt x="33" y="1"/>
                    <a:pt x="84" y="17"/>
                    <a:pt x="67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Google Shape;2200;p 2"/>
            <p:cNvSpPr/>
            <p:nvPr/>
          </p:nvSpPr>
          <p:spPr>
            <a:xfrm>
              <a:off x="4777920" y="2869920"/>
              <a:ext cx="9360" cy="7920"/>
            </a:xfrm>
            <a:custGeom>
              <a:avLst/>
              <a:gdLst/>
              <a:ahLst/>
              <a:cxnLst/>
              <a:rect l="l" t="t" r="r" b="b"/>
              <a:pathLst>
                <a:path w="152" h="134">
                  <a:moveTo>
                    <a:pt x="151" y="67"/>
                  </a:moveTo>
                  <a:cubicBezTo>
                    <a:pt x="135" y="34"/>
                    <a:pt x="101" y="34"/>
                    <a:pt x="84" y="0"/>
                  </a:cubicBezTo>
                  <a:cubicBezTo>
                    <a:pt x="68" y="17"/>
                    <a:pt x="51" y="34"/>
                    <a:pt x="34" y="17"/>
                  </a:cubicBezTo>
                  <a:cubicBezTo>
                    <a:pt x="18" y="34"/>
                    <a:pt x="68" y="84"/>
                    <a:pt x="18" y="84"/>
                  </a:cubicBezTo>
                  <a:cubicBezTo>
                    <a:pt x="68" y="117"/>
                    <a:pt x="1" y="134"/>
                    <a:pt x="84" y="134"/>
                  </a:cubicBezTo>
                  <a:cubicBezTo>
                    <a:pt x="84" y="100"/>
                    <a:pt x="84" y="84"/>
                    <a:pt x="151" y="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Google Shape;2201;p 2"/>
            <p:cNvSpPr/>
            <p:nvPr/>
          </p:nvSpPr>
          <p:spPr>
            <a:xfrm>
              <a:off x="4774680" y="2867760"/>
              <a:ext cx="20160" cy="15120"/>
            </a:xfrm>
            <a:custGeom>
              <a:avLst/>
              <a:gdLst/>
              <a:ahLst/>
              <a:cxnLst/>
              <a:rect l="l" t="t" r="r" b="b"/>
              <a:pathLst>
                <a:path w="319" h="252">
                  <a:moveTo>
                    <a:pt x="268" y="168"/>
                  </a:moveTo>
                  <a:cubicBezTo>
                    <a:pt x="285" y="168"/>
                    <a:pt x="285" y="168"/>
                    <a:pt x="302" y="185"/>
                  </a:cubicBezTo>
                  <a:cubicBezTo>
                    <a:pt x="251" y="201"/>
                    <a:pt x="251" y="151"/>
                    <a:pt x="251" y="118"/>
                  </a:cubicBezTo>
                  <a:cubicBezTo>
                    <a:pt x="151" y="185"/>
                    <a:pt x="18" y="251"/>
                    <a:pt x="1" y="68"/>
                  </a:cubicBezTo>
                  <a:cubicBezTo>
                    <a:pt x="51" y="68"/>
                    <a:pt x="18" y="51"/>
                    <a:pt x="51" y="17"/>
                  </a:cubicBezTo>
                  <a:cubicBezTo>
                    <a:pt x="68" y="68"/>
                    <a:pt x="134" y="1"/>
                    <a:pt x="118" y="34"/>
                  </a:cubicBezTo>
                  <a:cubicBezTo>
                    <a:pt x="151" y="34"/>
                    <a:pt x="151" y="17"/>
                    <a:pt x="185" y="1"/>
                  </a:cubicBezTo>
                  <a:cubicBezTo>
                    <a:pt x="201" y="17"/>
                    <a:pt x="218" y="34"/>
                    <a:pt x="235" y="51"/>
                  </a:cubicBezTo>
                  <a:cubicBezTo>
                    <a:pt x="201" y="68"/>
                    <a:pt x="251" y="68"/>
                    <a:pt x="235" y="101"/>
                  </a:cubicBezTo>
                  <a:cubicBezTo>
                    <a:pt x="268" y="84"/>
                    <a:pt x="285" y="118"/>
                    <a:pt x="318" y="134"/>
                  </a:cubicBezTo>
                  <a:cubicBezTo>
                    <a:pt x="302" y="151"/>
                    <a:pt x="268" y="151"/>
                    <a:pt x="268" y="1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Google Shape;2202;p 2"/>
            <p:cNvSpPr/>
            <p:nvPr/>
          </p:nvSpPr>
          <p:spPr>
            <a:xfrm>
              <a:off x="4736160" y="2883240"/>
              <a:ext cx="16920" cy="12960"/>
            </a:xfrm>
            <a:custGeom>
              <a:avLst/>
              <a:gdLst/>
              <a:ahLst/>
              <a:cxnLst/>
              <a:rect l="l" t="t" r="r" b="b"/>
              <a:pathLst>
                <a:path w="268" h="218">
                  <a:moveTo>
                    <a:pt x="234" y="17"/>
                  </a:moveTo>
                  <a:cubicBezTo>
                    <a:pt x="251" y="34"/>
                    <a:pt x="251" y="34"/>
                    <a:pt x="268" y="51"/>
                  </a:cubicBezTo>
                  <a:cubicBezTo>
                    <a:pt x="251" y="67"/>
                    <a:pt x="217" y="67"/>
                    <a:pt x="251" y="101"/>
                  </a:cubicBezTo>
                  <a:cubicBezTo>
                    <a:pt x="217" y="101"/>
                    <a:pt x="201" y="134"/>
                    <a:pt x="167" y="134"/>
                  </a:cubicBezTo>
                  <a:cubicBezTo>
                    <a:pt x="167" y="201"/>
                    <a:pt x="151" y="184"/>
                    <a:pt x="101" y="218"/>
                  </a:cubicBezTo>
                  <a:cubicBezTo>
                    <a:pt x="101" y="184"/>
                    <a:pt x="67" y="201"/>
                    <a:pt x="50" y="218"/>
                  </a:cubicBezTo>
                  <a:lnTo>
                    <a:pt x="34" y="184"/>
                  </a:lnTo>
                  <a:cubicBezTo>
                    <a:pt x="50" y="167"/>
                    <a:pt x="67" y="167"/>
                    <a:pt x="67" y="151"/>
                  </a:cubicBezTo>
                  <a:cubicBezTo>
                    <a:pt x="50" y="167"/>
                    <a:pt x="50" y="151"/>
                    <a:pt x="34" y="151"/>
                  </a:cubicBezTo>
                  <a:cubicBezTo>
                    <a:pt x="50" y="134"/>
                    <a:pt x="67" y="117"/>
                    <a:pt x="67" y="101"/>
                  </a:cubicBezTo>
                  <a:cubicBezTo>
                    <a:pt x="50" y="117"/>
                    <a:pt x="34" y="117"/>
                    <a:pt x="34" y="134"/>
                  </a:cubicBezTo>
                  <a:cubicBezTo>
                    <a:pt x="17" y="117"/>
                    <a:pt x="17" y="117"/>
                    <a:pt x="0" y="117"/>
                  </a:cubicBezTo>
                  <a:cubicBezTo>
                    <a:pt x="17" y="34"/>
                    <a:pt x="67" y="84"/>
                    <a:pt x="151" y="0"/>
                  </a:cubicBezTo>
                  <a:cubicBezTo>
                    <a:pt x="184" y="17"/>
                    <a:pt x="184" y="67"/>
                    <a:pt x="234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Google Shape;2203;p 2"/>
            <p:cNvSpPr/>
            <p:nvPr/>
          </p:nvSpPr>
          <p:spPr>
            <a:xfrm>
              <a:off x="4831200" y="2817360"/>
              <a:ext cx="9360" cy="6840"/>
            </a:xfrm>
            <a:custGeom>
              <a:avLst/>
              <a:gdLst/>
              <a:ahLst/>
              <a:cxnLst/>
              <a:rect l="l" t="t" r="r" b="b"/>
              <a:pathLst>
                <a:path w="151" h="117">
                  <a:moveTo>
                    <a:pt x="117" y="100"/>
                  </a:moveTo>
                  <a:cubicBezTo>
                    <a:pt x="84" y="117"/>
                    <a:pt x="17" y="84"/>
                    <a:pt x="50" y="84"/>
                  </a:cubicBezTo>
                  <a:cubicBezTo>
                    <a:pt x="50" y="84"/>
                    <a:pt x="50" y="84"/>
                    <a:pt x="67" y="84"/>
                  </a:cubicBezTo>
                  <a:cubicBezTo>
                    <a:pt x="67" y="67"/>
                    <a:pt x="0" y="67"/>
                    <a:pt x="17" y="50"/>
                  </a:cubicBezTo>
                  <a:cubicBezTo>
                    <a:pt x="50" y="33"/>
                    <a:pt x="101" y="33"/>
                    <a:pt x="151" y="0"/>
                  </a:cubicBezTo>
                  <a:cubicBezTo>
                    <a:pt x="134" y="67"/>
                    <a:pt x="84" y="50"/>
                    <a:pt x="117" y="10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Google Shape;2204;p 2"/>
            <p:cNvSpPr/>
            <p:nvPr/>
          </p:nvSpPr>
          <p:spPr>
            <a:xfrm>
              <a:off x="4808880" y="2854440"/>
              <a:ext cx="6120" cy="3960"/>
            </a:xfrm>
            <a:custGeom>
              <a:avLst/>
              <a:gdLst/>
              <a:ahLst/>
              <a:cxnLst/>
              <a:rect l="l" t="t" r="r" b="b"/>
              <a:pathLst>
                <a:path w="101" h="68">
                  <a:moveTo>
                    <a:pt x="17" y="17"/>
                  </a:moveTo>
                  <a:cubicBezTo>
                    <a:pt x="34" y="51"/>
                    <a:pt x="34" y="1"/>
                    <a:pt x="51" y="1"/>
                  </a:cubicBezTo>
                  <a:cubicBezTo>
                    <a:pt x="51" y="17"/>
                    <a:pt x="101" y="17"/>
                    <a:pt x="84" y="51"/>
                  </a:cubicBezTo>
                  <a:cubicBezTo>
                    <a:pt x="51" y="67"/>
                    <a:pt x="0" y="34"/>
                    <a:pt x="17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Google Shape;2205;p 2"/>
            <p:cNvSpPr/>
            <p:nvPr/>
          </p:nvSpPr>
          <p:spPr>
            <a:xfrm>
              <a:off x="4858200" y="2864880"/>
              <a:ext cx="7200" cy="5760"/>
            </a:xfrm>
            <a:custGeom>
              <a:avLst/>
              <a:gdLst/>
              <a:ahLst/>
              <a:cxnLst/>
              <a:rect l="l" t="t" r="r" b="b"/>
              <a:pathLst>
                <a:path w="118" h="101">
                  <a:moveTo>
                    <a:pt x="17" y="101"/>
                  </a:moveTo>
                  <a:lnTo>
                    <a:pt x="0" y="67"/>
                  </a:lnTo>
                  <a:cubicBezTo>
                    <a:pt x="33" y="51"/>
                    <a:pt x="50" y="17"/>
                    <a:pt x="84" y="1"/>
                  </a:cubicBezTo>
                  <a:cubicBezTo>
                    <a:pt x="100" y="17"/>
                    <a:pt x="100" y="17"/>
                    <a:pt x="117" y="34"/>
                  </a:cubicBezTo>
                  <a:cubicBezTo>
                    <a:pt x="50" y="51"/>
                    <a:pt x="67" y="101"/>
                    <a:pt x="17" y="1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Google Shape;2206;p 2"/>
            <p:cNvSpPr/>
            <p:nvPr/>
          </p:nvSpPr>
          <p:spPr>
            <a:xfrm>
              <a:off x="4811040" y="2889720"/>
              <a:ext cx="6120" cy="10080"/>
            </a:xfrm>
            <a:custGeom>
              <a:avLst/>
              <a:gdLst/>
              <a:ahLst/>
              <a:cxnLst/>
              <a:rect l="l" t="t" r="r" b="b"/>
              <a:pathLst>
                <a:path w="102" h="168">
                  <a:moveTo>
                    <a:pt x="101" y="101"/>
                  </a:moveTo>
                  <a:cubicBezTo>
                    <a:pt x="68" y="67"/>
                    <a:pt x="51" y="84"/>
                    <a:pt x="84" y="67"/>
                  </a:cubicBezTo>
                  <a:cubicBezTo>
                    <a:pt x="51" y="67"/>
                    <a:pt x="34" y="1"/>
                    <a:pt x="1" y="17"/>
                  </a:cubicBezTo>
                  <a:cubicBezTo>
                    <a:pt x="34" y="51"/>
                    <a:pt x="1" y="101"/>
                    <a:pt x="1" y="151"/>
                  </a:cubicBezTo>
                  <a:cubicBezTo>
                    <a:pt x="51" y="168"/>
                    <a:pt x="84" y="118"/>
                    <a:pt x="101" y="1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Google Shape;2207;p 2"/>
            <p:cNvSpPr/>
            <p:nvPr/>
          </p:nvSpPr>
          <p:spPr>
            <a:xfrm>
              <a:off x="4798080" y="2893680"/>
              <a:ext cx="5040" cy="3960"/>
            </a:xfrm>
            <a:custGeom>
              <a:avLst/>
              <a:gdLst/>
              <a:ahLst/>
              <a:cxnLst/>
              <a:rect l="l" t="t" r="r" b="b"/>
              <a:pathLst>
                <a:path w="84" h="68">
                  <a:moveTo>
                    <a:pt x="34" y="0"/>
                  </a:moveTo>
                  <a:cubicBezTo>
                    <a:pt x="0" y="17"/>
                    <a:pt x="51" y="67"/>
                    <a:pt x="84" y="51"/>
                  </a:cubicBezTo>
                  <a:cubicBezTo>
                    <a:pt x="67" y="34"/>
                    <a:pt x="51" y="34"/>
                    <a:pt x="34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Google Shape;2208;p 2"/>
            <p:cNvSpPr/>
            <p:nvPr/>
          </p:nvSpPr>
          <p:spPr>
            <a:xfrm>
              <a:off x="4788360" y="2879280"/>
              <a:ext cx="40320" cy="27720"/>
            </a:xfrm>
            <a:custGeom>
              <a:avLst/>
              <a:gdLst/>
              <a:ahLst/>
              <a:cxnLst/>
              <a:rect l="l" t="t" r="r" b="b"/>
              <a:pathLst>
                <a:path w="635" h="452">
                  <a:moveTo>
                    <a:pt x="418" y="335"/>
                  </a:moveTo>
                  <a:cubicBezTo>
                    <a:pt x="434" y="335"/>
                    <a:pt x="434" y="335"/>
                    <a:pt x="451" y="351"/>
                  </a:cubicBezTo>
                  <a:cubicBezTo>
                    <a:pt x="384" y="335"/>
                    <a:pt x="317" y="385"/>
                    <a:pt x="251" y="385"/>
                  </a:cubicBezTo>
                  <a:cubicBezTo>
                    <a:pt x="234" y="368"/>
                    <a:pt x="267" y="335"/>
                    <a:pt x="234" y="335"/>
                  </a:cubicBezTo>
                  <a:cubicBezTo>
                    <a:pt x="217" y="418"/>
                    <a:pt x="117" y="402"/>
                    <a:pt x="117" y="452"/>
                  </a:cubicBezTo>
                  <a:cubicBezTo>
                    <a:pt x="117" y="418"/>
                    <a:pt x="67" y="418"/>
                    <a:pt x="100" y="402"/>
                  </a:cubicBezTo>
                  <a:cubicBezTo>
                    <a:pt x="100" y="402"/>
                    <a:pt x="134" y="402"/>
                    <a:pt x="134" y="385"/>
                  </a:cubicBezTo>
                  <a:cubicBezTo>
                    <a:pt x="117" y="402"/>
                    <a:pt x="100" y="385"/>
                    <a:pt x="84" y="368"/>
                  </a:cubicBezTo>
                  <a:cubicBezTo>
                    <a:pt x="117" y="368"/>
                    <a:pt x="134" y="351"/>
                    <a:pt x="134" y="335"/>
                  </a:cubicBezTo>
                  <a:cubicBezTo>
                    <a:pt x="117" y="318"/>
                    <a:pt x="100" y="285"/>
                    <a:pt x="84" y="251"/>
                  </a:cubicBezTo>
                  <a:cubicBezTo>
                    <a:pt x="84" y="251"/>
                    <a:pt x="67" y="285"/>
                    <a:pt x="50" y="268"/>
                  </a:cubicBezTo>
                  <a:cubicBezTo>
                    <a:pt x="50" y="234"/>
                    <a:pt x="17" y="151"/>
                    <a:pt x="0" y="168"/>
                  </a:cubicBezTo>
                  <a:cubicBezTo>
                    <a:pt x="17" y="151"/>
                    <a:pt x="17" y="134"/>
                    <a:pt x="17" y="134"/>
                  </a:cubicBezTo>
                  <a:cubicBezTo>
                    <a:pt x="50" y="134"/>
                    <a:pt x="17" y="184"/>
                    <a:pt x="50" y="184"/>
                  </a:cubicBezTo>
                  <a:cubicBezTo>
                    <a:pt x="50" y="168"/>
                    <a:pt x="84" y="151"/>
                    <a:pt x="50" y="118"/>
                  </a:cubicBezTo>
                  <a:cubicBezTo>
                    <a:pt x="84" y="118"/>
                    <a:pt x="134" y="101"/>
                    <a:pt x="150" y="118"/>
                  </a:cubicBezTo>
                  <a:cubicBezTo>
                    <a:pt x="150" y="118"/>
                    <a:pt x="150" y="134"/>
                    <a:pt x="134" y="134"/>
                  </a:cubicBezTo>
                  <a:cubicBezTo>
                    <a:pt x="201" y="134"/>
                    <a:pt x="251" y="151"/>
                    <a:pt x="267" y="118"/>
                  </a:cubicBezTo>
                  <a:cubicBezTo>
                    <a:pt x="267" y="151"/>
                    <a:pt x="284" y="168"/>
                    <a:pt x="317" y="168"/>
                  </a:cubicBezTo>
                  <a:cubicBezTo>
                    <a:pt x="334" y="151"/>
                    <a:pt x="334" y="151"/>
                    <a:pt x="334" y="134"/>
                  </a:cubicBezTo>
                  <a:cubicBezTo>
                    <a:pt x="301" y="101"/>
                    <a:pt x="284" y="118"/>
                    <a:pt x="251" y="67"/>
                  </a:cubicBezTo>
                  <a:cubicBezTo>
                    <a:pt x="301" y="51"/>
                    <a:pt x="317" y="34"/>
                    <a:pt x="351" y="1"/>
                  </a:cubicBezTo>
                  <a:cubicBezTo>
                    <a:pt x="384" y="17"/>
                    <a:pt x="384" y="84"/>
                    <a:pt x="351" y="84"/>
                  </a:cubicBezTo>
                  <a:cubicBezTo>
                    <a:pt x="401" y="84"/>
                    <a:pt x="434" y="118"/>
                    <a:pt x="485" y="134"/>
                  </a:cubicBezTo>
                  <a:cubicBezTo>
                    <a:pt x="468" y="101"/>
                    <a:pt x="501" y="118"/>
                    <a:pt x="518" y="101"/>
                  </a:cubicBezTo>
                  <a:cubicBezTo>
                    <a:pt x="501" y="101"/>
                    <a:pt x="518" y="101"/>
                    <a:pt x="518" y="67"/>
                  </a:cubicBezTo>
                  <a:cubicBezTo>
                    <a:pt x="535" y="67"/>
                    <a:pt x="551" y="84"/>
                    <a:pt x="568" y="84"/>
                  </a:cubicBezTo>
                  <a:cubicBezTo>
                    <a:pt x="568" y="67"/>
                    <a:pt x="551" y="51"/>
                    <a:pt x="585" y="34"/>
                  </a:cubicBezTo>
                  <a:cubicBezTo>
                    <a:pt x="602" y="34"/>
                    <a:pt x="635" y="67"/>
                    <a:pt x="635" y="101"/>
                  </a:cubicBezTo>
                  <a:cubicBezTo>
                    <a:pt x="551" y="118"/>
                    <a:pt x="618" y="184"/>
                    <a:pt x="585" y="184"/>
                  </a:cubicBezTo>
                  <a:cubicBezTo>
                    <a:pt x="618" y="184"/>
                    <a:pt x="602" y="201"/>
                    <a:pt x="618" y="218"/>
                  </a:cubicBezTo>
                  <a:cubicBezTo>
                    <a:pt x="602" y="218"/>
                    <a:pt x="602" y="234"/>
                    <a:pt x="602" y="234"/>
                  </a:cubicBezTo>
                  <a:cubicBezTo>
                    <a:pt x="585" y="234"/>
                    <a:pt x="585" y="201"/>
                    <a:pt x="568" y="201"/>
                  </a:cubicBezTo>
                  <a:cubicBezTo>
                    <a:pt x="585" y="218"/>
                    <a:pt x="568" y="234"/>
                    <a:pt x="568" y="234"/>
                  </a:cubicBezTo>
                  <a:cubicBezTo>
                    <a:pt x="618" y="218"/>
                    <a:pt x="551" y="268"/>
                    <a:pt x="602" y="268"/>
                  </a:cubicBezTo>
                  <a:cubicBezTo>
                    <a:pt x="551" y="335"/>
                    <a:pt x="501" y="285"/>
                    <a:pt x="434" y="301"/>
                  </a:cubicBezTo>
                  <a:cubicBezTo>
                    <a:pt x="418" y="318"/>
                    <a:pt x="418" y="318"/>
                    <a:pt x="418" y="33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Google Shape;2209;p 2"/>
            <p:cNvSpPr/>
            <p:nvPr/>
          </p:nvSpPr>
          <p:spPr>
            <a:xfrm>
              <a:off x="4861080" y="287100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68" h="52">
                  <a:moveTo>
                    <a:pt x="0" y="51"/>
                  </a:moveTo>
                  <a:cubicBezTo>
                    <a:pt x="0" y="34"/>
                    <a:pt x="17" y="18"/>
                    <a:pt x="34" y="1"/>
                  </a:cubicBezTo>
                  <a:cubicBezTo>
                    <a:pt x="67" y="34"/>
                    <a:pt x="34" y="51"/>
                    <a:pt x="0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Google Shape;2210;p 2"/>
            <p:cNvSpPr/>
            <p:nvPr/>
          </p:nvSpPr>
          <p:spPr>
            <a:xfrm>
              <a:off x="4804560" y="2853360"/>
              <a:ext cx="2880" cy="3960"/>
            </a:xfrm>
            <a:custGeom>
              <a:avLst/>
              <a:gdLst/>
              <a:ahLst/>
              <a:cxnLst/>
              <a:rect l="l" t="t" r="r" b="b"/>
              <a:pathLst>
                <a:path w="51" h="68">
                  <a:moveTo>
                    <a:pt x="34" y="68"/>
                  </a:moveTo>
                  <a:cubicBezTo>
                    <a:pt x="34" y="51"/>
                    <a:pt x="17" y="51"/>
                    <a:pt x="1" y="34"/>
                  </a:cubicBezTo>
                  <a:cubicBezTo>
                    <a:pt x="17" y="34"/>
                    <a:pt x="34" y="34"/>
                    <a:pt x="34" y="18"/>
                  </a:cubicBezTo>
                  <a:cubicBezTo>
                    <a:pt x="34" y="18"/>
                    <a:pt x="17" y="18"/>
                    <a:pt x="34" y="1"/>
                  </a:cubicBezTo>
                  <a:cubicBezTo>
                    <a:pt x="51" y="18"/>
                    <a:pt x="51" y="51"/>
                    <a:pt x="34" y="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Google Shape;2211;p 2"/>
            <p:cNvSpPr/>
            <p:nvPr/>
          </p:nvSpPr>
          <p:spPr>
            <a:xfrm>
              <a:off x="4851720" y="2868840"/>
              <a:ext cx="12600" cy="11880"/>
            </a:xfrm>
            <a:custGeom>
              <a:avLst/>
              <a:gdLst/>
              <a:ahLst/>
              <a:cxnLst/>
              <a:rect l="l" t="t" r="r" b="b"/>
              <a:pathLst>
                <a:path w="202" h="201">
                  <a:moveTo>
                    <a:pt x="34" y="184"/>
                  </a:moveTo>
                  <a:cubicBezTo>
                    <a:pt x="51" y="168"/>
                    <a:pt x="34" y="184"/>
                    <a:pt x="18" y="168"/>
                  </a:cubicBezTo>
                  <a:cubicBezTo>
                    <a:pt x="34" y="134"/>
                    <a:pt x="18" y="117"/>
                    <a:pt x="1" y="84"/>
                  </a:cubicBezTo>
                  <a:cubicBezTo>
                    <a:pt x="68" y="67"/>
                    <a:pt x="34" y="51"/>
                    <a:pt x="18" y="17"/>
                  </a:cubicBezTo>
                  <a:cubicBezTo>
                    <a:pt x="68" y="0"/>
                    <a:pt x="84" y="17"/>
                    <a:pt x="101" y="51"/>
                  </a:cubicBezTo>
                  <a:cubicBezTo>
                    <a:pt x="201" y="51"/>
                    <a:pt x="84" y="67"/>
                    <a:pt x="118" y="101"/>
                  </a:cubicBezTo>
                  <a:cubicBezTo>
                    <a:pt x="68" y="84"/>
                    <a:pt x="68" y="201"/>
                    <a:pt x="34" y="1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Google Shape;2212;p 2"/>
            <p:cNvSpPr/>
            <p:nvPr/>
          </p:nvSpPr>
          <p:spPr>
            <a:xfrm>
              <a:off x="4829040" y="2890440"/>
              <a:ext cx="3960" cy="3960"/>
            </a:xfrm>
            <a:custGeom>
              <a:avLst/>
              <a:gdLst/>
              <a:ahLst/>
              <a:cxnLst/>
              <a:rect l="l" t="t" r="r" b="b"/>
              <a:pathLst>
                <a:path w="68" h="68">
                  <a:moveTo>
                    <a:pt x="68" y="17"/>
                  </a:moveTo>
                  <a:cubicBezTo>
                    <a:pt x="51" y="17"/>
                    <a:pt x="68" y="34"/>
                    <a:pt x="51" y="50"/>
                  </a:cubicBezTo>
                  <a:cubicBezTo>
                    <a:pt x="18" y="67"/>
                    <a:pt x="1" y="50"/>
                    <a:pt x="1" y="17"/>
                  </a:cubicBezTo>
                  <a:cubicBezTo>
                    <a:pt x="18" y="17"/>
                    <a:pt x="51" y="0"/>
                    <a:pt x="68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Google Shape;2213;p 2"/>
            <p:cNvSpPr/>
            <p:nvPr/>
          </p:nvSpPr>
          <p:spPr>
            <a:xfrm>
              <a:off x="4745880" y="2843280"/>
              <a:ext cx="10440" cy="11160"/>
            </a:xfrm>
            <a:custGeom>
              <a:avLst/>
              <a:gdLst/>
              <a:ahLst/>
              <a:cxnLst/>
              <a:rect l="l" t="t" r="r" b="b"/>
              <a:pathLst>
                <a:path w="168" h="185">
                  <a:moveTo>
                    <a:pt x="134" y="185"/>
                  </a:moveTo>
                  <a:cubicBezTo>
                    <a:pt x="101" y="185"/>
                    <a:pt x="84" y="185"/>
                    <a:pt x="51" y="185"/>
                  </a:cubicBezTo>
                  <a:cubicBezTo>
                    <a:pt x="118" y="168"/>
                    <a:pt x="67" y="168"/>
                    <a:pt x="51" y="134"/>
                  </a:cubicBezTo>
                  <a:cubicBezTo>
                    <a:pt x="84" y="101"/>
                    <a:pt x="101" y="118"/>
                    <a:pt x="84" y="68"/>
                  </a:cubicBezTo>
                  <a:cubicBezTo>
                    <a:pt x="84" y="68"/>
                    <a:pt x="67" y="68"/>
                    <a:pt x="51" y="51"/>
                  </a:cubicBezTo>
                  <a:cubicBezTo>
                    <a:pt x="67" y="68"/>
                    <a:pt x="51" y="68"/>
                    <a:pt x="34" y="84"/>
                  </a:cubicBezTo>
                  <a:cubicBezTo>
                    <a:pt x="34" y="51"/>
                    <a:pt x="1" y="68"/>
                    <a:pt x="1" y="34"/>
                  </a:cubicBezTo>
                  <a:cubicBezTo>
                    <a:pt x="17" y="17"/>
                    <a:pt x="34" y="17"/>
                    <a:pt x="51" y="1"/>
                  </a:cubicBezTo>
                  <a:cubicBezTo>
                    <a:pt x="84" y="68"/>
                    <a:pt x="168" y="84"/>
                    <a:pt x="134" y="18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Google Shape;2214;p 2"/>
            <p:cNvSpPr/>
            <p:nvPr/>
          </p:nvSpPr>
          <p:spPr>
            <a:xfrm>
              <a:off x="4806720" y="2821320"/>
              <a:ext cx="3960" cy="3960"/>
            </a:xfrm>
            <a:custGeom>
              <a:avLst/>
              <a:gdLst/>
              <a:ahLst/>
              <a:cxnLst/>
              <a:rect l="l" t="t" r="r" b="b"/>
              <a:pathLst>
                <a:path w="67" h="68">
                  <a:moveTo>
                    <a:pt x="17" y="18"/>
                  </a:moveTo>
                  <a:cubicBezTo>
                    <a:pt x="17" y="34"/>
                    <a:pt x="17" y="34"/>
                    <a:pt x="33" y="34"/>
                  </a:cubicBezTo>
                  <a:cubicBezTo>
                    <a:pt x="33" y="18"/>
                    <a:pt x="17" y="18"/>
                    <a:pt x="33" y="1"/>
                  </a:cubicBezTo>
                  <a:cubicBezTo>
                    <a:pt x="33" y="34"/>
                    <a:pt x="67" y="1"/>
                    <a:pt x="67" y="18"/>
                  </a:cubicBezTo>
                  <a:cubicBezTo>
                    <a:pt x="33" y="34"/>
                    <a:pt x="0" y="68"/>
                    <a:pt x="17" y="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Google Shape;2215;p 2"/>
            <p:cNvSpPr/>
            <p:nvPr/>
          </p:nvSpPr>
          <p:spPr>
            <a:xfrm>
              <a:off x="4787280" y="2811240"/>
              <a:ext cx="5040" cy="3960"/>
            </a:xfrm>
            <a:custGeom>
              <a:avLst/>
              <a:gdLst/>
              <a:ahLst/>
              <a:cxnLst/>
              <a:rect l="l" t="t" r="r" b="b"/>
              <a:pathLst>
                <a:path w="84" h="68">
                  <a:moveTo>
                    <a:pt x="84" y="18"/>
                  </a:moveTo>
                  <a:cubicBezTo>
                    <a:pt x="67" y="34"/>
                    <a:pt x="34" y="68"/>
                    <a:pt x="17" y="68"/>
                  </a:cubicBezTo>
                  <a:lnTo>
                    <a:pt x="0" y="34"/>
                  </a:lnTo>
                  <a:cubicBezTo>
                    <a:pt x="34" y="1"/>
                    <a:pt x="67" y="1"/>
                    <a:pt x="84" y="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Google Shape;2216;p 2"/>
            <p:cNvSpPr/>
            <p:nvPr/>
          </p:nvSpPr>
          <p:spPr>
            <a:xfrm>
              <a:off x="4799160" y="2837880"/>
              <a:ext cx="3960" cy="3960"/>
            </a:xfrm>
            <a:custGeom>
              <a:avLst/>
              <a:gdLst/>
              <a:ahLst/>
              <a:cxnLst/>
              <a:rect l="l" t="t" r="r" b="b"/>
              <a:pathLst>
                <a:path w="67" h="68">
                  <a:moveTo>
                    <a:pt x="67" y="17"/>
                  </a:moveTo>
                  <a:cubicBezTo>
                    <a:pt x="50" y="34"/>
                    <a:pt x="34" y="50"/>
                    <a:pt x="17" y="67"/>
                  </a:cubicBezTo>
                  <a:lnTo>
                    <a:pt x="0" y="34"/>
                  </a:lnTo>
                  <a:cubicBezTo>
                    <a:pt x="17" y="17"/>
                    <a:pt x="67" y="0"/>
                    <a:pt x="67" y="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Google Shape;2217;p 2"/>
            <p:cNvSpPr/>
            <p:nvPr/>
          </p:nvSpPr>
          <p:spPr>
            <a:xfrm>
              <a:off x="4773600" y="2851560"/>
              <a:ext cx="2880" cy="3960"/>
            </a:xfrm>
            <a:custGeom>
              <a:avLst/>
              <a:gdLst/>
              <a:ahLst/>
              <a:cxnLst/>
              <a:rect l="l" t="t" r="r" b="b"/>
              <a:pathLst>
                <a:path w="51" h="68">
                  <a:moveTo>
                    <a:pt x="17" y="0"/>
                  </a:moveTo>
                  <a:cubicBezTo>
                    <a:pt x="50" y="17"/>
                    <a:pt x="34" y="51"/>
                    <a:pt x="0" y="67"/>
                  </a:cubicBezTo>
                  <a:cubicBezTo>
                    <a:pt x="0" y="34"/>
                    <a:pt x="0" y="17"/>
                    <a:pt x="17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Google Shape;2218;p 2"/>
            <p:cNvSpPr/>
            <p:nvPr/>
          </p:nvSpPr>
          <p:spPr>
            <a:xfrm>
              <a:off x="4843080" y="2814120"/>
              <a:ext cx="19080" cy="12240"/>
            </a:xfrm>
            <a:custGeom>
              <a:avLst/>
              <a:gdLst/>
              <a:ahLst/>
              <a:cxnLst/>
              <a:rect l="l" t="t" r="r" b="b"/>
              <a:pathLst>
                <a:path w="301" h="202">
                  <a:moveTo>
                    <a:pt x="234" y="51"/>
                  </a:moveTo>
                  <a:cubicBezTo>
                    <a:pt x="201" y="68"/>
                    <a:pt x="184" y="84"/>
                    <a:pt x="151" y="118"/>
                  </a:cubicBezTo>
                  <a:cubicBezTo>
                    <a:pt x="134" y="118"/>
                    <a:pt x="134" y="84"/>
                    <a:pt x="100" y="101"/>
                  </a:cubicBezTo>
                  <a:cubicBezTo>
                    <a:pt x="67" y="135"/>
                    <a:pt x="100" y="185"/>
                    <a:pt x="34" y="201"/>
                  </a:cubicBezTo>
                  <a:cubicBezTo>
                    <a:pt x="50" y="168"/>
                    <a:pt x="0" y="168"/>
                    <a:pt x="34" y="135"/>
                  </a:cubicBezTo>
                  <a:cubicBezTo>
                    <a:pt x="34" y="168"/>
                    <a:pt x="50" y="118"/>
                    <a:pt x="67" y="135"/>
                  </a:cubicBezTo>
                  <a:cubicBezTo>
                    <a:pt x="67" y="101"/>
                    <a:pt x="100" y="84"/>
                    <a:pt x="117" y="51"/>
                  </a:cubicBezTo>
                  <a:cubicBezTo>
                    <a:pt x="134" y="84"/>
                    <a:pt x="167" y="68"/>
                    <a:pt x="184" y="68"/>
                  </a:cubicBezTo>
                  <a:cubicBezTo>
                    <a:pt x="184" y="51"/>
                    <a:pt x="201" y="51"/>
                    <a:pt x="184" y="34"/>
                  </a:cubicBezTo>
                  <a:cubicBezTo>
                    <a:pt x="217" y="34"/>
                    <a:pt x="201" y="1"/>
                    <a:pt x="234" y="1"/>
                  </a:cubicBezTo>
                  <a:cubicBezTo>
                    <a:pt x="217" y="34"/>
                    <a:pt x="234" y="34"/>
                    <a:pt x="284" y="18"/>
                  </a:cubicBezTo>
                  <a:cubicBezTo>
                    <a:pt x="301" y="51"/>
                    <a:pt x="267" y="68"/>
                    <a:pt x="267" y="101"/>
                  </a:cubicBezTo>
                  <a:cubicBezTo>
                    <a:pt x="267" y="84"/>
                    <a:pt x="234" y="84"/>
                    <a:pt x="234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Google Shape;2219;p 2"/>
            <p:cNvSpPr/>
            <p:nvPr/>
          </p:nvSpPr>
          <p:spPr>
            <a:xfrm>
              <a:off x="4815360" y="2768040"/>
              <a:ext cx="5040" cy="2880"/>
            </a:xfrm>
            <a:custGeom>
              <a:avLst/>
              <a:gdLst/>
              <a:ahLst/>
              <a:cxnLst/>
              <a:rect l="l" t="t" r="r" b="b"/>
              <a:pathLst>
                <a:path w="85" h="51">
                  <a:moveTo>
                    <a:pt x="84" y="0"/>
                  </a:moveTo>
                  <a:cubicBezTo>
                    <a:pt x="84" y="17"/>
                    <a:pt x="84" y="33"/>
                    <a:pt x="68" y="50"/>
                  </a:cubicBezTo>
                  <a:cubicBezTo>
                    <a:pt x="68" y="17"/>
                    <a:pt x="1" y="50"/>
                    <a:pt x="34" y="17"/>
                  </a:cubicBezTo>
                  <a:cubicBezTo>
                    <a:pt x="34" y="33"/>
                    <a:pt x="51" y="33"/>
                    <a:pt x="51" y="33"/>
                  </a:cubicBezTo>
                  <a:cubicBezTo>
                    <a:pt x="51" y="17"/>
                    <a:pt x="68" y="17"/>
                    <a:pt x="84" y="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Google Shape;2220;p 2"/>
            <p:cNvSpPr/>
            <p:nvPr/>
          </p:nvSpPr>
          <p:spPr>
            <a:xfrm>
              <a:off x="4698720" y="2873160"/>
              <a:ext cx="10440" cy="10080"/>
            </a:xfrm>
            <a:custGeom>
              <a:avLst/>
              <a:gdLst/>
              <a:ahLst/>
              <a:cxnLst/>
              <a:rect l="l" t="t" r="r" b="b"/>
              <a:pathLst>
                <a:path w="168" h="168">
                  <a:moveTo>
                    <a:pt x="84" y="50"/>
                  </a:moveTo>
                  <a:cubicBezTo>
                    <a:pt x="101" y="101"/>
                    <a:pt x="34" y="117"/>
                    <a:pt x="67" y="167"/>
                  </a:cubicBezTo>
                  <a:cubicBezTo>
                    <a:pt x="34" y="167"/>
                    <a:pt x="17" y="134"/>
                    <a:pt x="0" y="134"/>
                  </a:cubicBezTo>
                  <a:cubicBezTo>
                    <a:pt x="34" y="117"/>
                    <a:pt x="51" y="50"/>
                    <a:pt x="67" y="0"/>
                  </a:cubicBezTo>
                  <a:cubicBezTo>
                    <a:pt x="84" y="34"/>
                    <a:pt x="168" y="67"/>
                    <a:pt x="84" y="5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Google Shape;2221;p 2"/>
            <p:cNvSpPr/>
            <p:nvPr/>
          </p:nvSpPr>
          <p:spPr>
            <a:xfrm>
              <a:off x="4863240" y="2826720"/>
              <a:ext cx="3960" cy="3960"/>
            </a:xfrm>
            <a:custGeom>
              <a:avLst/>
              <a:gdLst/>
              <a:ahLst/>
              <a:cxnLst/>
              <a:rect l="l" t="t" r="r" b="b"/>
              <a:pathLst>
                <a:path w="68" h="68">
                  <a:moveTo>
                    <a:pt x="1" y="67"/>
                  </a:moveTo>
                  <a:cubicBezTo>
                    <a:pt x="1" y="34"/>
                    <a:pt x="1" y="34"/>
                    <a:pt x="1" y="0"/>
                  </a:cubicBezTo>
                  <a:cubicBezTo>
                    <a:pt x="17" y="0"/>
                    <a:pt x="34" y="0"/>
                    <a:pt x="51" y="0"/>
                  </a:cubicBezTo>
                  <a:cubicBezTo>
                    <a:pt x="67" y="34"/>
                    <a:pt x="17" y="34"/>
                    <a:pt x="34" y="67"/>
                  </a:cubicBezTo>
                  <a:cubicBezTo>
                    <a:pt x="34" y="67"/>
                    <a:pt x="51" y="67"/>
                    <a:pt x="34" y="67"/>
                  </a:cubicBezTo>
                  <a:cubicBezTo>
                    <a:pt x="34" y="67"/>
                    <a:pt x="17" y="67"/>
                    <a:pt x="1" y="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Google Shape;2222;p 2"/>
            <p:cNvSpPr/>
            <p:nvPr/>
          </p:nvSpPr>
          <p:spPr>
            <a:xfrm>
              <a:off x="4704120" y="2887560"/>
              <a:ext cx="9360" cy="10080"/>
            </a:xfrm>
            <a:custGeom>
              <a:avLst/>
              <a:gdLst/>
              <a:ahLst/>
              <a:cxnLst/>
              <a:rect l="l" t="t" r="r" b="b"/>
              <a:pathLst>
                <a:path w="151" h="168">
                  <a:moveTo>
                    <a:pt x="67" y="167"/>
                  </a:moveTo>
                  <a:cubicBezTo>
                    <a:pt x="84" y="117"/>
                    <a:pt x="50" y="167"/>
                    <a:pt x="0" y="151"/>
                  </a:cubicBezTo>
                  <a:cubicBezTo>
                    <a:pt x="17" y="84"/>
                    <a:pt x="33" y="17"/>
                    <a:pt x="100" y="0"/>
                  </a:cubicBezTo>
                  <a:cubicBezTo>
                    <a:pt x="134" y="34"/>
                    <a:pt x="117" y="34"/>
                    <a:pt x="150" y="67"/>
                  </a:cubicBezTo>
                  <a:cubicBezTo>
                    <a:pt x="67" y="100"/>
                    <a:pt x="117" y="134"/>
                    <a:pt x="67" y="16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Google Shape;2223;p 2"/>
            <p:cNvSpPr/>
            <p:nvPr/>
          </p:nvSpPr>
          <p:spPr>
            <a:xfrm>
              <a:off x="4889160" y="285660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68" h="52">
                  <a:moveTo>
                    <a:pt x="67" y="51"/>
                  </a:moveTo>
                  <a:cubicBezTo>
                    <a:pt x="67" y="34"/>
                    <a:pt x="67" y="18"/>
                    <a:pt x="51" y="1"/>
                  </a:cubicBezTo>
                  <a:cubicBezTo>
                    <a:pt x="51" y="1"/>
                    <a:pt x="34" y="1"/>
                    <a:pt x="34" y="1"/>
                  </a:cubicBezTo>
                  <a:cubicBezTo>
                    <a:pt x="34" y="1"/>
                    <a:pt x="17" y="18"/>
                    <a:pt x="1" y="18"/>
                  </a:cubicBezTo>
                  <a:cubicBezTo>
                    <a:pt x="17" y="18"/>
                    <a:pt x="17" y="34"/>
                    <a:pt x="1" y="34"/>
                  </a:cubicBezTo>
                  <a:cubicBezTo>
                    <a:pt x="17" y="51"/>
                    <a:pt x="34" y="34"/>
                    <a:pt x="67" y="5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Google Shape;2224;p 2"/>
            <p:cNvSpPr/>
            <p:nvPr/>
          </p:nvSpPr>
          <p:spPr>
            <a:xfrm>
              <a:off x="7660080" y="2080800"/>
              <a:ext cx="892800" cy="858960"/>
            </a:xfrm>
            <a:custGeom>
              <a:avLst/>
              <a:gdLst/>
              <a:ahLst/>
              <a:cxnLst/>
              <a:rect l="l" t="t" r="r" b="b"/>
              <a:pathLst>
                <a:path w="13953" h="13919">
                  <a:moveTo>
                    <a:pt x="5130" y="1003"/>
                  </a:moveTo>
                  <a:cubicBezTo>
                    <a:pt x="8422" y="0"/>
                    <a:pt x="11914" y="1838"/>
                    <a:pt x="12933" y="5113"/>
                  </a:cubicBezTo>
                  <a:cubicBezTo>
                    <a:pt x="13952" y="8405"/>
                    <a:pt x="12114" y="11897"/>
                    <a:pt x="8823" y="12916"/>
                  </a:cubicBezTo>
                  <a:cubicBezTo>
                    <a:pt x="5531" y="13918"/>
                    <a:pt x="2039" y="12080"/>
                    <a:pt x="1020" y="8806"/>
                  </a:cubicBezTo>
                  <a:cubicBezTo>
                    <a:pt x="1" y="5514"/>
                    <a:pt x="1838" y="2022"/>
                    <a:pt x="5130" y="100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Google Shape;2225;p 2"/>
            <p:cNvSpPr/>
            <p:nvPr/>
          </p:nvSpPr>
          <p:spPr>
            <a:xfrm>
              <a:off x="7765920" y="2156040"/>
              <a:ext cx="786960" cy="771120"/>
            </a:xfrm>
            <a:custGeom>
              <a:avLst/>
              <a:gdLst/>
              <a:ahLst/>
              <a:cxnLst/>
              <a:rect l="l" t="t" r="r" b="b"/>
              <a:pathLst>
                <a:path w="12299" h="12499">
                  <a:moveTo>
                    <a:pt x="7737" y="1"/>
                  </a:moveTo>
                  <a:cubicBezTo>
                    <a:pt x="9374" y="686"/>
                    <a:pt x="10711" y="2073"/>
                    <a:pt x="11279" y="3894"/>
                  </a:cubicBezTo>
                  <a:cubicBezTo>
                    <a:pt x="12298" y="7186"/>
                    <a:pt x="10460" y="10678"/>
                    <a:pt x="7169" y="11697"/>
                  </a:cubicBezTo>
                  <a:cubicBezTo>
                    <a:pt x="4562" y="12499"/>
                    <a:pt x="1839" y="11513"/>
                    <a:pt x="301" y="9441"/>
                  </a:cubicBezTo>
                  <a:cubicBezTo>
                    <a:pt x="1" y="8188"/>
                    <a:pt x="986" y="9124"/>
                    <a:pt x="1421" y="9742"/>
                  </a:cubicBezTo>
                  <a:cubicBezTo>
                    <a:pt x="1889" y="10410"/>
                    <a:pt x="2240" y="9926"/>
                    <a:pt x="2791" y="9976"/>
                  </a:cubicBezTo>
                  <a:cubicBezTo>
                    <a:pt x="3326" y="10009"/>
                    <a:pt x="3443" y="10778"/>
                    <a:pt x="4078" y="10728"/>
                  </a:cubicBezTo>
                  <a:cubicBezTo>
                    <a:pt x="4712" y="10661"/>
                    <a:pt x="4545" y="9909"/>
                    <a:pt x="5448" y="10009"/>
                  </a:cubicBezTo>
                  <a:cubicBezTo>
                    <a:pt x="6367" y="10093"/>
                    <a:pt x="7553" y="9842"/>
                    <a:pt x="7235" y="8455"/>
                  </a:cubicBezTo>
                  <a:cubicBezTo>
                    <a:pt x="6918" y="7085"/>
                    <a:pt x="7169" y="7269"/>
                    <a:pt x="8305" y="6166"/>
                  </a:cubicBezTo>
                  <a:cubicBezTo>
                    <a:pt x="9441" y="5080"/>
                    <a:pt x="9040" y="3142"/>
                    <a:pt x="8054" y="2541"/>
                  </a:cubicBezTo>
                  <a:cubicBezTo>
                    <a:pt x="7052" y="1922"/>
                    <a:pt x="7603" y="2257"/>
                    <a:pt x="7820" y="803"/>
                  </a:cubicBezTo>
                  <a:cubicBezTo>
                    <a:pt x="7887" y="385"/>
                    <a:pt x="7854" y="151"/>
                    <a:pt x="7737" y="1"/>
                  </a:cubicBezTo>
                  <a:close/>
                </a:path>
              </a:pathLst>
            </a:custGeom>
            <a:solidFill>
              <a:srgbClr val="80A2A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Google Shape;2226;p 2"/>
            <p:cNvSpPr/>
            <p:nvPr/>
          </p:nvSpPr>
          <p:spPr>
            <a:xfrm>
              <a:off x="7681680" y="2101680"/>
              <a:ext cx="849960" cy="817560"/>
            </a:xfrm>
            <a:custGeom>
              <a:avLst/>
              <a:gdLst/>
              <a:ahLst/>
              <a:cxnLst/>
              <a:rect l="l" t="t" r="r" b="b"/>
              <a:pathLst>
                <a:path w="13285" h="13251">
                  <a:moveTo>
                    <a:pt x="4746" y="518"/>
                  </a:moveTo>
                  <a:cubicBezTo>
                    <a:pt x="6433" y="0"/>
                    <a:pt x="8171" y="201"/>
                    <a:pt x="9625" y="969"/>
                  </a:cubicBezTo>
                  <a:cubicBezTo>
                    <a:pt x="11078" y="1738"/>
                    <a:pt x="12231" y="3041"/>
                    <a:pt x="12766" y="4729"/>
                  </a:cubicBezTo>
                  <a:cubicBezTo>
                    <a:pt x="13284" y="6416"/>
                    <a:pt x="13067" y="8154"/>
                    <a:pt x="12315" y="9608"/>
                  </a:cubicBezTo>
                  <a:cubicBezTo>
                    <a:pt x="11546" y="11045"/>
                    <a:pt x="10226" y="12214"/>
                    <a:pt x="8539" y="12732"/>
                  </a:cubicBezTo>
                  <a:cubicBezTo>
                    <a:pt x="6851" y="13250"/>
                    <a:pt x="5097" y="13050"/>
                    <a:pt x="3660" y="12281"/>
                  </a:cubicBezTo>
                  <a:cubicBezTo>
                    <a:pt x="2206" y="11513"/>
                    <a:pt x="1037" y="10209"/>
                    <a:pt x="519" y="8522"/>
                  </a:cubicBezTo>
                  <a:cubicBezTo>
                    <a:pt x="1" y="6834"/>
                    <a:pt x="201" y="5096"/>
                    <a:pt x="970" y="3643"/>
                  </a:cubicBezTo>
                  <a:cubicBezTo>
                    <a:pt x="1738" y="2206"/>
                    <a:pt x="3058" y="1036"/>
                    <a:pt x="4746" y="518"/>
                  </a:cubicBezTo>
                  <a:close/>
                  <a:moveTo>
                    <a:pt x="9474" y="1253"/>
                  </a:moveTo>
                  <a:cubicBezTo>
                    <a:pt x="8104" y="535"/>
                    <a:pt x="6450" y="335"/>
                    <a:pt x="4846" y="836"/>
                  </a:cubicBezTo>
                  <a:cubicBezTo>
                    <a:pt x="3242" y="1337"/>
                    <a:pt x="1989" y="2423"/>
                    <a:pt x="1271" y="3793"/>
                  </a:cubicBezTo>
                  <a:cubicBezTo>
                    <a:pt x="535" y="5180"/>
                    <a:pt x="335" y="6817"/>
                    <a:pt x="836" y="8421"/>
                  </a:cubicBezTo>
                  <a:cubicBezTo>
                    <a:pt x="1337" y="10025"/>
                    <a:pt x="2440" y="11262"/>
                    <a:pt x="3810" y="11997"/>
                  </a:cubicBezTo>
                  <a:cubicBezTo>
                    <a:pt x="5180" y="12716"/>
                    <a:pt x="6834" y="12916"/>
                    <a:pt x="8439" y="12415"/>
                  </a:cubicBezTo>
                  <a:cubicBezTo>
                    <a:pt x="10043" y="11914"/>
                    <a:pt x="11296" y="10827"/>
                    <a:pt x="12014" y="9457"/>
                  </a:cubicBezTo>
                  <a:cubicBezTo>
                    <a:pt x="12749" y="8087"/>
                    <a:pt x="12933" y="6433"/>
                    <a:pt x="12449" y="4829"/>
                  </a:cubicBezTo>
                  <a:cubicBezTo>
                    <a:pt x="11947" y="3225"/>
                    <a:pt x="10845" y="1989"/>
                    <a:pt x="9474" y="1253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Google Shape;2227;p 2"/>
            <p:cNvSpPr/>
            <p:nvPr/>
          </p:nvSpPr>
          <p:spPr>
            <a:xfrm>
              <a:off x="8330760" y="2775240"/>
              <a:ext cx="25200" cy="23400"/>
            </a:xfrm>
            <a:custGeom>
              <a:avLst/>
              <a:gdLst/>
              <a:ahLst/>
              <a:cxnLst/>
              <a:rect l="l" t="t" r="r" b="b"/>
              <a:pathLst>
                <a:path w="402" h="385">
                  <a:moveTo>
                    <a:pt x="1" y="368"/>
                  </a:moveTo>
                  <a:cubicBezTo>
                    <a:pt x="1" y="351"/>
                    <a:pt x="1" y="351"/>
                    <a:pt x="1" y="334"/>
                  </a:cubicBezTo>
                  <a:cubicBezTo>
                    <a:pt x="1" y="351"/>
                    <a:pt x="1" y="351"/>
                    <a:pt x="1" y="368"/>
                  </a:cubicBezTo>
                  <a:close/>
                  <a:moveTo>
                    <a:pt x="18" y="284"/>
                  </a:moveTo>
                  <a:cubicBezTo>
                    <a:pt x="18" y="284"/>
                    <a:pt x="18" y="267"/>
                    <a:pt x="18" y="251"/>
                  </a:cubicBezTo>
                  <a:cubicBezTo>
                    <a:pt x="18" y="267"/>
                    <a:pt x="18" y="284"/>
                    <a:pt x="18" y="301"/>
                  </a:cubicBezTo>
                  <a:close/>
                  <a:moveTo>
                    <a:pt x="318" y="0"/>
                  </a:moveTo>
                  <a:cubicBezTo>
                    <a:pt x="335" y="0"/>
                    <a:pt x="352" y="0"/>
                    <a:pt x="368" y="0"/>
                  </a:cubicBezTo>
                  <a:cubicBezTo>
                    <a:pt x="402" y="0"/>
                    <a:pt x="335" y="184"/>
                    <a:pt x="335" y="184"/>
                  </a:cubicBezTo>
                  <a:cubicBezTo>
                    <a:pt x="335" y="184"/>
                    <a:pt x="302" y="201"/>
                    <a:pt x="268" y="234"/>
                  </a:cubicBezTo>
                  <a:cubicBezTo>
                    <a:pt x="318" y="167"/>
                    <a:pt x="385" y="84"/>
                    <a:pt x="335" y="17"/>
                  </a:cubicBezTo>
                  <a:cubicBezTo>
                    <a:pt x="318" y="17"/>
                    <a:pt x="335" y="117"/>
                    <a:pt x="318" y="84"/>
                  </a:cubicBezTo>
                  <a:cubicBezTo>
                    <a:pt x="318" y="50"/>
                    <a:pt x="318" y="33"/>
                    <a:pt x="318" y="0"/>
                  </a:cubicBezTo>
                  <a:close/>
                  <a:moveTo>
                    <a:pt x="84" y="384"/>
                  </a:moveTo>
                  <a:cubicBezTo>
                    <a:pt x="68" y="384"/>
                    <a:pt x="34" y="384"/>
                    <a:pt x="18" y="384"/>
                  </a:cubicBezTo>
                  <a:cubicBezTo>
                    <a:pt x="18" y="351"/>
                    <a:pt x="18" y="334"/>
                    <a:pt x="34" y="317"/>
                  </a:cubicBezTo>
                  <a:cubicBezTo>
                    <a:pt x="51" y="368"/>
                    <a:pt x="68" y="317"/>
                    <a:pt x="84" y="317"/>
                  </a:cubicBezTo>
                  <a:cubicBezTo>
                    <a:pt x="84" y="351"/>
                    <a:pt x="84" y="368"/>
                    <a:pt x="84" y="3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Google Shape;2228;p 2"/>
            <p:cNvSpPr/>
            <p:nvPr/>
          </p:nvSpPr>
          <p:spPr>
            <a:xfrm>
              <a:off x="7715880" y="2624400"/>
              <a:ext cx="219960" cy="247320"/>
            </a:xfrm>
            <a:custGeom>
              <a:avLst/>
              <a:gdLst/>
              <a:ahLst/>
              <a:cxnLst/>
              <a:rect l="l" t="t" r="r" b="b"/>
              <a:pathLst>
                <a:path w="3443" h="4011">
                  <a:moveTo>
                    <a:pt x="1671" y="2724"/>
                  </a:moveTo>
                  <a:lnTo>
                    <a:pt x="1671" y="2724"/>
                  </a:lnTo>
                  <a:cubicBezTo>
                    <a:pt x="1671" y="2707"/>
                    <a:pt x="1671" y="2691"/>
                    <a:pt x="1671" y="2674"/>
                  </a:cubicBezTo>
                  <a:cubicBezTo>
                    <a:pt x="1655" y="2741"/>
                    <a:pt x="1638" y="2674"/>
                    <a:pt x="1604" y="2674"/>
                  </a:cubicBezTo>
                  <a:lnTo>
                    <a:pt x="1604" y="2674"/>
                  </a:lnTo>
                  <a:lnTo>
                    <a:pt x="1588" y="2641"/>
                  </a:lnTo>
                  <a:cubicBezTo>
                    <a:pt x="1604" y="2641"/>
                    <a:pt x="1621" y="2624"/>
                    <a:pt x="1621" y="2574"/>
                  </a:cubicBezTo>
                  <a:cubicBezTo>
                    <a:pt x="1538" y="2557"/>
                    <a:pt x="1571" y="2590"/>
                    <a:pt x="1538" y="2590"/>
                  </a:cubicBezTo>
                  <a:cubicBezTo>
                    <a:pt x="1471" y="2540"/>
                    <a:pt x="1404" y="2473"/>
                    <a:pt x="1337" y="2407"/>
                  </a:cubicBezTo>
                  <a:lnTo>
                    <a:pt x="1354" y="2407"/>
                  </a:lnTo>
                  <a:cubicBezTo>
                    <a:pt x="1337" y="2356"/>
                    <a:pt x="1337" y="2340"/>
                    <a:pt x="1320" y="2273"/>
                  </a:cubicBezTo>
                  <a:cubicBezTo>
                    <a:pt x="1287" y="2290"/>
                    <a:pt x="1304" y="2323"/>
                    <a:pt x="1270" y="2323"/>
                  </a:cubicBezTo>
                  <a:cubicBezTo>
                    <a:pt x="1287" y="2323"/>
                    <a:pt x="1304" y="2340"/>
                    <a:pt x="1287" y="2356"/>
                  </a:cubicBezTo>
                  <a:cubicBezTo>
                    <a:pt x="1270" y="2340"/>
                    <a:pt x="1254" y="2306"/>
                    <a:pt x="1237" y="2290"/>
                  </a:cubicBezTo>
                  <a:cubicBezTo>
                    <a:pt x="1237" y="2290"/>
                    <a:pt x="1237" y="2273"/>
                    <a:pt x="1254" y="2273"/>
                  </a:cubicBezTo>
                  <a:cubicBezTo>
                    <a:pt x="1203" y="2256"/>
                    <a:pt x="1237" y="2156"/>
                    <a:pt x="1203" y="2156"/>
                  </a:cubicBezTo>
                  <a:cubicBezTo>
                    <a:pt x="1187" y="2173"/>
                    <a:pt x="1170" y="2173"/>
                    <a:pt x="1153" y="2189"/>
                  </a:cubicBezTo>
                  <a:lnTo>
                    <a:pt x="1137" y="2156"/>
                  </a:lnTo>
                  <a:cubicBezTo>
                    <a:pt x="1137" y="2156"/>
                    <a:pt x="1153" y="2139"/>
                    <a:pt x="1153" y="2139"/>
                  </a:cubicBezTo>
                  <a:cubicBezTo>
                    <a:pt x="1153" y="2106"/>
                    <a:pt x="1120" y="2106"/>
                    <a:pt x="1103" y="2123"/>
                  </a:cubicBezTo>
                  <a:cubicBezTo>
                    <a:pt x="1020" y="2022"/>
                    <a:pt x="936" y="1922"/>
                    <a:pt x="853" y="1822"/>
                  </a:cubicBezTo>
                  <a:cubicBezTo>
                    <a:pt x="869" y="1822"/>
                    <a:pt x="869" y="1805"/>
                    <a:pt x="869" y="1805"/>
                  </a:cubicBezTo>
                  <a:cubicBezTo>
                    <a:pt x="869" y="1838"/>
                    <a:pt x="886" y="1838"/>
                    <a:pt x="903" y="1855"/>
                  </a:cubicBezTo>
                  <a:cubicBezTo>
                    <a:pt x="903" y="1805"/>
                    <a:pt x="919" y="1855"/>
                    <a:pt x="936" y="1822"/>
                  </a:cubicBezTo>
                  <a:cubicBezTo>
                    <a:pt x="903" y="1755"/>
                    <a:pt x="1020" y="1738"/>
                    <a:pt x="1053" y="1705"/>
                  </a:cubicBezTo>
                  <a:cubicBezTo>
                    <a:pt x="1020" y="1655"/>
                    <a:pt x="1070" y="1588"/>
                    <a:pt x="1070" y="1538"/>
                  </a:cubicBezTo>
                  <a:cubicBezTo>
                    <a:pt x="969" y="1655"/>
                    <a:pt x="936" y="1404"/>
                    <a:pt x="819" y="1454"/>
                  </a:cubicBezTo>
                  <a:cubicBezTo>
                    <a:pt x="786" y="1521"/>
                    <a:pt x="752" y="1571"/>
                    <a:pt x="736" y="1638"/>
                  </a:cubicBezTo>
                  <a:cubicBezTo>
                    <a:pt x="418" y="1170"/>
                    <a:pt x="167" y="652"/>
                    <a:pt x="0" y="118"/>
                  </a:cubicBezTo>
                  <a:lnTo>
                    <a:pt x="101" y="1"/>
                  </a:lnTo>
                  <a:cubicBezTo>
                    <a:pt x="101" y="1"/>
                    <a:pt x="468" y="201"/>
                    <a:pt x="468" y="301"/>
                  </a:cubicBezTo>
                  <a:cubicBezTo>
                    <a:pt x="468" y="402"/>
                    <a:pt x="552" y="686"/>
                    <a:pt x="552" y="686"/>
                  </a:cubicBezTo>
                  <a:lnTo>
                    <a:pt x="886" y="719"/>
                  </a:lnTo>
                  <a:lnTo>
                    <a:pt x="886" y="986"/>
                  </a:lnTo>
                  <a:cubicBezTo>
                    <a:pt x="886" y="1120"/>
                    <a:pt x="919" y="1220"/>
                    <a:pt x="919" y="1220"/>
                  </a:cubicBezTo>
                  <a:cubicBezTo>
                    <a:pt x="919" y="1220"/>
                    <a:pt x="1203" y="1270"/>
                    <a:pt x="1270" y="1371"/>
                  </a:cubicBezTo>
                  <a:cubicBezTo>
                    <a:pt x="1320" y="1454"/>
                    <a:pt x="1337" y="1471"/>
                    <a:pt x="1404" y="1571"/>
                  </a:cubicBezTo>
                  <a:cubicBezTo>
                    <a:pt x="1471" y="1655"/>
                    <a:pt x="1421" y="1521"/>
                    <a:pt x="1655" y="1655"/>
                  </a:cubicBezTo>
                  <a:cubicBezTo>
                    <a:pt x="1905" y="1805"/>
                    <a:pt x="2089" y="1671"/>
                    <a:pt x="2089" y="1772"/>
                  </a:cubicBezTo>
                  <a:lnTo>
                    <a:pt x="2089" y="2022"/>
                  </a:lnTo>
                  <a:cubicBezTo>
                    <a:pt x="2089" y="2022"/>
                    <a:pt x="2172" y="2072"/>
                    <a:pt x="2239" y="2106"/>
                  </a:cubicBezTo>
                  <a:cubicBezTo>
                    <a:pt x="2223" y="2156"/>
                    <a:pt x="2206" y="2189"/>
                    <a:pt x="2156" y="2189"/>
                  </a:cubicBezTo>
                  <a:cubicBezTo>
                    <a:pt x="2156" y="2240"/>
                    <a:pt x="2172" y="2256"/>
                    <a:pt x="2139" y="2290"/>
                  </a:cubicBezTo>
                  <a:lnTo>
                    <a:pt x="2189" y="2290"/>
                  </a:lnTo>
                  <a:cubicBezTo>
                    <a:pt x="2189" y="2306"/>
                    <a:pt x="2189" y="2323"/>
                    <a:pt x="2156" y="2340"/>
                  </a:cubicBezTo>
                  <a:cubicBezTo>
                    <a:pt x="2156" y="2473"/>
                    <a:pt x="2323" y="2373"/>
                    <a:pt x="2340" y="2373"/>
                  </a:cubicBezTo>
                  <a:cubicBezTo>
                    <a:pt x="2340" y="2423"/>
                    <a:pt x="2390" y="2423"/>
                    <a:pt x="2440" y="2423"/>
                  </a:cubicBezTo>
                  <a:cubicBezTo>
                    <a:pt x="2440" y="2440"/>
                    <a:pt x="2423" y="2440"/>
                    <a:pt x="2423" y="2440"/>
                  </a:cubicBezTo>
                  <a:cubicBezTo>
                    <a:pt x="2457" y="2440"/>
                    <a:pt x="2440" y="2524"/>
                    <a:pt x="2457" y="2574"/>
                  </a:cubicBezTo>
                  <a:cubicBezTo>
                    <a:pt x="2440" y="2607"/>
                    <a:pt x="2440" y="2557"/>
                    <a:pt x="2406" y="2557"/>
                  </a:cubicBezTo>
                  <a:cubicBezTo>
                    <a:pt x="2423" y="2641"/>
                    <a:pt x="2340" y="2707"/>
                    <a:pt x="2406" y="2791"/>
                  </a:cubicBezTo>
                  <a:cubicBezTo>
                    <a:pt x="2373" y="2791"/>
                    <a:pt x="2373" y="2791"/>
                    <a:pt x="2373" y="2841"/>
                  </a:cubicBezTo>
                  <a:cubicBezTo>
                    <a:pt x="2406" y="2858"/>
                    <a:pt x="2423" y="2791"/>
                    <a:pt x="2440" y="2841"/>
                  </a:cubicBezTo>
                  <a:cubicBezTo>
                    <a:pt x="2390" y="2858"/>
                    <a:pt x="2457" y="2991"/>
                    <a:pt x="2373" y="3008"/>
                  </a:cubicBezTo>
                  <a:cubicBezTo>
                    <a:pt x="2406" y="3025"/>
                    <a:pt x="2406" y="3025"/>
                    <a:pt x="2457" y="3008"/>
                  </a:cubicBezTo>
                  <a:cubicBezTo>
                    <a:pt x="2457" y="2908"/>
                    <a:pt x="2507" y="2908"/>
                    <a:pt x="2573" y="2891"/>
                  </a:cubicBezTo>
                  <a:cubicBezTo>
                    <a:pt x="2507" y="2858"/>
                    <a:pt x="2573" y="2741"/>
                    <a:pt x="2540" y="2707"/>
                  </a:cubicBezTo>
                  <a:cubicBezTo>
                    <a:pt x="2590" y="2707"/>
                    <a:pt x="2624" y="2641"/>
                    <a:pt x="2657" y="2674"/>
                  </a:cubicBezTo>
                  <a:cubicBezTo>
                    <a:pt x="2690" y="2641"/>
                    <a:pt x="2707" y="2590"/>
                    <a:pt x="2757" y="2607"/>
                  </a:cubicBezTo>
                  <a:cubicBezTo>
                    <a:pt x="2757" y="2574"/>
                    <a:pt x="2724" y="2540"/>
                    <a:pt x="2757" y="2524"/>
                  </a:cubicBezTo>
                  <a:cubicBezTo>
                    <a:pt x="2707" y="2524"/>
                    <a:pt x="2707" y="2490"/>
                    <a:pt x="2674" y="2507"/>
                  </a:cubicBezTo>
                  <a:cubicBezTo>
                    <a:pt x="2657" y="2540"/>
                    <a:pt x="2657" y="2574"/>
                    <a:pt x="2624" y="2574"/>
                  </a:cubicBezTo>
                  <a:cubicBezTo>
                    <a:pt x="2624" y="2540"/>
                    <a:pt x="2657" y="2557"/>
                    <a:pt x="2640" y="2524"/>
                  </a:cubicBezTo>
                  <a:cubicBezTo>
                    <a:pt x="2590" y="2507"/>
                    <a:pt x="2624" y="2624"/>
                    <a:pt x="2607" y="2624"/>
                  </a:cubicBezTo>
                  <a:cubicBezTo>
                    <a:pt x="2540" y="2574"/>
                    <a:pt x="2540" y="2674"/>
                    <a:pt x="2457" y="2641"/>
                  </a:cubicBezTo>
                  <a:cubicBezTo>
                    <a:pt x="2507" y="2607"/>
                    <a:pt x="2507" y="2624"/>
                    <a:pt x="2540" y="2574"/>
                  </a:cubicBezTo>
                  <a:cubicBezTo>
                    <a:pt x="2523" y="2574"/>
                    <a:pt x="2490" y="2574"/>
                    <a:pt x="2490" y="2557"/>
                  </a:cubicBezTo>
                  <a:cubicBezTo>
                    <a:pt x="2507" y="2557"/>
                    <a:pt x="2473" y="2507"/>
                    <a:pt x="2507" y="2507"/>
                  </a:cubicBezTo>
                  <a:cubicBezTo>
                    <a:pt x="2523" y="2524"/>
                    <a:pt x="2540" y="2540"/>
                    <a:pt x="2557" y="2557"/>
                  </a:cubicBezTo>
                  <a:cubicBezTo>
                    <a:pt x="2573" y="2540"/>
                    <a:pt x="2590" y="2524"/>
                    <a:pt x="2607" y="2524"/>
                  </a:cubicBezTo>
                  <a:cubicBezTo>
                    <a:pt x="2607" y="2473"/>
                    <a:pt x="2573" y="2490"/>
                    <a:pt x="2557" y="2473"/>
                  </a:cubicBezTo>
                  <a:cubicBezTo>
                    <a:pt x="2573" y="2440"/>
                    <a:pt x="2607" y="2373"/>
                    <a:pt x="2557" y="2340"/>
                  </a:cubicBezTo>
                  <a:cubicBezTo>
                    <a:pt x="2573" y="2340"/>
                    <a:pt x="2590" y="2340"/>
                    <a:pt x="2590" y="2323"/>
                  </a:cubicBezTo>
                  <a:cubicBezTo>
                    <a:pt x="2540" y="2306"/>
                    <a:pt x="2507" y="2323"/>
                    <a:pt x="2490" y="2340"/>
                  </a:cubicBezTo>
                  <a:cubicBezTo>
                    <a:pt x="2473" y="2340"/>
                    <a:pt x="2473" y="2340"/>
                    <a:pt x="2457" y="2323"/>
                  </a:cubicBezTo>
                  <a:cubicBezTo>
                    <a:pt x="2457" y="2323"/>
                    <a:pt x="2457" y="2323"/>
                    <a:pt x="2457" y="2323"/>
                  </a:cubicBezTo>
                  <a:lnTo>
                    <a:pt x="2440" y="2323"/>
                  </a:lnTo>
                  <a:cubicBezTo>
                    <a:pt x="2423" y="2323"/>
                    <a:pt x="2406" y="2306"/>
                    <a:pt x="2390" y="2290"/>
                  </a:cubicBezTo>
                  <a:cubicBezTo>
                    <a:pt x="2406" y="2273"/>
                    <a:pt x="2423" y="2256"/>
                    <a:pt x="2457" y="2273"/>
                  </a:cubicBezTo>
                  <a:cubicBezTo>
                    <a:pt x="2457" y="2189"/>
                    <a:pt x="2473" y="2189"/>
                    <a:pt x="2473" y="2106"/>
                  </a:cubicBezTo>
                  <a:cubicBezTo>
                    <a:pt x="2523" y="2089"/>
                    <a:pt x="2573" y="2089"/>
                    <a:pt x="2624" y="2139"/>
                  </a:cubicBezTo>
                  <a:cubicBezTo>
                    <a:pt x="2707" y="2240"/>
                    <a:pt x="2774" y="2223"/>
                    <a:pt x="2774" y="2423"/>
                  </a:cubicBezTo>
                  <a:cubicBezTo>
                    <a:pt x="2774" y="2624"/>
                    <a:pt x="2690" y="2691"/>
                    <a:pt x="2774" y="2774"/>
                  </a:cubicBezTo>
                  <a:cubicBezTo>
                    <a:pt x="2874" y="2858"/>
                    <a:pt x="3242" y="2557"/>
                    <a:pt x="3091" y="2858"/>
                  </a:cubicBezTo>
                  <a:cubicBezTo>
                    <a:pt x="2958" y="3158"/>
                    <a:pt x="2858" y="3275"/>
                    <a:pt x="2858" y="3275"/>
                  </a:cubicBezTo>
                  <a:cubicBezTo>
                    <a:pt x="2858" y="3275"/>
                    <a:pt x="3008" y="3326"/>
                    <a:pt x="3108" y="3409"/>
                  </a:cubicBezTo>
                  <a:cubicBezTo>
                    <a:pt x="3108" y="3426"/>
                    <a:pt x="3108" y="3443"/>
                    <a:pt x="3125" y="3443"/>
                  </a:cubicBezTo>
                  <a:cubicBezTo>
                    <a:pt x="3125" y="3443"/>
                    <a:pt x="3125" y="3443"/>
                    <a:pt x="3125" y="3443"/>
                  </a:cubicBezTo>
                  <a:cubicBezTo>
                    <a:pt x="3125" y="3443"/>
                    <a:pt x="3142" y="3443"/>
                    <a:pt x="3142" y="3459"/>
                  </a:cubicBezTo>
                  <a:cubicBezTo>
                    <a:pt x="3225" y="3559"/>
                    <a:pt x="3242" y="3509"/>
                    <a:pt x="3292" y="3610"/>
                  </a:cubicBezTo>
                  <a:cubicBezTo>
                    <a:pt x="3342" y="3727"/>
                    <a:pt x="3342" y="3509"/>
                    <a:pt x="3409" y="3827"/>
                  </a:cubicBezTo>
                  <a:cubicBezTo>
                    <a:pt x="3426" y="3894"/>
                    <a:pt x="3426" y="3960"/>
                    <a:pt x="3442" y="4011"/>
                  </a:cubicBezTo>
                  <a:cubicBezTo>
                    <a:pt x="3242" y="3910"/>
                    <a:pt x="3041" y="3793"/>
                    <a:pt x="2858" y="3660"/>
                  </a:cubicBezTo>
                  <a:cubicBezTo>
                    <a:pt x="2791" y="3626"/>
                    <a:pt x="2741" y="3593"/>
                    <a:pt x="2690" y="3543"/>
                  </a:cubicBezTo>
                  <a:cubicBezTo>
                    <a:pt x="2741" y="3509"/>
                    <a:pt x="2741" y="3392"/>
                    <a:pt x="2674" y="3359"/>
                  </a:cubicBezTo>
                  <a:cubicBezTo>
                    <a:pt x="2640" y="3409"/>
                    <a:pt x="2624" y="3459"/>
                    <a:pt x="2640" y="3509"/>
                  </a:cubicBezTo>
                  <a:cubicBezTo>
                    <a:pt x="2306" y="3275"/>
                    <a:pt x="1989" y="3008"/>
                    <a:pt x="1671" y="2724"/>
                  </a:cubicBezTo>
                  <a:close/>
                  <a:moveTo>
                    <a:pt x="2356" y="2156"/>
                  </a:moveTo>
                  <a:cubicBezTo>
                    <a:pt x="2356" y="2173"/>
                    <a:pt x="2340" y="2189"/>
                    <a:pt x="2340" y="2223"/>
                  </a:cubicBezTo>
                  <a:cubicBezTo>
                    <a:pt x="2323" y="2273"/>
                    <a:pt x="2306" y="2189"/>
                    <a:pt x="2289" y="2223"/>
                  </a:cubicBezTo>
                  <a:cubicBezTo>
                    <a:pt x="2340" y="2256"/>
                    <a:pt x="2289" y="2290"/>
                    <a:pt x="2340" y="2306"/>
                  </a:cubicBezTo>
                  <a:cubicBezTo>
                    <a:pt x="2340" y="2306"/>
                    <a:pt x="2340" y="2306"/>
                    <a:pt x="2340" y="2306"/>
                  </a:cubicBezTo>
                  <a:cubicBezTo>
                    <a:pt x="2340" y="2306"/>
                    <a:pt x="2340" y="2290"/>
                    <a:pt x="2323" y="2290"/>
                  </a:cubicBezTo>
                  <a:cubicBezTo>
                    <a:pt x="2356" y="2240"/>
                    <a:pt x="2373" y="2189"/>
                    <a:pt x="2406" y="2139"/>
                  </a:cubicBezTo>
                  <a:cubicBezTo>
                    <a:pt x="2390" y="2139"/>
                    <a:pt x="2373" y="2156"/>
                    <a:pt x="2356" y="2156"/>
                  </a:cubicBezTo>
                  <a:close/>
                  <a:moveTo>
                    <a:pt x="117" y="385"/>
                  </a:moveTo>
                  <a:cubicBezTo>
                    <a:pt x="117" y="402"/>
                    <a:pt x="134" y="418"/>
                    <a:pt x="134" y="435"/>
                  </a:cubicBezTo>
                  <a:lnTo>
                    <a:pt x="134" y="435"/>
                  </a:lnTo>
                  <a:cubicBezTo>
                    <a:pt x="134" y="418"/>
                    <a:pt x="151" y="385"/>
                    <a:pt x="134" y="385"/>
                  </a:cubicBezTo>
                  <a:cubicBezTo>
                    <a:pt x="134" y="385"/>
                    <a:pt x="117" y="385"/>
                    <a:pt x="117" y="385"/>
                  </a:cubicBezTo>
                  <a:close/>
                  <a:moveTo>
                    <a:pt x="2874" y="2908"/>
                  </a:moveTo>
                  <a:cubicBezTo>
                    <a:pt x="2874" y="2958"/>
                    <a:pt x="2858" y="2941"/>
                    <a:pt x="2874" y="2991"/>
                  </a:cubicBezTo>
                  <a:cubicBezTo>
                    <a:pt x="3041" y="3058"/>
                    <a:pt x="3025" y="2791"/>
                    <a:pt x="2874" y="2908"/>
                  </a:cubicBezTo>
                  <a:close/>
                  <a:moveTo>
                    <a:pt x="853" y="1671"/>
                  </a:moveTo>
                  <a:cubicBezTo>
                    <a:pt x="919" y="1688"/>
                    <a:pt x="802" y="1688"/>
                    <a:pt x="853" y="1755"/>
                  </a:cubicBezTo>
                  <a:cubicBezTo>
                    <a:pt x="886" y="1722"/>
                    <a:pt x="886" y="1738"/>
                    <a:pt x="969" y="1722"/>
                  </a:cubicBezTo>
                  <a:cubicBezTo>
                    <a:pt x="969" y="1655"/>
                    <a:pt x="919" y="1655"/>
                    <a:pt x="903" y="1621"/>
                  </a:cubicBezTo>
                  <a:cubicBezTo>
                    <a:pt x="886" y="1638"/>
                    <a:pt x="853" y="1621"/>
                    <a:pt x="853" y="1671"/>
                  </a:cubicBezTo>
                  <a:close/>
                  <a:moveTo>
                    <a:pt x="1788" y="1939"/>
                  </a:moveTo>
                  <a:cubicBezTo>
                    <a:pt x="1738" y="1889"/>
                    <a:pt x="1688" y="1939"/>
                    <a:pt x="1688" y="1989"/>
                  </a:cubicBezTo>
                  <a:cubicBezTo>
                    <a:pt x="1721" y="1972"/>
                    <a:pt x="1705" y="2022"/>
                    <a:pt x="1738" y="2039"/>
                  </a:cubicBezTo>
                  <a:cubicBezTo>
                    <a:pt x="1721" y="1955"/>
                    <a:pt x="1771" y="1972"/>
                    <a:pt x="1788" y="1939"/>
                  </a:cubicBezTo>
                  <a:close/>
                  <a:moveTo>
                    <a:pt x="1955" y="2657"/>
                  </a:moveTo>
                  <a:cubicBezTo>
                    <a:pt x="1972" y="2657"/>
                    <a:pt x="1972" y="2674"/>
                    <a:pt x="1989" y="2674"/>
                  </a:cubicBezTo>
                  <a:cubicBezTo>
                    <a:pt x="1989" y="2707"/>
                    <a:pt x="1939" y="2691"/>
                    <a:pt x="1939" y="2707"/>
                  </a:cubicBezTo>
                  <a:cubicBezTo>
                    <a:pt x="1955" y="2707"/>
                    <a:pt x="1955" y="2757"/>
                    <a:pt x="1972" y="2757"/>
                  </a:cubicBezTo>
                  <a:cubicBezTo>
                    <a:pt x="1972" y="2757"/>
                    <a:pt x="1972" y="2774"/>
                    <a:pt x="1972" y="2774"/>
                  </a:cubicBezTo>
                  <a:cubicBezTo>
                    <a:pt x="1955" y="2808"/>
                    <a:pt x="2022" y="2841"/>
                    <a:pt x="1989" y="2841"/>
                  </a:cubicBezTo>
                  <a:cubicBezTo>
                    <a:pt x="2039" y="2874"/>
                    <a:pt x="2089" y="2874"/>
                    <a:pt x="2122" y="2958"/>
                  </a:cubicBezTo>
                  <a:cubicBezTo>
                    <a:pt x="2206" y="2908"/>
                    <a:pt x="2189" y="3008"/>
                    <a:pt x="2206" y="2824"/>
                  </a:cubicBezTo>
                  <a:cubicBezTo>
                    <a:pt x="2172" y="2808"/>
                    <a:pt x="2106" y="2824"/>
                    <a:pt x="2089" y="2774"/>
                  </a:cubicBezTo>
                  <a:cubicBezTo>
                    <a:pt x="2089" y="2741"/>
                    <a:pt x="2122" y="2808"/>
                    <a:pt x="2139" y="2757"/>
                  </a:cubicBezTo>
                  <a:cubicBezTo>
                    <a:pt x="2122" y="2691"/>
                    <a:pt x="2139" y="2691"/>
                    <a:pt x="2122" y="2641"/>
                  </a:cubicBezTo>
                  <a:cubicBezTo>
                    <a:pt x="2039" y="2691"/>
                    <a:pt x="2005" y="2590"/>
                    <a:pt x="1955" y="2657"/>
                  </a:cubicBezTo>
                  <a:close/>
                  <a:moveTo>
                    <a:pt x="1989" y="2774"/>
                  </a:moveTo>
                  <a:cubicBezTo>
                    <a:pt x="2022" y="2774"/>
                    <a:pt x="2039" y="2774"/>
                    <a:pt x="2056" y="2774"/>
                  </a:cubicBezTo>
                  <a:cubicBezTo>
                    <a:pt x="2056" y="2757"/>
                    <a:pt x="2056" y="2741"/>
                    <a:pt x="2039" y="2724"/>
                  </a:cubicBezTo>
                  <a:cubicBezTo>
                    <a:pt x="2005" y="2724"/>
                    <a:pt x="2005" y="2757"/>
                    <a:pt x="1989" y="2774"/>
                  </a:cubicBezTo>
                  <a:close/>
                  <a:moveTo>
                    <a:pt x="2440" y="3025"/>
                  </a:moveTo>
                  <a:cubicBezTo>
                    <a:pt x="2440" y="3108"/>
                    <a:pt x="2423" y="3209"/>
                    <a:pt x="2490" y="3225"/>
                  </a:cubicBezTo>
                  <a:cubicBezTo>
                    <a:pt x="2490" y="3125"/>
                    <a:pt x="2473" y="3042"/>
                    <a:pt x="2440" y="3025"/>
                  </a:cubicBezTo>
                  <a:close/>
                  <a:moveTo>
                    <a:pt x="1437" y="2139"/>
                  </a:moveTo>
                  <a:cubicBezTo>
                    <a:pt x="1421" y="2072"/>
                    <a:pt x="1487" y="2139"/>
                    <a:pt x="1504" y="2056"/>
                  </a:cubicBezTo>
                  <a:cubicBezTo>
                    <a:pt x="1487" y="2056"/>
                    <a:pt x="1471" y="2056"/>
                    <a:pt x="1471" y="2039"/>
                  </a:cubicBezTo>
                  <a:cubicBezTo>
                    <a:pt x="1437" y="2072"/>
                    <a:pt x="1437" y="2022"/>
                    <a:pt x="1387" y="2022"/>
                  </a:cubicBezTo>
                  <a:cubicBezTo>
                    <a:pt x="1387" y="2056"/>
                    <a:pt x="1370" y="2072"/>
                    <a:pt x="1354" y="2106"/>
                  </a:cubicBezTo>
                  <a:cubicBezTo>
                    <a:pt x="1370" y="2139"/>
                    <a:pt x="1421" y="2089"/>
                    <a:pt x="1437" y="2139"/>
                  </a:cubicBezTo>
                  <a:close/>
                  <a:moveTo>
                    <a:pt x="1437" y="2507"/>
                  </a:moveTo>
                  <a:cubicBezTo>
                    <a:pt x="1437" y="2490"/>
                    <a:pt x="1454" y="2490"/>
                    <a:pt x="1471" y="2490"/>
                  </a:cubicBezTo>
                  <a:cubicBezTo>
                    <a:pt x="1471" y="2457"/>
                    <a:pt x="1454" y="2423"/>
                    <a:pt x="1437" y="2423"/>
                  </a:cubicBezTo>
                  <a:cubicBezTo>
                    <a:pt x="1437" y="2440"/>
                    <a:pt x="1404" y="2490"/>
                    <a:pt x="1437" y="2507"/>
                  </a:cubicBezTo>
                  <a:close/>
                  <a:moveTo>
                    <a:pt x="1922" y="2189"/>
                  </a:moveTo>
                  <a:cubicBezTo>
                    <a:pt x="1905" y="2189"/>
                    <a:pt x="1888" y="2189"/>
                    <a:pt x="1888" y="2173"/>
                  </a:cubicBezTo>
                  <a:cubicBezTo>
                    <a:pt x="1838" y="2173"/>
                    <a:pt x="1805" y="2206"/>
                    <a:pt x="1805" y="2273"/>
                  </a:cubicBezTo>
                  <a:cubicBezTo>
                    <a:pt x="1855" y="2323"/>
                    <a:pt x="1805" y="2390"/>
                    <a:pt x="1805" y="2457"/>
                  </a:cubicBezTo>
                  <a:cubicBezTo>
                    <a:pt x="1872" y="2390"/>
                    <a:pt x="1939" y="2340"/>
                    <a:pt x="1922" y="2189"/>
                  </a:cubicBezTo>
                  <a:close/>
                  <a:moveTo>
                    <a:pt x="2156" y="2123"/>
                  </a:moveTo>
                  <a:cubicBezTo>
                    <a:pt x="2139" y="2139"/>
                    <a:pt x="2139" y="2106"/>
                    <a:pt x="2122" y="2106"/>
                  </a:cubicBezTo>
                  <a:cubicBezTo>
                    <a:pt x="2106" y="2139"/>
                    <a:pt x="2056" y="2072"/>
                    <a:pt x="2056" y="2123"/>
                  </a:cubicBezTo>
                  <a:cubicBezTo>
                    <a:pt x="2106" y="2123"/>
                    <a:pt x="2122" y="2139"/>
                    <a:pt x="2106" y="2173"/>
                  </a:cubicBezTo>
                  <a:cubicBezTo>
                    <a:pt x="2106" y="2173"/>
                    <a:pt x="2139" y="2173"/>
                    <a:pt x="2139" y="2189"/>
                  </a:cubicBezTo>
                  <a:cubicBezTo>
                    <a:pt x="2122" y="2189"/>
                    <a:pt x="2122" y="2189"/>
                    <a:pt x="2122" y="2206"/>
                  </a:cubicBezTo>
                  <a:cubicBezTo>
                    <a:pt x="2172" y="2223"/>
                    <a:pt x="2122" y="2139"/>
                    <a:pt x="2156" y="2123"/>
                  </a:cubicBezTo>
                  <a:close/>
                  <a:moveTo>
                    <a:pt x="3075" y="3793"/>
                  </a:moveTo>
                  <a:cubicBezTo>
                    <a:pt x="3142" y="3827"/>
                    <a:pt x="3208" y="3860"/>
                    <a:pt x="3275" y="3894"/>
                  </a:cubicBezTo>
                  <a:cubicBezTo>
                    <a:pt x="3292" y="3827"/>
                    <a:pt x="3259" y="3777"/>
                    <a:pt x="3275" y="3743"/>
                  </a:cubicBezTo>
                  <a:cubicBezTo>
                    <a:pt x="3259" y="3727"/>
                    <a:pt x="3208" y="3760"/>
                    <a:pt x="3208" y="3793"/>
                  </a:cubicBezTo>
                  <a:cubicBezTo>
                    <a:pt x="3192" y="3777"/>
                    <a:pt x="3158" y="3743"/>
                    <a:pt x="3208" y="3743"/>
                  </a:cubicBezTo>
                  <a:cubicBezTo>
                    <a:pt x="3175" y="3710"/>
                    <a:pt x="3175" y="3793"/>
                    <a:pt x="3158" y="3810"/>
                  </a:cubicBezTo>
                  <a:cubicBezTo>
                    <a:pt x="3158" y="3777"/>
                    <a:pt x="3108" y="3777"/>
                    <a:pt x="3075" y="3793"/>
                  </a:cubicBezTo>
                  <a:close/>
                  <a:moveTo>
                    <a:pt x="3292" y="3894"/>
                  </a:moveTo>
                  <a:lnTo>
                    <a:pt x="3292" y="3894"/>
                  </a:lnTo>
                  <a:cubicBezTo>
                    <a:pt x="3292" y="3894"/>
                    <a:pt x="3292" y="3894"/>
                    <a:pt x="3292" y="3894"/>
                  </a:cubicBezTo>
                  <a:close/>
                  <a:moveTo>
                    <a:pt x="3359" y="3927"/>
                  </a:moveTo>
                  <a:lnTo>
                    <a:pt x="3359" y="3927"/>
                  </a:lnTo>
                  <a:cubicBezTo>
                    <a:pt x="3359" y="3910"/>
                    <a:pt x="3359" y="3910"/>
                    <a:pt x="3359" y="3927"/>
                  </a:cubicBezTo>
                  <a:close/>
                  <a:moveTo>
                    <a:pt x="2206" y="3108"/>
                  </a:moveTo>
                  <a:cubicBezTo>
                    <a:pt x="2223" y="3142"/>
                    <a:pt x="2223" y="3175"/>
                    <a:pt x="2273" y="3175"/>
                  </a:cubicBezTo>
                  <a:cubicBezTo>
                    <a:pt x="2256" y="3142"/>
                    <a:pt x="2256" y="3108"/>
                    <a:pt x="2206" y="3108"/>
                  </a:cubicBezTo>
                  <a:close/>
                  <a:moveTo>
                    <a:pt x="1872" y="1955"/>
                  </a:moveTo>
                  <a:cubicBezTo>
                    <a:pt x="1888" y="1972"/>
                    <a:pt x="1939" y="1989"/>
                    <a:pt x="1939" y="1939"/>
                  </a:cubicBezTo>
                  <a:cubicBezTo>
                    <a:pt x="1888" y="1922"/>
                    <a:pt x="1888" y="1955"/>
                    <a:pt x="1872" y="1955"/>
                  </a:cubicBezTo>
                  <a:close/>
                  <a:moveTo>
                    <a:pt x="1922" y="2356"/>
                  </a:moveTo>
                  <a:cubicBezTo>
                    <a:pt x="1922" y="2390"/>
                    <a:pt x="1939" y="2390"/>
                    <a:pt x="1939" y="2407"/>
                  </a:cubicBezTo>
                  <a:cubicBezTo>
                    <a:pt x="1955" y="2407"/>
                    <a:pt x="1955" y="2390"/>
                    <a:pt x="1989" y="2390"/>
                  </a:cubicBezTo>
                  <a:cubicBezTo>
                    <a:pt x="1972" y="2356"/>
                    <a:pt x="1955" y="2356"/>
                    <a:pt x="1922" y="2356"/>
                  </a:cubicBezTo>
                  <a:close/>
                  <a:moveTo>
                    <a:pt x="1939" y="2423"/>
                  </a:moveTo>
                  <a:cubicBezTo>
                    <a:pt x="1939" y="2457"/>
                    <a:pt x="1989" y="2440"/>
                    <a:pt x="2005" y="2457"/>
                  </a:cubicBezTo>
                  <a:cubicBezTo>
                    <a:pt x="2005" y="2473"/>
                    <a:pt x="1972" y="2473"/>
                    <a:pt x="1955" y="2473"/>
                  </a:cubicBezTo>
                  <a:cubicBezTo>
                    <a:pt x="1989" y="2507"/>
                    <a:pt x="2022" y="2524"/>
                    <a:pt x="2056" y="2507"/>
                  </a:cubicBezTo>
                  <a:cubicBezTo>
                    <a:pt x="2056" y="2457"/>
                    <a:pt x="2039" y="2440"/>
                    <a:pt x="2039" y="2407"/>
                  </a:cubicBezTo>
                  <a:cubicBezTo>
                    <a:pt x="2005" y="2407"/>
                    <a:pt x="1972" y="2407"/>
                    <a:pt x="1939" y="2423"/>
                  </a:cubicBezTo>
                  <a:close/>
                  <a:moveTo>
                    <a:pt x="1822" y="2524"/>
                  </a:moveTo>
                  <a:cubicBezTo>
                    <a:pt x="1855" y="2557"/>
                    <a:pt x="1838" y="2540"/>
                    <a:pt x="1838" y="2607"/>
                  </a:cubicBezTo>
                  <a:cubicBezTo>
                    <a:pt x="1872" y="2607"/>
                    <a:pt x="1872" y="2590"/>
                    <a:pt x="1905" y="2590"/>
                  </a:cubicBezTo>
                  <a:cubicBezTo>
                    <a:pt x="1855" y="2557"/>
                    <a:pt x="1888" y="2524"/>
                    <a:pt x="1855" y="2490"/>
                  </a:cubicBezTo>
                  <a:cubicBezTo>
                    <a:pt x="1838" y="2490"/>
                    <a:pt x="1855" y="2540"/>
                    <a:pt x="1822" y="252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Google Shape;2229;p 2"/>
            <p:cNvSpPr/>
            <p:nvPr/>
          </p:nvSpPr>
          <p:spPr>
            <a:xfrm>
              <a:off x="7697520" y="2384280"/>
              <a:ext cx="95040" cy="213120"/>
            </a:xfrm>
            <a:custGeom>
              <a:avLst/>
              <a:gdLst/>
              <a:ahLst/>
              <a:cxnLst/>
              <a:rect l="l" t="t" r="r" b="b"/>
              <a:pathLst>
                <a:path w="1488" h="3460">
                  <a:moveTo>
                    <a:pt x="134" y="3459"/>
                  </a:moveTo>
                  <a:cubicBezTo>
                    <a:pt x="50" y="3025"/>
                    <a:pt x="0" y="2590"/>
                    <a:pt x="34" y="2156"/>
                  </a:cubicBezTo>
                  <a:cubicBezTo>
                    <a:pt x="67" y="1671"/>
                    <a:pt x="134" y="1170"/>
                    <a:pt x="268" y="669"/>
                  </a:cubicBezTo>
                  <a:cubicBezTo>
                    <a:pt x="301" y="652"/>
                    <a:pt x="334" y="602"/>
                    <a:pt x="301" y="552"/>
                  </a:cubicBezTo>
                  <a:cubicBezTo>
                    <a:pt x="334" y="368"/>
                    <a:pt x="401" y="184"/>
                    <a:pt x="468" y="0"/>
                  </a:cubicBezTo>
                  <a:cubicBezTo>
                    <a:pt x="635" y="84"/>
                    <a:pt x="635" y="51"/>
                    <a:pt x="719" y="84"/>
                  </a:cubicBezTo>
                  <a:cubicBezTo>
                    <a:pt x="802" y="117"/>
                    <a:pt x="869" y="301"/>
                    <a:pt x="869" y="301"/>
                  </a:cubicBezTo>
                  <a:lnTo>
                    <a:pt x="869" y="535"/>
                  </a:lnTo>
                  <a:cubicBezTo>
                    <a:pt x="869" y="585"/>
                    <a:pt x="886" y="635"/>
                    <a:pt x="919" y="669"/>
                  </a:cubicBezTo>
                  <a:lnTo>
                    <a:pt x="919" y="669"/>
                  </a:lnTo>
                  <a:cubicBezTo>
                    <a:pt x="919" y="702"/>
                    <a:pt x="919" y="702"/>
                    <a:pt x="936" y="686"/>
                  </a:cubicBezTo>
                  <a:cubicBezTo>
                    <a:pt x="953" y="702"/>
                    <a:pt x="969" y="719"/>
                    <a:pt x="986" y="736"/>
                  </a:cubicBezTo>
                  <a:cubicBezTo>
                    <a:pt x="1070" y="786"/>
                    <a:pt x="1086" y="652"/>
                    <a:pt x="1203" y="552"/>
                  </a:cubicBezTo>
                  <a:cubicBezTo>
                    <a:pt x="1304" y="452"/>
                    <a:pt x="1421" y="602"/>
                    <a:pt x="1421" y="602"/>
                  </a:cubicBezTo>
                  <a:lnTo>
                    <a:pt x="1487" y="786"/>
                  </a:lnTo>
                  <a:cubicBezTo>
                    <a:pt x="1487" y="786"/>
                    <a:pt x="1337" y="953"/>
                    <a:pt x="1304" y="1070"/>
                  </a:cubicBezTo>
                  <a:cubicBezTo>
                    <a:pt x="1270" y="1170"/>
                    <a:pt x="1487" y="1237"/>
                    <a:pt x="1437" y="1304"/>
                  </a:cubicBezTo>
                  <a:cubicBezTo>
                    <a:pt x="1304" y="1471"/>
                    <a:pt x="1337" y="1504"/>
                    <a:pt x="1337" y="1621"/>
                  </a:cubicBezTo>
                  <a:cubicBezTo>
                    <a:pt x="1337" y="1621"/>
                    <a:pt x="1337" y="1621"/>
                    <a:pt x="1337" y="1621"/>
                  </a:cubicBezTo>
                  <a:cubicBezTo>
                    <a:pt x="1287" y="1621"/>
                    <a:pt x="1270" y="1655"/>
                    <a:pt x="1304" y="1688"/>
                  </a:cubicBezTo>
                  <a:cubicBezTo>
                    <a:pt x="1287" y="1671"/>
                    <a:pt x="1270" y="1688"/>
                    <a:pt x="1253" y="1688"/>
                  </a:cubicBezTo>
                  <a:cubicBezTo>
                    <a:pt x="1253" y="1705"/>
                    <a:pt x="1270" y="1705"/>
                    <a:pt x="1270" y="1688"/>
                  </a:cubicBezTo>
                  <a:cubicBezTo>
                    <a:pt x="1304" y="1705"/>
                    <a:pt x="1287" y="1755"/>
                    <a:pt x="1287" y="1805"/>
                  </a:cubicBezTo>
                  <a:cubicBezTo>
                    <a:pt x="1237" y="1872"/>
                    <a:pt x="1170" y="1872"/>
                    <a:pt x="1170" y="1872"/>
                  </a:cubicBezTo>
                  <a:cubicBezTo>
                    <a:pt x="1170" y="1872"/>
                    <a:pt x="1036" y="1905"/>
                    <a:pt x="953" y="1905"/>
                  </a:cubicBezTo>
                  <a:cubicBezTo>
                    <a:pt x="869" y="1905"/>
                    <a:pt x="702" y="2039"/>
                    <a:pt x="735" y="2106"/>
                  </a:cubicBezTo>
                  <a:cubicBezTo>
                    <a:pt x="769" y="2173"/>
                    <a:pt x="652" y="2273"/>
                    <a:pt x="602" y="2340"/>
                  </a:cubicBezTo>
                  <a:cubicBezTo>
                    <a:pt x="552" y="2390"/>
                    <a:pt x="602" y="2457"/>
                    <a:pt x="602" y="2674"/>
                  </a:cubicBezTo>
                  <a:cubicBezTo>
                    <a:pt x="602" y="2874"/>
                    <a:pt x="602" y="2891"/>
                    <a:pt x="568" y="3008"/>
                  </a:cubicBezTo>
                  <a:cubicBezTo>
                    <a:pt x="552" y="3108"/>
                    <a:pt x="368" y="3058"/>
                    <a:pt x="251" y="3092"/>
                  </a:cubicBezTo>
                  <a:cubicBezTo>
                    <a:pt x="151" y="3108"/>
                    <a:pt x="234" y="3225"/>
                    <a:pt x="234" y="3359"/>
                  </a:cubicBezTo>
                  <a:cubicBezTo>
                    <a:pt x="251" y="3392"/>
                    <a:pt x="201" y="3426"/>
                    <a:pt x="134" y="3459"/>
                  </a:cubicBezTo>
                  <a:close/>
                  <a:moveTo>
                    <a:pt x="552" y="1203"/>
                  </a:moveTo>
                  <a:cubicBezTo>
                    <a:pt x="552" y="1170"/>
                    <a:pt x="552" y="1153"/>
                    <a:pt x="552" y="1137"/>
                  </a:cubicBezTo>
                  <a:cubicBezTo>
                    <a:pt x="535" y="1103"/>
                    <a:pt x="485" y="1120"/>
                    <a:pt x="468" y="1170"/>
                  </a:cubicBezTo>
                  <a:cubicBezTo>
                    <a:pt x="485" y="1187"/>
                    <a:pt x="502" y="1203"/>
                    <a:pt x="518" y="1203"/>
                  </a:cubicBezTo>
                  <a:cubicBezTo>
                    <a:pt x="518" y="1203"/>
                    <a:pt x="535" y="1203"/>
                    <a:pt x="552" y="1203"/>
                  </a:cubicBezTo>
                  <a:close/>
                  <a:moveTo>
                    <a:pt x="435" y="435"/>
                  </a:moveTo>
                  <a:cubicBezTo>
                    <a:pt x="518" y="418"/>
                    <a:pt x="602" y="318"/>
                    <a:pt x="535" y="234"/>
                  </a:cubicBezTo>
                  <a:cubicBezTo>
                    <a:pt x="535" y="318"/>
                    <a:pt x="468" y="234"/>
                    <a:pt x="451" y="234"/>
                  </a:cubicBezTo>
                  <a:cubicBezTo>
                    <a:pt x="435" y="301"/>
                    <a:pt x="418" y="351"/>
                    <a:pt x="435" y="435"/>
                  </a:cubicBezTo>
                  <a:close/>
                  <a:moveTo>
                    <a:pt x="385" y="2473"/>
                  </a:moveTo>
                  <a:cubicBezTo>
                    <a:pt x="301" y="2457"/>
                    <a:pt x="318" y="2407"/>
                    <a:pt x="268" y="2423"/>
                  </a:cubicBezTo>
                  <a:cubicBezTo>
                    <a:pt x="301" y="2440"/>
                    <a:pt x="251" y="2473"/>
                    <a:pt x="251" y="2507"/>
                  </a:cubicBezTo>
                  <a:cubicBezTo>
                    <a:pt x="301" y="2507"/>
                    <a:pt x="301" y="2490"/>
                    <a:pt x="318" y="2473"/>
                  </a:cubicBezTo>
                  <a:cubicBezTo>
                    <a:pt x="351" y="2540"/>
                    <a:pt x="268" y="2540"/>
                    <a:pt x="268" y="2624"/>
                  </a:cubicBezTo>
                  <a:cubicBezTo>
                    <a:pt x="301" y="2640"/>
                    <a:pt x="301" y="2590"/>
                    <a:pt x="318" y="2590"/>
                  </a:cubicBezTo>
                  <a:cubicBezTo>
                    <a:pt x="318" y="2640"/>
                    <a:pt x="284" y="2657"/>
                    <a:pt x="284" y="2724"/>
                  </a:cubicBezTo>
                  <a:cubicBezTo>
                    <a:pt x="318" y="2757"/>
                    <a:pt x="351" y="2757"/>
                    <a:pt x="401" y="2741"/>
                  </a:cubicBezTo>
                  <a:cubicBezTo>
                    <a:pt x="401" y="2757"/>
                    <a:pt x="401" y="2774"/>
                    <a:pt x="401" y="2791"/>
                  </a:cubicBezTo>
                  <a:cubicBezTo>
                    <a:pt x="418" y="2791"/>
                    <a:pt x="418" y="2757"/>
                    <a:pt x="418" y="2741"/>
                  </a:cubicBezTo>
                  <a:cubicBezTo>
                    <a:pt x="451" y="2724"/>
                    <a:pt x="485" y="2707"/>
                    <a:pt x="552" y="2724"/>
                  </a:cubicBezTo>
                  <a:cubicBezTo>
                    <a:pt x="568" y="2707"/>
                    <a:pt x="585" y="2640"/>
                    <a:pt x="568" y="2607"/>
                  </a:cubicBezTo>
                  <a:cubicBezTo>
                    <a:pt x="502" y="2590"/>
                    <a:pt x="385" y="2624"/>
                    <a:pt x="334" y="2574"/>
                  </a:cubicBezTo>
                  <a:cubicBezTo>
                    <a:pt x="334" y="2557"/>
                    <a:pt x="334" y="2540"/>
                    <a:pt x="334" y="2523"/>
                  </a:cubicBezTo>
                  <a:cubicBezTo>
                    <a:pt x="351" y="2557"/>
                    <a:pt x="351" y="2490"/>
                    <a:pt x="385" y="2473"/>
                  </a:cubicBezTo>
                  <a:close/>
                  <a:moveTo>
                    <a:pt x="836" y="1788"/>
                  </a:moveTo>
                  <a:cubicBezTo>
                    <a:pt x="903" y="1788"/>
                    <a:pt x="969" y="1788"/>
                    <a:pt x="936" y="1855"/>
                  </a:cubicBezTo>
                  <a:cubicBezTo>
                    <a:pt x="969" y="1872"/>
                    <a:pt x="986" y="1905"/>
                    <a:pt x="1053" y="1889"/>
                  </a:cubicBezTo>
                  <a:cubicBezTo>
                    <a:pt x="1053" y="1838"/>
                    <a:pt x="1103" y="1838"/>
                    <a:pt x="1103" y="1788"/>
                  </a:cubicBezTo>
                  <a:cubicBezTo>
                    <a:pt x="1070" y="1755"/>
                    <a:pt x="1070" y="1788"/>
                    <a:pt x="1020" y="1788"/>
                  </a:cubicBezTo>
                  <a:cubicBezTo>
                    <a:pt x="1020" y="1738"/>
                    <a:pt x="1003" y="1788"/>
                    <a:pt x="986" y="1788"/>
                  </a:cubicBezTo>
                  <a:cubicBezTo>
                    <a:pt x="986" y="1755"/>
                    <a:pt x="1003" y="1705"/>
                    <a:pt x="986" y="1688"/>
                  </a:cubicBezTo>
                  <a:cubicBezTo>
                    <a:pt x="969" y="1688"/>
                    <a:pt x="969" y="1721"/>
                    <a:pt x="936" y="1721"/>
                  </a:cubicBezTo>
                  <a:cubicBezTo>
                    <a:pt x="969" y="1671"/>
                    <a:pt x="919" y="1655"/>
                    <a:pt x="953" y="1588"/>
                  </a:cubicBezTo>
                  <a:cubicBezTo>
                    <a:pt x="903" y="1571"/>
                    <a:pt x="919" y="1638"/>
                    <a:pt x="903" y="1671"/>
                  </a:cubicBezTo>
                  <a:cubicBezTo>
                    <a:pt x="802" y="1655"/>
                    <a:pt x="786" y="1621"/>
                    <a:pt x="702" y="1671"/>
                  </a:cubicBezTo>
                  <a:cubicBezTo>
                    <a:pt x="702" y="1721"/>
                    <a:pt x="752" y="1721"/>
                    <a:pt x="752" y="1755"/>
                  </a:cubicBezTo>
                  <a:cubicBezTo>
                    <a:pt x="752" y="1738"/>
                    <a:pt x="735" y="1738"/>
                    <a:pt x="719" y="1738"/>
                  </a:cubicBezTo>
                  <a:cubicBezTo>
                    <a:pt x="719" y="1772"/>
                    <a:pt x="702" y="1788"/>
                    <a:pt x="719" y="1805"/>
                  </a:cubicBezTo>
                  <a:cubicBezTo>
                    <a:pt x="752" y="1822"/>
                    <a:pt x="769" y="1772"/>
                    <a:pt x="752" y="1755"/>
                  </a:cubicBezTo>
                  <a:cubicBezTo>
                    <a:pt x="786" y="1755"/>
                    <a:pt x="786" y="1721"/>
                    <a:pt x="802" y="1721"/>
                  </a:cubicBezTo>
                  <a:cubicBezTo>
                    <a:pt x="802" y="1755"/>
                    <a:pt x="852" y="1738"/>
                    <a:pt x="836" y="1788"/>
                  </a:cubicBezTo>
                  <a:close/>
                  <a:moveTo>
                    <a:pt x="1220" y="1187"/>
                  </a:moveTo>
                  <a:cubicBezTo>
                    <a:pt x="1237" y="1153"/>
                    <a:pt x="1287" y="1170"/>
                    <a:pt x="1270" y="1120"/>
                  </a:cubicBezTo>
                  <a:cubicBezTo>
                    <a:pt x="1237" y="1120"/>
                    <a:pt x="1237" y="1103"/>
                    <a:pt x="1203" y="1103"/>
                  </a:cubicBezTo>
                  <a:cubicBezTo>
                    <a:pt x="1203" y="1137"/>
                    <a:pt x="1203" y="1170"/>
                    <a:pt x="1220" y="1187"/>
                  </a:cubicBezTo>
                  <a:close/>
                  <a:moveTo>
                    <a:pt x="669" y="251"/>
                  </a:moveTo>
                  <a:cubicBezTo>
                    <a:pt x="702" y="234"/>
                    <a:pt x="735" y="201"/>
                    <a:pt x="735" y="134"/>
                  </a:cubicBezTo>
                  <a:cubicBezTo>
                    <a:pt x="669" y="117"/>
                    <a:pt x="685" y="218"/>
                    <a:pt x="669" y="251"/>
                  </a:cubicBezTo>
                  <a:close/>
                  <a:moveTo>
                    <a:pt x="234" y="2290"/>
                  </a:moveTo>
                  <a:cubicBezTo>
                    <a:pt x="251" y="2290"/>
                    <a:pt x="268" y="2306"/>
                    <a:pt x="284" y="2306"/>
                  </a:cubicBezTo>
                  <a:cubicBezTo>
                    <a:pt x="284" y="2273"/>
                    <a:pt x="268" y="2273"/>
                    <a:pt x="268" y="2239"/>
                  </a:cubicBezTo>
                  <a:lnTo>
                    <a:pt x="218" y="2239"/>
                  </a:lnTo>
                  <a:cubicBezTo>
                    <a:pt x="234" y="2256"/>
                    <a:pt x="234" y="2273"/>
                    <a:pt x="234" y="2290"/>
                  </a:cubicBezTo>
                  <a:close/>
                  <a:moveTo>
                    <a:pt x="151" y="2156"/>
                  </a:moveTo>
                  <a:cubicBezTo>
                    <a:pt x="218" y="2156"/>
                    <a:pt x="268" y="2139"/>
                    <a:pt x="268" y="2189"/>
                  </a:cubicBezTo>
                  <a:cubicBezTo>
                    <a:pt x="334" y="2173"/>
                    <a:pt x="251" y="2122"/>
                    <a:pt x="268" y="2089"/>
                  </a:cubicBezTo>
                  <a:cubicBezTo>
                    <a:pt x="251" y="2106"/>
                    <a:pt x="234" y="2106"/>
                    <a:pt x="218" y="2089"/>
                  </a:cubicBezTo>
                  <a:cubicBezTo>
                    <a:pt x="218" y="2056"/>
                    <a:pt x="251" y="2056"/>
                    <a:pt x="268" y="2056"/>
                  </a:cubicBezTo>
                  <a:cubicBezTo>
                    <a:pt x="284" y="2005"/>
                    <a:pt x="251" y="2022"/>
                    <a:pt x="251" y="2005"/>
                  </a:cubicBezTo>
                  <a:cubicBezTo>
                    <a:pt x="251" y="1989"/>
                    <a:pt x="268" y="1989"/>
                    <a:pt x="268" y="1972"/>
                  </a:cubicBezTo>
                  <a:cubicBezTo>
                    <a:pt x="301" y="1955"/>
                    <a:pt x="284" y="2005"/>
                    <a:pt x="318" y="2005"/>
                  </a:cubicBezTo>
                  <a:cubicBezTo>
                    <a:pt x="334" y="1955"/>
                    <a:pt x="301" y="1955"/>
                    <a:pt x="284" y="1939"/>
                  </a:cubicBezTo>
                  <a:cubicBezTo>
                    <a:pt x="284" y="1955"/>
                    <a:pt x="201" y="1972"/>
                    <a:pt x="134" y="1939"/>
                  </a:cubicBezTo>
                  <a:cubicBezTo>
                    <a:pt x="134" y="1972"/>
                    <a:pt x="101" y="2022"/>
                    <a:pt x="101" y="1989"/>
                  </a:cubicBezTo>
                  <a:cubicBezTo>
                    <a:pt x="67" y="1989"/>
                    <a:pt x="134" y="2056"/>
                    <a:pt x="84" y="2056"/>
                  </a:cubicBezTo>
                  <a:cubicBezTo>
                    <a:pt x="101" y="2072"/>
                    <a:pt x="134" y="2072"/>
                    <a:pt x="151" y="2089"/>
                  </a:cubicBezTo>
                  <a:cubicBezTo>
                    <a:pt x="151" y="2122"/>
                    <a:pt x="134" y="2122"/>
                    <a:pt x="151" y="215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Google Shape;2230;p 2"/>
            <p:cNvSpPr/>
            <p:nvPr/>
          </p:nvSpPr>
          <p:spPr>
            <a:xfrm>
              <a:off x="7820640" y="2148840"/>
              <a:ext cx="189000" cy="234000"/>
            </a:xfrm>
            <a:custGeom>
              <a:avLst/>
              <a:gdLst/>
              <a:ahLst/>
              <a:cxnLst/>
              <a:rect l="l" t="t" r="r" b="b"/>
              <a:pathLst>
                <a:path w="2959" h="3794">
                  <a:moveTo>
                    <a:pt x="251" y="1254"/>
                  </a:moveTo>
                  <a:cubicBezTo>
                    <a:pt x="385" y="1137"/>
                    <a:pt x="535" y="1020"/>
                    <a:pt x="703" y="920"/>
                  </a:cubicBezTo>
                  <a:cubicBezTo>
                    <a:pt x="953" y="736"/>
                    <a:pt x="1187" y="602"/>
                    <a:pt x="1454" y="452"/>
                  </a:cubicBezTo>
                  <a:cubicBezTo>
                    <a:pt x="1822" y="285"/>
                    <a:pt x="2206" y="118"/>
                    <a:pt x="2574" y="1"/>
                  </a:cubicBezTo>
                  <a:cubicBezTo>
                    <a:pt x="2574" y="1"/>
                    <a:pt x="2474" y="235"/>
                    <a:pt x="2541" y="285"/>
                  </a:cubicBezTo>
                  <a:cubicBezTo>
                    <a:pt x="2591" y="352"/>
                    <a:pt x="2791" y="268"/>
                    <a:pt x="2791" y="335"/>
                  </a:cubicBezTo>
                  <a:cubicBezTo>
                    <a:pt x="2808" y="402"/>
                    <a:pt x="2925" y="502"/>
                    <a:pt x="2925" y="502"/>
                  </a:cubicBezTo>
                  <a:lnTo>
                    <a:pt x="2958" y="669"/>
                  </a:lnTo>
                  <a:lnTo>
                    <a:pt x="2641" y="903"/>
                  </a:lnTo>
                  <a:lnTo>
                    <a:pt x="2607" y="1221"/>
                  </a:lnTo>
                  <a:cubicBezTo>
                    <a:pt x="2607" y="1221"/>
                    <a:pt x="2541" y="1338"/>
                    <a:pt x="2424" y="1338"/>
                  </a:cubicBezTo>
                  <a:cubicBezTo>
                    <a:pt x="2323" y="1338"/>
                    <a:pt x="2223" y="1388"/>
                    <a:pt x="2206" y="1438"/>
                  </a:cubicBezTo>
                  <a:cubicBezTo>
                    <a:pt x="2190" y="1471"/>
                    <a:pt x="2056" y="1638"/>
                    <a:pt x="2039" y="1739"/>
                  </a:cubicBezTo>
                  <a:cubicBezTo>
                    <a:pt x="2023" y="1839"/>
                    <a:pt x="2140" y="1772"/>
                    <a:pt x="2089" y="1872"/>
                  </a:cubicBezTo>
                  <a:cubicBezTo>
                    <a:pt x="2039" y="1956"/>
                    <a:pt x="1972" y="2039"/>
                    <a:pt x="1972" y="2039"/>
                  </a:cubicBezTo>
                  <a:cubicBezTo>
                    <a:pt x="1972" y="2039"/>
                    <a:pt x="2023" y="2140"/>
                    <a:pt x="2023" y="2206"/>
                  </a:cubicBezTo>
                  <a:cubicBezTo>
                    <a:pt x="2006" y="2273"/>
                    <a:pt x="1855" y="2374"/>
                    <a:pt x="1855" y="2374"/>
                  </a:cubicBezTo>
                  <a:cubicBezTo>
                    <a:pt x="1855" y="2374"/>
                    <a:pt x="1789" y="2474"/>
                    <a:pt x="1738" y="2507"/>
                  </a:cubicBezTo>
                  <a:cubicBezTo>
                    <a:pt x="1705" y="2557"/>
                    <a:pt x="1505" y="2624"/>
                    <a:pt x="1454" y="2691"/>
                  </a:cubicBezTo>
                  <a:cubicBezTo>
                    <a:pt x="1404" y="2741"/>
                    <a:pt x="1271" y="2658"/>
                    <a:pt x="1221" y="2641"/>
                  </a:cubicBezTo>
                  <a:cubicBezTo>
                    <a:pt x="1170" y="2624"/>
                    <a:pt x="970" y="2775"/>
                    <a:pt x="920" y="2825"/>
                  </a:cubicBezTo>
                  <a:cubicBezTo>
                    <a:pt x="886" y="2875"/>
                    <a:pt x="820" y="2942"/>
                    <a:pt x="803" y="3025"/>
                  </a:cubicBezTo>
                  <a:cubicBezTo>
                    <a:pt x="803" y="3109"/>
                    <a:pt x="736" y="3176"/>
                    <a:pt x="686" y="3176"/>
                  </a:cubicBezTo>
                  <a:cubicBezTo>
                    <a:pt x="652" y="3176"/>
                    <a:pt x="602" y="3242"/>
                    <a:pt x="602" y="3309"/>
                  </a:cubicBezTo>
                  <a:cubicBezTo>
                    <a:pt x="602" y="3376"/>
                    <a:pt x="586" y="3476"/>
                    <a:pt x="586" y="3510"/>
                  </a:cubicBezTo>
                  <a:cubicBezTo>
                    <a:pt x="569" y="3543"/>
                    <a:pt x="485" y="3543"/>
                    <a:pt x="452" y="3593"/>
                  </a:cubicBezTo>
                  <a:cubicBezTo>
                    <a:pt x="402" y="3643"/>
                    <a:pt x="485" y="3760"/>
                    <a:pt x="368" y="3744"/>
                  </a:cubicBezTo>
                  <a:cubicBezTo>
                    <a:pt x="251" y="3710"/>
                    <a:pt x="368" y="3794"/>
                    <a:pt x="201" y="3677"/>
                  </a:cubicBezTo>
                  <a:cubicBezTo>
                    <a:pt x="51" y="3577"/>
                    <a:pt x="18" y="3393"/>
                    <a:pt x="34" y="3343"/>
                  </a:cubicBezTo>
                  <a:cubicBezTo>
                    <a:pt x="51" y="3293"/>
                    <a:pt x="1" y="3192"/>
                    <a:pt x="1" y="3109"/>
                  </a:cubicBezTo>
                  <a:cubicBezTo>
                    <a:pt x="1" y="3025"/>
                    <a:pt x="18" y="2942"/>
                    <a:pt x="68" y="2841"/>
                  </a:cubicBezTo>
                  <a:cubicBezTo>
                    <a:pt x="118" y="2758"/>
                    <a:pt x="134" y="2674"/>
                    <a:pt x="134" y="2674"/>
                  </a:cubicBezTo>
                  <a:lnTo>
                    <a:pt x="134" y="2541"/>
                  </a:lnTo>
                  <a:cubicBezTo>
                    <a:pt x="134" y="2541"/>
                    <a:pt x="218" y="2491"/>
                    <a:pt x="251" y="2440"/>
                  </a:cubicBezTo>
                  <a:cubicBezTo>
                    <a:pt x="285" y="2390"/>
                    <a:pt x="218" y="2240"/>
                    <a:pt x="201" y="2206"/>
                  </a:cubicBezTo>
                  <a:cubicBezTo>
                    <a:pt x="185" y="2156"/>
                    <a:pt x="218" y="2039"/>
                    <a:pt x="302" y="1973"/>
                  </a:cubicBezTo>
                  <a:cubicBezTo>
                    <a:pt x="385" y="1922"/>
                    <a:pt x="385" y="1805"/>
                    <a:pt x="368" y="1705"/>
                  </a:cubicBezTo>
                  <a:cubicBezTo>
                    <a:pt x="352" y="1622"/>
                    <a:pt x="352" y="1521"/>
                    <a:pt x="352" y="1488"/>
                  </a:cubicBezTo>
                  <a:cubicBezTo>
                    <a:pt x="368" y="1471"/>
                    <a:pt x="368" y="1338"/>
                    <a:pt x="251" y="1254"/>
                  </a:cubicBezTo>
                  <a:close/>
                  <a:moveTo>
                    <a:pt x="1688" y="1037"/>
                  </a:moveTo>
                  <a:cubicBezTo>
                    <a:pt x="1722" y="1037"/>
                    <a:pt x="1722" y="1037"/>
                    <a:pt x="1755" y="1054"/>
                  </a:cubicBezTo>
                  <a:cubicBezTo>
                    <a:pt x="1805" y="1003"/>
                    <a:pt x="1705" y="970"/>
                    <a:pt x="1688" y="1037"/>
                  </a:cubicBezTo>
                  <a:close/>
                  <a:moveTo>
                    <a:pt x="1053" y="2340"/>
                  </a:moveTo>
                  <a:cubicBezTo>
                    <a:pt x="1053" y="2357"/>
                    <a:pt x="1070" y="2357"/>
                    <a:pt x="1087" y="2357"/>
                  </a:cubicBezTo>
                  <a:cubicBezTo>
                    <a:pt x="1070" y="2407"/>
                    <a:pt x="1104" y="2440"/>
                    <a:pt x="1053" y="2424"/>
                  </a:cubicBezTo>
                  <a:cubicBezTo>
                    <a:pt x="1053" y="2457"/>
                    <a:pt x="1070" y="2474"/>
                    <a:pt x="1070" y="2507"/>
                  </a:cubicBezTo>
                  <a:cubicBezTo>
                    <a:pt x="1104" y="2474"/>
                    <a:pt x="1104" y="2507"/>
                    <a:pt x="1154" y="2524"/>
                  </a:cubicBezTo>
                  <a:cubicBezTo>
                    <a:pt x="1187" y="2507"/>
                    <a:pt x="1137" y="2507"/>
                    <a:pt x="1137" y="2474"/>
                  </a:cubicBezTo>
                  <a:cubicBezTo>
                    <a:pt x="1137" y="2474"/>
                    <a:pt x="1137" y="2491"/>
                    <a:pt x="1120" y="2491"/>
                  </a:cubicBezTo>
                  <a:cubicBezTo>
                    <a:pt x="1104" y="2440"/>
                    <a:pt x="1137" y="2440"/>
                    <a:pt x="1137" y="2424"/>
                  </a:cubicBezTo>
                  <a:cubicBezTo>
                    <a:pt x="1087" y="2407"/>
                    <a:pt x="1104" y="2390"/>
                    <a:pt x="1104" y="2340"/>
                  </a:cubicBezTo>
                  <a:cubicBezTo>
                    <a:pt x="1087" y="2374"/>
                    <a:pt x="1087" y="2340"/>
                    <a:pt x="1053" y="2340"/>
                  </a:cubicBezTo>
                  <a:close/>
                  <a:moveTo>
                    <a:pt x="368" y="3242"/>
                  </a:moveTo>
                  <a:cubicBezTo>
                    <a:pt x="385" y="3293"/>
                    <a:pt x="402" y="3242"/>
                    <a:pt x="435" y="3242"/>
                  </a:cubicBezTo>
                  <a:cubicBezTo>
                    <a:pt x="419" y="3226"/>
                    <a:pt x="402" y="3209"/>
                    <a:pt x="385" y="3226"/>
                  </a:cubicBezTo>
                  <a:cubicBezTo>
                    <a:pt x="385" y="3242"/>
                    <a:pt x="385" y="3242"/>
                    <a:pt x="368" y="3242"/>
                  </a:cubicBezTo>
                  <a:close/>
                  <a:moveTo>
                    <a:pt x="502" y="3059"/>
                  </a:moveTo>
                  <a:cubicBezTo>
                    <a:pt x="502" y="3025"/>
                    <a:pt x="469" y="3025"/>
                    <a:pt x="435" y="3025"/>
                  </a:cubicBezTo>
                  <a:cubicBezTo>
                    <a:pt x="435" y="3059"/>
                    <a:pt x="452" y="3075"/>
                    <a:pt x="469" y="3092"/>
                  </a:cubicBezTo>
                  <a:cubicBezTo>
                    <a:pt x="485" y="3092"/>
                    <a:pt x="485" y="3059"/>
                    <a:pt x="502" y="305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Google Shape;2231;p 2"/>
            <p:cNvSpPr/>
            <p:nvPr/>
          </p:nvSpPr>
          <p:spPr>
            <a:xfrm>
              <a:off x="7949880" y="2223360"/>
              <a:ext cx="579240" cy="659880"/>
            </a:xfrm>
            <a:custGeom>
              <a:avLst/>
              <a:gdLst/>
              <a:ahLst/>
              <a:cxnLst/>
              <a:rect l="l" t="t" r="r" b="b"/>
              <a:pathLst>
                <a:path w="9057" h="10695">
                  <a:moveTo>
                    <a:pt x="6550" y="1"/>
                  </a:moveTo>
                  <a:cubicBezTo>
                    <a:pt x="7302" y="669"/>
                    <a:pt x="7854" y="1338"/>
                    <a:pt x="8288" y="2273"/>
                  </a:cubicBezTo>
                  <a:cubicBezTo>
                    <a:pt x="9057" y="3994"/>
                    <a:pt x="8923" y="5699"/>
                    <a:pt x="8221" y="7420"/>
                  </a:cubicBezTo>
                  <a:cubicBezTo>
                    <a:pt x="8204" y="7470"/>
                    <a:pt x="8188" y="7520"/>
                    <a:pt x="8171" y="7553"/>
                  </a:cubicBezTo>
                  <a:cubicBezTo>
                    <a:pt x="8171" y="7453"/>
                    <a:pt x="8004" y="7453"/>
                    <a:pt x="7887" y="7436"/>
                  </a:cubicBezTo>
                  <a:cubicBezTo>
                    <a:pt x="7904" y="7420"/>
                    <a:pt x="7904" y="7403"/>
                    <a:pt x="7887" y="7386"/>
                  </a:cubicBezTo>
                  <a:cubicBezTo>
                    <a:pt x="7904" y="7386"/>
                    <a:pt x="7920" y="7369"/>
                    <a:pt x="7920" y="7336"/>
                  </a:cubicBezTo>
                  <a:cubicBezTo>
                    <a:pt x="7904" y="7336"/>
                    <a:pt x="7904" y="7336"/>
                    <a:pt x="7887" y="7319"/>
                  </a:cubicBezTo>
                  <a:cubicBezTo>
                    <a:pt x="7887" y="7353"/>
                    <a:pt x="7887" y="7353"/>
                    <a:pt x="7870" y="7369"/>
                  </a:cubicBezTo>
                  <a:cubicBezTo>
                    <a:pt x="7854" y="7353"/>
                    <a:pt x="7837" y="7353"/>
                    <a:pt x="7820" y="7353"/>
                  </a:cubicBezTo>
                  <a:cubicBezTo>
                    <a:pt x="7820" y="7319"/>
                    <a:pt x="7820" y="7303"/>
                    <a:pt x="7803" y="7269"/>
                  </a:cubicBezTo>
                  <a:cubicBezTo>
                    <a:pt x="7820" y="7269"/>
                    <a:pt x="7837" y="7269"/>
                    <a:pt x="7837" y="7252"/>
                  </a:cubicBezTo>
                  <a:lnTo>
                    <a:pt x="7837" y="7252"/>
                  </a:lnTo>
                  <a:cubicBezTo>
                    <a:pt x="7837" y="7252"/>
                    <a:pt x="7837" y="7252"/>
                    <a:pt x="7837" y="7252"/>
                  </a:cubicBezTo>
                  <a:cubicBezTo>
                    <a:pt x="7837" y="7252"/>
                    <a:pt x="7837" y="7236"/>
                    <a:pt x="7837" y="7236"/>
                  </a:cubicBezTo>
                  <a:cubicBezTo>
                    <a:pt x="7887" y="7286"/>
                    <a:pt x="7920" y="7303"/>
                    <a:pt x="7971" y="7303"/>
                  </a:cubicBezTo>
                  <a:cubicBezTo>
                    <a:pt x="7954" y="7319"/>
                    <a:pt x="7937" y="7336"/>
                    <a:pt x="7937" y="7353"/>
                  </a:cubicBezTo>
                  <a:cubicBezTo>
                    <a:pt x="7971" y="7353"/>
                    <a:pt x="7971" y="7319"/>
                    <a:pt x="8004" y="7319"/>
                  </a:cubicBezTo>
                  <a:cubicBezTo>
                    <a:pt x="8004" y="7336"/>
                    <a:pt x="8004" y="7336"/>
                    <a:pt x="8004" y="7353"/>
                  </a:cubicBezTo>
                  <a:cubicBezTo>
                    <a:pt x="8004" y="7336"/>
                    <a:pt x="8004" y="7336"/>
                    <a:pt x="8021" y="7319"/>
                  </a:cubicBezTo>
                  <a:lnTo>
                    <a:pt x="8021" y="7319"/>
                  </a:lnTo>
                  <a:lnTo>
                    <a:pt x="8021" y="7319"/>
                  </a:lnTo>
                  <a:lnTo>
                    <a:pt x="8021" y="7319"/>
                  </a:lnTo>
                  <a:lnTo>
                    <a:pt x="8021" y="7319"/>
                  </a:lnTo>
                  <a:lnTo>
                    <a:pt x="8021" y="7319"/>
                  </a:lnTo>
                  <a:cubicBezTo>
                    <a:pt x="8021" y="7319"/>
                    <a:pt x="8021" y="7303"/>
                    <a:pt x="8021" y="7303"/>
                  </a:cubicBezTo>
                  <a:lnTo>
                    <a:pt x="8021" y="7303"/>
                  </a:lnTo>
                  <a:lnTo>
                    <a:pt x="8021" y="7303"/>
                  </a:lnTo>
                  <a:lnTo>
                    <a:pt x="8021" y="7303"/>
                  </a:lnTo>
                  <a:lnTo>
                    <a:pt x="8021" y="7303"/>
                  </a:lnTo>
                  <a:lnTo>
                    <a:pt x="8021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lnTo>
                    <a:pt x="8037" y="7286"/>
                  </a:lnTo>
                  <a:cubicBezTo>
                    <a:pt x="8004" y="7269"/>
                    <a:pt x="7987" y="7269"/>
                    <a:pt x="7987" y="7252"/>
                  </a:cubicBezTo>
                  <a:cubicBezTo>
                    <a:pt x="8004" y="7269"/>
                    <a:pt x="8021" y="7269"/>
                    <a:pt x="8021" y="7252"/>
                  </a:cubicBezTo>
                  <a:cubicBezTo>
                    <a:pt x="8021" y="7269"/>
                    <a:pt x="8037" y="7269"/>
                    <a:pt x="8037" y="7286"/>
                  </a:cubicBezTo>
                  <a:cubicBezTo>
                    <a:pt x="8037" y="7252"/>
                    <a:pt x="8054" y="7236"/>
                    <a:pt x="8054" y="7219"/>
                  </a:cubicBezTo>
                  <a:lnTo>
                    <a:pt x="8071" y="7219"/>
                  </a:lnTo>
                  <a:lnTo>
                    <a:pt x="8071" y="7219"/>
                  </a:lnTo>
                  <a:lnTo>
                    <a:pt x="8071" y="7219"/>
                  </a:lnTo>
                  <a:cubicBezTo>
                    <a:pt x="8087" y="7169"/>
                    <a:pt x="8104" y="7135"/>
                    <a:pt x="8121" y="7102"/>
                  </a:cubicBezTo>
                  <a:lnTo>
                    <a:pt x="8121" y="7102"/>
                  </a:lnTo>
                  <a:lnTo>
                    <a:pt x="8121" y="7085"/>
                  </a:lnTo>
                  <a:lnTo>
                    <a:pt x="8121" y="7085"/>
                  </a:lnTo>
                  <a:lnTo>
                    <a:pt x="8121" y="7085"/>
                  </a:lnTo>
                  <a:lnTo>
                    <a:pt x="8121" y="7085"/>
                  </a:lnTo>
                  <a:lnTo>
                    <a:pt x="8121" y="7085"/>
                  </a:lnTo>
                  <a:lnTo>
                    <a:pt x="8121" y="7085"/>
                  </a:lnTo>
                  <a:lnTo>
                    <a:pt x="8121" y="7085"/>
                  </a:lnTo>
                  <a:cubicBezTo>
                    <a:pt x="8154" y="7002"/>
                    <a:pt x="8171" y="6935"/>
                    <a:pt x="8204" y="6868"/>
                  </a:cubicBezTo>
                  <a:cubicBezTo>
                    <a:pt x="8188" y="6868"/>
                    <a:pt x="8171" y="6868"/>
                    <a:pt x="8154" y="6851"/>
                  </a:cubicBezTo>
                  <a:cubicBezTo>
                    <a:pt x="8154" y="6885"/>
                    <a:pt x="8154" y="6918"/>
                    <a:pt x="8138" y="6935"/>
                  </a:cubicBezTo>
                  <a:cubicBezTo>
                    <a:pt x="8138" y="6902"/>
                    <a:pt x="8154" y="6868"/>
                    <a:pt x="8138" y="6885"/>
                  </a:cubicBezTo>
                  <a:cubicBezTo>
                    <a:pt x="8138" y="6902"/>
                    <a:pt x="8121" y="6902"/>
                    <a:pt x="8121" y="6902"/>
                  </a:cubicBezTo>
                  <a:cubicBezTo>
                    <a:pt x="8121" y="6885"/>
                    <a:pt x="8121" y="6868"/>
                    <a:pt x="8104" y="6868"/>
                  </a:cubicBezTo>
                  <a:cubicBezTo>
                    <a:pt x="8104" y="6885"/>
                    <a:pt x="8104" y="6885"/>
                    <a:pt x="8104" y="6902"/>
                  </a:cubicBezTo>
                  <a:cubicBezTo>
                    <a:pt x="8087" y="6902"/>
                    <a:pt x="8087" y="6885"/>
                    <a:pt x="8071" y="6868"/>
                  </a:cubicBezTo>
                  <a:cubicBezTo>
                    <a:pt x="8104" y="6868"/>
                    <a:pt x="8121" y="6868"/>
                    <a:pt x="8138" y="6835"/>
                  </a:cubicBezTo>
                  <a:cubicBezTo>
                    <a:pt x="8138" y="6818"/>
                    <a:pt x="8087" y="6785"/>
                    <a:pt x="8138" y="6768"/>
                  </a:cubicBezTo>
                  <a:cubicBezTo>
                    <a:pt x="8188" y="6818"/>
                    <a:pt x="8188" y="6801"/>
                    <a:pt x="8204" y="6851"/>
                  </a:cubicBezTo>
                  <a:cubicBezTo>
                    <a:pt x="8238" y="6785"/>
                    <a:pt x="8255" y="6718"/>
                    <a:pt x="8271" y="6651"/>
                  </a:cubicBezTo>
                  <a:lnTo>
                    <a:pt x="8271" y="6651"/>
                  </a:lnTo>
                  <a:cubicBezTo>
                    <a:pt x="8271" y="6634"/>
                    <a:pt x="8271" y="6618"/>
                    <a:pt x="8271" y="6601"/>
                  </a:cubicBezTo>
                  <a:cubicBezTo>
                    <a:pt x="8271" y="6601"/>
                    <a:pt x="8271" y="6601"/>
                    <a:pt x="8288" y="6601"/>
                  </a:cubicBezTo>
                  <a:lnTo>
                    <a:pt x="8288" y="6601"/>
                  </a:lnTo>
                  <a:cubicBezTo>
                    <a:pt x="8305" y="6517"/>
                    <a:pt x="8338" y="6450"/>
                    <a:pt x="8355" y="6367"/>
                  </a:cubicBezTo>
                  <a:cubicBezTo>
                    <a:pt x="8288" y="6367"/>
                    <a:pt x="8288" y="6200"/>
                    <a:pt x="8238" y="6283"/>
                  </a:cubicBezTo>
                  <a:cubicBezTo>
                    <a:pt x="8288" y="6317"/>
                    <a:pt x="8221" y="6333"/>
                    <a:pt x="8221" y="6417"/>
                  </a:cubicBezTo>
                  <a:cubicBezTo>
                    <a:pt x="8204" y="6400"/>
                    <a:pt x="8188" y="6350"/>
                    <a:pt x="8188" y="6317"/>
                  </a:cubicBezTo>
                  <a:cubicBezTo>
                    <a:pt x="8188" y="6317"/>
                    <a:pt x="8204" y="6317"/>
                    <a:pt x="8204" y="6317"/>
                  </a:cubicBezTo>
                  <a:cubicBezTo>
                    <a:pt x="8204" y="6250"/>
                    <a:pt x="8171" y="6233"/>
                    <a:pt x="8138" y="6183"/>
                  </a:cubicBezTo>
                  <a:cubicBezTo>
                    <a:pt x="8138" y="6183"/>
                    <a:pt x="8121" y="6166"/>
                    <a:pt x="8121" y="6166"/>
                  </a:cubicBezTo>
                  <a:cubicBezTo>
                    <a:pt x="8087" y="6200"/>
                    <a:pt x="8071" y="6217"/>
                    <a:pt x="8104" y="6267"/>
                  </a:cubicBezTo>
                  <a:cubicBezTo>
                    <a:pt x="8104" y="6267"/>
                    <a:pt x="8104" y="6267"/>
                    <a:pt x="8104" y="6267"/>
                  </a:cubicBezTo>
                  <a:cubicBezTo>
                    <a:pt x="8054" y="6283"/>
                    <a:pt x="8054" y="6233"/>
                    <a:pt x="8004" y="6250"/>
                  </a:cubicBezTo>
                  <a:cubicBezTo>
                    <a:pt x="8021" y="6300"/>
                    <a:pt x="7937" y="6400"/>
                    <a:pt x="8004" y="6484"/>
                  </a:cubicBezTo>
                  <a:cubicBezTo>
                    <a:pt x="8054" y="6467"/>
                    <a:pt x="8071" y="6501"/>
                    <a:pt x="8071" y="6551"/>
                  </a:cubicBezTo>
                  <a:cubicBezTo>
                    <a:pt x="8021" y="6517"/>
                    <a:pt x="8071" y="6634"/>
                    <a:pt x="8004" y="6634"/>
                  </a:cubicBezTo>
                  <a:cubicBezTo>
                    <a:pt x="7971" y="6601"/>
                    <a:pt x="7971" y="6551"/>
                    <a:pt x="7937" y="6534"/>
                  </a:cubicBezTo>
                  <a:cubicBezTo>
                    <a:pt x="7920" y="6601"/>
                    <a:pt x="7887" y="6651"/>
                    <a:pt x="7820" y="6668"/>
                  </a:cubicBezTo>
                  <a:cubicBezTo>
                    <a:pt x="7820" y="6651"/>
                    <a:pt x="7820" y="6634"/>
                    <a:pt x="7820" y="6618"/>
                  </a:cubicBezTo>
                  <a:lnTo>
                    <a:pt x="7870" y="6618"/>
                  </a:lnTo>
                  <a:cubicBezTo>
                    <a:pt x="7887" y="6584"/>
                    <a:pt x="7837" y="6534"/>
                    <a:pt x="7837" y="6584"/>
                  </a:cubicBezTo>
                  <a:cubicBezTo>
                    <a:pt x="7854" y="6584"/>
                    <a:pt x="7770" y="6601"/>
                    <a:pt x="7770" y="6651"/>
                  </a:cubicBezTo>
                  <a:cubicBezTo>
                    <a:pt x="7803" y="6651"/>
                    <a:pt x="7803" y="6668"/>
                    <a:pt x="7803" y="6668"/>
                  </a:cubicBezTo>
                  <a:cubicBezTo>
                    <a:pt x="7770" y="6684"/>
                    <a:pt x="7753" y="6684"/>
                    <a:pt x="7720" y="6701"/>
                  </a:cubicBezTo>
                  <a:cubicBezTo>
                    <a:pt x="7720" y="6701"/>
                    <a:pt x="7720" y="6701"/>
                    <a:pt x="7720" y="6701"/>
                  </a:cubicBezTo>
                  <a:lnTo>
                    <a:pt x="7603" y="6501"/>
                  </a:lnTo>
                  <a:cubicBezTo>
                    <a:pt x="7603" y="6501"/>
                    <a:pt x="7620" y="6484"/>
                    <a:pt x="7636" y="6400"/>
                  </a:cubicBezTo>
                  <a:cubicBezTo>
                    <a:pt x="7653" y="6384"/>
                    <a:pt x="7653" y="6350"/>
                    <a:pt x="7653" y="6333"/>
                  </a:cubicBezTo>
                  <a:cubicBezTo>
                    <a:pt x="7653" y="6317"/>
                    <a:pt x="7653" y="6300"/>
                    <a:pt x="7653" y="6267"/>
                  </a:cubicBezTo>
                  <a:cubicBezTo>
                    <a:pt x="7686" y="6317"/>
                    <a:pt x="7720" y="6367"/>
                    <a:pt x="7753" y="6417"/>
                  </a:cubicBezTo>
                  <a:cubicBezTo>
                    <a:pt x="7770" y="6400"/>
                    <a:pt x="7787" y="6400"/>
                    <a:pt x="7787" y="6417"/>
                  </a:cubicBezTo>
                  <a:cubicBezTo>
                    <a:pt x="7820" y="6417"/>
                    <a:pt x="7803" y="6384"/>
                    <a:pt x="7770" y="6367"/>
                  </a:cubicBezTo>
                  <a:cubicBezTo>
                    <a:pt x="7770" y="6350"/>
                    <a:pt x="7787" y="6350"/>
                    <a:pt x="7787" y="6350"/>
                  </a:cubicBezTo>
                  <a:cubicBezTo>
                    <a:pt x="7803" y="6350"/>
                    <a:pt x="7803" y="6367"/>
                    <a:pt x="7803" y="6384"/>
                  </a:cubicBezTo>
                  <a:cubicBezTo>
                    <a:pt x="7820" y="6367"/>
                    <a:pt x="7820" y="6367"/>
                    <a:pt x="7837" y="6367"/>
                  </a:cubicBezTo>
                  <a:cubicBezTo>
                    <a:pt x="7854" y="6367"/>
                    <a:pt x="7854" y="6367"/>
                    <a:pt x="7854" y="6367"/>
                  </a:cubicBezTo>
                  <a:cubicBezTo>
                    <a:pt x="7870" y="6400"/>
                    <a:pt x="7803" y="6417"/>
                    <a:pt x="7854" y="6417"/>
                  </a:cubicBezTo>
                  <a:cubicBezTo>
                    <a:pt x="7837" y="6434"/>
                    <a:pt x="7837" y="6484"/>
                    <a:pt x="7803" y="6484"/>
                  </a:cubicBezTo>
                  <a:cubicBezTo>
                    <a:pt x="7820" y="6517"/>
                    <a:pt x="7837" y="6517"/>
                    <a:pt x="7820" y="6567"/>
                  </a:cubicBezTo>
                  <a:cubicBezTo>
                    <a:pt x="7854" y="6534"/>
                    <a:pt x="7870" y="6584"/>
                    <a:pt x="7920" y="6567"/>
                  </a:cubicBezTo>
                  <a:cubicBezTo>
                    <a:pt x="7920" y="6501"/>
                    <a:pt x="7904" y="6551"/>
                    <a:pt x="7887" y="6551"/>
                  </a:cubicBezTo>
                  <a:cubicBezTo>
                    <a:pt x="7887" y="6517"/>
                    <a:pt x="7904" y="6501"/>
                    <a:pt x="7937" y="6501"/>
                  </a:cubicBezTo>
                  <a:cubicBezTo>
                    <a:pt x="7937" y="6400"/>
                    <a:pt x="7904" y="6400"/>
                    <a:pt x="7971" y="6333"/>
                  </a:cubicBezTo>
                  <a:cubicBezTo>
                    <a:pt x="7937" y="6283"/>
                    <a:pt x="7904" y="6350"/>
                    <a:pt x="7887" y="6350"/>
                  </a:cubicBezTo>
                  <a:cubicBezTo>
                    <a:pt x="7870" y="6350"/>
                    <a:pt x="7870" y="6350"/>
                    <a:pt x="7870" y="6333"/>
                  </a:cubicBezTo>
                  <a:cubicBezTo>
                    <a:pt x="7887" y="6333"/>
                    <a:pt x="7887" y="6333"/>
                    <a:pt x="7904" y="6317"/>
                  </a:cubicBezTo>
                  <a:cubicBezTo>
                    <a:pt x="7904" y="6317"/>
                    <a:pt x="7904" y="6317"/>
                    <a:pt x="7904" y="6333"/>
                  </a:cubicBezTo>
                  <a:lnTo>
                    <a:pt x="7904" y="6317"/>
                  </a:lnTo>
                  <a:cubicBezTo>
                    <a:pt x="7920" y="6317"/>
                    <a:pt x="7920" y="6300"/>
                    <a:pt x="7937" y="6300"/>
                  </a:cubicBezTo>
                  <a:cubicBezTo>
                    <a:pt x="7887" y="6283"/>
                    <a:pt x="7954" y="6200"/>
                    <a:pt x="7887" y="6183"/>
                  </a:cubicBezTo>
                  <a:lnTo>
                    <a:pt x="7887" y="6183"/>
                  </a:lnTo>
                  <a:cubicBezTo>
                    <a:pt x="7887" y="6183"/>
                    <a:pt x="7887" y="6166"/>
                    <a:pt x="7887" y="6166"/>
                  </a:cubicBezTo>
                  <a:cubicBezTo>
                    <a:pt x="7837" y="6217"/>
                    <a:pt x="7820" y="6100"/>
                    <a:pt x="7803" y="6049"/>
                  </a:cubicBezTo>
                  <a:cubicBezTo>
                    <a:pt x="7854" y="6016"/>
                    <a:pt x="7854" y="6033"/>
                    <a:pt x="7854" y="5966"/>
                  </a:cubicBezTo>
                  <a:cubicBezTo>
                    <a:pt x="7887" y="5966"/>
                    <a:pt x="7904" y="5999"/>
                    <a:pt x="7920" y="6016"/>
                  </a:cubicBezTo>
                  <a:cubicBezTo>
                    <a:pt x="7904" y="6033"/>
                    <a:pt x="7887" y="6033"/>
                    <a:pt x="7870" y="6033"/>
                  </a:cubicBezTo>
                  <a:cubicBezTo>
                    <a:pt x="7887" y="6049"/>
                    <a:pt x="7887" y="6066"/>
                    <a:pt x="7887" y="6100"/>
                  </a:cubicBezTo>
                  <a:cubicBezTo>
                    <a:pt x="7904" y="6116"/>
                    <a:pt x="7904" y="6116"/>
                    <a:pt x="7920" y="6100"/>
                  </a:cubicBezTo>
                  <a:cubicBezTo>
                    <a:pt x="7904" y="6116"/>
                    <a:pt x="7887" y="6150"/>
                    <a:pt x="7937" y="6150"/>
                  </a:cubicBezTo>
                  <a:cubicBezTo>
                    <a:pt x="7854" y="6183"/>
                    <a:pt x="8004" y="6233"/>
                    <a:pt x="7937" y="6283"/>
                  </a:cubicBezTo>
                  <a:cubicBezTo>
                    <a:pt x="7987" y="6350"/>
                    <a:pt x="7971" y="6166"/>
                    <a:pt x="7937" y="6183"/>
                  </a:cubicBezTo>
                  <a:cubicBezTo>
                    <a:pt x="7971" y="6116"/>
                    <a:pt x="7971" y="5999"/>
                    <a:pt x="8021" y="6016"/>
                  </a:cubicBezTo>
                  <a:cubicBezTo>
                    <a:pt x="8054" y="5932"/>
                    <a:pt x="7971" y="5949"/>
                    <a:pt x="8021" y="5899"/>
                  </a:cubicBezTo>
                  <a:cubicBezTo>
                    <a:pt x="8054" y="5899"/>
                    <a:pt x="8054" y="5916"/>
                    <a:pt x="8054" y="5949"/>
                  </a:cubicBezTo>
                  <a:cubicBezTo>
                    <a:pt x="8104" y="5932"/>
                    <a:pt x="8104" y="5916"/>
                    <a:pt x="8138" y="5916"/>
                  </a:cubicBezTo>
                  <a:cubicBezTo>
                    <a:pt x="8121" y="5816"/>
                    <a:pt x="8188" y="5799"/>
                    <a:pt x="8204" y="5849"/>
                  </a:cubicBezTo>
                  <a:cubicBezTo>
                    <a:pt x="8271" y="5816"/>
                    <a:pt x="8271" y="5782"/>
                    <a:pt x="8372" y="5782"/>
                  </a:cubicBezTo>
                  <a:cubicBezTo>
                    <a:pt x="8321" y="5749"/>
                    <a:pt x="8338" y="5715"/>
                    <a:pt x="8305" y="5682"/>
                  </a:cubicBezTo>
                  <a:cubicBezTo>
                    <a:pt x="8338" y="5615"/>
                    <a:pt x="8372" y="5682"/>
                    <a:pt x="8422" y="5682"/>
                  </a:cubicBezTo>
                  <a:cubicBezTo>
                    <a:pt x="8388" y="5648"/>
                    <a:pt x="8372" y="5615"/>
                    <a:pt x="8388" y="5548"/>
                  </a:cubicBezTo>
                  <a:cubicBezTo>
                    <a:pt x="8405" y="5598"/>
                    <a:pt x="8388" y="5531"/>
                    <a:pt x="8438" y="5565"/>
                  </a:cubicBezTo>
                  <a:cubicBezTo>
                    <a:pt x="8438" y="5548"/>
                    <a:pt x="8405" y="5515"/>
                    <a:pt x="8438" y="5515"/>
                  </a:cubicBezTo>
                  <a:cubicBezTo>
                    <a:pt x="8422" y="5498"/>
                    <a:pt x="8388" y="5448"/>
                    <a:pt x="8422" y="5481"/>
                  </a:cubicBezTo>
                  <a:cubicBezTo>
                    <a:pt x="8438" y="5481"/>
                    <a:pt x="8422" y="5465"/>
                    <a:pt x="8422" y="5465"/>
                  </a:cubicBezTo>
                  <a:lnTo>
                    <a:pt x="8422" y="5431"/>
                  </a:lnTo>
                  <a:cubicBezTo>
                    <a:pt x="8388" y="5448"/>
                    <a:pt x="8372" y="5481"/>
                    <a:pt x="8388" y="5515"/>
                  </a:cubicBezTo>
                  <a:cubicBezTo>
                    <a:pt x="8355" y="5498"/>
                    <a:pt x="8338" y="5465"/>
                    <a:pt x="8338" y="5431"/>
                  </a:cubicBezTo>
                  <a:cubicBezTo>
                    <a:pt x="8338" y="5431"/>
                    <a:pt x="8355" y="5431"/>
                    <a:pt x="8355" y="5415"/>
                  </a:cubicBezTo>
                  <a:cubicBezTo>
                    <a:pt x="8372" y="5448"/>
                    <a:pt x="8405" y="5448"/>
                    <a:pt x="8422" y="5415"/>
                  </a:cubicBezTo>
                  <a:cubicBezTo>
                    <a:pt x="8438" y="5431"/>
                    <a:pt x="8438" y="5465"/>
                    <a:pt x="8438" y="5481"/>
                  </a:cubicBezTo>
                  <a:cubicBezTo>
                    <a:pt x="8488" y="5498"/>
                    <a:pt x="8488" y="5448"/>
                    <a:pt x="8522" y="5448"/>
                  </a:cubicBezTo>
                  <a:lnTo>
                    <a:pt x="8522" y="5431"/>
                  </a:lnTo>
                  <a:lnTo>
                    <a:pt x="8522" y="5431"/>
                  </a:lnTo>
                  <a:lnTo>
                    <a:pt x="8522" y="5415"/>
                  </a:lnTo>
                  <a:lnTo>
                    <a:pt x="8522" y="5415"/>
                  </a:lnTo>
                  <a:lnTo>
                    <a:pt x="8522" y="5415"/>
                  </a:lnTo>
                  <a:lnTo>
                    <a:pt x="8522" y="5398"/>
                  </a:lnTo>
                  <a:lnTo>
                    <a:pt x="8522" y="5398"/>
                  </a:lnTo>
                  <a:cubicBezTo>
                    <a:pt x="8522" y="5398"/>
                    <a:pt x="8539" y="5381"/>
                    <a:pt x="8539" y="5364"/>
                  </a:cubicBezTo>
                  <a:lnTo>
                    <a:pt x="8539" y="5364"/>
                  </a:lnTo>
                  <a:lnTo>
                    <a:pt x="8539" y="5364"/>
                  </a:lnTo>
                  <a:lnTo>
                    <a:pt x="8539" y="5364"/>
                  </a:lnTo>
                  <a:cubicBezTo>
                    <a:pt x="8539" y="5331"/>
                    <a:pt x="8539" y="5281"/>
                    <a:pt x="8539" y="5247"/>
                  </a:cubicBezTo>
                  <a:cubicBezTo>
                    <a:pt x="8539" y="5264"/>
                    <a:pt x="8522" y="5264"/>
                    <a:pt x="8522" y="5247"/>
                  </a:cubicBezTo>
                  <a:cubicBezTo>
                    <a:pt x="8505" y="5247"/>
                    <a:pt x="8505" y="5247"/>
                    <a:pt x="8505" y="5247"/>
                  </a:cubicBezTo>
                  <a:lnTo>
                    <a:pt x="8505" y="5247"/>
                  </a:lnTo>
                  <a:lnTo>
                    <a:pt x="8505" y="5247"/>
                  </a:lnTo>
                  <a:cubicBezTo>
                    <a:pt x="8505" y="5247"/>
                    <a:pt x="8505" y="5247"/>
                    <a:pt x="8488" y="5264"/>
                  </a:cubicBezTo>
                  <a:cubicBezTo>
                    <a:pt x="8472" y="5264"/>
                    <a:pt x="8455" y="5247"/>
                    <a:pt x="8438" y="5264"/>
                  </a:cubicBezTo>
                  <a:lnTo>
                    <a:pt x="8438" y="5264"/>
                  </a:lnTo>
                  <a:cubicBezTo>
                    <a:pt x="8422" y="5264"/>
                    <a:pt x="8405" y="5247"/>
                    <a:pt x="8405" y="5214"/>
                  </a:cubicBezTo>
                  <a:cubicBezTo>
                    <a:pt x="8438" y="5164"/>
                    <a:pt x="8355" y="5231"/>
                    <a:pt x="8288" y="5197"/>
                  </a:cubicBezTo>
                  <a:cubicBezTo>
                    <a:pt x="8271" y="5247"/>
                    <a:pt x="8238" y="5231"/>
                    <a:pt x="8204" y="5298"/>
                  </a:cubicBezTo>
                  <a:cubicBezTo>
                    <a:pt x="8188" y="5264"/>
                    <a:pt x="8221" y="5247"/>
                    <a:pt x="8204" y="5197"/>
                  </a:cubicBezTo>
                  <a:cubicBezTo>
                    <a:pt x="8154" y="5247"/>
                    <a:pt x="8188" y="5281"/>
                    <a:pt x="8188" y="5364"/>
                  </a:cubicBezTo>
                  <a:cubicBezTo>
                    <a:pt x="8188" y="5398"/>
                    <a:pt x="8154" y="5381"/>
                    <a:pt x="8138" y="5381"/>
                  </a:cubicBezTo>
                  <a:cubicBezTo>
                    <a:pt x="8121" y="5331"/>
                    <a:pt x="8071" y="5298"/>
                    <a:pt x="8004" y="5298"/>
                  </a:cubicBezTo>
                  <a:cubicBezTo>
                    <a:pt x="8004" y="5364"/>
                    <a:pt x="7937" y="5314"/>
                    <a:pt x="7904" y="5364"/>
                  </a:cubicBezTo>
                  <a:cubicBezTo>
                    <a:pt x="8021" y="5381"/>
                    <a:pt x="8004" y="5448"/>
                    <a:pt x="7987" y="5531"/>
                  </a:cubicBezTo>
                  <a:cubicBezTo>
                    <a:pt x="7920" y="5515"/>
                    <a:pt x="7920" y="5548"/>
                    <a:pt x="7904" y="5548"/>
                  </a:cubicBezTo>
                  <a:cubicBezTo>
                    <a:pt x="7887" y="5515"/>
                    <a:pt x="7887" y="5465"/>
                    <a:pt x="7854" y="5448"/>
                  </a:cubicBezTo>
                  <a:cubicBezTo>
                    <a:pt x="7854" y="5498"/>
                    <a:pt x="7870" y="5515"/>
                    <a:pt x="7887" y="5548"/>
                  </a:cubicBezTo>
                  <a:cubicBezTo>
                    <a:pt x="7887" y="5615"/>
                    <a:pt x="7837" y="5615"/>
                    <a:pt x="7787" y="5598"/>
                  </a:cubicBezTo>
                  <a:cubicBezTo>
                    <a:pt x="7770" y="5648"/>
                    <a:pt x="7787" y="5682"/>
                    <a:pt x="7753" y="5749"/>
                  </a:cubicBezTo>
                  <a:cubicBezTo>
                    <a:pt x="7720" y="5682"/>
                    <a:pt x="7686" y="5816"/>
                    <a:pt x="7670" y="5715"/>
                  </a:cubicBezTo>
                  <a:cubicBezTo>
                    <a:pt x="7636" y="5715"/>
                    <a:pt x="7653" y="5765"/>
                    <a:pt x="7603" y="5765"/>
                  </a:cubicBezTo>
                  <a:cubicBezTo>
                    <a:pt x="7620" y="5765"/>
                    <a:pt x="7620" y="5782"/>
                    <a:pt x="7620" y="5782"/>
                  </a:cubicBezTo>
                  <a:cubicBezTo>
                    <a:pt x="7620" y="5782"/>
                    <a:pt x="7603" y="5799"/>
                    <a:pt x="7586" y="5832"/>
                  </a:cubicBezTo>
                  <a:cubicBezTo>
                    <a:pt x="7586" y="5799"/>
                    <a:pt x="7586" y="5782"/>
                    <a:pt x="7586" y="5765"/>
                  </a:cubicBezTo>
                  <a:cubicBezTo>
                    <a:pt x="7553" y="5799"/>
                    <a:pt x="7519" y="5832"/>
                    <a:pt x="7453" y="5816"/>
                  </a:cubicBezTo>
                  <a:cubicBezTo>
                    <a:pt x="7486" y="5866"/>
                    <a:pt x="7402" y="5882"/>
                    <a:pt x="7453" y="5882"/>
                  </a:cubicBezTo>
                  <a:cubicBezTo>
                    <a:pt x="7469" y="5916"/>
                    <a:pt x="7402" y="5882"/>
                    <a:pt x="7402" y="5916"/>
                  </a:cubicBezTo>
                  <a:cubicBezTo>
                    <a:pt x="7386" y="5899"/>
                    <a:pt x="7386" y="5849"/>
                    <a:pt x="7352" y="5849"/>
                  </a:cubicBezTo>
                  <a:cubicBezTo>
                    <a:pt x="7352" y="5882"/>
                    <a:pt x="7285" y="5849"/>
                    <a:pt x="7302" y="5899"/>
                  </a:cubicBezTo>
                  <a:cubicBezTo>
                    <a:pt x="7302" y="5899"/>
                    <a:pt x="7285" y="5899"/>
                    <a:pt x="7285" y="5882"/>
                  </a:cubicBezTo>
                  <a:cubicBezTo>
                    <a:pt x="7285" y="5866"/>
                    <a:pt x="7285" y="5849"/>
                    <a:pt x="7285" y="5832"/>
                  </a:cubicBezTo>
                  <a:cubicBezTo>
                    <a:pt x="7269" y="5749"/>
                    <a:pt x="7252" y="5732"/>
                    <a:pt x="7219" y="5765"/>
                  </a:cubicBezTo>
                  <a:lnTo>
                    <a:pt x="7219" y="5765"/>
                  </a:lnTo>
                  <a:cubicBezTo>
                    <a:pt x="7185" y="5782"/>
                    <a:pt x="7185" y="5765"/>
                    <a:pt x="7152" y="5765"/>
                  </a:cubicBezTo>
                  <a:cubicBezTo>
                    <a:pt x="7152" y="5715"/>
                    <a:pt x="7185" y="5682"/>
                    <a:pt x="7219" y="5682"/>
                  </a:cubicBezTo>
                  <a:cubicBezTo>
                    <a:pt x="7219" y="5665"/>
                    <a:pt x="7219" y="5648"/>
                    <a:pt x="7219" y="5615"/>
                  </a:cubicBezTo>
                  <a:cubicBezTo>
                    <a:pt x="7202" y="5648"/>
                    <a:pt x="7135" y="5648"/>
                    <a:pt x="7185" y="5598"/>
                  </a:cubicBezTo>
                  <a:cubicBezTo>
                    <a:pt x="7169" y="5565"/>
                    <a:pt x="7152" y="5632"/>
                    <a:pt x="7135" y="5615"/>
                  </a:cubicBezTo>
                  <a:cubicBezTo>
                    <a:pt x="7118" y="5615"/>
                    <a:pt x="7135" y="5565"/>
                    <a:pt x="7135" y="5548"/>
                  </a:cubicBezTo>
                  <a:cubicBezTo>
                    <a:pt x="7135" y="5531"/>
                    <a:pt x="7152" y="5548"/>
                    <a:pt x="7169" y="5548"/>
                  </a:cubicBezTo>
                  <a:cubicBezTo>
                    <a:pt x="7169" y="5515"/>
                    <a:pt x="7135" y="5498"/>
                    <a:pt x="7102" y="5481"/>
                  </a:cubicBezTo>
                  <a:cubicBezTo>
                    <a:pt x="7102" y="5515"/>
                    <a:pt x="7102" y="5548"/>
                    <a:pt x="7052" y="5531"/>
                  </a:cubicBezTo>
                  <a:cubicBezTo>
                    <a:pt x="7052" y="5498"/>
                    <a:pt x="7085" y="5498"/>
                    <a:pt x="7068" y="5448"/>
                  </a:cubicBezTo>
                  <a:cubicBezTo>
                    <a:pt x="7035" y="5448"/>
                    <a:pt x="7052" y="5448"/>
                    <a:pt x="7052" y="5431"/>
                  </a:cubicBezTo>
                  <a:cubicBezTo>
                    <a:pt x="7068" y="5431"/>
                    <a:pt x="7068" y="5431"/>
                    <a:pt x="7085" y="5448"/>
                  </a:cubicBezTo>
                  <a:cubicBezTo>
                    <a:pt x="7118" y="5381"/>
                    <a:pt x="7185" y="5331"/>
                    <a:pt x="7235" y="5247"/>
                  </a:cubicBezTo>
                  <a:cubicBezTo>
                    <a:pt x="7219" y="5197"/>
                    <a:pt x="7185" y="5264"/>
                    <a:pt x="7185" y="5197"/>
                  </a:cubicBezTo>
                  <a:cubicBezTo>
                    <a:pt x="7202" y="5197"/>
                    <a:pt x="7202" y="5197"/>
                    <a:pt x="7202" y="5197"/>
                  </a:cubicBezTo>
                  <a:cubicBezTo>
                    <a:pt x="7169" y="5197"/>
                    <a:pt x="7135" y="5231"/>
                    <a:pt x="7085" y="5247"/>
                  </a:cubicBezTo>
                  <a:cubicBezTo>
                    <a:pt x="7102" y="5331"/>
                    <a:pt x="7001" y="5364"/>
                    <a:pt x="6985" y="5314"/>
                  </a:cubicBezTo>
                  <a:cubicBezTo>
                    <a:pt x="7001" y="5348"/>
                    <a:pt x="6968" y="5348"/>
                    <a:pt x="6968" y="5364"/>
                  </a:cubicBezTo>
                  <a:cubicBezTo>
                    <a:pt x="6985" y="5381"/>
                    <a:pt x="6968" y="5398"/>
                    <a:pt x="6985" y="5448"/>
                  </a:cubicBezTo>
                  <a:cubicBezTo>
                    <a:pt x="7001" y="5431"/>
                    <a:pt x="7018" y="5431"/>
                    <a:pt x="7018" y="5431"/>
                  </a:cubicBezTo>
                  <a:cubicBezTo>
                    <a:pt x="7035" y="5448"/>
                    <a:pt x="7018" y="5481"/>
                    <a:pt x="7001" y="5481"/>
                  </a:cubicBezTo>
                  <a:cubicBezTo>
                    <a:pt x="6985" y="5531"/>
                    <a:pt x="7035" y="5515"/>
                    <a:pt x="7035" y="5565"/>
                  </a:cubicBezTo>
                  <a:cubicBezTo>
                    <a:pt x="7135" y="5498"/>
                    <a:pt x="7135" y="5648"/>
                    <a:pt x="7052" y="5682"/>
                  </a:cubicBezTo>
                  <a:cubicBezTo>
                    <a:pt x="7035" y="5665"/>
                    <a:pt x="6985" y="5665"/>
                    <a:pt x="7001" y="5598"/>
                  </a:cubicBezTo>
                  <a:cubicBezTo>
                    <a:pt x="6935" y="5615"/>
                    <a:pt x="6868" y="5615"/>
                    <a:pt x="6868" y="5565"/>
                  </a:cubicBezTo>
                  <a:cubicBezTo>
                    <a:pt x="6851" y="5565"/>
                    <a:pt x="6851" y="5598"/>
                    <a:pt x="6851" y="5615"/>
                  </a:cubicBezTo>
                  <a:cubicBezTo>
                    <a:pt x="6851" y="5615"/>
                    <a:pt x="6868" y="5598"/>
                    <a:pt x="6868" y="5598"/>
                  </a:cubicBezTo>
                  <a:cubicBezTo>
                    <a:pt x="6868" y="5615"/>
                    <a:pt x="6868" y="5632"/>
                    <a:pt x="6868" y="5665"/>
                  </a:cubicBezTo>
                  <a:cubicBezTo>
                    <a:pt x="6834" y="5565"/>
                    <a:pt x="6751" y="5682"/>
                    <a:pt x="6701" y="5615"/>
                  </a:cubicBezTo>
                  <a:cubicBezTo>
                    <a:pt x="6684" y="5632"/>
                    <a:pt x="6684" y="5665"/>
                    <a:pt x="6667" y="5682"/>
                  </a:cubicBezTo>
                  <a:cubicBezTo>
                    <a:pt x="6667" y="5699"/>
                    <a:pt x="6684" y="5682"/>
                    <a:pt x="6684" y="5699"/>
                  </a:cubicBezTo>
                  <a:cubicBezTo>
                    <a:pt x="6684" y="5732"/>
                    <a:pt x="6667" y="5699"/>
                    <a:pt x="6667" y="5715"/>
                  </a:cubicBezTo>
                  <a:cubicBezTo>
                    <a:pt x="6634" y="5699"/>
                    <a:pt x="6651" y="5682"/>
                    <a:pt x="6651" y="5648"/>
                  </a:cubicBezTo>
                  <a:cubicBezTo>
                    <a:pt x="6617" y="5632"/>
                    <a:pt x="6634" y="5699"/>
                    <a:pt x="6600" y="5682"/>
                  </a:cubicBezTo>
                  <a:cubicBezTo>
                    <a:pt x="6600" y="5682"/>
                    <a:pt x="6617" y="5682"/>
                    <a:pt x="6617" y="5682"/>
                  </a:cubicBezTo>
                  <a:cubicBezTo>
                    <a:pt x="6634" y="5715"/>
                    <a:pt x="6651" y="5782"/>
                    <a:pt x="6634" y="5816"/>
                  </a:cubicBezTo>
                  <a:cubicBezTo>
                    <a:pt x="6600" y="5816"/>
                    <a:pt x="6617" y="5782"/>
                    <a:pt x="6584" y="5782"/>
                  </a:cubicBezTo>
                  <a:cubicBezTo>
                    <a:pt x="6567" y="5749"/>
                    <a:pt x="6600" y="5765"/>
                    <a:pt x="6600" y="5732"/>
                  </a:cubicBezTo>
                  <a:cubicBezTo>
                    <a:pt x="6600" y="5732"/>
                    <a:pt x="6567" y="5732"/>
                    <a:pt x="6517" y="5732"/>
                  </a:cubicBezTo>
                  <a:cubicBezTo>
                    <a:pt x="6517" y="5732"/>
                    <a:pt x="6500" y="5749"/>
                    <a:pt x="6500" y="5749"/>
                  </a:cubicBezTo>
                  <a:cubicBezTo>
                    <a:pt x="6483" y="5732"/>
                    <a:pt x="6450" y="5715"/>
                    <a:pt x="6417" y="5699"/>
                  </a:cubicBezTo>
                  <a:lnTo>
                    <a:pt x="6417" y="5699"/>
                  </a:lnTo>
                  <a:cubicBezTo>
                    <a:pt x="6417" y="5665"/>
                    <a:pt x="6383" y="5632"/>
                    <a:pt x="6367" y="5615"/>
                  </a:cubicBezTo>
                  <a:cubicBezTo>
                    <a:pt x="6367" y="5615"/>
                    <a:pt x="6383" y="5615"/>
                    <a:pt x="6383" y="5598"/>
                  </a:cubicBezTo>
                  <a:cubicBezTo>
                    <a:pt x="6367" y="5598"/>
                    <a:pt x="6367" y="5565"/>
                    <a:pt x="6367" y="5548"/>
                  </a:cubicBezTo>
                  <a:cubicBezTo>
                    <a:pt x="6383" y="5548"/>
                    <a:pt x="6400" y="5548"/>
                    <a:pt x="6400" y="5548"/>
                  </a:cubicBezTo>
                  <a:cubicBezTo>
                    <a:pt x="6467" y="5515"/>
                    <a:pt x="6350" y="5465"/>
                    <a:pt x="6333" y="5415"/>
                  </a:cubicBezTo>
                  <a:cubicBezTo>
                    <a:pt x="6316" y="5431"/>
                    <a:pt x="6316" y="5448"/>
                    <a:pt x="6300" y="5465"/>
                  </a:cubicBezTo>
                  <a:cubicBezTo>
                    <a:pt x="6250" y="5481"/>
                    <a:pt x="6216" y="5515"/>
                    <a:pt x="6199" y="5582"/>
                  </a:cubicBezTo>
                  <a:cubicBezTo>
                    <a:pt x="6183" y="5565"/>
                    <a:pt x="6166" y="5565"/>
                    <a:pt x="6133" y="5565"/>
                  </a:cubicBezTo>
                  <a:cubicBezTo>
                    <a:pt x="6133" y="5615"/>
                    <a:pt x="6166" y="5615"/>
                    <a:pt x="6199" y="5615"/>
                  </a:cubicBezTo>
                  <a:cubicBezTo>
                    <a:pt x="6199" y="5615"/>
                    <a:pt x="6199" y="5615"/>
                    <a:pt x="6199" y="5615"/>
                  </a:cubicBezTo>
                  <a:cubicBezTo>
                    <a:pt x="6233" y="5632"/>
                    <a:pt x="6233" y="5598"/>
                    <a:pt x="6266" y="5598"/>
                  </a:cubicBezTo>
                  <a:cubicBezTo>
                    <a:pt x="6250" y="5615"/>
                    <a:pt x="6233" y="5615"/>
                    <a:pt x="6216" y="5632"/>
                  </a:cubicBezTo>
                  <a:cubicBezTo>
                    <a:pt x="6233" y="5648"/>
                    <a:pt x="6233" y="5665"/>
                    <a:pt x="6233" y="5665"/>
                  </a:cubicBezTo>
                  <a:cubicBezTo>
                    <a:pt x="6183" y="5682"/>
                    <a:pt x="6149" y="5682"/>
                    <a:pt x="6149" y="5682"/>
                  </a:cubicBezTo>
                  <a:cubicBezTo>
                    <a:pt x="6149" y="5682"/>
                    <a:pt x="6082" y="5765"/>
                    <a:pt x="6082" y="5866"/>
                  </a:cubicBezTo>
                  <a:cubicBezTo>
                    <a:pt x="6066" y="5899"/>
                    <a:pt x="6066" y="5932"/>
                    <a:pt x="6082" y="5949"/>
                  </a:cubicBezTo>
                  <a:cubicBezTo>
                    <a:pt x="6066" y="5966"/>
                    <a:pt x="6049" y="5999"/>
                    <a:pt x="6049" y="5932"/>
                  </a:cubicBezTo>
                  <a:cubicBezTo>
                    <a:pt x="6032" y="5932"/>
                    <a:pt x="6016" y="5949"/>
                    <a:pt x="5999" y="5949"/>
                  </a:cubicBezTo>
                  <a:cubicBezTo>
                    <a:pt x="5999" y="5999"/>
                    <a:pt x="6016" y="5999"/>
                    <a:pt x="6016" y="6033"/>
                  </a:cubicBezTo>
                  <a:lnTo>
                    <a:pt x="6066" y="6033"/>
                  </a:lnTo>
                  <a:cubicBezTo>
                    <a:pt x="6082" y="6066"/>
                    <a:pt x="6016" y="6066"/>
                    <a:pt x="6066" y="6083"/>
                  </a:cubicBezTo>
                  <a:cubicBezTo>
                    <a:pt x="6066" y="6116"/>
                    <a:pt x="6032" y="6116"/>
                    <a:pt x="5982" y="6116"/>
                  </a:cubicBezTo>
                  <a:cubicBezTo>
                    <a:pt x="5982" y="6100"/>
                    <a:pt x="5999" y="6116"/>
                    <a:pt x="6016" y="6100"/>
                  </a:cubicBezTo>
                  <a:cubicBezTo>
                    <a:pt x="5999" y="6049"/>
                    <a:pt x="5932" y="6016"/>
                    <a:pt x="5982" y="5966"/>
                  </a:cubicBezTo>
                  <a:cubicBezTo>
                    <a:pt x="5982" y="5866"/>
                    <a:pt x="5899" y="5999"/>
                    <a:pt x="5899" y="5916"/>
                  </a:cubicBezTo>
                  <a:cubicBezTo>
                    <a:pt x="5849" y="5949"/>
                    <a:pt x="5765" y="5882"/>
                    <a:pt x="5715" y="5966"/>
                  </a:cubicBezTo>
                  <a:cubicBezTo>
                    <a:pt x="5681" y="5949"/>
                    <a:pt x="5665" y="5949"/>
                    <a:pt x="5665" y="5916"/>
                  </a:cubicBezTo>
                  <a:cubicBezTo>
                    <a:pt x="5615" y="5949"/>
                    <a:pt x="5698" y="5966"/>
                    <a:pt x="5681" y="6016"/>
                  </a:cubicBezTo>
                  <a:cubicBezTo>
                    <a:pt x="5732" y="5999"/>
                    <a:pt x="5782" y="6049"/>
                    <a:pt x="5815" y="6033"/>
                  </a:cubicBezTo>
                  <a:cubicBezTo>
                    <a:pt x="5815" y="6049"/>
                    <a:pt x="5832" y="6066"/>
                    <a:pt x="5832" y="6083"/>
                  </a:cubicBezTo>
                  <a:cubicBezTo>
                    <a:pt x="5815" y="6083"/>
                    <a:pt x="5798" y="6083"/>
                    <a:pt x="5798" y="6116"/>
                  </a:cubicBezTo>
                  <a:cubicBezTo>
                    <a:pt x="5832" y="6133"/>
                    <a:pt x="5849" y="6166"/>
                    <a:pt x="5849" y="6217"/>
                  </a:cubicBezTo>
                  <a:cubicBezTo>
                    <a:pt x="5882" y="6217"/>
                    <a:pt x="5899" y="6217"/>
                    <a:pt x="5899" y="6183"/>
                  </a:cubicBezTo>
                  <a:cubicBezTo>
                    <a:pt x="5882" y="6183"/>
                    <a:pt x="5882" y="6166"/>
                    <a:pt x="5882" y="6166"/>
                  </a:cubicBezTo>
                  <a:lnTo>
                    <a:pt x="5882" y="6166"/>
                  </a:lnTo>
                  <a:cubicBezTo>
                    <a:pt x="5899" y="6133"/>
                    <a:pt x="5899" y="6133"/>
                    <a:pt x="5932" y="6150"/>
                  </a:cubicBezTo>
                  <a:cubicBezTo>
                    <a:pt x="5899" y="6166"/>
                    <a:pt x="5932" y="6233"/>
                    <a:pt x="5932" y="6267"/>
                  </a:cubicBezTo>
                  <a:cubicBezTo>
                    <a:pt x="5915" y="6267"/>
                    <a:pt x="5915" y="6267"/>
                    <a:pt x="5915" y="6283"/>
                  </a:cubicBezTo>
                  <a:cubicBezTo>
                    <a:pt x="5915" y="6283"/>
                    <a:pt x="5899" y="6283"/>
                    <a:pt x="5899" y="6283"/>
                  </a:cubicBezTo>
                  <a:cubicBezTo>
                    <a:pt x="5915" y="6317"/>
                    <a:pt x="5932" y="6317"/>
                    <a:pt x="5949" y="6333"/>
                  </a:cubicBezTo>
                  <a:lnTo>
                    <a:pt x="5949" y="6333"/>
                  </a:lnTo>
                  <a:lnTo>
                    <a:pt x="5949" y="6333"/>
                  </a:lnTo>
                  <a:cubicBezTo>
                    <a:pt x="5949" y="6350"/>
                    <a:pt x="5949" y="6350"/>
                    <a:pt x="5949" y="6350"/>
                  </a:cubicBezTo>
                  <a:cubicBezTo>
                    <a:pt x="5966" y="6350"/>
                    <a:pt x="5982" y="6350"/>
                    <a:pt x="5982" y="6350"/>
                  </a:cubicBezTo>
                  <a:cubicBezTo>
                    <a:pt x="5999" y="6367"/>
                    <a:pt x="5999" y="6367"/>
                    <a:pt x="5999" y="6367"/>
                  </a:cubicBezTo>
                  <a:cubicBezTo>
                    <a:pt x="6016" y="6367"/>
                    <a:pt x="6016" y="6350"/>
                    <a:pt x="6016" y="6350"/>
                  </a:cubicBezTo>
                  <a:cubicBezTo>
                    <a:pt x="6049" y="6350"/>
                    <a:pt x="6066" y="6350"/>
                    <a:pt x="6066" y="6350"/>
                  </a:cubicBezTo>
                  <a:cubicBezTo>
                    <a:pt x="6082" y="6300"/>
                    <a:pt x="6066" y="6217"/>
                    <a:pt x="6116" y="6116"/>
                  </a:cubicBezTo>
                  <a:cubicBezTo>
                    <a:pt x="6049" y="6150"/>
                    <a:pt x="6116" y="6049"/>
                    <a:pt x="6082" y="6033"/>
                  </a:cubicBezTo>
                  <a:cubicBezTo>
                    <a:pt x="6082" y="6016"/>
                    <a:pt x="6099" y="6016"/>
                    <a:pt x="6099" y="6016"/>
                  </a:cubicBezTo>
                  <a:cubicBezTo>
                    <a:pt x="6116" y="6033"/>
                    <a:pt x="6116" y="6049"/>
                    <a:pt x="6116" y="6083"/>
                  </a:cubicBezTo>
                  <a:lnTo>
                    <a:pt x="6116" y="6083"/>
                  </a:lnTo>
                  <a:lnTo>
                    <a:pt x="6116" y="6083"/>
                  </a:lnTo>
                  <a:cubicBezTo>
                    <a:pt x="6133" y="6100"/>
                    <a:pt x="6133" y="6100"/>
                    <a:pt x="6133" y="6116"/>
                  </a:cubicBezTo>
                  <a:cubicBezTo>
                    <a:pt x="6149" y="6200"/>
                    <a:pt x="6216" y="6233"/>
                    <a:pt x="6283" y="6233"/>
                  </a:cubicBezTo>
                  <a:cubicBezTo>
                    <a:pt x="6300" y="6250"/>
                    <a:pt x="6316" y="6267"/>
                    <a:pt x="6350" y="6250"/>
                  </a:cubicBezTo>
                  <a:cubicBezTo>
                    <a:pt x="6350" y="6250"/>
                    <a:pt x="6350" y="6250"/>
                    <a:pt x="6350" y="6233"/>
                  </a:cubicBezTo>
                  <a:cubicBezTo>
                    <a:pt x="6383" y="6233"/>
                    <a:pt x="6400" y="6233"/>
                    <a:pt x="6400" y="6233"/>
                  </a:cubicBezTo>
                  <a:lnTo>
                    <a:pt x="6500" y="6166"/>
                  </a:lnTo>
                  <a:cubicBezTo>
                    <a:pt x="6500" y="6166"/>
                    <a:pt x="6768" y="6217"/>
                    <a:pt x="6768" y="6317"/>
                  </a:cubicBezTo>
                  <a:cubicBezTo>
                    <a:pt x="6768" y="6350"/>
                    <a:pt x="6768" y="6384"/>
                    <a:pt x="6768" y="6400"/>
                  </a:cubicBezTo>
                  <a:cubicBezTo>
                    <a:pt x="6734" y="6400"/>
                    <a:pt x="6701" y="6400"/>
                    <a:pt x="6667" y="6384"/>
                  </a:cubicBezTo>
                  <a:cubicBezTo>
                    <a:pt x="6634" y="6400"/>
                    <a:pt x="6634" y="6417"/>
                    <a:pt x="6634" y="6467"/>
                  </a:cubicBezTo>
                  <a:cubicBezTo>
                    <a:pt x="6667" y="6434"/>
                    <a:pt x="6701" y="6467"/>
                    <a:pt x="6717" y="6501"/>
                  </a:cubicBezTo>
                  <a:cubicBezTo>
                    <a:pt x="6701" y="6517"/>
                    <a:pt x="6667" y="6517"/>
                    <a:pt x="6651" y="6517"/>
                  </a:cubicBezTo>
                  <a:cubicBezTo>
                    <a:pt x="6651" y="6551"/>
                    <a:pt x="6651" y="6584"/>
                    <a:pt x="6617" y="6584"/>
                  </a:cubicBezTo>
                  <a:cubicBezTo>
                    <a:pt x="6617" y="6634"/>
                    <a:pt x="6651" y="6651"/>
                    <a:pt x="6667" y="6684"/>
                  </a:cubicBezTo>
                  <a:cubicBezTo>
                    <a:pt x="6634" y="6701"/>
                    <a:pt x="6584" y="6684"/>
                    <a:pt x="6584" y="6684"/>
                  </a:cubicBezTo>
                  <a:lnTo>
                    <a:pt x="6567" y="6684"/>
                  </a:lnTo>
                  <a:cubicBezTo>
                    <a:pt x="6584" y="6651"/>
                    <a:pt x="6483" y="6618"/>
                    <a:pt x="6517" y="6584"/>
                  </a:cubicBezTo>
                  <a:cubicBezTo>
                    <a:pt x="6433" y="6584"/>
                    <a:pt x="6383" y="6551"/>
                    <a:pt x="6316" y="6551"/>
                  </a:cubicBezTo>
                  <a:cubicBezTo>
                    <a:pt x="6283" y="6601"/>
                    <a:pt x="6216" y="6668"/>
                    <a:pt x="6283" y="6718"/>
                  </a:cubicBezTo>
                  <a:cubicBezTo>
                    <a:pt x="6300" y="6668"/>
                    <a:pt x="6333" y="6718"/>
                    <a:pt x="6350" y="6734"/>
                  </a:cubicBezTo>
                  <a:cubicBezTo>
                    <a:pt x="6350" y="6751"/>
                    <a:pt x="6350" y="6751"/>
                    <a:pt x="6350" y="6768"/>
                  </a:cubicBezTo>
                  <a:lnTo>
                    <a:pt x="6350" y="6768"/>
                  </a:lnTo>
                  <a:lnTo>
                    <a:pt x="6350" y="6768"/>
                  </a:lnTo>
                  <a:cubicBezTo>
                    <a:pt x="6333" y="6835"/>
                    <a:pt x="6316" y="6835"/>
                    <a:pt x="6266" y="6868"/>
                  </a:cubicBezTo>
                  <a:cubicBezTo>
                    <a:pt x="6266" y="6818"/>
                    <a:pt x="6216" y="6835"/>
                    <a:pt x="6250" y="6785"/>
                  </a:cubicBezTo>
                  <a:cubicBezTo>
                    <a:pt x="6233" y="6785"/>
                    <a:pt x="6216" y="6785"/>
                    <a:pt x="6199" y="6768"/>
                  </a:cubicBezTo>
                  <a:cubicBezTo>
                    <a:pt x="6166" y="6818"/>
                    <a:pt x="6183" y="6885"/>
                    <a:pt x="6149" y="6902"/>
                  </a:cubicBezTo>
                  <a:cubicBezTo>
                    <a:pt x="6116" y="6868"/>
                    <a:pt x="6066" y="6918"/>
                    <a:pt x="6049" y="6935"/>
                  </a:cubicBezTo>
                  <a:lnTo>
                    <a:pt x="6049" y="6935"/>
                  </a:lnTo>
                  <a:cubicBezTo>
                    <a:pt x="6016" y="6952"/>
                    <a:pt x="6016" y="7002"/>
                    <a:pt x="5982" y="6952"/>
                  </a:cubicBezTo>
                  <a:cubicBezTo>
                    <a:pt x="5949" y="6968"/>
                    <a:pt x="5999" y="6985"/>
                    <a:pt x="5999" y="7002"/>
                  </a:cubicBezTo>
                  <a:cubicBezTo>
                    <a:pt x="6016" y="7002"/>
                    <a:pt x="6032" y="7002"/>
                    <a:pt x="6032" y="7002"/>
                  </a:cubicBezTo>
                  <a:cubicBezTo>
                    <a:pt x="6032" y="7002"/>
                    <a:pt x="6032" y="7019"/>
                    <a:pt x="6049" y="7019"/>
                  </a:cubicBezTo>
                  <a:cubicBezTo>
                    <a:pt x="6149" y="7019"/>
                    <a:pt x="6116" y="7186"/>
                    <a:pt x="6082" y="7252"/>
                  </a:cubicBezTo>
                  <a:cubicBezTo>
                    <a:pt x="6082" y="7252"/>
                    <a:pt x="6066" y="7252"/>
                    <a:pt x="6066" y="7252"/>
                  </a:cubicBezTo>
                  <a:cubicBezTo>
                    <a:pt x="6049" y="7236"/>
                    <a:pt x="6032" y="7236"/>
                    <a:pt x="6016" y="7219"/>
                  </a:cubicBezTo>
                  <a:cubicBezTo>
                    <a:pt x="5999" y="7252"/>
                    <a:pt x="6016" y="7286"/>
                    <a:pt x="6032" y="7286"/>
                  </a:cubicBezTo>
                  <a:cubicBezTo>
                    <a:pt x="6016" y="7286"/>
                    <a:pt x="6016" y="7303"/>
                    <a:pt x="6016" y="7303"/>
                  </a:cubicBezTo>
                  <a:cubicBezTo>
                    <a:pt x="6049" y="7319"/>
                    <a:pt x="6066" y="7353"/>
                    <a:pt x="6066" y="7386"/>
                  </a:cubicBezTo>
                  <a:cubicBezTo>
                    <a:pt x="5999" y="7386"/>
                    <a:pt x="5932" y="7386"/>
                    <a:pt x="5849" y="7403"/>
                  </a:cubicBezTo>
                  <a:cubicBezTo>
                    <a:pt x="5832" y="7353"/>
                    <a:pt x="5815" y="7319"/>
                    <a:pt x="5798" y="7269"/>
                  </a:cubicBezTo>
                  <a:cubicBezTo>
                    <a:pt x="5815" y="7202"/>
                    <a:pt x="5899" y="7186"/>
                    <a:pt x="5949" y="7152"/>
                  </a:cubicBezTo>
                  <a:cubicBezTo>
                    <a:pt x="5932" y="7135"/>
                    <a:pt x="5932" y="7119"/>
                    <a:pt x="5915" y="7085"/>
                  </a:cubicBezTo>
                  <a:cubicBezTo>
                    <a:pt x="5949" y="7119"/>
                    <a:pt x="5999" y="7135"/>
                    <a:pt x="6032" y="7135"/>
                  </a:cubicBezTo>
                  <a:cubicBezTo>
                    <a:pt x="6032" y="7069"/>
                    <a:pt x="5966" y="7069"/>
                    <a:pt x="5949" y="7035"/>
                  </a:cubicBezTo>
                  <a:cubicBezTo>
                    <a:pt x="5915" y="7035"/>
                    <a:pt x="5949" y="7085"/>
                    <a:pt x="5915" y="7085"/>
                  </a:cubicBezTo>
                  <a:cubicBezTo>
                    <a:pt x="5915" y="7035"/>
                    <a:pt x="5932" y="6985"/>
                    <a:pt x="5966" y="6968"/>
                  </a:cubicBezTo>
                  <a:cubicBezTo>
                    <a:pt x="5899" y="6952"/>
                    <a:pt x="5899" y="6902"/>
                    <a:pt x="5882" y="6851"/>
                  </a:cubicBezTo>
                  <a:cubicBezTo>
                    <a:pt x="5815" y="6868"/>
                    <a:pt x="5765" y="6902"/>
                    <a:pt x="5715" y="6935"/>
                  </a:cubicBezTo>
                  <a:cubicBezTo>
                    <a:pt x="5715" y="6885"/>
                    <a:pt x="5732" y="6835"/>
                    <a:pt x="5715" y="6801"/>
                  </a:cubicBezTo>
                  <a:cubicBezTo>
                    <a:pt x="5698" y="6734"/>
                    <a:pt x="5665" y="6851"/>
                    <a:pt x="5648" y="6818"/>
                  </a:cubicBezTo>
                  <a:cubicBezTo>
                    <a:pt x="5631" y="6851"/>
                    <a:pt x="5648" y="6918"/>
                    <a:pt x="5698" y="6952"/>
                  </a:cubicBezTo>
                  <a:cubicBezTo>
                    <a:pt x="5665" y="6985"/>
                    <a:pt x="5631" y="7002"/>
                    <a:pt x="5615" y="7035"/>
                  </a:cubicBezTo>
                  <a:cubicBezTo>
                    <a:pt x="5581" y="7002"/>
                    <a:pt x="5564" y="6968"/>
                    <a:pt x="5564" y="6968"/>
                  </a:cubicBezTo>
                  <a:cubicBezTo>
                    <a:pt x="5564" y="6968"/>
                    <a:pt x="5564" y="6818"/>
                    <a:pt x="5548" y="6751"/>
                  </a:cubicBezTo>
                  <a:cubicBezTo>
                    <a:pt x="5531" y="6684"/>
                    <a:pt x="5381" y="6651"/>
                    <a:pt x="5397" y="6567"/>
                  </a:cubicBezTo>
                  <a:cubicBezTo>
                    <a:pt x="5397" y="6501"/>
                    <a:pt x="5464" y="6467"/>
                    <a:pt x="5464" y="6467"/>
                  </a:cubicBezTo>
                  <a:lnTo>
                    <a:pt x="5431" y="6333"/>
                  </a:lnTo>
                  <a:cubicBezTo>
                    <a:pt x="5448" y="6333"/>
                    <a:pt x="5448" y="6350"/>
                    <a:pt x="5464" y="6350"/>
                  </a:cubicBezTo>
                  <a:cubicBezTo>
                    <a:pt x="5481" y="6300"/>
                    <a:pt x="5481" y="6317"/>
                    <a:pt x="5481" y="6267"/>
                  </a:cubicBezTo>
                  <a:cubicBezTo>
                    <a:pt x="5498" y="6267"/>
                    <a:pt x="5498" y="6300"/>
                    <a:pt x="5498" y="6317"/>
                  </a:cubicBezTo>
                  <a:cubicBezTo>
                    <a:pt x="5514" y="6317"/>
                    <a:pt x="5514" y="6283"/>
                    <a:pt x="5514" y="6267"/>
                  </a:cubicBezTo>
                  <a:cubicBezTo>
                    <a:pt x="5531" y="6300"/>
                    <a:pt x="5548" y="6283"/>
                    <a:pt x="5564" y="6300"/>
                  </a:cubicBezTo>
                  <a:cubicBezTo>
                    <a:pt x="5581" y="6283"/>
                    <a:pt x="5564" y="6267"/>
                    <a:pt x="5564" y="6233"/>
                  </a:cubicBezTo>
                  <a:cubicBezTo>
                    <a:pt x="5598" y="6233"/>
                    <a:pt x="5598" y="6267"/>
                    <a:pt x="5615" y="6300"/>
                  </a:cubicBezTo>
                  <a:cubicBezTo>
                    <a:pt x="5648" y="6300"/>
                    <a:pt x="5598" y="6267"/>
                    <a:pt x="5648" y="6250"/>
                  </a:cubicBezTo>
                  <a:cubicBezTo>
                    <a:pt x="5581" y="6183"/>
                    <a:pt x="5414" y="6233"/>
                    <a:pt x="5331" y="6217"/>
                  </a:cubicBezTo>
                  <a:cubicBezTo>
                    <a:pt x="5347" y="6217"/>
                    <a:pt x="5347" y="6233"/>
                    <a:pt x="5364" y="6267"/>
                  </a:cubicBezTo>
                  <a:lnTo>
                    <a:pt x="5214" y="6283"/>
                  </a:lnTo>
                  <a:cubicBezTo>
                    <a:pt x="5147" y="6300"/>
                    <a:pt x="5113" y="6083"/>
                    <a:pt x="5113" y="6083"/>
                  </a:cubicBezTo>
                  <a:lnTo>
                    <a:pt x="4996" y="6033"/>
                  </a:lnTo>
                  <a:lnTo>
                    <a:pt x="4813" y="6133"/>
                  </a:lnTo>
                  <a:cubicBezTo>
                    <a:pt x="4813" y="6133"/>
                    <a:pt x="4746" y="6267"/>
                    <a:pt x="4762" y="6333"/>
                  </a:cubicBezTo>
                  <a:cubicBezTo>
                    <a:pt x="4779" y="6400"/>
                    <a:pt x="4879" y="6501"/>
                    <a:pt x="4930" y="6601"/>
                  </a:cubicBezTo>
                  <a:cubicBezTo>
                    <a:pt x="4963" y="6718"/>
                    <a:pt x="4930" y="6818"/>
                    <a:pt x="4946" y="6935"/>
                  </a:cubicBezTo>
                  <a:cubicBezTo>
                    <a:pt x="4913" y="6902"/>
                    <a:pt x="4863" y="6885"/>
                    <a:pt x="4813" y="6902"/>
                  </a:cubicBezTo>
                  <a:cubicBezTo>
                    <a:pt x="4796" y="6885"/>
                    <a:pt x="4813" y="6885"/>
                    <a:pt x="4813" y="6851"/>
                  </a:cubicBezTo>
                  <a:cubicBezTo>
                    <a:pt x="4796" y="6835"/>
                    <a:pt x="4746" y="6835"/>
                    <a:pt x="4729" y="6851"/>
                  </a:cubicBezTo>
                  <a:cubicBezTo>
                    <a:pt x="4712" y="6835"/>
                    <a:pt x="4696" y="6818"/>
                    <a:pt x="4679" y="6801"/>
                  </a:cubicBezTo>
                  <a:cubicBezTo>
                    <a:pt x="4679" y="6768"/>
                    <a:pt x="4712" y="6734"/>
                    <a:pt x="4679" y="6718"/>
                  </a:cubicBezTo>
                  <a:cubicBezTo>
                    <a:pt x="4679" y="6751"/>
                    <a:pt x="4595" y="6751"/>
                    <a:pt x="4579" y="6734"/>
                  </a:cubicBezTo>
                  <a:cubicBezTo>
                    <a:pt x="4595" y="6734"/>
                    <a:pt x="4612" y="6734"/>
                    <a:pt x="4629" y="6718"/>
                  </a:cubicBezTo>
                  <a:cubicBezTo>
                    <a:pt x="4612" y="6701"/>
                    <a:pt x="4595" y="6701"/>
                    <a:pt x="4595" y="6668"/>
                  </a:cubicBezTo>
                  <a:cubicBezTo>
                    <a:pt x="4562" y="6684"/>
                    <a:pt x="4529" y="6684"/>
                    <a:pt x="4512" y="6701"/>
                  </a:cubicBezTo>
                  <a:cubicBezTo>
                    <a:pt x="4529" y="6751"/>
                    <a:pt x="4495" y="6785"/>
                    <a:pt x="4495" y="6835"/>
                  </a:cubicBezTo>
                  <a:cubicBezTo>
                    <a:pt x="4495" y="6851"/>
                    <a:pt x="4529" y="6851"/>
                    <a:pt x="4529" y="6885"/>
                  </a:cubicBezTo>
                  <a:cubicBezTo>
                    <a:pt x="4562" y="6885"/>
                    <a:pt x="4545" y="6835"/>
                    <a:pt x="4579" y="6835"/>
                  </a:cubicBezTo>
                  <a:cubicBezTo>
                    <a:pt x="4579" y="6851"/>
                    <a:pt x="4595" y="6868"/>
                    <a:pt x="4595" y="6868"/>
                  </a:cubicBezTo>
                  <a:cubicBezTo>
                    <a:pt x="4595" y="6885"/>
                    <a:pt x="4595" y="6885"/>
                    <a:pt x="4595" y="6902"/>
                  </a:cubicBezTo>
                  <a:cubicBezTo>
                    <a:pt x="4612" y="6902"/>
                    <a:pt x="4612" y="6885"/>
                    <a:pt x="4612" y="6885"/>
                  </a:cubicBezTo>
                  <a:cubicBezTo>
                    <a:pt x="4612" y="6902"/>
                    <a:pt x="4612" y="6902"/>
                    <a:pt x="4629" y="6902"/>
                  </a:cubicBezTo>
                  <a:cubicBezTo>
                    <a:pt x="4612" y="6902"/>
                    <a:pt x="4612" y="6885"/>
                    <a:pt x="4629" y="6868"/>
                  </a:cubicBezTo>
                  <a:cubicBezTo>
                    <a:pt x="4629" y="6885"/>
                    <a:pt x="4629" y="6885"/>
                    <a:pt x="4629" y="6902"/>
                  </a:cubicBezTo>
                  <a:cubicBezTo>
                    <a:pt x="4646" y="6902"/>
                    <a:pt x="4662" y="6885"/>
                    <a:pt x="4679" y="6885"/>
                  </a:cubicBezTo>
                  <a:cubicBezTo>
                    <a:pt x="4729" y="6935"/>
                    <a:pt x="4729" y="7002"/>
                    <a:pt x="4712" y="7069"/>
                  </a:cubicBezTo>
                  <a:cubicBezTo>
                    <a:pt x="4729" y="7069"/>
                    <a:pt x="4729" y="7069"/>
                    <a:pt x="4712" y="7085"/>
                  </a:cubicBezTo>
                  <a:cubicBezTo>
                    <a:pt x="4813" y="7102"/>
                    <a:pt x="4863" y="7152"/>
                    <a:pt x="4930" y="7152"/>
                  </a:cubicBezTo>
                  <a:cubicBezTo>
                    <a:pt x="4930" y="7186"/>
                    <a:pt x="4963" y="7169"/>
                    <a:pt x="4963" y="7202"/>
                  </a:cubicBezTo>
                  <a:cubicBezTo>
                    <a:pt x="4930" y="7202"/>
                    <a:pt x="4930" y="7236"/>
                    <a:pt x="4930" y="7236"/>
                  </a:cubicBezTo>
                  <a:cubicBezTo>
                    <a:pt x="4813" y="7169"/>
                    <a:pt x="4796" y="7319"/>
                    <a:pt x="4696" y="7353"/>
                  </a:cubicBezTo>
                  <a:cubicBezTo>
                    <a:pt x="4679" y="7336"/>
                    <a:pt x="4662" y="7319"/>
                    <a:pt x="4679" y="7303"/>
                  </a:cubicBezTo>
                  <a:cubicBezTo>
                    <a:pt x="4646" y="7336"/>
                    <a:pt x="4595" y="7269"/>
                    <a:pt x="4595" y="7319"/>
                  </a:cubicBezTo>
                  <a:cubicBezTo>
                    <a:pt x="4579" y="7303"/>
                    <a:pt x="4579" y="7269"/>
                    <a:pt x="4545" y="7252"/>
                  </a:cubicBezTo>
                  <a:cubicBezTo>
                    <a:pt x="4545" y="7252"/>
                    <a:pt x="4545" y="7286"/>
                    <a:pt x="4545" y="7286"/>
                  </a:cubicBezTo>
                  <a:cubicBezTo>
                    <a:pt x="4545" y="7303"/>
                    <a:pt x="4529" y="7303"/>
                    <a:pt x="4529" y="7319"/>
                  </a:cubicBezTo>
                  <a:cubicBezTo>
                    <a:pt x="4579" y="7303"/>
                    <a:pt x="4529" y="7336"/>
                    <a:pt x="4529" y="7369"/>
                  </a:cubicBezTo>
                  <a:cubicBezTo>
                    <a:pt x="4579" y="7386"/>
                    <a:pt x="4612" y="7436"/>
                    <a:pt x="4646" y="7503"/>
                  </a:cubicBezTo>
                  <a:cubicBezTo>
                    <a:pt x="4629" y="7520"/>
                    <a:pt x="4612" y="7536"/>
                    <a:pt x="4579" y="7553"/>
                  </a:cubicBezTo>
                  <a:cubicBezTo>
                    <a:pt x="4579" y="7553"/>
                    <a:pt x="4595" y="7553"/>
                    <a:pt x="4595" y="7553"/>
                  </a:cubicBezTo>
                  <a:cubicBezTo>
                    <a:pt x="4545" y="7536"/>
                    <a:pt x="4529" y="7570"/>
                    <a:pt x="4495" y="7553"/>
                  </a:cubicBezTo>
                  <a:cubicBezTo>
                    <a:pt x="4495" y="7587"/>
                    <a:pt x="4495" y="7587"/>
                    <a:pt x="4512" y="7587"/>
                  </a:cubicBezTo>
                  <a:cubicBezTo>
                    <a:pt x="4512" y="7603"/>
                    <a:pt x="4512" y="7620"/>
                    <a:pt x="4495" y="7620"/>
                  </a:cubicBezTo>
                  <a:cubicBezTo>
                    <a:pt x="4478" y="7637"/>
                    <a:pt x="4462" y="7670"/>
                    <a:pt x="4445" y="7653"/>
                  </a:cubicBezTo>
                  <a:cubicBezTo>
                    <a:pt x="4445" y="7687"/>
                    <a:pt x="4445" y="7704"/>
                    <a:pt x="4462" y="7704"/>
                  </a:cubicBezTo>
                  <a:cubicBezTo>
                    <a:pt x="4445" y="7720"/>
                    <a:pt x="4412" y="7737"/>
                    <a:pt x="4395" y="7754"/>
                  </a:cubicBezTo>
                  <a:cubicBezTo>
                    <a:pt x="4378" y="7737"/>
                    <a:pt x="4378" y="7720"/>
                    <a:pt x="4395" y="7687"/>
                  </a:cubicBezTo>
                  <a:cubicBezTo>
                    <a:pt x="4361" y="7720"/>
                    <a:pt x="4345" y="7704"/>
                    <a:pt x="4311" y="7704"/>
                  </a:cubicBezTo>
                  <a:cubicBezTo>
                    <a:pt x="4328" y="7704"/>
                    <a:pt x="4328" y="7687"/>
                    <a:pt x="4311" y="7670"/>
                  </a:cubicBezTo>
                  <a:cubicBezTo>
                    <a:pt x="4278" y="7670"/>
                    <a:pt x="4278" y="7687"/>
                    <a:pt x="4261" y="7720"/>
                  </a:cubicBezTo>
                  <a:lnTo>
                    <a:pt x="4261" y="7720"/>
                  </a:lnTo>
                  <a:lnTo>
                    <a:pt x="4261" y="7720"/>
                  </a:lnTo>
                  <a:cubicBezTo>
                    <a:pt x="4261" y="7720"/>
                    <a:pt x="4245" y="7720"/>
                    <a:pt x="4245" y="7720"/>
                  </a:cubicBezTo>
                  <a:cubicBezTo>
                    <a:pt x="4245" y="7704"/>
                    <a:pt x="4228" y="7720"/>
                    <a:pt x="4228" y="7704"/>
                  </a:cubicBezTo>
                  <a:cubicBezTo>
                    <a:pt x="4228" y="7687"/>
                    <a:pt x="4228" y="7620"/>
                    <a:pt x="4228" y="7620"/>
                  </a:cubicBezTo>
                  <a:cubicBezTo>
                    <a:pt x="4228" y="7637"/>
                    <a:pt x="4194" y="7620"/>
                    <a:pt x="4194" y="7637"/>
                  </a:cubicBezTo>
                  <a:cubicBezTo>
                    <a:pt x="4211" y="7653"/>
                    <a:pt x="4211" y="7670"/>
                    <a:pt x="4211" y="7687"/>
                  </a:cubicBezTo>
                  <a:cubicBezTo>
                    <a:pt x="4178" y="7704"/>
                    <a:pt x="4178" y="7687"/>
                    <a:pt x="4144" y="7687"/>
                  </a:cubicBezTo>
                  <a:cubicBezTo>
                    <a:pt x="4144" y="7754"/>
                    <a:pt x="4211" y="7687"/>
                    <a:pt x="4245" y="7754"/>
                  </a:cubicBezTo>
                  <a:cubicBezTo>
                    <a:pt x="4245" y="7754"/>
                    <a:pt x="4245" y="7770"/>
                    <a:pt x="4245" y="7770"/>
                  </a:cubicBezTo>
                  <a:cubicBezTo>
                    <a:pt x="4194" y="7770"/>
                    <a:pt x="4194" y="7720"/>
                    <a:pt x="4144" y="7720"/>
                  </a:cubicBezTo>
                  <a:cubicBezTo>
                    <a:pt x="4111" y="7787"/>
                    <a:pt x="4128" y="7837"/>
                    <a:pt x="4077" y="7871"/>
                  </a:cubicBezTo>
                  <a:cubicBezTo>
                    <a:pt x="4094" y="7871"/>
                    <a:pt x="4094" y="7904"/>
                    <a:pt x="4094" y="7921"/>
                  </a:cubicBezTo>
                  <a:cubicBezTo>
                    <a:pt x="4144" y="7887"/>
                    <a:pt x="4194" y="7921"/>
                    <a:pt x="4245" y="7937"/>
                  </a:cubicBezTo>
                  <a:cubicBezTo>
                    <a:pt x="4278" y="7954"/>
                    <a:pt x="4311" y="7937"/>
                    <a:pt x="4295" y="7971"/>
                  </a:cubicBezTo>
                  <a:cubicBezTo>
                    <a:pt x="4278" y="7954"/>
                    <a:pt x="4261" y="7954"/>
                    <a:pt x="4245" y="7954"/>
                  </a:cubicBezTo>
                  <a:cubicBezTo>
                    <a:pt x="4245" y="7954"/>
                    <a:pt x="4245" y="7954"/>
                    <a:pt x="4228" y="7937"/>
                  </a:cubicBezTo>
                  <a:cubicBezTo>
                    <a:pt x="4228" y="7954"/>
                    <a:pt x="4228" y="7988"/>
                    <a:pt x="4194" y="7988"/>
                  </a:cubicBezTo>
                  <a:cubicBezTo>
                    <a:pt x="4194" y="7954"/>
                    <a:pt x="4228" y="7937"/>
                    <a:pt x="4178" y="7954"/>
                  </a:cubicBezTo>
                  <a:cubicBezTo>
                    <a:pt x="4178" y="8004"/>
                    <a:pt x="4228" y="7988"/>
                    <a:pt x="4194" y="8038"/>
                  </a:cubicBezTo>
                  <a:cubicBezTo>
                    <a:pt x="4194" y="8038"/>
                    <a:pt x="4211" y="8038"/>
                    <a:pt x="4211" y="8038"/>
                  </a:cubicBezTo>
                  <a:cubicBezTo>
                    <a:pt x="4228" y="8088"/>
                    <a:pt x="4261" y="8121"/>
                    <a:pt x="4328" y="8121"/>
                  </a:cubicBezTo>
                  <a:cubicBezTo>
                    <a:pt x="4361" y="8121"/>
                    <a:pt x="4378" y="8071"/>
                    <a:pt x="4412" y="8105"/>
                  </a:cubicBezTo>
                  <a:cubicBezTo>
                    <a:pt x="4412" y="8054"/>
                    <a:pt x="4361" y="8088"/>
                    <a:pt x="4361" y="8054"/>
                  </a:cubicBezTo>
                  <a:cubicBezTo>
                    <a:pt x="4361" y="8004"/>
                    <a:pt x="4378" y="7988"/>
                    <a:pt x="4378" y="7954"/>
                  </a:cubicBezTo>
                  <a:cubicBezTo>
                    <a:pt x="4361" y="7954"/>
                    <a:pt x="4361" y="7954"/>
                    <a:pt x="4361" y="7937"/>
                  </a:cubicBezTo>
                  <a:cubicBezTo>
                    <a:pt x="4361" y="7937"/>
                    <a:pt x="4378" y="7937"/>
                    <a:pt x="4378" y="7937"/>
                  </a:cubicBezTo>
                  <a:lnTo>
                    <a:pt x="4378" y="7954"/>
                  </a:lnTo>
                  <a:cubicBezTo>
                    <a:pt x="4378" y="7954"/>
                    <a:pt x="4395" y="7954"/>
                    <a:pt x="4395" y="7954"/>
                  </a:cubicBezTo>
                  <a:cubicBezTo>
                    <a:pt x="4378" y="7954"/>
                    <a:pt x="4378" y="7971"/>
                    <a:pt x="4378" y="7971"/>
                  </a:cubicBezTo>
                  <a:cubicBezTo>
                    <a:pt x="4378" y="7971"/>
                    <a:pt x="4395" y="7971"/>
                    <a:pt x="4395" y="7971"/>
                  </a:cubicBezTo>
                  <a:cubicBezTo>
                    <a:pt x="4395" y="7988"/>
                    <a:pt x="4378" y="8004"/>
                    <a:pt x="4378" y="8038"/>
                  </a:cubicBezTo>
                  <a:lnTo>
                    <a:pt x="4428" y="8038"/>
                  </a:lnTo>
                  <a:cubicBezTo>
                    <a:pt x="4428" y="8004"/>
                    <a:pt x="4428" y="7988"/>
                    <a:pt x="4428" y="7971"/>
                  </a:cubicBezTo>
                  <a:cubicBezTo>
                    <a:pt x="4478" y="7971"/>
                    <a:pt x="4529" y="7954"/>
                    <a:pt x="4545" y="7921"/>
                  </a:cubicBezTo>
                  <a:cubicBezTo>
                    <a:pt x="4512" y="7887"/>
                    <a:pt x="4562" y="7854"/>
                    <a:pt x="4579" y="7821"/>
                  </a:cubicBezTo>
                  <a:cubicBezTo>
                    <a:pt x="4629" y="7837"/>
                    <a:pt x="4629" y="7754"/>
                    <a:pt x="4662" y="7787"/>
                  </a:cubicBezTo>
                  <a:cubicBezTo>
                    <a:pt x="4646" y="7754"/>
                    <a:pt x="4712" y="7720"/>
                    <a:pt x="4679" y="7704"/>
                  </a:cubicBezTo>
                  <a:cubicBezTo>
                    <a:pt x="4662" y="7737"/>
                    <a:pt x="4629" y="7587"/>
                    <a:pt x="4662" y="7670"/>
                  </a:cubicBezTo>
                  <a:cubicBezTo>
                    <a:pt x="4662" y="7637"/>
                    <a:pt x="4662" y="7587"/>
                    <a:pt x="4679" y="7553"/>
                  </a:cubicBezTo>
                  <a:cubicBezTo>
                    <a:pt x="4679" y="7553"/>
                    <a:pt x="4679" y="7553"/>
                    <a:pt x="4679" y="7553"/>
                  </a:cubicBezTo>
                  <a:cubicBezTo>
                    <a:pt x="4712" y="7570"/>
                    <a:pt x="4712" y="7536"/>
                    <a:pt x="4746" y="7553"/>
                  </a:cubicBezTo>
                  <a:cubicBezTo>
                    <a:pt x="4762" y="7503"/>
                    <a:pt x="4762" y="7470"/>
                    <a:pt x="4746" y="7436"/>
                  </a:cubicBezTo>
                  <a:cubicBezTo>
                    <a:pt x="4762" y="7420"/>
                    <a:pt x="4779" y="7420"/>
                    <a:pt x="4796" y="7403"/>
                  </a:cubicBezTo>
                  <a:cubicBezTo>
                    <a:pt x="4796" y="7403"/>
                    <a:pt x="4796" y="7403"/>
                    <a:pt x="4796" y="7386"/>
                  </a:cubicBezTo>
                  <a:cubicBezTo>
                    <a:pt x="4829" y="7403"/>
                    <a:pt x="4863" y="7286"/>
                    <a:pt x="4930" y="7336"/>
                  </a:cubicBezTo>
                  <a:cubicBezTo>
                    <a:pt x="4963" y="7319"/>
                    <a:pt x="4913" y="7286"/>
                    <a:pt x="4946" y="7269"/>
                  </a:cubicBezTo>
                  <a:cubicBezTo>
                    <a:pt x="4930" y="7303"/>
                    <a:pt x="4996" y="7336"/>
                    <a:pt x="5013" y="7303"/>
                  </a:cubicBezTo>
                  <a:cubicBezTo>
                    <a:pt x="4996" y="7286"/>
                    <a:pt x="4980" y="7269"/>
                    <a:pt x="4980" y="7252"/>
                  </a:cubicBezTo>
                  <a:cubicBezTo>
                    <a:pt x="4980" y="7219"/>
                    <a:pt x="5013" y="7219"/>
                    <a:pt x="5013" y="7219"/>
                  </a:cubicBezTo>
                  <a:cubicBezTo>
                    <a:pt x="4980" y="7135"/>
                    <a:pt x="5013" y="7069"/>
                    <a:pt x="5030" y="7002"/>
                  </a:cubicBezTo>
                  <a:cubicBezTo>
                    <a:pt x="5047" y="6985"/>
                    <a:pt x="5080" y="6985"/>
                    <a:pt x="5130" y="7002"/>
                  </a:cubicBezTo>
                  <a:cubicBezTo>
                    <a:pt x="5130" y="7019"/>
                    <a:pt x="5130" y="7035"/>
                    <a:pt x="5130" y="7035"/>
                  </a:cubicBezTo>
                  <a:cubicBezTo>
                    <a:pt x="5130" y="7035"/>
                    <a:pt x="5047" y="7035"/>
                    <a:pt x="5080" y="7085"/>
                  </a:cubicBezTo>
                  <a:cubicBezTo>
                    <a:pt x="5063" y="7085"/>
                    <a:pt x="5063" y="7069"/>
                    <a:pt x="5030" y="7069"/>
                  </a:cubicBezTo>
                  <a:cubicBezTo>
                    <a:pt x="5047" y="7119"/>
                    <a:pt x="5063" y="7135"/>
                    <a:pt x="5063" y="7169"/>
                  </a:cubicBezTo>
                  <a:cubicBezTo>
                    <a:pt x="5080" y="7152"/>
                    <a:pt x="5130" y="7135"/>
                    <a:pt x="5130" y="7102"/>
                  </a:cubicBezTo>
                  <a:cubicBezTo>
                    <a:pt x="5163" y="7135"/>
                    <a:pt x="5197" y="7135"/>
                    <a:pt x="5230" y="7119"/>
                  </a:cubicBezTo>
                  <a:cubicBezTo>
                    <a:pt x="5297" y="7219"/>
                    <a:pt x="5331" y="7386"/>
                    <a:pt x="5397" y="7453"/>
                  </a:cubicBezTo>
                  <a:cubicBezTo>
                    <a:pt x="5448" y="7536"/>
                    <a:pt x="5648" y="7536"/>
                    <a:pt x="5765" y="7520"/>
                  </a:cubicBezTo>
                  <a:cubicBezTo>
                    <a:pt x="5765" y="7536"/>
                    <a:pt x="5782" y="7553"/>
                    <a:pt x="5782" y="7553"/>
                  </a:cubicBezTo>
                  <a:cubicBezTo>
                    <a:pt x="5798" y="7553"/>
                    <a:pt x="5815" y="7553"/>
                    <a:pt x="5832" y="7553"/>
                  </a:cubicBezTo>
                  <a:cubicBezTo>
                    <a:pt x="5798" y="7603"/>
                    <a:pt x="5715" y="7587"/>
                    <a:pt x="5715" y="7670"/>
                  </a:cubicBezTo>
                  <a:cubicBezTo>
                    <a:pt x="5782" y="7653"/>
                    <a:pt x="5815" y="7603"/>
                    <a:pt x="5849" y="7570"/>
                  </a:cubicBezTo>
                  <a:cubicBezTo>
                    <a:pt x="5882" y="7570"/>
                    <a:pt x="5899" y="7587"/>
                    <a:pt x="5899" y="7620"/>
                  </a:cubicBezTo>
                  <a:cubicBezTo>
                    <a:pt x="5932" y="7603"/>
                    <a:pt x="5949" y="7570"/>
                    <a:pt x="5966" y="7553"/>
                  </a:cubicBezTo>
                  <a:cubicBezTo>
                    <a:pt x="5982" y="7553"/>
                    <a:pt x="5982" y="7536"/>
                    <a:pt x="5982" y="7536"/>
                  </a:cubicBezTo>
                  <a:lnTo>
                    <a:pt x="6333" y="7570"/>
                  </a:lnTo>
                  <a:lnTo>
                    <a:pt x="6383" y="7737"/>
                  </a:lnTo>
                  <a:cubicBezTo>
                    <a:pt x="6383" y="7737"/>
                    <a:pt x="6383" y="7754"/>
                    <a:pt x="6383" y="7754"/>
                  </a:cubicBezTo>
                  <a:lnTo>
                    <a:pt x="6367" y="7754"/>
                  </a:lnTo>
                  <a:cubicBezTo>
                    <a:pt x="6367" y="7754"/>
                    <a:pt x="6367" y="7754"/>
                    <a:pt x="6367" y="7754"/>
                  </a:cubicBezTo>
                  <a:cubicBezTo>
                    <a:pt x="6367" y="7754"/>
                    <a:pt x="6367" y="7754"/>
                    <a:pt x="6367" y="7770"/>
                  </a:cubicBezTo>
                  <a:cubicBezTo>
                    <a:pt x="6300" y="7804"/>
                    <a:pt x="6133" y="7904"/>
                    <a:pt x="6032" y="7971"/>
                  </a:cubicBezTo>
                  <a:cubicBezTo>
                    <a:pt x="6032" y="7954"/>
                    <a:pt x="6016" y="7937"/>
                    <a:pt x="6016" y="7921"/>
                  </a:cubicBezTo>
                  <a:cubicBezTo>
                    <a:pt x="5999" y="7921"/>
                    <a:pt x="5999" y="7937"/>
                    <a:pt x="5966" y="7937"/>
                  </a:cubicBezTo>
                  <a:cubicBezTo>
                    <a:pt x="5966" y="7954"/>
                    <a:pt x="5999" y="7988"/>
                    <a:pt x="5982" y="8004"/>
                  </a:cubicBezTo>
                  <a:cubicBezTo>
                    <a:pt x="5982" y="7971"/>
                    <a:pt x="5982" y="7921"/>
                    <a:pt x="5949" y="7954"/>
                  </a:cubicBezTo>
                  <a:cubicBezTo>
                    <a:pt x="5966" y="7954"/>
                    <a:pt x="5966" y="7988"/>
                    <a:pt x="5949" y="7988"/>
                  </a:cubicBezTo>
                  <a:cubicBezTo>
                    <a:pt x="5932" y="7988"/>
                    <a:pt x="5949" y="7937"/>
                    <a:pt x="5915" y="7954"/>
                  </a:cubicBezTo>
                  <a:lnTo>
                    <a:pt x="5915" y="8021"/>
                  </a:lnTo>
                  <a:lnTo>
                    <a:pt x="5966" y="8021"/>
                  </a:lnTo>
                  <a:cubicBezTo>
                    <a:pt x="5966" y="8021"/>
                    <a:pt x="5966" y="8038"/>
                    <a:pt x="5966" y="8038"/>
                  </a:cubicBezTo>
                  <a:cubicBezTo>
                    <a:pt x="5949" y="8071"/>
                    <a:pt x="5915" y="8121"/>
                    <a:pt x="5899" y="8155"/>
                  </a:cubicBezTo>
                  <a:cubicBezTo>
                    <a:pt x="5899" y="8171"/>
                    <a:pt x="5882" y="8171"/>
                    <a:pt x="5882" y="8188"/>
                  </a:cubicBezTo>
                  <a:cubicBezTo>
                    <a:pt x="5899" y="8188"/>
                    <a:pt x="5882" y="8205"/>
                    <a:pt x="5882" y="8205"/>
                  </a:cubicBezTo>
                  <a:cubicBezTo>
                    <a:pt x="5865" y="8272"/>
                    <a:pt x="5849" y="8322"/>
                    <a:pt x="5849" y="8322"/>
                  </a:cubicBezTo>
                  <a:cubicBezTo>
                    <a:pt x="5849" y="8322"/>
                    <a:pt x="5798" y="8405"/>
                    <a:pt x="5715" y="8489"/>
                  </a:cubicBezTo>
                  <a:cubicBezTo>
                    <a:pt x="5715" y="8489"/>
                    <a:pt x="5698" y="8489"/>
                    <a:pt x="5698" y="8472"/>
                  </a:cubicBezTo>
                  <a:cubicBezTo>
                    <a:pt x="5698" y="8472"/>
                    <a:pt x="5698" y="8489"/>
                    <a:pt x="5681" y="8489"/>
                  </a:cubicBezTo>
                  <a:cubicBezTo>
                    <a:pt x="5698" y="8472"/>
                    <a:pt x="5698" y="8439"/>
                    <a:pt x="5698" y="8422"/>
                  </a:cubicBezTo>
                  <a:cubicBezTo>
                    <a:pt x="5615" y="8389"/>
                    <a:pt x="5648" y="8322"/>
                    <a:pt x="5615" y="8255"/>
                  </a:cubicBezTo>
                  <a:cubicBezTo>
                    <a:pt x="5598" y="8272"/>
                    <a:pt x="5531" y="8288"/>
                    <a:pt x="5531" y="8238"/>
                  </a:cubicBezTo>
                  <a:cubicBezTo>
                    <a:pt x="5481" y="8288"/>
                    <a:pt x="5498" y="8372"/>
                    <a:pt x="5548" y="8422"/>
                  </a:cubicBezTo>
                  <a:cubicBezTo>
                    <a:pt x="5548" y="8439"/>
                    <a:pt x="5531" y="8439"/>
                    <a:pt x="5514" y="8439"/>
                  </a:cubicBezTo>
                  <a:cubicBezTo>
                    <a:pt x="5514" y="8455"/>
                    <a:pt x="5531" y="8472"/>
                    <a:pt x="5531" y="8506"/>
                  </a:cubicBezTo>
                  <a:cubicBezTo>
                    <a:pt x="5531" y="8522"/>
                    <a:pt x="5581" y="8506"/>
                    <a:pt x="5564" y="8556"/>
                  </a:cubicBezTo>
                  <a:cubicBezTo>
                    <a:pt x="5581" y="8556"/>
                    <a:pt x="5581" y="8556"/>
                    <a:pt x="5598" y="8556"/>
                  </a:cubicBezTo>
                  <a:cubicBezTo>
                    <a:pt x="5598" y="8556"/>
                    <a:pt x="5598" y="8556"/>
                    <a:pt x="5598" y="8556"/>
                  </a:cubicBezTo>
                  <a:cubicBezTo>
                    <a:pt x="5615" y="8556"/>
                    <a:pt x="5631" y="8572"/>
                    <a:pt x="5648" y="8589"/>
                  </a:cubicBezTo>
                  <a:lnTo>
                    <a:pt x="5615" y="8623"/>
                  </a:lnTo>
                  <a:cubicBezTo>
                    <a:pt x="5615" y="8606"/>
                    <a:pt x="5615" y="8589"/>
                    <a:pt x="5615" y="8572"/>
                  </a:cubicBezTo>
                  <a:cubicBezTo>
                    <a:pt x="5581" y="8556"/>
                    <a:pt x="5615" y="8623"/>
                    <a:pt x="5581" y="8606"/>
                  </a:cubicBezTo>
                  <a:cubicBezTo>
                    <a:pt x="5581" y="8589"/>
                    <a:pt x="5581" y="8556"/>
                    <a:pt x="5564" y="8556"/>
                  </a:cubicBezTo>
                  <a:cubicBezTo>
                    <a:pt x="5548" y="8639"/>
                    <a:pt x="5448" y="8556"/>
                    <a:pt x="5431" y="8656"/>
                  </a:cubicBezTo>
                  <a:cubicBezTo>
                    <a:pt x="5414" y="8656"/>
                    <a:pt x="5414" y="8639"/>
                    <a:pt x="5397" y="8623"/>
                  </a:cubicBezTo>
                  <a:cubicBezTo>
                    <a:pt x="5381" y="8656"/>
                    <a:pt x="5331" y="8689"/>
                    <a:pt x="5297" y="8673"/>
                  </a:cubicBezTo>
                  <a:cubicBezTo>
                    <a:pt x="5280" y="8706"/>
                    <a:pt x="5280" y="8790"/>
                    <a:pt x="5247" y="8823"/>
                  </a:cubicBezTo>
                  <a:cubicBezTo>
                    <a:pt x="5280" y="8856"/>
                    <a:pt x="5247" y="8907"/>
                    <a:pt x="5280" y="8957"/>
                  </a:cubicBezTo>
                  <a:cubicBezTo>
                    <a:pt x="5214" y="8957"/>
                    <a:pt x="5264" y="9040"/>
                    <a:pt x="5197" y="8990"/>
                  </a:cubicBezTo>
                  <a:cubicBezTo>
                    <a:pt x="5214" y="9024"/>
                    <a:pt x="5197" y="9090"/>
                    <a:pt x="5214" y="9124"/>
                  </a:cubicBezTo>
                  <a:cubicBezTo>
                    <a:pt x="5163" y="9124"/>
                    <a:pt x="5130" y="9157"/>
                    <a:pt x="5097" y="9090"/>
                  </a:cubicBezTo>
                  <a:cubicBezTo>
                    <a:pt x="5080" y="9141"/>
                    <a:pt x="5130" y="9157"/>
                    <a:pt x="5097" y="9174"/>
                  </a:cubicBezTo>
                  <a:cubicBezTo>
                    <a:pt x="5063" y="9090"/>
                    <a:pt x="5063" y="9241"/>
                    <a:pt x="5030" y="9174"/>
                  </a:cubicBezTo>
                  <a:cubicBezTo>
                    <a:pt x="4996" y="9224"/>
                    <a:pt x="5080" y="9157"/>
                    <a:pt x="5030" y="9157"/>
                  </a:cubicBezTo>
                  <a:cubicBezTo>
                    <a:pt x="4996" y="9174"/>
                    <a:pt x="4963" y="9207"/>
                    <a:pt x="4946" y="9257"/>
                  </a:cubicBezTo>
                  <a:cubicBezTo>
                    <a:pt x="4930" y="9191"/>
                    <a:pt x="4896" y="9257"/>
                    <a:pt x="4879" y="9257"/>
                  </a:cubicBezTo>
                  <a:cubicBezTo>
                    <a:pt x="4879" y="9241"/>
                    <a:pt x="4863" y="9191"/>
                    <a:pt x="4829" y="9157"/>
                  </a:cubicBezTo>
                  <a:cubicBezTo>
                    <a:pt x="4846" y="9157"/>
                    <a:pt x="4879" y="9141"/>
                    <a:pt x="4896" y="9124"/>
                  </a:cubicBezTo>
                  <a:cubicBezTo>
                    <a:pt x="4863" y="9090"/>
                    <a:pt x="4846" y="9174"/>
                    <a:pt x="4829" y="9124"/>
                  </a:cubicBezTo>
                  <a:cubicBezTo>
                    <a:pt x="4879" y="9074"/>
                    <a:pt x="4879" y="9107"/>
                    <a:pt x="4896" y="9040"/>
                  </a:cubicBezTo>
                  <a:cubicBezTo>
                    <a:pt x="4863" y="9040"/>
                    <a:pt x="4829" y="9024"/>
                    <a:pt x="4796" y="9024"/>
                  </a:cubicBezTo>
                  <a:cubicBezTo>
                    <a:pt x="4796" y="8957"/>
                    <a:pt x="4746" y="9040"/>
                    <a:pt x="4746" y="8940"/>
                  </a:cubicBezTo>
                  <a:cubicBezTo>
                    <a:pt x="4712" y="8973"/>
                    <a:pt x="4712" y="9007"/>
                    <a:pt x="4696" y="9024"/>
                  </a:cubicBezTo>
                  <a:lnTo>
                    <a:pt x="4679" y="9024"/>
                  </a:lnTo>
                  <a:lnTo>
                    <a:pt x="4679" y="9040"/>
                  </a:lnTo>
                  <a:cubicBezTo>
                    <a:pt x="4679" y="9040"/>
                    <a:pt x="4679" y="9057"/>
                    <a:pt x="4662" y="9057"/>
                  </a:cubicBezTo>
                  <a:cubicBezTo>
                    <a:pt x="4612" y="9024"/>
                    <a:pt x="4595" y="9074"/>
                    <a:pt x="4562" y="9090"/>
                  </a:cubicBezTo>
                  <a:cubicBezTo>
                    <a:pt x="4562" y="9074"/>
                    <a:pt x="4545" y="9040"/>
                    <a:pt x="4545" y="9024"/>
                  </a:cubicBezTo>
                  <a:cubicBezTo>
                    <a:pt x="4562" y="9024"/>
                    <a:pt x="4562" y="9024"/>
                    <a:pt x="4562" y="9024"/>
                  </a:cubicBezTo>
                  <a:cubicBezTo>
                    <a:pt x="4579" y="9024"/>
                    <a:pt x="4562" y="9057"/>
                    <a:pt x="4595" y="9024"/>
                  </a:cubicBezTo>
                  <a:cubicBezTo>
                    <a:pt x="4595" y="9007"/>
                    <a:pt x="4545" y="9024"/>
                    <a:pt x="4545" y="8990"/>
                  </a:cubicBezTo>
                  <a:cubicBezTo>
                    <a:pt x="4562" y="8973"/>
                    <a:pt x="4595" y="8940"/>
                    <a:pt x="4579" y="8923"/>
                  </a:cubicBezTo>
                  <a:cubicBezTo>
                    <a:pt x="4562" y="8973"/>
                    <a:pt x="4529" y="8890"/>
                    <a:pt x="4512" y="8856"/>
                  </a:cubicBezTo>
                  <a:cubicBezTo>
                    <a:pt x="4495" y="8856"/>
                    <a:pt x="4495" y="8890"/>
                    <a:pt x="4495" y="8907"/>
                  </a:cubicBezTo>
                  <a:cubicBezTo>
                    <a:pt x="4445" y="8890"/>
                    <a:pt x="4412" y="8856"/>
                    <a:pt x="4378" y="8856"/>
                  </a:cubicBezTo>
                  <a:cubicBezTo>
                    <a:pt x="4378" y="8856"/>
                    <a:pt x="4378" y="8856"/>
                    <a:pt x="4395" y="8856"/>
                  </a:cubicBezTo>
                  <a:cubicBezTo>
                    <a:pt x="4395" y="8890"/>
                    <a:pt x="4378" y="8890"/>
                    <a:pt x="4378" y="8923"/>
                  </a:cubicBezTo>
                  <a:cubicBezTo>
                    <a:pt x="4361" y="8907"/>
                    <a:pt x="4361" y="8823"/>
                    <a:pt x="4311" y="8873"/>
                  </a:cubicBezTo>
                  <a:cubicBezTo>
                    <a:pt x="4278" y="8856"/>
                    <a:pt x="4295" y="8790"/>
                    <a:pt x="4295" y="8773"/>
                  </a:cubicBezTo>
                  <a:cubicBezTo>
                    <a:pt x="4295" y="8756"/>
                    <a:pt x="4245" y="8773"/>
                    <a:pt x="4261" y="8723"/>
                  </a:cubicBezTo>
                  <a:cubicBezTo>
                    <a:pt x="4211" y="8756"/>
                    <a:pt x="4178" y="8673"/>
                    <a:pt x="4161" y="8623"/>
                  </a:cubicBezTo>
                  <a:cubicBezTo>
                    <a:pt x="4111" y="8639"/>
                    <a:pt x="4111" y="8656"/>
                    <a:pt x="4061" y="8656"/>
                  </a:cubicBezTo>
                  <a:cubicBezTo>
                    <a:pt x="4061" y="8673"/>
                    <a:pt x="4077" y="8689"/>
                    <a:pt x="4111" y="8689"/>
                  </a:cubicBezTo>
                  <a:cubicBezTo>
                    <a:pt x="4111" y="8706"/>
                    <a:pt x="4094" y="8723"/>
                    <a:pt x="4111" y="8773"/>
                  </a:cubicBezTo>
                  <a:cubicBezTo>
                    <a:pt x="4144" y="8773"/>
                    <a:pt x="4128" y="8740"/>
                    <a:pt x="4144" y="8740"/>
                  </a:cubicBezTo>
                  <a:cubicBezTo>
                    <a:pt x="4161" y="8773"/>
                    <a:pt x="4128" y="8790"/>
                    <a:pt x="4111" y="8773"/>
                  </a:cubicBezTo>
                  <a:cubicBezTo>
                    <a:pt x="4144" y="8823"/>
                    <a:pt x="4144" y="8823"/>
                    <a:pt x="4144" y="8873"/>
                  </a:cubicBezTo>
                  <a:cubicBezTo>
                    <a:pt x="4194" y="8840"/>
                    <a:pt x="4295" y="8840"/>
                    <a:pt x="4261" y="8907"/>
                  </a:cubicBezTo>
                  <a:cubicBezTo>
                    <a:pt x="4295" y="8907"/>
                    <a:pt x="4345" y="8957"/>
                    <a:pt x="4378" y="9007"/>
                  </a:cubicBezTo>
                  <a:cubicBezTo>
                    <a:pt x="4361" y="9040"/>
                    <a:pt x="4345" y="9007"/>
                    <a:pt x="4345" y="9024"/>
                  </a:cubicBezTo>
                  <a:cubicBezTo>
                    <a:pt x="4361" y="9057"/>
                    <a:pt x="4395" y="9090"/>
                    <a:pt x="4395" y="9174"/>
                  </a:cubicBezTo>
                  <a:cubicBezTo>
                    <a:pt x="4395" y="9174"/>
                    <a:pt x="4395" y="9174"/>
                    <a:pt x="4412" y="9174"/>
                  </a:cubicBezTo>
                  <a:cubicBezTo>
                    <a:pt x="4395" y="9191"/>
                    <a:pt x="4378" y="9207"/>
                    <a:pt x="4361" y="9224"/>
                  </a:cubicBezTo>
                  <a:cubicBezTo>
                    <a:pt x="4412" y="9207"/>
                    <a:pt x="4378" y="9274"/>
                    <a:pt x="4395" y="9257"/>
                  </a:cubicBezTo>
                  <a:cubicBezTo>
                    <a:pt x="4412" y="9241"/>
                    <a:pt x="4428" y="9274"/>
                    <a:pt x="4445" y="9257"/>
                  </a:cubicBezTo>
                  <a:cubicBezTo>
                    <a:pt x="4445" y="9324"/>
                    <a:pt x="4545" y="9308"/>
                    <a:pt x="4545" y="9425"/>
                  </a:cubicBezTo>
                  <a:cubicBezTo>
                    <a:pt x="4579" y="9408"/>
                    <a:pt x="4579" y="9425"/>
                    <a:pt x="4595" y="9425"/>
                  </a:cubicBezTo>
                  <a:cubicBezTo>
                    <a:pt x="4612" y="9391"/>
                    <a:pt x="4579" y="9391"/>
                    <a:pt x="4579" y="9374"/>
                  </a:cubicBezTo>
                  <a:cubicBezTo>
                    <a:pt x="4595" y="9374"/>
                    <a:pt x="4595" y="9374"/>
                    <a:pt x="4612" y="9358"/>
                  </a:cubicBezTo>
                  <a:cubicBezTo>
                    <a:pt x="4629" y="9391"/>
                    <a:pt x="4629" y="9441"/>
                    <a:pt x="4662" y="9458"/>
                  </a:cubicBezTo>
                  <a:cubicBezTo>
                    <a:pt x="4712" y="9458"/>
                    <a:pt x="4712" y="9508"/>
                    <a:pt x="4746" y="9458"/>
                  </a:cubicBezTo>
                  <a:cubicBezTo>
                    <a:pt x="4746" y="9491"/>
                    <a:pt x="4762" y="9491"/>
                    <a:pt x="4762" y="9491"/>
                  </a:cubicBezTo>
                  <a:cubicBezTo>
                    <a:pt x="4762" y="9491"/>
                    <a:pt x="4762" y="9491"/>
                    <a:pt x="4762" y="9508"/>
                  </a:cubicBezTo>
                  <a:cubicBezTo>
                    <a:pt x="4779" y="9508"/>
                    <a:pt x="4779" y="9508"/>
                    <a:pt x="4796" y="9508"/>
                  </a:cubicBezTo>
                  <a:cubicBezTo>
                    <a:pt x="4796" y="9542"/>
                    <a:pt x="4796" y="9575"/>
                    <a:pt x="4779" y="9575"/>
                  </a:cubicBezTo>
                  <a:cubicBezTo>
                    <a:pt x="4746" y="9592"/>
                    <a:pt x="4762" y="9525"/>
                    <a:pt x="4729" y="9542"/>
                  </a:cubicBezTo>
                  <a:cubicBezTo>
                    <a:pt x="4746" y="9592"/>
                    <a:pt x="4646" y="9608"/>
                    <a:pt x="4612" y="9575"/>
                  </a:cubicBezTo>
                  <a:cubicBezTo>
                    <a:pt x="4629" y="9575"/>
                    <a:pt x="4629" y="9558"/>
                    <a:pt x="4612" y="9558"/>
                  </a:cubicBezTo>
                  <a:cubicBezTo>
                    <a:pt x="4595" y="9592"/>
                    <a:pt x="4562" y="9592"/>
                    <a:pt x="4545" y="9642"/>
                  </a:cubicBezTo>
                  <a:cubicBezTo>
                    <a:pt x="4595" y="9625"/>
                    <a:pt x="4629" y="9658"/>
                    <a:pt x="4679" y="9658"/>
                  </a:cubicBezTo>
                  <a:lnTo>
                    <a:pt x="4662" y="9658"/>
                  </a:lnTo>
                  <a:cubicBezTo>
                    <a:pt x="4629" y="9675"/>
                    <a:pt x="4595" y="9709"/>
                    <a:pt x="4562" y="9725"/>
                  </a:cubicBezTo>
                  <a:cubicBezTo>
                    <a:pt x="4562" y="9725"/>
                    <a:pt x="4545" y="9725"/>
                    <a:pt x="4529" y="9725"/>
                  </a:cubicBezTo>
                  <a:cubicBezTo>
                    <a:pt x="4545" y="9725"/>
                    <a:pt x="4545" y="9742"/>
                    <a:pt x="4545" y="9742"/>
                  </a:cubicBezTo>
                  <a:cubicBezTo>
                    <a:pt x="4512" y="9775"/>
                    <a:pt x="4495" y="9809"/>
                    <a:pt x="4462" y="9842"/>
                  </a:cubicBezTo>
                  <a:cubicBezTo>
                    <a:pt x="4495" y="9842"/>
                    <a:pt x="4512" y="9859"/>
                    <a:pt x="4545" y="9859"/>
                  </a:cubicBezTo>
                  <a:lnTo>
                    <a:pt x="4545" y="9859"/>
                  </a:lnTo>
                  <a:cubicBezTo>
                    <a:pt x="4545" y="9859"/>
                    <a:pt x="4562" y="9859"/>
                    <a:pt x="4562" y="9859"/>
                  </a:cubicBezTo>
                  <a:cubicBezTo>
                    <a:pt x="4562" y="9842"/>
                    <a:pt x="4562" y="9842"/>
                    <a:pt x="4562" y="9842"/>
                  </a:cubicBezTo>
                  <a:cubicBezTo>
                    <a:pt x="4562" y="9859"/>
                    <a:pt x="4579" y="9876"/>
                    <a:pt x="4579" y="9909"/>
                  </a:cubicBezTo>
                  <a:cubicBezTo>
                    <a:pt x="4612" y="9909"/>
                    <a:pt x="4612" y="9892"/>
                    <a:pt x="4629" y="9892"/>
                  </a:cubicBezTo>
                  <a:cubicBezTo>
                    <a:pt x="4662" y="9943"/>
                    <a:pt x="4746" y="9976"/>
                    <a:pt x="4813" y="9993"/>
                  </a:cubicBezTo>
                  <a:cubicBezTo>
                    <a:pt x="4813" y="9976"/>
                    <a:pt x="4813" y="9959"/>
                    <a:pt x="4813" y="9959"/>
                  </a:cubicBezTo>
                  <a:cubicBezTo>
                    <a:pt x="4829" y="9959"/>
                    <a:pt x="4846" y="9959"/>
                    <a:pt x="4846" y="9959"/>
                  </a:cubicBezTo>
                  <a:cubicBezTo>
                    <a:pt x="4846" y="9976"/>
                    <a:pt x="4813" y="9959"/>
                    <a:pt x="4813" y="9993"/>
                  </a:cubicBezTo>
                  <a:cubicBezTo>
                    <a:pt x="4846" y="9993"/>
                    <a:pt x="4846" y="10009"/>
                    <a:pt x="4863" y="10009"/>
                  </a:cubicBezTo>
                  <a:cubicBezTo>
                    <a:pt x="4846" y="10043"/>
                    <a:pt x="4863" y="10093"/>
                    <a:pt x="4879" y="10126"/>
                  </a:cubicBezTo>
                  <a:cubicBezTo>
                    <a:pt x="4879" y="10176"/>
                    <a:pt x="4846" y="10227"/>
                    <a:pt x="4829" y="10277"/>
                  </a:cubicBezTo>
                  <a:cubicBezTo>
                    <a:pt x="4829" y="10277"/>
                    <a:pt x="4829" y="10277"/>
                    <a:pt x="4829" y="10277"/>
                  </a:cubicBezTo>
                  <a:cubicBezTo>
                    <a:pt x="4829" y="10277"/>
                    <a:pt x="4796" y="10277"/>
                    <a:pt x="4779" y="10277"/>
                  </a:cubicBezTo>
                  <a:cubicBezTo>
                    <a:pt x="4779" y="10227"/>
                    <a:pt x="4762" y="10210"/>
                    <a:pt x="4712" y="10176"/>
                  </a:cubicBezTo>
                  <a:cubicBezTo>
                    <a:pt x="4729" y="10243"/>
                    <a:pt x="4712" y="10243"/>
                    <a:pt x="4696" y="10277"/>
                  </a:cubicBezTo>
                  <a:cubicBezTo>
                    <a:pt x="4662" y="10243"/>
                    <a:pt x="4629" y="10227"/>
                    <a:pt x="4612" y="10227"/>
                  </a:cubicBezTo>
                  <a:cubicBezTo>
                    <a:pt x="4612" y="10210"/>
                    <a:pt x="4629" y="10193"/>
                    <a:pt x="4646" y="10176"/>
                  </a:cubicBezTo>
                  <a:cubicBezTo>
                    <a:pt x="4612" y="10193"/>
                    <a:pt x="4612" y="10160"/>
                    <a:pt x="4579" y="10160"/>
                  </a:cubicBezTo>
                  <a:lnTo>
                    <a:pt x="4579" y="10160"/>
                  </a:lnTo>
                  <a:cubicBezTo>
                    <a:pt x="4579" y="10143"/>
                    <a:pt x="4579" y="10143"/>
                    <a:pt x="4579" y="10143"/>
                  </a:cubicBezTo>
                  <a:cubicBezTo>
                    <a:pt x="4612" y="10143"/>
                    <a:pt x="4646" y="10126"/>
                    <a:pt x="4662" y="10176"/>
                  </a:cubicBezTo>
                  <a:cubicBezTo>
                    <a:pt x="4679" y="10160"/>
                    <a:pt x="4679" y="10143"/>
                    <a:pt x="4679" y="10110"/>
                  </a:cubicBezTo>
                  <a:cubicBezTo>
                    <a:pt x="4729" y="10143"/>
                    <a:pt x="4746" y="10126"/>
                    <a:pt x="4796" y="10143"/>
                  </a:cubicBezTo>
                  <a:cubicBezTo>
                    <a:pt x="4796" y="10143"/>
                    <a:pt x="4796" y="10143"/>
                    <a:pt x="4779" y="10143"/>
                  </a:cubicBezTo>
                  <a:cubicBezTo>
                    <a:pt x="4813" y="10110"/>
                    <a:pt x="4779" y="10076"/>
                    <a:pt x="4829" y="10059"/>
                  </a:cubicBezTo>
                  <a:cubicBezTo>
                    <a:pt x="4829" y="10026"/>
                    <a:pt x="4762" y="10076"/>
                    <a:pt x="4779" y="10009"/>
                  </a:cubicBezTo>
                  <a:cubicBezTo>
                    <a:pt x="4712" y="10009"/>
                    <a:pt x="4696" y="10076"/>
                    <a:pt x="4629" y="10076"/>
                  </a:cubicBezTo>
                  <a:lnTo>
                    <a:pt x="4629" y="10009"/>
                  </a:lnTo>
                  <a:cubicBezTo>
                    <a:pt x="4595" y="10009"/>
                    <a:pt x="4579" y="10043"/>
                    <a:pt x="4562" y="10076"/>
                  </a:cubicBezTo>
                  <a:cubicBezTo>
                    <a:pt x="4545" y="10076"/>
                    <a:pt x="4529" y="10059"/>
                    <a:pt x="4512" y="10059"/>
                  </a:cubicBezTo>
                  <a:cubicBezTo>
                    <a:pt x="4529" y="10076"/>
                    <a:pt x="4529" y="10093"/>
                    <a:pt x="4512" y="10093"/>
                  </a:cubicBezTo>
                  <a:cubicBezTo>
                    <a:pt x="4478" y="10076"/>
                    <a:pt x="4512" y="10076"/>
                    <a:pt x="4512" y="10043"/>
                  </a:cubicBezTo>
                  <a:cubicBezTo>
                    <a:pt x="4478" y="10076"/>
                    <a:pt x="4462" y="9993"/>
                    <a:pt x="4445" y="10059"/>
                  </a:cubicBezTo>
                  <a:cubicBezTo>
                    <a:pt x="4462" y="10059"/>
                    <a:pt x="4462" y="10043"/>
                    <a:pt x="4462" y="10059"/>
                  </a:cubicBezTo>
                  <a:cubicBezTo>
                    <a:pt x="4428" y="10093"/>
                    <a:pt x="4378" y="10009"/>
                    <a:pt x="4295" y="10009"/>
                  </a:cubicBezTo>
                  <a:cubicBezTo>
                    <a:pt x="4328" y="9959"/>
                    <a:pt x="4328" y="9876"/>
                    <a:pt x="4261" y="9842"/>
                  </a:cubicBezTo>
                  <a:cubicBezTo>
                    <a:pt x="4295" y="9809"/>
                    <a:pt x="4261" y="9826"/>
                    <a:pt x="4245" y="9792"/>
                  </a:cubicBezTo>
                  <a:cubicBezTo>
                    <a:pt x="4228" y="9742"/>
                    <a:pt x="4245" y="9692"/>
                    <a:pt x="4245" y="9642"/>
                  </a:cubicBezTo>
                  <a:cubicBezTo>
                    <a:pt x="4261" y="9642"/>
                    <a:pt x="4278" y="9642"/>
                    <a:pt x="4278" y="9625"/>
                  </a:cubicBezTo>
                  <a:cubicBezTo>
                    <a:pt x="4295" y="9692"/>
                    <a:pt x="4328" y="9725"/>
                    <a:pt x="4361" y="9775"/>
                  </a:cubicBezTo>
                  <a:cubicBezTo>
                    <a:pt x="4395" y="9759"/>
                    <a:pt x="4412" y="9759"/>
                    <a:pt x="4462" y="9775"/>
                  </a:cubicBezTo>
                  <a:cubicBezTo>
                    <a:pt x="4445" y="9658"/>
                    <a:pt x="4545" y="9725"/>
                    <a:pt x="4545" y="9625"/>
                  </a:cubicBezTo>
                  <a:cubicBezTo>
                    <a:pt x="4512" y="9658"/>
                    <a:pt x="4512" y="9608"/>
                    <a:pt x="4512" y="9575"/>
                  </a:cubicBezTo>
                  <a:cubicBezTo>
                    <a:pt x="4512" y="9542"/>
                    <a:pt x="4529" y="9575"/>
                    <a:pt x="4545" y="9558"/>
                  </a:cubicBezTo>
                  <a:cubicBezTo>
                    <a:pt x="4545" y="9542"/>
                    <a:pt x="4545" y="9542"/>
                    <a:pt x="4545" y="9558"/>
                  </a:cubicBezTo>
                  <a:cubicBezTo>
                    <a:pt x="4529" y="9525"/>
                    <a:pt x="4495" y="9525"/>
                    <a:pt x="4495" y="9475"/>
                  </a:cubicBezTo>
                  <a:cubicBezTo>
                    <a:pt x="4445" y="9475"/>
                    <a:pt x="4495" y="9491"/>
                    <a:pt x="4478" y="9508"/>
                  </a:cubicBezTo>
                  <a:cubicBezTo>
                    <a:pt x="4428" y="9491"/>
                    <a:pt x="4378" y="9508"/>
                    <a:pt x="4378" y="9441"/>
                  </a:cubicBezTo>
                  <a:cubicBezTo>
                    <a:pt x="4361" y="9458"/>
                    <a:pt x="4328" y="9458"/>
                    <a:pt x="4295" y="9458"/>
                  </a:cubicBezTo>
                  <a:cubicBezTo>
                    <a:pt x="4278" y="9508"/>
                    <a:pt x="4261" y="9558"/>
                    <a:pt x="4261" y="9575"/>
                  </a:cubicBezTo>
                  <a:cubicBezTo>
                    <a:pt x="4261" y="9608"/>
                    <a:pt x="4261" y="9592"/>
                    <a:pt x="4245" y="9592"/>
                  </a:cubicBezTo>
                  <a:cubicBezTo>
                    <a:pt x="4245" y="9558"/>
                    <a:pt x="4228" y="9525"/>
                    <a:pt x="4194" y="9508"/>
                  </a:cubicBezTo>
                  <a:cubicBezTo>
                    <a:pt x="4161" y="9525"/>
                    <a:pt x="4144" y="9558"/>
                    <a:pt x="4128" y="9575"/>
                  </a:cubicBezTo>
                  <a:cubicBezTo>
                    <a:pt x="4144" y="9608"/>
                    <a:pt x="4178" y="9608"/>
                    <a:pt x="4194" y="9608"/>
                  </a:cubicBezTo>
                  <a:cubicBezTo>
                    <a:pt x="4178" y="9709"/>
                    <a:pt x="4278" y="9792"/>
                    <a:pt x="4228" y="9909"/>
                  </a:cubicBezTo>
                  <a:cubicBezTo>
                    <a:pt x="4211" y="9909"/>
                    <a:pt x="4211" y="9909"/>
                    <a:pt x="4211" y="9909"/>
                  </a:cubicBezTo>
                  <a:cubicBezTo>
                    <a:pt x="4194" y="9859"/>
                    <a:pt x="4178" y="9809"/>
                    <a:pt x="4178" y="9742"/>
                  </a:cubicBezTo>
                  <a:cubicBezTo>
                    <a:pt x="4144" y="9792"/>
                    <a:pt x="4211" y="9926"/>
                    <a:pt x="4144" y="9926"/>
                  </a:cubicBezTo>
                  <a:cubicBezTo>
                    <a:pt x="4161" y="9943"/>
                    <a:pt x="4161" y="9943"/>
                    <a:pt x="4178" y="9943"/>
                  </a:cubicBezTo>
                  <a:cubicBezTo>
                    <a:pt x="4161" y="9976"/>
                    <a:pt x="4144" y="9993"/>
                    <a:pt x="4111" y="9993"/>
                  </a:cubicBezTo>
                  <a:cubicBezTo>
                    <a:pt x="4128" y="9943"/>
                    <a:pt x="4111" y="9926"/>
                    <a:pt x="4111" y="9909"/>
                  </a:cubicBezTo>
                  <a:cubicBezTo>
                    <a:pt x="4111" y="9892"/>
                    <a:pt x="4111" y="9892"/>
                    <a:pt x="4111" y="9876"/>
                  </a:cubicBezTo>
                  <a:cubicBezTo>
                    <a:pt x="4077" y="9859"/>
                    <a:pt x="4061" y="9859"/>
                    <a:pt x="4044" y="9859"/>
                  </a:cubicBezTo>
                  <a:cubicBezTo>
                    <a:pt x="4044" y="9859"/>
                    <a:pt x="4061" y="9826"/>
                    <a:pt x="4061" y="9826"/>
                  </a:cubicBezTo>
                  <a:cubicBezTo>
                    <a:pt x="4027" y="9826"/>
                    <a:pt x="4027" y="9909"/>
                    <a:pt x="3977" y="9876"/>
                  </a:cubicBezTo>
                  <a:cubicBezTo>
                    <a:pt x="3994" y="9926"/>
                    <a:pt x="3977" y="9943"/>
                    <a:pt x="3977" y="9993"/>
                  </a:cubicBezTo>
                  <a:cubicBezTo>
                    <a:pt x="3960" y="9993"/>
                    <a:pt x="3960" y="9976"/>
                    <a:pt x="3960" y="9959"/>
                  </a:cubicBezTo>
                  <a:cubicBezTo>
                    <a:pt x="3944" y="9976"/>
                    <a:pt x="3944" y="9976"/>
                    <a:pt x="3944" y="9993"/>
                  </a:cubicBezTo>
                  <a:cubicBezTo>
                    <a:pt x="3927" y="9976"/>
                    <a:pt x="3910" y="9959"/>
                    <a:pt x="3894" y="9959"/>
                  </a:cubicBezTo>
                  <a:cubicBezTo>
                    <a:pt x="3877" y="9959"/>
                    <a:pt x="3877" y="9976"/>
                    <a:pt x="3877" y="9976"/>
                  </a:cubicBezTo>
                  <a:cubicBezTo>
                    <a:pt x="3877" y="9959"/>
                    <a:pt x="3894" y="9926"/>
                    <a:pt x="3877" y="9909"/>
                  </a:cubicBezTo>
                  <a:cubicBezTo>
                    <a:pt x="3860" y="9909"/>
                    <a:pt x="3860" y="9926"/>
                    <a:pt x="3860" y="9959"/>
                  </a:cubicBezTo>
                  <a:cubicBezTo>
                    <a:pt x="3827" y="9943"/>
                    <a:pt x="3810" y="9926"/>
                    <a:pt x="3777" y="9909"/>
                  </a:cubicBezTo>
                  <a:cubicBezTo>
                    <a:pt x="3777" y="9876"/>
                    <a:pt x="3793" y="9943"/>
                    <a:pt x="3827" y="9909"/>
                  </a:cubicBezTo>
                  <a:cubicBezTo>
                    <a:pt x="3810" y="9892"/>
                    <a:pt x="3827" y="9842"/>
                    <a:pt x="3810" y="9826"/>
                  </a:cubicBezTo>
                  <a:cubicBezTo>
                    <a:pt x="3810" y="9876"/>
                    <a:pt x="3760" y="9876"/>
                    <a:pt x="3743" y="9909"/>
                  </a:cubicBezTo>
                  <a:cubicBezTo>
                    <a:pt x="3727" y="9892"/>
                    <a:pt x="3743" y="9876"/>
                    <a:pt x="3743" y="9842"/>
                  </a:cubicBezTo>
                  <a:cubicBezTo>
                    <a:pt x="3710" y="9892"/>
                    <a:pt x="3743" y="9926"/>
                    <a:pt x="3693" y="9943"/>
                  </a:cubicBezTo>
                  <a:cubicBezTo>
                    <a:pt x="3660" y="9943"/>
                    <a:pt x="3643" y="9926"/>
                    <a:pt x="3643" y="9892"/>
                  </a:cubicBezTo>
                  <a:cubicBezTo>
                    <a:pt x="3626" y="9876"/>
                    <a:pt x="3626" y="9909"/>
                    <a:pt x="3593" y="9909"/>
                  </a:cubicBezTo>
                  <a:cubicBezTo>
                    <a:pt x="3593" y="9959"/>
                    <a:pt x="3593" y="10026"/>
                    <a:pt x="3543" y="10009"/>
                  </a:cubicBezTo>
                  <a:cubicBezTo>
                    <a:pt x="3559" y="10059"/>
                    <a:pt x="3576" y="10026"/>
                    <a:pt x="3626" y="10026"/>
                  </a:cubicBezTo>
                  <a:cubicBezTo>
                    <a:pt x="3643" y="10076"/>
                    <a:pt x="3559" y="10043"/>
                    <a:pt x="3610" y="10076"/>
                  </a:cubicBezTo>
                  <a:cubicBezTo>
                    <a:pt x="3576" y="10076"/>
                    <a:pt x="3509" y="10143"/>
                    <a:pt x="3526" y="10176"/>
                  </a:cubicBezTo>
                  <a:cubicBezTo>
                    <a:pt x="3610" y="10243"/>
                    <a:pt x="3660" y="10126"/>
                    <a:pt x="3710" y="10176"/>
                  </a:cubicBezTo>
                  <a:cubicBezTo>
                    <a:pt x="3693" y="10126"/>
                    <a:pt x="3727" y="10110"/>
                    <a:pt x="3743" y="10059"/>
                  </a:cubicBezTo>
                  <a:cubicBezTo>
                    <a:pt x="3743" y="10059"/>
                    <a:pt x="3760" y="10076"/>
                    <a:pt x="3760" y="10093"/>
                  </a:cubicBezTo>
                  <a:cubicBezTo>
                    <a:pt x="3793" y="10093"/>
                    <a:pt x="3777" y="10043"/>
                    <a:pt x="3810" y="10043"/>
                  </a:cubicBezTo>
                  <a:cubicBezTo>
                    <a:pt x="3777" y="10026"/>
                    <a:pt x="3743" y="9976"/>
                    <a:pt x="3743" y="9993"/>
                  </a:cubicBezTo>
                  <a:cubicBezTo>
                    <a:pt x="3710" y="9976"/>
                    <a:pt x="3743" y="9959"/>
                    <a:pt x="3743" y="9926"/>
                  </a:cubicBezTo>
                  <a:cubicBezTo>
                    <a:pt x="3760" y="9959"/>
                    <a:pt x="3760" y="9943"/>
                    <a:pt x="3793" y="9959"/>
                  </a:cubicBezTo>
                  <a:cubicBezTo>
                    <a:pt x="3743" y="9976"/>
                    <a:pt x="3793" y="9993"/>
                    <a:pt x="3810" y="10026"/>
                  </a:cubicBezTo>
                  <a:cubicBezTo>
                    <a:pt x="3810" y="10026"/>
                    <a:pt x="3810" y="10043"/>
                    <a:pt x="3810" y="10043"/>
                  </a:cubicBezTo>
                  <a:cubicBezTo>
                    <a:pt x="3810" y="10059"/>
                    <a:pt x="3810" y="10059"/>
                    <a:pt x="3810" y="10059"/>
                  </a:cubicBezTo>
                  <a:lnTo>
                    <a:pt x="3810" y="10059"/>
                  </a:lnTo>
                  <a:cubicBezTo>
                    <a:pt x="3810" y="10059"/>
                    <a:pt x="3810" y="10059"/>
                    <a:pt x="3810" y="10059"/>
                  </a:cubicBezTo>
                  <a:lnTo>
                    <a:pt x="3810" y="10076"/>
                  </a:lnTo>
                  <a:cubicBezTo>
                    <a:pt x="3793" y="10076"/>
                    <a:pt x="3777" y="10126"/>
                    <a:pt x="3793" y="10143"/>
                  </a:cubicBezTo>
                  <a:cubicBezTo>
                    <a:pt x="3793" y="10143"/>
                    <a:pt x="3793" y="10143"/>
                    <a:pt x="3793" y="10143"/>
                  </a:cubicBezTo>
                  <a:cubicBezTo>
                    <a:pt x="3777" y="10193"/>
                    <a:pt x="3827" y="10160"/>
                    <a:pt x="3827" y="10210"/>
                  </a:cubicBezTo>
                  <a:cubicBezTo>
                    <a:pt x="3860" y="10193"/>
                    <a:pt x="3810" y="10160"/>
                    <a:pt x="3810" y="10143"/>
                  </a:cubicBezTo>
                  <a:cubicBezTo>
                    <a:pt x="3827" y="10143"/>
                    <a:pt x="3844" y="10160"/>
                    <a:pt x="3844" y="10176"/>
                  </a:cubicBezTo>
                  <a:cubicBezTo>
                    <a:pt x="3844" y="10227"/>
                    <a:pt x="3793" y="10227"/>
                    <a:pt x="3760" y="10243"/>
                  </a:cubicBezTo>
                  <a:cubicBezTo>
                    <a:pt x="3743" y="10277"/>
                    <a:pt x="3727" y="10310"/>
                    <a:pt x="3710" y="10327"/>
                  </a:cubicBezTo>
                  <a:cubicBezTo>
                    <a:pt x="3727" y="10327"/>
                    <a:pt x="3727" y="10360"/>
                    <a:pt x="3727" y="10427"/>
                  </a:cubicBezTo>
                  <a:cubicBezTo>
                    <a:pt x="3710" y="10494"/>
                    <a:pt x="3660" y="10394"/>
                    <a:pt x="3660" y="10460"/>
                  </a:cubicBezTo>
                  <a:cubicBezTo>
                    <a:pt x="3643" y="10444"/>
                    <a:pt x="3643" y="10427"/>
                    <a:pt x="3610" y="10427"/>
                  </a:cubicBezTo>
                  <a:cubicBezTo>
                    <a:pt x="3626" y="10394"/>
                    <a:pt x="3643" y="10410"/>
                    <a:pt x="3643" y="10377"/>
                  </a:cubicBezTo>
                  <a:cubicBezTo>
                    <a:pt x="3593" y="10377"/>
                    <a:pt x="3643" y="10360"/>
                    <a:pt x="3626" y="10327"/>
                  </a:cubicBezTo>
                  <a:cubicBezTo>
                    <a:pt x="3576" y="10293"/>
                    <a:pt x="3559" y="10293"/>
                    <a:pt x="3526" y="10210"/>
                  </a:cubicBezTo>
                  <a:cubicBezTo>
                    <a:pt x="3509" y="10210"/>
                    <a:pt x="3509" y="10227"/>
                    <a:pt x="3493" y="10227"/>
                  </a:cubicBezTo>
                  <a:cubicBezTo>
                    <a:pt x="3476" y="10227"/>
                    <a:pt x="3476" y="10193"/>
                    <a:pt x="3476" y="10176"/>
                  </a:cubicBezTo>
                  <a:cubicBezTo>
                    <a:pt x="3426" y="10176"/>
                    <a:pt x="3392" y="10176"/>
                    <a:pt x="3376" y="10143"/>
                  </a:cubicBezTo>
                  <a:lnTo>
                    <a:pt x="3376" y="10143"/>
                  </a:lnTo>
                  <a:cubicBezTo>
                    <a:pt x="3359" y="10093"/>
                    <a:pt x="3326" y="10059"/>
                    <a:pt x="3326" y="10110"/>
                  </a:cubicBezTo>
                  <a:cubicBezTo>
                    <a:pt x="3309" y="10093"/>
                    <a:pt x="3275" y="10093"/>
                    <a:pt x="3259" y="10059"/>
                  </a:cubicBezTo>
                  <a:cubicBezTo>
                    <a:pt x="3275" y="10043"/>
                    <a:pt x="3292" y="10026"/>
                    <a:pt x="3292" y="10009"/>
                  </a:cubicBezTo>
                  <a:cubicBezTo>
                    <a:pt x="3275" y="10009"/>
                    <a:pt x="3259" y="9993"/>
                    <a:pt x="3242" y="9976"/>
                  </a:cubicBezTo>
                  <a:cubicBezTo>
                    <a:pt x="3242" y="9993"/>
                    <a:pt x="3242" y="10210"/>
                    <a:pt x="3175" y="10110"/>
                  </a:cubicBezTo>
                  <a:cubicBezTo>
                    <a:pt x="3158" y="10126"/>
                    <a:pt x="3158" y="10143"/>
                    <a:pt x="3175" y="10160"/>
                  </a:cubicBezTo>
                  <a:cubicBezTo>
                    <a:pt x="3142" y="10160"/>
                    <a:pt x="3125" y="10160"/>
                    <a:pt x="3108" y="10160"/>
                  </a:cubicBezTo>
                  <a:cubicBezTo>
                    <a:pt x="3108" y="10143"/>
                    <a:pt x="3125" y="10143"/>
                    <a:pt x="3125" y="10143"/>
                  </a:cubicBezTo>
                  <a:cubicBezTo>
                    <a:pt x="3075" y="10143"/>
                    <a:pt x="3125" y="10110"/>
                    <a:pt x="3108" y="10093"/>
                  </a:cubicBezTo>
                  <a:cubicBezTo>
                    <a:pt x="3042" y="10076"/>
                    <a:pt x="3042" y="10160"/>
                    <a:pt x="3008" y="10093"/>
                  </a:cubicBezTo>
                  <a:cubicBezTo>
                    <a:pt x="3025" y="10093"/>
                    <a:pt x="3042" y="10076"/>
                    <a:pt x="3025" y="10059"/>
                  </a:cubicBezTo>
                  <a:cubicBezTo>
                    <a:pt x="3008" y="10110"/>
                    <a:pt x="2991" y="10043"/>
                    <a:pt x="2975" y="10059"/>
                  </a:cubicBezTo>
                  <a:cubicBezTo>
                    <a:pt x="2958" y="10093"/>
                    <a:pt x="2941" y="10110"/>
                    <a:pt x="2925" y="10059"/>
                  </a:cubicBezTo>
                  <a:cubicBezTo>
                    <a:pt x="2908" y="10093"/>
                    <a:pt x="2908" y="10093"/>
                    <a:pt x="2891" y="10110"/>
                  </a:cubicBezTo>
                  <a:lnTo>
                    <a:pt x="2824" y="10043"/>
                  </a:lnTo>
                  <a:cubicBezTo>
                    <a:pt x="2841" y="10043"/>
                    <a:pt x="2841" y="10026"/>
                    <a:pt x="2874" y="9993"/>
                  </a:cubicBezTo>
                  <a:cubicBezTo>
                    <a:pt x="2874" y="10009"/>
                    <a:pt x="2874" y="10026"/>
                    <a:pt x="2891" y="10043"/>
                  </a:cubicBezTo>
                  <a:cubicBezTo>
                    <a:pt x="2858" y="10043"/>
                    <a:pt x="2858" y="10043"/>
                    <a:pt x="2841" y="10059"/>
                  </a:cubicBezTo>
                  <a:cubicBezTo>
                    <a:pt x="2925" y="10093"/>
                    <a:pt x="2908" y="9959"/>
                    <a:pt x="2874" y="9943"/>
                  </a:cubicBezTo>
                  <a:cubicBezTo>
                    <a:pt x="2908" y="9943"/>
                    <a:pt x="2908" y="9926"/>
                    <a:pt x="2925" y="9909"/>
                  </a:cubicBezTo>
                  <a:cubicBezTo>
                    <a:pt x="2908" y="9876"/>
                    <a:pt x="2891" y="9909"/>
                    <a:pt x="2858" y="9892"/>
                  </a:cubicBezTo>
                  <a:cubicBezTo>
                    <a:pt x="2858" y="9909"/>
                    <a:pt x="2841" y="9959"/>
                    <a:pt x="2808" y="10009"/>
                  </a:cubicBezTo>
                  <a:lnTo>
                    <a:pt x="2808" y="9876"/>
                  </a:lnTo>
                  <a:cubicBezTo>
                    <a:pt x="2808" y="9876"/>
                    <a:pt x="2808" y="9859"/>
                    <a:pt x="2791" y="9842"/>
                  </a:cubicBezTo>
                  <a:cubicBezTo>
                    <a:pt x="2808" y="9842"/>
                    <a:pt x="2808" y="9859"/>
                    <a:pt x="2841" y="9842"/>
                  </a:cubicBezTo>
                  <a:cubicBezTo>
                    <a:pt x="2808" y="9809"/>
                    <a:pt x="2858" y="9775"/>
                    <a:pt x="2874" y="9725"/>
                  </a:cubicBezTo>
                  <a:lnTo>
                    <a:pt x="2874" y="9759"/>
                  </a:lnTo>
                  <a:cubicBezTo>
                    <a:pt x="2908" y="9742"/>
                    <a:pt x="2925" y="9709"/>
                    <a:pt x="2941" y="9658"/>
                  </a:cubicBezTo>
                  <a:cubicBezTo>
                    <a:pt x="2908" y="9675"/>
                    <a:pt x="2874" y="9658"/>
                    <a:pt x="2841" y="9658"/>
                  </a:cubicBezTo>
                  <a:cubicBezTo>
                    <a:pt x="2858" y="9675"/>
                    <a:pt x="2908" y="9709"/>
                    <a:pt x="2874" y="9709"/>
                  </a:cubicBezTo>
                  <a:cubicBezTo>
                    <a:pt x="2874" y="9675"/>
                    <a:pt x="2824" y="9709"/>
                    <a:pt x="2808" y="9692"/>
                  </a:cubicBezTo>
                  <a:cubicBezTo>
                    <a:pt x="2824" y="9775"/>
                    <a:pt x="2757" y="9742"/>
                    <a:pt x="2791" y="9809"/>
                  </a:cubicBezTo>
                  <a:cubicBezTo>
                    <a:pt x="2774" y="9792"/>
                    <a:pt x="2774" y="9759"/>
                    <a:pt x="2757" y="9742"/>
                  </a:cubicBezTo>
                  <a:cubicBezTo>
                    <a:pt x="2757" y="9742"/>
                    <a:pt x="2757" y="9742"/>
                    <a:pt x="2757" y="9742"/>
                  </a:cubicBezTo>
                  <a:cubicBezTo>
                    <a:pt x="2741" y="9692"/>
                    <a:pt x="2707" y="9625"/>
                    <a:pt x="2707" y="9592"/>
                  </a:cubicBezTo>
                  <a:cubicBezTo>
                    <a:pt x="2707" y="9592"/>
                    <a:pt x="2707" y="9575"/>
                    <a:pt x="2724" y="9575"/>
                  </a:cubicBezTo>
                  <a:cubicBezTo>
                    <a:pt x="2774" y="9558"/>
                    <a:pt x="2791" y="9525"/>
                    <a:pt x="2808" y="9491"/>
                  </a:cubicBezTo>
                  <a:cubicBezTo>
                    <a:pt x="2808" y="9475"/>
                    <a:pt x="2808" y="9475"/>
                    <a:pt x="2824" y="9475"/>
                  </a:cubicBezTo>
                  <a:cubicBezTo>
                    <a:pt x="2858" y="9491"/>
                    <a:pt x="2908" y="9491"/>
                    <a:pt x="2941" y="9508"/>
                  </a:cubicBezTo>
                  <a:cubicBezTo>
                    <a:pt x="2958" y="9458"/>
                    <a:pt x="2958" y="9408"/>
                    <a:pt x="2958" y="9358"/>
                  </a:cubicBezTo>
                  <a:cubicBezTo>
                    <a:pt x="2975" y="9341"/>
                    <a:pt x="3008" y="9324"/>
                    <a:pt x="3025" y="9308"/>
                  </a:cubicBezTo>
                  <a:cubicBezTo>
                    <a:pt x="2991" y="9291"/>
                    <a:pt x="2975" y="9291"/>
                    <a:pt x="2958" y="9257"/>
                  </a:cubicBezTo>
                  <a:cubicBezTo>
                    <a:pt x="2958" y="9257"/>
                    <a:pt x="2975" y="9257"/>
                    <a:pt x="2975" y="9241"/>
                  </a:cubicBezTo>
                  <a:cubicBezTo>
                    <a:pt x="2958" y="9241"/>
                    <a:pt x="2941" y="9241"/>
                    <a:pt x="2941" y="9241"/>
                  </a:cubicBezTo>
                  <a:cubicBezTo>
                    <a:pt x="2941" y="9224"/>
                    <a:pt x="2941" y="9224"/>
                    <a:pt x="2925" y="9224"/>
                  </a:cubicBezTo>
                  <a:cubicBezTo>
                    <a:pt x="2925" y="9224"/>
                    <a:pt x="2925" y="9241"/>
                    <a:pt x="2925" y="9241"/>
                  </a:cubicBezTo>
                  <a:cubicBezTo>
                    <a:pt x="2908" y="9241"/>
                    <a:pt x="2908" y="9241"/>
                    <a:pt x="2891" y="9257"/>
                  </a:cubicBezTo>
                  <a:lnTo>
                    <a:pt x="2891" y="9257"/>
                  </a:lnTo>
                  <a:cubicBezTo>
                    <a:pt x="2874" y="9207"/>
                    <a:pt x="2858" y="9157"/>
                    <a:pt x="2824" y="9141"/>
                  </a:cubicBezTo>
                  <a:cubicBezTo>
                    <a:pt x="2808" y="9107"/>
                    <a:pt x="2774" y="9107"/>
                    <a:pt x="2741" y="9090"/>
                  </a:cubicBezTo>
                  <a:cubicBezTo>
                    <a:pt x="2741" y="9074"/>
                    <a:pt x="2741" y="9057"/>
                    <a:pt x="2757" y="9024"/>
                  </a:cubicBezTo>
                  <a:cubicBezTo>
                    <a:pt x="2724" y="9007"/>
                    <a:pt x="2707" y="9024"/>
                    <a:pt x="2657" y="9024"/>
                  </a:cubicBezTo>
                  <a:cubicBezTo>
                    <a:pt x="2657" y="9090"/>
                    <a:pt x="2607" y="9090"/>
                    <a:pt x="2590" y="9074"/>
                  </a:cubicBezTo>
                  <a:cubicBezTo>
                    <a:pt x="2607" y="9040"/>
                    <a:pt x="2574" y="9024"/>
                    <a:pt x="2590" y="8973"/>
                  </a:cubicBezTo>
                  <a:cubicBezTo>
                    <a:pt x="2624" y="8957"/>
                    <a:pt x="2657" y="8957"/>
                    <a:pt x="2657" y="8890"/>
                  </a:cubicBezTo>
                  <a:cubicBezTo>
                    <a:pt x="2590" y="8856"/>
                    <a:pt x="2557" y="8957"/>
                    <a:pt x="2490" y="8973"/>
                  </a:cubicBezTo>
                  <a:cubicBezTo>
                    <a:pt x="2490" y="8957"/>
                    <a:pt x="2490" y="8940"/>
                    <a:pt x="2473" y="8923"/>
                  </a:cubicBezTo>
                  <a:cubicBezTo>
                    <a:pt x="2473" y="8923"/>
                    <a:pt x="2490" y="8923"/>
                    <a:pt x="2490" y="8923"/>
                  </a:cubicBezTo>
                  <a:cubicBezTo>
                    <a:pt x="2490" y="8923"/>
                    <a:pt x="2490" y="8907"/>
                    <a:pt x="2490" y="8890"/>
                  </a:cubicBezTo>
                  <a:cubicBezTo>
                    <a:pt x="2490" y="8890"/>
                    <a:pt x="2507" y="8890"/>
                    <a:pt x="2507" y="8890"/>
                  </a:cubicBezTo>
                  <a:cubicBezTo>
                    <a:pt x="2507" y="8873"/>
                    <a:pt x="2507" y="8873"/>
                    <a:pt x="2507" y="8856"/>
                  </a:cubicBezTo>
                  <a:lnTo>
                    <a:pt x="2507" y="8856"/>
                  </a:lnTo>
                  <a:cubicBezTo>
                    <a:pt x="2557" y="8806"/>
                    <a:pt x="2674" y="8756"/>
                    <a:pt x="2674" y="8756"/>
                  </a:cubicBezTo>
                  <a:lnTo>
                    <a:pt x="2674" y="8756"/>
                  </a:lnTo>
                  <a:cubicBezTo>
                    <a:pt x="2691" y="8756"/>
                    <a:pt x="2707" y="8773"/>
                    <a:pt x="2724" y="8773"/>
                  </a:cubicBezTo>
                  <a:cubicBezTo>
                    <a:pt x="2741" y="8723"/>
                    <a:pt x="2757" y="8723"/>
                    <a:pt x="2757" y="8656"/>
                  </a:cubicBezTo>
                  <a:cubicBezTo>
                    <a:pt x="2774" y="8673"/>
                    <a:pt x="2791" y="8639"/>
                    <a:pt x="2808" y="8673"/>
                  </a:cubicBezTo>
                  <a:cubicBezTo>
                    <a:pt x="2824" y="8639"/>
                    <a:pt x="2841" y="8606"/>
                    <a:pt x="2858" y="8572"/>
                  </a:cubicBezTo>
                  <a:cubicBezTo>
                    <a:pt x="2808" y="8589"/>
                    <a:pt x="2808" y="8556"/>
                    <a:pt x="2791" y="8522"/>
                  </a:cubicBezTo>
                  <a:cubicBezTo>
                    <a:pt x="2774" y="8556"/>
                    <a:pt x="2741" y="8556"/>
                    <a:pt x="2741" y="8589"/>
                  </a:cubicBezTo>
                  <a:cubicBezTo>
                    <a:pt x="2774" y="8589"/>
                    <a:pt x="2757" y="8589"/>
                    <a:pt x="2757" y="8623"/>
                  </a:cubicBezTo>
                  <a:lnTo>
                    <a:pt x="2757" y="8606"/>
                  </a:lnTo>
                  <a:cubicBezTo>
                    <a:pt x="2707" y="8623"/>
                    <a:pt x="2724" y="8572"/>
                    <a:pt x="2674" y="8589"/>
                  </a:cubicBezTo>
                  <a:cubicBezTo>
                    <a:pt x="2707" y="8623"/>
                    <a:pt x="2674" y="8639"/>
                    <a:pt x="2657" y="8623"/>
                  </a:cubicBezTo>
                  <a:cubicBezTo>
                    <a:pt x="2657" y="8606"/>
                    <a:pt x="2657" y="8606"/>
                    <a:pt x="2657" y="8606"/>
                  </a:cubicBezTo>
                  <a:cubicBezTo>
                    <a:pt x="2640" y="8589"/>
                    <a:pt x="2607" y="8539"/>
                    <a:pt x="2574" y="8506"/>
                  </a:cubicBezTo>
                  <a:cubicBezTo>
                    <a:pt x="2574" y="8489"/>
                    <a:pt x="2574" y="8489"/>
                    <a:pt x="2574" y="8489"/>
                  </a:cubicBezTo>
                  <a:cubicBezTo>
                    <a:pt x="2574" y="8489"/>
                    <a:pt x="2574" y="8489"/>
                    <a:pt x="2574" y="8489"/>
                  </a:cubicBezTo>
                  <a:cubicBezTo>
                    <a:pt x="2540" y="8455"/>
                    <a:pt x="2507" y="8422"/>
                    <a:pt x="2490" y="8422"/>
                  </a:cubicBezTo>
                  <a:cubicBezTo>
                    <a:pt x="2440" y="8422"/>
                    <a:pt x="2290" y="8506"/>
                    <a:pt x="2290" y="8506"/>
                  </a:cubicBezTo>
                  <a:lnTo>
                    <a:pt x="2139" y="8338"/>
                  </a:lnTo>
                  <a:lnTo>
                    <a:pt x="2039" y="8088"/>
                  </a:lnTo>
                  <a:cubicBezTo>
                    <a:pt x="2039" y="8088"/>
                    <a:pt x="1989" y="8088"/>
                    <a:pt x="1922" y="8088"/>
                  </a:cubicBezTo>
                  <a:cubicBezTo>
                    <a:pt x="1922" y="8071"/>
                    <a:pt x="1922" y="8071"/>
                    <a:pt x="1922" y="8071"/>
                  </a:cubicBezTo>
                  <a:cubicBezTo>
                    <a:pt x="1905" y="8021"/>
                    <a:pt x="1972" y="7971"/>
                    <a:pt x="2006" y="7904"/>
                  </a:cubicBezTo>
                  <a:cubicBezTo>
                    <a:pt x="1972" y="7854"/>
                    <a:pt x="1989" y="7821"/>
                    <a:pt x="1989" y="7787"/>
                  </a:cubicBezTo>
                  <a:cubicBezTo>
                    <a:pt x="1955" y="7821"/>
                    <a:pt x="1939" y="7787"/>
                    <a:pt x="1905" y="7804"/>
                  </a:cubicBezTo>
                  <a:cubicBezTo>
                    <a:pt x="1922" y="7804"/>
                    <a:pt x="1922" y="7821"/>
                    <a:pt x="1905" y="7821"/>
                  </a:cubicBezTo>
                  <a:lnTo>
                    <a:pt x="1889" y="7821"/>
                  </a:lnTo>
                  <a:cubicBezTo>
                    <a:pt x="1889" y="7787"/>
                    <a:pt x="1905" y="7787"/>
                    <a:pt x="1889" y="7770"/>
                  </a:cubicBezTo>
                  <a:cubicBezTo>
                    <a:pt x="1939" y="7754"/>
                    <a:pt x="1922" y="7770"/>
                    <a:pt x="1955" y="7787"/>
                  </a:cubicBezTo>
                  <a:lnTo>
                    <a:pt x="1955" y="7720"/>
                  </a:lnTo>
                  <a:cubicBezTo>
                    <a:pt x="1939" y="7720"/>
                    <a:pt x="1922" y="7737"/>
                    <a:pt x="1905" y="7737"/>
                  </a:cubicBezTo>
                  <a:cubicBezTo>
                    <a:pt x="1922" y="7620"/>
                    <a:pt x="1939" y="7587"/>
                    <a:pt x="1922" y="7503"/>
                  </a:cubicBezTo>
                  <a:cubicBezTo>
                    <a:pt x="1905" y="7520"/>
                    <a:pt x="1889" y="7470"/>
                    <a:pt x="1872" y="7503"/>
                  </a:cubicBezTo>
                  <a:cubicBezTo>
                    <a:pt x="1905" y="7503"/>
                    <a:pt x="1872" y="7536"/>
                    <a:pt x="1855" y="7536"/>
                  </a:cubicBezTo>
                  <a:cubicBezTo>
                    <a:pt x="1855" y="7520"/>
                    <a:pt x="1855" y="7503"/>
                    <a:pt x="1838" y="7503"/>
                  </a:cubicBezTo>
                  <a:cubicBezTo>
                    <a:pt x="1838" y="7587"/>
                    <a:pt x="1855" y="7620"/>
                    <a:pt x="1889" y="7653"/>
                  </a:cubicBezTo>
                  <a:cubicBezTo>
                    <a:pt x="1788" y="7704"/>
                    <a:pt x="1788" y="7871"/>
                    <a:pt x="1872" y="7954"/>
                  </a:cubicBezTo>
                  <a:cubicBezTo>
                    <a:pt x="1872" y="7988"/>
                    <a:pt x="1855" y="8004"/>
                    <a:pt x="1855" y="8038"/>
                  </a:cubicBezTo>
                  <a:lnTo>
                    <a:pt x="1838" y="8038"/>
                  </a:lnTo>
                  <a:cubicBezTo>
                    <a:pt x="1838" y="8038"/>
                    <a:pt x="1838" y="8038"/>
                    <a:pt x="1855" y="8038"/>
                  </a:cubicBezTo>
                  <a:lnTo>
                    <a:pt x="1838" y="8054"/>
                  </a:lnTo>
                  <a:cubicBezTo>
                    <a:pt x="1838" y="8038"/>
                    <a:pt x="1822" y="8038"/>
                    <a:pt x="1805" y="8038"/>
                  </a:cubicBezTo>
                  <a:cubicBezTo>
                    <a:pt x="1822" y="8054"/>
                    <a:pt x="1822" y="8071"/>
                    <a:pt x="1822" y="8071"/>
                  </a:cubicBezTo>
                  <a:cubicBezTo>
                    <a:pt x="1772" y="8071"/>
                    <a:pt x="1738" y="8071"/>
                    <a:pt x="1705" y="8071"/>
                  </a:cubicBezTo>
                  <a:cubicBezTo>
                    <a:pt x="1705" y="8071"/>
                    <a:pt x="1688" y="8071"/>
                    <a:pt x="1688" y="8071"/>
                  </a:cubicBezTo>
                  <a:cubicBezTo>
                    <a:pt x="1688" y="8054"/>
                    <a:pt x="1722" y="8038"/>
                    <a:pt x="1738" y="8038"/>
                  </a:cubicBezTo>
                  <a:cubicBezTo>
                    <a:pt x="1621" y="7988"/>
                    <a:pt x="1705" y="7837"/>
                    <a:pt x="1688" y="7770"/>
                  </a:cubicBezTo>
                  <a:cubicBezTo>
                    <a:pt x="1655" y="7821"/>
                    <a:pt x="1638" y="7821"/>
                    <a:pt x="1605" y="7787"/>
                  </a:cubicBezTo>
                  <a:cubicBezTo>
                    <a:pt x="1588" y="7871"/>
                    <a:pt x="1571" y="8021"/>
                    <a:pt x="1538" y="8038"/>
                  </a:cubicBezTo>
                  <a:cubicBezTo>
                    <a:pt x="1554" y="8038"/>
                    <a:pt x="1571" y="8021"/>
                    <a:pt x="1588" y="8021"/>
                  </a:cubicBezTo>
                  <a:cubicBezTo>
                    <a:pt x="1571" y="8054"/>
                    <a:pt x="1588" y="8071"/>
                    <a:pt x="1554" y="8105"/>
                  </a:cubicBezTo>
                  <a:cubicBezTo>
                    <a:pt x="1588" y="8088"/>
                    <a:pt x="1605" y="8088"/>
                    <a:pt x="1638" y="8105"/>
                  </a:cubicBezTo>
                  <a:cubicBezTo>
                    <a:pt x="1571" y="8155"/>
                    <a:pt x="1521" y="8255"/>
                    <a:pt x="1521" y="8255"/>
                  </a:cubicBezTo>
                  <a:cubicBezTo>
                    <a:pt x="1521" y="8255"/>
                    <a:pt x="1421" y="8205"/>
                    <a:pt x="1371" y="8171"/>
                  </a:cubicBezTo>
                  <a:cubicBezTo>
                    <a:pt x="1337" y="8155"/>
                    <a:pt x="1137" y="8205"/>
                    <a:pt x="1053" y="8205"/>
                  </a:cubicBezTo>
                  <a:cubicBezTo>
                    <a:pt x="986" y="8205"/>
                    <a:pt x="853" y="8188"/>
                    <a:pt x="853" y="8188"/>
                  </a:cubicBezTo>
                  <a:lnTo>
                    <a:pt x="853" y="8188"/>
                  </a:lnTo>
                  <a:cubicBezTo>
                    <a:pt x="869" y="8155"/>
                    <a:pt x="869" y="8121"/>
                    <a:pt x="853" y="8105"/>
                  </a:cubicBezTo>
                  <a:cubicBezTo>
                    <a:pt x="853" y="8121"/>
                    <a:pt x="836" y="8121"/>
                    <a:pt x="836" y="8138"/>
                  </a:cubicBezTo>
                  <a:lnTo>
                    <a:pt x="819" y="8121"/>
                  </a:lnTo>
                  <a:cubicBezTo>
                    <a:pt x="819" y="8088"/>
                    <a:pt x="819" y="8038"/>
                    <a:pt x="786" y="8054"/>
                  </a:cubicBezTo>
                  <a:lnTo>
                    <a:pt x="752" y="7988"/>
                  </a:lnTo>
                  <a:lnTo>
                    <a:pt x="752" y="7988"/>
                  </a:lnTo>
                  <a:cubicBezTo>
                    <a:pt x="769" y="7971"/>
                    <a:pt x="819" y="7921"/>
                    <a:pt x="853" y="7921"/>
                  </a:cubicBezTo>
                  <a:cubicBezTo>
                    <a:pt x="836" y="7854"/>
                    <a:pt x="903" y="7871"/>
                    <a:pt x="886" y="7804"/>
                  </a:cubicBezTo>
                  <a:cubicBezTo>
                    <a:pt x="936" y="7804"/>
                    <a:pt x="936" y="7804"/>
                    <a:pt x="986" y="7770"/>
                  </a:cubicBezTo>
                  <a:cubicBezTo>
                    <a:pt x="970" y="7770"/>
                    <a:pt x="986" y="7754"/>
                    <a:pt x="986" y="7737"/>
                  </a:cubicBezTo>
                  <a:cubicBezTo>
                    <a:pt x="970" y="7737"/>
                    <a:pt x="953" y="7754"/>
                    <a:pt x="953" y="7737"/>
                  </a:cubicBezTo>
                  <a:lnTo>
                    <a:pt x="953" y="7737"/>
                  </a:lnTo>
                  <a:lnTo>
                    <a:pt x="953" y="7737"/>
                  </a:lnTo>
                  <a:cubicBezTo>
                    <a:pt x="970" y="7737"/>
                    <a:pt x="970" y="7720"/>
                    <a:pt x="986" y="7720"/>
                  </a:cubicBezTo>
                  <a:cubicBezTo>
                    <a:pt x="986" y="7687"/>
                    <a:pt x="986" y="7637"/>
                    <a:pt x="970" y="7637"/>
                  </a:cubicBezTo>
                  <a:cubicBezTo>
                    <a:pt x="970" y="7653"/>
                    <a:pt x="953" y="7637"/>
                    <a:pt x="936" y="7637"/>
                  </a:cubicBezTo>
                  <a:cubicBezTo>
                    <a:pt x="953" y="7653"/>
                    <a:pt x="953" y="7670"/>
                    <a:pt x="953" y="7687"/>
                  </a:cubicBezTo>
                  <a:cubicBezTo>
                    <a:pt x="953" y="7687"/>
                    <a:pt x="953" y="7687"/>
                    <a:pt x="953" y="7687"/>
                  </a:cubicBezTo>
                  <a:cubicBezTo>
                    <a:pt x="920" y="7687"/>
                    <a:pt x="903" y="7720"/>
                    <a:pt x="886" y="7720"/>
                  </a:cubicBezTo>
                  <a:cubicBezTo>
                    <a:pt x="903" y="7737"/>
                    <a:pt x="920" y="7754"/>
                    <a:pt x="936" y="7754"/>
                  </a:cubicBezTo>
                  <a:cubicBezTo>
                    <a:pt x="903" y="7787"/>
                    <a:pt x="836" y="7787"/>
                    <a:pt x="786" y="7737"/>
                  </a:cubicBezTo>
                  <a:cubicBezTo>
                    <a:pt x="736" y="7821"/>
                    <a:pt x="635" y="7770"/>
                    <a:pt x="535" y="7804"/>
                  </a:cubicBezTo>
                  <a:cubicBezTo>
                    <a:pt x="552" y="7737"/>
                    <a:pt x="468" y="7720"/>
                    <a:pt x="502" y="7670"/>
                  </a:cubicBezTo>
                  <a:cubicBezTo>
                    <a:pt x="452" y="7637"/>
                    <a:pt x="435" y="7653"/>
                    <a:pt x="402" y="7670"/>
                  </a:cubicBezTo>
                  <a:cubicBezTo>
                    <a:pt x="402" y="7620"/>
                    <a:pt x="402" y="7587"/>
                    <a:pt x="368" y="7570"/>
                  </a:cubicBezTo>
                  <a:cubicBezTo>
                    <a:pt x="368" y="7620"/>
                    <a:pt x="318" y="7536"/>
                    <a:pt x="318" y="7587"/>
                  </a:cubicBezTo>
                  <a:cubicBezTo>
                    <a:pt x="335" y="7587"/>
                    <a:pt x="351" y="7603"/>
                    <a:pt x="335" y="7620"/>
                  </a:cubicBezTo>
                  <a:cubicBezTo>
                    <a:pt x="285" y="7570"/>
                    <a:pt x="268" y="7637"/>
                    <a:pt x="201" y="7603"/>
                  </a:cubicBezTo>
                  <a:lnTo>
                    <a:pt x="218" y="7420"/>
                  </a:lnTo>
                  <a:cubicBezTo>
                    <a:pt x="234" y="7436"/>
                    <a:pt x="268" y="7436"/>
                    <a:pt x="301" y="7453"/>
                  </a:cubicBezTo>
                  <a:cubicBezTo>
                    <a:pt x="301" y="7403"/>
                    <a:pt x="285" y="7336"/>
                    <a:pt x="318" y="7319"/>
                  </a:cubicBezTo>
                  <a:cubicBezTo>
                    <a:pt x="268" y="7319"/>
                    <a:pt x="335" y="7269"/>
                    <a:pt x="301" y="7252"/>
                  </a:cubicBezTo>
                  <a:cubicBezTo>
                    <a:pt x="318" y="7286"/>
                    <a:pt x="251" y="7303"/>
                    <a:pt x="268" y="7269"/>
                  </a:cubicBezTo>
                  <a:cubicBezTo>
                    <a:pt x="268" y="7252"/>
                    <a:pt x="335" y="7219"/>
                    <a:pt x="301" y="7202"/>
                  </a:cubicBezTo>
                  <a:cubicBezTo>
                    <a:pt x="285" y="7236"/>
                    <a:pt x="251" y="7202"/>
                    <a:pt x="268" y="7152"/>
                  </a:cubicBezTo>
                  <a:cubicBezTo>
                    <a:pt x="234" y="7152"/>
                    <a:pt x="218" y="7186"/>
                    <a:pt x="201" y="7202"/>
                  </a:cubicBezTo>
                  <a:cubicBezTo>
                    <a:pt x="201" y="7186"/>
                    <a:pt x="184" y="7169"/>
                    <a:pt x="168" y="7152"/>
                  </a:cubicBezTo>
                  <a:cubicBezTo>
                    <a:pt x="168" y="7135"/>
                    <a:pt x="168" y="7135"/>
                    <a:pt x="184" y="7135"/>
                  </a:cubicBezTo>
                  <a:cubicBezTo>
                    <a:pt x="168" y="7135"/>
                    <a:pt x="168" y="7135"/>
                    <a:pt x="168" y="7135"/>
                  </a:cubicBezTo>
                  <a:cubicBezTo>
                    <a:pt x="134" y="7069"/>
                    <a:pt x="84" y="6985"/>
                    <a:pt x="51" y="6902"/>
                  </a:cubicBezTo>
                  <a:cubicBezTo>
                    <a:pt x="51" y="6902"/>
                    <a:pt x="51" y="6902"/>
                    <a:pt x="51" y="6902"/>
                  </a:cubicBezTo>
                  <a:cubicBezTo>
                    <a:pt x="51" y="6902"/>
                    <a:pt x="51" y="6885"/>
                    <a:pt x="51" y="6885"/>
                  </a:cubicBezTo>
                  <a:cubicBezTo>
                    <a:pt x="34" y="6851"/>
                    <a:pt x="17" y="6801"/>
                    <a:pt x="17" y="6768"/>
                  </a:cubicBezTo>
                  <a:cubicBezTo>
                    <a:pt x="1" y="6634"/>
                    <a:pt x="134" y="6517"/>
                    <a:pt x="134" y="6517"/>
                  </a:cubicBezTo>
                  <a:lnTo>
                    <a:pt x="368" y="6333"/>
                  </a:lnTo>
                  <a:lnTo>
                    <a:pt x="402" y="6300"/>
                  </a:lnTo>
                  <a:cubicBezTo>
                    <a:pt x="435" y="6317"/>
                    <a:pt x="468" y="6333"/>
                    <a:pt x="485" y="6367"/>
                  </a:cubicBezTo>
                  <a:cubicBezTo>
                    <a:pt x="502" y="6317"/>
                    <a:pt x="569" y="6300"/>
                    <a:pt x="619" y="6333"/>
                  </a:cubicBezTo>
                  <a:cubicBezTo>
                    <a:pt x="602" y="6333"/>
                    <a:pt x="585" y="6333"/>
                    <a:pt x="569" y="6350"/>
                  </a:cubicBezTo>
                  <a:cubicBezTo>
                    <a:pt x="585" y="6350"/>
                    <a:pt x="602" y="6367"/>
                    <a:pt x="602" y="6384"/>
                  </a:cubicBezTo>
                  <a:cubicBezTo>
                    <a:pt x="652" y="6367"/>
                    <a:pt x="619" y="6367"/>
                    <a:pt x="669" y="6384"/>
                  </a:cubicBezTo>
                  <a:cubicBezTo>
                    <a:pt x="669" y="6367"/>
                    <a:pt x="669" y="6367"/>
                    <a:pt x="686" y="6367"/>
                  </a:cubicBezTo>
                  <a:cubicBezTo>
                    <a:pt x="669" y="6333"/>
                    <a:pt x="702" y="6300"/>
                    <a:pt x="669" y="6283"/>
                  </a:cubicBezTo>
                  <a:cubicBezTo>
                    <a:pt x="635" y="6317"/>
                    <a:pt x="602" y="6283"/>
                    <a:pt x="569" y="6267"/>
                  </a:cubicBezTo>
                  <a:cubicBezTo>
                    <a:pt x="585" y="6267"/>
                    <a:pt x="585" y="6250"/>
                    <a:pt x="585" y="6233"/>
                  </a:cubicBezTo>
                  <a:cubicBezTo>
                    <a:pt x="552" y="6233"/>
                    <a:pt x="569" y="6200"/>
                    <a:pt x="535" y="6200"/>
                  </a:cubicBezTo>
                  <a:cubicBezTo>
                    <a:pt x="519" y="6233"/>
                    <a:pt x="552" y="6233"/>
                    <a:pt x="535" y="6267"/>
                  </a:cubicBezTo>
                  <a:cubicBezTo>
                    <a:pt x="519" y="6267"/>
                    <a:pt x="519" y="6317"/>
                    <a:pt x="485" y="6300"/>
                  </a:cubicBezTo>
                  <a:cubicBezTo>
                    <a:pt x="485" y="6267"/>
                    <a:pt x="452" y="6267"/>
                    <a:pt x="418" y="6267"/>
                  </a:cubicBezTo>
                  <a:lnTo>
                    <a:pt x="535" y="6066"/>
                  </a:lnTo>
                  <a:cubicBezTo>
                    <a:pt x="535" y="6066"/>
                    <a:pt x="552" y="6049"/>
                    <a:pt x="552" y="6049"/>
                  </a:cubicBezTo>
                  <a:cubicBezTo>
                    <a:pt x="552" y="6049"/>
                    <a:pt x="535" y="6049"/>
                    <a:pt x="535" y="6049"/>
                  </a:cubicBezTo>
                  <a:lnTo>
                    <a:pt x="585" y="5966"/>
                  </a:lnTo>
                  <a:lnTo>
                    <a:pt x="986" y="5481"/>
                  </a:lnTo>
                  <a:lnTo>
                    <a:pt x="1321" y="5448"/>
                  </a:lnTo>
                  <a:cubicBezTo>
                    <a:pt x="1321" y="5448"/>
                    <a:pt x="1321" y="5465"/>
                    <a:pt x="1321" y="5465"/>
                  </a:cubicBezTo>
                  <a:cubicBezTo>
                    <a:pt x="1337" y="5448"/>
                    <a:pt x="1354" y="5465"/>
                    <a:pt x="1337" y="5465"/>
                  </a:cubicBezTo>
                  <a:cubicBezTo>
                    <a:pt x="1371" y="5515"/>
                    <a:pt x="1437" y="5465"/>
                    <a:pt x="1454" y="5448"/>
                  </a:cubicBezTo>
                  <a:cubicBezTo>
                    <a:pt x="1454" y="5415"/>
                    <a:pt x="1404" y="5431"/>
                    <a:pt x="1404" y="5448"/>
                  </a:cubicBezTo>
                  <a:cubicBezTo>
                    <a:pt x="1404" y="5448"/>
                    <a:pt x="1404" y="5431"/>
                    <a:pt x="1387" y="5431"/>
                  </a:cubicBezTo>
                  <a:cubicBezTo>
                    <a:pt x="1437" y="5415"/>
                    <a:pt x="1504" y="5364"/>
                    <a:pt x="1538" y="5348"/>
                  </a:cubicBezTo>
                  <a:cubicBezTo>
                    <a:pt x="1538" y="5364"/>
                    <a:pt x="1521" y="5381"/>
                    <a:pt x="1488" y="5398"/>
                  </a:cubicBezTo>
                  <a:cubicBezTo>
                    <a:pt x="1504" y="5431"/>
                    <a:pt x="1538" y="5448"/>
                    <a:pt x="1521" y="5515"/>
                  </a:cubicBezTo>
                  <a:cubicBezTo>
                    <a:pt x="1571" y="5498"/>
                    <a:pt x="1588" y="5498"/>
                    <a:pt x="1605" y="5515"/>
                  </a:cubicBezTo>
                  <a:cubicBezTo>
                    <a:pt x="1571" y="5515"/>
                    <a:pt x="1538" y="5515"/>
                    <a:pt x="1504" y="5531"/>
                  </a:cubicBezTo>
                  <a:cubicBezTo>
                    <a:pt x="1504" y="5481"/>
                    <a:pt x="1471" y="5465"/>
                    <a:pt x="1471" y="5448"/>
                  </a:cubicBezTo>
                  <a:cubicBezTo>
                    <a:pt x="1488" y="5548"/>
                    <a:pt x="1387" y="5431"/>
                    <a:pt x="1404" y="5531"/>
                  </a:cubicBezTo>
                  <a:cubicBezTo>
                    <a:pt x="1437" y="5548"/>
                    <a:pt x="1421" y="5498"/>
                    <a:pt x="1454" y="5498"/>
                  </a:cubicBezTo>
                  <a:cubicBezTo>
                    <a:pt x="1404" y="5548"/>
                    <a:pt x="1504" y="5531"/>
                    <a:pt x="1471" y="5582"/>
                  </a:cubicBezTo>
                  <a:cubicBezTo>
                    <a:pt x="1521" y="5582"/>
                    <a:pt x="1605" y="5598"/>
                    <a:pt x="1638" y="5665"/>
                  </a:cubicBezTo>
                  <a:cubicBezTo>
                    <a:pt x="1671" y="5648"/>
                    <a:pt x="1722" y="5582"/>
                    <a:pt x="1755" y="5632"/>
                  </a:cubicBezTo>
                  <a:cubicBezTo>
                    <a:pt x="1755" y="5565"/>
                    <a:pt x="1772" y="5648"/>
                    <a:pt x="1772" y="5598"/>
                  </a:cubicBezTo>
                  <a:cubicBezTo>
                    <a:pt x="1755" y="5598"/>
                    <a:pt x="1788" y="5565"/>
                    <a:pt x="1788" y="5531"/>
                  </a:cubicBezTo>
                  <a:cubicBezTo>
                    <a:pt x="1738" y="5515"/>
                    <a:pt x="1755" y="5565"/>
                    <a:pt x="1722" y="5565"/>
                  </a:cubicBezTo>
                  <a:cubicBezTo>
                    <a:pt x="1722" y="5531"/>
                    <a:pt x="1738" y="5531"/>
                    <a:pt x="1738" y="5531"/>
                  </a:cubicBezTo>
                  <a:cubicBezTo>
                    <a:pt x="1722" y="5531"/>
                    <a:pt x="1671" y="5515"/>
                    <a:pt x="1638" y="5515"/>
                  </a:cubicBezTo>
                  <a:cubicBezTo>
                    <a:pt x="1638" y="5498"/>
                    <a:pt x="1588" y="5448"/>
                    <a:pt x="1638" y="5448"/>
                  </a:cubicBezTo>
                  <a:cubicBezTo>
                    <a:pt x="1605" y="5431"/>
                    <a:pt x="1621" y="5381"/>
                    <a:pt x="1571" y="5381"/>
                  </a:cubicBezTo>
                  <a:cubicBezTo>
                    <a:pt x="1554" y="5364"/>
                    <a:pt x="1554" y="5364"/>
                    <a:pt x="1571" y="5348"/>
                  </a:cubicBezTo>
                  <a:cubicBezTo>
                    <a:pt x="1605" y="5348"/>
                    <a:pt x="1955" y="5364"/>
                    <a:pt x="1989" y="5364"/>
                  </a:cubicBezTo>
                  <a:cubicBezTo>
                    <a:pt x="2006" y="5364"/>
                    <a:pt x="2056" y="5331"/>
                    <a:pt x="2106" y="5298"/>
                  </a:cubicBezTo>
                  <a:cubicBezTo>
                    <a:pt x="2123" y="5331"/>
                    <a:pt x="2139" y="5348"/>
                    <a:pt x="2173" y="5348"/>
                  </a:cubicBezTo>
                  <a:cubicBezTo>
                    <a:pt x="2173" y="5314"/>
                    <a:pt x="2189" y="5314"/>
                    <a:pt x="2189" y="5314"/>
                  </a:cubicBezTo>
                  <a:cubicBezTo>
                    <a:pt x="2189" y="5247"/>
                    <a:pt x="2173" y="5247"/>
                    <a:pt x="2156" y="5264"/>
                  </a:cubicBezTo>
                  <a:cubicBezTo>
                    <a:pt x="2223" y="5197"/>
                    <a:pt x="2290" y="5130"/>
                    <a:pt x="2290" y="5130"/>
                  </a:cubicBezTo>
                  <a:lnTo>
                    <a:pt x="2356" y="5147"/>
                  </a:lnTo>
                  <a:cubicBezTo>
                    <a:pt x="2340" y="5164"/>
                    <a:pt x="2340" y="5181"/>
                    <a:pt x="2340" y="5197"/>
                  </a:cubicBezTo>
                  <a:cubicBezTo>
                    <a:pt x="2373" y="5214"/>
                    <a:pt x="2390" y="5197"/>
                    <a:pt x="2407" y="5164"/>
                  </a:cubicBezTo>
                  <a:lnTo>
                    <a:pt x="2590" y="5231"/>
                  </a:lnTo>
                  <a:cubicBezTo>
                    <a:pt x="2590" y="5231"/>
                    <a:pt x="2707" y="5398"/>
                    <a:pt x="2707" y="5431"/>
                  </a:cubicBezTo>
                  <a:cubicBezTo>
                    <a:pt x="2707" y="5465"/>
                    <a:pt x="2691" y="5615"/>
                    <a:pt x="2674" y="5665"/>
                  </a:cubicBezTo>
                  <a:cubicBezTo>
                    <a:pt x="2674" y="5682"/>
                    <a:pt x="2774" y="5665"/>
                    <a:pt x="2841" y="5648"/>
                  </a:cubicBezTo>
                  <a:cubicBezTo>
                    <a:pt x="2824" y="5682"/>
                    <a:pt x="2824" y="5715"/>
                    <a:pt x="2808" y="5682"/>
                  </a:cubicBezTo>
                  <a:cubicBezTo>
                    <a:pt x="2774" y="5682"/>
                    <a:pt x="2808" y="5732"/>
                    <a:pt x="2824" y="5765"/>
                  </a:cubicBezTo>
                  <a:cubicBezTo>
                    <a:pt x="2757" y="5699"/>
                    <a:pt x="2691" y="5782"/>
                    <a:pt x="2640" y="5715"/>
                  </a:cubicBezTo>
                  <a:cubicBezTo>
                    <a:pt x="2607" y="5765"/>
                    <a:pt x="2640" y="5799"/>
                    <a:pt x="2624" y="5849"/>
                  </a:cubicBezTo>
                  <a:cubicBezTo>
                    <a:pt x="2691" y="5882"/>
                    <a:pt x="2724" y="5949"/>
                    <a:pt x="2808" y="5949"/>
                  </a:cubicBezTo>
                  <a:cubicBezTo>
                    <a:pt x="2791" y="5966"/>
                    <a:pt x="2791" y="5983"/>
                    <a:pt x="2791" y="5999"/>
                  </a:cubicBezTo>
                  <a:cubicBezTo>
                    <a:pt x="2791" y="5999"/>
                    <a:pt x="2841" y="5916"/>
                    <a:pt x="2841" y="6016"/>
                  </a:cubicBezTo>
                  <a:cubicBezTo>
                    <a:pt x="2858" y="5999"/>
                    <a:pt x="2908" y="6033"/>
                    <a:pt x="2958" y="6016"/>
                  </a:cubicBezTo>
                  <a:cubicBezTo>
                    <a:pt x="2958" y="5999"/>
                    <a:pt x="2975" y="5983"/>
                    <a:pt x="2975" y="5949"/>
                  </a:cubicBezTo>
                  <a:cubicBezTo>
                    <a:pt x="2958" y="5949"/>
                    <a:pt x="2958" y="5966"/>
                    <a:pt x="2958" y="5983"/>
                  </a:cubicBezTo>
                  <a:cubicBezTo>
                    <a:pt x="2891" y="5999"/>
                    <a:pt x="2941" y="5849"/>
                    <a:pt x="2891" y="5899"/>
                  </a:cubicBezTo>
                  <a:cubicBezTo>
                    <a:pt x="2891" y="5882"/>
                    <a:pt x="2908" y="5882"/>
                    <a:pt x="2908" y="5866"/>
                  </a:cubicBezTo>
                  <a:cubicBezTo>
                    <a:pt x="2991" y="5916"/>
                    <a:pt x="3125" y="5999"/>
                    <a:pt x="3175" y="6049"/>
                  </a:cubicBezTo>
                  <a:cubicBezTo>
                    <a:pt x="3242" y="6116"/>
                    <a:pt x="3409" y="6150"/>
                    <a:pt x="3409" y="6150"/>
                  </a:cubicBezTo>
                  <a:cubicBezTo>
                    <a:pt x="3409" y="6150"/>
                    <a:pt x="3576" y="5916"/>
                    <a:pt x="3559" y="5866"/>
                  </a:cubicBezTo>
                  <a:cubicBezTo>
                    <a:pt x="3543" y="5832"/>
                    <a:pt x="3476" y="5749"/>
                    <a:pt x="3476" y="5749"/>
                  </a:cubicBezTo>
                  <a:lnTo>
                    <a:pt x="3459" y="5715"/>
                  </a:lnTo>
                  <a:cubicBezTo>
                    <a:pt x="3476" y="5715"/>
                    <a:pt x="3476" y="5715"/>
                    <a:pt x="3476" y="5699"/>
                  </a:cubicBezTo>
                  <a:lnTo>
                    <a:pt x="3459" y="5699"/>
                  </a:lnTo>
                  <a:lnTo>
                    <a:pt x="3409" y="5565"/>
                  </a:lnTo>
                  <a:lnTo>
                    <a:pt x="3576" y="5465"/>
                  </a:lnTo>
                  <a:lnTo>
                    <a:pt x="3626" y="5465"/>
                  </a:lnTo>
                  <a:cubicBezTo>
                    <a:pt x="3626" y="5481"/>
                    <a:pt x="3626" y="5481"/>
                    <a:pt x="3626" y="5515"/>
                  </a:cubicBezTo>
                  <a:cubicBezTo>
                    <a:pt x="3643" y="5498"/>
                    <a:pt x="3643" y="5481"/>
                    <a:pt x="3660" y="5465"/>
                  </a:cubicBezTo>
                  <a:lnTo>
                    <a:pt x="3760" y="5448"/>
                  </a:lnTo>
                  <a:lnTo>
                    <a:pt x="3827" y="5531"/>
                  </a:lnTo>
                  <a:cubicBezTo>
                    <a:pt x="3810" y="5565"/>
                    <a:pt x="3827" y="5632"/>
                    <a:pt x="3877" y="5615"/>
                  </a:cubicBezTo>
                  <a:cubicBezTo>
                    <a:pt x="3860" y="5598"/>
                    <a:pt x="3860" y="5582"/>
                    <a:pt x="3860" y="5582"/>
                  </a:cubicBezTo>
                  <a:lnTo>
                    <a:pt x="4077" y="5598"/>
                  </a:lnTo>
                  <a:lnTo>
                    <a:pt x="4128" y="5832"/>
                  </a:lnTo>
                  <a:cubicBezTo>
                    <a:pt x="4128" y="5832"/>
                    <a:pt x="4378" y="5882"/>
                    <a:pt x="4412" y="5866"/>
                  </a:cubicBezTo>
                  <a:cubicBezTo>
                    <a:pt x="4445" y="5866"/>
                    <a:pt x="4478" y="5749"/>
                    <a:pt x="4478" y="5749"/>
                  </a:cubicBezTo>
                  <a:cubicBezTo>
                    <a:pt x="4478" y="5749"/>
                    <a:pt x="4679" y="5715"/>
                    <a:pt x="4712" y="5715"/>
                  </a:cubicBezTo>
                  <a:cubicBezTo>
                    <a:pt x="4746" y="5715"/>
                    <a:pt x="4946" y="5598"/>
                    <a:pt x="4946" y="5598"/>
                  </a:cubicBezTo>
                  <a:lnTo>
                    <a:pt x="4930" y="5398"/>
                  </a:lnTo>
                  <a:lnTo>
                    <a:pt x="4879" y="5381"/>
                  </a:lnTo>
                  <a:cubicBezTo>
                    <a:pt x="4963" y="5331"/>
                    <a:pt x="4913" y="5214"/>
                    <a:pt x="4996" y="5197"/>
                  </a:cubicBezTo>
                  <a:cubicBezTo>
                    <a:pt x="5013" y="5130"/>
                    <a:pt x="5013" y="5147"/>
                    <a:pt x="4996" y="5097"/>
                  </a:cubicBezTo>
                  <a:cubicBezTo>
                    <a:pt x="4996" y="5064"/>
                    <a:pt x="5047" y="5080"/>
                    <a:pt x="5063" y="5080"/>
                  </a:cubicBezTo>
                  <a:cubicBezTo>
                    <a:pt x="5013" y="5047"/>
                    <a:pt x="5047" y="5047"/>
                    <a:pt x="5097" y="5047"/>
                  </a:cubicBezTo>
                  <a:cubicBezTo>
                    <a:pt x="5097" y="5014"/>
                    <a:pt x="5063" y="4997"/>
                    <a:pt x="5047" y="4963"/>
                  </a:cubicBezTo>
                  <a:cubicBezTo>
                    <a:pt x="4996" y="4980"/>
                    <a:pt x="4963" y="5014"/>
                    <a:pt x="4896" y="4980"/>
                  </a:cubicBezTo>
                  <a:cubicBezTo>
                    <a:pt x="4896" y="5030"/>
                    <a:pt x="4896" y="5064"/>
                    <a:pt x="4896" y="5130"/>
                  </a:cubicBezTo>
                  <a:lnTo>
                    <a:pt x="4963" y="5130"/>
                  </a:lnTo>
                  <a:cubicBezTo>
                    <a:pt x="4913" y="5197"/>
                    <a:pt x="4879" y="5130"/>
                    <a:pt x="4863" y="5114"/>
                  </a:cubicBezTo>
                  <a:cubicBezTo>
                    <a:pt x="4879" y="5197"/>
                    <a:pt x="4863" y="5197"/>
                    <a:pt x="4813" y="5247"/>
                  </a:cubicBezTo>
                  <a:cubicBezTo>
                    <a:pt x="4846" y="5298"/>
                    <a:pt x="4829" y="5331"/>
                    <a:pt x="4879" y="5381"/>
                  </a:cubicBezTo>
                  <a:lnTo>
                    <a:pt x="4813" y="5364"/>
                  </a:lnTo>
                  <a:cubicBezTo>
                    <a:pt x="4813" y="5364"/>
                    <a:pt x="4796" y="5197"/>
                    <a:pt x="4746" y="5164"/>
                  </a:cubicBezTo>
                  <a:cubicBezTo>
                    <a:pt x="4712" y="5130"/>
                    <a:pt x="4562" y="5147"/>
                    <a:pt x="4562" y="5147"/>
                  </a:cubicBezTo>
                  <a:lnTo>
                    <a:pt x="4395" y="5064"/>
                  </a:lnTo>
                  <a:lnTo>
                    <a:pt x="4395" y="4930"/>
                  </a:lnTo>
                  <a:lnTo>
                    <a:pt x="4428" y="4846"/>
                  </a:lnTo>
                  <a:cubicBezTo>
                    <a:pt x="4428" y="4846"/>
                    <a:pt x="4529" y="4796"/>
                    <a:pt x="4612" y="4796"/>
                  </a:cubicBezTo>
                  <a:cubicBezTo>
                    <a:pt x="4696" y="4796"/>
                    <a:pt x="4796" y="4913"/>
                    <a:pt x="4796" y="4913"/>
                  </a:cubicBezTo>
                  <a:lnTo>
                    <a:pt x="4913" y="4830"/>
                  </a:lnTo>
                  <a:cubicBezTo>
                    <a:pt x="4913" y="4846"/>
                    <a:pt x="4913" y="4846"/>
                    <a:pt x="4913" y="4880"/>
                  </a:cubicBezTo>
                  <a:lnTo>
                    <a:pt x="4963" y="4880"/>
                  </a:lnTo>
                  <a:cubicBezTo>
                    <a:pt x="4946" y="4813"/>
                    <a:pt x="5130" y="4863"/>
                    <a:pt x="5097" y="4780"/>
                  </a:cubicBezTo>
                  <a:cubicBezTo>
                    <a:pt x="5097" y="4780"/>
                    <a:pt x="5097" y="4796"/>
                    <a:pt x="5080" y="4796"/>
                  </a:cubicBezTo>
                  <a:cubicBezTo>
                    <a:pt x="5080" y="4796"/>
                    <a:pt x="5063" y="4780"/>
                    <a:pt x="5063" y="4763"/>
                  </a:cubicBezTo>
                  <a:cubicBezTo>
                    <a:pt x="5063" y="4796"/>
                    <a:pt x="4996" y="4763"/>
                    <a:pt x="4996" y="4796"/>
                  </a:cubicBezTo>
                  <a:cubicBezTo>
                    <a:pt x="4980" y="4780"/>
                    <a:pt x="4980" y="4780"/>
                    <a:pt x="4980" y="4780"/>
                  </a:cubicBezTo>
                  <a:lnTo>
                    <a:pt x="5147" y="4729"/>
                  </a:lnTo>
                  <a:lnTo>
                    <a:pt x="5163" y="4713"/>
                  </a:lnTo>
                  <a:lnTo>
                    <a:pt x="5163" y="4713"/>
                  </a:lnTo>
                  <a:lnTo>
                    <a:pt x="5163" y="4713"/>
                  </a:lnTo>
                  <a:lnTo>
                    <a:pt x="5381" y="4629"/>
                  </a:lnTo>
                  <a:lnTo>
                    <a:pt x="5381" y="4412"/>
                  </a:lnTo>
                  <a:lnTo>
                    <a:pt x="5280" y="4395"/>
                  </a:lnTo>
                  <a:lnTo>
                    <a:pt x="5097" y="4312"/>
                  </a:lnTo>
                  <a:lnTo>
                    <a:pt x="5097" y="4195"/>
                  </a:lnTo>
                  <a:cubicBezTo>
                    <a:pt x="5130" y="4211"/>
                    <a:pt x="5163" y="4195"/>
                    <a:pt x="5214" y="4195"/>
                  </a:cubicBezTo>
                  <a:cubicBezTo>
                    <a:pt x="5214" y="4128"/>
                    <a:pt x="5230" y="4128"/>
                    <a:pt x="5264" y="4145"/>
                  </a:cubicBezTo>
                  <a:cubicBezTo>
                    <a:pt x="5280" y="4078"/>
                    <a:pt x="5264" y="4044"/>
                    <a:pt x="5247" y="3994"/>
                  </a:cubicBezTo>
                  <a:cubicBezTo>
                    <a:pt x="5214" y="3994"/>
                    <a:pt x="5113" y="4028"/>
                    <a:pt x="5130" y="3944"/>
                  </a:cubicBezTo>
                  <a:cubicBezTo>
                    <a:pt x="5097" y="3944"/>
                    <a:pt x="5080" y="3994"/>
                    <a:pt x="5047" y="4028"/>
                  </a:cubicBezTo>
                  <a:lnTo>
                    <a:pt x="4980" y="3961"/>
                  </a:lnTo>
                  <a:cubicBezTo>
                    <a:pt x="4996" y="3944"/>
                    <a:pt x="5030" y="3911"/>
                    <a:pt x="5030" y="3927"/>
                  </a:cubicBezTo>
                  <a:cubicBezTo>
                    <a:pt x="5047" y="3894"/>
                    <a:pt x="4996" y="3794"/>
                    <a:pt x="5030" y="3760"/>
                  </a:cubicBezTo>
                  <a:cubicBezTo>
                    <a:pt x="5030" y="3827"/>
                    <a:pt x="5130" y="3861"/>
                    <a:pt x="5197" y="3894"/>
                  </a:cubicBezTo>
                  <a:lnTo>
                    <a:pt x="5197" y="3944"/>
                  </a:lnTo>
                  <a:cubicBezTo>
                    <a:pt x="5180" y="3944"/>
                    <a:pt x="5180" y="3927"/>
                    <a:pt x="5163" y="3927"/>
                  </a:cubicBezTo>
                  <a:cubicBezTo>
                    <a:pt x="5180" y="3994"/>
                    <a:pt x="5230" y="3927"/>
                    <a:pt x="5230" y="3861"/>
                  </a:cubicBezTo>
                  <a:cubicBezTo>
                    <a:pt x="5230" y="3877"/>
                    <a:pt x="5264" y="3861"/>
                    <a:pt x="5264" y="3894"/>
                  </a:cubicBezTo>
                  <a:cubicBezTo>
                    <a:pt x="5280" y="3911"/>
                    <a:pt x="5297" y="3844"/>
                    <a:pt x="5314" y="3894"/>
                  </a:cubicBezTo>
                  <a:cubicBezTo>
                    <a:pt x="5347" y="3877"/>
                    <a:pt x="5347" y="3810"/>
                    <a:pt x="5280" y="3827"/>
                  </a:cubicBezTo>
                  <a:cubicBezTo>
                    <a:pt x="5297" y="3844"/>
                    <a:pt x="5280" y="3844"/>
                    <a:pt x="5280" y="3861"/>
                  </a:cubicBezTo>
                  <a:lnTo>
                    <a:pt x="5247" y="3861"/>
                  </a:lnTo>
                  <a:cubicBezTo>
                    <a:pt x="5214" y="3861"/>
                    <a:pt x="5247" y="3794"/>
                    <a:pt x="5230" y="3777"/>
                  </a:cubicBezTo>
                  <a:cubicBezTo>
                    <a:pt x="5113" y="3810"/>
                    <a:pt x="5130" y="3727"/>
                    <a:pt x="5047" y="3710"/>
                  </a:cubicBezTo>
                  <a:cubicBezTo>
                    <a:pt x="5063" y="3677"/>
                    <a:pt x="5030" y="3627"/>
                    <a:pt x="4996" y="3627"/>
                  </a:cubicBezTo>
                  <a:cubicBezTo>
                    <a:pt x="4996" y="3643"/>
                    <a:pt x="5013" y="3643"/>
                    <a:pt x="5013" y="3660"/>
                  </a:cubicBezTo>
                  <a:cubicBezTo>
                    <a:pt x="4996" y="3660"/>
                    <a:pt x="4996" y="3643"/>
                    <a:pt x="4996" y="3610"/>
                  </a:cubicBezTo>
                  <a:cubicBezTo>
                    <a:pt x="4946" y="3627"/>
                    <a:pt x="4896" y="3560"/>
                    <a:pt x="4896" y="3643"/>
                  </a:cubicBezTo>
                  <a:cubicBezTo>
                    <a:pt x="4879" y="3610"/>
                    <a:pt x="4846" y="3610"/>
                    <a:pt x="4863" y="3560"/>
                  </a:cubicBezTo>
                  <a:cubicBezTo>
                    <a:pt x="4846" y="3543"/>
                    <a:pt x="4762" y="3643"/>
                    <a:pt x="4746" y="3543"/>
                  </a:cubicBezTo>
                  <a:cubicBezTo>
                    <a:pt x="4729" y="3560"/>
                    <a:pt x="4729" y="3610"/>
                    <a:pt x="4729" y="3643"/>
                  </a:cubicBezTo>
                  <a:cubicBezTo>
                    <a:pt x="4646" y="3627"/>
                    <a:pt x="4629" y="3610"/>
                    <a:pt x="4595" y="3577"/>
                  </a:cubicBezTo>
                  <a:cubicBezTo>
                    <a:pt x="4612" y="3526"/>
                    <a:pt x="4629" y="3610"/>
                    <a:pt x="4646" y="3577"/>
                  </a:cubicBezTo>
                  <a:cubicBezTo>
                    <a:pt x="4646" y="3560"/>
                    <a:pt x="4629" y="3560"/>
                    <a:pt x="4646" y="3526"/>
                  </a:cubicBezTo>
                  <a:cubicBezTo>
                    <a:pt x="4612" y="3577"/>
                    <a:pt x="4529" y="3526"/>
                    <a:pt x="4529" y="3460"/>
                  </a:cubicBezTo>
                  <a:cubicBezTo>
                    <a:pt x="4545" y="3409"/>
                    <a:pt x="4562" y="3476"/>
                    <a:pt x="4579" y="3460"/>
                  </a:cubicBezTo>
                  <a:cubicBezTo>
                    <a:pt x="4545" y="3443"/>
                    <a:pt x="4545" y="3409"/>
                    <a:pt x="4512" y="3409"/>
                  </a:cubicBezTo>
                  <a:cubicBezTo>
                    <a:pt x="4512" y="3393"/>
                    <a:pt x="4512" y="3359"/>
                    <a:pt x="4529" y="3359"/>
                  </a:cubicBezTo>
                  <a:cubicBezTo>
                    <a:pt x="4478" y="3309"/>
                    <a:pt x="4478" y="3409"/>
                    <a:pt x="4462" y="3460"/>
                  </a:cubicBezTo>
                  <a:cubicBezTo>
                    <a:pt x="4428" y="3426"/>
                    <a:pt x="4412" y="3460"/>
                    <a:pt x="4378" y="3426"/>
                  </a:cubicBezTo>
                  <a:cubicBezTo>
                    <a:pt x="4328" y="3443"/>
                    <a:pt x="4412" y="3493"/>
                    <a:pt x="4345" y="3476"/>
                  </a:cubicBezTo>
                  <a:cubicBezTo>
                    <a:pt x="4345" y="3493"/>
                    <a:pt x="4361" y="3510"/>
                    <a:pt x="4345" y="3510"/>
                  </a:cubicBezTo>
                  <a:cubicBezTo>
                    <a:pt x="4345" y="3543"/>
                    <a:pt x="4395" y="3526"/>
                    <a:pt x="4395" y="3510"/>
                  </a:cubicBezTo>
                  <a:cubicBezTo>
                    <a:pt x="4412" y="3526"/>
                    <a:pt x="4395" y="3593"/>
                    <a:pt x="4428" y="3593"/>
                  </a:cubicBezTo>
                  <a:cubicBezTo>
                    <a:pt x="4428" y="3610"/>
                    <a:pt x="4412" y="3610"/>
                    <a:pt x="4395" y="3627"/>
                  </a:cubicBezTo>
                  <a:cubicBezTo>
                    <a:pt x="4412" y="3677"/>
                    <a:pt x="4428" y="3593"/>
                    <a:pt x="4462" y="3610"/>
                  </a:cubicBezTo>
                  <a:cubicBezTo>
                    <a:pt x="4478" y="3577"/>
                    <a:pt x="4445" y="3577"/>
                    <a:pt x="4462" y="3560"/>
                  </a:cubicBezTo>
                  <a:cubicBezTo>
                    <a:pt x="4478" y="3560"/>
                    <a:pt x="4512" y="3593"/>
                    <a:pt x="4512" y="3560"/>
                  </a:cubicBezTo>
                  <a:cubicBezTo>
                    <a:pt x="4545" y="3577"/>
                    <a:pt x="4579" y="3660"/>
                    <a:pt x="4612" y="3627"/>
                  </a:cubicBezTo>
                  <a:cubicBezTo>
                    <a:pt x="4629" y="3627"/>
                    <a:pt x="4646" y="3660"/>
                    <a:pt x="4646" y="3677"/>
                  </a:cubicBezTo>
                  <a:cubicBezTo>
                    <a:pt x="4612" y="3694"/>
                    <a:pt x="4545" y="3777"/>
                    <a:pt x="4512" y="3710"/>
                  </a:cubicBezTo>
                  <a:cubicBezTo>
                    <a:pt x="4529" y="3777"/>
                    <a:pt x="4512" y="3827"/>
                    <a:pt x="4478" y="3861"/>
                  </a:cubicBezTo>
                  <a:cubicBezTo>
                    <a:pt x="4462" y="3861"/>
                    <a:pt x="4478" y="3844"/>
                    <a:pt x="4478" y="3844"/>
                  </a:cubicBezTo>
                  <a:cubicBezTo>
                    <a:pt x="4412" y="3877"/>
                    <a:pt x="4261" y="3777"/>
                    <a:pt x="4211" y="3961"/>
                  </a:cubicBezTo>
                  <a:cubicBezTo>
                    <a:pt x="4278" y="4028"/>
                    <a:pt x="4278" y="4111"/>
                    <a:pt x="4261" y="4195"/>
                  </a:cubicBezTo>
                  <a:cubicBezTo>
                    <a:pt x="4245" y="4178"/>
                    <a:pt x="4245" y="4161"/>
                    <a:pt x="4245" y="4145"/>
                  </a:cubicBezTo>
                  <a:cubicBezTo>
                    <a:pt x="4194" y="4178"/>
                    <a:pt x="4228" y="4211"/>
                    <a:pt x="4245" y="4262"/>
                  </a:cubicBezTo>
                  <a:cubicBezTo>
                    <a:pt x="4261" y="4245"/>
                    <a:pt x="4278" y="4228"/>
                    <a:pt x="4278" y="4245"/>
                  </a:cubicBezTo>
                  <a:cubicBezTo>
                    <a:pt x="4245" y="4278"/>
                    <a:pt x="4178" y="4362"/>
                    <a:pt x="4178" y="4395"/>
                  </a:cubicBezTo>
                  <a:cubicBezTo>
                    <a:pt x="4178" y="4445"/>
                    <a:pt x="4211" y="4529"/>
                    <a:pt x="4211" y="4579"/>
                  </a:cubicBezTo>
                  <a:cubicBezTo>
                    <a:pt x="4211" y="4646"/>
                    <a:pt x="4094" y="4729"/>
                    <a:pt x="4061" y="4746"/>
                  </a:cubicBezTo>
                  <a:cubicBezTo>
                    <a:pt x="4027" y="4746"/>
                    <a:pt x="3944" y="4729"/>
                    <a:pt x="3944" y="4729"/>
                  </a:cubicBezTo>
                  <a:cubicBezTo>
                    <a:pt x="3944" y="4729"/>
                    <a:pt x="3827" y="4846"/>
                    <a:pt x="3810" y="4880"/>
                  </a:cubicBezTo>
                  <a:cubicBezTo>
                    <a:pt x="3793" y="4930"/>
                    <a:pt x="3944" y="4963"/>
                    <a:pt x="3960" y="5014"/>
                  </a:cubicBezTo>
                  <a:cubicBezTo>
                    <a:pt x="3977" y="5064"/>
                    <a:pt x="3960" y="5097"/>
                    <a:pt x="3910" y="5197"/>
                  </a:cubicBezTo>
                  <a:cubicBezTo>
                    <a:pt x="3860" y="5298"/>
                    <a:pt x="3844" y="5147"/>
                    <a:pt x="3760" y="5130"/>
                  </a:cubicBezTo>
                  <a:cubicBezTo>
                    <a:pt x="3693" y="5114"/>
                    <a:pt x="3509" y="5181"/>
                    <a:pt x="3509" y="5181"/>
                  </a:cubicBezTo>
                  <a:cubicBezTo>
                    <a:pt x="3509" y="5181"/>
                    <a:pt x="3359" y="5130"/>
                    <a:pt x="3359" y="5097"/>
                  </a:cubicBezTo>
                  <a:cubicBezTo>
                    <a:pt x="3342" y="5064"/>
                    <a:pt x="3376" y="4913"/>
                    <a:pt x="3376" y="4913"/>
                  </a:cubicBezTo>
                  <a:lnTo>
                    <a:pt x="3192" y="4780"/>
                  </a:lnTo>
                  <a:lnTo>
                    <a:pt x="3242" y="4496"/>
                  </a:lnTo>
                  <a:lnTo>
                    <a:pt x="3108" y="4379"/>
                  </a:lnTo>
                  <a:lnTo>
                    <a:pt x="2958" y="4429"/>
                  </a:lnTo>
                  <a:cubicBezTo>
                    <a:pt x="2958" y="4429"/>
                    <a:pt x="2941" y="4629"/>
                    <a:pt x="2941" y="4663"/>
                  </a:cubicBezTo>
                  <a:cubicBezTo>
                    <a:pt x="2941" y="4663"/>
                    <a:pt x="2958" y="4679"/>
                    <a:pt x="2958" y="4679"/>
                  </a:cubicBezTo>
                  <a:cubicBezTo>
                    <a:pt x="2941" y="4696"/>
                    <a:pt x="2925" y="4713"/>
                    <a:pt x="2908" y="4729"/>
                  </a:cubicBezTo>
                  <a:cubicBezTo>
                    <a:pt x="2891" y="4746"/>
                    <a:pt x="2891" y="4713"/>
                    <a:pt x="2891" y="4696"/>
                  </a:cubicBezTo>
                  <a:cubicBezTo>
                    <a:pt x="2874" y="4696"/>
                    <a:pt x="2874" y="4713"/>
                    <a:pt x="2858" y="4713"/>
                  </a:cubicBezTo>
                  <a:cubicBezTo>
                    <a:pt x="2874" y="4796"/>
                    <a:pt x="2824" y="4713"/>
                    <a:pt x="2824" y="4796"/>
                  </a:cubicBezTo>
                  <a:lnTo>
                    <a:pt x="2874" y="4796"/>
                  </a:lnTo>
                  <a:lnTo>
                    <a:pt x="2874" y="4729"/>
                  </a:lnTo>
                  <a:cubicBezTo>
                    <a:pt x="2874" y="4746"/>
                    <a:pt x="2925" y="4780"/>
                    <a:pt x="2874" y="4780"/>
                  </a:cubicBezTo>
                  <a:cubicBezTo>
                    <a:pt x="2874" y="4813"/>
                    <a:pt x="2925" y="4780"/>
                    <a:pt x="2941" y="4796"/>
                  </a:cubicBezTo>
                  <a:cubicBezTo>
                    <a:pt x="2941" y="4763"/>
                    <a:pt x="2925" y="4763"/>
                    <a:pt x="2908" y="4746"/>
                  </a:cubicBezTo>
                  <a:cubicBezTo>
                    <a:pt x="2958" y="4813"/>
                    <a:pt x="3025" y="4746"/>
                    <a:pt x="3025" y="4830"/>
                  </a:cubicBezTo>
                  <a:cubicBezTo>
                    <a:pt x="3025" y="4830"/>
                    <a:pt x="3042" y="4813"/>
                    <a:pt x="3042" y="4813"/>
                  </a:cubicBezTo>
                  <a:cubicBezTo>
                    <a:pt x="3042" y="4863"/>
                    <a:pt x="3042" y="4913"/>
                    <a:pt x="3042" y="4947"/>
                  </a:cubicBezTo>
                  <a:cubicBezTo>
                    <a:pt x="3058" y="5014"/>
                    <a:pt x="3225" y="5064"/>
                    <a:pt x="3225" y="5114"/>
                  </a:cubicBezTo>
                  <a:cubicBezTo>
                    <a:pt x="3225" y="5181"/>
                    <a:pt x="3158" y="5264"/>
                    <a:pt x="3042" y="5314"/>
                  </a:cubicBezTo>
                  <a:cubicBezTo>
                    <a:pt x="2925" y="5364"/>
                    <a:pt x="2841" y="5247"/>
                    <a:pt x="2841" y="5247"/>
                  </a:cubicBezTo>
                  <a:lnTo>
                    <a:pt x="2891" y="5097"/>
                  </a:lnTo>
                  <a:cubicBezTo>
                    <a:pt x="2891" y="5097"/>
                    <a:pt x="2891" y="5097"/>
                    <a:pt x="2874" y="5097"/>
                  </a:cubicBezTo>
                  <a:cubicBezTo>
                    <a:pt x="2874" y="5080"/>
                    <a:pt x="2874" y="5064"/>
                    <a:pt x="2891" y="5047"/>
                  </a:cubicBezTo>
                  <a:cubicBezTo>
                    <a:pt x="2874" y="5030"/>
                    <a:pt x="2841" y="4997"/>
                    <a:pt x="2824" y="5030"/>
                  </a:cubicBezTo>
                  <a:cubicBezTo>
                    <a:pt x="2824" y="5030"/>
                    <a:pt x="2824" y="5047"/>
                    <a:pt x="2824" y="5064"/>
                  </a:cubicBezTo>
                  <a:cubicBezTo>
                    <a:pt x="2791" y="5030"/>
                    <a:pt x="2757" y="5014"/>
                    <a:pt x="2757" y="4997"/>
                  </a:cubicBezTo>
                  <a:cubicBezTo>
                    <a:pt x="2774" y="4963"/>
                    <a:pt x="2741" y="4863"/>
                    <a:pt x="2724" y="4830"/>
                  </a:cubicBezTo>
                  <a:cubicBezTo>
                    <a:pt x="2724" y="4796"/>
                    <a:pt x="2674" y="4763"/>
                    <a:pt x="2624" y="4763"/>
                  </a:cubicBezTo>
                  <a:cubicBezTo>
                    <a:pt x="2574" y="4763"/>
                    <a:pt x="2507" y="4863"/>
                    <a:pt x="2507" y="4863"/>
                  </a:cubicBezTo>
                  <a:lnTo>
                    <a:pt x="2356" y="4846"/>
                  </a:lnTo>
                  <a:cubicBezTo>
                    <a:pt x="2356" y="4846"/>
                    <a:pt x="2407" y="4729"/>
                    <a:pt x="2423" y="4646"/>
                  </a:cubicBezTo>
                  <a:cubicBezTo>
                    <a:pt x="2473" y="4646"/>
                    <a:pt x="2507" y="4629"/>
                    <a:pt x="2524" y="4629"/>
                  </a:cubicBezTo>
                  <a:cubicBezTo>
                    <a:pt x="2540" y="4596"/>
                    <a:pt x="2473" y="4629"/>
                    <a:pt x="2457" y="4579"/>
                  </a:cubicBezTo>
                  <a:cubicBezTo>
                    <a:pt x="2457" y="4612"/>
                    <a:pt x="2457" y="4629"/>
                    <a:pt x="2423" y="4629"/>
                  </a:cubicBezTo>
                  <a:lnTo>
                    <a:pt x="2423" y="4629"/>
                  </a:lnTo>
                  <a:cubicBezTo>
                    <a:pt x="2423" y="4612"/>
                    <a:pt x="2423" y="4612"/>
                    <a:pt x="2423" y="4612"/>
                  </a:cubicBezTo>
                  <a:cubicBezTo>
                    <a:pt x="2423" y="4612"/>
                    <a:pt x="2423" y="4579"/>
                    <a:pt x="2407" y="4546"/>
                  </a:cubicBezTo>
                  <a:cubicBezTo>
                    <a:pt x="2407" y="4546"/>
                    <a:pt x="2407" y="4546"/>
                    <a:pt x="2423" y="4546"/>
                  </a:cubicBezTo>
                  <a:cubicBezTo>
                    <a:pt x="2407" y="4512"/>
                    <a:pt x="2407" y="4512"/>
                    <a:pt x="2390" y="4512"/>
                  </a:cubicBezTo>
                  <a:cubicBezTo>
                    <a:pt x="2390" y="4496"/>
                    <a:pt x="2373" y="4479"/>
                    <a:pt x="2373" y="4462"/>
                  </a:cubicBezTo>
                  <a:cubicBezTo>
                    <a:pt x="2390" y="4429"/>
                    <a:pt x="2390" y="4412"/>
                    <a:pt x="2423" y="4412"/>
                  </a:cubicBezTo>
                  <a:cubicBezTo>
                    <a:pt x="2407" y="4379"/>
                    <a:pt x="2423" y="4362"/>
                    <a:pt x="2423" y="4312"/>
                  </a:cubicBezTo>
                  <a:cubicBezTo>
                    <a:pt x="2440" y="4328"/>
                    <a:pt x="2457" y="4328"/>
                    <a:pt x="2457" y="4362"/>
                  </a:cubicBezTo>
                  <a:cubicBezTo>
                    <a:pt x="2490" y="4345"/>
                    <a:pt x="2473" y="4312"/>
                    <a:pt x="2524" y="4312"/>
                  </a:cubicBezTo>
                  <a:cubicBezTo>
                    <a:pt x="2540" y="4278"/>
                    <a:pt x="2524" y="4262"/>
                    <a:pt x="2473" y="4262"/>
                  </a:cubicBezTo>
                  <a:cubicBezTo>
                    <a:pt x="2473" y="4295"/>
                    <a:pt x="2490" y="4295"/>
                    <a:pt x="2490" y="4312"/>
                  </a:cubicBezTo>
                  <a:cubicBezTo>
                    <a:pt x="2440" y="4328"/>
                    <a:pt x="2473" y="4245"/>
                    <a:pt x="2473" y="4228"/>
                  </a:cubicBezTo>
                  <a:cubicBezTo>
                    <a:pt x="2423" y="4245"/>
                    <a:pt x="2457" y="4262"/>
                    <a:pt x="2423" y="4295"/>
                  </a:cubicBezTo>
                  <a:cubicBezTo>
                    <a:pt x="2407" y="4278"/>
                    <a:pt x="2407" y="4278"/>
                    <a:pt x="2407" y="4245"/>
                  </a:cubicBezTo>
                  <a:cubicBezTo>
                    <a:pt x="2356" y="4278"/>
                    <a:pt x="2306" y="4278"/>
                    <a:pt x="2290" y="4312"/>
                  </a:cubicBezTo>
                  <a:lnTo>
                    <a:pt x="2290" y="4312"/>
                  </a:lnTo>
                  <a:cubicBezTo>
                    <a:pt x="2256" y="4278"/>
                    <a:pt x="2256" y="4312"/>
                    <a:pt x="2206" y="4295"/>
                  </a:cubicBezTo>
                  <a:cubicBezTo>
                    <a:pt x="2206" y="4312"/>
                    <a:pt x="2206" y="4328"/>
                    <a:pt x="2206" y="4345"/>
                  </a:cubicBezTo>
                  <a:lnTo>
                    <a:pt x="2056" y="4379"/>
                  </a:lnTo>
                  <a:cubicBezTo>
                    <a:pt x="2056" y="4379"/>
                    <a:pt x="1855" y="4462"/>
                    <a:pt x="1772" y="4496"/>
                  </a:cubicBezTo>
                  <a:cubicBezTo>
                    <a:pt x="1772" y="4479"/>
                    <a:pt x="1755" y="4479"/>
                    <a:pt x="1755" y="4462"/>
                  </a:cubicBezTo>
                  <a:cubicBezTo>
                    <a:pt x="1722" y="4479"/>
                    <a:pt x="1705" y="4462"/>
                    <a:pt x="1655" y="4479"/>
                  </a:cubicBezTo>
                  <a:cubicBezTo>
                    <a:pt x="1655" y="4479"/>
                    <a:pt x="1655" y="4462"/>
                    <a:pt x="1655" y="4462"/>
                  </a:cubicBezTo>
                  <a:cubicBezTo>
                    <a:pt x="1655" y="4496"/>
                    <a:pt x="1605" y="4529"/>
                    <a:pt x="1655" y="4546"/>
                  </a:cubicBezTo>
                  <a:cubicBezTo>
                    <a:pt x="1671" y="4512"/>
                    <a:pt x="1671" y="4546"/>
                    <a:pt x="1722" y="4512"/>
                  </a:cubicBezTo>
                  <a:cubicBezTo>
                    <a:pt x="1722" y="4529"/>
                    <a:pt x="1705" y="4579"/>
                    <a:pt x="1722" y="4562"/>
                  </a:cubicBezTo>
                  <a:cubicBezTo>
                    <a:pt x="1722" y="4596"/>
                    <a:pt x="1738" y="4646"/>
                    <a:pt x="1738" y="4696"/>
                  </a:cubicBezTo>
                  <a:cubicBezTo>
                    <a:pt x="1772" y="4780"/>
                    <a:pt x="1722" y="4846"/>
                    <a:pt x="1638" y="4846"/>
                  </a:cubicBezTo>
                  <a:cubicBezTo>
                    <a:pt x="1554" y="4846"/>
                    <a:pt x="1504" y="4880"/>
                    <a:pt x="1454" y="4963"/>
                  </a:cubicBezTo>
                  <a:cubicBezTo>
                    <a:pt x="1387" y="5030"/>
                    <a:pt x="1404" y="5114"/>
                    <a:pt x="1354" y="5114"/>
                  </a:cubicBezTo>
                  <a:cubicBezTo>
                    <a:pt x="1304" y="5114"/>
                    <a:pt x="1237" y="5064"/>
                    <a:pt x="1137" y="5080"/>
                  </a:cubicBezTo>
                  <a:cubicBezTo>
                    <a:pt x="1053" y="5097"/>
                    <a:pt x="869" y="5197"/>
                    <a:pt x="836" y="5164"/>
                  </a:cubicBezTo>
                  <a:cubicBezTo>
                    <a:pt x="819" y="5164"/>
                    <a:pt x="803" y="5147"/>
                    <a:pt x="803" y="5114"/>
                  </a:cubicBezTo>
                  <a:cubicBezTo>
                    <a:pt x="819" y="5114"/>
                    <a:pt x="836" y="5097"/>
                    <a:pt x="853" y="5064"/>
                  </a:cubicBezTo>
                  <a:cubicBezTo>
                    <a:pt x="836" y="5064"/>
                    <a:pt x="819" y="5047"/>
                    <a:pt x="803" y="5047"/>
                  </a:cubicBezTo>
                  <a:cubicBezTo>
                    <a:pt x="819" y="5014"/>
                    <a:pt x="819" y="4997"/>
                    <a:pt x="819" y="4997"/>
                  </a:cubicBezTo>
                  <a:lnTo>
                    <a:pt x="736" y="4780"/>
                  </a:lnTo>
                  <a:lnTo>
                    <a:pt x="786" y="4596"/>
                  </a:lnTo>
                  <a:lnTo>
                    <a:pt x="903" y="4512"/>
                  </a:lnTo>
                  <a:lnTo>
                    <a:pt x="1070" y="4462"/>
                  </a:lnTo>
                  <a:lnTo>
                    <a:pt x="1304" y="4412"/>
                  </a:lnTo>
                  <a:cubicBezTo>
                    <a:pt x="1304" y="4412"/>
                    <a:pt x="1437" y="4278"/>
                    <a:pt x="1437" y="4245"/>
                  </a:cubicBezTo>
                  <a:cubicBezTo>
                    <a:pt x="1437" y="4211"/>
                    <a:pt x="1354" y="4095"/>
                    <a:pt x="1354" y="4095"/>
                  </a:cubicBezTo>
                  <a:lnTo>
                    <a:pt x="1371" y="4044"/>
                  </a:lnTo>
                  <a:lnTo>
                    <a:pt x="1371" y="4044"/>
                  </a:lnTo>
                  <a:cubicBezTo>
                    <a:pt x="1371" y="4044"/>
                    <a:pt x="1371" y="4044"/>
                    <a:pt x="1371" y="4028"/>
                  </a:cubicBezTo>
                  <a:cubicBezTo>
                    <a:pt x="1371" y="4044"/>
                    <a:pt x="1387" y="4044"/>
                    <a:pt x="1387" y="4061"/>
                  </a:cubicBezTo>
                  <a:cubicBezTo>
                    <a:pt x="1404" y="4028"/>
                    <a:pt x="1404" y="3994"/>
                    <a:pt x="1387" y="3961"/>
                  </a:cubicBezTo>
                  <a:cubicBezTo>
                    <a:pt x="1387" y="3961"/>
                    <a:pt x="1387" y="3944"/>
                    <a:pt x="1387" y="3944"/>
                  </a:cubicBezTo>
                  <a:cubicBezTo>
                    <a:pt x="1387" y="3944"/>
                    <a:pt x="1387" y="3944"/>
                    <a:pt x="1387" y="3927"/>
                  </a:cubicBezTo>
                  <a:lnTo>
                    <a:pt x="1387" y="3911"/>
                  </a:lnTo>
                  <a:cubicBezTo>
                    <a:pt x="1387" y="3911"/>
                    <a:pt x="1521" y="3861"/>
                    <a:pt x="1554" y="3844"/>
                  </a:cubicBezTo>
                  <a:cubicBezTo>
                    <a:pt x="1571" y="3844"/>
                    <a:pt x="1605" y="3844"/>
                    <a:pt x="1638" y="3827"/>
                  </a:cubicBezTo>
                  <a:cubicBezTo>
                    <a:pt x="1655" y="3827"/>
                    <a:pt x="1671" y="3827"/>
                    <a:pt x="1671" y="3827"/>
                  </a:cubicBezTo>
                  <a:cubicBezTo>
                    <a:pt x="1688" y="3827"/>
                    <a:pt x="1688" y="3810"/>
                    <a:pt x="1688" y="3794"/>
                  </a:cubicBezTo>
                  <a:cubicBezTo>
                    <a:pt x="1755" y="3777"/>
                    <a:pt x="1805" y="3760"/>
                    <a:pt x="1838" y="3744"/>
                  </a:cubicBezTo>
                  <a:cubicBezTo>
                    <a:pt x="1905" y="3727"/>
                    <a:pt x="1955" y="3660"/>
                    <a:pt x="1955" y="3660"/>
                  </a:cubicBezTo>
                  <a:lnTo>
                    <a:pt x="2056" y="3476"/>
                  </a:lnTo>
                  <a:lnTo>
                    <a:pt x="2189" y="3359"/>
                  </a:lnTo>
                  <a:cubicBezTo>
                    <a:pt x="2189" y="3359"/>
                    <a:pt x="2189" y="3376"/>
                    <a:pt x="2189" y="3393"/>
                  </a:cubicBezTo>
                  <a:cubicBezTo>
                    <a:pt x="2206" y="3376"/>
                    <a:pt x="2189" y="3376"/>
                    <a:pt x="2189" y="3359"/>
                  </a:cubicBezTo>
                  <a:lnTo>
                    <a:pt x="2306" y="3259"/>
                  </a:lnTo>
                  <a:lnTo>
                    <a:pt x="2173" y="3075"/>
                  </a:lnTo>
                  <a:lnTo>
                    <a:pt x="2106" y="2908"/>
                  </a:lnTo>
                  <a:lnTo>
                    <a:pt x="2206" y="2808"/>
                  </a:lnTo>
                  <a:lnTo>
                    <a:pt x="2356" y="2841"/>
                  </a:lnTo>
                  <a:lnTo>
                    <a:pt x="2457" y="3125"/>
                  </a:lnTo>
                  <a:cubicBezTo>
                    <a:pt x="2457" y="3125"/>
                    <a:pt x="2507" y="3092"/>
                    <a:pt x="2557" y="3109"/>
                  </a:cubicBezTo>
                  <a:cubicBezTo>
                    <a:pt x="2557" y="3109"/>
                    <a:pt x="2574" y="3109"/>
                    <a:pt x="2574" y="3125"/>
                  </a:cubicBezTo>
                  <a:cubicBezTo>
                    <a:pt x="2590" y="3125"/>
                    <a:pt x="2590" y="3142"/>
                    <a:pt x="2607" y="3176"/>
                  </a:cubicBezTo>
                  <a:cubicBezTo>
                    <a:pt x="2624" y="3159"/>
                    <a:pt x="2624" y="3159"/>
                    <a:pt x="2640" y="3159"/>
                  </a:cubicBezTo>
                  <a:cubicBezTo>
                    <a:pt x="2674" y="3176"/>
                    <a:pt x="2707" y="3209"/>
                    <a:pt x="2724" y="3226"/>
                  </a:cubicBezTo>
                  <a:cubicBezTo>
                    <a:pt x="2741" y="3226"/>
                    <a:pt x="2741" y="3226"/>
                    <a:pt x="2757" y="3226"/>
                  </a:cubicBezTo>
                  <a:cubicBezTo>
                    <a:pt x="2741" y="3242"/>
                    <a:pt x="2757" y="3293"/>
                    <a:pt x="2774" y="3293"/>
                  </a:cubicBezTo>
                  <a:cubicBezTo>
                    <a:pt x="2808" y="3276"/>
                    <a:pt x="2791" y="3259"/>
                    <a:pt x="2774" y="3226"/>
                  </a:cubicBezTo>
                  <a:cubicBezTo>
                    <a:pt x="2841" y="3226"/>
                    <a:pt x="2908" y="3192"/>
                    <a:pt x="2941" y="3176"/>
                  </a:cubicBezTo>
                  <a:cubicBezTo>
                    <a:pt x="2975" y="3159"/>
                    <a:pt x="3142" y="3125"/>
                    <a:pt x="3158" y="3075"/>
                  </a:cubicBezTo>
                  <a:cubicBezTo>
                    <a:pt x="3158" y="3008"/>
                    <a:pt x="3192" y="2925"/>
                    <a:pt x="3192" y="2925"/>
                  </a:cubicBezTo>
                  <a:cubicBezTo>
                    <a:pt x="3192" y="2925"/>
                    <a:pt x="3242" y="2908"/>
                    <a:pt x="3275" y="2892"/>
                  </a:cubicBezTo>
                  <a:cubicBezTo>
                    <a:pt x="3275" y="2908"/>
                    <a:pt x="3275" y="2908"/>
                    <a:pt x="3259" y="2925"/>
                  </a:cubicBezTo>
                  <a:cubicBezTo>
                    <a:pt x="3309" y="2942"/>
                    <a:pt x="3392" y="2975"/>
                    <a:pt x="3426" y="2925"/>
                  </a:cubicBezTo>
                  <a:cubicBezTo>
                    <a:pt x="3409" y="2908"/>
                    <a:pt x="3409" y="2858"/>
                    <a:pt x="3376" y="2841"/>
                  </a:cubicBezTo>
                  <a:cubicBezTo>
                    <a:pt x="3376" y="2841"/>
                    <a:pt x="3359" y="2841"/>
                    <a:pt x="3359" y="2841"/>
                  </a:cubicBezTo>
                  <a:cubicBezTo>
                    <a:pt x="3409" y="2791"/>
                    <a:pt x="3342" y="2724"/>
                    <a:pt x="3342" y="2724"/>
                  </a:cubicBezTo>
                  <a:lnTo>
                    <a:pt x="3392" y="2541"/>
                  </a:lnTo>
                  <a:lnTo>
                    <a:pt x="3476" y="2474"/>
                  </a:lnTo>
                  <a:lnTo>
                    <a:pt x="3610" y="2424"/>
                  </a:lnTo>
                  <a:lnTo>
                    <a:pt x="3793" y="2457"/>
                  </a:lnTo>
                  <a:cubicBezTo>
                    <a:pt x="3793" y="2457"/>
                    <a:pt x="3944" y="2424"/>
                    <a:pt x="3994" y="2407"/>
                  </a:cubicBezTo>
                  <a:lnTo>
                    <a:pt x="3994" y="2407"/>
                  </a:lnTo>
                  <a:lnTo>
                    <a:pt x="3994" y="2407"/>
                  </a:lnTo>
                  <a:cubicBezTo>
                    <a:pt x="4011" y="2390"/>
                    <a:pt x="4011" y="2390"/>
                    <a:pt x="4011" y="2390"/>
                  </a:cubicBezTo>
                  <a:cubicBezTo>
                    <a:pt x="4027" y="2390"/>
                    <a:pt x="4027" y="2390"/>
                    <a:pt x="4061" y="2390"/>
                  </a:cubicBezTo>
                  <a:cubicBezTo>
                    <a:pt x="4094" y="2340"/>
                    <a:pt x="4077" y="2290"/>
                    <a:pt x="4044" y="2257"/>
                  </a:cubicBezTo>
                  <a:cubicBezTo>
                    <a:pt x="4011" y="2240"/>
                    <a:pt x="3994" y="2290"/>
                    <a:pt x="3994" y="2257"/>
                  </a:cubicBezTo>
                  <a:lnTo>
                    <a:pt x="3994" y="2257"/>
                  </a:lnTo>
                  <a:lnTo>
                    <a:pt x="3977" y="2206"/>
                  </a:lnTo>
                  <a:cubicBezTo>
                    <a:pt x="3977" y="2173"/>
                    <a:pt x="3944" y="2140"/>
                    <a:pt x="3977" y="2140"/>
                  </a:cubicBezTo>
                  <a:cubicBezTo>
                    <a:pt x="3894" y="2090"/>
                    <a:pt x="3860" y="2056"/>
                    <a:pt x="3760" y="2056"/>
                  </a:cubicBezTo>
                  <a:cubicBezTo>
                    <a:pt x="3760" y="2073"/>
                    <a:pt x="3743" y="2090"/>
                    <a:pt x="3760" y="2123"/>
                  </a:cubicBezTo>
                  <a:cubicBezTo>
                    <a:pt x="3727" y="2123"/>
                    <a:pt x="3743" y="2090"/>
                    <a:pt x="3710" y="2106"/>
                  </a:cubicBezTo>
                  <a:cubicBezTo>
                    <a:pt x="3710" y="2123"/>
                    <a:pt x="3710" y="2140"/>
                    <a:pt x="3693" y="2140"/>
                  </a:cubicBezTo>
                  <a:cubicBezTo>
                    <a:pt x="3660" y="2123"/>
                    <a:pt x="3593" y="2090"/>
                    <a:pt x="3576" y="2073"/>
                  </a:cubicBezTo>
                  <a:cubicBezTo>
                    <a:pt x="3543" y="2039"/>
                    <a:pt x="3426" y="2156"/>
                    <a:pt x="3426" y="2156"/>
                  </a:cubicBezTo>
                  <a:lnTo>
                    <a:pt x="3192" y="2140"/>
                  </a:lnTo>
                  <a:cubicBezTo>
                    <a:pt x="3192" y="2140"/>
                    <a:pt x="3175" y="2023"/>
                    <a:pt x="3175" y="1973"/>
                  </a:cubicBezTo>
                  <a:cubicBezTo>
                    <a:pt x="3175" y="1922"/>
                    <a:pt x="3292" y="1872"/>
                    <a:pt x="3292" y="1872"/>
                  </a:cubicBezTo>
                  <a:lnTo>
                    <a:pt x="3292" y="1839"/>
                  </a:lnTo>
                  <a:cubicBezTo>
                    <a:pt x="3292" y="1839"/>
                    <a:pt x="3309" y="1822"/>
                    <a:pt x="3309" y="1805"/>
                  </a:cubicBezTo>
                  <a:cubicBezTo>
                    <a:pt x="3326" y="1805"/>
                    <a:pt x="3309" y="1839"/>
                    <a:pt x="3309" y="1872"/>
                  </a:cubicBezTo>
                  <a:lnTo>
                    <a:pt x="3359" y="1872"/>
                  </a:lnTo>
                  <a:cubicBezTo>
                    <a:pt x="3359" y="1839"/>
                    <a:pt x="3359" y="1789"/>
                    <a:pt x="3392" y="1805"/>
                  </a:cubicBezTo>
                  <a:cubicBezTo>
                    <a:pt x="3359" y="1739"/>
                    <a:pt x="3392" y="1722"/>
                    <a:pt x="3326" y="1689"/>
                  </a:cubicBezTo>
                  <a:cubicBezTo>
                    <a:pt x="3359" y="1655"/>
                    <a:pt x="3392" y="1605"/>
                    <a:pt x="3409" y="1588"/>
                  </a:cubicBezTo>
                  <a:cubicBezTo>
                    <a:pt x="3459" y="1538"/>
                    <a:pt x="3392" y="1471"/>
                    <a:pt x="3392" y="1471"/>
                  </a:cubicBezTo>
                  <a:lnTo>
                    <a:pt x="3376" y="1455"/>
                  </a:lnTo>
                  <a:lnTo>
                    <a:pt x="3376" y="1455"/>
                  </a:lnTo>
                  <a:cubicBezTo>
                    <a:pt x="3376" y="1455"/>
                    <a:pt x="3376" y="1455"/>
                    <a:pt x="3359" y="1455"/>
                  </a:cubicBezTo>
                  <a:cubicBezTo>
                    <a:pt x="3359" y="1438"/>
                    <a:pt x="3342" y="1421"/>
                    <a:pt x="3342" y="1438"/>
                  </a:cubicBezTo>
                  <a:lnTo>
                    <a:pt x="3342" y="1438"/>
                  </a:lnTo>
                  <a:lnTo>
                    <a:pt x="3326" y="1438"/>
                  </a:lnTo>
                  <a:cubicBezTo>
                    <a:pt x="3359" y="1388"/>
                    <a:pt x="3309" y="1388"/>
                    <a:pt x="3309" y="1338"/>
                  </a:cubicBezTo>
                  <a:cubicBezTo>
                    <a:pt x="3342" y="1338"/>
                    <a:pt x="3359" y="1354"/>
                    <a:pt x="3409" y="1354"/>
                  </a:cubicBezTo>
                  <a:cubicBezTo>
                    <a:pt x="3426" y="1421"/>
                    <a:pt x="3326" y="1338"/>
                    <a:pt x="3359" y="1404"/>
                  </a:cubicBezTo>
                  <a:cubicBezTo>
                    <a:pt x="3359" y="1404"/>
                    <a:pt x="3376" y="1388"/>
                    <a:pt x="3376" y="1404"/>
                  </a:cubicBezTo>
                  <a:cubicBezTo>
                    <a:pt x="3342" y="1404"/>
                    <a:pt x="3376" y="1421"/>
                    <a:pt x="3376" y="1438"/>
                  </a:cubicBezTo>
                  <a:cubicBezTo>
                    <a:pt x="3409" y="1404"/>
                    <a:pt x="3426" y="1388"/>
                    <a:pt x="3476" y="1338"/>
                  </a:cubicBezTo>
                  <a:cubicBezTo>
                    <a:pt x="3493" y="1338"/>
                    <a:pt x="3476" y="1388"/>
                    <a:pt x="3493" y="1388"/>
                  </a:cubicBezTo>
                  <a:cubicBezTo>
                    <a:pt x="3526" y="1338"/>
                    <a:pt x="3526" y="1371"/>
                    <a:pt x="3593" y="1371"/>
                  </a:cubicBezTo>
                  <a:cubicBezTo>
                    <a:pt x="3610" y="1338"/>
                    <a:pt x="3593" y="1288"/>
                    <a:pt x="3626" y="1271"/>
                  </a:cubicBezTo>
                  <a:cubicBezTo>
                    <a:pt x="3559" y="1254"/>
                    <a:pt x="3509" y="1254"/>
                    <a:pt x="3443" y="1221"/>
                  </a:cubicBezTo>
                  <a:cubicBezTo>
                    <a:pt x="3409" y="1237"/>
                    <a:pt x="3409" y="1254"/>
                    <a:pt x="3443" y="1288"/>
                  </a:cubicBezTo>
                  <a:cubicBezTo>
                    <a:pt x="3342" y="1288"/>
                    <a:pt x="3426" y="1154"/>
                    <a:pt x="3359" y="1154"/>
                  </a:cubicBezTo>
                  <a:cubicBezTo>
                    <a:pt x="3359" y="1154"/>
                    <a:pt x="3392" y="1087"/>
                    <a:pt x="3409" y="1137"/>
                  </a:cubicBezTo>
                  <a:cubicBezTo>
                    <a:pt x="3443" y="1087"/>
                    <a:pt x="3359" y="1120"/>
                    <a:pt x="3359" y="1070"/>
                  </a:cubicBezTo>
                  <a:cubicBezTo>
                    <a:pt x="3326" y="1087"/>
                    <a:pt x="3342" y="1187"/>
                    <a:pt x="3292" y="1221"/>
                  </a:cubicBezTo>
                  <a:cubicBezTo>
                    <a:pt x="3275" y="1254"/>
                    <a:pt x="3326" y="1221"/>
                    <a:pt x="3309" y="1271"/>
                  </a:cubicBezTo>
                  <a:cubicBezTo>
                    <a:pt x="3359" y="1271"/>
                    <a:pt x="3359" y="1237"/>
                    <a:pt x="3376" y="1288"/>
                  </a:cubicBezTo>
                  <a:cubicBezTo>
                    <a:pt x="3376" y="1321"/>
                    <a:pt x="3342" y="1304"/>
                    <a:pt x="3326" y="1288"/>
                  </a:cubicBezTo>
                  <a:cubicBezTo>
                    <a:pt x="3275" y="1288"/>
                    <a:pt x="3309" y="1388"/>
                    <a:pt x="3259" y="1354"/>
                  </a:cubicBezTo>
                  <a:cubicBezTo>
                    <a:pt x="3259" y="1371"/>
                    <a:pt x="3259" y="1388"/>
                    <a:pt x="3259" y="1404"/>
                  </a:cubicBezTo>
                  <a:cubicBezTo>
                    <a:pt x="3242" y="1404"/>
                    <a:pt x="3142" y="1421"/>
                    <a:pt x="3108" y="1488"/>
                  </a:cubicBezTo>
                  <a:cubicBezTo>
                    <a:pt x="3058" y="1572"/>
                    <a:pt x="3108" y="1655"/>
                    <a:pt x="3108" y="1655"/>
                  </a:cubicBezTo>
                  <a:lnTo>
                    <a:pt x="3058" y="1956"/>
                  </a:lnTo>
                  <a:lnTo>
                    <a:pt x="2908" y="2023"/>
                  </a:lnTo>
                  <a:cubicBezTo>
                    <a:pt x="2908" y="2023"/>
                    <a:pt x="2808" y="2156"/>
                    <a:pt x="2791" y="2173"/>
                  </a:cubicBezTo>
                  <a:cubicBezTo>
                    <a:pt x="2774" y="2206"/>
                    <a:pt x="2858" y="2257"/>
                    <a:pt x="2858" y="2257"/>
                  </a:cubicBezTo>
                  <a:cubicBezTo>
                    <a:pt x="2858" y="2257"/>
                    <a:pt x="2941" y="2357"/>
                    <a:pt x="2941" y="2374"/>
                  </a:cubicBezTo>
                  <a:cubicBezTo>
                    <a:pt x="2941" y="2390"/>
                    <a:pt x="2925" y="2457"/>
                    <a:pt x="2925" y="2491"/>
                  </a:cubicBezTo>
                  <a:cubicBezTo>
                    <a:pt x="2908" y="2524"/>
                    <a:pt x="2858" y="2507"/>
                    <a:pt x="2774" y="2557"/>
                  </a:cubicBezTo>
                  <a:cubicBezTo>
                    <a:pt x="2707" y="2591"/>
                    <a:pt x="2808" y="2674"/>
                    <a:pt x="2808" y="2741"/>
                  </a:cubicBezTo>
                  <a:cubicBezTo>
                    <a:pt x="2808" y="2825"/>
                    <a:pt x="2707" y="2825"/>
                    <a:pt x="2691" y="2841"/>
                  </a:cubicBezTo>
                  <a:cubicBezTo>
                    <a:pt x="2674" y="2841"/>
                    <a:pt x="2574" y="2841"/>
                    <a:pt x="2574" y="2841"/>
                  </a:cubicBezTo>
                  <a:cubicBezTo>
                    <a:pt x="2574" y="2841"/>
                    <a:pt x="2557" y="2775"/>
                    <a:pt x="2540" y="2758"/>
                  </a:cubicBezTo>
                  <a:cubicBezTo>
                    <a:pt x="2540" y="2741"/>
                    <a:pt x="2490" y="2708"/>
                    <a:pt x="2490" y="2641"/>
                  </a:cubicBezTo>
                  <a:cubicBezTo>
                    <a:pt x="2473" y="2574"/>
                    <a:pt x="2507" y="2507"/>
                    <a:pt x="2507" y="2507"/>
                  </a:cubicBezTo>
                  <a:cubicBezTo>
                    <a:pt x="2507" y="2507"/>
                    <a:pt x="2440" y="2440"/>
                    <a:pt x="2356" y="2424"/>
                  </a:cubicBezTo>
                  <a:cubicBezTo>
                    <a:pt x="2290" y="2407"/>
                    <a:pt x="2223" y="2474"/>
                    <a:pt x="2173" y="2507"/>
                  </a:cubicBezTo>
                  <a:cubicBezTo>
                    <a:pt x="2123" y="2557"/>
                    <a:pt x="1972" y="2658"/>
                    <a:pt x="1972" y="2658"/>
                  </a:cubicBezTo>
                  <a:lnTo>
                    <a:pt x="1822" y="2607"/>
                  </a:lnTo>
                  <a:cubicBezTo>
                    <a:pt x="1822" y="2607"/>
                    <a:pt x="1905" y="2491"/>
                    <a:pt x="1922" y="2440"/>
                  </a:cubicBezTo>
                  <a:cubicBezTo>
                    <a:pt x="1939" y="2407"/>
                    <a:pt x="1805" y="2424"/>
                    <a:pt x="1805" y="2390"/>
                  </a:cubicBezTo>
                  <a:cubicBezTo>
                    <a:pt x="1805" y="2357"/>
                    <a:pt x="1805" y="2290"/>
                    <a:pt x="1822" y="2223"/>
                  </a:cubicBezTo>
                  <a:cubicBezTo>
                    <a:pt x="1838" y="2173"/>
                    <a:pt x="1889" y="2140"/>
                    <a:pt x="1955" y="2039"/>
                  </a:cubicBezTo>
                  <a:cubicBezTo>
                    <a:pt x="2022" y="1939"/>
                    <a:pt x="2089" y="2056"/>
                    <a:pt x="2123" y="2006"/>
                  </a:cubicBezTo>
                  <a:cubicBezTo>
                    <a:pt x="2156" y="1973"/>
                    <a:pt x="2156" y="1856"/>
                    <a:pt x="2173" y="1822"/>
                  </a:cubicBezTo>
                  <a:cubicBezTo>
                    <a:pt x="2189" y="1789"/>
                    <a:pt x="2356" y="1789"/>
                    <a:pt x="2490" y="1722"/>
                  </a:cubicBezTo>
                  <a:cubicBezTo>
                    <a:pt x="2624" y="1655"/>
                    <a:pt x="2524" y="1638"/>
                    <a:pt x="2557" y="1555"/>
                  </a:cubicBezTo>
                  <a:cubicBezTo>
                    <a:pt x="2574" y="1471"/>
                    <a:pt x="2691" y="1471"/>
                    <a:pt x="2691" y="1471"/>
                  </a:cubicBezTo>
                  <a:cubicBezTo>
                    <a:pt x="2691" y="1471"/>
                    <a:pt x="2674" y="1321"/>
                    <a:pt x="2657" y="1271"/>
                  </a:cubicBezTo>
                  <a:cubicBezTo>
                    <a:pt x="2640" y="1221"/>
                    <a:pt x="2657" y="1087"/>
                    <a:pt x="2674" y="987"/>
                  </a:cubicBezTo>
                  <a:cubicBezTo>
                    <a:pt x="2674" y="870"/>
                    <a:pt x="2757" y="853"/>
                    <a:pt x="2808" y="753"/>
                  </a:cubicBezTo>
                  <a:cubicBezTo>
                    <a:pt x="2858" y="653"/>
                    <a:pt x="2941" y="736"/>
                    <a:pt x="3025" y="719"/>
                  </a:cubicBezTo>
                  <a:cubicBezTo>
                    <a:pt x="3108" y="703"/>
                    <a:pt x="3192" y="653"/>
                    <a:pt x="3259" y="636"/>
                  </a:cubicBezTo>
                  <a:cubicBezTo>
                    <a:pt x="3326" y="619"/>
                    <a:pt x="3543" y="602"/>
                    <a:pt x="3660" y="602"/>
                  </a:cubicBezTo>
                  <a:cubicBezTo>
                    <a:pt x="3643" y="636"/>
                    <a:pt x="3626" y="669"/>
                    <a:pt x="3610" y="719"/>
                  </a:cubicBezTo>
                  <a:cubicBezTo>
                    <a:pt x="3593" y="703"/>
                    <a:pt x="3593" y="703"/>
                    <a:pt x="3576" y="686"/>
                  </a:cubicBezTo>
                  <a:cubicBezTo>
                    <a:pt x="3559" y="703"/>
                    <a:pt x="3559" y="770"/>
                    <a:pt x="3543" y="820"/>
                  </a:cubicBezTo>
                  <a:cubicBezTo>
                    <a:pt x="3593" y="770"/>
                    <a:pt x="3593" y="820"/>
                    <a:pt x="3626" y="853"/>
                  </a:cubicBezTo>
                  <a:cubicBezTo>
                    <a:pt x="3610" y="886"/>
                    <a:pt x="3559" y="820"/>
                    <a:pt x="3543" y="853"/>
                  </a:cubicBezTo>
                  <a:cubicBezTo>
                    <a:pt x="3543" y="870"/>
                    <a:pt x="3576" y="870"/>
                    <a:pt x="3576" y="886"/>
                  </a:cubicBezTo>
                  <a:cubicBezTo>
                    <a:pt x="3559" y="853"/>
                    <a:pt x="3693" y="870"/>
                    <a:pt x="3710" y="886"/>
                  </a:cubicBezTo>
                  <a:cubicBezTo>
                    <a:pt x="3743" y="886"/>
                    <a:pt x="3727" y="836"/>
                    <a:pt x="3710" y="820"/>
                  </a:cubicBezTo>
                  <a:cubicBezTo>
                    <a:pt x="3760" y="820"/>
                    <a:pt x="3810" y="836"/>
                    <a:pt x="3844" y="820"/>
                  </a:cubicBezTo>
                  <a:cubicBezTo>
                    <a:pt x="3860" y="820"/>
                    <a:pt x="3860" y="853"/>
                    <a:pt x="3860" y="886"/>
                  </a:cubicBezTo>
                  <a:cubicBezTo>
                    <a:pt x="3894" y="886"/>
                    <a:pt x="3894" y="870"/>
                    <a:pt x="3894" y="836"/>
                  </a:cubicBezTo>
                  <a:cubicBezTo>
                    <a:pt x="3910" y="836"/>
                    <a:pt x="3910" y="886"/>
                    <a:pt x="3894" y="886"/>
                  </a:cubicBezTo>
                  <a:cubicBezTo>
                    <a:pt x="3910" y="920"/>
                    <a:pt x="3944" y="870"/>
                    <a:pt x="3977" y="886"/>
                  </a:cubicBezTo>
                  <a:cubicBezTo>
                    <a:pt x="3944" y="870"/>
                    <a:pt x="3944" y="853"/>
                    <a:pt x="3944" y="820"/>
                  </a:cubicBezTo>
                  <a:cubicBezTo>
                    <a:pt x="3977" y="836"/>
                    <a:pt x="4027" y="853"/>
                    <a:pt x="4027" y="853"/>
                  </a:cubicBezTo>
                  <a:cubicBezTo>
                    <a:pt x="4061" y="853"/>
                    <a:pt x="4261" y="870"/>
                    <a:pt x="4261" y="870"/>
                  </a:cubicBezTo>
                  <a:cubicBezTo>
                    <a:pt x="4261" y="870"/>
                    <a:pt x="4395" y="987"/>
                    <a:pt x="4395" y="1054"/>
                  </a:cubicBezTo>
                  <a:cubicBezTo>
                    <a:pt x="4395" y="1104"/>
                    <a:pt x="4228" y="1154"/>
                    <a:pt x="4228" y="1154"/>
                  </a:cubicBezTo>
                  <a:lnTo>
                    <a:pt x="4161" y="1288"/>
                  </a:lnTo>
                  <a:cubicBezTo>
                    <a:pt x="4111" y="1271"/>
                    <a:pt x="4044" y="1271"/>
                    <a:pt x="4027" y="1304"/>
                  </a:cubicBezTo>
                  <a:cubicBezTo>
                    <a:pt x="4027" y="1354"/>
                    <a:pt x="4061" y="1354"/>
                    <a:pt x="4044" y="1421"/>
                  </a:cubicBezTo>
                  <a:cubicBezTo>
                    <a:pt x="4011" y="1404"/>
                    <a:pt x="4011" y="1404"/>
                    <a:pt x="3994" y="1455"/>
                  </a:cubicBezTo>
                  <a:cubicBezTo>
                    <a:pt x="3960" y="1455"/>
                    <a:pt x="3977" y="1404"/>
                    <a:pt x="3944" y="1404"/>
                  </a:cubicBezTo>
                  <a:cubicBezTo>
                    <a:pt x="3944" y="1471"/>
                    <a:pt x="3927" y="1438"/>
                    <a:pt x="3894" y="1438"/>
                  </a:cubicBezTo>
                  <a:lnTo>
                    <a:pt x="3894" y="1471"/>
                  </a:lnTo>
                  <a:cubicBezTo>
                    <a:pt x="3944" y="1455"/>
                    <a:pt x="3910" y="1488"/>
                    <a:pt x="3960" y="1521"/>
                  </a:cubicBezTo>
                  <a:cubicBezTo>
                    <a:pt x="4027" y="1438"/>
                    <a:pt x="4094" y="1521"/>
                    <a:pt x="4128" y="1438"/>
                  </a:cubicBezTo>
                  <a:cubicBezTo>
                    <a:pt x="4128" y="1471"/>
                    <a:pt x="4128" y="1505"/>
                    <a:pt x="4128" y="1521"/>
                  </a:cubicBezTo>
                  <a:cubicBezTo>
                    <a:pt x="4128" y="1538"/>
                    <a:pt x="4111" y="1555"/>
                    <a:pt x="4094" y="1538"/>
                  </a:cubicBezTo>
                  <a:cubicBezTo>
                    <a:pt x="4077" y="1605"/>
                    <a:pt x="4178" y="1605"/>
                    <a:pt x="4128" y="1638"/>
                  </a:cubicBezTo>
                  <a:cubicBezTo>
                    <a:pt x="4144" y="1689"/>
                    <a:pt x="4211" y="1588"/>
                    <a:pt x="4194" y="1689"/>
                  </a:cubicBezTo>
                  <a:cubicBezTo>
                    <a:pt x="4228" y="1655"/>
                    <a:pt x="4278" y="1689"/>
                    <a:pt x="4295" y="1672"/>
                  </a:cubicBezTo>
                  <a:cubicBezTo>
                    <a:pt x="4245" y="1705"/>
                    <a:pt x="4278" y="1789"/>
                    <a:pt x="4228" y="1789"/>
                  </a:cubicBezTo>
                  <a:cubicBezTo>
                    <a:pt x="4211" y="1839"/>
                    <a:pt x="4278" y="1789"/>
                    <a:pt x="4278" y="1822"/>
                  </a:cubicBezTo>
                  <a:cubicBezTo>
                    <a:pt x="4295" y="1822"/>
                    <a:pt x="4278" y="1772"/>
                    <a:pt x="4295" y="1755"/>
                  </a:cubicBezTo>
                  <a:cubicBezTo>
                    <a:pt x="4345" y="1805"/>
                    <a:pt x="4395" y="1705"/>
                    <a:pt x="4428" y="1722"/>
                  </a:cubicBezTo>
                  <a:cubicBezTo>
                    <a:pt x="4445" y="1722"/>
                    <a:pt x="4428" y="1638"/>
                    <a:pt x="4395" y="1638"/>
                  </a:cubicBezTo>
                  <a:cubicBezTo>
                    <a:pt x="4412" y="1638"/>
                    <a:pt x="4412" y="1638"/>
                    <a:pt x="4412" y="1622"/>
                  </a:cubicBezTo>
                  <a:cubicBezTo>
                    <a:pt x="4428" y="1622"/>
                    <a:pt x="4428" y="1622"/>
                    <a:pt x="4445" y="1622"/>
                  </a:cubicBezTo>
                  <a:cubicBezTo>
                    <a:pt x="4445" y="1622"/>
                    <a:pt x="4445" y="1622"/>
                    <a:pt x="4445" y="1622"/>
                  </a:cubicBezTo>
                  <a:cubicBezTo>
                    <a:pt x="4478" y="1705"/>
                    <a:pt x="4428" y="1739"/>
                    <a:pt x="4512" y="1755"/>
                  </a:cubicBezTo>
                  <a:cubicBezTo>
                    <a:pt x="4512" y="1722"/>
                    <a:pt x="4512" y="1705"/>
                    <a:pt x="4545" y="1705"/>
                  </a:cubicBezTo>
                  <a:cubicBezTo>
                    <a:pt x="4562" y="1722"/>
                    <a:pt x="4529" y="1739"/>
                    <a:pt x="4545" y="1755"/>
                  </a:cubicBezTo>
                  <a:cubicBezTo>
                    <a:pt x="4646" y="1739"/>
                    <a:pt x="4579" y="1655"/>
                    <a:pt x="4629" y="1588"/>
                  </a:cubicBezTo>
                  <a:cubicBezTo>
                    <a:pt x="4646" y="1588"/>
                    <a:pt x="4646" y="1572"/>
                    <a:pt x="4646" y="1572"/>
                  </a:cubicBezTo>
                  <a:cubicBezTo>
                    <a:pt x="4679" y="1555"/>
                    <a:pt x="4679" y="1505"/>
                    <a:pt x="4679" y="1471"/>
                  </a:cubicBezTo>
                  <a:cubicBezTo>
                    <a:pt x="4679" y="1471"/>
                    <a:pt x="4679" y="1471"/>
                    <a:pt x="4679" y="1471"/>
                  </a:cubicBezTo>
                  <a:cubicBezTo>
                    <a:pt x="4696" y="1438"/>
                    <a:pt x="4729" y="1438"/>
                    <a:pt x="4729" y="1388"/>
                  </a:cubicBezTo>
                  <a:cubicBezTo>
                    <a:pt x="4729" y="1388"/>
                    <a:pt x="4696" y="1388"/>
                    <a:pt x="4679" y="1388"/>
                  </a:cubicBezTo>
                  <a:cubicBezTo>
                    <a:pt x="4679" y="1388"/>
                    <a:pt x="4679" y="1371"/>
                    <a:pt x="4696" y="1354"/>
                  </a:cubicBezTo>
                  <a:cubicBezTo>
                    <a:pt x="4696" y="1304"/>
                    <a:pt x="4879" y="1187"/>
                    <a:pt x="4879" y="1154"/>
                  </a:cubicBezTo>
                  <a:lnTo>
                    <a:pt x="4879" y="1037"/>
                  </a:lnTo>
                  <a:cubicBezTo>
                    <a:pt x="4879" y="970"/>
                    <a:pt x="5163" y="987"/>
                    <a:pt x="5163" y="987"/>
                  </a:cubicBezTo>
                  <a:cubicBezTo>
                    <a:pt x="5163" y="987"/>
                    <a:pt x="5364" y="937"/>
                    <a:pt x="5431" y="903"/>
                  </a:cubicBezTo>
                  <a:cubicBezTo>
                    <a:pt x="5481" y="886"/>
                    <a:pt x="5548" y="903"/>
                    <a:pt x="5648" y="937"/>
                  </a:cubicBezTo>
                  <a:cubicBezTo>
                    <a:pt x="5748" y="970"/>
                    <a:pt x="5732" y="1087"/>
                    <a:pt x="5782" y="1137"/>
                  </a:cubicBezTo>
                  <a:cubicBezTo>
                    <a:pt x="5832" y="1187"/>
                    <a:pt x="5815" y="1120"/>
                    <a:pt x="5832" y="1054"/>
                  </a:cubicBezTo>
                  <a:cubicBezTo>
                    <a:pt x="5849" y="1003"/>
                    <a:pt x="5865" y="1003"/>
                    <a:pt x="5882" y="1003"/>
                  </a:cubicBezTo>
                  <a:cubicBezTo>
                    <a:pt x="5849" y="1070"/>
                    <a:pt x="5849" y="1171"/>
                    <a:pt x="5849" y="1254"/>
                  </a:cubicBezTo>
                  <a:cubicBezTo>
                    <a:pt x="5882" y="1237"/>
                    <a:pt x="5899" y="1221"/>
                    <a:pt x="5882" y="1204"/>
                  </a:cubicBezTo>
                  <a:cubicBezTo>
                    <a:pt x="5899" y="1204"/>
                    <a:pt x="5932" y="1187"/>
                    <a:pt x="5932" y="1221"/>
                  </a:cubicBezTo>
                  <a:cubicBezTo>
                    <a:pt x="5949" y="1221"/>
                    <a:pt x="5932" y="1187"/>
                    <a:pt x="5949" y="1187"/>
                  </a:cubicBezTo>
                  <a:cubicBezTo>
                    <a:pt x="5949" y="1171"/>
                    <a:pt x="5932" y="1171"/>
                    <a:pt x="5915" y="1171"/>
                  </a:cubicBezTo>
                  <a:cubicBezTo>
                    <a:pt x="5932" y="1154"/>
                    <a:pt x="5982" y="1120"/>
                    <a:pt x="5999" y="1137"/>
                  </a:cubicBezTo>
                  <a:cubicBezTo>
                    <a:pt x="6016" y="1204"/>
                    <a:pt x="6049" y="1221"/>
                    <a:pt x="6082" y="1254"/>
                  </a:cubicBezTo>
                  <a:cubicBezTo>
                    <a:pt x="6116" y="1204"/>
                    <a:pt x="6116" y="1204"/>
                    <a:pt x="6116" y="1137"/>
                  </a:cubicBezTo>
                  <a:cubicBezTo>
                    <a:pt x="6049" y="1137"/>
                    <a:pt x="6032" y="1070"/>
                    <a:pt x="5999" y="1037"/>
                  </a:cubicBezTo>
                  <a:cubicBezTo>
                    <a:pt x="6016" y="1070"/>
                    <a:pt x="6049" y="1104"/>
                    <a:pt x="6082" y="1120"/>
                  </a:cubicBezTo>
                  <a:cubicBezTo>
                    <a:pt x="6133" y="1137"/>
                    <a:pt x="6183" y="1120"/>
                    <a:pt x="6233" y="1104"/>
                  </a:cubicBezTo>
                  <a:cubicBezTo>
                    <a:pt x="6300" y="1104"/>
                    <a:pt x="6367" y="987"/>
                    <a:pt x="6367" y="903"/>
                  </a:cubicBezTo>
                  <a:cubicBezTo>
                    <a:pt x="6367" y="803"/>
                    <a:pt x="6417" y="770"/>
                    <a:pt x="6450" y="703"/>
                  </a:cubicBezTo>
                  <a:cubicBezTo>
                    <a:pt x="6483" y="619"/>
                    <a:pt x="6517" y="552"/>
                    <a:pt x="6517" y="552"/>
                  </a:cubicBezTo>
                  <a:lnTo>
                    <a:pt x="6467" y="485"/>
                  </a:lnTo>
                  <a:cubicBezTo>
                    <a:pt x="6483" y="469"/>
                    <a:pt x="6467" y="452"/>
                    <a:pt x="6467" y="419"/>
                  </a:cubicBezTo>
                  <a:cubicBezTo>
                    <a:pt x="6467" y="419"/>
                    <a:pt x="6467" y="452"/>
                    <a:pt x="6467" y="469"/>
                  </a:cubicBezTo>
                  <a:lnTo>
                    <a:pt x="6417" y="385"/>
                  </a:lnTo>
                  <a:cubicBezTo>
                    <a:pt x="6417" y="385"/>
                    <a:pt x="6433" y="118"/>
                    <a:pt x="6433" y="84"/>
                  </a:cubicBezTo>
                  <a:cubicBezTo>
                    <a:pt x="6433" y="68"/>
                    <a:pt x="6483" y="34"/>
                    <a:pt x="6550" y="1"/>
                  </a:cubicBezTo>
                  <a:close/>
                  <a:moveTo>
                    <a:pt x="7770" y="7219"/>
                  </a:moveTo>
                  <a:cubicBezTo>
                    <a:pt x="7787" y="7202"/>
                    <a:pt x="7803" y="7202"/>
                    <a:pt x="7803" y="7202"/>
                  </a:cubicBezTo>
                  <a:cubicBezTo>
                    <a:pt x="7820" y="7202"/>
                    <a:pt x="7820" y="7186"/>
                    <a:pt x="7820" y="7169"/>
                  </a:cubicBezTo>
                  <a:cubicBezTo>
                    <a:pt x="7787" y="7135"/>
                    <a:pt x="7753" y="7102"/>
                    <a:pt x="7720" y="7069"/>
                  </a:cubicBezTo>
                  <a:cubicBezTo>
                    <a:pt x="7737" y="7119"/>
                    <a:pt x="7753" y="7152"/>
                    <a:pt x="7753" y="7169"/>
                  </a:cubicBezTo>
                  <a:cubicBezTo>
                    <a:pt x="7770" y="7186"/>
                    <a:pt x="7770" y="7202"/>
                    <a:pt x="7770" y="7219"/>
                  </a:cubicBezTo>
                  <a:close/>
                  <a:moveTo>
                    <a:pt x="7653" y="6233"/>
                  </a:moveTo>
                  <a:cubicBezTo>
                    <a:pt x="7670" y="6233"/>
                    <a:pt x="7670" y="6250"/>
                    <a:pt x="7670" y="6250"/>
                  </a:cubicBezTo>
                  <a:cubicBezTo>
                    <a:pt x="7686" y="6150"/>
                    <a:pt x="7787" y="6267"/>
                    <a:pt x="7803" y="6250"/>
                  </a:cubicBezTo>
                  <a:cubicBezTo>
                    <a:pt x="7787" y="6250"/>
                    <a:pt x="7787" y="6233"/>
                    <a:pt x="7803" y="6233"/>
                  </a:cubicBezTo>
                  <a:cubicBezTo>
                    <a:pt x="7820" y="6233"/>
                    <a:pt x="7820" y="6250"/>
                    <a:pt x="7803" y="6267"/>
                  </a:cubicBezTo>
                  <a:cubicBezTo>
                    <a:pt x="7837" y="6267"/>
                    <a:pt x="7854" y="6267"/>
                    <a:pt x="7870" y="6267"/>
                  </a:cubicBezTo>
                  <a:cubicBezTo>
                    <a:pt x="7887" y="6267"/>
                    <a:pt x="7887" y="6250"/>
                    <a:pt x="7887" y="6233"/>
                  </a:cubicBezTo>
                  <a:lnTo>
                    <a:pt x="7887" y="6233"/>
                  </a:lnTo>
                  <a:lnTo>
                    <a:pt x="7887" y="6233"/>
                  </a:lnTo>
                  <a:cubicBezTo>
                    <a:pt x="7870" y="6166"/>
                    <a:pt x="7837" y="6217"/>
                    <a:pt x="7787" y="6200"/>
                  </a:cubicBezTo>
                  <a:cubicBezTo>
                    <a:pt x="7787" y="6150"/>
                    <a:pt x="7787" y="6083"/>
                    <a:pt x="7753" y="6116"/>
                  </a:cubicBezTo>
                  <a:cubicBezTo>
                    <a:pt x="7753" y="6066"/>
                    <a:pt x="7703" y="6066"/>
                    <a:pt x="7703" y="6033"/>
                  </a:cubicBezTo>
                  <a:cubicBezTo>
                    <a:pt x="7720" y="6033"/>
                    <a:pt x="7737" y="6049"/>
                    <a:pt x="7737" y="6033"/>
                  </a:cubicBezTo>
                  <a:cubicBezTo>
                    <a:pt x="7703" y="6016"/>
                    <a:pt x="7703" y="5999"/>
                    <a:pt x="7737" y="5983"/>
                  </a:cubicBezTo>
                  <a:cubicBezTo>
                    <a:pt x="7703" y="5966"/>
                    <a:pt x="7670" y="5949"/>
                    <a:pt x="7670" y="5899"/>
                  </a:cubicBezTo>
                  <a:cubicBezTo>
                    <a:pt x="7720" y="5882"/>
                    <a:pt x="7703" y="5782"/>
                    <a:pt x="7703" y="5765"/>
                  </a:cubicBezTo>
                  <a:cubicBezTo>
                    <a:pt x="7670" y="5765"/>
                    <a:pt x="7653" y="5782"/>
                    <a:pt x="7653" y="5782"/>
                  </a:cubicBezTo>
                  <a:cubicBezTo>
                    <a:pt x="7653" y="5799"/>
                    <a:pt x="7670" y="5849"/>
                    <a:pt x="7670" y="5966"/>
                  </a:cubicBezTo>
                  <a:cubicBezTo>
                    <a:pt x="7670" y="6083"/>
                    <a:pt x="7670" y="6166"/>
                    <a:pt x="7653" y="6233"/>
                  </a:cubicBezTo>
                  <a:close/>
                  <a:moveTo>
                    <a:pt x="7369" y="6066"/>
                  </a:moveTo>
                  <a:cubicBezTo>
                    <a:pt x="7369" y="6033"/>
                    <a:pt x="7402" y="6033"/>
                    <a:pt x="7369" y="6016"/>
                  </a:cubicBezTo>
                  <a:cubicBezTo>
                    <a:pt x="7352" y="6066"/>
                    <a:pt x="7319" y="6066"/>
                    <a:pt x="7235" y="6083"/>
                  </a:cubicBezTo>
                  <a:cubicBezTo>
                    <a:pt x="7252" y="6083"/>
                    <a:pt x="7269" y="6083"/>
                    <a:pt x="7336" y="6066"/>
                  </a:cubicBezTo>
                  <a:cubicBezTo>
                    <a:pt x="7352" y="6066"/>
                    <a:pt x="7352" y="6066"/>
                    <a:pt x="7369" y="6066"/>
                  </a:cubicBezTo>
                  <a:close/>
                  <a:moveTo>
                    <a:pt x="7085" y="5849"/>
                  </a:moveTo>
                  <a:cubicBezTo>
                    <a:pt x="7068" y="5799"/>
                    <a:pt x="7035" y="5765"/>
                    <a:pt x="7001" y="5816"/>
                  </a:cubicBezTo>
                  <a:cubicBezTo>
                    <a:pt x="7001" y="5765"/>
                    <a:pt x="6951" y="5765"/>
                    <a:pt x="6901" y="5765"/>
                  </a:cubicBezTo>
                  <a:cubicBezTo>
                    <a:pt x="6884" y="5782"/>
                    <a:pt x="6918" y="5782"/>
                    <a:pt x="6901" y="5816"/>
                  </a:cubicBezTo>
                  <a:cubicBezTo>
                    <a:pt x="6868" y="5832"/>
                    <a:pt x="6901" y="5732"/>
                    <a:pt x="6868" y="5749"/>
                  </a:cubicBezTo>
                  <a:cubicBezTo>
                    <a:pt x="6851" y="5765"/>
                    <a:pt x="6851" y="5799"/>
                    <a:pt x="6818" y="5799"/>
                  </a:cubicBezTo>
                  <a:cubicBezTo>
                    <a:pt x="6818" y="5782"/>
                    <a:pt x="6818" y="5765"/>
                    <a:pt x="6801" y="5765"/>
                  </a:cubicBezTo>
                  <a:cubicBezTo>
                    <a:pt x="6801" y="5816"/>
                    <a:pt x="6834" y="5849"/>
                    <a:pt x="6851" y="5866"/>
                  </a:cubicBezTo>
                  <a:cubicBezTo>
                    <a:pt x="6868" y="5866"/>
                    <a:pt x="6868" y="5849"/>
                    <a:pt x="6884" y="5832"/>
                  </a:cubicBezTo>
                  <a:cubicBezTo>
                    <a:pt x="6901" y="5832"/>
                    <a:pt x="6901" y="5849"/>
                    <a:pt x="6918" y="5866"/>
                  </a:cubicBezTo>
                  <a:cubicBezTo>
                    <a:pt x="6935" y="5832"/>
                    <a:pt x="6918" y="5832"/>
                    <a:pt x="6935" y="5816"/>
                  </a:cubicBezTo>
                  <a:cubicBezTo>
                    <a:pt x="6935" y="5832"/>
                    <a:pt x="6968" y="5832"/>
                    <a:pt x="6968" y="5816"/>
                  </a:cubicBezTo>
                  <a:lnTo>
                    <a:pt x="6968" y="5866"/>
                  </a:lnTo>
                  <a:lnTo>
                    <a:pt x="6918" y="5866"/>
                  </a:lnTo>
                  <a:cubicBezTo>
                    <a:pt x="6935" y="5882"/>
                    <a:pt x="6951" y="5899"/>
                    <a:pt x="6951" y="5899"/>
                  </a:cubicBezTo>
                  <a:cubicBezTo>
                    <a:pt x="7001" y="5882"/>
                    <a:pt x="7052" y="5866"/>
                    <a:pt x="7085" y="5849"/>
                  </a:cubicBezTo>
                  <a:close/>
                  <a:moveTo>
                    <a:pt x="6751" y="5932"/>
                  </a:moveTo>
                  <a:cubicBezTo>
                    <a:pt x="6751" y="5932"/>
                    <a:pt x="6751" y="5932"/>
                    <a:pt x="6751" y="5932"/>
                  </a:cubicBezTo>
                  <a:cubicBezTo>
                    <a:pt x="6717" y="5932"/>
                    <a:pt x="6701" y="5932"/>
                    <a:pt x="6684" y="5916"/>
                  </a:cubicBezTo>
                  <a:cubicBezTo>
                    <a:pt x="6684" y="5932"/>
                    <a:pt x="6717" y="5932"/>
                    <a:pt x="6751" y="5932"/>
                  </a:cubicBezTo>
                  <a:close/>
                  <a:moveTo>
                    <a:pt x="6367" y="5682"/>
                  </a:moveTo>
                  <a:cubicBezTo>
                    <a:pt x="6350" y="5648"/>
                    <a:pt x="6333" y="5632"/>
                    <a:pt x="6350" y="5615"/>
                  </a:cubicBezTo>
                  <a:cubicBezTo>
                    <a:pt x="6333" y="5615"/>
                    <a:pt x="6316" y="5615"/>
                    <a:pt x="6316" y="5615"/>
                  </a:cubicBezTo>
                  <a:cubicBezTo>
                    <a:pt x="6316" y="5632"/>
                    <a:pt x="6316" y="5648"/>
                    <a:pt x="6316" y="5665"/>
                  </a:cubicBezTo>
                  <a:cubicBezTo>
                    <a:pt x="6333" y="5665"/>
                    <a:pt x="6350" y="5665"/>
                    <a:pt x="6367" y="5682"/>
                  </a:cubicBezTo>
                  <a:close/>
                  <a:moveTo>
                    <a:pt x="6751" y="6584"/>
                  </a:moveTo>
                  <a:cubicBezTo>
                    <a:pt x="6734" y="6584"/>
                    <a:pt x="6734" y="6601"/>
                    <a:pt x="6717" y="6618"/>
                  </a:cubicBezTo>
                  <a:cubicBezTo>
                    <a:pt x="6717" y="6634"/>
                    <a:pt x="6734" y="6634"/>
                    <a:pt x="6734" y="6634"/>
                  </a:cubicBezTo>
                  <a:cubicBezTo>
                    <a:pt x="6751" y="6618"/>
                    <a:pt x="6751" y="6601"/>
                    <a:pt x="6751" y="6584"/>
                  </a:cubicBezTo>
                  <a:lnTo>
                    <a:pt x="6751" y="6584"/>
                  </a:lnTo>
                  <a:close/>
                  <a:moveTo>
                    <a:pt x="6550" y="6701"/>
                  </a:moveTo>
                  <a:cubicBezTo>
                    <a:pt x="6550" y="6684"/>
                    <a:pt x="6550" y="6668"/>
                    <a:pt x="6550" y="6651"/>
                  </a:cubicBezTo>
                  <a:cubicBezTo>
                    <a:pt x="6534" y="6668"/>
                    <a:pt x="6534" y="6684"/>
                    <a:pt x="6517" y="6701"/>
                  </a:cubicBezTo>
                  <a:close/>
                  <a:moveTo>
                    <a:pt x="6283" y="7286"/>
                  </a:moveTo>
                  <a:cubicBezTo>
                    <a:pt x="6266" y="7286"/>
                    <a:pt x="6233" y="7303"/>
                    <a:pt x="6216" y="7319"/>
                  </a:cubicBezTo>
                  <a:cubicBezTo>
                    <a:pt x="6216" y="7336"/>
                    <a:pt x="6216" y="7336"/>
                    <a:pt x="6216" y="7336"/>
                  </a:cubicBezTo>
                  <a:cubicBezTo>
                    <a:pt x="6250" y="7319"/>
                    <a:pt x="6266" y="7303"/>
                    <a:pt x="6283" y="7286"/>
                  </a:cubicBezTo>
                  <a:close/>
                  <a:moveTo>
                    <a:pt x="5698" y="7420"/>
                  </a:moveTo>
                  <a:cubicBezTo>
                    <a:pt x="5681" y="7403"/>
                    <a:pt x="5665" y="7386"/>
                    <a:pt x="5665" y="7369"/>
                  </a:cubicBezTo>
                  <a:cubicBezTo>
                    <a:pt x="5715" y="7353"/>
                    <a:pt x="5648" y="7303"/>
                    <a:pt x="5665" y="7269"/>
                  </a:cubicBezTo>
                  <a:cubicBezTo>
                    <a:pt x="5598" y="7336"/>
                    <a:pt x="5498" y="7436"/>
                    <a:pt x="5698" y="7420"/>
                  </a:cubicBezTo>
                  <a:close/>
                  <a:moveTo>
                    <a:pt x="5665" y="7252"/>
                  </a:moveTo>
                  <a:cubicBezTo>
                    <a:pt x="5681" y="7252"/>
                    <a:pt x="5698" y="7252"/>
                    <a:pt x="5698" y="7236"/>
                  </a:cubicBezTo>
                  <a:cubicBezTo>
                    <a:pt x="5681" y="7236"/>
                    <a:pt x="5681" y="7236"/>
                    <a:pt x="5681" y="7236"/>
                  </a:cubicBezTo>
                  <a:cubicBezTo>
                    <a:pt x="5665" y="7236"/>
                    <a:pt x="5665" y="7252"/>
                    <a:pt x="5665" y="7252"/>
                  </a:cubicBezTo>
                  <a:close/>
                  <a:moveTo>
                    <a:pt x="5564" y="8706"/>
                  </a:moveTo>
                  <a:cubicBezTo>
                    <a:pt x="5548" y="8673"/>
                    <a:pt x="5498" y="8673"/>
                    <a:pt x="5514" y="8606"/>
                  </a:cubicBezTo>
                  <a:cubicBezTo>
                    <a:pt x="5514" y="8623"/>
                    <a:pt x="5514" y="8623"/>
                    <a:pt x="5498" y="8639"/>
                  </a:cubicBezTo>
                  <a:cubicBezTo>
                    <a:pt x="5514" y="8673"/>
                    <a:pt x="5531" y="8689"/>
                    <a:pt x="5514" y="8723"/>
                  </a:cubicBezTo>
                  <a:cubicBezTo>
                    <a:pt x="5531" y="8740"/>
                    <a:pt x="5548" y="8706"/>
                    <a:pt x="5548" y="8723"/>
                  </a:cubicBezTo>
                  <a:close/>
                  <a:moveTo>
                    <a:pt x="5531" y="8740"/>
                  </a:moveTo>
                  <a:cubicBezTo>
                    <a:pt x="5514" y="8740"/>
                    <a:pt x="5498" y="8706"/>
                    <a:pt x="5498" y="8740"/>
                  </a:cubicBezTo>
                  <a:cubicBezTo>
                    <a:pt x="5514" y="8740"/>
                    <a:pt x="5514" y="8756"/>
                    <a:pt x="5514" y="8773"/>
                  </a:cubicBezTo>
                  <a:cubicBezTo>
                    <a:pt x="5514" y="8756"/>
                    <a:pt x="5514" y="8756"/>
                    <a:pt x="5531" y="8740"/>
                  </a:cubicBezTo>
                  <a:close/>
                  <a:moveTo>
                    <a:pt x="5431" y="9024"/>
                  </a:moveTo>
                  <a:cubicBezTo>
                    <a:pt x="5431" y="9024"/>
                    <a:pt x="5431" y="9024"/>
                    <a:pt x="5414" y="9024"/>
                  </a:cubicBezTo>
                  <a:cubicBezTo>
                    <a:pt x="5414" y="9024"/>
                    <a:pt x="5431" y="9024"/>
                    <a:pt x="5431" y="9024"/>
                  </a:cubicBezTo>
                  <a:cubicBezTo>
                    <a:pt x="5414" y="9040"/>
                    <a:pt x="5397" y="9040"/>
                    <a:pt x="5397" y="9074"/>
                  </a:cubicBezTo>
                  <a:cubicBezTo>
                    <a:pt x="5397" y="9057"/>
                    <a:pt x="5381" y="9057"/>
                    <a:pt x="5347" y="9057"/>
                  </a:cubicBezTo>
                  <a:cubicBezTo>
                    <a:pt x="5381" y="9090"/>
                    <a:pt x="5414" y="9124"/>
                    <a:pt x="5397" y="9174"/>
                  </a:cubicBezTo>
                  <a:cubicBezTo>
                    <a:pt x="5414" y="9174"/>
                    <a:pt x="5431" y="9157"/>
                    <a:pt x="5431" y="9141"/>
                  </a:cubicBezTo>
                  <a:cubicBezTo>
                    <a:pt x="5431" y="9124"/>
                    <a:pt x="5431" y="9124"/>
                    <a:pt x="5431" y="9107"/>
                  </a:cubicBezTo>
                  <a:cubicBezTo>
                    <a:pt x="5431" y="9090"/>
                    <a:pt x="5431" y="9057"/>
                    <a:pt x="5431" y="9040"/>
                  </a:cubicBezTo>
                  <a:close/>
                  <a:moveTo>
                    <a:pt x="5397" y="10126"/>
                  </a:moveTo>
                  <a:lnTo>
                    <a:pt x="5397" y="10126"/>
                  </a:lnTo>
                  <a:cubicBezTo>
                    <a:pt x="5397" y="10126"/>
                    <a:pt x="5414" y="10110"/>
                    <a:pt x="5431" y="10093"/>
                  </a:cubicBezTo>
                  <a:cubicBezTo>
                    <a:pt x="5414" y="10093"/>
                    <a:pt x="5381" y="10093"/>
                    <a:pt x="5364" y="10093"/>
                  </a:cubicBezTo>
                  <a:cubicBezTo>
                    <a:pt x="5381" y="10093"/>
                    <a:pt x="5364" y="10026"/>
                    <a:pt x="5381" y="10009"/>
                  </a:cubicBezTo>
                  <a:lnTo>
                    <a:pt x="5364" y="10009"/>
                  </a:lnTo>
                  <a:cubicBezTo>
                    <a:pt x="5347" y="10059"/>
                    <a:pt x="5297" y="10093"/>
                    <a:pt x="5264" y="10059"/>
                  </a:cubicBezTo>
                  <a:cubicBezTo>
                    <a:pt x="5264" y="10076"/>
                    <a:pt x="5264" y="10093"/>
                    <a:pt x="5264" y="10093"/>
                  </a:cubicBezTo>
                  <a:cubicBezTo>
                    <a:pt x="5280" y="10093"/>
                    <a:pt x="5297" y="10110"/>
                    <a:pt x="5280" y="10143"/>
                  </a:cubicBezTo>
                  <a:cubicBezTo>
                    <a:pt x="5280" y="10143"/>
                    <a:pt x="5280" y="10143"/>
                    <a:pt x="5264" y="10143"/>
                  </a:cubicBezTo>
                  <a:cubicBezTo>
                    <a:pt x="5264" y="10160"/>
                    <a:pt x="5247" y="10160"/>
                    <a:pt x="5247" y="10176"/>
                  </a:cubicBezTo>
                  <a:lnTo>
                    <a:pt x="5247" y="10176"/>
                  </a:lnTo>
                  <a:lnTo>
                    <a:pt x="5247" y="10176"/>
                  </a:lnTo>
                  <a:lnTo>
                    <a:pt x="5247" y="10176"/>
                  </a:lnTo>
                  <a:lnTo>
                    <a:pt x="5247" y="10176"/>
                  </a:lnTo>
                  <a:lnTo>
                    <a:pt x="5247" y="10176"/>
                  </a:lnTo>
                  <a:cubicBezTo>
                    <a:pt x="5297" y="10160"/>
                    <a:pt x="5347" y="10143"/>
                    <a:pt x="5397" y="10126"/>
                  </a:cubicBezTo>
                  <a:close/>
                  <a:moveTo>
                    <a:pt x="4746" y="10444"/>
                  </a:moveTo>
                  <a:cubicBezTo>
                    <a:pt x="4746" y="10410"/>
                    <a:pt x="4712" y="10410"/>
                    <a:pt x="4696" y="10394"/>
                  </a:cubicBezTo>
                  <a:cubicBezTo>
                    <a:pt x="4696" y="10394"/>
                    <a:pt x="4696" y="10394"/>
                    <a:pt x="4696" y="10394"/>
                  </a:cubicBezTo>
                  <a:cubicBezTo>
                    <a:pt x="4679" y="10377"/>
                    <a:pt x="4679" y="10360"/>
                    <a:pt x="4662" y="10360"/>
                  </a:cubicBezTo>
                  <a:cubicBezTo>
                    <a:pt x="4662" y="10360"/>
                    <a:pt x="4646" y="10377"/>
                    <a:pt x="4646" y="10394"/>
                  </a:cubicBezTo>
                  <a:cubicBezTo>
                    <a:pt x="4646" y="10394"/>
                    <a:pt x="4629" y="10394"/>
                    <a:pt x="4629" y="10410"/>
                  </a:cubicBezTo>
                  <a:lnTo>
                    <a:pt x="4629" y="10410"/>
                  </a:lnTo>
                  <a:cubicBezTo>
                    <a:pt x="4629" y="10410"/>
                    <a:pt x="4612" y="10410"/>
                    <a:pt x="4612" y="10410"/>
                  </a:cubicBezTo>
                  <a:cubicBezTo>
                    <a:pt x="4579" y="10427"/>
                    <a:pt x="4545" y="10444"/>
                    <a:pt x="4579" y="10477"/>
                  </a:cubicBezTo>
                  <a:cubicBezTo>
                    <a:pt x="4579" y="10494"/>
                    <a:pt x="4579" y="10494"/>
                    <a:pt x="4579" y="10494"/>
                  </a:cubicBezTo>
                  <a:cubicBezTo>
                    <a:pt x="4612" y="10494"/>
                    <a:pt x="4646" y="10477"/>
                    <a:pt x="4662" y="10460"/>
                  </a:cubicBezTo>
                  <a:cubicBezTo>
                    <a:pt x="4679" y="10460"/>
                    <a:pt x="4679" y="10444"/>
                    <a:pt x="4696" y="10427"/>
                  </a:cubicBezTo>
                  <a:cubicBezTo>
                    <a:pt x="4696" y="10444"/>
                    <a:pt x="4712" y="10444"/>
                    <a:pt x="4729" y="10444"/>
                  </a:cubicBezTo>
                  <a:close/>
                  <a:moveTo>
                    <a:pt x="4545" y="10511"/>
                  </a:moveTo>
                  <a:lnTo>
                    <a:pt x="4529" y="10511"/>
                  </a:lnTo>
                  <a:cubicBezTo>
                    <a:pt x="4529" y="10511"/>
                    <a:pt x="4529" y="10494"/>
                    <a:pt x="4529" y="10494"/>
                  </a:cubicBezTo>
                  <a:cubicBezTo>
                    <a:pt x="4545" y="10494"/>
                    <a:pt x="4545" y="10511"/>
                    <a:pt x="4545" y="10511"/>
                  </a:cubicBezTo>
                  <a:close/>
                  <a:moveTo>
                    <a:pt x="4478" y="10527"/>
                  </a:moveTo>
                  <a:cubicBezTo>
                    <a:pt x="4478" y="10494"/>
                    <a:pt x="4512" y="10477"/>
                    <a:pt x="4495" y="10427"/>
                  </a:cubicBezTo>
                  <a:cubicBezTo>
                    <a:pt x="4462" y="10427"/>
                    <a:pt x="4495" y="10394"/>
                    <a:pt x="4445" y="10377"/>
                  </a:cubicBezTo>
                  <a:cubicBezTo>
                    <a:pt x="4445" y="10410"/>
                    <a:pt x="4428" y="10394"/>
                    <a:pt x="4412" y="10394"/>
                  </a:cubicBezTo>
                  <a:cubicBezTo>
                    <a:pt x="4412" y="10394"/>
                    <a:pt x="4395" y="10410"/>
                    <a:pt x="4395" y="10410"/>
                  </a:cubicBezTo>
                  <a:cubicBezTo>
                    <a:pt x="4378" y="10410"/>
                    <a:pt x="4395" y="10394"/>
                    <a:pt x="4378" y="10394"/>
                  </a:cubicBezTo>
                  <a:cubicBezTo>
                    <a:pt x="4395" y="10377"/>
                    <a:pt x="4395" y="10344"/>
                    <a:pt x="4412" y="10327"/>
                  </a:cubicBezTo>
                  <a:cubicBezTo>
                    <a:pt x="4412" y="10327"/>
                    <a:pt x="4395" y="10327"/>
                    <a:pt x="4395" y="10327"/>
                  </a:cubicBezTo>
                  <a:cubicBezTo>
                    <a:pt x="4395" y="10344"/>
                    <a:pt x="4395" y="10344"/>
                    <a:pt x="4395" y="10344"/>
                  </a:cubicBezTo>
                  <a:cubicBezTo>
                    <a:pt x="4378" y="10360"/>
                    <a:pt x="4345" y="10394"/>
                    <a:pt x="4361" y="10477"/>
                  </a:cubicBezTo>
                  <a:cubicBezTo>
                    <a:pt x="4328" y="10477"/>
                    <a:pt x="4311" y="10477"/>
                    <a:pt x="4311" y="10494"/>
                  </a:cubicBezTo>
                  <a:cubicBezTo>
                    <a:pt x="4328" y="10511"/>
                    <a:pt x="4328" y="10527"/>
                    <a:pt x="4345" y="10544"/>
                  </a:cubicBezTo>
                  <a:cubicBezTo>
                    <a:pt x="4361" y="10544"/>
                    <a:pt x="4378" y="10544"/>
                    <a:pt x="4395" y="10544"/>
                  </a:cubicBezTo>
                  <a:cubicBezTo>
                    <a:pt x="4395" y="10527"/>
                    <a:pt x="4395" y="10527"/>
                    <a:pt x="4395" y="10527"/>
                  </a:cubicBezTo>
                  <a:cubicBezTo>
                    <a:pt x="4395" y="10527"/>
                    <a:pt x="4395" y="10527"/>
                    <a:pt x="4395" y="10544"/>
                  </a:cubicBezTo>
                  <a:cubicBezTo>
                    <a:pt x="4428" y="10527"/>
                    <a:pt x="4445" y="10527"/>
                    <a:pt x="4478" y="10527"/>
                  </a:cubicBezTo>
                  <a:close/>
                  <a:moveTo>
                    <a:pt x="3977" y="10628"/>
                  </a:moveTo>
                  <a:cubicBezTo>
                    <a:pt x="3977" y="10611"/>
                    <a:pt x="3994" y="10594"/>
                    <a:pt x="3994" y="10561"/>
                  </a:cubicBezTo>
                  <a:cubicBezTo>
                    <a:pt x="3977" y="10544"/>
                    <a:pt x="3977" y="10544"/>
                    <a:pt x="3960" y="10544"/>
                  </a:cubicBezTo>
                  <a:cubicBezTo>
                    <a:pt x="3960" y="10544"/>
                    <a:pt x="3944" y="10544"/>
                    <a:pt x="3944" y="10544"/>
                  </a:cubicBezTo>
                  <a:lnTo>
                    <a:pt x="3944" y="10527"/>
                  </a:lnTo>
                  <a:cubicBezTo>
                    <a:pt x="3927" y="10527"/>
                    <a:pt x="3927" y="10511"/>
                    <a:pt x="3910" y="10494"/>
                  </a:cubicBezTo>
                  <a:lnTo>
                    <a:pt x="3910" y="10494"/>
                  </a:lnTo>
                  <a:cubicBezTo>
                    <a:pt x="3910" y="10527"/>
                    <a:pt x="3894" y="10544"/>
                    <a:pt x="3894" y="10561"/>
                  </a:cubicBezTo>
                  <a:cubicBezTo>
                    <a:pt x="3877" y="10544"/>
                    <a:pt x="3860" y="10511"/>
                    <a:pt x="3844" y="10511"/>
                  </a:cubicBezTo>
                  <a:cubicBezTo>
                    <a:pt x="3844" y="10527"/>
                    <a:pt x="3844" y="10527"/>
                    <a:pt x="3844" y="10527"/>
                  </a:cubicBezTo>
                  <a:cubicBezTo>
                    <a:pt x="3827" y="10527"/>
                    <a:pt x="3827" y="10527"/>
                    <a:pt x="3827" y="10527"/>
                  </a:cubicBezTo>
                  <a:lnTo>
                    <a:pt x="3827" y="10527"/>
                  </a:lnTo>
                  <a:cubicBezTo>
                    <a:pt x="3844" y="10544"/>
                    <a:pt x="3910" y="10628"/>
                    <a:pt x="3877" y="10561"/>
                  </a:cubicBezTo>
                  <a:cubicBezTo>
                    <a:pt x="3910" y="10561"/>
                    <a:pt x="3910" y="10594"/>
                    <a:pt x="3927" y="10594"/>
                  </a:cubicBezTo>
                  <a:cubicBezTo>
                    <a:pt x="3927" y="10611"/>
                    <a:pt x="3944" y="10611"/>
                    <a:pt x="3927" y="10644"/>
                  </a:cubicBezTo>
                  <a:cubicBezTo>
                    <a:pt x="3944" y="10644"/>
                    <a:pt x="3944" y="10644"/>
                    <a:pt x="3944" y="10644"/>
                  </a:cubicBezTo>
                  <a:cubicBezTo>
                    <a:pt x="3960" y="10628"/>
                    <a:pt x="3960" y="10628"/>
                    <a:pt x="3977" y="10628"/>
                  </a:cubicBezTo>
                  <a:close/>
                  <a:moveTo>
                    <a:pt x="3877" y="10661"/>
                  </a:moveTo>
                  <a:cubicBezTo>
                    <a:pt x="3860" y="10661"/>
                    <a:pt x="3844" y="10678"/>
                    <a:pt x="3827" y="10678"/>
                  </a:cubicBezTo>
                  <a:cubicBezTo>
                    <a:pt x="3844" y="10678"/>
                    <a:pt x="3844" y="10661"/>
                    <a:pt x="3860" y="10644"/>
                  </a:cubicBezTo>
                  <a:lnTo>
                    <a:pt x="3860" y="10644"/>
                  </a:lnTo>
                  <a:cubicBezTo>
                    <a:pt x="3877" y="10644"/>
                    <a:pt x="3877" y="10644"/>
                    <a:pt x="3877" y="10644"/>
                  </a:cubicBezTo>
                  <a:cubicBezTo>
                    <a:pt x="3877" y="10661"/>
                    <a:pt x="3877" y="10661"/>
                    <a:pt x="3877" y="10661"/>
                  </a:cubicBezTo>
                  <a:close/>
                  <a:moveTo>
                    <a:pt x="3810" y="10694"/>
                  </a:moveTo>
                  <a:lnTo>
                    <a:pt x="3793" y="10694"/>
                  </a:lnTo>
                  <a:cubicBezTo>
                    <a:pt x="3793" y="10678"/>
                    <a:pt x="3793" y="10678"/>
                    <a:pt x="3777" y="10661"/>
                  </a:cubicBezTo>
                  <a:cubicBezTo>
                    <a:pt x="3793" y="10661"/>
                    <a:pt x="3793" y="10661"/>
                    <a:pt x="3793" y="10644"/>
                  </a:cubicBezTo>
                  <a:cubicBezTo>
                    <a:pt x="3810" y="10661"/>
                    <a:pt x="3793" y="10678"/>
                    <a:pt x="3810" y="10694"/>
                  </a:cubicBezTo>
                  <a:close/>
                  <a:moveTo>
                    <a:pt x="3593" y="10644"/>
                  </a:moveTo>
                  <a:cubicBezTo>
                    <a:pt x="3610" y="10611"/>
                    <a:pt x="3626" y="10594"/>
                    <a:pt x="3643" y="10594"/>
                  </a:cubicBezTo>
                  <a:cubicBezTo>
                    <a:pt x="3610" y="10577"/>
                    <a:pt x="3643" y="10527"/>
                    <a:pt x="3643" y="10494"/>
                  </a:cubicBezTo>
                  <a:cubicBezTo>
                    <a:pt x="3610" y="10544"/>
                    <a:pt x="3576" y="10410"/>
                    <a:pt x="3543" y="10460"/>
                  </a:cubicBezTo>
                  <a:cubicBezTo>
                    <a:pt x="3559" y="10477"/>
                    <a:pt x="3543" y="10477"/>
                    <a:pt x="3576" y="10494"/>
                  </a:cubicBezTo>
                  <a:cubicBezTo>
                    <a:pt x="3543" y="10477"/>
                    <a:pt x="3526" y="10544"/>
                    <a:pt x="3526" y="10494"/>
                  </a:cubicBezTo>
                  <a:cubicBezTo>
                    <a:pt x="3543" y="10494"/>
                    <a:pt x="3543" y="10460"/>
                    <a:pt x="3526" y="10460"/>
                  </a:cubicBezTo>
                  <a:cubicBezTo>
                    <a:pt x="3493" y="10477"/>
                    <a:pt x="3459" y="10477"/>
                    <a:pt x="3426" y="10511"/>
                  </a:cubicBezTo>
                  <a:cubicBezTo>
                    <a:pt x="3426" y="10511"/>
                    <a:pt x="3426" y="10511"/>
                    <a:pt x="3426" y="10511"/>
                  </a:cubicBezTo>
                  <a:cubicBezTo>
                    <a:pt x="3426" y="10511"/>
                    <a:pt x="3426" y="10511"/>
                    <a:pt x="3426" y="10511"/>
                  </a:cubicBezTo>
                  <a:lnTo>
                    <a:pt x="3476" y="10561"/>
                  </a:lnTo>
                  <a:lnTo>
                    <a:pt x="3476" y="10561"/>
                  </a:lnTo>
                  <a:cubicBezTo>
                    <a:pt x="3509" y="10527"/>
                    <a:pt x="3526" y="10561"/>
                    <a:pt x="3576" y="10544"/>
                  </a:cubicBezTo>
                  <a:cubicBezTo>
                    <a:pt x="3576" y="10577"/>
                    <a:pt x="3526" y="10577"/>
                    <a:pt x="3493" y="10561"/>
                  </a:cubicBezTo>
                  <a:lnTo>
                    <a:pt x="3509" y="10577"/>
                  </a:lnTo>
                  <a:cubicBezTo>
                    <a:pt x="3543" y="10577"/>
                    <a:pt x="3559" y="10577"/>
                    <a:pt x="3576" y="10577"/>
                  </a:cubicBezTo>
                  <a:cubicBezTo>
                    <a:pt x="3543" y="10577"/>
                    <a:pt x="3543" y="10577"/>
                    <a:pt x="3543" y="10594"/>
                  </a:cubicBezTo>
                  <a:lnTo>
                    <a:pt x="3559" y="10611"/>
                  </a:lnTo>
                  <a:cubicBezTo>
                    <a:pt x="3559" y="10611"/>
                    <a:pt x="3559" y="10594"/>
                    <a:pt x="3559" y="10594"/>
                  </a:cubicBezTo>
                  <a:cubicBezTo>
                    <a:pt x="3576" y="10594"/>
                    <a:pt x="3576" y="10594"/>
                    <a:pt x="3593" y="10577"/>
                  </a:cubicBezTo>
                  <a:cubicBezTo>
                    <a:pt x="3593" y="10594"/>
                    <a:pt x="3593" y="10628"/>
                    <a:pt x="3593" y="10644"/>
                  </a:cubicBezTo>
                  <a:close/>
                  <a:moveTo>
                    <a:pt x="3175" y="10327"/>
                  </a:moveTo>
                  <a:cubicBezTo>
                    <a:pt x="3175" y="10327"/>
                    <a:pt x="3175" y="10310"/>
                    <a:pt x="3192" y="10310"/>
                  </a:cubicBezTo>
                  <a:cubicBezTo>
                    <a:pt x="3175" y="10277"/>
                    <a:pt x="3175" y="10310"/>
                    <a:pt x="3158" y="10310"/>
                  </a:cubicBezTo>
                  <a:cubicBezTo>
                    <a:pt x="3158" y="10293"/>
                    <a:pt x="3158" y="10260"/>
                    <a:pt x="3158" y="10243"/>
                  </a:cubicBezTo>
                  <a:cubicBezTo>
                    <a:pt x="3142" y="10227"/>
                    <a:pt x="3158" y="10176"/>
                    <a:pt x="3125" y="10176"/>
                  </a:cubicBezTo>
                  <a:cubicBezTo>
                    <a:pt x="3125" y="10227"/>
                    <a:pt x="3108" y="10243"/>
                    <a:pt x="3092" y="10260"/>
                  </a:cubicBezTo>
                  <a:close/>
                  <a:moveTo>
                    <a:pt x="803" y="8088"/>
                  </a:moveTo>
                  <a:cubicBezTo>
                    <a:pt x="803" y="8088"/>
                    <a:pt x="803" y="8088"/>
                    <a:pt x="803" y="8071"/>
                  </a:cubicBezTo>
                  <a:close/>
                  <a:moveTo>
                    <a:pt x="752" y="7988"/>
                  </a:moveTo>
                  <a:cubicBezTo>
                    <a:pt x="736" y="7988"/>
                    <a:pt x="736" y="7971"/>
                    <a:pt x="752" y="7954"/>
                  </a:cubicBezTo>
                  <a:cubicBezTo>
                    <a:pt x="719" y="7954"/>
                    <a:pt x="719" y="7971"/>
                    <a:pt x="702" y="7971"/>
                  </a:cubicBezTo>
                  <a:close/>
                  <a:moveTo>
                    <a:pt x="652" y="7971"/>
                  </a:moveTo>
                  <a:cubicBezTo>
                    <a:pt x="669" y="7937"/>
                    <a:pt x="652" y="7921"/>
                    <a:pt x="652" y="7887"/>
                  </a:cubicBezTo>
                  <a:cubicBezTo>
                    <a:pt x="619" y="7887"/>
                    <a:pt x="602" y="7904"/>
                    <a:pt x="602" y="7921"/>
                  </a:cubicBezTo>
                  <a:cubicBezTo>
                    <a:pt x="569" y="7904"/>
                    <a:pt x="619" y="7887"/>
                    <a:pt x="619" y="7871"/>
                  </a:cubicBezTo>
                  <a:cubicBezTo>
                    <a:pt x="552" y="7821"/>
                    <a:pt x="502" y="7770"/>
                    <a:pt x="418" y="7821"/>
                  </a:cubicBezTo>
                  <a:cubicBezTo>
                    <a:pt x="385" y="7821"/>
                    <a:pt x="435" y="7854"/>
                    <a:pt x="418" y="7887"/>
                  </a:cubicBezTo>
                  <a:cubicBezTo>
                    <a:pt x="385" y="7887"/>
                    <a:pt x="402" y="7854"/>
                    <a:pt x="402" y="7837"/>
                  </a:cubicBezTo>
                  <a:cubicBezTo>
                    <a:pt x="385" y="7854"/>
                    <a:pt x="368" y="7854"/>
                    <a:pt x="351" y="7854"/>
                  </a:cubicBezTo>
                  <a:lnTo>
                    <a:pt x="368" y="7871"/>
                  </a:lnTo>
                  <a:cubicBezTo>
                    <a:pt x="368" y="7871"/>
                    <a:pt x="385" y="7871"/>
                    <a:pt x="368" y="7887"/>
                  </a:cubicBezTo>
                  <a:lnTo>
                    <a:pt x="385" y="7904"/>
                  </a:lnTo>
                  <a:cubicBezTo>
                    <a:pt x="402" y="7904"/>
                    <a:pt x="402" y="7887"/>
                    <a:pt x="402" y="7887"/>
                  </a:cubicBezTo>
                  <a:lnTo>
                    <a:pt x="402" y="7904"/>
                  </a:lnTo>
                  <a:lnTo>
                    <a:pt x="418" y="7921"/>
                  </a:lnTo>
                  <a:lnTo>
                    <a:pt x="519" y="7937"/>
                  </a:lnTo>
                  <a:cubicBezTo>
                    <a:pt x="535" y="7921"/>
                    <a:pt x="535" y="7904"/>
                    <a:pt x="569" y="7887"/>
                  </a:cubicBezTo>
                  <a:cubicBezTo>
                    <a:pt x="569" y="7904"/>
                    <a:pt x="585" y="7937"/>
                    <a:pt x="602" y="7954"/>
                  </a:cubicBezTo>
                  <a:close/>
                  <a:moveTo>
                    <a:pt x="251" y="7720"/>
                  </a:moveTo>
                  <a:cubicBezTo>
                    <a:pt x="251" y="7720"/>
                    <a:pt x="251" y="7720"/>
                    <a:pt x="251" y="7704"/>
                  </a:cubicBezTo>
                  <a:cubicBezTo>
                    <a:pt x="251" y="7720"/>
                    <a:pt x="251" y="7720"/>
                    <a:pt x="268" y="7720"/>
                  </a:cubicBezTo>
                  <a:lnTo>
                    <a:pt x="268" y="7704"/>
                  </a:lnTo>
                  <a:cubicBezTo>
                    <a:pt x="285" y="7687"/>
                    <a:pt x="285" y="7653"/>
                    <a:pt x="285" y="7620"/>
                  </a:cubicBezTo>
                  <a:cubicBezTo>
                    <a:pt x="251" y="7620"/>
                    <a:pt x="251" y="7653"/>
                    <a:pt x="218" y="7653"/>
                  </a:cubicBezTo>
                  <a:cubicBezTo>
                    <a:pt x="218" y="7687"/>
                    <a:pt x="268" y="7670"/>
                    <a:pt x="268" y="7704"/>
                  </a:cubicBezTo>
                  <a:cubicBezTo>
                    <a:pt x="268" y="7704"/>
                    <a:pt x="251" y="7704"/>
                    <a:pt x="251" y="7704"/>
                  </a:cubicBezTo>
                  <a:cubicBezTo>
                    <a:pt x="234" y="7704"/>
                    <a:pt x="234" y="7687"/>
                    <a:pt x="218" y="7687"/>
                  </a:cubicBezTo>
                  <a:close/>
                  <a:moveTo>
                    <a:pt x="201" y="7620"/>
                  </a:moveTo>
                  <a:cubicBezTo>
                    <a:pt x="201" y="7620"/>
                    <a:pt x="201" y="7620"/>
                    <a:pt x="201" y="7603"/>
                  </a:cubicBezTo>
                  <a:close/>
                  <a:moveTo>
                    <a:pt x="218" y="7286"/>
                  </a:moveTo>
                  <a:cubicBezTo>
                    <a:pt x="234" y="7286"/>
                    <a:pt x="234" y="7286"/>
                    <a:pt x="234" y="7286"/>
                  </a:cubicBezTo>
                  <a:cubicBezTo>
                    <a:pt x="234" y="7269"/>
                    <a:pt x="234" y="7269"/>
                    <a:pt x="234" y="7269"/>
                  </a:cubicBezTo>
                  <a:close/>
                  <a:moveTo>
                    <a:pt x="2858" y="5648"/>
                  </a:moveTo>
                  <a:cubicBezTo>
                    <a:pt x="2858" y="5665"/>
                    <a:pt x="2858" y="5665"/>
                    <a:pt x="2874" y="5665"/>
                  </a:cubicBezTo>
                  <a:lnTo>
                    <a:pt x="2874" y="5648"/>
                  </a:lnTo>
                  <a:cubicBezTo>
                    <a:pt x="2874" y="5648"/>
                    <a:pt x="2858" y="5648"/>
                    <a:pt x="2858" y="5648"/>
                  </a:cubicBezTo>
                  <a:close/>
                  <a:moveTo>
                    <a:pt x="4963" y="3944"/>
                  </a:moveTo>
                  <a:cubicBezTo>
                    <a:pt x="4963" y="3944"/>
                    <a:pt x="4963" y="3944"/>
                    <a:pt x="4946" y="3927"/>
                  </a:cubicBezTo>
                  <a:cubicBezTo>
                    <a:pt x="4963" y="3944"/>
                    <a:pt x="4963" y="3944"/>
                    <a:pt x="4946" y="3961"/>
                  </a:cubicBezTo>
                  <a:close/>
                  <a:moveTo>
                    <a:pt x="4696" y="4161"/>
                  </a:moveTo>
                  <a:cubicBezTo>
                    <a:pt x="4696" y="4145"/>
                    <a:pt x="4679" y="4145"/>
                    <a:pt x="4679" y="4145"/>
                  </a:cubicBezTo>
                  <a:cubicBezTo>
                    <a:pt x="4662" y="4145"/>
                    <a:pt x="4662" y="4145"/>
                    <a:pt x="4662" y="4161"/>
                  </a:cubicBezTo>
                  <a:cubicBezTo>
                    <a:pt x="4662" y="4161"/>
                    <a:pt x="4679" y="4161"/>
                    <a:pt x="4696" y="4161"/>
                  </a:cubicBezTo>
                  <a:close/>
                  <a:moveTo>
                    <a:pt x="4646" y="4095"/>
                  </a:moveTo>
                  <a:cubicBezTo>
                    <a:pt x="4646" y="4095"/>
                    <a:pt x="4662" y="4095"/>
                    <a:pt x="4679" y="4111"/>
                  </a:cubicBezTo>
                  <a:cubicBezTo>
                    <a:pt x="4662" y="4095"/>
                    <a:pt x="4662" y="4078"/>
                    <a:pt x="4646" y="4078"/>
                  </a:cubicBezTo>
                  <a:cubicBezTo>
                    <a:pt x="4646" y="4078"/>
                    <a:pt x="4712" y="4078"/>
                    <a:pt x="4712" y="4078"/>
                  </a:cubicBezTo>
                  <a:cubicBezTo>
                    <a:pt x="4746" y="4044"/>
                    <a:pt x="4729" y="3994"/>
                    <a:pt x="4696" y="3911"/>
                  </a:cubicBezTo>
                  <a:cubicBezTo>
                    <a:pt x="4662" y="3961"/>
                    <a:pt x="4679" y="3894"/>
                    <a:pt x="4646" y="3894"/>
                  </a:cubicBezTo>
                  <a:cubicBezTo>
                    <a:pt x="4646" y="3861"/>
                    <a:pt x="4679" y="3927"/>
                    <a:pt x="4696" y="3894"/>
                  </a:cubicBezTo>
                  <a:cubicBezTo>
                    <a:pt x="4712" y="3844"/>
                    <a:pt x="4662" y="3844"/>
                    <a:pt x="4662" y="3810"/>
                  </a:cubicBezTo>
                  <a:cubicBezTo>
                    <a:pt x="4646" y="3861"/>
                    <a:pt x="4612" y="3877"/>
                    <a:pt x="4595" y="3911"/>
                  </a:cubicBezTo>
                  <a:cubicBezTo>
                    <a:pt x="4545" y="3894"/>
                    <a:pt x="4545" y="3944"/>
                    <a:pt x="4512" y="3894"/>
                  </a:cubicBezTo>
                  <a:cubicBezTo>
                    <a:pt x="4512" y="3927"/>
                    <a:pt x="4495" y="3944"/>
                    <a:pt x="4495" y="3927"/>
                  </a:cubicBezTo>
                  <a:cubicBezTo>
                    <a:pt x="4462" y="3944"/>
                    <a:pt x="4495" y="3961"/>
                    <a:pt x="4495" y="3978"/>
                  </a:cubicBezTo>
                  <a:lnTo>
                    <a:pt x="4495" y="3978"/>
                  </a:lnTo>
                  <a:cubicBezTo>
                    <a:pt x="4512" y="3978"/>
                    <a:pt x="4512" y="3978"/>
                    <a:pt x="4529" y="3978"/>
                  </a:cubicBezTo>
                  <a:cubicBezTo>
                    <a:pt x="4579" y="3994"/>
                    <a:pt x="4629" y="3994"/>
                    <a:pt x="4646" y="4028"/>
                  </a:cubicBezTo>
                  <a:cubicBezTo>
                    <a:pt x="4646" y="4044"/>
                    <a:pt x="4646" y="4078"/>
                    <a:pt x="4646" y="4095"/>
                  </a:cubicBezTo>
                  <a:close/>
                  <a:moveTo>
                    <a:pt x="4378" y="4211"/>
                  </a:moveTo>
                  <a:cubicBezTo>
                    <a:pt x="4361" y="4211"/>
                    <a:pt x="4328" y="4211"/>
                    <a:pt x="4295" y="4195"/>
                  </a:cubicBezTo>
                  <a:cubicBezTo>
                    <a:pt x="4295" y="4211"/>
                    <a:pt x="4295" y="4211"/>
                    <a:pt x="4278" y="4228"/>
                  </a:cubicBezTo>
                  <a:lnTo>
                    <a:pt x="4278" y="4228"/>
                  </a:lnTo>
                  <a:cubicBezTo>
                    <a:pt x="4295" y="4228"/>
                    <a:pt x="4345" y="4245"/>
                    <a:pt x="4378" y="4211"/>
                  </a:cubicBezTo>
                  <a:close/>
                  <a:moveTo>
                    <a:pt x="2991" y="4729"/>
                  </a:moveTo>
                  <a:cubicBezTo>
                    <a:pt x="3008" y="4729"/>
                    <a:pt x="3008" y="4746"/>
                    <a:pt x="2991" y="4746"/>
                  </a:cubicBezTo>
                  <a:cubicBezTo>
                    <a:pt x="3025" y="4746"/>
                    <a:pt x="3025" y="4763"/>
                    <a:pt x="3042" y="4780"/>
                  </a:cubicBezTo>
                  <a:cubicBezTo>
                    <a:pt x="3025" y="4763"/>
                    <a:pt x="3025" y="4763"/>
                    <a:pt x="3042" y="4746"/>
                  </a:cubicBezTo>
                  <a:cubicBezTo>
                    <a:pt x="3025" y="4746"/>
                    <a:pt x="3008" y="4729"/>
                    <a:pt x="2991" y="4729"/>
                  </a:cubicBezTo>
                  <a:close/>
                  <a:moveTo>
                    <a:pt x="3793" y="686"/>
                  </a:moveTo>
                  <a:cubicBezTo>
                    <a:pt x="3777" y="686"/>
                    <a:pt x="3760" y="703"/>
                    <a:pt x="3743" y="703"/>
                  </a:cubicBezTo>
                  <a:cubicBezTo>
                    <a:pt x="3743" y="736"/>
                    <a:pt x="3777" y="736"/>
                    <a:pt x="3810" y="719"/>
                  </a:cubicBezTo>
                  <a:cubicBezTo>
                    <a:pt x="3810" y="703"/>
                    <a:pt x="3793" y="703"/>
                    <a:pt x="3793" y="686"/>
                  </a:cubicBezTo>
                  <a:close/>
                  <a:moveTo>
                    <a:pt x="4194" y="1555"/>
                  </a:moveTo>
                  <a:cubicBezTo>
                    <a:pt x="4194" y="1572"/>
                    <a:pt x="4211" y="1588"/>
                    <a:pt x="4211" y="1588"/>
                  </a:cubicBezTo>
                  <a:cubicBezTo>
                    <a:pt x="4228" y="1572"/>
                    <a:pt x="4245" y="1572"/>
                    <a:pt x="4261" y="1555"/>
                  </a:cubicBezTo>
                  <a:cubicBezTo>
                    <a:pt x="4245" y="1555"/>
                    <a:pt x="4228" y="1538"/>
                    <a:pt x="4228" y="1538"/>
                  </a:cubicBezTo>
                  <a:cubicBezTo>
                    <a:pt x="4228" y="1538"/>
                    <a:pt x="4211" y="1555"/>
                    <a:pt x="4194" y="1555"/>
                  </a:cubicBezTo>
                  <a:close/>
                  <a:moveTo>
                    <a:pt x="4462" y="1622"/>
                  </a:moveTo>
                  <a:cubicBezTo>
                    <a:pt x="4478" y="1638"/>
                    <a:pt x="4478" y="1655"/>
                    <a:pt x="4512" y="1638"/>
                  </a:cubicBezTo>
                  <a:lnTo>
                    <a:pt x="4512" y="1622"/>
                  </a:lnTo>
                  <a:cubicBezTo>
                    <a:pt x="4495" y="1622"/>
                    <a:pt x="4478" y="1622"/>
                    <a:pt x="4462" y="1622"/>
                  </a:cubicBezTo>
                  <a:close/>
                  <a:moveTo>
                    <a:pt x="5899" y="1003"/>
                  </a:moveTo>
                  <a:cubicBezTo>
                    <a:pt x="5915" y="1054"/>
                    <a:pt x="5949" y="1020"/>
                    <a:pt x="5949" y="1020"/>
                  </a:cubicBezTo>
                  <a:cubicBezTo>
                    <a:pt x="5966" y="1020"/>
                    <a:pt x="5966" y="1020"/>
                    <a:pt x="5982" y="1037"/>
                  </a:cubicBezTo>
                  <a:cubicBezTo>
                    <a:pt x="5966" y="1020"/>
                    <a:pt x="5932" y="1003"/>
                    <a:pt x="5915" y="1003"/>
                  </a:cubicBezTo>
                  <a:cubicBezTo>
                    <a:pt x="5915" y="1003"/>
                    <a:pt x="5899" y="1003"/>
                    <a:pt x="5899" y="1003"/>
                  </a:cubicBezTo>
                  <a:close/>
                  <a:moveTo>
                    <a:pt x="1103" y="6818"/>
                  </a:moveTo>
                  <a:cubicBezTo>
                    <a:pt x="1036" y="6835"/>
                    <a:pt x="1053" y="6868"/>
                    <a:pt x="986" y="6851"/>
                  </a:cubicBezTo>
                  <a:cubicBezTo>
                    <a:pt x="1003" y="6851"/>
                    <a:pt x="1003" y="6835"/>
                    <a:pt x="986" y="6818"/>
                  </a:cubicBezTo>
                  <a:cubicBezTo>
                    <a:pt x="986" y="6801"/>
                    <a:pt x="936" y="6835"/>
                    <a:pt x="953" y="6785"/>
                  </a:cubicBezTo>
                  <a:cubicBezTo>
                    <a:pt x="936" y="6801"/>
                    <a:pt x="920" y="6801"/>
                    <a:pt x="920" y="6818"/>
                  </a:cubicBezTo>
                  <a:cubicBezTo>
                    <a:pt x="920" y="6818"/>
                    <a:pt x="903" y="6818"/>
                    <a:pt x="903" y="6818"/>
                  </a:cubicBezTo>
                  <a:cubicBezTo>
                    <a:pt x="853" y="6734"/>
                    <a:pt x="920" y="6734"/>
                    <a:pt x="836" y="6684"/>
                  </a:cubicBezTo>
                  <a:cubicBezTo>
                    <a:pt x="819" y="6734"/>
                    <a:pt x="803" y="6768"/>
                    <a:pt x="769" y="6785"/>
                  </a:cubicBezTo>
                  <a:cubicBezTo>
                    <a:pt x="769" y="6801"/>
                    <a:pt x="769" y="6818"/>
                    <a:pt x="786" y="6835"/>
                  </a:cubicBezTo>
                  <a:cubicBezTo>
                    <a:pt x="769" y="6835"/>
                    <a:pt x="752" y="6835"/>
                    <a:pt x="752" y="6818"/>
                  </a:cubicBezTo>
                  <a:cubicBezTo>
                    <a:pt x="736" y="6835"/>
                    <a:pt x="719" y="6868"/>
                    <a:pt x="719" y="6902"/>
                  </a:cubicBezTo>
                  <a:cubicBezTo>
                    <a:pt x="702" y="6902"/>
                    <a:pt x="686" y="6885"/>
                    <a:pt x="686" y="6868"/>
                  </a:cubicBezTo>
                  <a:cubicBezTo>
                    <a:pt x="635" y="6851"/>
                    <a:pt x="652" y="6918"/>
                    <a:pt x="635" y="6918"/>
                  </a:cubicBezTo>
                  <a:cubicBezTo>
                    <a:pt x="652" y="6935"/>
                    <a:pt x="669" y="6918"/>
                    <a:pt x="702" y="6935"/>
                  </a:cubicBezTo>
                  <a:cubicBezTo>
                    <a:pt x="686" y="6968"/>
                    <a:pt x="686" y="6985"/>
                    <a:pt x="669" y="7002"/>
                  </a:cubicBezTo>
                  <a:cubicBezTo>
                    <a:pt x="619" y="6968"/>
                    <a:pt x="619" y="7002"/>
                    <a:pt x="569" y="7019"/>
                  </a:cubicBezTo>
                  <a:cubicBezTo>
                    <a:pt x="519" y="7002"/>
                    <a:pt x="602" y="6968"/>
                    <a:pt x="619" y="6935"/>
                  </a:cubicBezTo>
                  <a:cubicBezTo>
                    <a:pt x="602" y="6918"/>
                    <a:pt x="619" y="6801"/>
                    <a:pt x="619" y="6751"/>
                  </a:cubicBezTo>
                  <a:cubicBezTo>
                    <a:pt x="635" y="6751"/>
                    <a:pt x="619" y="6851"/>
                    <a:pt x="635" y="6818"/>
                  </a:cubicBezTo>
                  <a:cubicBezTo>
                    <a:pt x="635" y="6751"/>
                    <a:pt x="702" y="6718"/>
                    <a:pt x="736" y="6734"/>
                  </a:cubicBezTo>
                  <a:cubicBezTo>
                    <a:pt x="736" y="6701"/>
                    <a:pt x="769" y="6651"/>
                    <a:pt x="752" y="6651"/>
                  </a:cubicBezTo>
                  <a:cubicBezTo>
                    <a:pt x="736" y="6668"/>
                    <a:pt x="702" y="6668"/>
                    <a:pt x="669" y="6668"/>
                  </a:cubicBezTo>
                  <a:cubicBezTo>
                    <a:pt x="652" y="6718"/>
                    <a:pt x="686" y="6734"/>
                    <a:pt x="652" y="6751"/>
                  </a:cubicBezTo>
                  <a:cubicBezTo>
                    <a:pt x="652" y="6684"/>
                    <a:pt x="635" y="6768"/>
                    <a:pt x="585" y="6751"/>
                  </a:cubicBezTo>
                  <a:cubicBezTo>
                    <a:pt x="585" y="6651"/>
                    <a:pt x="519" y="6601"/>
                    <a:pt x="535" y="6551"/>
                  </a:cubicBezTo>
                  <a:cubicBezTo>
                    <a:pt x="502" y="6618"/>
                    <a:pt x="485" y="6534"/>
                    <a:pt x="468" y="6601"/>
                  </a:cubicBezTo>
                  <a:cubicBezTo>
                    <a:pt x="368" y="6534"/>
                    <a:pt x="285" y="6651"/>
                    <a:pt x="151" y="6668"/>
                  </a:cubicBezTo>
                  <a:cubicBezTo>
                    <a:pt x="168" y="6718"/>
                    <a:pt x="101" y="6718"/>
                    <a:pt x="134" y="6751"/>
                  </a:cubicBezTo>
                  <a:cubicBezTo>
                    <a:pt x="184" y="6751"/>
                    <a:pt x="201" y="6718"/>
                    <a:pt x="285" y="6801"/>
                  </a:cubicBezTo>
                  <a:cubicBezTo>
                    <a:pt x="285" y="6835"/>
                    <a:pt x="285" y="6851"/>
                    <a:pt x="268" y="6868"/>
                  </a:cubicBezTo>
                  <a:cubicBezTo>
                    <a:pt x="251" y="6851"/>
                    <a:pt x="234" y="6851"/>
                    <a:pt x="218" y="6851"/>
                  </a:cubicBezTo>
                  <a:cubicBezTo>
                    <a:pt x="218" y="6868"/>
                    <a:pt x="218" y="6885"/>
                    <a:pt x="218" y="6885"/>
                  </a:cubicBezTo>
                  <a:cubicBezTo>
                    <a:pt x="201" y="6868"/>
                    <a:pt x="218" y="6851"/>
                    <a:pt x="201" y="6851"/>
                  </a:cubicBezTo>
                  <a:cubicBezTo>
                    <a:pt x="201" y="6935"/>
                    <a:pt x="234" y="6885"/>
                    <a:pt x="268" y="6935"/>
                  </a:cubicBezTo>
                  <a:cubicBezTo>
                    <a:pt x="251" y="6902"/>
                    <a:pt x="268" y="6902"/>
                    <a:pt x="301" y="6902"/>
                  </a:cubicBezTo>
                  <a:cubicBezTo>
                    <a:pt x="285" y="6952"/>
                    <a:pt x="251" y="7002"/>
                    <a:pt x="318" y="7002"/>
                  </a:cubicBezTo>
                  <a:cubicBezTo>
                    <a:pt x="335" y="6985"/>
                    <a:pt x="285" y="6952"/>
                    <a:pt x="318" y="6935"/>
                  </a:cubicBezTo>
                  <a:cubicBezTo>
                    <a:pt x="335" y="6968"/>
                    <a:pt x="385" y="7002"/>
                    <a:pt x="402" y="6952"/>
                  </a:cubicBezTo>
                  <a:cubicBezTo>
                    <a:pt x="418" y="6968"/>
                    <a:pt x="418" y="7019"/>
                    <a:pt x="435" y="7035"/>
                  </a:cubicBezTo>
                  <a:cubicBezTo>
                    <a:pt x="452" y="7002"/>
                    <a:pt x="485" y="6935"/>
                    <a:pt x="435" y="6902"/>
                  </a:cubicBezTo>
                  <a:cubicBezTo>
                    <a:pt x="485" y="6952"/>
                    <a:pt x="485" y="6868"/>
                    <a:pt x="502" y="6902"/>
                  </a:cubicBezTo>
                  <a:cubicBezTo>
                    <a:pt x="502" y="6935"/>
                    <a:pt x="468" y="6918"/>
                    <a:pt x="485" y="6968"/>
                  </a:cubicBezTo>
                  <a:cubicBezTo>
                    <a:pt x="552" y="6918"/>
                    <a:pt x="519" y="7085"/>
                    <a:pt x="569" y="7085"/>
                  </a:cubicBezTo>
                  <a:cubicBezTo>
                    <a:pt x="502" y="7119"/>
                    <a:pt x="485" y="7119"/>
                    <a:pt x="435" y="7169"/>
                  </a:cubicBezTo>
                  <a:cubicBezTo>
                    <a:pt x="519" y="7219"/>
                    <a:pt x="452" y="7386"/>
                    <a:pt x="569" y="7403"/>
                  </a:cubicBezTo>
                  <a:cubicBezTo>
                    <a:pt x="619" y="7336"/>
                    <a:pt x="635" y="7486"/>
                    <a:pt x="669" y="7503"/>
                  </a:cubicBezTo>
                  <a:cubicBezTo>
                    <a:pt x="669" y="7453"/>
                    <a:pt x="736" y="7436"/>
                    <a:pt x="686" y="7420"/>
                  </a:cubicBezTo>
                  <a:cubicBezTo>
                    <a:pt x="719" y="7420"/>
                    <a:pt x="752" y="7369"/>
                    <a:pt x="769" y="7436"/>
                  </a:cubicBezTo>
                  <a:cubicBezTo>
                    <a:pt x="736" y="7403"/>
                    <a:pt x="736" y="7553"/>
                    <a:pt x="752" y="7587"/>
                  </a:cubicBezTo>
                  <a:cubicBezTo>
                    <a:pt x="786" y="7570"/>
                    <a:pt x="786" y="7570"/>
                    <a:pt x="836" y="7553"/>
                  </a:cubicBezTo>
                  <a:cubicBezTo>
                    <a:pt x="836" y="7587"/>
                    <a:pt x="819" y="7637"/>
                    <a:pt x="853" y="7620"/>
                  </a:cubicBezTo>
                  <a:cubicBezTo>
                    <a:pt x="869" y="7553"/>
                    <a:pt x="853" y="7553"/>
                    <a:pt x="886" y="7503"/>
                  </a:cubicBezTo>
                  <a:cubicBezTo>
                    <a:pt x="936" y="7503"/>
                    <a:pt x="903" y="7570"/>
                    <a:pt x="920" y="7570"/>
                  </a:cubicBezTo>
                  <a:cubicBezTo>
                    <a:pt x="953" y="7520"/>
                    <a:pt x="936" y="7503"/>
                    <a:pt x="953" y="7453"/>
                  </a:cubicBezTo>
                  <a:cubicBezTo>
                    <a:pt x="886" y="7470"/>
                    <a:pt x="853" y="7386"/>
                    <a:pt x="819" y="7470"/>
                  </a:cubicBezTo>
                  <a:cubicBezTo>
                    <a:pt x="803" y="7436"/>
                    <a:pt x="786" y="7369"/>
                    <a:pt x="786" y="7336"/>
                  </a:cubicBezTo>
                  <a:cubicBezTo>
                    <a:pt x="803" y="7369"/>
                    <a:pt x="819" y="7369"/>
                    <a:pt x="853" y="7353"/>
                  </a:cubicBezTo>
                  <a:cubicBezTo>
                    <a:pt x="836" y="7336"/>
                    <a:pt x="819" y="7336"/>
                    <a:pt x="803" y="7336"/>
                  </a:cubicBezTo>
                  <a:cubicBezTo>
                    <a:pt x="803" y="7319"/>
                    <a:pt x="819" y="7336"/>
                    <a:pt x="819" y="7319"/>
                  </a:cubicBezTo>
                  <a:cubicBezTo>
                    <a:pt x="819" y="7319"/>
                    <a:pt x="819" y="7319"/>
                    <a:pt x="819" y="7303"/>
                  </a:cubicBezTo>
                  <a:lnTo>
                    <a:pt x="803" y="7303"/>
                  </a:lnTo>
                  <a:cubicBezTo>
                    <a:pt x="836" y="7286"/>
                    <a:pt x="819" y="7319"/>
                    <a:pt x="836" y="7319"/>
                  </a:cubicBezTo>
                  <a:cubicBezTo>
                    <a:pt x="819" y="7219"/>
                    <a:pt x="736" y="7252"/>
                    <a:pt x="669" y="7269"/>
                  </a:cubicBezTo>
                  <a:cubicBezTo>
                    <a:pt x="686" y="7186"/>
                    <a:pt x="569" y="7269"/>
                    <a:pt x="585" y="7169"/>
                  </a:cubicBezTo>
                  <a:cubicBezTo>
                    <a:pt x="652" y="7169"/>
                    <a:pt x="669" y="7119"/>
                    <a:pt x="752" y="7135"/>
                  </a:cubicBezTo>
                  <a:cubicBezTo>
                    <a:pt x="736" y="7052"/>
                    <a:pt x="853" y="7002"/>
                    <a:pt x="819" y="6985"/>
                  </a:cubicBezTo>
                  <a:cubicBezTo>
                    <a:pt x="819" y="7002"/>
                    <a:pt x="803" y="7002"/>
                    <a:pt x="803" y="7002"/>
                  </a:cubicBezTo>
                  <a:cubicBezTo>
                    <a:pt x="819" y="6985"/>
                    <a:pt x="786" y="6935"/>
                    <a:pt x="803" y="6935"/>
                  </a:cubicBezTo>
                  <a:cubicBezTo>
                    <a:pt x="819" y="6935"/>
                    <a:pt x="836" y="6935"/>
                    <a:pt x="836" y="6952"/>
                  </a:cubicBezTo>
                  <a:cubicBezTo>
                    <a:pt x="836" y="6968"/>
                    <a:pt x="819" y="6968"/>
                    <a:pt x="819" y="6985"/>
                  </a:cubicBezTo>
                  <a:cubicBezTo>
                    <a:pt x="869" y="7019"/>
                    <a:pt x="936" y="7019"/>
                    <a:pt x="953" y="7069"/>
                  </a:cubicBezTo>
                  <a:cubicBezTo>
                    <a:pt x="970" y="7052"/>
                    <a:pt x="970" y="7035"/>
                    <a:pt x="970" y="6985"/>
                  </a:cubicBezTo>
                  <a:cubicBezTo>
                    <a:pt x="936" y="7002"/>
                    <a:pt x="920" y="6985"/>
                    <a:pt x="903" y="6985"/>
                  </a:cubicBezTo>
                  <a:cubicBezTo>
                    <a:pt x="903" y="6952"/>
                    <a:pt x="936" y="6935"/>
                    <a:pt x="970" y="6918"/>
                  </a:cubicBezTo>
                  <a:lnTo>
                    <a:pt x="970" y="6918"/>
                  </a:lnTo>
                  <a:cubicBezTo>
                    <a:pt x="986" y="6885"/>
                    <a:pt x="1153" y="6935"/>
                    <a:pt x="1103" y="6818"/>
                  </a:cubicBezTo>
                  <a:close/>
                  <a:moveTo>
                    <a:pt x="4261" y="10561"/>
                  </a:moveTo>
                  <a:cubicBezTo>
                    <a:pt x="4228" y="10561"/>
                    <a:pt x="4211" y="10561"/>
                    <a:pt x="4194" y="10561"/>
                  </a:cubicBezTo>
                  <a:cubicBezTo>
                    <a:pt x="4178" y="10544"/>
                    <a:pt x="4211" y="10527"/>
                    <a:pt x="4245" y="10544"/>
                  </a:cubicBezTo>
                  <a:cubicBezTo>
                    <a:pt x="4245" y="10544"/>
                    <a:pt x="4245" y="10544"/>
                    <a:pt x="4261" y="10561"/>
                  </a:cubicBezTo>
                  <a:cubicBezTo>
                    <a:pt x="4261" y="10561"/>
                    <a:pt x="4261" y="10561"/>
                    <a:pt x="4261" y="10561"/>
                  </a:cubicBezTo>
                  <a:close/>
                  <a:moveTo>
                    <a:pt x="4245" y="10527"/>
                  </a:moveTo>
                  <a:cubicBezTo>
                    <a:pt x="4245" y="10527"/>
                    <a:pt x="4261" y="10511"/>
                    <a:pt x="4261" y="10494"/>
                  </a:cubicBezTo>
                  <a:cubicBezTo>
                    <a:pt x="4228" y="10494"/>
                    <a:pt x="4194" y="10494"/>
                    <a:pt x="4228" y="10511"/>
                  </a:cubicBezTo>
                  <a:cubicBezTo>
                    <a:pt x="4228" y="10494"/>
                    <a:pt x="4228" y="10511"/>
                    <a:pt x="4245" y="10527"/>
                  </a:cubicBezTo>
                  <a:close/>
                  <a:moveTo>
                    <a:pt x="4361" y="10327"/>
                  </a:moveTo>
                  <a:cubicBezTo>
                    <a:pt x="4345" y="10310"/>
                    <a:pt x="4328" y="10310"/>
                    <a:pt x="4328" y="10293"/>
                  </a:cubicBezTo>
                  <a:cubicBezTo>
                    <a:pt x="4311" y="10293"/>
                    <a:pt x="4295" y="10293"/>
                    <a:pt x="4295" y="10310"/>
                  </a:cubicBezTo>
                  <a:cubicBezTo>
                    <a:pt x="4311" y="10344"/>
                    <a:pt x="4328" y="10327"/>
                    <a:pt x="4361" y="10327"/>
                  </a:cubicBezTo>
                  <a:close/>
                  <a:moveTo>
                    <a:pt x="4328" y="10227"/>
                  </a:moveTo>
                  <a:cubicBezTo>
                    <a:pt x="4361" y="10227"/>
                    <a:pt x="4378" y="10227"/>
                    <a:pt x="4361" y="10176"/>
                  </a:cubicBezTo>
                  <a:cubicBezTo>
                    <a:pt x="4345" y="10176"/>
                    <a:pt x="4345" y="10210"/>
                    <a:pt x="4328" y="10210"/>
                  </a:cubicBezTo>
                  <a:cubicBezTo>
                    <a:pt x="4328" y="10210"/>
                    <a:pt x="4328" y="10126"/>
                    <a:pt x="4345" y="10110"/>
                  </a:cubicBezTo>
                  <a:cubicBezTo>
                    <a:pt x="4328" y="10076"/>
                    <a:pt x="4295" y="10076"/>
                    <a:pt x="4278" y="10043"/>
                  </a:cubicBezTo>
                  <a:cubicBezTo>
                    <a:pt x="4261" y="10059"/>
                    <a:pt x="4228" y="10059"/>
                    <a:pt x="4211" y="10059"/>
                  </a:cubicBezTo>
                  <a:cubicBezTo>
                    <a:pt x="4194" y="10093"/>
                    <a:pt x="4178" y="10126"/>
                    <a:pt x="4178" y="10160"/>
                  </a:cubicBezTo>
                  <a:cubicBezTo>
                    <a:pt x="4144" y="10176"/>
                    <a:pt x="4161" y="10076"/>
                    <a:pt x="4128" y="10126"/>
                  </a:cubicBezTo>
                  <a:cubicBezTo>
                    <a:pt x="4128" y="10160"/>
                    <a:pt x="4194" y="10160"/>
                    <a:pt x="4211" y="10227"/>
                  </a:cubicBezTo>
                  <a:cubicBezTo>
                    <a:pt x="4245" y="10210"/>
                    <a:pt x="4261" y="10176"/>
                    <a:pt x="4278" y="10160"/>
                  </a:cubicBezTo>
                  <a:cubicBezTo>
                    <a:pt x="4261" y="10143"/>
                    <a:pt x="4245" y="10176"/>
                    <a:pt x="4245" y="10160"/>
                  </a:cubicBezTo>
                  <a:cubicBezTo>
                    <a:pt x="4261" y="10143"/>
                    <a:pt x="4261" y="10126"/>
                    <a:pt x="4278" y="10126"/>
                  </a:cubicBezTo>
                  <a:cubicBezTo>
                    <a:pt x="4295" y="10160"/>
                    <a:pt x="4328" y="10193"/>
                    <a:pt x="4328" y="10227"/>
                  </a:cubicBezTo>
                  <a:close/>
                  <a:moveTo>
                    <a:pt x="3844" y="10043"/>
                  </a:moveTo>
                  <a:cubicBezTo>
                    <a:pt x="3844" y="10059"/>
                    <a:pt x="3827" y="10059"/>
                    <a:pt x="3827" y="10076"/>
                  </a:cubicBezTo>
                  <a:cubicBezTo>
                    <a:pt x="3827" y="10076"/>
                    <a:pt x="3844" y="10093"/>
                    <a:pt x="3844" y="10093"/>
                  </a:cubicBezTo>
                  <a:cubicBezTo>
                    <a:pt x="3827" y="10076"/>
                    <a:pt x="3860" y="10059"/>
                    <a:pt x="3860" y="10043"/>
                  </a:cubicBezTo>
                  <a:cubicBezTo>
                    <a:pt x="3860" y="10026"/>
                    <a:pt x="3860" y="10026"/>
                    <a:pt x="3860" y="10009"/>
                  </a:cubicBezTo>
                  <a:cubicBezTo>
                    <a:pt x="3860" y="10009"/>
                    <a:pt x="3860" y="10009"/>
                    <a:pt x="3860" y="10009"/>
                  </a:cubicBezTo>
                  <a:cubicBezTo>
                    <a:pt x="3844" y="10026"/>
                    <a:pt x="3844" y="10026"/>
                    <a:pt x="3844" y="10043"/>
                  </a:cubicBezTo>
                  <a:close/>
                  <a:moveTo>
                    <a:pt x="3810" y="10126"/>
                  </a:moveTo>
                  <a:cubicBezTo>
                    <a:pt x="3827" y="10126"/>
                    <a:pt x="3844" y="10126"/>
                    <a:pt x="3844" y="10143"/>
                  </a:cubicBezTo>
                  <a:cubicBezTo>
                    <a:pt x="3844" y="10126"/>
                    <a:pt x="3844" y="10110"/>
                    <a:pt x="3844" y="10110"/>
                  </a:cubicBezTo>
                  <a:cubicBezTo>
                    <a:pt x="3844" y="10110"/>
                    <a:pt x="3827" y="10110"/>
                    <a:pt x="3810" y="10126"/>
                  </a:cubicBezTo>
                  <a:close/>
                  <a:moveTo>
                    <a:pt x="3944" y="10043"/>
                  </a:moveTo>
                  <a:lnTo>
                    <a:pt x="3927" y="10059"/>
                  </a:lnTo>
                  <a:cubicBezTo>
                    <a:pt x="3944" y="10059"/>
                    <a:pt x="3944" y="10059"/>
                    <a:pt x="3944" y="10059"/>
                  </a:cubicBezTo>
                  <a:cubicBezTo>
                    <a:pt x="3944" y="10059"/>
                    <a:pt x="3944" y="10059"/>
                    <a:pt x="3944" y="10043"/>
                  </a:cubicBezTo>
                  <a:close/>
                  <a:moveTo>
                    <a:pt x="3977" y="10143"/>
                  </a:moveTo>
                  <a:cubicBezTo>
                    <a:pt x="3977" y="10160"/>
                    <a:pt x="3977" y="10176"/>
                    <a:pt x="3977" y="10210"/>
                  </a:cubicBezTo>
                  <a:cubicBezTo>
                    <a:pt x="3994" y="10210"/>
                    <a:pt x="3994" y="10193"/>
                    <a:pt x="4011" y="10210"/>
                  </a:cubicBezTo>
                  <a:cubicBezTo>
                    <a:pt x="4011" y="10193"/>
                    <a:pt x="3994" y="10176"/>
                    <a:pt x="3994" y="10160"/>
                  </a:cubicBezTo>
                  <a:cubicBezTo>
                    <a:pt x="3994" y="10160"/>
                    <a:pt x="3994" y="10160"/>
                    <a:pt x="3994" y="10160"/>
                  </a:cubicBezTo>
                  <a:lnTo>
                    <a:pt x="3994" y="10160"/>
                  </a:lnTo>
                  <a:cubicBezTo>
                    <a:pt x="4011" y="10160"/>
                    <a:pt x="4011" y="10160"/>
                    <a:pt x="4011" y="10160"/>
                  </a:cubicBezTo>
                  <a:cubicBezTo>
                    <a:pt x="4011" y="10176"/>
                    <a:pt x="4027" y="10176"/>
                    <a:pt x="4027" y="10176"/>
                  </a:cubicBezTo>
                  <a:cubicBezTo>
                    <a:pt x="4027" y="10176"/>
                    <a:pt x="4044" y="10176"/>
                    <a:pt x="4044" y="10160"/>
                  </a:cubicBezTo>
                  <a:cubicBezTo>
                    <a:pt x="4027" y="10160"/>
                    <a:pt x="4011" y="10160"/>
                    <a:pt x="4011" y="10160"/>
                  </a:cubicBezTo>
                  <a:cubicBezTo>
                    <a:pt x="4044" y="10126"/>
                    <a:pt x="3994" y="10093"/>
                    <a:pt x="4027" y="10093"/>
                  </a:cubicBezTo>
                  <a:cubicBezTo>
                    <a:pt x="4044" y="10126"/>
                    <a:pt x="4144" y="10076"/>
                    <a:pt x="4094" y="10059"/>
                  </a:cubicBezTo>
                  <a:cubicBezTo>
                    <a:pt x="4061" y="10110"/>
                    <a:pt x="4094" y="9959"/>
                    <a:pt x="4077" y="9993"/>
                  </a:cubicBezTo>
                  <a:cubicBezTo>
                    <a:pt x="4044" y="10043"/>
                    <a:pt x="4011" y="10093"/>
                    <a:pt x="3977" y="10143"/>
                  </a:cubicBezTo>
                  <a:close/>
                  <a:moveTo>
                    <a:pt x="4011" y="10210"/>
                  </a:moveTo>
                  <a:cubicBezTo>
                    <a:pt x="4011" y="10227"/>
                    <a:pt x="3994" y="10243"/>
                    <a:pt x="3994" y="10260"/>
                  </a:cubicBezTo>
                  <a:cubicBezTo>
                    <a:pt x="4044" y="10243"/>
                    <a:pt x="3994" y="10277"/>
                    <a:pt x="3994" y="10310"/>
                  </a:cubicBezTo>
                  <a:cubicBezTo>
                    <a:pt x="4011" y="10310"/>
                    <a:pt x="4027" y="10310"/>
                    <a:pt x="4044" y="10327"/>
                  </a:cubicBezTo>
                  <a:cubicBezTo>
                    <a:pt x="4061" y="10327"/>
                    <a:pt x="4061" y="10310"/>
                    <a:pt x="4077" y="10310"/>
                  </a:cubicBezTo>
                  <a:cubicBezTo>
                    <a:pt x="4077" y="10327"/>
                    <a:pt x="4077" y="10360"/>
                    <a:pt x="4094" y="10327"/>
                  </a:cubicBezTo>
                  <a:cubicBezTo>
                    <a:pt x="4061" y="10260"/>
                    <a:pt x="4044" y="10243"/>
                    <a:pt x="4011" y="10210"/>
                  </a:cubicBezTo>
                  <a:close/>
                  <a:moveTo>
                    <a:pt x="5214" y="10193"/>
                  </a:moveTo>
                  <a:cubicBezTo>
                    <a:pt x="5214" y="10176"/>
                    <a:pt x="5214" y="10176"/>
                    <a:pt x="5214" y="10176"/>
                  </a:cubicBezTo>
                  <a:cubicBezTo>
                    <a:pt x="5214" y="10160"/>
                    <a:pt x="5214" y="10176"/>
                    <a:pt x="5197" y="10160"/>
                  </a:cubicBezTo>
                  <a:cubicBezTo>
                    <a:pt x="5197" y="10143"/>
                    <a:pt x="5214" y="10143"/>
                    <a:pt x="5230" y="10126"/>
                  </a:cubicBezTo>
                  <a:cubicBezTo>
                    <a:pt x="5214" y="10126"/>
                    <a:pt x="5214" y="10126"/>
                    <a:pt x="5214" y="10126"/>
                  </a:cubicBezTo>
                  <a:cubicBezTo>
                    <a:pt x="5214" y="10126"/>
                    <a:pt x="5230" y="10126"/>
                    <a:pt x="5230" y="10126"/>
                  </a:cubicBezTo>
                  <a:cubicBezTo>
                    <a:pt x="5230" y="10110"/>
                    <a:pt x="5230" y="10093"/>
                    <a:pt x="5230" y="10076"/>
                  </a:cubicBezTo>
                  <a:cubicBezTo>
                    <a:pt x="5197" y="10093"/>
                    <a:pt x="5180" y="10126"/>
                    <a:pt x="5163" y="10143"/>
                  </a:cubicBezTo>
                  <a:cubicBezTo>
                    <a:pt x="5163" y="10143"/>
                    <a:pt x="5163" y="10143"/>
                    <a:pt x="5163" y="10160"/>
                  </a:cubicBezTo>
                  <a:cubicBezTo>
                    <a:pt x="5180" y="10160"/>
                    <a:pt x="5180" y="10160"/>
                    <a:pt x="5180" y="10176"/>
                  </a:cubicBezTo>
                  <a:cubicBezTo>
                    <a:pt x="5180" y="10176"/>
                    <a:pt x="5180" y="10176"/>
                    <a:pt x="5180" y="10176"/>
                  </a:cubicBezTo>
                  <a:cubicBezTo>
                    <a:pt x="5197" y="10176"/>
                    <a:pt x="5197" y="10176"/>
                    <a:pt x="5214" y="10193"/>
                  </a:cubicBezTo>
                  <a:close/>
                  <a:moveTo>
                    <a:pt x="8104" y="7002"/>
                  </a:moveTo>
                  <a:cubicBezTo>
                    <a:pt x="8104" y="7002"/>
                    <a:pt x="8104" y="6985"/>
                    <a:pt x="8104" y="6985"/>
                  </a:cubicBezTo>
                  <a:lnTo>
                    <a:pt x="8104" y="6985"/>
                  </a:lnTo>
                  <a:cubicBezTo>
                    <a:pt x="8104" y="6985"/>
                    <a:pt x="8104" y="6985"/>
                    <a:pt x="8104" y="7002"/>
                  </a:cubicBezTo>
                  <a:close/>
                  <a:moveTo>
                    <a:pt x="8054" y="6868"/>
                  </a:moveTo>
                  <a:cubicBezTo>
                    <a:pt x="8054" y="6885"/>
                    <a:pt x="8054" y="6885"/>
                    <a:pt x="8054" y="6885"/>
                  </a:cubicBezTo>
                  <a:cubicBezTo>
                    <a:pt x="8054" y="6885"/>
                    <a:pt x="8054" y="6885"/>
                    <a:pt x="8054" y="6868"/>
                  </a:cubicBezTo>
                  <a:close/>
                  <a:moveTo>
                    <a:pt x="7854" y="6935"/>
                  </a:moveTo>
                  <a:lnTo>
                    <a:pt x="7854" y="6935"/>
                  </a:lnTo>
                  <a:cubicBezTo>
                    <a:pt x="7870" y="6935"/>
                    <a:pt x="7870" y="6935"/>
                    <a:pt x="7870" y="6935"/>
                  </a:cubicBezTo>
                  <a:lnTo>
                    <a:pt x="7870" y="6918"/>
                  </a:lnTo>
                  <a:cubicBezTo>
                    <a:pt x="7870" y="6935"/>
                    <a:pt x="7870" y="6935"/>
                    <a:pt x="7854" y="6935"/>
                  </a:cubicBezTo>
                  <a:close/>
                  <a:moveTo>
                    <a:pt x="8255" y="6584"/>
                  </a:moveTo>
                  <a:cubicBezTo>
                    <a:pt x="8204" y="6567"/>
                    <a:pt x="8171" y="6567"/>
                    <a:pt x="8171" y="6634"/>
                  </a:cubicBezTo>
                  <a:cubicBezTo>
                    <a:pt x="8171" y="6634"/>
                    <a:pt x="8171" y="6634"/>
                    <a:pt x="8171" y="6634"/>
                  </a:cubicBezTo>
                  <a:cubicBezTo>
                    <a:pt x="8171" y="6634"/>
                    <a:pt x="8171" y="6634"/>
                    <a:pt x="8171" y="6634"/>
                  </a:cubicBezTo>
                  <a:cubicBezTo>
                    <a:pt x="8171" y="6651"/>
                    <a:pt x="8188" y="6651"/>
                    <a:pt x="8188" y="6668"/>
                  </a:cubicBezTo>
                  <a:cubicBezTo>
                    <a:pt x="8204" y="6684"/>
                    <a:pt x="8188" y="6634"/>
                    <a:pt x="8171" y="6634"/>
                  </a:cubicBezTo>
                  <a:cubicBezTo>
                    <a:pt x="8171" y="6634"/>
                    <a:pt x="8171" y="6634"/>
                    <a:pt x="8171" y="6634"/>
                  </a:cubicBezTo>
                  <a:cubicBezTo>
                    <a:pt x="8171" y="6618"/>
                    <a:pt x="8188" y="6618"/>
                    <a:pt x="8204" y="6618"/>
                  </a:cubicBezTo>
                  <a:cubicBezTo>
                    <a:pt x="8204" y="6618"/>
                    <a:pt x="8221" y="6634"/>
                    <a:pt x="8221" y="6634"/>
                  </a:cubicBezTo>
                  <a:cubicBezTo>
                    <a:pt x="8221" y="6618"/>
                    <a:pt x="8221" y="6618"/>
                    <a:pt x="8221" y="6601"/>
                  </a:cubicBezTo>
                  <a:cubicBezTo>
                    <a:pt x="8221" y="6601"/>
                    <a:pt x="8238" y="6584"/>
                    <a:pt x="8255" y="6584"/>
                  </a:cubicBezTo>
                  <a:close/>
                  <a:moveTo>
                    <a:pt x="8438" y="5966"/>
                  </a:moveTo>
                  <a:lnTo>
                    <a:pt x="8438" y="5966"/>
                  </a:lnTo>
                  <a:cubicBezTo>
                    <a:pt x="8438" y="5966"/>
                    <a:pt x="8438" y="5966"/>
                    <a:pt x="8438" y="5966"/>
                  </a:cubicBezTo>
                  <a:cubicBezTo>
                    <a:pt x="8438" y="5966"/>
                    <a:pt x="8438" y="5966"/>
                    <a:pt x="8438" y="5966"/>
                  </a:cubicBezTo>
                  <a:close/>
                  <a:moveTo>
                    <a:pt x="8455" y="5415"/>
                  </a:moveTo>
                  <a:cubicBezTo>
                    <a:pt x="8438" y="5415"/>
                    <a:pt x="8438" y="5431"/>
                    <a:pt x="8438" y="5448"/>
                  </a:cubicBezTo>
                  <a:cubicBezTo>
                    <a:pt x="8472" y="5465"/>
                    <a:pt x="8488" y="5448"/>
                    <a:pt x="8488" y="5415"/>
                  </a:cubicBezTo>
                  <a:cubicBezTo>
                    <a:pt x="8472" y="5415"/>
                    <a:pt x="8472" y="5415"/>
                    <a:pt x="8455" y="5415"/>
                  </a:cubicBezTo>
                  <a:close/>
                  <a:moveTo>
                    <a:pt x="8555" y="4696"/>
                  </a:moveTo>
                  <a:cubicBezTo>
                    <a:pt x="8555" y="4679"/>
                    <a:pt x="8555" y="4663"/>
                    <a:pt x="8555" y="4646"/>
                  </a:cubicBezTo>
                  <a:lnTo>
                    <a:pt x="8555" y="4646"/>
                  </a:lnTo>
                  <a:cubicBezTo>
                    <a:pt x="8555" y="4629"/>
                    <a:pt x="8555" y="4612"/>
                    <a:pt x="8555" y="4596"/>
                  </a:cubicBezTo>
                  <a:cubicBezTo>
                    <a:pt x="8555" y="4612"/>
                    <a:pt x="8555" y="4629"/>
                    <a:pt x="8555" y="4646"/>
                  </a:cubicBezTo>
                  <a:cubicBezTo>
                    <a:pt x="8539" y="4646"/>
                    <a:pt x="8522" y="4646"/>
                    <a:pt x="8522" y="4629"/>
                  </a:cubicBezTo>
                  <a:cubicBezTo>
                    <a:pt x="8522" y="4663"/>
                    <a:pt x="8522" y="4696"/>
                    <a:pt x="8539" y="4713"/>
                  </a:cubicBezTo>
                  <a:cubicBezTo>
                    <a:pt x="8555" y="4696"/>
                    <a:pt x="8555" y="4696"/>
                    <a:pt x="8555" y="4696"/>
                  </a:cubicBezTo>
                  <a:close/>
                  <a:moveTo>
                    <a:pt x="7670" y="1588"/>
                  </a:moveTo>
                  <a:cubicBezTo>
                    <a:pt x="7620" y="1505"/>
                    <a:pt x="7570" y="1404"/>
                    <a:pt x="7503" y="1321"/>
                  </a:cubicBezTo>
                  <a:cubicBezTo>
                    <a:pt x="7503" y="1321"/>
                    <a:pt x="7486" y="1321"/>
                    <a:pt x="7486" y="1321"/>
                  </a:cubicBezTo>
                  <a:cubicBezTo>
                    <a:pt x="7369" y="1371"/>
                    <a:pt x="7386" y="1338"/>
                    <a:pt x="7302" y="1438"/>
                  </a:cubicBezTo>
                  <a:cubicBezTo>
                    <a:pt x="7285" y="1471"/>
                    <a:pt x="7285" y="1488"/>
                    <a:pt x="7269" y="1521"/>
                  </a:cubicBezTo>
                  <a:cubicBezTo>
                    <a:pt x="7202" y="1505"/>
                    <a:pt x="7202" y="1555"/>
                    <a:pt x="7185" y="1588"/>
                  </a:cubicBezTo>
                  <a:cubicBezTo>
                    <a:pt x="7219" y="1605"/>
                    <a:pt x="7185" y="1772"/>
                    <a:pt x="7252" y="1789"/>
                  </a:cubicBezTo>
                  <a:cubicBezTo>
                    <a:pt x="7269" y="1805"/>
                    <a:pt x="7269" y="1772"/>
                    <a:pt x="7302" y="1789"/>
                  </a:cubicBezTo>
                  <a:cubicBezTo>
                    <a:pt x="7336" y="1705"/>
                    <a:pt x="7336" y="1638"/>
                    <a:pt x="7285" y="1605"/>
                  </a:cubicBezTo>
                  <a:cubicBezTo>
                    <a:pt x="7302" y="1572"/>
                    <a:pt x="7336" y="1538"/>
                    <a:pt x="7386" y="1521"/>
                  </a:cubicBezTo>
                  <a:cubicBezTo>
                    <a:pt x="7369" y="1538"/>
                    <a:pt x="7369" y="1555"/>
                    <a:pt x="7352" y="1572"/>
                  </a:cubicBezTo>
                  <a:cubicBezTo>
                    <a:pt x="7386" y="1588"/>
                    <a:pt x="7402" y="1588"/>
                    <a:pt x="7402" y="1638"/>
                  </a:cubicBezTo>
                  <a:cubicBezTo>
                    <a:pt x="7402" y="1555"/>
                    <a:pt x="7453" y="1588"/>
                    <a:pt x="7486" y="1505"/>
                  </a:cubicBezTo>
                  <a:cubicBezTo>
                    <a:pt x="7553" y="1505"/>
                    <a:pt x="7603" y="1538"/>
                    <a:pt x="7620" y="1588"/>
                  </a:cubicBezTo>
                  <a:cubicBezTo>
                    <a:pt x="7636" y="1588"/>
                    <a:pt x="7653" y="1588"/>
                    <a:pt x="7670" y="1588"/>
                  </a:cubicBezTo>
                  <a:close/>
                  <a:moveTo>
                    <a:pt x="1554" y="7804"/>
                  </a:moveTo>
                  <a:cubicBezTo>
                    <a:pt x="1554" y="7770"/>
                    <a:pt x="1605" y="7770"/>
                    <a:pt x="1605" y="7737"/>
                  </a:cubicBezTo>
                  <a:cubicBezTo>
                    <a:pt x="1588" y="7737"/>
                    <a:pt x="1605" y="7687"/>
                    <a:pt x="1605" y="7670"/>
                  </a:cubicBezTo>
                  <a:cubicBezTo>
                    <a:pt x="1605" y="7670"/>
                    <a:pt x="1605" y="7670"/>
                    <a:pt x="1621" y="7670"/>
                  </a:cubicBezTo>
                  <a:cubicBezTo>
                    <a:pt x="1638" y="7687"/>
                    <a:pt x="1655" y="7704"/>
                    <a:pt x="1655" y="7720"/>
                  </a:cubicBezTo>
                  <a:cubicBezTo>
                    <a:pt x="1688" y="7670"/>
                    <a:pt x="1722" y="7637"/>
                    <a:pt x="1788" y="7653"/>
                  </a:cubicBezTo>
                  <a:cubicBezTo>
                    <a:pt x="1822" y="7620"/>
                    <a:pt x="1738" y="7637"/>
                    <a:pt x="1788" y="7620"/>
                  </a:cubicBezTo>
                  <a:cubicBezTo>
                    <a:pt x="1772" y="7570"/>
                    <a:pt x="1738" y="7637"/>
                    <a:pt x="1705" y="7620"/>
                  </a:cubicBezTo>
                  <a:cubicBezTo>
                    <a:pt x="1688" y="7620"/>
                    <a:pt x="1705" y="7570"/>
                    <a:pt x="1705" y="7553"/>
                  </a:cubicBezTo>
                  <a:cubicBezTo>
                    <a:pt x="1722" y="7536"/>
                    <a:pt x="1738" y="7520"/>
                    <a:pt x="1738" y="7486"/>
                  </a:cubicBezTo>
                  <a:cubicBezTo>
                    <a:pt x="1671" y="7503"/>
                    <a:pt x="1755" y="7436"/>
                    <a:pt x="1688" y="7436"/>
                  </a:cubicBezTo>
                  <a:cubicBezTo>
                    <a:pt x="1688" y="7486"/>
                    <a:pt x="1638" y="7453"/>
                    <a:pt x="1605" y="7436"/>
                  </a:cubicBezTo>
                  <a:cubicBezTo>
                    <a:pt x="1605" y="7453"/>
                    <a:pt x="1621" y="7470"/>
                    <a:pt x="1605" y="7470"/>
                  </a:cubicBezTo>
                  <a:cubicBezTo>
                    <a:pt x="1605" y="7453"/>
                    <a:pt x="1571" y="7436"/>
                    <a:pt x="1571" y="7403"/>
                  </a:cubicBezTo>
                  <a:cubicBezTo>
                    <a:pt x="1605" y="7420"/>
                    <a:pt x="1638" y="7403"/>
                    <a:pt x="1688" y="7353"/>
                  </a:cubicBezTo>
                  <a:cubicBezTo>
                    <a:pt x="1671" y="7319"/>
                    <a:pt x="1671" y="7286"/>
                    <a:pt x="1638" y="7269"/>
                  </a:cubicBezTo>
                  <a:cubicBezTo>
                    <a:pt x="1655" y="7319"/>
                    <a:pt x="1605" y="7286"/>
                    <a:pt x="1605" y="7286"/>
                  </a:cubicBezTo>
                  <a:cubicBezTo>
                    <a:pt x="1638" y="7353"/>
                    <a:pt x="1538" y="7353"/>
                    <a:pt x="1554" y="7303"/>
                  </a:cubicBezTo>
                  <a:cubicBezTo>
                    <a:pt x="1521" y="7353"/>
                    <a:pt x="1488" y="7403"/>
                    <a:pt x="1488" y="7420"/>
                  </a:cubicBezTo>
                  <a:cubicBezTo>
                    <a:pt x="1471" y="7420"/>
                    <a:pt x="1454" y="7420"/>
                    <a:pt x="1454" y="7403"/>
                  </a:cubicBezTo>
                  <a:cubicBezTo>
                    <a:pt x="1471" y="7369"/>
                    <a:pt x="1538" y="7269"/>
                    <a:pt x="1471" y="7236"/>
                  </a:cubicBezTo>
                  <a:cubicBezTo>
                    <a:pt x="1554" y="7219"/>
                    <a:pt x="1655" y="7085"/>
                    <a:pt x="1688" y="7102"/>
                  </a:cubicBezTo>
                  <a:cubicBezTo>
                    <a:pt x="1705" y="7069"/>
                    <a:pt x="1705" y="7035"/>
                    <a:pt x="1738" y="7019"/>
                  </a:cubicBezTo>
                  <a:cubicBezTo>
                    <a:pt x="1838" y="7002"/>
                    <a:pt x="1855" y="6968"/>
                    <a:pt x="1939" y="7035"/>
                  </a:cubicBezTo>
                  <a:cubicBezTo>
                    <a:pt x="1939" y="7019"/>
                    <a:pt x="1939" y="7002"/>
                    <a:pt x="1955" y="7002"/>
                  </a:cubicBezTo>
                  <a:cubicBezTo>
                    <a:pt x="1972" y="6968"/>
                    <a:pt x="1955" y="6952"/>
                    <a:pt x="1955" y="6935"/>
                  </a:cubicBezTo>
                  <a:cubicBezTo>
                    <a:pt x="1922" y="6935"/>
                    <a:pt x="1905" y="6935"/>
                    <a:pt x="1905" y="6952"/>
                  </a:cubicBezTo>
                  <a:cubicBezTo>
                    <a:pt x="1872" y="6918"/>
                    <a:pt x="1855" y="6851"/>
                    <a:pt x="1822" y="6818"/>
                  </a:cubicBezTo>
                  <a:cubicBezTo>
                    <a:pt x="1805" y="6835"/>
                    <a:pt x="1805" y="6885"/>
                    <a:pt x="1772" y="6868"/>
                  </a:cubicBezTo>
                  <a:cubicBezTo>
                    <a:pt x="1788" y="6835"/>
                    <a:pt x="1805" y="6785"/>
                    <a:pt x="1772" y="6785"/>
                  </a:cubicBezTo>
                  <a:cubicBezTo>
                    <a:pt x="1772" y="6785"/>
                    <a:pt x="1772" y="6801"/>
                    <a:pt x="1755" y="6801"/>
                  </a:cubicBezTo>
                  <a:cubicBezTo>
                    <a:pt x="1755" y="6818"/>
                    <a:pt x="1738" y="6818"/>
                    <a:pt x="1738" y="6818"/>
                  </a:cubicBezTo>
                  <a:cubicBezTo>
                    <a:pt x="1755" y="6835"/>
                    <a:pt x="1772" y="6818"/>
                    <a:pt x="1772" y="6835"/>
                  </a:cubicBezTo>
                  <a:cubicBezTo>
                    <a:pt x="1671" y="6818"/>
                    <a:pt x="1638" y="6902"/>
                    <a:pt x="1488" y="6885"/>
                  </a:cubicBezTo>
                  <a:cubicBezTo>
                    <a:pt x="1488" y="6868"/>
                    <a:pt x="1488" y="6851"/>
                    <a:pt x="1471" y="6835"/>
                  </a:cubicBezTo>
                  <a:cubicBezTo>
                    <a:pt x="1538" y="6835"/>
                    <a:pt x="1488" y="6768"/>
                    <a:pt x="1538" y="6734"/>
                  </a:cubicBezTo>
                  <a:cubicBezTo>
                    <a:pt x="1538" y="6718"/>
                    <a:pt x="1554" y="6734"/>
                    <a:pt x="1554" y="6718"/>
                  </a:cubicBezTo>
                  <a:cubicBezTo>
                    <a:pt x="1538" y="6718"/>
                    <a:pt x="1538" y="6701"/>
                    <a:pt x="1521" y="6701"/>
                  </a:cubicBezTo>
                  <a:cubicBezTo>
                    <a:pt x="1471" y="6734"/>
                    <a:pt x="1321" y="6885"/>
                    <a:pt x="1337" y="6818"/>
                  </a:cubicBezTo>
                  <a:cubicBezTo>
                    <a:pt x="1321" y="6835"/>
                    <a:pt x="1337" y="6868"/>
                    <a:pt x="1321" y="6868"/>
                  </a:cubicBezTo>
                  <a:cubicBezTo>
                    <a:pt x="1304" y="6851"/>
                    <a:pt x="1304" y="6835"/>
                    <a:pt x="1287" y="6818"/>
                  </a:cubicBezTo>
                  <a:cubicBezTo>
                    <a:pt x="1270" y="6868"/>
                    <a:pt x="1237" y="6902"/>
                    <a:pt x="1220" y="6902"/>
                  </a:cubicBezTo>
                  <a:cubicBezTo>
                    <a:pt x="1254" y="6985"/>
                    <a:pt x="1237" y="7035"/>
                    <a:pt x="1287" y="7085"/>
                  </a:cubicBezTo>
                  <a:cubicBezTo>
                    <a:pt x="1270" y="7085"/>
                    <a:pt x="1287" y="7052"/>
                    <a:pt x="1304" y="7069"/>
                  </a:cubicBezTo>
                  <a:cubicBezTo>
                    <a:pt x="1304" y="7052"/>
                    <a:pt x="1354" y="7169"/>
                    <a:pt x="1404" y="7102"/>
                  </a:cubicBezTo>
                  <a:cubicBezTo>
                    <a:pt x="1371" y="7102"/>
                    <a:pt x="1371" y="7069"/>
                    <a:pt x="1354" y="7052"/>
                  </a:cubicBezTo>
                  <a:cubicBezTo>
                    <a:pt x="1421" y="7052"/>
                    <a:pt x="1354" y="6968"/>
                    <a:pt x="1404" y="6952"/>
                  </a:cubicBezTo>
                  <a:cubicBezTo>
                    <a:pt x="1437" y="6985"/>
                    <a:pt x="1454" y="6935"/>
                    <a:pt x="1504" y="6935"/>
                  </a:cubicBezTo>
                  <a:cubicBezTo>
                    <a:pt x="1504" y="6985"/>
                    <a:pt x="1554" y="6985"/>
                    <a:pt x="1588" y="7002"/>
                  </a:cubicBezTo>
                  <a:cubicBezTo>
                    <a:pt x="1588" y="7052"/>
                    <a:pt x="1571" y="7085"/>
                    <a:pt x="1554" y="7102"/>
                  </a:cubicBezTo>
                  <a:cubicBezTo>
                    <a:pt x="1521" y="7085"/>
                    <a:pt x="1504" y="7119"/>
                    <a:pt x="1454" y="7119"/>
                  </a:cubicBezTo>
                  <a:cubicBezTo>
                    <a:pt x="1454" y="7186"/>
                    <a:pt x="1504" y="7252"/>
                    <a:pt x="1421" y="7219"/>
                  </a:cubicBezTo>
                  <a:cubicBezTo>
                    <a:pt x="1387" y="7269"/>
                    <a:pt x="1387" y="7319"/>
                    <a:pt x="1371" y="7386"/>
                  </a:cubicBezTo>
                  <a:cubicBezTo>
                    <a:pt x="1321" y="7336"/>
                    <a:pt x="1270" y="7286"/>
                    <a:pt x="1204" y="7353"/>
                  </a:cubicBezTo>
                  <a:cubicBezTo>
                    <a:pt x="1220" y="7303"/>
                    <a:pt x="1170" y="7319"/>
                    <a:pt x="1170" y="7286"/>
                  </a:cubicBezTo>
                  <a:cubicBezTo>
                    <a:pt x="1187" y="7286"/>
                    <a:pt x="1187" y="7303"/>
                    <a:pt x="1204" y="7319"/>
                  </a:cubicBezTo>
                  <a:lnTo>
                    <a:pt x="1204" y="7219"/>
                  </a:lnTo>
                  <a:cubicBezTo>
                    <a:pt x="1220" y="7186"/>
                    <a:pt x="1254" y="7236"/>
                    <a:pt x="1254" y="7169"/>
                  </a:cubicBezTo>
                  <a:cubicBezTo>
                    <a:pt x="1237" y="7169"/>
                    <a:pt x="1237" y="7169"/>
                    <a:pt x="1220" y="7152"/>
                  </a:cubicBezTo>
                  <a:cubicBezTo>
                    <a:pt x="1187" y="7286"/>
                    <a:pt x="1137" y="7186"/>
                    <a:pt x="1087" y="7152"/>
                  </a:cubicBezTo>
                  <a:cubicBezTo>
                    <a:pt x="1070" y="7152"/>
                    <a:pt x="1070" y="7202"/>
                    <a:pt x="1053" y="7202"/>
                  </a:cubicBezTo>
                  <a:cubicBezTo>
                    <a:pt x="869" y="7186"/>
                    <a:pt x="953" y="7420"/>
                    <a:pt x="1070" y="7403"/>
                  </a:cubicBezTo>
                  <a:cubicBezTo>
                    <a:pt x="1103" y="7453"/>
                    <a:pt x="1120" y="7536"/>
                    <a:pt x="1153" y="7603"/>
                  </a:cubicBezTo>
                  <a:cubicBezTo>
                    <a:pt x="1170" y="7603"/>
                    <a:pt x="1170" y="7603"/>
                    <a:pt x="1187" y="7587"/>
                  </a:cubicBezTo>
                  <a:cubicBezTo>
                    <a:pt x="1153" y="7637"/>
                    <a:pt x="1237" y="7653"/>
                    <a:pt x="1187" y="7687"/>
                  </a:cubicBezTo>
                  <a:cubicBezTo>
                    <a:pt x="1187" y="7687"/>
                    <a:pt x="1187" y="7653"/>
                    <a:pt x="1170" y="7653"/>
                  </a:cubicBezTo>
                  <a:cubicBezTo>
                    <a:pt x="1137" y="7720"/>
                    <a:pt x="1204" y="7787"/>
                    <a:pt x="1153" y="7804"/>
                  </a:cubicBezTo>
                  <a:cubicBezTo>
                    <a:pt x="1187" y="7770"/>
                    <a:pt x="1137" y="7770"/>
                    <a:pt x="1103" y="7754"/>
                  </a:cubicBezTo>
                  <a:cubicBezTo>
                    <a:pt x="1103" y="7770"/>
                    <a:pt x="1087" y="7804"/>
                    <a:pt x="1070" y="7804"/>
                  </a:cubicBezTo>
                  <a:cubicBezTo>
                    <a:pt x="1070" y="7770"/>
                    <a:pt x="1087" y="7770"/>
                    <a:pt x="1087" y="7737"/>
                  </a:cubicBezTo>
                  <a:cubicBezTo>
                    <a:pt x="1053" y="7737"/>
                    <a:pt x="1053" y="7754"/>
                    <a:pt x="1020" y="7754"/>
                  </a:cubicBezTo>
                  <a:cubicBezTo>
                    <a:pt x="1036" y="7804"/>
                    <a:pt x="1070" y="7837"/>
                    <a:pt x="1103" y="7871"/>
                  </a:cubicBezTo>
                  <a:cubicBezTo>
                    <a:pt x="1120" y="7837"/>
                    <a:pt x="1137" y="7837"/>
                    <a:pt x="1170" y="7821"/>
                  </a:cubicBezTo>
                  <a:cubicBezTo>
                    <a:pt x="1204" y="7837"/>
                    <a:pt x="1153" y="7871"/>
                    <a:pt x="1187" y="7887"/>
                  </a:cubicBezTo>
                  <a:cubicBezTo>
                    <a:pt x="1187" y="7871"/>
                    <a:pt x="1187" y="7871"/>
                    <a:pt x="1187" y="7887"/>
                  </a:cubicBezTo>
                  <a:lnTo>
                    <a:pt x="1187" y="7904"/>
                  </a:lnTo>
                  <a:cubicBezTo>
                    <a:pt x="1170" y="7887"/>
                    <a:pt x="1170" y="7921"/>
                    <a:pt x="1153" y="7921"/>
                  </a:cubicBezTo>
                  <a:cubicBezTo>
                    <a:pt x="1187" y="7954"/>
                    <a:pt x="1187" y="8155"/>
                    <a:pt x="1270" y="8071"/>
                  </a:cubicBezTo>
                  <a:cubicBezTo>
                    <a:pt x="1270" y="8088"/>
                    <a:pt x="1270" y="8121"/>
                    <a:pt x="1287" y="8121"/>
                  </a:cubicBezTo>
                  <a:cubicBezTo>
                    <a:pt x="1287" y="8071"/>
                    <a:pt x="1321" y="8071"/>
                    <a:pt x="1337" y="8054"/>
                  </a:cubicBezTo>
                  <a:lnTo>
                    <a:pt x="1337" y="8121"/>
                  </a:lnTo>
                  <a:cubicBezTo>
                    <a:pt x="1387" y="8121"/>
                    <a:pt x="1437" y="8105"/>
                    <a:pt x="1454" y="8138"/>
                  </a:cubicBezTo>
                  <a:cubicBezTo>
                    <a:pt x="1454" y="8088"/>
                    <a:pt x="1538" y="8121"/>
                    <a:pt x="1521" y="8038"/>
                  </a:cubicBezTo>
                  <a:cubicBezTo>
                    <a:pt x="1471" y="8054"/>
                    <a:pt x="1521" y="8021"/>
                    <a:pt x="1504" y="7988"/>
                  </a:cubicBezTo>
                  <a:cubicBezTo>
                    <a:pt x="1437" y="7988"/>
                    <a:pt x="1454" y="7887"/>
                    <a:pt x="1454" y="7804"/>
                  </a:cubicBezTo>
                  <a:cubicBezTo>
                    <a:pt x="1521" y="7787"/>
                    <a:pt x="1521" y="7821"/>
                    <a:pt x="1538" y="7754"/>
                  </a:cubicBezTo>
                  <a:cubicBezTo>
                    <a:pt x="1538" y="7787"/>
                    <a:pt x="1538" y="7804"/>
                    <a:pt x="1554" y="7804"/>
                  </a:cubicBezTo>
                  <a:close/>
                  <a:moveTo>
                    <a:pt x="1020" y="7269"/>
                  </a:moveTo>
                  <a:cubicBezTo>
                    <a:pt x="1036" y="7252"/>
                    <a:pt x="1036" y="7236"/>
                    <a:pt x="1036" y="7219"/>
                  </a:cubicBezTo>
                  <a:lnTo>
                    <a:pt x="970" y="7219"/>
                  </a:lnTo>
                  <a:cubicBezTo>
                    <a:pt x="986" y="7236"/>
                    <a:pt x="986" y="7269"/>
                    <a:pt x="1020" y="7269"/>
                  </a:cubicBezTo>
                  <a:close/>
                  <a:moveTo>
                    <a:pt x="1321" y="7553"/>
                  </a:moveTo>
                  <a:cubicBezTo>
                    <a:pt x="1304" y="7520"/>
                    <a:pt x="1321" y="7486"/>
                    <a:pt x="1337" y="7453"/>
                  </a:cubicBezTo>
                  <a:cubicBezTo>
                    <a:pt x="1270" y="7453"/>
                    <a:pt x="1287" y="7520"/>
                    <a:pt x="1321" y="7553"/>
                  </a:cubicBezTo>
                  <a:close/>
                  <a:moveTo>
                    <a:pt x="1471" y="7470"/>
                  </a:moveTo>
                  <a:cubicBezTo>
                    <a:pt x="1471" y="7503"/>
                    <a:pt x="1504" y="7503"/>
                    <a:pt x="1488" y="7553"/>
                  </a:cubicBezTo>
                  <a:lnTo>
                    <a:pt x="1488" y="7553"/>
                  </a:lnTo>
                  <a:cubicBezTo>
                    <a:pt x="1488" y="7536"/>
                    <a:pt x="1488" y="7536"/>
                    <a:pt x="1504" y="7520"/>
                  </a:cubicBezTo>
                  <a:cubicBezTo>
                    <a:pt x="1504" y="7520"/>
                    <a:pt x="1504" y="7536"/>
                    <a:pt x="1521" y="7536"/>
                  </a:cubicBezTo>
                  <a:cubicBezTo>
                    <a:pt x="1521" y="7536"/>
                    <a:pt x="1521" y="7536"/>
                    <a:pt x="1521" y="7536"/>
                  </a:cubicBezTo>
                  <a:cubicBezTo>
                    <a:pt x="1488" y="7536"/>
                    <a:pt x="1504" y="7470"/>
                    <a:pt x="1471" y="7470"/>
                  </a:cubicBezTo>
                  <a:close/>
                  <a:moveTo>
                    <a:pt x="1554" y="7653"/>
                  </a:moveTo>
                  <a:cubicBezTo>
                    <a:pt x="1504" y="7603"/>
                    <a:pt x="1504" y="7737"/>
                    <a:pt x="1554" y="7687"/>
                  </a:cubicBezTo>
                  <a:cubicBezTo>
                    <a:pt x="1538" y="7687"/>
                    <a:pt x="1538" y="7687"/>
                    <a:pt x="1538" y="7670"/>
                  </a:cubicBezTo>
                  <a:cubicBezTo>
                    <a:pt x="1538" y="7670"/>
                    <a:pt x="1554" y="7670"/>
                    <a:pt x="1554" y="7653"/>
                  </a:cubicBezTo>
                  <a:close/>
                  <a:moveTo>
                    <a:pt x="702" y="6083"/>
                  </a:moveTo>
                  <a:cubicBezTo>
                    <a:pt x="686" y="6116"/>
                    <a:pt x="686" y="6033"/>
                    <a:pt x="702" y="6016"/>
                  </a:cubicBezTo>
                  <a:cubicBezTo>
                    <a:pt x="652" y="6033"/>
                    <a:pt x="619" y="6033"/>
                    <a:pt x="569" y="6016"/>
                  </a:cubicBezTo>
                  <a:cubicBezTo>
                    <a:pt x="552" y="6083"/>
                    <a:pt x="585" y="6100"/>
                    <a:pt x="535" y="6083"/>
                  </a:cubicBezTo>
                  <a:lnTo>
                    <a:pt x="535" y="6150"/>
                  </a:lnTo>
                  <a:cubicBezTo>
                    <a:pt x="635" y="6150"/>
                    <a:pt x="602" y="6217"/>
                    <a:pt x="652" y="6267"/>
                  </a:cubicBezTo>
                  <a:cubicBezTo>
                    <a:pt x="619" y="6217"/>
                    <a:pt x="652" y="6200"/>
                    <a:pt x="686" y="6166"/>
                  </a:cubicBezTo>
                  <a:cubicBezTo>
                    <a:pt x="702" y="6133"/>
                    <a:pt x="635" y="6133"/>
                    <a:pt x="669" y="6100"/>
                  </a:cubicBezTo>
                  <a:cubicBezTo>
                    <a:pt x="686" y="6100"/>
                    <a:pt x="686" y="6133"/>
                    <a:pt x="702" y="6133"/>
                  </a:cubicBezTo>
                  <a:cubicBezTo>
                    <a:pt x="702" y="6100"/>
                    <a:pt x="752" y="6083"/>
                    <a:pt x="702" y="6083"/>
                  </a:cubicBezTo>
                  <a:close/>
                  <a:moveTo>
                    <a:pt x="886" y="6885"/>
                  </a:moveTo>
                  <a:cubicBezTo>
                    <a:pt x="903" y="6868"/>
                    <a:pt x="903" y="6868"/>
                    <a:pt x="903" y="6868"/>
                  </a:cubicBezTo>
                  <a:cubicBezTo>
                    <a:pt x="869" y="6868"/>
                    <a:pt x="869" y="6851"/>
                    <a:pt x="853" y="6851"/>
                  </a:cubicBezTo>
                  <a:cubicBezTo>
                    <a:pt x="836" y="6851"/>
                    <a:pt x="836" y="6868"/>
                    <a:pt x="836" y="6885"/>
                  </a:cubicBezTo>
                  <a:cubicBezTo>
                    <a:pt x="836" y="6885"/>
                    <a:pt x="853" y="6902"/>
                    <a:pt x="853" y="6935"/>
                  </a:cubicBezTo>
                  <a:cubicBezTo>
                    <a:pt x="853" y="6935"/>
                    <a:pt x="886" y="6935"/>
                    <a:pt x="886" y="6935"/>
                  </a:cubicBezTo>
                  <a:cubicBezTo>
                    <a:pt x="886" y="6935"/>
                    <a:pt x="886" y="6918"/>
                    <a:pt x="886" y="6918"/>
                  </a:cubicBezTo>
                  <a:cubicBezTo>
                    <a:pt x="869" y="6918"/>
                    <a:pt x="869" y="6918"/>
                    <a:pt x="886" y="6902"/>
                  </a:cubicBezTo>
                  <a:lnTo>
                    <a:pt x="886" y="6885"/>
                  </a:lnTo>
                  <a:cubicBezTo>
                    <a:pt x="886" y="6885"/>
                    <a:pt x="886" y="6885"/>
                    <a:pt x="886" y="6885"/>
                  </a:cubicBezTo>
                  <a:close/>
                  <a:moveTo>
                    <a:pt x="769" y="6200"/>
                  </a:moveTo>
                  <a:cubicBezTo>
                    <a:pt x="803" y="6166"/>
                    <a:pt x="769" y="6133"/>
                    <a:pt x="752" y="6100"/>
                  </a:cubicBezTo>
                  <a:cubicBezTo>
                    <a:pt x="752" y="6150"/>
                    <a:pt x="736" y="6133"/>
                    <a:pt x="736" y="6166"/>
                  </a:cubicBezTo>
                  <a:cubicBezTo>
                    <a:pt x="752" y="6183"/>
                    <a:pt x="769" y="6150"/>
                    <a:pt x="769" y="6166"/>
                  </a:cubicBezTo>
                  <a:cubicBezTo>
                    <a:pt x="769" y="6183"/>
                    <a:pt x="752" y="6200"/>
                    <a:pt x="769" y="6200"/>
                  </a:cubicBezTo>
                  <a:close/>
                  <a:moveTo>
                    <a:pt x="752" y="5882"/>
                  </a:moveTo>
                  <a:cubicBezTo>
                    <a:pt x="752" y="5816"/>
                    <a:pt x="686" y="5866"/>
                    <a:pt x="669" y="5882"/>
                  </a:cubicBezTo>
                  <a:cubicBezTo>
                    <a:pt x="702" y="5899"/>
                    <a:pt x="669" y="5916"/>
                    <a:pt x="669" y="5932"/>
                  </a:cubicBezTo>
                  <a:cubicBezTo>
                    <a:pt x="719" y="5932"/>
                    <a:pt x="702" y="5899"/>
                    <a:pt x="702" y="5866"/>
                  </a:cubicBezTo>
                  <a:cubicBezTo>
                    <a:pt x="702" y="5866"/>
                    <a:pt x="719" y="5882"/>
                    <a:pt x="719" y="5882"/>
                  </a:cubicBezTo>
                  <a:cubicBezTo>
                    <a:pt x="719" y="5866"/>
                    <a:pt x="719" y="5849"/>
                    <a:pt x="736" y="5849"/>
                  </a:cubicBezTo>
                  <a:cubicBezTo>
                    <a:pt x="736" y="5866"/>
                    <a:pt x="736" y="5882"/>
                    <a:pt x="752" y="5882"/>
                  </a:cubicBezTo>
                  <a:close/>
                  <a:moveTo>
                    <a:pt x="853" y="7219"/>
                  </a:moveTo>
                  <a:cubicBezTo>
                    <a:pt x="853" y="7186"/>
                    <a:pt x="886" y="7169"/>
                    <a:pt x="886" y="7152"/>
                  </a:cubicBezTo>
                  <a:cubicBezTo>
                    <a:pt x="853" y="7152"/>
                    <a:pt x="836" y="7152"/>
                    <a:pt x="853" y="7102"/>
                  </a:cubicBezTo>
                  <a:lnTo>
                    <a:pt x="803" y="7102"/>
                  </a:lnTo>
                  <a:cubicBezTo>
                    <a:pt x="769" y="7186"/>
                    <a:pt x="853" y="7135"/>
                    <a:pt x="819" y="7202"/>
                  </a:cubicBezTo>
                  <a:cubicBezTo>
                    <a:pt x="836" y="7202"/>
                    <a:pt x="853" y="7202"/>
                    <a:pt x="853" y="7219"/>
                  </a:cubicBezTo>
                  <a:close/>
                  <a:moveTo>
                    <a:pt x="3626" y="10360"/>
                  </a:moveTo>
                  <a:cubicBezTo>
                    <a:pt x="3676" y="10360"/>
                    <a:pt x="3660" y="10410"/>
                    <a:pt x="3643" y="10427"/>
                  </a:cubicBezTo>
                  <a:cubicBezTo>
                    <a:pt x="3743" y="10427"/>
                    <a:pt x="3626" y="10344"/>
                    <a:pt x="3676" y="10293"/>
                  </a:cubicBezTo>
                  <a:cubicBezTo>
                    <a:pt x="3626" y="10277"/>
                    <a:pt x="3643" y="10344"/>
                    <a:pt x="3626" y="10360"/>
                  </a:cubicBezTo>
                  <a:close/>
                  <a:moveTo>
                    <a:pt x="5999" y="6734"/>
                  </a:moveTo>
                  <a:cubicBezTo>
                    <a:pt x="5932" y="6718"/>
                    <a:pt x="5915" y="6751"/>
                    <a:pt x="5865" y="6734"/>
                  </a:cubicBezTo>
                  <a:cubicBezTo>
                    <a:pt x="5882" y="6818"/>
                    <a:pt x="5899" y="6835"/>
                    <a:pt x="5915" y="6902"/>
                  </a:cubicBezTo>
                  <a:cubicBezTo>
                    <a:pt x="5915" y="6885"/>
                    <a:pt x="5932" y="6885"/>
                    <a:pt x="5966" y="6885"/>
                  </a:cubicBezTo>
                  <a:cubicBezTo>
                    <a:pt x="5982" y="6785"/>
                    <a:pt x="5966" y="6801"/>
                    <a:pt x="6016" y="6768"/>
                  </a:cubicBezTo>
                  <a:cubicBezTo>
                    <a:pt x="5999" y="6768"/>
                    <a:pt x="5999" y="6751"/>
                    <a:pt x="5999" y="6734"/>
                  </a:cubicBezTo>
                  <a:close/>
                  <a:moveTo>
                    <a:pt x="7920" y="3226"/>
                  </a:moveTo>
                  <a:cubicBezTo>
                    <a:pt x="7904" y="3242"/>
                    <a:pt x="7887" y="3293"/>
                    <a:pt x="7920" y="3326"/>
                  </a:cubicBezTo>
                  <a:cubicBezTo>
                    <a:pt x="7920" y="3293"/>
                    <a:pt x="7971" y="3309"/>
                    <a:pt x="7971" y="3276"/>
                  </a:cubicBezTo>
                  <a:lnTo>
                    <a:pt x="7954" y="3276"/>
                  </a:lnTo>
                  <a:cubicBezTo>
                    <a:pt x="7920" y="3293"/>
                    <a:pt x="7954" y="3209"/>
                    <a:pt x="7920" y="3226"/>
                  </a:cubicBezTo>
                  <a:close/>
                  <a:moveTo>
                    <a:pt x="7586" y="3209"/>
                  </a:moveTo>
                  <a:cubicBezTo>
                    <a:pt x="7653" y="3259"/>
                    <a:pt x="7753" y="3209"/>
                    <a:pt x="7787" y="3159"/>
                  </a:cubicBezTo>
                  <a:cubicBezTo>
                    <a:pt x="7703" y="3109"/>
                    <a:pt x="7620" y="3159"/>
                    <a:pt x="7586" y="3209"/>
                  </a:cubicBezTo>
                  <a:close/>
                  <a:moveTo>
                    <a:pt x="970" y="8054"/>
                  </a:moveTo>
                  <a:cubicBezTo>
                    <a:pt x="1003" y="8105"/>
                    <a:pt x="986" y="8138"/>
                    <a:pt x="1020" y="8171"/>
                  </a:cubicBezTo>
                  <a:cubicBezTo>
                    <a:pt x="1036" y="8155"/>
                    <a:pt x="1020" y="8138"/>
                    <a:pt x="1036" y="8138"/>
                  </a:cubicBezTo>
                  <a:cubicBezTo>
                    <a:pt x="1036" y="8088"/>
                    <a:pt x="1020" y="8071"/>
                    <a:pt x="1053" y="8038"/>
                  </a:cubicBezTo>
                  <a:cubicBezTo>
                    <a:pt x="1020" y="8038"/>
                    <a:pt x="986" y="8021"/>
                    <a:pt x="970" y="8054"/>
                  </a:cubicBezTo>
                  <a:close/>
                  <a:moveTo>
                    <a:pt x="1872" y="7303"/>
                  </a:moveTo>
                  <a:cubicBezTo>
                    <a:pt x="1872" y="7303"/>
                    <a:pt x="1872" y="7303"/>
                    <a:pt x="1872" y="7286"/>
                  </a:cubicBezTo>
                  <a:cubicBezTo>
                    <a:pt x="1889" y="7303"/>
                    <a:pt x="1889" y="7319"/>
                    <a:pt x="1889" y="7336"/>
                  </a:cubicBezTo>
                  <a:cubicBezTo>
                    <a:pt x="1922" y="7353"/>
                    <a:pt x="1922" y="7319"/>
                    <a:pt x="1972" y="7319"/>
                  </a:cubicBezTo>
                  <a:lnTo>
                    <a:pt x="1972" y="7252"/>
                  </a:lnTo>
                  <a:cubicBezTo>
                    <a:pt x="1922" y="7269"/>
                    <a:pt x="1922" y="7219"/>
                    <a:pt x="1922" y="7186"/>
                  </a:cubicBezTo>
                  <a:cubicBezTo>
                    <a:pt x="1889" y="7219"/>
                    <a:pt x="1838" y="7202"/>
                    <a:pt x="1872" y="7152"/>
                  </a:cubicBezTo>
                  <a:cubicBezTo>
                    <a:pt x="1855" y="7152"/>
                    <a:pt x="1855" y="7169"/>
                    <a:pt x="1838" y="7152"/>
                  </a:cubicBezTo>
                  <a:cubicBezTo>
                    <a:pt x="1838" y="7152"/>
                    <a:pt x="1838" y="7169"/>
                    <a:pt x="1822" y="7169"/>
                  </a:cubicBezTo>
                  <a:cubicBezTo>
                    <a:pt x="1822" y="7186"/>
                    <a:pt x="1838" y="7186"/>
                    <a:pt x="1838" y="7169"/>
                  </a:cubicBezTo>
                  <a:cubicBezTo>
                    <a:pt x="1855" y="7186"/>
                    <a:pt x="1855" y="7202"/>
                    <a:pt x="1872" y="7219"/>
                  </a:cubicBezTo>
                  <a:cubicBezTo>
                    <a:pt x="1838" y="7236"/>
                    <a:pt x="1855" y="7303"/>
                    <a:pt x="1872" y="7303"/>
                  </a:cubicBezTo>
                  <a:close/>
                  <a:moveTo>
                    <a:pt x="1788" y="7536"/>
                  </a:moveTo>
                  <a:lnTo>
                    <a:pt x="1788" y="7620"/>
                  </a:lnTo>
                  <a:cubicBezTo>
                    <a:pt x="1805" y="7620"/>
                    <a:pt x="1822" y="7620"/>
                    <a:pt x="1838" y="7637"/>
                  </a:cubicBezTo>
                  <a:cubicBezTo>
                    <a:pt x="1855" y="7570"/>
                    <a:pt x="1805" y="7570"/>
                    <a:pt x="1788" y="7536"/>
                  </a:cubicBezTo>
                  <a:close/>
                  <a:moveTo>
                    <a:pt x="2440" y="7620"/>
                  </a:moveTo>
                  <a:cubicBezTo>
                    <a:pt x="2490" y="7620"/>
                    <a:pt x="2490" y="7704"/>
                    <a:pt x="2557" y="7720"/>
                  </a:cubicBezTo>
                  <a:cubicBezTo>
                    <a:pt x="2557" y="7687"/>
                    <a:pt x="2590" y="7687"/>
                    <a:pt x="2574" y="7653"/>
                  </a:cubicBezTo>
                  <a:cubicBezTo>
                    <a:pt x="2540" y="7620"/>
                    <a:pt x="2490" y="7553"/>
                    <a:pt x="2440" y="7570"/>
                  </a:cubicBezTo>
                  <a:cubicBezTo>
                    <a:pt x="2457" y="7570"/>
                    <a:pt x="2440" y="7603"/>
                    <a:pt x="2440" y="7620"/>
                  </a:cubicBezTo>
                  <a:close/>
                  <a:moveTo>
                    <a:pt x="2757" y="7988"/>
                  </a:moveTo>
                  <a:cubicBezTo>
                    <a:pt x="2791" y="7988"/>
                    <a:pt x="2824" y="7971"/>
                    <a:pt x="2858" y="7954"/>
                  </a:cubicBezTo>
                  <a:cubicBezTo>
                    <a:pt x="2824" y="7937"/>
                    <a:pt x="2841" y="7871"/>
                    <a:pt x="2791" y="7871"/>
                  </a:cubicBezTo>
                  <a:cubicBezTo>
                    <a:pt x="2808" y="7954"/>
                    <a:pt x="2774" y="7921"/>
                    <a:pt x="2741" y="7937"/>
                  </a:cubicBezTo>
                  <a:cubicBezTo>
                    <a:pt x="2741" y="7904"/>
                    <a:pt x="2724" y="7854"/>
                    <a:pt x="2724" y="7804"/>
                  </a:cubicBezTo>
                  <a:cubicBezTo>
                    <a:pt x="2657" y="7821"/>
                    <a:pt x="2590" y="7821"/>
                    <a:pt x="2624" y="7770"/>
                  </a:cubicBezTo>
                  <a:cubicBezTo>
                    <a:pt x="2557" y="7770"/>
                    <a:pt x="2607" y="7887"/>
                    <a:pt x="2540" y="7887"/>
                  </a:cubicBezTo>
                  <a:cubicBezTo>
                    <a:pt x="2524" y="7837"/>
                    <a:pt x="2507" y="7821"/>
                    <a:pt x="2490" y="7787"/>
                  </a:cubicBezTo>
                  <a:cubicBezTo>
                    <a:pt x="2507" y="7754"/>
                    <a:pt x="2507" y="7770"/>
                    <a:pt x="2490" y="7720"/>
                  </a:cubicBezTo>
                  <a:cubicBezTo>
                    <a:pt x="2457" y="7754"/>
                    <a:pt x="2356" y="7704"/>
                    <a:pt x="2407" y="7770"/>
                  </a:cubicBezTo>
                  <a:cubicBezTo>
                    <a:pt x="2340" y="7770"/>
                    <a:pt x="2323" y="7787"/>
                    <a:pt x="2290" y="7754"/>
                  </a:cubicBezTo>
                  <a:lnTo>
                    <a:pt x="2290" y="7821"/>
                  </a:lnTo>
                  <a:cubicBezTo>
                    <a:pt x="2273" y="7837"/>
                    <a:pt x="2239" y="7837"/>
                    <a:pt x="2223" y="7821"/>
                  </a:cubicBezTo>
                  <a:cubicBezTo>
                    <a:pt x="2206" y="7770"/>
                    <a:pt x="2189" y="7720"/>
                    <a:pt x="2173" y="7687"/>
                  </a:cubicBezTo>
                  <a:cubicBezTo>
                    <a:pt x="2139" y="7754"/>
                    <a:pt x="2123" y="7603"/>
                    <a:pt x="2056" y="7587"/>
                  </a:cubicBezTo>
                  <a:cubicBezTo>
                    <a:pt x="2106" y="7670"/>
                    <a:pt x="2106" y="7737"/>
                    <a:pt x="2072" y="7821"/>
                  </a:cubicBezTo>
                  <a:cubicBezTo>
                    <a:pt x="2089" y="7854"/>
                    <a:pt x="2139" y="7871"/>
                    <a:pt x="2139" y="7937"/>
                  </a:cubicBezTo>
                  <a:cubicBezTo>
                    <a:pt x="2206" y="7921"/>
                    <a:pt x="2206" y="7988"/>
                    <a:pt x="2290" y="7954"/>
                  </a:cubicBezTo>
                  <a:cubicBezTo>
                    <a:pt x="2273" y="7937"/>
                    <a:pt x="2256" y="7904"/>
                    <a:pt x="2239" y="7871"/>
                  </a:cubicBezTo>
                  <a:cubicBezTo>
                    <a:pt x="2290" y="7837"/>
                    <a:pt x="2340" y="7837"/>
                    <a:pt x="2340" y="7804"/>
                  </a:cubicBezTo>
                  <a:cubicBezTo>
                    <a:pt x="2356" y="7804"/>
                    <a:pt x="2373" y="7871"/>
                    <a:pt x="2373" y="7821"/>
                  </a:cubicBezTo>
                  <a:cubicBezTo>
                    <a:pt x="2373" y="7821"/>
                    <a:pt x="2356" y="7821"/>
                    <a:pt x="2373" y="7804"/>
                  </a:cubicBezTo>
                  <a:cubicBezTo>
                    <a:pt x="2390" y="7821"/>
                    <a:pt x="2390" y="7837"/>
                    <a:pt x="2407" y="7854"/>
                  </a:cubicBezTo>
                  <a:cubicBezTo>
                    <a:pt x="2390" y="7854"/>
                    <a:pt x="2373" y="7854"/>
                    <a:pt x="2356" y="7887"/>
                  </a:cubicBezTo>
                  <a:cubicBezTo>
                    <a:pt x="2390" y="7904"/>
                    <a:pt x="2423" y="7854"/>
                    <a:pt x="2423" y="7887"/>
                  </a:cubicBezTo>
                  <a:cubicBezTo>
                    <a:pt x="2390" y="7904"/>
                    <a:pt x="2340" y="7988"/>
                    <a:pt x="2390" y="8021"/>
                  </a:cubicBezTo>
                  <a:cubicBezTo>
                    <a:pt x="2407" y="7988"/>
                    <a:pt x="2457" y="8121"/>
                    <a:pt x="2490" y="8038"/>
                  </a:cubicBezTo>
                  <a:lnTo>
                    <a:pt x="2490" y="8121"/>
                  </a:lnTo>
                  <a:cubicBezTo>
                    <a:pt x="2507" y="8121"/>
                    <a:pt x="2507" y="8105"/>
                    <a:pt x="2524" y="8105"/>
                  </a:cubicBezTo>
                  <a:cubicBezTo>
                    <a:pt x="2540" y="8054"/>
                    <a:pt x="2507" y="8054"/>
                    <a:pt x="2507" y="8021"/>
                  </a:cubicBezTo>
                  <a:cubicBezTo>
                    <a:pt x="2524" y="8021"/>
                    <a:pt x="2524" y="8021"/>
                    <a:pt x="2540" y="8004"/>
                  </a:cubicBezTo>
                  <a:cubicBezTo>
                    <a:pt x="2540" y="8021"/>
                    <a:pt x="2540" y="8038"/>
                    <a:pt x="2540" y="8038"/>
                  </a:cubicBezTo>
                  <a:cubicBezTo>
                    <a:pt x="2557" y="8071"/>
                    <a:pt x="2590" y="8071"/>
                    <a:pt x="2590" y="8121"/>
                  </a:cubicBezTo>
                  <a:cubicBezTo>
                    <a:pt x="2674" y="8088"/>
                    <a:pt x="2657" y="8188"/>
                    <a:pt x="2724" y="8105"/>
                  </a:cubicBezTo>
                  <a:cubicBezTo>
                    <a:pt x="2741" y="8105"/>
                    <a:pt x="2757" y="8138"/>
                    <a:pt x="2757" y="8155"/>
                  </a:cubicBezTo>
                  <a:cubicBezTo>
                    <a:pt x="2774" y="8138"/>
                    <a:pt x="2774" y="8105"/>
                    <a:pt x="2808" y="8088"/>
                  </a:cubicBezTo>
                  <a:cubicBezTo>
                    <a:pt x="2774" y="8054"/>
                    <a:pt x="2774" y="8021"/>
                    <a:pt x="2757" y="7988"/>
                  </a:cubicBezTo>
                  <a:close/>
                  <a:moveTo>
                    <a:pt x="1805" y="7252"/>
                  </a:moveTo>
                  <a:cubicBezTo>
                    <a:pt x="1788" y="7269"/>
                    <a:pt x="1738" y="7252"/>
                    <a:pt x="1705" y="7286"/>
                  </a:cubicBezTo>
                  <a:cubicBezTo>
                    <a:pt x="1705" y="7303"/>
                    <a:pt x="1722" y="7319"/>
                    <a:pt x="1722" y="7336"/>
                  </a:cubicBezTo>
                  <a:cubicBezTo>
                    <a:pt x="1755" y="7286"/>
                    <a:pt x="1772" y="7303"/>
                    <a:pt x="1822" y="7336"/>
                  </a:cubicBezTo>
                  <a:cubicBezTo>
                    <a:pt x="1822" y="7303"/>
                    <a:pt x="1822" y="7269"/>
                    <a:pt x="1805" y="7252"/>
                  </a:cubicBezTo>
                  <a:close/>
                  <a:moveTo>
                    <a:pt x="3292" y="9542"/>
                  </a:moveTo>
                  <a:cubicBezTo>
                    <a:pt x="3259" y="9525"/>
                    <a:pt x="3259" y="9475"/>
                    <a:pt x="3225" y="9475"/>
                  </a:cubicBezTo>
                  <a:cubicBezTo>
                    <a:pt x="3209" y="9491"/>
                    <a:pt x="3209" y="9525"/>
                    <a:pt x="3175" y="9525"/>
                  </a:cubicBezTo>
                  <a:cubicBezTo>
                    <a:pt x="3175" y="9558"/>
                    <a:pt x="3192" y="9592"/>
                    <a:pt x="3192" y="9608"/>
                  </a:cubicBezTo>
                  <a:cubicBezTo>
                    <a:pt x="3175" y="9625"/>
                    <a:pt x="3142" y="9608"/>
                    <a:pt x="3158" y="9558"/>
                  </a:cubicBezTo>
                  <a:cubicBezTo>
                    <a:pt x="3142" y="9558"/>
                    <a:pt x="3142" y="9575"/>
                    <a:pt x="3142" y="9575"/>
                  </a:cubicBezTo>
                  <a:cubicBezTo>
                    <a:pt x="3142" y="9592"/>
                    <a:pt x="3125" y="9575"/>
                    <a:pt x="3125" y="9575"/>
                  </a:cubicBezTo>
                  <a:cubicBezTo>
                    <a:pt x="3092" y="9558"/>
                    <a:pt x="3175" y="9692"/>
                    <a:pt x="3209" y="9625"/>
                  </a:cubicBezTo>
                  <a:cubicBezTo>
                    <a:pt x="3209" y="9642"/>
                    <a:pt x="3225" y="9658"/>
                    <a:pt x="3242" y="9658"/>
                  </a:cubicBezTo>
                  <a:cubicBezTo>
                    <a:pt x="3209" y="9658"/>
                    <a:pt x="3225" y="9709"/>
                    <a:pt x="3209" y="9742"/>
                  </a:cubicBezTo>
                  <a:cubicBezTo>
                    <a:pt x="3225" y="9759"/>
                    <a:pt x="3275" y="9775"/>
                    <a:pt x="3292" y="9742"/>
                  </a:cubicBezTo>
                  <a:cubicBezTo>
                    <a:pt x="3275" y="9725"/>
                    <a:pt x="3259" y="9709"/>
                    <a:pt x="3242" y="9692"/>
                  </a:cubicBezTo>
                  <a:cubicBezTo>
                    <a:pt x="3309" y="9658"/>
                    <a:pt x="3275" y="9608"/>
                    <a:pt x="3242" y="9575"/>
                  </a:cubicBezTo>
                  <a:cubicBezTo>
                    <a:pt x="3242" y="9558"/>
                    <a:pt x="3275" y="9575"/>
                    <a:pt x="3292" y="9542"/>
                  </a:cubicBezTo>
                  <a:close/>
                  <a:moveTo>
                    <a:pt x="3359" y="4195"/>
                  </a:moveTo>
                  <a:cubicBezTo>
                    <a:pt x="3392" y="4178"/>
                    <a:pt x="3376" y="4128"/>
                    <a:pt x="3392" y="4128"/>
                  </a:cubicBezTo>
                  <a:cubicBezTo>
                    <a:pt x="3392" y="4128"/>
                    <a:pt x="3409" y="4128"/>
                    <a:pt x="3409" y="4128"/>
                  </a:cubicBezTo>
                  <a:cubicBezTo>
                    <a:pt x="3409" y="4128"/>
                    <a:pt x="3409" y="4128"/>
                    <a:pt x="3426" y="4128"/>
                  </a:cubicBezTo>
                  <a:cubicBezTo>
                    <a:pt x="3426" y="4061"/>
                    <a:pt x="3426" y="4044"/>
                    <a:pt x="3476" y="4044"/>
                  </a:cubicBezTo>
                  <a:cubicBezTo>
                    <a:pt x="3476" y="4011"/>
                    <a:pt x="3443" y="4011"/>
                    <a:pt x="3459" y="3978"/>
                  </a:cubicBezTo>
                  <a:cubicBezTo>
                    <a:pt x="3443" y="3961"/>
                    <a:pt x="3443" y="3978"/>
                    <a:pt x="3426" y="3978"/>
                  </a:cubicBezTo>
                  <a:cubicBezTo>
                    <a:pt x="3459" y="3927"/>
                    <a:pt x="3376" y="3927"/>
                    <a:pt x="3359" y="3894"/>
                  </a:cubicBezTo>
                  <a:cubicBezTo>
                    <a:pt x="3359" y="3861"/>
                    <a:pt x="3376" y="3911"/>
                    <a:pt x="3392" y="3877"/>
                  </a:cubicBezTo>
                  <a:cubicBezTo>
                    <a:pt x="3392" y="3827"/>
                    <a:pt x="3409" y="3827"/>
                    <a:pt x="3392" y="3794"/>
                  </a:cubicBezTo>
                  <a:cubicBezTo>
                    <a:pt x="3342" y="3794"/>
                    <a:pt x="3342" y="3844"/>
                    <a:pt x="3326" y="3861"/>
                  </a:cubicBezTo>
                  <a:cubicBezTo>
                    <a:pt x="3326" y="3894"/>
                    <a:pt x="3342" y="3911"/>
                    <a:pt x="3359" y="3927"/>
                  </a:cubicBezTo>
                  <a:cubicBezTo>
                    <a:pt x="3359" y="3944"/>
                    <a:pt x="3326" y="3944"/>
                    <a:pt x="3309" y="3961"/>
                  </a:cubicBezTo>
                  <a:cubicBezTo>
                    <a:pt x="3309" y="4028"/>
                    <a:pt x="3359" y="4028"/>
                    <a:pt x="3376" y="4095"/>
                  </a:cubicBezTo>
                  <a:cubicBezTo>
                    <a:pt x="3342" y="4111"/>
                    <a:pt x="3292" y="4128"/>
                    <a:pt x="3275" y="4161"/>
                  </a:cubicBezTo>
                  <a:cubicBezTo>
                    <a:pt x="3259" y="4111"/>
                    <a:pt x="3275" y="4078"/>
                    <a:pt x="3225" y="4061"/>
                  </a:cubicBezTo>
                  <a:cubicBezTo>
                    <a:pt x="3158" y="4095"/>
                    <a:pt x="3209" y="4262"/>
                    <a:pt x="3125" y="4278"/>
                  </a:cubicBezTo>
                  <a:cubicBezTo>
                    <a:pt x="3142" y="4262"/>
                    <a:pt x="3125" y="4211"/>
                    <a:pt x="3125" y="4178"/>
                  </a:cubicBezTo>
                  <a:cubicBezTo>
                    <a:pt x="3075" y="4161"/>
                    <a:pt x="3042" y="4195"/>
                    <a:pt x="3025" y="4211"/>
                  </a:cubicBezTo>
                  <a:cubicBezTo>
                    <a:pt x="2908" y="4161"/>
                    <a:pt x="2741" y="4161"/>
                    <a:pt x="2707" y="4011"/>
                  </a:cubicBezTo>
                  <a:cubicBezTo>
                    <a:pt x="2657" y="4028"/>
                    <a:pt x="2624" y="4028"/>
                    <a:pt x="2590" y="3994"/>
                  </a:cubicBezTo>
                  <a:cubicBezTo>
                    <a:pt x="2590" y="4061"/>
                    <a:pt x="2624" y="4061"/>
                    <a:pt x="2590" y="4111"/>
                  </a:cubicBezTo>
                  <a:cubicBezTo>
                    <a:pt x="2624" y="4128"/>
                    <a:pt x="2640" y="4145"/>
                    <a:pt x="2640" y="4161"/>
                  </a:cubicBezTo>
                  <a:cubicBezTo>
                    <a:pt x="2640" y="4178"/>
                    <a:pt x="2624" y="4195"/>
                    <a:pt x="2607" y="4211"/>
                  </a:cubicBezTo>
                  <a:cubicBezTo>
                    <a:pt x="2607" y="4195"/>
                    <a:pt x="2607" y="4195"/>
                    <a:pt x="2624" y="4195"/>
                  </a:cubicBezTo>
                  <a:cubicBezTo>
                    <a:pt x="2607" y="4145"/>
                    <a:pt x="2590" y="4211"/>
                    <a:pt x="2590" y="4228"/>
                  </a:cubicBezTo>
                  <a:cubicBezTo>
                    <a:pt x="2574" y="4178"/>
                    <a:pt x="2574" y="4228"/>
                    <a:pt x="2540" y="4245"/>
                  </a:cubicBezTo>
                  <a:cubicBezTo>
                    <a:pt x="2557" y="4295"/>
                    <a:pt x="2607" y="4245"/>
                    <a:pt x="2624" y="4228"/>
                  </a:cubicBezTo>
                  <a:cubicBezTo>
                    <a:pt x="2640" y="4278"/>
                    <a:pt x="2640" y="4278"/>
                    <a:pt x="2707" y="4245"/>
                  </a:cubicBezTo>
                  <a:cubicBezTo>
                    <a:pt x="2724" y="4245"/>
                    <a:pt x="2691" y="4295"/>
                    <a:pt x="2741" y="4295"/>
                  </a:cubicBezTo>
                  <a:cubicBezTo>
                    <a:pt x="2724" y="4262"/>
                    <a:pt x="2741" y="4228"/>
                    <a:pt x="2707" y="4211"/>
                  </a:cubicBezTo>
                  <a:cubicBezTo>
                    <a:pt x="2724" y="4211"/>
                    <a:pt x="2724" y="4211"/>
                    <a:pt x="2741" y="4211"/>
                  </a:cubicBezTo>
                  <a:cubicBezTo>
                    <a:pt x="2741" y="4211"/>
                    <a:pt x="2741" y="4211"/>
                    <a:pt x="2741" y="4211"/>
                  </a:cubicBezTo>
                  <a:cubicBezTo>
                    <a:pt x="2774" y="4228"/>
                    <a:pt x="2757" y="4278"/>
                    <a:pt x="2791" y="4312"/>
                  </a:cubicBezTo>
                  <a:cubicBezTo>
                    <a:pt x="2774" y="4328"/>
                    <a:pt x="2741" y="4345"/>
                    <a:pt x="2724" y="4362"/>
                  </a:cubicBezTo>
                  <a:cubicBezTo>
                    <a:pt x="2741" y="4412"/>
                    <a:pt x="2724" y="4429"/>
                    <a:pt x="2724" y="4496"/>
                  </a:cubicBezTo>
                  <a:cubicBezTo>
                    <a:pt x="2691" y="4479"/>
                    <a:pt x="2657" y="4479"/>
                    <a:pt x="2674" y="4546"/>
                  </a:cubicBezTo>
                  <a:cubicBezTo>
                    <a:pt x="2691" y="4546"/>
                    <a:pt x="2691" y="4512"/>
                    <a:pt x="2691" y="4496"/>
                  </a:cubicBezTo>
                  <a:cubicBezTo>
                    <a:pt x="2724" y="4512"/>
                    <a:pt x="2724" y="4546"/>
                    <a:pt x="2757" y="4562"/>
                  </a:cubicBezTo>
                  <a:cubicBezTo>
                    <a:pt x="2724" y="4596"/>
                    <a:pt x="2691" y="4629"/>
                    <a:pt x="2657" y="4663"/>
                  </a:cubicBezTo>
                  <a:cubicBezTo>
                    <a:pt x="2691" y="4729"/>
                    <a:pt x="2841" y="4663"/>
                    <a:pt x="2824" y="4713"/>
                  </a:cubicBezTo>
                  <a:cubicBezTo>
                    <a:pt x="2874" y="4663"/>
                    <a:pt x="2908" y="4679"/>
                    <a:pt x="2941" y="4629"/>
                  </a:cubicBezTo>
                  <a:cubicBezTo>
                    <a:pt x="2858" y="4562"/>
                    <a:pt x="2874" y="4379"/>
                    <a:pt x="2808" y="4295"/>
                  </a:cubicBezTo>
                  <a:cubicBezTo>
                    <a:pt x="2824" y="4278"/>
                    <a:pt x="2824" y="4278"/>
                    <a:pt x="2824" y="4262"/>
                  </a:cubicBezTo>
                  <a:cubicBezTo>
                    <a:pt x="2908" y="4262"/>
                    <a:pt x="2958" y="4295"/>
                    <a:pt x="3025" y="4295"/>
                  </a:cubicBezTo>
                  <a:cubicBezTo>
                    <a:pt x="3042" y="4278"/>
                    <a:pt x="3025" y="4278"/>
                    <a:pt x="3025" y="4262"/>
                  </a:cubicBezTo>
                  <a:cubicBezTo>
                    <a:pt x="3042" y="4262"/>
                    <a:pt x="3042" y="4312"/>
                    <a:pt x="3042" y="4345"/>
                  </a:cubicBezTo>
                  <a:cubicBezTo>
                    <a:pt x="3075" y="4345"/>
                    <a:pt x="3108" y="4345"/>
                    <a:pt x="3125" y="4312"/>
                  </a:cubicBezTo>
                  <a:cubicBezTo>
                    <a:pt x="3142" y="4379"/>
                    <a:pt x="3192" y="4445"/>
                    <a:pt x="3242" y="4395"/>
                  </a:cubicBezTo>
                  <a:cubicBezTo>
                    <a:pt x="3275" y="4462"/>
                    <a:pt x="3326" y="4462"/>
                    <a:pt x="3392" y="4512"/>
                  </a:cubicBezTo>
                  <a:cubicBezTo>
                    <a:pt x="3342" y="4512"/>
                    <a:pt x="3359" y="4612"/>
                    <a:pt x="3309" y="4562"/>
                  </a:cubicBezTo>
                  <a:cubicBezTo>
                    <a:pt x="3359" y="4629"/>
                    <a:pt x="3443" y="4729"/>
                    <a:pt x="3526" y="4729"/>
                  </a:cubicBezTo>
                  <a:cubicBezTo>
                    <a:pt x="3426" y="4696"/>
                    <a:pt x="3443" y="4612"/>
                    <a:pt x="3426" y="4512"/>
                  </a:cubicBezTo>
                  <a:cubicBezTo>
                    <a:pt x="3443" y="4512"/>
                    <a:pt x="3476" y="4512"/>
                    <a:pt x="3476" y="4546"/>
                  </a:cubicBezTo>
                  <a:cubicBezTo>
                    <a:pt x="3493" y="4429"/>
                    <a:pt x="3409" y="4328"/>
                    <a:pt x="3259" y="4345"/>
                  </a:cubicBezTo>
                  <a:cubicBezTo>
                    <a:pt x="3242" y="4295"/>
                    <a:pt x="3326" y="4295"/>
                    <a:pt x="3259" y="4295"/>
                  </a:cubicBezTo>
                  <a:cubicBezTo>
                    <a:pt x="3275" y="4245"/>
                    <a:pt x="3292" y="4295"/>
                    <a:pt x="3309" y="4295"/>
                  </a:cubicBezTo>
                  <a:cubicBezTo>
                    <a:pt x="3326" y="4245"/>
                    <a:pt x="3342" y="4195"/>
                    <a:pt x="3342" y="4228"/>
                  </a:cubicBezTo>
                  <a:cubicBezTo>
                    <a:pt x="3359" y="4211"/>
                    <a:pt x="3359" y="4211"/>
                    <a:pt x="3359" y="4195"/>
                  </a:cubicBezTo>
                  <a:close/>
                  <a:moveTo>
                    <a:pt x="3275" y="4178"/>
                  </a:moveTo>
                  <a:cubicBezTo>
                    <a:pt x="3275" y="4195"/>
                    <a:pt x="3275" y="4195"/>
                    <a:pt x="3292" y="4211"/>
                  </a:cubicBezTo>
                  <a:cubicBezTo>
                    <a:pt x="3292" y="4195"/>
                    <a:pt x="3309" y="4195"/>
                    <a:pt x="3309" y="4195"/>
                  </a:cubicBezTo>
                  <a:cubicBezTo>
                    <a:pt x="3309" y="4178"/>
                    <a:pt x="3292" y="4178"/>
                    <a:pt x="3275" y="4178"/>
                  </a:cubicBezTo>
                  <a:close/>
                  <a:moveTo>
                    <a:pt x="3108" y="10009"/>
                  </a:moveTo>
                  <a:cubicBezTo>
                    <a:pt x="3125" y="10009"/>
                    <a:pt x="3125" y="10009"/>
                    <a:pt x="3125" y="10026"/>
                  </a:cubicBezTo>
                  <a:cubicBezTo>
                    <a:pt x="3058" y="10009"/>
                    <a:pt x="3125" y="10043"/>
                    <a:pt x="3075" y="10059"/>
                  </a:cubicBezTo>
                  <a:cubicBezTo>
                    <a:pt x="3075" y="10026"/>
                    <a:pt x="3075" y="10009"/>
                    <a:pt x="3058" y="9993"/>
                  </a:cubicBezTo>
                  <a:cubicBezTo>
                    <a:pt x="3058" y="10009"/>
                    <a:pt x="3058" y="10009"/>
                    <a:pt x="3042" y="10009"/>
                  </a:cubicBezTo>
                  <a:cubicBezTo>
                    <a:pt x="3042" y="10009"/>
                    <a:pt x="3042" y="9993"/>
                    <a:pt x="3025" y="9993"/>
                  </a:cubicBezTo>
                  <a:cubicBezTo>
                    <a:pt x="3025" y="10026"/>
                    <a:pt x="3025" y="10043"/>
                    <a:pt x="3042" y="10059"/>
                  </a:cubicBezTo>
                  <a:cubicBezTo>
                    <a:pt x="3092" y="10043"/>
                    <a:pt x="3108" y="10076"/>
                    <a:pt x="3125" y="10076"/>
                  </a:cubicBezTo>
                  <a:cubicBezTo>
                    <a:pt x="3108" y="10059"/>
                    <a:pt x="3158" y="9976"/>
                    <a:pt x="3108" y="10009"/>
                  </a:cubicBezTo>
                  <a:close/>
                  <a:moveTo>
                    <a:pt x="1204" y="6267"/>
                  </a:moveTo>
                  <a:cubicBezTo>
                    <a:pt x="1220" y="6300"/>
                    <a:pt x="1254" y="6283"/>
                    <a:pt x="1287" y="6267"/>
                  </a:cubicBezTo>
                  <a:cubicBezTo>
                    <a:pt x="1254" y="6217"/>
                    <a:pt x="1237" y="6200"/>
                    <a:pt x="1204" y="6267"/>
                  </a:cubicBezTo>
                  <a:close/>
                  <a:moveTo>
                    <a:pt x="3376" y="6417"/>
                  </a:moveTo>
                  <a:cubicBezTo>
                    <a:pt x="3376" y="6400"/>
                    <a:pt x="3359" y="6417"/>
                    <a:pt x="3359" y="6400"/>
                  </a:cubicBezTo>
                  <a:cubicBezTo>
                    <a:pt x="3359" y="6400"/>
                    <a:pt x="3376" y="6384"/>
                    <a:pt x="3359" y="6384"/>
                  </a:cubicBezTo>
                  <a:cubicBezTo>
                    <a:pt x="3342" y="6400"/>
                    <a:pt x="3309" y="6450"/>
                    <a:pt x="3359" y="6467"/>
                  </a:cubicBezTo>
                  <a:cubicBezTo>
                    <a:pt x="3342" y="6434"/>
                    <a:pt x="3376" y="6434"/>
                    <a:pt x="3376" y="6417"/>
                  </a:cubicBezTo>
                  <a:close/>
                  <a:moveTo>
                    <a:pt x="2056" y="6818"/>
                  </a:moveTo>
                  <a:lnTo>
                    <a:pt x="2056" y="6902"/>
                  </a:lnTo>
                  <a:cubicBezTo>
                    <a:pt x="2139" y="6935"/>
                    <a:pt x="2239" y="6868"/>
                    <a:pt x="2306" y="6818"/>
                  </a:cubicBezTo>
                  <a:cubicBezTo>
                    <a:pt x="2223" y="6885"/>
                    <a:pt x="2139" y="6768"/>
                    <a:pt x="2056" y="6818"/>
                  </a:cubicBezTo>
                  <a:close/>
                  <a:moveTo>
                    <a:pt x="3359" y="8489"/>
                  </a:moveTo>
                  <a:lnTo>
                    <a:pt x="3409" y="8489"/>
                  </a:lnTo>
                  <a:lnTo>
                    <a:pt x="3409" y="8455"/>
                  </a:lnTo>
                  <a:cubicBezTo>
                    <a:pt x="3376" y="8455"/>
                    <a:pt x="3359" y="8455"/>
                    <a:pt x="3359" y="8489"/>
                  </a:cubicBezTo>
                  <a:close/>
                  <a:moveTo>
                    <a:pt x="3509" y="9157"/>
                  </a:moveTo>
                  <a:cubicBezTo>
                    <a:pt x="3526" y="9157"/>
                    <a:pt x="3526" y="9141"/>
                    <a:pt x="3526" y="9141"/>
                  </a:cubicBezTo>
                  <a:cubicBezTo>
                    <a:pt x="3509" y="9124"/>
                    <a:pt x="3476" y="9124"/>
                    <a:pt x="3443" y="9107"/>
                  </a:cubicBezTo>
                  <a:cubicBezTo>
                    <a:pt x="3459" y="9141"/>
                    <a:pt x="3443" y="9157"/>
                    <a:pt x="3426" y="9174"/>
                  </a:cubicBezTo>
                  <a:cubicBezTo>
                    <a:pt x="3392" y="9157"/>
                    <a:pt x="3359" y="9157"/>
                    <a:pt x="3309" y="9157"/>
                  </a:cubicBezTo>
                  <a:lnTo>
                    <a:pt x="3309" y="9207"/>
                  </a:lnTo>
                  <a:cubicBezTo>
                    <a:pt x="3292" y="9191"/>
                    <a:pt x="3275" y="9191"/>
                    <a:pt x="3259" y="9174"/>
                  </a:cubicBezTo>
                  <a:cubicBezTo>
                    <a:pt x="3259" y="9241"/>
                    <a:pt x="3242" y="9291"/>
                    <a:pt x="3275" y="9358"/>
                  </a:cubicBezTo>
                  <a:cubicBezTo>
                    <a:pt x="3342" y="9341"/>
                    <a:pt x="3409" y="9341"/>
                    <a:pt x="3459" y="9291"/>
                  </a:cubicBezTo>
                  <a:cubicBezTo>
                    <a:pt x="3476" y="9308"/>
                    <a:pt x="3476" y="9358"/>
                    <a:pt x="3526" y="9341"/>
                  </a:cubicBezTo>
                  <a:cubicBezTo>
                    <a:pt x="3493" y="9358"/>
                    <a:pt x="3493" y="9391"/>
                    <a:pt x="3476" y="9408"/>
                  </a:cubicBezTo>
                  <a:cubicBezTo>
                    <a:pt x="3459" y="9391"/>
                    <a:pt x="3476" y="9341"/>
                    <a:pt x="3443" y="9324"/>
                  </a:cubicBezTo>
                  <a:cubicBezTo>
                    <a:pt x="3443" y="9374"/>
                    <a:pt x="3476" y="9525"/>
                    <a:pt x="3559" y="9508"/>
                  </a:cubicBezTo>
                  <a:cubicBezTo>
                    <a:pt x="3543" y="9458"/>
                    <a:pt x="3626" y="9525"/>
                    <a:pt x="3610" y="9458"/>
                  </a:cubicBezTo>
                  <a:cubicBezTo>
                    <a:pt x="3643" y="9458"/>
                    <a:pt x="3710" y="9525"/>
                    <a:pt x="3710" y="9475"/>
                  </a:cubicBezTo>
                  <a:cubicBezTo>
                    <a:pt x="3760" y="9508"/>
                    <a:pt x="3810" y="9575"/>
                    <a:pt x="3894" y="9592"/>
                  </a:cubicBezTo>
                  <a:cubicBezTo>
                    <a:pt x="3877" y="9592"/>
                    <a:pt x="3877" y="9608"/>
                    <a:pt x="3894" y="9608"/>
                  </a:cubicBezTo>
                  <a:cubicBezTo>
                    <a:pt x="3844" y="9642"/>
                    <a:pt x="3743" y="9642"/>
                    <a:pt x="3760" y="9592"/>
                  </a:cubicBezTo>
                  <a:cubicBezTo>
                    <a:pt x="3743" y="9542"/>
                    <a:pt x="3727" y="9642"/>
                    <a:pt x="3727" y="9675"/>
                  </a:cubicBezTo>
                  <a:cubicBezTo>
                    <a:pt x="3777" y="9658"/>
                    <a:pt x="3810" y="9608"/>
                    <a:pt x="3844" y="9675"/>
                  </a:cubicBezTo>
                  <a:cubicBezTo>
                    <a:pt x="3860" y="9675"/>
                    <a:pt x="3877" y="9658"/>
                    <a:pt x="3894" y="9658"/>
                  </a:cubicBezTo>
                  <a:cubicBezTo>
                    <a:pt x="3894" y="9675"/>
                    <a:pt x="3910" y="9692"/>
                    <a:pt x="3910" y="9742"/>
                  </a:cubicBezTo>
                  <a:cubicBezTo>
                    <a:pt x="3894" y="9742"/>
                    <a:pt x="3877" y="9759"/>
                    <a:pt x="3860" y="9742"/>
                  </a:cubicBezTo>
                  <a:cubicBezTo>
                    <a:pt x="3844" y="9809"/>
                    <a:pt x="3910" y="9759"/>
                    <a:pt x="3910" y="9809"/>
                  </a:cubicBezTo>
                  <a:cubicBezTo>
                    <a:pt x="3927" y="9809"/>
                    <a:pt x="3927" y="9809"/>
                    <a:pt x="3927" y="9792"/>
                  </a:cubicBezTo>
                  <a:cubicBezTo>
                    <a:pt x="3927" y="9809"/>
                    <a:pt x="3927" y="9809"/>
                    <a:pt x="3944" y="9826"/>
                  </a:cubicBezTo>
                  <a:cubicBezTo>
                    <a:pt x="3944" y="9792"/>
                    <a:pt x="3960" y="9792"/>
                    <a:pt x="3977" y="9792"/>
                  </a:cubicBezTo>
                  <a:cubicBezTo>
                    <a:pt x="3994" y="9742"/>
                    <a:pt x="3944" y="9759"/>
                    <a:pt x="3960" y="9725"/>
                  </a:cubicBezTo>
                  <a:cubicBezTo>
                    <a:pt x="3977" y="9742"/>
                    <a:pt x="3994" y="9692"/>
                    <a:pt x="3994" y="9725"/>
                  </a:cubicBezTo>
                  <a:cubicBezTo>
                    <a:pt x="3977" y="9759"/>
                    <a:pt x="4011" y="9792"/>
                    <a:pt x="3994" y="9809"/>
                  </a:cubicBezTo>
                  <a:cubicBezTo>
                    <a:pt x="4061" y="9809"/>
                    <a:pt x="3994" y="9692"/>
                    <a:pt x="4044" y="9742"/>
                  </a:cubicBezTo>
                  <a:cubicBezTo>
                    <a:pt x="4044" y="9709"/>
                    <a:pt x="4027" y="9709"/>
                    <a:pt x="4011" y="9692"/>
                  </a:cubicBezTo>
                  <a:cubicBezTo>
                    <a:pt x="4077" y="9658"/>
                    <a:pt x="3977" y="9625"/>
                    <a:pt x="4044" y="9592"/>
                  </a:cubicBezTo>
                  <a:cubicBezTo>
                    <a:pt x="4027" y="9592"/>
                    <a:pt x="4011" y="9592"/>
                    <a:pt x="4011" y="9575"/>
                  </a:cubicBezTo>
                  <a:cubicBezTo>
                    <a:pt x="3977" y="9575"/>
                    <a:pt x="3977" y="9575"/>
                    <a:pt x="3960" y="9575"/>
                  </a:cubicBezTo>
                  <a:cubicBezTo>
                    <a:pt x="3944" y="9558"/>
                    <a:pt x="3910" y="9542"/>
                    <a:pt x="3927" y="9475"/>
                  </a:cubicBezTo>
                  <a:cubicBezTo>
                    <a:pt x="3910" y="9491"/>
                    <a:pt x="3844" y="9491"/>
                    <a:pt x="3827" y="9475"/>
                  </a:cubicBezTo>
                  <a:cubicBezTo>
                    <a:pt x="3844" y="9441"/>
                    <a:pt x="3877" y="9491"/>
                    <a:pt x="3894" y="9425"/>
                  </a:cubicBezTo>
                  <a:cubicBezTo>
                    <a:pt x="3927" y="9441"/>
                    <a:pt x="3994" y="9491"/>
                    <a:pt x="4027" y="9425"/>
                  </a:cubicBezTo>
                  <a:cubicBezTo>
                    <a:pt x="4044" y="9458"/>
                    <a:pt x="4077" y="9458"/>
                    <a:pt x="4061" y="9508"/>
                  </a:cubicBezTo>
                  <a:cubicBezTo>
                    <a:pt x="4094" y="9475"/>
                    <a:pt x="4128" y="9425"/>
                    <a:pt x="4161" y="9408"/>
                  </a:cubicBezTo>
                  <a:cubicBezTo>
                    <a:pt x="4144" y="9425"/>
                    <a:pt x="4094" y="9391"/>
                    <a:pt x="4094" y="9341"/>
                  </a:cubicBezTo>
                  <a:lnTo>
                    <a:pt x="4094" y="9341"/>
                  </a:lnTo>
                  <a:cubicBezTo>
                    <a:pt x="4094" y="9358"/>
                    <a:pt x="4111" y="9358"/>
                    <a:pt x="4111" y="9358"/>
                  </a:cubicBezTo>
                  <a:lnTo>
                    <a:pt x="4111" y="9358"/>
                  </a:lnTo>
                  <a:cubicBezTo>
                    <a:pt x="4111" y="9358"/>
                    <a:pt x="4111" y="9358"/>
                    <a:pt x="4111" y="9358"/>
                  </a:cubicBezTo>
                  <a:cubicBezTo>
                    <a:pt x="4144" y="9274"/>
                    <a:pt x="4278" y="9391"/>
                    <a:pt x="4278" y="9274"/>
                  </a:cubicBezTo>
                  <a:cubicBezTo>
                    <a:pt x="4245" y="9308"/>
                    <a:pt x="4245" y="9274"/>
                    <a:pt x="4228" y="9257"/>
                  </a:cubicBezTo>
                  <a:cubicBezTo>
                    <a:pt x="4211" y="9257"/>
                    <a:pt x="4211" y="9257"/>
                    <a:pt x="4194" y="9257"/>
                  </a:cubicBezTo>
                  <a:cubicBezTo>
                    <a:pt x="4194" y="9257"/>
                    <a:pt x="4178" y="9257"/>
                    <a:pt x="4178" y="9241"/>
                  </a:cubicBezTo>
                  <a:cubicBezTo>
                    <a:pt x="4144" y="9224"/>
                    <a:pt x="4161" y="9274"/>
                    <a:pt x="4128" y="9257"/>
                  </a:cubicBezTo>
                  <a:cubicBezTo>
                    <a:pt x="4128" y="9241"/>
                    <a:pt x="4128" y="9241"/>
                    <a:pt x="4128" y="9224"/>
                  </a:cubicBezTo>
                  <a:cubicBezTo>
                    <a:pt x="4128" y="9224"/>
                    <a:pt x="4111" y="9224"/>
                    <a:pt x="4111" y="9207"/>
                  </a:cubicBezTo>
                  <a:cubicBezTo>
                    <a:pt x="4061" y="9257"/>
                    <a:pt x="3944" y="9241"/>
                    <a:pt x="3960" y="9207"/>
                  </a:cubicBezTo>
                  <a:cubicBezTo>
                    <a:pt x="3927" y="9207"/>
                    <a:pt x="3894" y="9224"/>
                    <a:pt x="3860" y="9257"/>
                  </a:cubicBezTo>
                  <a:cubicBezTo>
                    <a:pt x="3860" y="9224"/>
                    <a:pt x="3877" y="9224"/>
                    <a:pt x="3877" y="9207"/>
                  </a:cubicBezTo>
                  <a:cubicBezTo>
                    <a:pt x="3844" y="9241"/>
                    <a:pt x="3810" y="9224"/>
                    <a:pt x="3793" y="9224"/>
                  </a:cubicBezTo>
                  <a:cubicBezTo>
                    <a:pt x="3793" y="9224"/>
                    <a:pt x="3793" y="9241"/>
                    <a:pt x="3793" y="9241"/>
                  </a:cubicBezTo>
                  <a:cubicBezTo>
                    <a:pt x="3777" y="9241"/>
                    <a:pt x="3760" y="9257"/>
                    <a:pt x="3760" y="9241"/>
                  </a:cubicBezTo>
                  <a:cubicBezTo>
                    <a:pt x="3760" y="9241"/>
                    <a:pt x="3777" y="9207"/>
                    <a:pt x="3777" y="9174"/>
                  </a:cubicBezTo>
                  <a:cubicBezTo>
                    <a:pt x="3743" y="9174"/>
                    <a:pt x="3643" y="9174"/>
                    <a:pt x="3693" y="9207"/>
                  </a:cubicBezTo>
                  <a:cubicBezTo>
                    <a:pt x="3693" y="9207"/>
                    <a:pt x="3693" y="9191"/>
                    <a:pt x="3693" y="9191"/>
                  </a:cubicBezTo>
                  <a:cubicBezTo>
                    <a:pt x="3710" y="9191"/>
                    <a:pt x="3710" y="9207"/>
                    <a:pt x="3710" y="9224"/>
                  </a:cubicBezTo>
                  <a:cubicBezTo>
                    <a:pt x="3660" y="9241"/>
                    <a:pt x="3660" y="9274"/>
                    <a:pt x="3626" y="9324"/>
                  </a:cubicBezTo>
                  <a:cubicBezTo>
                    <a:pt x="3576" y="9324"/>
                    <a:pt x="3559" y="9291"/>
                    <a:pt x="3476" y="9274"/>
                  </a:cubicBezTo>
                  <a:cubicBezTo>
                    <a:pt x="3476" y="9241"/>
                    <a:pt x="3509" y="9224"/>
                    <a:pt x="3526" y="9257"/>
                  </a:cubicBezTo>
                  <a:cubicBezTo>
                    <a:pt x="3559" y="9157"/>
                    <a:pt x="3693" y="9274"/>
                    <a:pt x="3693" y="9107"/>
                  </a:cubicBezTo>
                  <a:cubicBezTo>
                    <a:pt x="3676" y="9124"/>
                    <a:pt x="3643" y="9124"/>
                    <a:pt x="3643" y="9090"/>
                  </a:cubicBezTo>
                  <a:cubicBezTo>
                    <a:pt x="3626" y="9090"/>
                    <a:pt x="3610" y="9107"/>
                    <a:pt x="3610" y="9124"/>
                  </a:cubicBezTo>
                  <a:cubicBezTo>
                    <a:pt x="3593" y="9124"/>
                    <a:pt x="3593" y="9074"/>
                    <a:pt x="3593" y="9040"/>
                  </a:cubicBezTo>
                  <a:cubicBezTo>
                    <a:pt x="3610" y="9024"/>
                    <a:pt x="3643" y="9024"/>
                    <a:pt x="3660" y="9007"/>
                  </a:cubicBezTo>
                  <a:cubicBezTo>
                    <a:pt x="3643" y="8923"/>
                    <a:pt x="3676" y="8873"/>
                    <a:pt x="3660" y="8756"/>
                  </a:cubicBezTo>
                  <a:cubicBezTo>
                    <a:pt x="3643" y="8773"/>
                    <a:pt x="3610" y="8706"/>
                    <a:pt x="3610" y="8773"/>
                  </a:cubicBezTo>
                  <a:cubicBezTo>
                    <a:pt x="3593" y="8756"/>
                    <a:pt x="3593" y="8723"/>
                    <a:pt x="3576" y="8689"/>
                  </a:cubicBezTo>
                  <a:cubicBezTo>
                    <a:pt x="3626" y="8656"/>
                    <a:pt x="3626" y="8572"/>
                    <a:pt x="3710" y="8589"/>
                  </a:cubicBezTo>
                  <a:cubicBezTo>
                    <a:pt x="3710" y="8506"/>
                    <a:pt x="3793" y="8489"/>
                    <a:pt x="3760" y="8422"/>
                  </a:cubicBezTo>
                  <a:cubicBezTo>
                    <a:pt x="3710" y="8489"/>
                    <a:pt x="3626" y="8455"/>
                    <a:pt x="3626" y="8589"/>
                  </a:cubicBezTo>
                  <a:cubicBezTo>
                    <a:pt x="3543" y="8639"/>
                    <a:pt x="3493" y="8723"/>
                    <a:pt x="3392" y="8790"/>
                  </a:cubicBezTo>
                  <a:cubicBezTo>
                    <a:pt x="3376" y="8773"/>
                    <a:pt x="3359" y="8756"/>
                    <a:pt x="3326" y="8756"/>
                  </a:cubicBezTo>
                  <a:cubicBezTo>
                    <a:pt x="3309" y="8806"/>
                    <a:pt x="3292" y="8873"/>
                    <a:pt x="3242" y="8890"/>
                  </a:cubicBezTo>
                  <a:cubicBezTo>
                    <a:pt x="3242" y="8923"/>
                    <a:pt x="3259" y="8940"/>
                    <a:pt x="3275" y="8957"/>
                  </a:cubicBezTo>
                  <a:cubicBezTo>
                    <a:pt x="3275" y="8973"/>
                    <a:pt x="3259" y="9007"/>
                    <a:pt x="3242" y="9024"/>
                  </a:cubicBezTo>
                  <a:cubicBezTo>
                    <a:pt x="3209" y="8990"/>
                    <a:pt x="3175" y="8973"/>
                    <a:pt x="3142" y="9007"/>
                  </a:cubicBezTo>
                  <a:cubicBezTo>
                    <a:pt x="3192" y="9024"/>
                    <a:pt x="3175" y="9074"/>
                    <a:pt x="3225" y="9107"/>
                  </a:cubicBezTo>
                  <a:cubicBezTo>
                    <a:pt x="3259" y="9107"/>
                    <a:pt x="3192" y="9040"/>
                    <a:pt x="3242" y="9040"/>
                  </a:cubicBezTo>
                  <a:cubicBezTo>
                    <a:pt x="3259" y="9074"/>
                    <a:pt x="3309" y="9024"/>
                    <a:pt x="3326" y="9090"/>
                  </a:cubicBezTo>
                  <a:cubicBezTo>
                    <a:pt x="3326" y="9040"/>
                    <a:pt x="3326" y="9007"/>
                    <a:pt x="3309" y="8973"/>
                  </a:cubicBezTo>
                  <a:cubicBezTo>
                    <a:pt x="3376" y="8940"/>
                    <a:pt x="3426" y="8923"/>
                    <a:pt x="3443" y="8840"/>
                  </a:cubicBezTo>
                  <a:cubicBezTo>
                    <a:pt x="3526" y="8823"/>
                    <a:pt x="3509" y="8890"/>
                    <a:pt x="3576" y="8890"/>
                  </a:cubicBezTo>
                  <a:cubicBezTo>
                    <a:pt x="3559" y="8940"/>
                    <a:pt x="3543" y="8873"/>
                    <a:pt x="3526" y="8890"/>
                  </a:cubicBezTo>
                  <a:cubicBezTo>
                    <a:pt x="3526" y="8923"/>
                    <a:pt x="3543" y="8923"/>
                    <a:pt x="3526" y="8940"/>
                  </a:cubicBezTo>
                  <a:cubicBezTo>
                    <a:pt x="3559" y="8890"/>
                    <a:pt x="3543" y="8957"/>
                    <a:pt x="3593" y="8940"/>
                  </a:cubicBezTo>
                  <a:cubicBezTo>
                    <a:pt x="3559" y="8973"/>
                    <a:pt x="3526" y="9107"/>
                    <a:pt x="3593" y="9107"/>
                  </a:cubicBezTo>
                  <a:cubicBezTo>
                    <a:pt x="3576" y="9141"/>
                    <a:pt x="3543" y="9157"/>
                    <a:pt x="3509" y="9157"/>
                  </a:cubicBezTo>
                  <a:close/>
                  <a:moveTo>
                    <a:pt x="3426" y="10026"/>
                  </a:moveTo>
                  <a:cubicBezTo>
                    <a:pt x="3392" y="10009"/>
                    <a:pt x="3392" y="9993"/>
                    <a:pt x="3376" y="9976"/>
                  </a:cubicBezTo>
                  <a:cubicBezTo>
                    <a:pt x="3376" y="10026"/>
                    <a:pt x="3359" y="10043"/>
                    <a:pt x="3359" y="10076"/>
                  </a:cubicBezTo>
                  <a:cubicBezTo>
                    <a:pt x="3392" y="10076"/>
                    <a:pt x="3409" y="10059"/>
                    <a:pt x="3426" y="10026"/>
                  </a:cubicBezTo>
                  <a:close/>
                  <a:moveTo>
                    <a:pt x="2072" y="6467"/>
                  </a:moveTo>
                  <a:cubicBezTo>
                    <a:pt x="2072" y="6434"/>
                    <a:pt x="2089" y="6434"/>
                    <a:pt x="2089" y="6417"/>
                  </a:cubicBezTo>
                  <a:cubicBezTo>
                    <a:pt x="2039" y="6400"/>
                    <a:pt x="2006" y="6417"/>
                    <a:pt x="1989" y="6434"/>
                  </a:cubicBezTo>
                  <a:cubicBezTo>
                    <a:pt x="2039" y="6367"/>
                    <a:pt x="1905" y="6350"/>
                    <a:pt x="1972" y="6300"/>
                  </a:cubicBezTo>
                  <a:cubicBezTo>
                    <a:pt x="1905" y="6333"/>
                    <a:pt x="1855" y="6367"/>
                    <a:pt x="1822" y="6434"/>
                  </a:cubicBezTo>
                  <a:cubicBezTo>
                    <a:pt x="1855" y="6467"/>
                    <a:pt x="1872" y="6467"/>
                    <a:pt x="1922" y="6450"/>
                  </a:cubicBezTo>
                  <a:cubicBezTo>
                    <a:pt x="1955" y="6484"/>
                    <a:pt x="1922" y="6484"/>
                    <a:pt x="1922" y="6517"/>
                  </a:cubicBezTo>
                  <a:cubicBezTo>
                    <a:pt x="1989" y="6467"/>
                    <a:pt x="1989" y="6434"/>
                    <a:pt x="2072" y="6467"/>
                  </a:cubicBezTo>
                  <a:close/>
                  <a:moveTo>
                    <a:pt x="3509" y="9725"/>
                  </a:moveTo>
                  <a:cubicBezTo>
                    <a:pt x="3559" y="9709"/>
                    <a:pt x="3626" y="9592"/>
                    <a:pt x="3493" y="9608"/>
                  </a:cubicBezTo>
                  <a:lnTo>
                    <a:pt x="3493" y="9558"/>
                  </a:lnTo>
                  <a:cubicBezTo>
                    <a:pt x="3509" y="9575"/>
                    <a:pt x="3526" y="9558"/>
                    <a:pt x="3543" y="9542"/>
                  </a:cubicBezTo>
                  <a:cubicBezTo>
                    <a:pt x="3476" y="9491"/>
                    <a:pt x="3426" y="9608"/>
                    <a:pt x="3392" y="9542"/>
                  </a:cubicBezTo>
                  <a:cubicBezTo>
                    <a:pt x="3409" y="9592"/>
                    <a:pt x="3376" y="9625"/>
                    <a:pt x="3376" y="9725"/>
                  </a:cubicBezTo>
                  <a:cubicBezTo>
                    <a:pt x="3409" y="9725"/>
                    <a:pt x="3409" y="9742"/>
                    <a:pt x="3426" y="9742"/>
                  </a:cubicBezTo>
                  <a:cubicBezTo>
                    <a:pt x="3426" y="9742"/>
                    <a:pt x="3426" y="9725"/>
                    <a:pt x="3426" y="9725"/>
                  </a:cubicBezTo>
                  <a:cubicBezTo>
                    <a:pt x="3443" y="9725"/>
                    <a:pt x="3443" y="9725"/>
                    <a:pt x="3459" y="9709"/>
                  </a:cubicBezTo>
                  <a:lnTo>
                    <a:pt x="3459" y="9709"/>
                  </a:lnTo>
                  <a:cubicBezTo>
                    <a:pt x="3426" y="9759"/>
                    <a:pt x="3426" y="9759"/>
                    <a:pt x="3443" y="9826"/>
                  </a:cubicBezTo>
                  <a:cubicBezTo>
                    <a:pt x="3443" y="9826"/>
                    <a:pt x="3443" y="9809"/>
                    <a:pt x="3443" y="9809"/>
                  </a:cubicBezTo>
                  <a:cubicBezTo>
                    <a:pt x="3426" y="9876"/>
                    <a:pt x="3493" y="9759"/>
                    <a:pt x="3526" y="9742"/>
                  </a:cubicBezTo>
                  <a:cubicBezTo>
                    <a:pt x="3509" y="9725"/>
                    <a:pt x="3493" y="9742"/>
                    <a:pt x="3476" y="9742"/>
                  </a:cubicBezTo>
                  <a:cubicBezTo>
                    <a:pt x="3476" y="9742"/>
                    <a:pt x="3476" y="9725"/>
                    <a:pt x="3493" y="9725"/>
                  </a:cubicBezTo>
                  <a:cubicBezTo>
                    <a:pt x="3493" y="9725"/>
                    <a:pt x="3509" y="9725"/>
                    <a:pt x="3509" y="9725"/>
                  </a:cubicBezTo>
                  <a:close/>
                  <a:moveTo>
                    <a:pt x="1437" y="4629"/>
                  </a:moveTo>
                  <a:cubicBezTo>
                    <a:pt x="1437" y="4679"/>
                    <a:pt x="1488" y="4746"/>
                    <a:pt x="1471" y="4796"/>
                  </a:cubicBezTo>
                  <a:cubicBezTo>
                    <a:pt x="1521" y="4780"/>
                    <a:pt x="1521" y="4796"/>
                    <a:pt x="1538" y="4830"/>
                  </a:cubicBezTo>
                  <a:cubicBezTo>
                    <a:pt x="1554" y="4780"/>
                    <a:pt x="1571" y="4830"/>
                    <a:pt x="1621" y="4813"/>
                  </a:cubicBezTo>
                  <a:cubicBezTo>
                    <a:pt x="1621" y="4796"/>
                    <a:pt x="1638" y="4796"/>
                    <a:pt x="1638" y="4763"/>
                  </a:cubicBezTo>
                  <a:cubicBezTo>
                    <a:pt x="1571" y="4696"/>
                    <a:pt x="1471" y="4729"/>
                    <a:pt x="1488" y="4629"/>
                  </a:cubicBezTo>
                  <a:cubicBezTo>
                    <a:pt x="1471" y="4612"/>
                    <a:pt x="1471" y="4646"/>
                    <a:pt x="1454" y="4646"/>
                  </a:cubicBezTo>
                  <a:cubicBezTo>
                    <a:pt x="1454" y="4646"/>
                    <a:pt x="1454" y="4629"/>
                    <a:pt x="1437" y="4629"/>
                  </a:cubicBezTo>
                  <a:close/>
                  <a:moveTo>
                    <a:pt x="1638" y="6133"/>
                  </a:moveTo>
                  <a:cubicBezTo>
                    <a:pt x="1638" y="6116"/>
                    <a:pt x="1671" y="6116"/>
                    <a:pt x="1655" y="6083"/>
                  </a:cubicBezTo>
                  <a:cubicBezTo>
                    <a:pt x="1621" y="6049"/>
                    <a:pt x="1605" y="6133"/>
                    <a:pt x="1638" y="6133"/>
                  </a:cubicBezTo>
                  <a:close/>
                  <a:moveTo>
                    <a:pt x="1905" y="6734"/>
                  </a:moveTo>
                  <a:cubicBezTo>
                    <a:pt x="1889" y="6734"/>
                    <a:pt x="1872" y="6751"/>
                    <a:pt x="1872" y="6785"/>
                  </a:cubicBezTo>
                  <a:cubicBezTo>
                    <a:pt x="1889" y="6801"/>
                    <a:pt x="1922" y="6801"/>
                    <a:pt x="1922" y="6768"/>
                  </a:cubicBezTo>
                  <a:cubicBezTo>
                    <a:pt x="1922" y="6768"/>
                    <a:pt x="1905" y="6768"/>
                    <a:pt x="1905" y="6751"/>
                  </a:cubicBezTo>
                  <a:cubicBezTo>
                    <a:pt x="1905" y="6751"/>
                    <a:pt x="1922" y="6751"/>
                    <a:pt x="1905" y="6734"/>
                  </a:cubicBezTo>
                  <a:close/>
                  <a:moveTo>
                    <a:pt x="1471" y="5582"/>
                  </a:moveTo>
                  <a:lnTo>
                    <a:pt x="1471" y="5582"/>
                  </a:lnTo>
                  <a:lnTo>
                    <a:pt x="1471" y="5582"/>
                  </a:lnTo>
                  <a:close/>
                  <a:moveTo>
                    <a:pt x="1421" y="6567"/>
                  </a:moveTo>
                  <a:cubicBezTo>
                    <a:pt x="1421" y="6501"/>
                    <a:pt x="1488" y="6484"/>
                    <a:pt x="1488" y="6434"/>
                  </a:cubicBezTo>
                  <a:cubicBezTo>
                    <a:pt x="1488" y="6467"/>
                    <a:pt x="1538" y="6450"/>
                    <a:pt x="1554" y="6450"/>
                  </a:cubicBezTo>
                  <a:cubicBezTo>
                    <a:pt x="1554" y="6400"/>
                    <a:pt x="1504" y="6417"/>
                    <a:pt x="1504" y="6367"/>
                  </a:cubicBezTo>
                  <a:cubicBezTo>
                    <a:pt x="1521" y="6367"/>
                    <a:pt x="1521" y="6350"/>
                    <a:pt x="1504" y="6350"/>
                  </a:cubicBezTo>
                  <a:cubicBezTo>
                    <a:pt x="1488" y="6384"/>
                    <a:pt x="1471" y="6384"/>
                    <a:pt x="1471" y="6417"/>
                  </a:cubicBezTo>
                  <a:cubicBezTo>
                    <a:pt x="1437" y="6367"/>
                    <a:pt x="1404" y="6400"/>
                    <a:pt x="1371" y="6417"/>
                  </a:cubicBezTo>
                  <a:cubicBezTo>
                    <a:pt x="1371" y="6350"/>
                    <a:pt x="1337" y="6317"/>
                    <a:pt x="1287" y="6317"/>
                  </a:cubicBezTo>
                  <a:cubicBezTo>
                    <a:pt x="1287" y="6367"/>
                    <a:pt x="1287" y="6384"/>
                    <a:pt x="1287" y="6417"/>
                  </a:cubicBezTo>
                  <a:cubicBezTo>
                    <a:pt x="1321" y="6434"/>
                    <a:pt x="1321" y="6400"/>
                    <a:pt x="1354" y="6417"/>
                  </a:cubicBezTo>
                  <a:cubicBezTo>
                    <a:pt x="1354" y="6484"/>
                    <a:pt x="1387" y="6501"/>
                    <a:pt x="1421" y="6551"/>
                  </a:cubicBezTo>
                  <a:cubicBezTo>
                    <a:pt x="1404" y="6551"/>
                    <a:pt x="1404" y="6567"/>
                    <a:pt x="1421" y="6567"/>
                  </a:cubicBezTo>
                  <a:close/>
                  <a:moveTo>
                    <a:pt x="1454" y="5582"/>
                  </a:moveTo>
                  <a:cubicBezTo>
                    <a:pt x="1454" y="5582"/>
                    <a:pt x="1454" y="5582"/>
                    <a:pt x="1471" y="5582"/>
                  </a:cubicBezTo>
                  <a:cubicBezTo>
                    <a:pt x="1454" y="5565"/>
                    <a:pt x="1454" y="5565"/>
                    <a:pt x="1454" y="5582"/>
                  </a:cubicBezTo>
                  <a:close/>
                  <a:moveTo>
                    <a:pt x="1571" y="4395"/>
                  </a:moveTo>
                  <a:cubicBezTo>
                    <a:pt x="1588" y="4429"/>
                    <a:pt x="1605" y="4445"/>
                    <a:pt x="1638" y="4462"/>
                  </a:cubicBezTo>
                  <a:cubicBezTo>
                    <a:pt x="1638" y="4395"/>
                    <a:pt x="1671" y="4345"/>
                    <a:pt x="1688" y="4295"/>
                  </a:cubicBezTo>
                  <a:cubicBezTo>
                    <a:pt x="1671" y="4312"/>
                    <a:pt x="1655" y="4295"/>
                    <a:pt x="1638" y="4295"/>
                  </a:cubicBezTo>
                  <a:cubicBezTo>
                    <a:pt x="1655" y="4362"/>
                    <a:pt x="1605" y="4379"/>
                    <a:pt x="1571" y="4395"/>
                  </a:cubicBezTo>
                  <a:close/>
                  <a:moveTo>
                    <a:pt x="3292" y="7754"/>
                  </a:moveTo>
                  <a:cubicBezTo>
                    <a:pt x="3309" y="7754"/>
                    <a:pt x="3326" y="7754"/>
                    <a:pt x="3342" y="7770"/>
                  </a:cubicBezTo>
                  <a:cubicBezTo>
                    <a:pt x="3342" y="7720"/>
                    <a:pt x="3292" y="7720"/>
                    <a:pt x="3326" y="7687"/>
                  </a:cubicBezTo>
                  <a:cubicBezTo>
                    <a:pt x="3292" y="7687"/>
                    <a:pt x="3292" y="7720"/>
                    <a:pt x="3292" y="7754"/>
                  </a:cubicBezTo>
                  <a:close/>
                  <a:moveTo>
                    <a:pt x="2707" y="2440"/>
                  </a:moveTo>
                  <a:cubicBezTo>
                    <a:pt x="2674" y="2474"/>
                    <a:pt x="2624" y="2491"/>
                    <a:pt x="2624" y="2541"/>
                  </a:cubicBezTo>
                  <a:cubicBezTo>
                    <a:pt x="2707" y="2574"/>
                    <a:pt x="2607" y="2658"/>
                    <a:pt x="2674" y="2674"/>
                  </a:cubicBezTo>
                  <a:cubicBezTo>
                    <a:pt x="2657" y="2607"/>
                    <a:pt x="2691" y="2591"/>
                    <a:pt x="2724" y="2574"/>
                  </a:cubicBezTo>
                  <a:cubicBezTo>
                    <a:pt x="2707" y="2507"/>
                    <a:pt x="2757" y="2507"/>
                    <a:pt x="2707" y="2440"/>
                  </a:cubicBezTo>
                  <a:close/>
                  <a:moveTo>
                    <a:pt x="2707" y="6968"/>
                  </a:moveTo>
                  <a:cubicBezTo>
                    <a:pt x="2707" y="6968"/>
                    <a:pt x="2707" y="6952"/>
                    <a:pt x="2707" y="6935"/>
                  </a:cubicBezTo>
                  <a:cubicBezTo>
                    <a:pt x="2724" y="6918"/>
                    <a:pt x="2757" y="6902"/>
                    <a:pt x="2774" y="6902"/>
                  </a:cubicBezTo>
                  <a:cubicBezTo>
                    <a:pt x="2774" y="6885"/>
                    <a:pt x="2741" y="6835"/>
                    <a:pt x="2774" y="6835"/>
                  </a:cubicBezTo>
                  <a:cubicBezTo>
                    <a:pt x="2741" y="6801"/>
                    <a:pt x="2707" y="6785"/>
                    <a:pt x="2674" y="6818"/>
                  </a:cubicBezTo>
                  <a:cubicBezTo>
                    <a:pt x="2674" y="6851"/>
                    <a:pt x="2674" y="6868"/>
                    <a:pt x="2691" y="6885"/>
                  </a:cubicBezTo>
                  <a:cubicBezTo>
                    <a:pt x="2674" y="6885"/>
                    <a:pt x="2674" y="6885"/>
                    <a:pt x="2657" y="6902"/>
                  </a:cubicBezTo>
                  <a:cubicBezTo>
                    <a:pt x="2674" y="6935"/>
                    <a:pt x="2640" y="6935"/>
                    <a:pt x="2657" y="6968"/>
                  </a:cubicBezTo>
                  <a:cubicBezTo>
                    <a:pt x="2691" y="6952"/>
                    <a:pt x="2707" y="7002"/>
                    <a:pt x="2707" y="6968"/>
                  </a:cubicBezTo>
                  <a:close/>
                  <a:moveTo>
                    <a:pt x="2457" y="7403"/>
                  </a:moveTo>
                  <a:cubicBezTo>
                    <a:pt x="2473" y="7353"/>
                    <a:pt x="2574" y="7319"/>
                    <a:pt x="2507" y="7252"/>
                  </a:cubicBezTo>
                  <a:cubicBezTo>
                    <a:pt x="2524" y="7336"/>
                    <a:pt x="2407" y="7336"/>
                    <a:pt x="2457" y="7403"/>
                  </a:cubicBezTo>
                  <a:close/>
                  <a:moveTo>
                    <a:pt x="2574" y="6801"/>
                  </a:moveTo>
                  <a:cubicBezTo>
                    <a:pt x="2557" y="6801"/>
                    <a:pt x="2557" y="6801"/>
                    <a:pt x="2557" y="6801"/>
                  </a:cubicBezTo>
                  <a:cubicBezTo>
                    <a:pt x="2557" y="6785"/>
                    <a:pt x="2557" y="6768"/>
                    <a:pt x="2557" y="6734"/>
                  </a:cubicBezTo>
                  <a:cubicBezTo>
                    <a:pt x="2540" y="6751"/>
                    <a:pt x="2507" y="6718"/>
                    <a:pt x="2557" y="6734"/>
                  </a:cubicBezTo>
                  <a:cubicBezTo>
                    <a:pt x="2540" y="6684"/>
                    <a:pt x="2507" y="6734"/>
                    <a:pt x="2490" y="6734"/>
                  </a:cubicBezTo>
                  <a:cubicBezTo>
                    <a:pt x="2473" y="6768"/>
                    <a:pt x="2557" y="6801"/>
                    <a:pt x="2507" y="6801"/>
                  </a:cubicBezTo>
                  <a:cubicBezTo>
                    <a:pt x="2507" y="6851"/>
                    <a:pt x="2540" y="6751"/>
                    <a:pt x="2557" y="6801"/>
                  </a:cubicBezTo>
                  <a:cubicBezTo>
                    <a:pt x="2524" y="6801"/>
                    <a:pt x="2507" y="6851"/>
                    <a:pt x="2540" y="6868"/>
                  </a:cubicBezTo>
                  <a:cubicBezTo>
                    <a:pt x="2540" y="6835"/>
                    <a:pt x="2590" y="6851"/>
                    <a:pt x="2574" y="6801"/>
                  </a:cubicBezTo>
                  <a:close/>
                  <a:moveTo>
                    <a:pt x="2774" y="8288"/>
                  </a:moveTo>
                  <a:cubicBezTo>
                    <a:pt x="2757" y="8272"/>
                    <a:pt x="2724" y="8255"/>
                    <a:pt x="2707" y="8288"/>
                  </a:cubicBezTo>
                  <a:cubicBezTo>
                    <a:pt x="2741" y="8355"/>
                    <a:pt x="2741" y="8338"/>
                    <a:pt x="2757" y="8372"/>
                  </a:cubicBezTo>
                  <a:cubicBezTo>
                    <a:pt x="2791" y="8355"/>
                    <a:pt x="2724" y="8305"/>
                    <a:pt x="2774" y="8288"/>
                  </a:cubicBezTo>
                  <a:close/>
                  <a:moveTo>
                    <a:pt x="2975" y="6601"/>
                  </a:moveTo>
                  <a:cubicBezTo>
                    <a:pt x="2975" y="6618"/>
                    <a:pt x="2975" y="6618"/>
                    <a:pt x="2958" y="6618"/>
                  </a:cubicBezTo>
                  <a:cubicBezTo>
                    <a:pt x="2958" y="6651"/>
                    <a:pt x="2958" y="6684"/>
                    <a:pt x="2975" y="6684"/>
                  </a:cubicBezTo>
                  <a:cubicBezTo>
                    <a:pt x="2975" y="6634"/>
                    <a:pt x="3042" y="6618"/>
                    <a:pt x="2975" y="6601"/>
                  </a:cubicBezTo>
                  <a:close/>
                  <a:moveTo>
                    <a:pt x="2925" y="8372"/>
                  </a:moveTo>
                  <a:cubicBezTo>
                    <a:pt x="2908" y="8372"/>
                    <a:pt x="2908" y="8322"/>
                    <a:pt x="2874" y="8338"/>
                  </a:cubicBezTo>
                  <a:cubicBezTo>
                    <a:pt x="2874" y="8372"/>
                    <a:pt x="2841" y="8355"/>
                    <a:pt x="2841" y="8372"/>
                  </a:cubicBezTo>
                  <a:cubicBezTo>
                    <a:pt x="2858" y="8422"/>
                    <a:pt x="2824" y="8439"/>
                    <a:pt x="2841" y="8472"/>
                  </a:cubicBezTo>
                  <a:cubicBezTo>
                    <a:pt x="2891" y="8455"/>
                    <a:pt x="2908" y="8422"/>
                    <a:pt x="2925" y="8372"/>
                  </a:cubicBezTo>
                  <a:close/>
                  <a:moveTo>
                    <a:pt x="2858" y="8873"/>
                  </a:moveTo>
                  <a:cubicBezTo>
                    <a:pt x="2908" y="8823"/>
                    <a:pt x="2975" y="8790"/>
                    <a:pt x="2991" y="8723"/>
                  </a:cubicBezTo>
                  <a:lnTo>
                    <a:pt x="2991" y="8723"/>
                  </a:lnTo>
                  <a:cubicBezTo>
                    <a:pt x="3025" y="8723"/>
                    <a:pt x="3025" y="8706"/>
                    <a:pt x="3058" y="8706"/>
                  </a:cubicBezTo>
                  <a:cubicBezTo>
                    <a:pt x="3075" y="8656"/>
                    <a:pt x="3092" y="8623"/>
                    <a:pt x="3092" y="8556"/>
                  </a:cubicBezTo>
                  <a:cubicBezTo>
                    <a:pt x="3058" y="8556"/>
                    <a:pt x="3058" y="8539"/>
                    <a:pt x="3025" y="8539"/>
                  </a:cubicBezTo>
                  <a:cubicBezTo>
                    <a:pt x="3042" y="8572"/>
                    <a:pt x="3058" y="8589"/>
                    <a:pt x="3058" y="8623"/>
                  </a:cubicBezTo>
                  <a:cubicBezTo>
                    <a:pt x="3058" y="8656"/>
                    <a:pt x="3008" y="8639"/>
                    <a:pt x="2991" y="8656"/>
                  </a:cubicBezTo>
                  <a:lnTo>
                    <a:pt x="2991" y="8689"/>
                  </a:lnTo>
                  <a:cubicBezTo>
                    <a:pt x="2975" y="8689"/>
                    <a:pt x="2958" y="8689"/>
                    <a:pt x="2925" y="8673"/>
                  </a:cubicBezTo>
                  <a:cubicBezTo>
                    <a:pt x="2858" y="8706"/>
                    <a:pt x="2858" y="8806"/>
                    <a:pt x="2757" y="8773"/>
                  </a:cubicBezTo>
                  <a:cubicBezTo>
                    <a:pt x="2774" y="8823"/>
                    <a:pt x="2741" y="8823"/>
                    <a:pt x="2741" y="8856"/>
                  </a:cubicBezTo>
                  <a:cubicBezTo>
                    <a:pt x="2791" y="8890"/>
                    <a:pt x="2808" y="8856"/>
                    <a:pt x="2858" y="8873"/>
                  </a:cubicBezTo>
                  <a:close/>
                  <a:moveTo>
                    <a:pt x="3025" y="7319"/>
                  </a:moveTo>
                  <a:cubicBezTo>
                    <a:pt x="3075" y="7336"/>
                    <a:pt x="3058" y="7336"/>
                    <a:pt x="3108" y="7319"/>
                  </a:cubicBezTo>
                  <a:cubicBezTo>
                    <a:pt x="3125" y="7303"/>
                    <a:pt x="3108" y="7286"/>
                    <a:pt x="3108" y="7286"/>
                  </a:cubicBezTo>
                  <a:cubicBezTo>
                    <a:pt x="3142" y="7286"/>
                    <a:pt x="3158" y="7303"/>
                    <a:pt x="3192" y="7303"/>
                  </a:cubicBezTo>
                  <a:cubicBezTo>
                    <a:pt x="3175" y="7252"/>
                    <a:pt x="3242" y="7286"/>
                    <a:pt x="3225" y="7252"/>
                  </a:cubicBezTo>
                  <a:cubicBezTo>
                    <a:pt x="3225" y="7186"/>
                    <a:pt x="3142" y="7219"/>
                    <a:pt x="3092" y="7219"/>
                  </a:cubicBezTo>
                  <a:lnTo>
                    <a:pt x="3092" y="7252"/>
                  </a:lnTo>
                  <a:cubicBezTo>
                    <a:pt x="3075" y="7219"/>
                    <a:pt x="3042" y="7219"/>
                    <a:pt x="3025" y="7219"/>
                  </a:cubicBezTo>
                  <a:cubicBezTo>
                    <a:pt x="3025" y="7236"/>
                    <a:pt x="3025" y="7252"/>
                    <a:pt x="3025" y="7269"/>
                  </a:cubicBezTo>
                  <a:lnTo>
                    <a:pt x="3025" y="7236"/>
                  </a:lnTo>
                  <a:cubicBezTo>
                    <a:pt x="2991" y="7269"/>
                    <a:pt x="2991" y="7303"/>
                    <a:pt x="2975" y="7219"/>
                  </a:cubicBezTo>
                  <a:cubicBezTo>
                    <a:pt x="2908" y="7252"/>
                    <a:pt x="2824" y="7286"/>
                    <a:pt x="2791" y="7303"/>
                  </a:cubicBezTo>
                  <a:cubicBezTo>
                    <a:pt x="2791" y="7336"/>
                    <a:pt x="2808" y="7336"/>
                    <a:pt x="2808" y="7369"/>
                  </a:cubicBezTo>
                  <a:cubicBezTo>
                    <a:pt x="2824" y="7319"/>
                    <a:pt x="2858" y="7336"/>
                    <a:pt x="2858" y="7386"/>
                  </a:cubicBezTo>
                  <a:cubicBezTo>
                    <a:pt x="2874" y="7369"/>
                    <a:pt x="2891" y="7353"/>
                    <a:pt x="2891" y="7319"/>
                  </a:cubicBezTo>
                  <a:cubicBezTo>
                    <a:pt x="2908" y="7336"/>
                    <a:pt x="2908" y="7336"/>
                    <a:pt x="2908" y="7303"/>
                  </a:cubicBezTo>
                  <a:cubicBezTo>
                    <a:pt x="2958" y="7353"/>
                    <a:pt x="2975" y="7286"/>
                    <a:pt x="3025" y="7303"/>
                  </a:cubicBezTo>
                  <a:lnTo>
                    <a:pt x="3025" y="7286"/>
                  </a:lnTo>
                  <a:cubicBezTo>
                    <a:pt x="3025" y="7303"/>
                    <a:pt x="3025" y="7319"/>
                    <a:pt x="3025" y="7319"/>
                  </a:cubicBezTo>
                  <a:close/>
                  <a:moveTo>
                    <a:pt x="3025" y="3343"/>
                  </a:moveTo>
                  <a:cubicBezTo>
                    <a:pt x="3008" y="3376"/>
                    <a:pt x="3058" y="3409"/>
                    <a:pt x="3058" y="3393"/>
                  </a:cubicBezTo>
                  <a:cubicBezTo>
                    <a:pt x="3042" y="3393"/>
                    <a:pt x="3042" y="3393"/>
                    <a:pt x="3042" y="3376"/>
                  </a:cubicBezTo>
                  <a:cubicBezTo>
                    <a:pt x="3058" y="3376"/>
                    <a:pt x="3075" y="3376"/>
                    <a:pt x="3092" y="3359"/>
                  </a:cubicBezTo>
                  <a:cubicBezTo>
                    <a:pt x="3042" y="3309"/>
                    <a:pt x="3158" y="3293"/>
                    <a:pt x="3092" y="3242"/>
                  </a:cubicBezTo>
                  <a:cubicBezTo>
                    <a:pt x="3092" y="3276"/>
                    <a:pt x="3092" y="3309"/>
                    <a:pt x="3075" y="3309"/>
                  </a:cubicBezTo>
                  <a:cubicBezTo>
                    <a:pt x="3092" y="3259"/>
                    <a:pt x="3058" y="3226"/>
                    <a:pt x="3075" y="3242"/>
                  </a:cubicBezTo>
                  <a:cubicBezTo>
                    <a:pt x="3042" y="3276"/>
                    <a:pt x="3058" y="3343"/>
                    <a:pt x="3025" y="3343"/>
                  </a:cubicBezTo>
                  <a:close/>
                  <a:moveTo>
                    <a:pt x="3108" y="9224"/>
                  </a:moveTo>
                  <a:cubicBezTo>
                    <a:pt x="3125" y="9274"/>
                    <a:pt x="3075" y="9257"/>
                    <a:pt x="3058" y="9274"/>
                  </a:cubicBezTo>
                  <a:cubicBezTo>
                    <a:pt x="3075" y="9274"/>
                    <a:pt x="3075" y="9274"/>
                    <a:pt x="3075" y="9291"/>
                  </a:cubicBezTo>
                  <a:cubicBezTo>
                    <a:pt x="3075" y="9291"/>
                    <a:pt x="3075" y="9291"/>
                    <a:pt x="3075" y="9308"/>
                  </a:cubicBezTo>
                  <a:cubicBezTo>
                    <a:pt x="3075" y="9341"/>
                    <a:pt x="3075" y="9308"/>
                    <a:pt x="3092" y="9291"/>
                  </a:cubicBezTo>
                  <a:cubicBezTo>
                    <a:pt x="3108" y="9308"/>
                    <a:pt x="3108" y="9341"/>
                    <a:pt x="3108" y="9358"/>
                  </a:cubicBezTo>
                  <a:lnTo>
                    <a:pt x="3108" y="9358"/>
                  </a:lnTo>
                  <a:cubicBezTo>
                    <a:pt x="3108" y="9374"/>
                    <a:pt x="3108" y="9391"/>
                    <a:pt x="3108" y="9408"/>
                  </a:cubicBezTo>
                  <a:cubicBezTo>
                    <a:pt x="3125" y="9408"/>
                    <a:pt x="3125" y="9391"/>
                    <a:pt x="3125" y="9374"/>
                  </a:cubicBezTo>
                  <a:cubicBezTo>
                    <a:pt x="3125" y="9374"/>
                    <a:pt x="3125" y="9391"/>
                    <a:pt x="3125" y="9408"/>
                  </a:cubicBezTo>
                  <a:cubicBezTo>
                    <a:pt x="3158" y="9391"/>
                    <a:pt x="3158" y="9374"/>
                    <a:pt x="3142" y="9341"/>
                  </a:cubicBezTo>
                  <a:cubicBezTo>
                    <a:pt x="3175" y="9341"/>
                    <a:pt x="3192" y="9324"/>
                    <a:pt x="3209" y="9308"/>
                  </a:cubicBezTo>
                  <a:cubicBezTo>
                    <a:pt x="3192" y="9291"/>
                    <a:pt x="3158" y="9291"/>
                    <a:pt x="3142" y="9274"/>
                  </a:cubicBezTo>
                  <a:cubicBezTo>
                    <a:pt x="3142" y="9274"/>
                    <a:pt x="3142" y="9274"/>
                    <a:pt x="3142" y="9257"/>
                  </a:cubicBezTo>
                  <a:lnTo>
                    <a:pt x="3142" y="9257"/>
                  </a:lnTo>
                  <a:cubicBezTo>
                    <a:pt x="3125" y="9257"/>
                    <a:pt x="3108" y="9241"/>
                    <a:pt x="3108" y="9224"/>
                  </a:cubicBezTo>
                  <a:close/>
                  <a:moveTo>
                    <a:pt x="3092" y="9709"/>
                  </a:moveTo>
                  <a:cubicBezTo>
                    <a:pt x="3075" y="9709"/>
                    <a:pt x="3058" y="9709"/>
                    <a:pt x="3058" y="9692"/>
                  </a:cubicBezTo>
                  <a:cubicBezTo>
                    <a:pt x="3058" y="9675"/>
                    <a:pt x="3125" y="9658"/>
                    <a:pt x="3092" y="9642"/>
                  </a:cubicBezTo>
                  <a:cubicBezTo>
                    <a:pt x="3092" y="9658"/>
                    <a:pt x="3042" y="9625"/>
                    <a:pt x="3025" y="9675"/>
                  </a:cubicBezTo>
                  <a:cubicBezTo>
                    <a:pt x="3042" y="9675"/>
                    <a:pt x="3025" y="9692"/>
                    <a:pt x="3042" y="9709"/>
                  </a:cubicBezTo>
                  <a:cubicBezTo>
                    <a:pt x="3008" y="9658"/>
                    <a:pt x="3008" y="9725"/>
                    <a:pt x="3008" y="9775"/>
                  </a:cubicBezTo>
                  <a:cubicBezTo>
                    <a:pt x="3058" y="9792"/>
                    <a:pt x="3075" y="9742"/>
                    <a:pt x="3092" y="9709"/>
                  </a:cubicBezTo>
                  <a:close/>
                  <a:moveTo>
                    <a:pt x="2524" y="8121"/>
                  </a:moveTo>
                  <a:cubicBezTo>
                    <a:pt x="2524" y="8138"/>
                    <a:pt x="2473" y="8138"/>
                    <a:pt x="2473" y="8171"/>
                  </a:cubicBezTo>
                  <a:cubicBezTo>
                    <a:pt x="2507" y="8171"/>
                    <a:pt x="2507" y="8138"/>
                    <a:pt x="2524" y="8171"/>
                  </a:cubicBezTo>
                  <a:cubicBezTo>
                    <a:pt x="2524" y="8138"/>
                    <a:pt x="2557" y="8121"/>
                    <a:pt x="2524" y="8121"/>
                  </a:cubicBezTo>
                  <a:close/>
                  <a:moveTo>
                    <a:pt x="2306" y="3426"/>
                  </a:moveTo>
                  <a:cubicBezTo>
                    <a:pt x="2356" y="3443"/>
                    <a:pt x="2356" y="3476"/>
                    <a:pt x="2407" y="3493"/>
                  </a:cubicBezTo>
                  <a:cubicBezTo>
                    <a:pt x="2440" y="3460"/>
                    <a:pt x="2440" y="3393"/>
                    <a:pt x="2407" y="3359"/>
                  </a:cubicBezTo>
                  <a:cubicBezTo>
                    <a:pt x="2390" y="3409"/>
                    <a:pt x="2407" y="3326"/>
                    <a:pt x="2373" y="3343"/>
                  </a:cubicBezTo>
                  <a:cubicBezTo>
                    <a:pt x="2356" y="3359"/>
                    <a:pt x="2340" y="3376"/>
                    <a:pt x="2340" y="3393"/>
                  </a:cubicBezTo>
                  <a:cubicBezTo>
                    <a:pt x="2306" y="3359"/>
                    <a:pt x="2256" y="3359"/>
                    <a:pt x="2239" y="3343"/>
                  </a:cubicBezTo>
                  <a:cubicBezTo>
                    <a:pt x="2223" y="3393"/>
                    <a:pt x="2223" y="3409"/>
                    <a:pt x="2239" y="3460"/>
                  </a:cubicBezTo>
                  <a:cubicBezTo>
                    <a:pt x="2306" y="3476"/>
                    <a:pt x="2290" y="3409"/>
                    <a:pt x="2340" y="3409"/>
                  </a:cubicBezTo>
                  <a:cubicBezTo>
                    <a:pt x="2323" y="3409"/>
                    <a:pt x="2323" y="3426"/>
                    <a:pt x="2306" y="3426"/>
                  </a:cubicBezTo>
                  <a:close/>
                  <a:moveTo>
                    <a:pt x="2223" y="6166"/>
                  </a:moveTo>
                  <a:cubicBezTo>
                    <a:pt x="2156" y="6233"/>
                    <a:pt x="2173" y="6267"/>
                    <a:pt x="2139" y="6300"/>
                  </a:cubicBezTo>
                  <a:cubicBezTo>
                    <a:pt x="2223" y="6333"/>
                    <a:pt x="2290" y="6267"/>
                    <a:pt x="2340" y="6350"/>
                  </a:cubicBezTo>
                  <a:cubicBezTo>
                    <a:pt x="2323" y="6317"/>
                    <a:pt x="2323" y="6333"/>
                    <a:pt x="2340" y="6283"/>
                  </a:cubicBezTo>
                  <a:cubicBezTo>
                    <a:pt x="2256" y="6283"/>
                    <a:pt x="2273" y="6183"/>
                    <a:pt x="2223" y="6166"/>
                  </a:cubicBezTo>
                  <a:close/>
                  <a:moveTo>
                    <a:pt x="8087" y="6384"/>
                  </a:moveTo>
                  <a:cubicBezTo>
                    <a:pt x="8087" y="6384"/>
                    <a:pt x="8087" y="6384"/>
                    <a:pt x="8087" y="6384"/>
                  </a:cubicBezTo>
                  <a:cubicBezTo>
                    <a:pt x="8087" y="6400"/>
                    <a:pt x="8121" y="6400"/>
                    <a:pt x="8104" y="6434"/>
                  </a:cubicBezTo>
                  <a:cubicBezTo>
                    <a:pt x="8154" y="6434"/>
                    <a:pt x="8138" y="6450"/>
                    <a:pt x="8171" y="6450"/>
                  </a:cubicBezTo>
                  <a:cubicBezTo>
                    <a:pt x="8171" y="6434"/>
                    <a:pt x="8171" y="6434"/>
                    <a:pt x="8188" y="6417"/>
                  </a:cubicBezTo>
                  <a:cubicBezTo>
                    <a:pt x="8171" y="6384"/>
                    <a:pt x="8154" y="6434"/>
                    <a:pt x="8138" y="6417"/>
                  </a:cubicBezTo>
                  <a:cubicBezTo>
                    <a:pt x="8138" y="6417"/>
                    <a:pt x="8171" y="6417"/>
                    <a:pt x="8154" y="6384"/>
                  </a:cubicBezTo>
                  <a:cubicBezTo>
                    <a:pt x="8154" y="6384"/>
                    <a:pt x="8154" y="6400"/>
                    <a:pt x="8138" y="6400"/>
                  </a:cubicBezTo>
                  <a:cubicBezTo>
                    <a:pt x="8138" y="6384"/>
                    <a:pt x="8138" y="6367"/>
                    <a:pt x="8138" y="6350"/>
                  </a:cubicBezTo>
                  <a:cubicBezTo>
                    <a:pt x="8121" y="6350"/>
                    <a:pt x="8104" y="6350"/>
                    <a:pt x="8121" y="6384"/>
                  </a:cubicBezTo>
                  <a:cubicBezTo>
                    <a:pt x="8104" y="6384"/>
                    <a:pt x="8104" y="6384"/>
                    <a:pt x="8087" y="6384"/>
                  </a:cubicBezTo>
                  <a:close/>
                  <a:moveTo>
                    <a:pt x="1237" y="4679"/>
                  </a:moveTo>
                  <a:cubicBezTo>
                    <a:pt x="1187" y="4679"/>
                    <a:pt x="1220" y="4763"/>
                    <a:pt x="1187" y="4746"/>
                  </a:cubicBezTo>
                  <a:cubicBezTo>
                    <a:pt x="1204" y="4746"/>
                    <a:pt x="1187" y="4813"/>
                    <a:pt x="1204" y="4780"/>
                  </a:cubicBezTo>
                  <a:cubicBezTo>
                    <a:pt x="1204" y="4713"/>
                    <a:pt x="1287" y="4746"/>
                    <a:pt x="1287" y="4663"/>
                  </a:cubicBezTo>
                  <a:cubicBezTo>
                    <a:pt x="1321" y="4679"/>
                    <a:pt x="1287" y="4729"/>
                    <a:pt x="1304" y="4696"/>
                  </a:cubicBezTo>
                  <a:cubicBezTo>
                    <a:pt x="1304" y="4679"/>
                    <a:pt x="1304" y="4612"/>
                    <a:pt x="1270" y="4612"/>
                  </a:cubicBezTo>
                  <a:cubicBezTo>
                    <a:pt x="1304" y="4612"/>
                    <a:pt x="1287" y="4579"/>
                    <a:pt x="1337" y="4596"/>
                  </a:cubicBezTo>
                  <a:cubicBezTo>
                    <a:pt x="1321" y="4529"/>
                    <a:pt x="1304" y="4579"/>
                    <a:pt x="1270" y="4579"/>
                  </a:cubicBezTo>
                  <a:cubicBezTo>
                    <a:pt x="1254" y="4579"/>
                    <a:pt x="1254" y="4562"/>
                    <a:pt x="1237" y="4562"/>
                  </a:cubicBezTo>
                  <a:cubicBezTo>
                    <a:pt x="1254" y="4629"/>
                    <a:pt x="1220" y="4629"/>
                    <a:pt x="1204" y="4663"/>
                  </a:cubicBezTo>
                  <a:cubicBezTo>
                    <a:pt x="1220" y="4663"/>
                    <a:pt x="1237" y="4663"/>
                    <a:pt x="1237" y="4679"/>
                  </a:cubicBezTo>
                  <a:close/>
                  <a:moveTo>
                    <a:pt x="2356" y="7353"/>
                  </a:moveTo>
                  <a:cubicBezTo>
                    <a:pt x="2340" y="7269"/>
                    <a:pt x="2423" y="7236"/>
                    <a:pt x="2390" y="7152"/>
                  </a:cubicBezTo>
                  <a:cubicBezTo>
                    <a:pt x="2440" y="7135"/>
                    <a:pt x="2407" y="7102"/>
                    <a:pt x="2440" y="7069"/>
                  </a:cubicBezTo>
                  <a:cubicBezTo>
                    <a:pt x="2390" y="7069"/>
                    <a:pt x="2390" y="7119"/>
                    <a:pt x="2356" y="7135"/>
                  </a:cubicBezTo>
                  <a:lnTo>
                    <a:pt x="2356" y="7069"/>
                  </a:lnTo>
                  <a:cubicBezTo>
                    <a:pt x="2273" y="7102"/>
                    <a:pt x="2256" y="7102"/>
                    <a:pt x="2189" y="7102"/>
                  </a:cubicBezTo>
                  <a:cubicBezTo>
                    <a:pt x="2189" y="7152"/>
                    <a:pt x="2206" y="7152"/>
                    <a:pt x="2173" y="7169"/>
                  </a:cubicBezTo>
                  <a:cubicBezTo>
                    <a:pt x="2223" y="7169"/>
                    <a:pt x="2156" y="7219"/>
                    <a:pt x="2189" y="7219"/>
                  </a:cubicBezTo>
                  <a:cubicBezTo>
                    <a:pt x="2189" y="7186"/>
                    <a:pt x="2223" y="7186"/>
                    <a:pt x="2239" y="7169"/>
                  </a:cubicBezTo>
                  <a:cubicBezTo>
                    <a:pt x="2206" y="7252"/>
                    <a:pt x="2123" y="7269"/>
                    <a:pt x="2123" y="7386"/>
                  </a:cubicBezTo>
                  <a:cubicBezTo>
                    <a:pt x="2223" y="7336"/>
                    <a:pt x="2239" y="7369"/>
                    <a:pt x="2356" y="7353"/>
                  </a:cubicBezTo>
                  <a:close/>
                  <a:moveTo>
                    <a:pt x="4228" y="10427"/>
                  </a:moveTo>
                  <a:cubicBezTo>
                    <a:pt x="4194" y="10427"/>
                    <a:pt x="4178" y="10427"/>
                    <a:pt x="4178" y="10460"/>
                  </a:cubicBezTo>
                  <a:cubicBezTo>
                    <a:pt x="4211" y="10460"/>
                    <a:pt x="4211" y="10444"/>
                    <a:pt x="4228" y="10444"/>
                  </a:cubicBezTo>
                  <a:cubicBezTo>
                    <a:pt x="4228" y="10410"/>
                    <a:pt x="4228" y="10377"/>
                    <a:pt x="4211" y="10377"/>
                  </a:cubicBezTo>
                  <a:cubicBezTo>
                    <a:pt x="4178" y="10410"/>
                    <a:pt x="4211" y="10410"/>
                    <a:pt x="4228" y="10427"/>
                  </a:cubicBezTo>
                  <a:close/>
                  <a:moveTo>
                    <a:pt x="4128" y="10310"/>
                  </a:moveTo>
                  <a:cubicBezTo>
                    <a:pt x="4128" y="10360"/>
                    <a:pt x="4094" y="10377"/>
                    <a:pt x="4128" y="10427"/>
                  </a:cubicBezTo>
                  <a:cubicBezTo>
                    <a:pt x="4128" y="10427"/>
                    <a:pt x="4128" y="10410"/>
                    <a:pt x="4128" y="10410"/>
                  </a:cubicBezTo>
                  <a:cubicBezTo>
                    <a:pt x="4128" y="10360"/>
                    <a:pt x="4194" y="10327"/>
                    <a:pt x="4128" y="10310"/>
                  </a:cubicBezTo>
                  <a:close/>
                  <a:moveTo>
                    <a:pt x="4044" y="10494"/>
                  </a:moveTo>
                  <a:cubicBezTo>
                    <a:pt x="4044" y="10494"/>
                    <a:pt x="4061" y="10494"/>
                    <a:pt x="4077" y="10494"/>
                  </a:cubicBezTo>
                  <a:cubicBezTo>
                    <a:pt x="4077" y="10527"/>
                    <a:pt x="4077" y="10544"/>
                    <a:pt x="4077" y="10561"/>
                  </a:cubicBezTo>
                  <a:cubicBezTo>
                    <a:pt x="4061" y="10544"/>
                    <a:pt x="4044" y="10544"/>
                    <a:pt x="4044" y="10561"/>
                  </a:cubicBezTo>
                  <a:cubicBezTo>
                    <a:pt x="4044" y="10544"/>
                    <a:pt x="4044" y="10527"/>
                    <a:pt x="4044" y="10527"/>
                  </a:cubicBezTo>
                  <a:cubicBezTo>
                    <a:pt x="4044" y="10511"/>
                    <a:pt x="4044" y="10511"/>
                    <a:pt x="4044" y="10511"/>
                  </a:cubicBezTo>
                  <a:cubicBezTo>
                    <a:pt x="4044" y="10511"/>
                    <a:pt x="4044" y="10511"/>
                    <a:pt x="4044" y="10511"/>
                  </a:cubicBezTo>
                  <a:cubicBezTo>
                    <a:pt x="4044" y="10511"/>
                    <a:pt x="4044" y="10494"/>
                    <a:pt x="4044" y="10494"/>
                  </a:cubicBezTo>
                  <a:close/>
                  <a:moveTo>
                    <a:pt x="4512" y="10360"/>
                  </a:moveTo>
                  <a:cubicBezTo>
                    <a:pt x="4512" y="10360"/>
                    <a:pt x="4512" y="10344"/>
                    <a:pt x="4512" y="10344"/>
                  </a:cubicBezTo>
                  <a:cubicBezTo>
                    <a:pt x="4495" y="10360"/>
                    <a:pt x="4495" y="10360"/>
                    <a:pt x="4478" y="10360"/>
                  </a:cubicBezTo>
                  <a:cubicBezTo>
                    <a:pt x="4495" y="10360"/>
                    <a:pt x="4495" y="10360"/>
                    <a:pt x="4512" y="10360"/>
                  </a:cubicBezTo>
                  <a:close/>
                  <a:moveTo>
                    <a:pt x="3042" y="10160"/>
                  </a:moveTo>
                  <a:cubicBezTo>
                    <a:pt x="3058" y="10160"/>
                    <a:pt x="3075" y="10160"/>
                    <a:pt x="3092" y="10160"/>
                  </a:cubicBezTo>
                  <a:cubicBezTo>
                    <a:pt x="3092" y="10160"/>
                    <a:pt x="3092" y="10143"/>
                    <a:pt x="3092" y="10126"/>
                  </a:cubicBezTo>
                  <a:cubicBezTo>
                    <a:pt x="3058" y="10126"/>
                    <a:pt x="3042" y="10126"/>
                    <a:pt x="3042" y="10160"/>
                  </a:cubicBezTo>
                  <a:close/>
                  <a:moveTo>
                    <a:pt x="6049" y="6935"/>
                  </a:moveTo>
                  <a:cubicBezTo>
                    <a:pt x="6049" y="6952"/>
                    <a:pt x="6049" y="6968"/>
                    <a:pt x="6049" y="6968"/>
                  </a:cubicBezTo>
                  <a:cubicBezTo>
                    <a:pt x="6066" y="6952"/>
                    <a:pt x="6082" y="6935"/>
                    <a:pt x="6049" y="6935"/>
                  </a:cubicBezTo>
                  <a:close/>
                  <a:moveTo>
                    <a:pt x="6049" y="7670"/>
                  </a:moveTo>
                  <a:cubicBezTo>
                    <a:pt x="6032" y="7737"/>
                    <a:pt x="6082" y="7737"/>
                    <a:pt x="6099" y="7754"/>
                  </a:cubicBezTo>
                  <a:cubicBezTo>
                    <a:pt x="6082" y="7704"/>
                    <a:pt x="6133" y="7704"/>
                    <a:pt x="6133" y="7687"/>
                  </a:cubicBezTo>
                  <a:cubicBezTo>
                    <a:pt x="6133" y="7687"/>
                    <a:pt x="6133" y="7670"/>
                    <a:pt x="6133" y="7637"/>
                  </a:cubicBezTo>
                  <a:cubicBezTo>
                    <a:pt x="6082" y="7637"/>
                    <a:pt x="6082" y="7687"/>
                    <a:pt x="6049" y="7670"/>
                  </a:cubicBezTo>
                  <a:close/>
                  <a:moveTo>
                    <a:pt x="351" y="6952"/>
                  </a:moveTo>
                  <a:cubicBezTo>
                    <a:pt x="385" y="6918"/>
                    <a:pt x="452" y="6918"/>
                    <a:pt x="418" y="6885"/>
                  </a:cubicBezTo>
                  <a:cubicBezTo>
                    <a:pt x="418" y="6902"/>
                    <a:pt x="402" y="6902"/>
                    <a:pt x="402" y="6902"/>
                  </a:cubicBezTo>
                  <a:cubicBezTo>
                    <a:pt x="402" y="6835"/>
                    <a:pt x="318" y="6801"/>
                    <a:pt x="301" y="6835"/>
                  </a:cubicBezTo>
                  <a:cubicBezTo>
                    <a:pt x="301" y="6885"/>
                    <a:pt x="351" y="6902"/>
                    <a:pt x="351" y="6952"/>
                  </a:cubicBezTo>
                  <a:close/>
                  <a:moveTo>
                    <a:pt x="3509" y="7553"/>
                  </a:moveTo>
                  <a:cubicBezTo>
                    <a:pt x="3493" y="7553"/>
                    <a:pt x="3493" y="7553"/>
                    <a:pt x="3476" y="7553"/>
                  </a:cubicBezTo>
                  <a:cubicBezTo>
                    <a:pt x="3459" y="7486"/>
                    <a:pt x="3426" y="7536"/>
                    <a:pt x="3392" y="7486"/>
                  </a:cubicBezTo>
                  <a:cubicBezTo>
                    <a:pt x="3409" y="7470"/>
                    <a:pt x="3392" y="7403"/>
                    <a:pt x="3376" y="7386"/>
                  </a:cubicBezTo>
                  <a:cubicBezTo>
                    <a:pt x="3359" y="7420"/>
                    <a:pt x="3292" y="7386"/>
                    <a:pt x="3259" y="7403"/>
                  </a:cubicBezTo>
                  <a:cubicBezTo>
                    <a:pt x="3242" y="7386"/>
                    <a:pt x="3259" y="7319"/>
                    <a:pt x="3242" y="7319"/>
                  </a:cubicBezTo>
                  <a:cubicBezTo>
                    <a:pt x="3242" y="7319"/>
                    <a:pt x="3225" y="7319"/>
                    <a:pt x="3192" y="7319"/>
                  </a:cubicBezTo>
                  <a:cubicBezTo>
                    <a:pt x="3225" y="7436"/>
                    <a:pt x="3175" y="7486"/>
                    <a:pt x="3158" y="7603"/>
                  </a:cubicBezTo>
                  <a:cubicBezTo>
                    <a:pt x="3242" y="7570"/>
                    <a:pt x="3326" y="7520"/>
                    <a:pt x="3376" y="7587"/>
                  </a:cubicBezTo>
                  <a:lnTo>
                    <a:pt x="3376" y="7687"/>
                  </a:lnTo>
                  <a:cubicBezTo>
                    <a:pt x="3409" y="7670"/>
                    <a:pt x="3392" y="7737"/>
                    <a:pt x="3426" y="7720"/>
                  </a:cubicBezTo>
                  <a:cubicBezTo>
                    <a:pt x="3459" y="7720"/>
                    <a:pt x="3493" y="7670"/>
                    <a:pt x="3526" y="7637"/>
                  </a:cubicBezTo>
                  <a:lnTo>
                    <a:pt x="3526" y="7637"/>
                  </a:lnTo>
                  <a:cubicBezTo>
                    <a:pt x="3409" y="7754"/>
                    <a:pt x="3392" y="7954"/>
                    <a:pt x="3259" y="7988"/>
                  </a:cubicBezTo>
                  <a:cubicBezTo>
                    <a:pt x="3259" y="8054"/>
                    <a:pt x="3326" y="8071"/>
                    <a:pt x="3359" y="8105"/>
                  </a:cubicBezTo>
                  <a:cubicBezTo>
                    <a:pt x="3392" y="8054"/>
                    <a:pt x="3359" y="8071"/>
                    <a:pt x="3409" y="8088"/>
                  </a:cubicBezTo>
                  <a:cubicBezTo>
                    <a:pt x="3409" y="8071"/>
                    <a:pt x="3426" y="8071"/>
                    <a:pt x="3443" y="8071"/>
                  </a:cubicBezTo>
                  <a:cubicBezTo>
                    <a:pt x="3426" y="8038"/>
                    <a:pt x="3409" y="8004"/>
                    <a:pt x="3392" y="7971"/>
                  </a:cubicBezTo>
                  <a:cubicBezTo>
                    <a:pt x="3443" y="7971"/>
                    <a:pt x="3443" y="8004"/>
                    <a:pt x="3476" y="7988"/>
                  </a:cubicBezTo>
                  <a:cubicBezTo>
                    <a:pt x="3459" y="7921"/>
                    <a:pt x="3493" y="7887"/>
                    <a:pt x="3559" y="7887"/>
                  </a:cubicBezTo>
                  <a:cubicBezTo>
                    <a:pt x="3526" y="7854"/>
                    <a:pt x="3576" y="7821"/>
                    <a:pt x="3593" y="7804"/>
                  </a:cubicBezTo>
                  <a:cubicBezTo>
                    <a:pt x="3559" y="7720"/>
                    <a:pt x="3576" y="7670"/>
                    <a:pt x="3626" y="7620"/>
                  </a:cubicBezTo>
                  <a:cubicBezTo>
                    <a:pt x="3626" y="7620"/>
                    <a:pt x="3626" y="7620"/>
                    <a:pt x="3626" y="7620"/>
                  </a:cubicBezTo>
                  <a:cubicBezTo>
                    <a:pt x="3626" y="7620"/>
                    <a:pt x="3626" y="7603"/>
                    <a:pt x="3626" y="7603"/>
                  </a:cubicBezTo>
                  <a:cubicBezTo>
                    <a:pt x="3660" y="7553"/>
                    <a:pt x="3710" y="7503"/>
                    <a:pt x="3693" y="7436"/>
                  </a:cubicBezTo>
                  <a:cubicBezTo>
                    <a:pt x="3676" y="7453"/>
                    <a:pt x="3643" y="7503"/>
                    <a:pt x="3626" y="7453"/>
                  </a:cubicBezTo>
                  <a:cubicBezTo>
                    <a:pt x="3593" y="7486"/>
                    <a:pt x="3576" y="7536"/>
                    <a:pt x="3493" y="7520"/>
                  </a:cubicBezTo>
                  <a:cubicBezTo>
                    <a:pt x="3509" y="7536"/>
                    <a:pt x="3509" y="7536"/>
                    <a:pt x="3509" y="7553"/>
                  </a:cubicBezTo>
                  <a:close/>
                  <a:moveTo>
                    <a:pt x="4011" y="2474"/>
                  </a:moveTo>
                  <a:cubicBezTo>
                    <a:pt x="3994" y="2474"/>
                    <a:pt x="3994" y="2457"/>
                    <a:pt x="3960" y="2457"/>
                  </a:cubicBezTo>
                  <a:cubicBezTo>
                    <a:pt x="3960" y="2524"/>
                    <a:pt x="3894" y="2474"/>
                    <a:pt x="3894" y="2507"/>
                  </a:cubicBezTo>
                  <a:cubicBezTo>
                    <a:pt x="3944" y="2524"/>
                    <a:pt x="3844" y="2557"/>
                    <a:pt x="3894" y="2591"/>
                  </a:cubicBezTo>
                  <a:cubicBezTo>
                    <a:pt x="3894" y="2541"/>
                    <a:pt x="4027" y="2574"/>
                    <a:pt x="4011" y="2474"/>
                  </a:cubicBezTo>
                  <a:close/>
                  <a:moveTo>
                    <a:pt x="5615" y="3610"/>
                  </a:moveTo>
                  <a:cubicBezTo>
                    <a:pt x="5648" y="3643"/>
                    <a:pt x="5681" y="3627"/>
                    <a:pt x="5715" y="3627"/>
                  </a:cubicBezTo>
                  <a:cubicBezTo>
                    <a:pt x="5715" y="3643"/>
                    <a:pt x="5732" y="3660"/>
                    <a:pt x="5732" y="3677"/>
                  </a:cubicBezTo>
                  <a:cubicBezTo>
                    <a:pt x="5715" y="3710"/>
                    <a:pt x="5715" y="3744"/>
                    <a:pt x="5698" y="3777"/>
                  </a:cubicBezTo>
                  <a:cubicBezTo>
                    <a:pt x="5698" y="3827"/>
                    <a:pt x="5715" y="3777"/>
                    <a:pt x="5732" y="3794"/>
                  </a:cubicBezTo>
                  <a:cubicBezTo>
                    <a:pt x="5798" y="3827"/>
                    <a:pt x="5748" y="3994"/>
                    <a:pt x="5832" y="4028"/>
                  </a:cubicBezTo>
                  <a:cubicBezTo>
                    <a:pt x="5798" y="4061"/>
                    <a:pt x="5832" y="4128"/>
                    <a:pt x="5849" y="4161"/>
                  </a:cubicBezTo>
                  <a:cubicBezTo>
                    <a:pt x="5865" y="4161"/>
                    <a:pt x="5865" y="4128"/>
                    <a:pt x="5899" y="4128"/>
                  </a:cubicBezTo>
                  <a:cubicBezTo>
                    <a:pt x="5849" y="4044"/>
                    <a:pt x="5882" y="3844"/>
                    <a:pt x="5798" y="3794"/>
                  </a:cubicBezTo>
                  <a:cubicBezTo>
                    <a:pt x="5798" y="3744"/>
                    <a:pt x="5798" y="3744"/>
                    <a:pt x="5832" y="3694"/>
                  </a:cubicBezTo>
                  <a:cubicBezTo>
                    <a:pt x="5915" y="3710"/>
                    <a:pt x="5932" y="3727"/>
                    <a:pt x="5999" y="3744"/>
                  </a:cubicBezTo>
                  <a:cubicBezTo>
                    <a:pt x="5999" y="3694"/>
                    <a:pt x="5982" y="3677"/>
                    <a:pt x="5999" y="3643"/>
                  </a:cubicBezTo>
                  <a:cubicBezTo>
                    <a:pt x="5932" y="3560"/>
                    <a:pt x="5849" y="3560"/>
                    <a:pt x="5765" y="3560"/>
                  </a:cubicBezTo>
                  <a:cubicBezTo>
                    <a:pt x="5765" y="3560"/>
                    <a:pt x="5782" y="3560"/>
                    <a:pt x="5782" y="3560"/>
                  </a:cubicBezTo>
                  <a:cubicBezTo>
                    <a:pt x="5698" y="3543"/>
                    <a:pt x="5715" y="3526"/>
                    <a:pt x="5665" y="3510"/>
                  </a:cubicBezTo>
                  <a:cubicBezTo>
                    <a:pt x="5615" y="3510"/>
                    <a:pt x="5615" y="3560"/>
                    <a:pt x="5615" y="3610"/>
                  </a:cubicBezTo>
                  <a:close/>
                  <a:moveTo>
                    <a:pt x="7001" y="2140"/>
                  </a:moveTo>
                  <a:cubicBezTo>
                    <a:pt x="7001" y="2140"/>
                    <a:pt x="7001" y="2156"/>
                    <a:pt x="6985" y="2156"/>
                  </a:cubicBezTo>
                  <a:cubicBezTo>
                    <a:pt x="6968" y="2173"/>
                    <a:pt x="6951" y="2156"/>
                    <a:pt x="6918" y="2173"/>
                  </a:cubicBezTo>
                  <a:cubicBezTo>
                    <a:pt x="6918" y="2206"/>
                    <a:pt x="6968" y="2273"/>
                    <a:pt x="6951" y="2273"/>
                  </a:cubicBezTo>
                  <a:cubicBezTo>
                    <a:pt x="6968" y="2307"/>
                    <a:pt x="7035" y="2273"/>
                    <a:pt x="7052" y="2257"/>
                  </a:cubicBezTo>
                  <a:cubicBezTo>
                    <a:pt x="7052" y="2240"/>
                    <a:pt x="7052" y="2223"/>
                    <a:pt x="7052" y="2206"/>
                  </a:cubicBezTo>
                  <a:cubicBezTo>
                    <a:pt x="7052" y="2206"/>
                    <a:pt x="7052" y="2206"/>
                    <a:pt x="7052" y="2190"/>
                  </a:cubicBezTo>
                  <a:cubicBezTo>
                    <a:pt x="7035" y="2190"/>
                    <a:pt x="7035" y="2140"/>
                    <a:pt x="7001" y="2140"/>
                  </a:cubicBezTo>
                  <a:close/>
                  <a:moveTo>
                    <a:pt x="6884" y="1455"/>
                  </a:moveTo>
                  <a:cubicBezTo>
                    <a:pt x="6734" y="1488"/>
                    <a:pt x="6935" y="1622"/>
                    <a:pt x="6884" y="1455"/>
                  </a:cubicBezTo>
                  <a:close/>
                  <a:moveTo>
                    <a:pt x="4712" y="8907"/>
                  </a:moveTo>
                  <a:cubicBezTo>
                    <a:pt x="4696" y="8907"/>
                    <a:pt x="4712" y="8873"/>
                    <a:pt x="4696" y="8856"/>
                  </a:cubicBezTo>
                  <a:cubicBezTo>
                    <a:pt x="4679" y="8890"/>
                    <a:pt x="4646" y="8957"/>
                    <a:pt x="4662" y="8973"/>
                  </a:cubicBezTo>
                  <a:cubicBezTo>
                    <a:pt x="4662" y="8940"/>
                    <a:pt x="4696" y="8923"/>
                    <a:pt x="4712" y="8907"/>
                  </a:cubicBezTo>
                  <a:close/>
                  <a:moveTo>
                    <a:pt x="4579" y="8623"/>
                  </a:moveTo>
                  <a:lnTo>
                    <a:pt x="4579" y="8623"/>
                  </a:lnTo>
                  <a:cubicBezTo>
                    <a:pt x="4562" y="8623"/>
                    <a:pt x="4562" y="8623"/>
                    <a:pt x="4579" y="8623"/>
                  </a:cubicBezTo>
                  <a:close/>
                  <a:moveTo>
                    <a:pt x="4813" y="7804"/>
                  </a:moveTo>
                  <a:cubicBezTo>
                    <a:pt x="4813" y="7787"/>
                    <a:pt x="4829" y="7770"/>
                    <a:pt x="4846" y="7787"/>
                  </a:cubicBezTo>
                  <a:cubicBezTo>
                    <a:pt x="4863" y="7737"/>
                    <a:pt x="4813" y="7687"/>
                    <a:pt x="4796" y="7720"/>
                  </a:cubicBezTo>
                  <a:cubicBezTo>
                    <a:pt x="4846" y="7737"/>
                    <a:pt x="4779" y="7787"/>
                    <a:pt x="4813" y="7804"/>
                  </a:cubicBezTo>
                  <a:close/>
                  <a:moveTo>
                    <a:pt x="4963" y="9074"/>
                  </a:moveTo>
                  <a:lnTo>
                    <a:pt x="4963" y="9074"/>
                  </a:lnTo>
                  <a:cubicBezTo>
                    <a:pt x="4980" y="9074"/>
                    <a:pt x="4996" y="9090"/>
                    <a:pt x="4996" y="9107"/>
                  </a:cubicBezTo>
                  <a:cubicBezTo>
                    <a:pt x="5063" y="9057"/>
                    <a:pt x="4980" y="8990"/>
                    <a:pt x="4980" y="8940"/>
                  </a:cubicBezTo>
                  <a:cubicBezTo>
                    <a:pt x="4963" y="8990"/>
                    <a:pt x="4963" y="9007"/>
                    <a:pt x="4930" y="9057"/>
                  </a:cubicBezTo>
                  <a:cubicBezTo>
                    <a:pt x="4913" y="9057"/>
                    <a:pt x="4879" y="9090"/>
                    <a:pt x="4913" y="9107"/>
                  </a:cubicBezTo>
                  <a:cubicBezTo>
                    <a:pt x="4913" y="9074"/>
                    <a:pt x="4963" y="9107"/>
                    <a:pt x="4963" y="9074"/>
                  </a:cubicBezTo>
                  <a:close/>
                  <a:moveTo>
                    <a:pt x="4545" y="9107"/>
                  </a:moveTo>
                  <a:cubicBezTo>
                    <a:pt x="4529" y="9107"/>
                    <a:pt x="4529" y="9107"/>
                    <a:pt x="4529" y="9107"/>
                  </a:cubicBezTo>
                  <a:lnTo>
                    <a:pt x="4495" y="9107"/>
                  </a:lnTo>
                  <a:cubicBezTo>
                    <a:pt x="4512" y="9107"/>
                    <a:pt x="4529" y="9107"/>
                    <a:pt x="4545" y="9107"/>
                  </a:cubicBezTo>
                  <a:close/>
                  <a:moveTo>
                    <a:pt x="4495" y="9040"/>
                  </a:moveTo>
                  <a:lnTo>
                    <a:pt x="4495" y="9024"/>
                  </a:lnTo>
                  <a:lnTo>
                    <a:pt x="4495" y="9040"/>
                  </a:lnTo>
                  <a:close/>
                  <a:moveTo>
                    <a:pt x="4896" y="9308"/>
                  </a:moveTo>
                  <a:cubicBezTo>
                    <a:pt x="4896" y="9308"/>
                    <a:pt x="4896" y="9308"/>
                    <a:pt x="4896" y="9308"/>
                  </a:cubicBezTo>
                  <a:cubicBezTo>
                    <a:pt x="4896" y="9308"/>
                    <a:pt x="4896" y="9308"/>
                    <a:pt x="4896" y="9308"/>
                  </a:cubicBezTo>
                  <a:cubicBezTo>
                    <a:pt x="4896" y="9308"/>
                    <a:pt x="4896" y="9308"/>
                    <a:pt x="4896" y="9308"/>
                  </a:cubicBezTo>
                  <a:close/>
                  <a:moveTo>
                    <a:pt x="4879" y="9341"/>
                  </a:moveTo>
                  <a:cubicBezTo>
                    <a:pt x="4879" y="9341"/>
                    <a:pt x="4879" y="9358"/>
                    <a:pt x="4896" y="9358"/>
                  </a:cubicBezTo>
                  <a:cubicBezTo>
                    <a:pt x="4896" y="9358"/>
                    <a:pt x="4879" y="9341"/>
                    <a:pt x="4879" y="9341"/>
                  </a:cubicBezTo>
                  <a:close/>
                  <a:moveTo>
                    <a:pt x="4896" y="9358"/>
                  </a:moveTo>
                  <a:cubicBezTo>
                    <a:pt x="4896" y="9374"/>
                    <a:pt x="4913" y="9374"/>
                    <a:pt x="4946" y="9358"/>
                  </a:cubicBezTo>
                  <a:cubicBezTo>
                    <a:pt x="4946" y="9341"/>
                    <a:pt x="4930" y="9324"/>
                    <a:pt x="4930" y="9308"/>
                  </a:cubicBezTo>
                  <a:cubicBezTo>
                    <a:pt x="4930" y="9324"/>
                    <a:pt x="4913" y="9374"/>
                    <a:pt x="4896" y="9358"/>
                  </a:cubicBezTo>
                  <a:close/>
                  <a:moveTo>
                    <a:pt x="4412" y="8856"/>
                  </a:moveTo>
                  <a:cubicBezTo>
                    <a:pt x="4478" y="8856"/>
                    <a:pt x="4529" y="8840"/>
                    <a:pt x="4545" y="8790"/>
                  </a:cubicBezTo>
                  <a:cubicBezTo>
                    <a:pt x="4595" y="8840"/>
                    <a:pt x="4612" y="8790"/>
                    <a:pt x="4662" y="8773"/>
                  </a:cubicBezTo>
                  <a:cubicBezTo>
                    <a:pt x="4579" y="8723"/>
                    <a:pt x="4729" y="8656"/>
                    <a:pt x="4712" y="8639"/>
                  </a:cubicBezTo>
                  <a:cubicBezTo>
                    <a:pt x="4679" y="8656"/>
                    <a:pt x="4646" y="8673"/>
                    <a:pt x="4629" y="8689"/>
                  </a:cubicBezTo>
                  <a:cubicBezTo>
                    <a:pt x="4612" y="8689"/>
                    <a:pt x="4579" y="8639"/>
                    <a:pt x="4579" y="8623"/>
                  </a:cubicBezTo>
                  <a:cubicBezTo>
                    <a:pt x="4562" y="8756"/>
                    <a:pt x="4428" y="8740"/>
                    <a:pt x="4412" y="8856"/>
                  </a:cubicBezTo>
                  <a:close/>
                  <a:moveTo>
                    <a:pt x="5631" y="1154"/>
                  </a:moveTo>
                  <a:cubicBezTo>
                    <a:pt x="5648" y="1137"/>
                    <a:pt x="5665" y="1137"/>
                    <a:pt x="5648" y="1120"/>
                  </a:cubicBezTo>
                  <a:cubicBezTo>
                    <a:pt x="5631" y="1120"/>
                    <a:pt x="5648" y="1087"/>
                    <a:pt x="5631" y="1087"/>
                  </a:cubicBezTo>
                  <a:cubicBezTo>
                    <a:pt x="5631" y="1120"/>
                    <a:pt x="5615" y="1137"/>
                    <a:pt x="5615" y="1154"/>
                  </a:cubicBezTo>
                  <a:cubicBezTo>
                    <a:pt x="5598" y="1171"/>
                    <a:pt x="5598" y="1187"/>
                    <a:pt x="5598" y="1221"/>
                  </a:cubicBezTo>
                  <a:cubicBezTo>
                    <a:pt x="5631" y="1221"/>
                    <a:pt x="5648" y="1187"/>
                    <a:pt x="5665" y="1187"/>
                  </a:cubicBezTo>
                  <a:cubicBezTo>
                    <a:pt x="5665" y="1171"/>
                    <a:pt x="5665" y="1171"/>
                    <a:pt x="5665" y="1137"/>
                  </a:cubicBezTo>
                  <a:cubicBezTo>
                    <a:pt x="5648" y="1154"/>
                    <a:pt x="5648" y="1154"/>
                    <a:pt x="5631" y="1154"/>
                  </a:cubicBezTo>
                  <a:close/>
                  <a:moveTo>
                    <a:pt x="5865" y="4512"/>
                  </a:moveTo>
                  <a:cubicBezTo>
                    <a:pt x="5915" y="4512"/>
                    <a:pt x="5865" y="4596"/>
                    <a:pt x="5865" y="4612"/>
                  </a:cubicBezTo>
                  <a:cubicBezTo>
                    <a:pt x="5849" y="4529"/>
                    <a:pt x="5832" y="4479"/>
                    <a:pt x="5832" y="4412"/>
                  </a:cubicBezTo>
                  <a:cubicBezTo>
                    <a:pt x="5765" y="4429"/>
                    <a:pt x="5765" y="4412"/>
                    <a:pt x="5732" y="4429"/>
                  </a:cubicBezTo>
                  <a:cubicBezTo>
                    <a:pt x="5732" y="4395"/>
                    <a:pt x="5748" y="4395"/>
                    <a:pt x="5732" y="4379"/>
                  </a:cubicBezTo>
                  <a:cubicBezTo>
                    <a:pt x="5681" y="4362"/>
                    <a:pt x="5715" y="4412"/>
                    <a:pt x="5681" y="4395"/>
                  </a:cubicBezTo>
                  <a:cubicBezTo>
                    <a:pt x="5665" y="4445"/>
                    <a:pt x="5698" y="4462"/>
                    <a:pt x="5715" y="4479"/>
                  </a:cubicBezTo>
                  <a:cubicBezTo>
                    <a:pt x="5698" y="4445"/>
                    <a:pt x="5765" y="4445"/>
                    <a:pt x="5765" y="4462"/>
                  </a:cubicBezTo>
                  <a:cubicBezTo>
                    <a:pt x="5681" y="4479"/>
                    <a:pt x="5782" y="4596"/>
                    <a:pt x="5782" y="4629"/>
                  </a:cubicBezTo>
                  <a:cubicBezTo>
                    <a:pt x="5782" y="4612"/>
                    <a:pt x="5782" y="4596"/>
                    <a:pt x="5798" y="4579"/>
                  </a:cubicBezTo>
                  <a:cubicBezTo>
                    <a:pt x="5865" y="4562"/>
                    <a:pt x="5832" y="4612"/>
                    <a:pt x="5849" y="4629"/>
                  </a:cubicBezTo>
                  <a:cubicBezTo>
                    <a:pt x="5849" y="4596"/>
                    <a:pt x="5882" y="4646"/>
                    <a:pt x="5899" y="4646"/>
                  </a:cubicBezTo>
                  <a:cubicBezTo>
                    <a:pt x="5949" y="4562"/>
                    <a:pt x="5932" y="4512"/>
                    <a:pt x="5865" y="4512"/>
                  </a:cubicBezTo>
                  <a:close/>
                  <a:moveTo>
                    <a:pt x="5113" y="9358"/>
                  </a:moveTo>
                  <a:cubicBezTo>
                    <a:pt x="5113" y="9358"/>
                    <a:pt x="5113" y="9374"/>
                    <a:pt x="5130" y="9391"/>
                  </a:cubicBezTo>
                  <a:cubicBezTo>
                    <a:pt x="5147" y="9374"/>
                    <a:pt x="5147" y="9341"/>
                    <a:pt x="5147" y="9324"/>
                  </a:cubicBezTo>
                  <a:cubicBezTo>
                    <a:pt x="5113" y="9324"/>
                    <a:pt x="5147" y="9391"/>
                    <a:pt x="5113" y="9341"/>
                  </a:cubicBezTo>
                  <a:close/>
                  <a:moveTo>
                    <a:pt x="5214" y="9291"/>
                  </a:moveTo>
                  <a:cubicBezTo>
                    <a:pt x="5197" y="9358"/>
                    <a:pt x="5264" y="9408"/>
                    <a:pt x="5214" y="9425"/>
                  </a:cubicBezTo>
                  <a:cubicBezTo>
                    <a:pt x="5230" y="9475"/>
                    <a:pt x="5247" y="9458"/>
                    <a:pt x="5314" y="9458"/>
                  </a:cubicBezTo>
                  <a:cubicBezTo>
                    <a:pt x="5314" y="9425"/>
                    <a:pt x="5314" y="9425"/>
                    <a:pt x="5314" y="9374"/>
                  </a:cubicBezTo>
                  <a:cubicBezTo>
                    <a:pt x="5297" y="9391"/>
                    <a:pt x="5280" y="9408"/>
                    <a:pt x="5280" y="9425"/>
                  </a:cubicBezTo>
                  <a:cubicBezTo>
                    <a:pt x="5247" y="9374"/>
                    <a:pt x="5331" y="9358"/>
                    <a:pt x="5314" y="9291"/>
                  </a:cubicBezTo>
                  <a:cubicBezTo>
                    <a:pt x="5297" y="9291"/>
                    <a:pt x="5280" y="9291"/>
                    <a:pt x="5280" y="9274"/>
                  </a:cubicBezTo>
                  <a:cubicBezTo>
                    <a:pt x="5280" y="9341"/>
                    <a:pt x="5280" y="9308"/>
                    <a:pt x="5214" y="9291"/>
                  </a:cubicBezTo>
                  <a:lnTo>
                    <a:pt x="5214" y="9308"/>
                  </a:lnTo>
                  <a:cubicBezTo>
                    <a:pt x="5214" y="9308"/>
                    <a:pt x="5214" y="9308"/>
                    <a:pt x="5214" y="9291"/>
                  </a:cubicBezTo>
                  <a:close/>
                  <a:moveTo>
                    <a:pt x="5163" y="9207"/>
                  </a:moveTo>
                  <a:cubicBezTo>
                    <a:pt x="5163" y="9207"/>
                    <a:pt x="5163" y="9191"/>
                    <a:pt x="5163" y="9191"/>
                  </a:cubicBezTo>
                  <a:cubicBezTo>
                    <a:pt x="5147" y="9207"/>
                    <a:pt x="5130" y="9207"/>
                    <a:pt x="5147" y="9224"/>
                  </a:cubicBezTo>
                  <a:cubicBezTo>
                    <a:pt x="5147" y="9207"/>
                    <a:pt x="5147" y="9207"/>
                    <a:pt x="5163" y="9207"/>
                  </a:cubicBezTo>
                  <a:close/>
                  <a:moveTo>
                    <a:pt x="5113" y="9257"/>
                  </a:moveTo>
                  <a:cubicBezTo>
                    <a:pt x="5113" y="9241"/>
                    <a:pt x="5113" y="9241"/>
                    <a:pt x="5113" y="9241"/>
                  </a:cubicBezTo>
                  <a:cubicBezTo>
                    <a:pt x="5080" y="9241"/>
                    <a:pt x="5097" y="9257"/>
                    <a:pt x="5113" y="9274"/>
                  </a:cubicBezTo>
                  <a:cubicBezTo>
                    <a:pt x="5113" y="9257"/>
                    <a:pt x="5113" y="9257"/>
                    <a:pt x="5113" y="9257"/>
                  </a:cubicBezTo>
                  <a:close/>
                  <a:moveTo>
                    <a:pt x="5113" y="9291"/>
                  </a:moveTo>
                  <a:cubicBezTo>
                    <a:pt x="5080" y="9291"/>
                    <a:pt x="5080" y="9291"/>
                    <a:pt x="5047" y="9274"/>
                  </a:cubicBezTo>
                  <a:cubicBezTo>
                    <a:pt x="5063" y="9324"/>
                    <a:pt x="5063" y="9324"/>
                    <a:pt x="5080" y="9324"/>
                  </a:cubicBezTo>
                  <a:cubicBezTo>
                    <a:pt x="5097" y="9324"/>
                    <a:pt x="5097" y="9308"/>
                    <a:pt x="5113" y="9291"/>
                  </a:cubicBezTo>
                  <a:close/>
                  <a:moveTo>
                    <a:pt x="4896" y="9508"/>
                  </a:moveTo>
                  <a:cubicBezTo>
                    <a:pt x="4896" y="9491"/>
                    <a:pt x="4879" y="9475"/>
                    <a:pt x="4879" y="9458"/>
                  </a:cubicBezTo>
                  <a:cubicBezTo>
                    <a:pt x="4863" y="9525"/>
                    <a:pt x="4829" y="9491"/>
                    <a:pt x="4813" y="9558"/>
                  </a:cubicBezTo>
                  <a:cubicBezTo>
                    <a:pt x="4813" y="9558"/>
                    <a:pt x="4813" y="9592"/>
                    <a:pt x="4829" y="9592"/>
                  </a:cubicBezTo>
                  <a:cubicBezTo>
                    <a:pt x="4846" y="9592"/>
                    <a:pt x="4863" y="9575"/>
                    <a:pt x="4896" y="9575"/>
                  </a:cubicBezTo>
                  <a:cubicBezTo>
                    <a:pt x="4896" y="9542"/>
                    <a:pt x="4896" y="9525"/>
                    <a:pt x="4896" y="9508"/>
                  </a:cubicBezTo>
                  <a:close/>
                  <a:moveTo>
                    <a:pt x="4846" y="9692"/>
                  </a:moveTo>
                  <a:cubicBezTo>
                    <a:pt x="4846" y="9742"/>
                    <a:pt x="4863" y="9709"/>
                    <a:pt x="4846" y="9759"/>
                  </a:cubicBezTo>
                  <a:cubicBezTo>
                    <a:pt x="4879" y="9775"/>
                    <a:pt x="4963" y="9792"/>
                    <a:pt x="4946" y="9859"/>
                  </a:cubicBezTo>
                  <a:cubicBezTo>
                    <a:pt x="4980" y="9859"/>
                    <a:pt x="4996" y="9842"/>
                    <a:pt x="4996" y="9809"/>
                  </a:cubicBezTo>
                  <a:cubicBezTo>
                    <a:pt x="4930" y="9842"/>
                    <a:pt x="4996" y="9709"/>
                    <a:pt x="4913" y="9725"/>
                  </a:cubicBezTo>
                  <a:cubicBezTo>
                    <a:pt x="4913" y="9725"/>
                    <a:pt x="4930" y="9709"/>
                    <a:pt x="4930" y="9709"/>
                  </a:cubicBezTo>
                  <a:cubicBezTo>
                    <a:pt x="4913" y="9709"/>
                    <a:pt x="4879" y="9725"/>
                    <a:pt x="4896" y="9675"/>
                  </a:cubicBezTo>
                  <a:cubicBezTo>
                    <a:pt x="4879" y="9692"/>
                    <a:pt x="4863" y="9692"/>
                    <a:pt x="4846" y="9692"/>
                  </a:cubicBezTo>
                  <a:close/>
                  <a:moveTo>
                    <a:pt x="4629" y="9491"/>
                  </a:moveTo>
                  <a:cubicBezTo>
                    <a:pt x="4629" y="9525"/>
                    <a:pt x="4646" y="9525"/>
                    <a:pt x="4662" y="9542"/>
                  </a:cubicBezTo>
                  <a:cubicBezTo>
                    <a:pt x="4679" y="9508"/>
                    <a:pt x="4696" y="9491"/>
                    <a:pt x="4662" y="9475"/>
                  </a:cubicBezTo>
                  <a:cubicBezTo>
                    <a:pt x="4646" y="9475"/>
                    <a:pt x="4646" y="9475"/>
                    <a:pt x="4629" y="9491"/>
                  </a:cubicBezTo>
                  <a:close/>
                  <a:moveTo>
                    <a:pt x="3409" y="3176"/>
                  </a:moveTo>
                  <a:cubicBezTo>
                    <a:pt x="3392" y="3192"/>
                    <a:pt x="3359" y="3259"/>
                    <a:pt x="3392" y="3276"/>
                  </a:cubicBezTo>
                  <a:cubicBezTo>
                    <a:pt x="3409" y="3242"/>
                    <a:pt x="3409" y="3259"/>
                    <a:pt x="3443" y="3259"/>
                  </a:cubicBezTo>
                  <a:cubicBezTo>
                    <a:pt x="3459" y="3226"/>
                    <a:pt x="3443" y="3226"/>
                    <a:pt x="3459" y="3192"/>
                  </a:cubicBezTo>
                  <a:cubicBezTo>
                    <a:pt x="3409" y="3209"/>
                    <a:pt x="3443" y="3226"/>
                    <a:pt x="3409" y="3176"/>
                  </a:cubicBezTo>
                  <a:close/>
                  <a:moveTo>
                    <a:pt x="3543" y="3059"/>
                  </a:moveTo>
                  <a:cubicBezTo>
                    <a:pt x="3509" y="3042"/>
                    <a:pt x="3509" y="3025"/>
                    <a:pt x="3459" y="3025"/>
                  </a:cubicBezTo>
                  <a:cubicBezTo>
                    <a:pt x="3459" y="3075"/>
                    <a:pt x="3426" y="3059"/>
                    <a:pt x="3426" y="3176"/>
                  </a:cubicBezTo>
                  <a:lnTo>
                    <a:pt x="3459" y="3176"/>
                  </a:lnTo>
                  <a:cubicBezTo>
                    <a:pt x="3459" y="3075"/>
                    <a:pt x="3493" y="3075"/>
                    <a:pt x="3543" y="3059"/>
                  </a:cubicBezTo>
                  <a:close/>
                  <a:moveTo>
                    <a:pt x="6801" y="2323"/>
                  </a:moveTo>
                  <a:cubicBezTo>
                    <a:pt x="6801" y="2374"/>
                    <a:pt x="6768" y="2424"/>
                    <a:pt x="6751" y="2474"/>
                  </a:cubicBezTo>
                  <a:cubicBezTo>
                    <a:pt x="6667" y="2440"/>
                    <a:pt x="6567" y="2708"/>
                    <a:pt x="6734" y="2708"/>
                  </a:cubicBezTo>
                  <a:cubicBezTo>
                    <a:pt x="6818" y="2607"/>
                    <a:pt x="6851" y="2424"/>
                    <a:pt x="6918" y="2307"/>
                  </a:cubicBezTo>
                  <a:cubicBezTo>
                    <a:pt x="6868" y="2273"/>
                    <a:pt x="6851" y="2307"/>
                    <a:pt x="6801" y="2323"/>
                  </a:cubicBezTo>
                  <a:close/>
                  <a:moveTo>
                    <a:pt x="4746" y="8389"/>
                  </a:moveTo>
                  <a:cubicBezTo>
                    <a:pt x="4729" y="8372"/>
                    <a:pt x="4729" y="8355"/>
                    <a:pt x="4729" y="8338"/>
                  </a:cubicBezTo>
                  <a:cubicBezTo>
                    <a:pt x="4696" y="8389"/>
                    <a:pt x="4696" y="8355"/>
                    <a:pt x="4662" y="8355"/>
                  </a:cubicBezTo>
                  <a:cubicBezTo>
                    <a:pt x="4712" y="8405"/>
                    <a:pt x="4629" y="8422"/>
                    <a:pt x="4646" y="8455"/>
                  </a:cubicBezTo>
                  <a:cubicBezTo>
                    <a:pt x="4662" y="8455"/>
                    <a:pt x="4679" y="8439"/>
                    <a:pt x="4696" y="8439"/>
                  </a:cubicBezTo>
                  <a:cubicBezTo>
                    <a:pt x="4696" y="8455"/>
                    <a:pt x="4696" y="8472"/>
                    <a:pt x="4679" y="8489"/>
                  </a:cubicBezTo>
                  <a:cubicBezTo>
                    <a:pt x="4696" y="8522"/>
                    <a:pt x="4729" y="8455"/>
                    <a:pt x="4729" y="8522"/>
                  </a:cubicBezTo>
                  <a:cubicBezTo>
                    <a:pt x="4779" y="8472"/>
                    <a:pt x="4813" y="8405"/>
                    <a:pt x="4879" y="8389"/>
                  </a:cubicBezTo>
                  <a:cubicBezTo>
                    <a:pt x="4846" y="8338"/>
                    <a:pt x="4779" y="8355"/>
                    <a:pt x="4746" y="8389"/>
                  </a:cubicBezTo>
                  <a:close/>
                  <a:moveTo>
                    <a:pt x="6350" y="5565"/>
                  </a:moveTo>
                  <a:cubicBezTo>
                    <a:pt x="6333" y="5582"/>
                    <a:pt x="6333" y="5582"/>
                    <a:pt x="6316" y="5582"/>
                  </a:cubicBezTo>
                  <a:cubicBezTo>
                    <a:pt x="6316" y="5598"/>
                    <a:pt x="6316" y="5598"/>
                    <a:pt x="6316" y="5598"/>
                  </a:cubicBezTo>
                  <a:cubicBezTo>
                    <a:pt x="6333" y="5598"/>
                    <a:pt x="6350" y="5598"/>
                    <a:pt x="6350" y="5598"/>
                  </a:cubicBezTo>
                  <a:cubicBezTo>
                    <a:pt x="6350" y="5582"/>
                    <a:pt x="6350" y="5565"/>
                    <a:pt x="6350" y="5565"/>
                  </a:cubicBezTo>
                  <a:close/>
                  <a:moveTo>
                    <a:pt x="6483" y="3025"/>
                  </a:moveTo>
                  <a:cubicBezTo>
                    <a:pt x="6701" y="2992"/>
                    <a:pt x="6483" y="2825"/>
                    <a:pt x="6483" y="2708"/>
                  </a:cubicBezTo>
                  <a:cubicBezTo>
                    <a:pt x="6483" y="2791"/>
                    <a:pt x="6450" y="2724"/>
                    <a:pt x="6400" y="2741"/>
                  </a:cubicBezTo>
                  <a:cubicBezTo>
                    <a:pt x="6400" y="2775"/>
                    <a:pt x="6333" y="2825"/>
                    <a:pt x="6367" y="2858"/>
                  </a:cubicBezTo>
                  <a:cubicBezTo>
                    <a:pt x="6383" y="2825"/>
                    <a:pt x="6433" y="2858"/>
                    <a:pt x="6433" y="2875"/>
                  </a:cubicBezTo>
                  <a:cubicBezTo>
                    <a:pt x="6383" y="2892"/>
                    <a:pt x="6483" y="2975"/>
                    <a:pt x="6483" y="3025"/>
                  </a:cubicBezTo>
                  <a:close/>
                  <a:moveTo>
                    <a:pt x="6851" y="5164"/>
                  </a:moveTo>
                  <a:cubicBezTo>
                    <a:pt x="6834" y="5214"/>
                    <a:pt x="6784" y="5147"/>
                    <a:pt x="6768" y="5114"/>
                  </a:cubicBezTo>
                  <a:cubicBezTo>
                    <a:pt x="6768" y="5164"/>
                    <a:pt x="6701" y="5114"/>
                    <a:pt x="6717" y="5164"/>
                  </a:cubicBezTo>
                  <a:cubicBezTo>
                    <a:pt x="6768" y="5164"/>
                    <a:pt x="6801" y="5164"/>
                    <a:pt x="6801" y="5197"/>
                  </a:cubicBezTo>
                  <a:cubicBezTo>
                    <a:pt x="6768" y="5164"/>
                    <a:pt x="6768" y="5298"/>
                    <a:pt x="6851" y="5264"/>
                  </a:cubicBezTo>
                  <a:cubicBezTo>
                    <a:pt x="6818" y="5231"/>
                    <a:pt x="6901" y="5197"/>
                    <a:pt x="6851" y="5164"/>
                  </a:cubicBezTo>
                  <a:close/>
                  <a:moveTo>
                    <a:pt x="7837" y="2674"/>
                  </a:moveTo>
                  <a:cubicBezTo>
                    <a:pt x="7820" y="2708"/>
                    <a:pt x="7837" y="2708"/>
                    <a:pt x="7820" y="2758"/>
                  </a:cubicBezTo>
                  <a:cubicBezTo>
                    <a:pt x="7887" y="2758"/>
                    <a:pt x="7870" y="2825"/>
                    <a:pt x="7887" y="2858"/>
                  </a:cubicBezTo>
                  <a:cubicBezTo>
                    <a:pt x="7887" y="2841"/>
                    <a:pt x="7904" y="2841"/>
                    <a:pt x="7920" y="2841"/>
                  </a:cubicBezTo>
                  <a:cubicBezTo>
                    <a:pt x="7937" y="2741"/>
                    <a:pt x="7887" y="2724"/>
                    <a:pt x="7837" y="2674"/>
                  </a:cubicBezTo>
                  <a:close/>
                  <a:moveTo>
                    <a:pt x="7386" y="3627"/>
                  </a:moveTo>
                  <a:cubicBezTo>
                    <a:pt x="7402" y="3627"/>
                    <a:pt x="7419" y="3627"/>
                    <a:pt x="7419" y="3643"/>
                  </a:cubicBezTo>
                  <a:cubicBezTo>
                    <a:pt x="7419" y="3643"/>
                    <a:pt x="7436" y="3643"/>
                    <a:pt x="7436" y="3660"/>
                  </a:cubicBezTo>
                  <a:lnTo>
                    <a:pt x="7436" y="3643"/>
                  </a:lnTo>
                  <a:cubicBezTo>
                    <a:pt x="7436" y="3660"/>
                    <a:pt x="7436" y="3660"/>
                    <a:pt x="7436" y="3660"/>
                  </a:cubicBezTo>
                  <a:cubicBezTo>
                    <a:pt x="7436" y="3660"/>
                    <a:pt x="7436" y="3643"/>
                    <a:pt x="7453" y="3643"/>
                  </a:cubicBezTo>
                  <a:cubicBezTo>
                    <a:pt x="7453" y="3627"/>
                    <a:pt x="7453" y="3627"/>
                    <a:pt x="7453" y="3627"/>
                  </a:cubicBezTo>
                  <a:cubicBezTo>
                    <a:pt x="7469" y="3610"/>
                    <a:pt x="7486" y="3610"/>
                    <a:pt x="7486" y="3593"/>
                  </a:cubicBezTo>
                  <a:cubicBezTo>
                    <a:pt x="7519" y="3593"/>
                    <a:pt x="7536" y="3593"/>
                    <a:pt x="7536" y="3627"/>
                  </a:cubicBezTo>
                  <a:cubicBezTo>
                    <a:pt x="7586" y="3627"/>
                    <a:pt x="7653" y="3627"/>
                    <a:pt x="7653" y="3560"/>
                  </a:cubicBezTo>
                  <a:lnTo>
                    <a:pt x="7603" y="3560"/>
                  </a:lnTo>
                  <a:cubicBezTo>
                    <a:pt x="7586" y="3510"/>
                    <a:pt x="7636" y="3543"/>
                    <a:pt x="7620" y="3493"/>
                  </a:cubicBezTo>
                  <a:cubicBezTo>
                    <a:pt x="7620" y="3510"/>
                    <a:pt x="7620" y="3510"/>
                    <a:pt x="7603" y="3510"/>
                  </a:cubicBezTo>
                  <a:cubicBezTo>
                    <a:pt x="7620" y="3376"/>
                    <a:pt x="7503" y="3309"/>
                    <a:pt x="7402" y="3276"/>
                  </a:cubicBezTo>
                  <a:cubicBezTo>
                    <a:pt x="7402" y="3242"/>
                    <a:pt x="7402" y="3242"/>
                    <a:pt x="7436" y="3242"/>
                  </a:cubicBezTo>
                  <a:cubicBezTo>
                    <a:pt x="7419" y="3209"/>
                    <a:pt x="7402" y="3192"/>
                    <a:pt x="7352" y="3192"/>
                  </a:cubicBezTo>
                  <a:cubicBezTo>
                    <a:pt x="7402" y="3226"/>
                    <a:pt x="7402" y="3259"/>
                    <a:pt x="7336" y="3242"/>
                  </a:cubicBezTo>
                  <a:cubicBezTo>
                    <a:pt x="7369" y="3309"/>
                    <a:pt x="7319" y="3443"/>
                    <a:pt x="7352" y="3493"/>
                  </a:cubicBezTo>
                  <a:cubicBezTo>
                    <a:pt x="7352" y="3493"/>
                    <a:pt x="7352" y="3510"/>
                    <a:pt x="7352" y="3526"/>
                  </a:cubicBezTo>
                  <a:cubicBezTo>
                    <a:pt x="7302" y="3493"/>
                    <a:pt x="7235" y="3476"/>
                    <a:pt x="7235" y="3409"/>
                  </a:cubicBezTo>
                  <a:cubicBezTo>
                    <a:pt x="7135" y="3393"/>
                    <a:pt x="7068" y="3476"/>
                    <a:pt x="7135" y="3560"/>
                  </a:cubicBezTo>
                  <a:cubicBezTo>
                    <a:pt x="7202" y="3526"/>
                    <a:pt x="7152" y="3577"/>
                    <a:pt x="7202" y="3593"/>
                  </a:cubicBezTo>
                  <a:cubicBezTo>
                    <a:pt x="7185" y="3526"/>
                    <a:pt x="7219" y="3510"/>
                    <a:pt x="7252" y="3493"/>
                  </a:cubicBezTo>
                  <a:cubicBezTo>
                    <a:pt x="7285" y="3510"/>
                    <a:pt x="7285" y="3543"/>
                    <a:pt x="7285" y="3593"/>
                  </a:cubicBezTo>
                  <a:cubicBezTo>
                    <a:pt x="7269" y="3593"/>
                    <a:pt x="7252" y="3610"/>
                    <a:pt x="7252" y="3627"/>
                  </a:cubicBezTo>
                  <a:cubicBezTo>
                    <a:pt x="7235" y="3627"/>
                    <a:pt x="7219" y="3610"/>
                    <a:pt x="7202" y="3610"/>
                  </a:cubicBezTo>
                  <a:cubicBezTo>
                    <a:pt x="7202" y="3627"/>
                    <a:pt x="7202" y="3627"/>
                    <a:pt x="7219" y="3643"/>
                  </a:cubicBezTo>
                  <a:cubicBezTo>
                    <a:pt x="7202" y="3643"/>
                    <a:pt x="7202" y="3643"/>
                    <a:pt x="7202" y="3660"/>
                  </a:cubicBezTo>
                  <a:cubicBezTo>
                    <a:pt x="7202" y="3694"/>
                    <a:pt x="7269" y="3643"/>
                    <a:pt x="7285" y="3677"/>
                  </a:cubicBezTo>
                  <a:cubicBezTo>
                    <a:pt x="7269" y="3627"/>
                    <a:pt x="7302" y="3660"/>
                    <a:pt x="7319" y="3660"/>
                  </a:cubicBezTo>
                  <a:cubicBezTo>
                    <a:pt x="7319" y="3660"/>
                    <a:pt x="7319" y="3660"/>
                    <a:pt x="7319" y="3660"/>
                  </a:cubicBezTo>
                  <a:cubicBezTo>
                    <a:pt x="7319" y="3660"/>
                    <a:pt x="7319" y="3677"/>
                    <a:pt x="7319" y="3677"/>
                  </a:cubicBezTo>
                  <a:cubicBezTo>
                    <a:pt x="7352" y="3677"/>
                    <a:pt x="7369" y="3643"/>
                    <a:pt x="7386" y="3627"/>
                  </a:cubicBezTo>
                  <a:close/>
                  <a:moveTo>
                    <a:pt x="4128" y="9274"/>
                  </a:moveTo>
                  <a:cubicBezTo>
                    <a:pt x="4128" y="9274"/>
                    <a:pt x="4111" y="9291"/>
                    <a:pt x="4111" y="9291"/>
                  </a:cubicBezTo>
                  <a:cubicBezTo>
                    <a:pt x="4111" y="9291"/>
                    <a:pt x="4128" y="9291"/>
                    <a:pt x="4144" y="9308"/>
                  </a:cubicBezTo>
                  <a:cubicBezTo>
                    <a:pt x="4128" y="9291"/>
                    <a:pt x="4144" y="9291"/>
                    <a:pt x="4128" y="9274"/>
                  </a:cubicBezTo>
                  <a:close/>
                  <a:moveTo>
                    <a:pt x="4161" y="9308"/>
                  </a:moveTo>
                  <a:cubicBezTo>
                    <a:pt x="4161" y="9308"/>
                    <a:pt x="4178" y="9308"/>
                    <a:pt x="4194" y="9308"/>
                  </a:cubicBezTo>
                  <a:cubicBezTo>
                    <a:pt x="4194" y="9308"/>
                    <a:pt x="4194" y="9291"/>
                    <a:pt x="4194" y="9291"/>
                  </a:cubicBezTo>
                  <a:cubicBezTo>
                    <a:pt x="4178" y="9291"/>
                    <a:pt x="4161" y="9308"/>
                    <a:pt x="4161" y="9308"/>
                  </a:cubicBezTo>
                  <a:close/>
                  <a:moveTo>
                    <a:pt x="3810" y="9274"/>
                  </a:moveTo>
                  <a:cubicBezTo>
                    <a:pt x="3793" y="9274"/>
                    <a:pt x="3810" y="9324"/>
                    <a:pt x="3827" y="9324"/>
                  </a:cubicBezTo>
                  <a:cubicBezTo>
                    <a:pt x="3827" y="9324"/>
                    <a:pt x="3827" y="9324"/>
                    <a:pt x="3827" y="9324"/>
                  </a:cubicBezTo>
                  <a:cubicBezTo>
                    <a:pt x="3827" y="9308"/>
                    <a:pt x="3810" y="9291"/>
                    <a:pt x="3810" y="9274"/>
                  </a:cubicBezTo>
                  <a:close/>
                  <a:moveTo>
                    <a:pt x="4094" y="9341"/>
                  </a:moveTo>
                  <a:lnTo>
                    <a:pt x="4094" y="9341"/>
                  </a:lnTo>
                  <a:cubicBezTo>
                    <a:pt x="4094" y="9341"/>
                    <a:pt x="4094" y="9341"/>
                    <a:pt x="4094" y="9341"/>
                  </a:cubicBezTo>
                  <a:close/>
                  <a:moveTo>
                    <a:pt x="4111" y="9341"/>
                  </a:moveTo>
                  <a:cubicBezTo>
                    <a:pt x="4111" y="9324"/>
                    <a:pt x="4128" y="9308"/>
                    <a:pt x="4111" y="9308"/>
                  </a:cubicBezTo>
                  <a:lnTo>
                    <a:pt x="4094" y="9308"/>
                  </a:lnTo>
                  <a:cubicBezTo>
                    <a:pt x="4094" y="9324"/>
                    <a:pt x="4111" y="9324"/>
                    <a:pt x="4111" y="9341"/>
                  </a:cubicBezTo>
                  <a:close/>
                  <a:moveTo>
                    <a:pt x="4295" y="7971"/>
                  </a:moveTo>
                  <a:cubicBezTo>
                    <a:pt x="4311" y="7971"/>
                    <a:pt x="4311" y="7971"/>
                    <a:pt x="4328" y="7971"/>
                  </a:cubicBezTo>
                  <a:cubicBezTo>
                    <a:pt x="4311" y="7988"/>
                    <a:pt x="4295" y="7971"/>
                    <a:pt x="4295" y="7988"/>
                  </a:cubicBezTo>
                  <a:cubicBezTo>
                    <a:pt x="4328" y="7988"/>
                    <a:pt x="4328" y="8004"/>
                    <a:pt x="4328" y="8021"/>
                  </a:cubicBezTo>
                  <a:cubicBezTo>
                    <a:pt x="4328" y="7988"/>
                    <a:pt x="4345" y="7988"/>
                    <a:pt x="4361" y="7971"/>
                  </a:cubicBezTo>
                  <a:cubicBezTo>
                    <a:pt x="4345" y="7971"/>
                    <a:pt x="4345" y="7954"/>
                    <a:pt x="4345" y="7937"/>
                  </a:cubicBezTo>
                  <a:cubicBezTo>
                    <a:pt x="4328" y="7954"/>
                    <a:pt x="4311" y="7954"/>
                    <a:pt x="4295" y="7971"/>
                  </a:cubicBezTo>
                  <a:close/>
                  <a:moveTo>
                    <a:pt x="3910" y="9608"/>
                  </a:moveTo>
                  <a:cubicBezTo>
                    <a:pt x="3910" y="9608"/>
                    <a:pt x="3910" y="9608"/>
                    <a:pt x="3910" y="9625"/>
                  </a:cubicBezTo>
                  <a:cubicBezTo>
                    <a:pt x="3910" y="9625"/>
                    <a:pt x="3910" y="9608"/>
                    <a:pt x="3910" y="9608"/>
                  </a:cubicBezTo>
                  <a:close/>
                  <a:moveTo>
                    <a:pt x="5899" y="7988"/>
                  </a:moveTo>
                  <a:cubicBezTo>
                    <a:pt x="5865" y="8004"/>
                    <a:pt x="5915" y="8021"/>
                    <a:pt x="5882" y="8038"/>
                  </a:cubicBezTo>
                  <a:cubicBezTo>
                    <a:pt x="5865" y="8021"/>
                    <a:pt x="5865" y="7988"/>
                    <a:pt x="5865" y="7988"/>
                  </a:cubicBezTo>
                  <a:cubicBezTo>
                    <a:pt x="5865" y="7971"/>
                    <a:pt x="5882" y="7971"/>
                    <a:pt x="5899" y="7971"/>
                  </a:cubicBezTo>
                  <a:cubicBezTo>
                    <a:pt x="5865" y="7954"/>
                    <a:pt x="5882" y="7871"/>
                    <a:pt x="5849" y="7837"/>
                  </a:cubicBezTo>
                  <a:cubicBezTo>
                    <a:pt x="5849" y="7837"/>
                    <a:pt x="5849" y="7904"/>
                    <a:pt x="5782" y="7871"/>
                  </a:cubicBezTo>
                  <a:cubicBezTo>
                    <a:pt x="5798" y="7904"/>
                    <a:pt x="5648" y="7904"/>
                    <a:pt x="5615" y="7837"/>
                  </a:cubicBezTo>
                  <a:cubicBezTo>
                    <a:pt x="5615" y="7854"/>
                    <a:pt x="5581" y="7854"/>
                    <a:pt x="5548" y="7854"/>
                  </a:cubicBezTo>
                  <a:cubicBezTo>
                    <a:pt x="5564" y="7871"/>
                    <a:pt x="5581" y="7871"/>
                    <a:pt x="5581" y="7887"/>
                  </a:cubicBezTo>
                  <a:cubicBezTo>
                    <a:pt x="5598" y="7887"/>
                    <a:pt x="5598" y="7871"/>
                    <a:pt x="5615" y="7854"/>
                  </a:cubicBezTo>
                  <a:cubicBezTo>
                    <a:pt x="5631" y="7854"/>
                    <a:pt x="5615" y="7937"/>
                    <a:pt x="5631" y="7954"/>
                  </a:cubicBezTo>
                  <a:cubicBezTo>
                    <a:pt x="5665" y="7954"/>
                    <a:pt x="5648" y="7904"/>
                    <a:pt x="5665" y="7904"/>
                  </a:cubicBezTo>
                  <a:cubicBezTo>
                    <a:pt x="5681" y="7921"/>
                    <a:pt x="5681" y="7921"/>
                    <a:pt x="5681" y="7937"/>
                  </a:cubicBezTo>
                  <a:cubicBezTo>
                    <a:pt x="5648" y="7937"/>
                    <a:pt x="5615" y="8004"/>
                    <a:pt x="5648" y="8038"/>
                  </a:cubicBezTo>
                  <a:cubicBezTo>
                    <a:pt x="5548" y="7971"/>
                    <a:pt x="5631" y="8071"/>
                    <a:pt x="5564" y="8054"/>
                  </a:cubicBezTo>
                  <a:cubicBezTo>
                    <a:pt x="5581" y="8105"/>
                    <a:pt x="5548" y="8222"/>
                    <a:pt x="5548" y="8222"/>
                  </a:cubicBezTo>
                  <a:cubicBezTo>
                    <a:pt x="5581" y="8205"/>
                    <a:pt x="5581" y="8238"/>
                    <a:pt x="5598" y="8205"/>
                  </a:cubicBezTo>
                  <a:cubicBezTo>
                    <a:pt x="5548" y="8205"/>
                    <a:pt x="5648" y="8171"/>
                    <a:pt x="5648" y="8138"/>
                  </a:cubicBezTo>
                  <a:cubicBezTo>
                    <a:pt x="5615" y="8105"/>
                    <a:pt x="5681" y="8054"/>
                    <a:pt x="5681" y="8021"/>
                  </a:cubicBezTo>
                  <a:cubicBezTo>
                    <a:pt x="5698" y="8021"/>
                    <a:pt x="5732" y="8021"/>
                    <a:pt x="5732" y="7988"/>
                  </a:cubicBezTo>
                  <a:cubicBezTo>
                    <a:pt x="5765" y="8004"/>
                    <a:pt x="5748" y="8004"/>
                    <a:pt x="5748" y="8038"/>
                  </a:cubicBezTo>
                  <a:cubicBezTo>
                    <a:pt x="5765" y="8054"/>
                    <a:pt x="5765" y="8054"/>
                    <a:pt x="5782" y="8054"/>
                  </a:cubicBezTo>
                  <a:cubicBezTo>
                    <a:pt x="5815" y="8105"/>
                    <a:pt x="5865" y="8121"/>
                    <a:pt x="5915" y="8105"/>
                  </a:cubicBezTo>
                  <a:cubicBezTo>
                    <a:pt x="5882" y="8105"/>
                    <a:pt x="5865" y="8105"/>
                    <a:pt x="5865" y="8088"/>
                  </a:cubicBezTo>
                  <a:cubicBezTo>
                    <a:pt x="5865" y="8054"/>
                    <a:pt x="5932" y="8021"/>
                    <a:pt x="5899" y="7988"/>
                  </a:cubicBezTo>
                  <a:close/>
                  <a:moveTo>
                    <a:pt x="5849" y="7988"/>
                  </a:moveTo>
                  <a:cubicBezTo>
                    <a:pt x="5832" y="8004"/>
                    <a:pt x="5832" y="8021"/>
                    <a:pt x="5815" y="8021"/>
                  </a:cubicBezTo>
                  <a:cubicBezTo>
                    <a:pt x="5832" y="8038"/>
                    <a:pt x="5832" y="8038"/>
                    <a:pt x="5832" y="8038"/>
                  </a:cubicBezTo>
                  <a:cubicBezTo>
                    <a:pt x="5865" y="8038"/>
                    <a:pt x="5849" y="8021"/>
                    <a:pt x="5849" y="7988"/>
                  </a:cubicBezTo>
                  <a:close/>
                  <a:moveTo>
                    <a:pt x="4478" y="5832"/>
                  </a:moveTo>
                  <a:cubicBezTo>
                    <a:pt x="4478" y="5899"/>
                    <a:pt x="4378" y="5849"/>
                    <a:pt x="4395" y="5932"/>
                  </a:cubicBezTo>
                  <a:cubicBezTo>
                    <a:pt x="4395" y="5932"/>
                    <a:pt x="4412" y="5932"/>
                    <a:pt x="4395" y="5949"/>
                  </a:cubicBezTo>
                  <a:cubicBezTo>
                    <a:pt x="4462" y="5949"/>
                    <a:pt x="4462" y="5916"/>
                    <a:pt x="4512" y="5899"/>
                  </a:cubicBezTo>
                  <a:cubicBezTo>
                    <a:pt x="4562" y="5932"/>
                    <a:pt x="4629" y="5882"/>
                    <a:pt x="4662" y="5949"/>
                  </a:cubicBezTo>
                  <a:cubicBezTo>
                    <a:pt x="4679" y="5882"/>
                    <a:pt x="4729" y="5866"/>
                    <a:pt x="4762" y="5799"/>
                  </a:cubicBezTo>
                  <a:cubicBezTo>
                    <a:pt x="4629" y="5832"/>
                    <a:pt x="4579" y="5816"/>
                    <a:pt x="4478" y="5832"/>
                  </a:cubicBezTo>
                  <a:close/>
                  <a:moveTo>
                    <a:pt x="5264" y="10110"/>
                  </a:moveTo>
                  <a:cubicBezTo>
                    <a:pt x="5280" y="10110"/>
                    <a:pt x="5280" y="10126"/>
                    <a:pt x="5264" y="10126"/>
                  </a:cubicBezTo>
                  <a:cubicBezTo>
                    <a:pt x="5280" y="10126"/>
                    <a:pt x="5280" y="10126"/>
                    <a:pt x="5280" y="10126"/>
                  </a:cubicBezTo>
                  <a:cubicBezTo>
                    <a:pt x="5280" y="10110"/>
                    <a:pt x="5280" y="10110"/>
                    <a:pt x="5264" y="10110"/>
                  </a:cubicBezTo>
                  <a:close/>
                  <a:moveTo>
                    <a:pt x="5230" y="9842"/>
                  </a:moveTo>
                  <a:cubicBezTo>
                    <a:pt x="5230" y="9826"/>
                    <a:pt x="5230" y="9809"/>
                    <a:pt x="5247" y="9809"/>
                  </a:cubicBezTo>
                  <a:cubicBezTo>
                    <a:pt x="5247" y="9826"/>
                    <a:pt x="5280" y="9859"/>
                    <a:pt x="5297" y="9892"/>
                  </a:cubicBezTo>
                  <a:cubicBezTo>
                    <a:pt x="5347" y="9859"/>
                    <a:pt x="5381" y="9809"/>
                    <a:pt x="5397" y="9725"/>
                  </a:cubicBezTo>
                  <a:cubicBezTo>
                    <a:pt x="5381" y="9759"/>
                    <a:pt x="5364" y="9742"/>
                    <a:pt x="5347" y="9725"/>
                  </a:cubicBezTo>
                  <a:cubicBezTo>
                    <a:pt x="5314" y="9742"/>
                    <a:pt x="5280" y="9742"/>
                    <a:pt x="5230" y="9775"/>
                  </a:cubicBezTo>
                  <a:cubicBezTo>
                    <a:pt x="5230" y="9809"/>
                    <a:pt x="5214" y="9826"/>
                    <a:pt x="5230" y="9842"/>
                  </a:cubicBezTo>
                  <a:close/>
                  <a:moveTo>
                    <a:pt x="5347" y="9658"/>
                  </a:moveTo>
                  <a:cubicBezTo>
                    <a:pt x="5364" y="9675"/>
                    <a:pt x="5381" y="9675"/>
                    <a:pt x="5397" y="9675"/>
                  </a:cubicBezTo>
                  <a:cubicBezTo>
                    <a:pt x="5414" y="9625"/>
                    <a:pt x="5381" y="9625"/>
                    <a:pt x="5364" y="9625"/>
                  </a:cubicBezTo>
                  <a:cubicBezTo>
                    <a:pt x="5364" y="9625"/>
                    <a:pt x="5347" y="9642"/>
                    <a:pt x="5347" y="9658"/>
                  </a:cubicBezTo>
                  <a:close/>
                  <a:moveTo>
                    <a:pt x="5314" y="9642"/>
                  </a:moveTo>
                  <a:cubicBezTo>
                    <a:pt x="5280" y="9575"/>
                    <a:pt x="5163" y="9642"/>
                    <a:pt x="5130" y="9592"/>
                  </a:cubicBezTo>
                  <a:cubicBezTo>
                    <a:pt x="5097" y="9658"/>
                    <a:pt x="5130" y="9675"/>
                    <a:pt x="5180" y="9675"/>
                  </a:cubicBezTo>
                  <a:cubicBezTo>
                    <a:pt x="5197" y="9658"/>
                    <a:pt x="5230" y="9658"/>
                    <a:pt x="5297" y="9658"/>
                  </a:cubicBezTo>
                  <a:lnTo>
                    <a:pt x="5297" y="9709"/>
                  </a:lnTo>
                  <a:cubicBezTo>
                    <a:pt x="5297" y="9692"/>
                    <a:pt x="5297" y="9675"/>
                    <a:pt x="5297" y="9675"/>
                  </a:cubicBezTo>
                  <a:cubicBezTo>
                    <a:pt x="5297" y="9658"/>
                    <a:pt x="5297" y="9642"/>
                    <a:pt x="5314" y="9642"/>
                  </a:cubicBezTo>
                  <a:close/>
                  <a:moveTo>
                    <a:pt x="5214" y="9124"/>
                  </a:moveTo>
                  <a:cubicBezTo>
                    <a:pt x="5230" y="9124"/>
                    <a:pt x="5230" y="9124"/>
                    <a:pt x="5247" y="9141"/>
                  </a:cubicBezTo>
                  <a:cubicBezTo>
                    <a:pt x="5280" y="9090"/>
                    <a:pt x="5247" y="9057"/>
                    <a:pt x="5264" y="9007"/>
                  </a:cubicBezTo>
                  <a:cubicBezTo>
                    <a:pt x="5314" y="9007"/>
                    <a:pt x="5247" y="9057"/>
                    <a:pt x="5280" y="9057"/>
                  </a:cubicBezTo>
                  <a:cubicBezTo>
                    <a:pt x="5314" y="9057"/>
                    <a:pt x="5314" y="9007"/>
                    <a:pt x="5297" y="8990"/>
                  </a:cubicBezTo>
                  <a:cubicBezTo>
                    <a:pt x="5297" y="8990"/>
                    <a:pt x="5280" y="9007"/>
                    <a:pt x="5280" y="8990"/>
                  </a:cubicBezTo>
                  <a:cubicBezTo>
                    <a:pt x="5247" y="9007"/>
                    <a:pt x="5264" y="9090"/>
                    <a:pt x="5214" y="9107"/>
                  </a:cubicBezTo>
                  <a:cubicBezTo>
                    <a:pt x="5214" y="9107"/>
                    <a:pt x="5214" y="9124"/>
                    <a:pt x="5214" y="9124"/>
                  </a:cubicBezTo>
                  <a:close/>
                  <a:moveTo>
                    <a:pt x="5665" y="8004"/>
                  </a:moveTo>
                  <a:cubicBezTo>
                    <a:pt x="5665" y="7988"/>
                    <a:pt x="5681" y="7988"/>
                    <a:pt x="5698" y="7988"/>
                  </a:cubicBezTo>
                  <a:cubicBezTo>
                    <a:pt x="5681" y="7988"/>
                    <a:pt x="5681" y="7988"/>
                    <a:pt x="5665" y="7988"/>
                  </a:cubicBezTo>
                  <a:cubicBezTo>
                    <a:pt x="5665" y="7988"/>
                    <a:pt x="5665" y="7988"/>
                    <a:pt x="5648" y="7988"/>
                  </a:cubicBezTo>
                  <a:cubicBezTo>
                    <a:pt x="5665" y="7988"/>
                    <a:pt x="5665" y="8004"/>
                    <a:pt x="5665" y="8004"/>
                  </a:cubicBezTo>
                  <a:close/>
                  <a:moveTo>
                    <a:pt x="5665" y="8522"/>
                  </a:moveTo>
                  <a:cubicBezTo>
                    <a:pt x="5648" y="8522"/>
                    <a:pt x="5648" y="8539"/>
                    <a:pt x="5631" y="8539"/>
                  </a:cubicBezTo>
                  <a:cubicBezTo>
                    <a:pt x="5648" y="8556"/>
                    <a:pt x="5648" y="8556"/>
                    <a:pt x="5648" y="8556"/>
                  </a:cubicBezTo>
                  <a:cubicBezTo>
                    <a:pt x="5665" y="8539"/>
                    <a:pt x="5665" y="8539"/>
                    <a:pt x="5665" y="8522"/>
                  </a:cubicBezTo>
                  <a:close/>
                  <a:moveTo>
                    <a:pt x="5214" y="8338"/>
                  </a:moveTo>
                  <a:cubicBezTo>
                    <a:pt x="5214" y="8372"/>
                    <a:pt x="5197" y="8372"/>
                    <a:pt x="5214" y="8405"/>
                  </a:cubicBezTo>
                  <a:cubicBezTo>
                    <a:pt x="5247" y="8405"/>
                    <a:pt x="5247" y="8372"/>
                    <a:pt x="5280" y="8372"/>
                  </a:cubicBezTo>
                  <a:cubicBezTo>
                    <a:pt x="5230" y="8372"/>
                    <a:pt x="5247" y="8338"/>
                    <a:pt x="5214" y="8338"/>
                  </a:cubicBezTo>
                  <a:close/>
                  <a:moveTo>
                    <a:pt x="5297" y="3409"/>
                  </a:moveTo>
                  <a:cubicBezTo>
                    <a:pt x="5364" y="3426"/>
                    <a:pt x="5464" y="3326"/>
                    <a:pt x="5564" y="3326"/>
                  </a:cubicBezTo>
                  <a:cubicBezTo>
                    <a:pt x="5531" y="3176"/>
                    <a:pt x="5397" y="3359"/>
                    <a:pt x="5314" y="3309"/>
                  </a:cubicBezTo>
                  <a:cubicBezTo>
                    <a:pt x="5331" y="3359"/>
                    <a:pt x="5264" y="3343"/>
                    <a:pt x="5297" y="3409"/>
                  </a:cubicBezTo>
                  <a:close/>
                  <a:moveTo>
                    <a:pt x="5214" y="4997"/>
                  </a:moveTo>
                  <a:cubicBezTo>
                    <a:pt x="5230" y="4963"/>
                    <a:pt x="5214" y="4963"/>
                    <a:pt x="5230" y="4930"/>
                  </a:cubicBezTo>
                  <a:cubicBezTo>
                    <a:pt x="5247" y="4930"/>
                    <a:pt x="5264" y="4947"/>
                    <a:pt x="5280" y="4947"/>
                  </a:cubicBezTo>
                  <a:cubicBezTo>
                    <a:pt x="5297" y="4913"/>
                    <a:pt x="5280" y="4863"/>
                    <a:pt x="5297" y="4796"/>
                  </a:cubicBezTo>
                  <a:cubicBezTo>
                    <a:pt x="5264" y="4780"/>
                    <a:pt x="5197" y="4763"/>
                    <a:pt x="5180" y="4763"/>
                  </a:cubicBezTo>
                  <a:cubicBezTo>
                    <a:pt x="5147" y="4796"/>
                    <a:pt x="5163" y="4846"/>
                    <a:pt x="5163" y="4880"/>
                  </a:cubicBezTo>
                  <a:cubicBezTo>
                    <a:pt x="5163" y="4880"/>
                    <a:pt x="5163" y="4880"/>
                    <a:pt x="5163" y="4880"/>
                  </a:cubicBezTo>
                  <a:cubicBezTo>
                    <a:pt x="5163" y="4913"/>
                    <a:pt x="5130" y="4913"/>
                    <a:pt x="5147" y="4947"/>
                  </a:cubicBezTo>
                  <a:cubicBezTo>
                    <a:pt x="5163" y="4963"/>
                    <a:pt x="5163" y="4997"/>
                    <a:pt x="5214" y="4997"/>
                  </a:cubicBezTo>
                  <a:close/>
                  <a:moveTo>
                    <a:pt x="5280" y="7754"/>
                  </a:moveTo>
                  <a:cubicBezTo>
                    <a:pt x="5280" y="7754"/>
                    <a:pt x="5280" y="7754"/>
                    <a:pt x="5280" y="7737"/>
                  </a:cubicBezTo>
                  <a:cubicBezTo>
                    <a:pt x="5297" y="7770"/>
                    <a:pt x="5331" y="7804"/>
                    <a:pt x="5347" y="7821"/>
                  </a:cubicBezTo>
                  <a:cubicBezTo>
                    <a:pt x="5347" y="7854"/>
                    <a:pt x="5314" y="7871"/>
                    <a:pt x="5314" y="7904"/>
                  </a:cubicBezTo>
                  <a:cubicBezTo>
                    <a:pt x="5364" y="7904"/>
                    <a:pt x="5331" y="7971"/>
                    <a:pt x="5331" y="7988"/>
                  </a:cubicBezTo>
                  <a:cubicBezTo>
                    <a:pt x="5381" y="7921"/>
                    <a:pt x="5364" y="7871"/>
                    <a:pt x="5414" y="7821"/>
                  </a:cubicBezTo>
                  <a:cubicBezTo>
                    <a:pt x="5364" y="7821"/>
                    <a:pt x="5397" y="7704"/>
                    <a:pt x="5347" y="7737"/>
                  </a:cubicBezTo>
                  <a:cubicBezTo>
                    <a:pt x="5331" y="7687"/>
                    <a:pt x="5381" y="7637"/>
                    <a:pt x="5347" y="7637"/>
                  </a:cubicBezTo>
                  <a:cubicBezTo>
                    <a:pt x="5314" y="7637"/>
                    <a:pt x="5331" y="7720"/>
                    <a:pt x="5331" y="7770"/>
                  </a:cubicBezTo>
                  <a:cubicBezTo>
                    <a:pt x="5314" y="7770"/>
                    <a:pt x="5314" y="7720"/>
                    <a:pt x="5280" y="7737"/>
                  </a:cubicBezTo>
                  <a:cubicBezTo>
                    <a:pt x="5297" y="7704"/>
                    <a:pt x="5347" y="7653"/>
                    <a:pt x="5297" y="7637"/>
                  </a:cubicBezTo>
                  <a:cubicBezTo>
                    <a:pt x="5280" y="7637"/>
                    <a:pt x="5264" y="7653"/>
                    <a:pt x="5247" y="7687"/>
                  </a:cubicBezTo>
                  <a:cubicBezTo>
                    <a:pt x="5230" y="7670"/>
                    <a:pt x="5230" y="7670"/>
                    <a:pt x="5214" y="7653"/>
                  </a:cubicBezTo>
                  <a:cubicBezTo>
                    <a:pt x="5247" y="7637"/>
                    <a:pt x="5230" y="7536"/>
                    <a:pt x="5264" y="7536"/>
                  </a:cubicBezTo>
                  <a:cubicBezTo>
                    <a:pt x="5264" y="7503"/>
                    <a:pt x="5214" y="7536"/>
                    <a:pt x="5230" y="7470"/>
                  </a:cubicBezTo>
                  <a:cubicBezTo>
                    <a:pt x="5214" y="7470"/>
                    <a:pt x="5197" y="7486"/>
                    <a:pt x="5197" y="7470"/>
                  </a:cubicBezTo>
                  <a:cubicBezTo>
                    <a:pt x="5163" y="7470"/>
                    <a:pt x="5197" y="7503"/>
                    <a:pt x="5197" y="7520"/>
                  </a:cubicBezTo>
                  <a:cubicBezTo>
                    <a:pt x="5130" y="7453"/>
                    <a:pt x="5147" y="7553"/>
                    <a:pt x="5063" y="7520"/>
                  </a:cubicBezTo>
                  <a:cubicBezTo>
                    <a:pt x="5097" y="7553"/>
                    <a:pt x="5097" y="7570"/>
                    <a:pt x="5080" y="7620"/>
                  </a:cubicBezTo>
                  <a:cubicBezTo>
                    <a:pt x="5130" y="7603"/>
                    <a:pt x="5097" y="7704"/>
                    <a:pt x="5163" y="7704"/>
                  </a:cubicBezTo>
                  <a:cubicBezTo>
                    <a:pt x="5163" y="7720"/>
                    <a:pt x="5113" y="7754"/>
                    <a:pt x="5113" y="7720"/>
                  </a:cubicBezTo>
                  <a:cubicBezTo>
                    <a:pt x="5097" y="7720"/>
                    <a:pt x="5113" y="7737"/>
                    <a:pt x="5113" y="7754"/>
                  </a:cubicBezTo>
                  <a:cubicBezTo>
                    <a:pt x="5147" y="7720"/>
                    <a:pt x="5180" y="7754"/>
                    <a:pt x="5180" y="7787"/>
                  </a:cubicBezTo>
                  <a:cubicBezTo>
                    <a:pt x="5214" y="7770"/>
                    <a:pt x="5214" y="7770"/>
                    <a:pt x="5247" y="7787"/>
                  </a:cubicBezTo>
                  <a:cubicBezTo>
                    <a:pt x="5214" y="7770"/>
                    <a:pt x="5230" y="7737"/>
                    <a:pt x="5247" y="7720"/>
                  </a:cubicBezTo>
                  <a:cubicBezTo>
                    <a:pt x="5247" y="7737"/>
                    <a:pt x="5264" y="7737"/>
                    <a:pt x="5280" y="7754"/>
                  </a:cubicBezTo>
                  <a:close/>
                  <a:moveTo>
                    <a:pt x="5197" y="8572"/>
                  </a:moveTo>
                  <a:cubicBezTo>
                    <a:pt x="5214" y="8556"/>
                    <a:pt x="5214" y="8556"/>
                    <a:pt x="5230" y="8556"/>
                  </a:cubicBezTo>
                  <a:cubicBezTo>
                    <a:pt x="5214" y="8539"/>
                    <a:pt x="5247" y="8489"/>
                    <a:pt x="5214" y="8489"/>
                  </a:cubicBezTo>
                  <a:cubicBezTo>
                    <a:pt x="5214" y="8506"/>
                    <a:pt x="5197" y="8506"/>
                    <a:pt x="5197" y="8522"/>
                  </a:cubicBezTo>
                  <a:cubicBezTo>
                    <a:pt x="5230" y="8522"/>
                    <a:pt x="5147" y="8556"/>
                    <a:pt x="5197" y="8572"/>
                  </a:cubicBezTo>
                  <a:close/>
                  <a:moveTo>
                    <a:pt x="4796" y="3376"/>
                  </a:moveTo>
                  <a:cubicBezTo>
                    <a:pt x="4762" y="3393"/>
                    <a:pt x="4762" y="3343"/>
                    <a:pt x="4746" y="3343"/>
                  </a:cubicBezTo>
                  <a:cubicBezTo>
                    <a:pt x="4729" y="3393"/>
                    <a:pt x="4746" y="3426"/>
                    <a:pt x="4779" y="3426"/>
                  </a:cubicBezTo>
                  <a:cubicBezTo>
                    <a:pt x="4779" y="3409"/>
                    <a:pt x="4796" y="3393"/>
                    <a:pt x="4796" y="3376"/>
                  </a:cubicBezTo>
                  <a:close/>
                  <a:moveTo>
                    <a:pt x="3877" y="7754"/>
                  </a:moveTo>
                  <a:cubicBezTo>
                    <a:pt x="3860" y="7821"/>
                    <a:pt x="3860" y="7871"/>
                    <a:pt x="3894" y="7921"/>
                  </a:cubicBezTo>
                  <a:cubicBezTo>
                    <a:pt x="3910" y="7904"/>
                    <a:pt x="3960" y="7921"/>
                    <a:pt x="3960" y="7887"/>
                  </a:cubicBezTo>
                  <a:cubicBezTo>
                    <a:pt x="3927" y="7871"/>
                    <a:pt x="3944" y="7804"/>
                    <a:pt x="3910" y="7770"/>
                  </a:cubicBezTo>
                  <a:cubicBezTo>
                    <a:pt x="3910" y="7821"/>
                    <a:pt x="3894" y="7754"/>
                    <a:pt x="3877" y="7754"/>
                  </a:cubicBezTo>
                  <a:close/>
                  <a:moveTo>
                    <a:pt x="4261" y="2691"/>
                  </a:moveTo>
                  <a:cubicBezTo>
                    <a:pt x="4211" y="2691"/>
                    <a:pt x="4178" y="2708"/>
                    <a:pt x="4178" y="2758"/>
                  </a:cubicBezTo>
                  <a:cubicBezTo>
                    <a:pt x="4211" y="2758"/>
                    <a:pt x="4261" y="2775"/>
                    <a:pt x="4261" y="2691"/>
                  </a:cubicBezTo>
                  <a:close/>
                  <a:moveTo>
                    <a:pt x="4011" y="6333"/>
                  </a:moveTo>
                  <a:cubicBezTo>
                    <a:pt x="4011" y="6300"/>
                    <a:pt x="4044" y="6317"/>
                    <a:pt x="4027" y="6267"/>
                  </a:cubicBezTo>
                  <a:cubicBezTo>
                    <a:pt x="4011" y="6267"/>
                    <a:pt x="3977" y="6267"/>
                    <a:pt x="3977" y="6283"/>
                  </a:cubicBezTo>
                  <a:cubicBezTo>
                    <a:pt x="3994" y="6283"/>
                    <a:pt x="3994" y="6333"/>
                    <a:pt x="4011" y="6333"/>
                  </a:cubicBezTo>
                  <a:close/>
                  <a:moveTo>
                    <a:pt x="4311" y="3727"/>
                  </a:moveTo>
                  <a:cubicBezTo>
                    <a:pt x="4295" y="3660"/>
                    <a:pt x="4295" y="3627"/>
                    <a:pt x="4261" y="3610"/>
                  </a:cubicBezTo>
                  <a:cubicBezTo>
                    <a:pt x="4261" y="3627"/>
                    <a:pt x="4211" y="3627"/>
                    <a:pt x="4245" y="3593"/>
                  </a:cubicBezTo>
                  <a:cubicBezTo>
                    <a:pt x="4178" y="3593"/>
                    <a:pt x="4144" y="3627"/>
                    <a:pt x="4094" y="3660"/>
                  </a:cubicBezTo>
                  <a:cubicBezTo>
                    <a:pt x="4094" y="3777"/>
                    <a:pt x="4245" y="3777"/>
                    <a:pt x="4311" y="3727"/>
                  </a:cubicBezTo>
                  <a:close/>
                  <a:moveTo>
                    <a:pt x="4011" y="9057"/>
                  </a:moveTo>
                  <a:lnTo>
                    <a:pt x="4011" y="9057"/>
                  </a:lnTo>
                  <a:cubicBezTo>
                    <a:pt x="3994" y="9157"/>
                    <a:pt x="4027" y="9124"/>
                    <a:pt x="4077" y="9174"/>
                  </a:cubicBezTo>
                  <a:cubicBezTo>
                    <a:pt x="4144" y="9157"/>
                    <a:pt x="4144" y="9107"/>
                    <a:pt x="4194" y="9157"/>
                  </a:cubicBezTo>
                  <a:cubicBezTo>
                    <a:pt x="4194" y="9141"/>
                    <a:pt x="4194" y="9107"/>
                    <a:pt x="4194" y="9107"/>
                  </a:cubicBezTo>
                  <a:cubicBezTo>
                    <a:pt x="4194" y="9090"/>
                    <a:pt x="4161" y="9107"/>
                    <a:pt x="4144" y="9090"/>
                  </a:cubicBezTo>
                  <a:cubicBezTo>
                    <a:pt x="4161" y="9057"/>
                    <a:pt x="4194" y="9057"/>
                    <a:pt x="4245" y="9057"/>
                  </a:cubicBezTo>
                  <a:cubicBezTo>
                    <a:pt x="4245" y="9040"/>
                    <a:pt x="4211" y="9040"/>
                    <a:pt x="4178" y="9024"/>
                  </a:cubicBezTo>
                  <a:cubicBezTo>
                    <a:pt x="4194" y="8990"/>
                    <a:pt x="4178" y="8957"/>
                    <a:pt x="4144" y="8940"/>
                  </a:cubicBezTo>
                  <a:cubicBezTo>
                    <a:pt x="4144" y="8957"/>
                    <a:pt x="4144" y="8957"/>
                    <a:pt x="4144" y="8973"/>
                  </a:cubicBezTo>
                  <a:cubicBezTo>
                    <a:pt x="4128" y="8957"/>
                    <a:pt x="4111" y="8923"/>
                    <a:pt x="4111" y="8907"/>
                  </a:cubicBezTo>
                  <a:cubicBezTo>
                    <a:pt x="4094" y="8907"/>
                    <a:pt x="4094" y="8907"/>
                    <a:pt x="4094" y="8923"/>
                  </a:cubicBezTo>
                  <a:cubicBezTo>
                    <a:pt x="4094" y="8873"/>
                    <a:pt x="4061" y="8823"/>
                    <a:pt x="4061" y="8773"/>
                  </a:cubicBezTo>
                  <a:cubicBezTo>
                    <a:pt x="4027" y="8790"/>
                    <a:pt x="4061" y="8923"/>
                    <a:pt x="4011" y="8890"/>
                  </a:cubicBezTo>
                  <a:cubicBezTo>
                    <a:pt x="4044" y="8957"/>
                    <a:pt x="3977" y="9024"/>
                    <a:pt x="4011" y="9057"/>
                  </a:cubicBezTo>
                  <a:close/>
                  <a:moveTo>
                    <a:pt x="4027" y="9057"/>
                  </a:moveTo>
                  <a:cubicBezTo>
                    <a:pt x="4044" y="9057"/>
                    <a:pt x="4044" y="9057"/>
                    <a:pt x="4044" y="9057"/>
                  </a:cubicBezTo>
                  <a:cubicBezTo>
                    <a:pt x="4044" y="9057"/>
                    <a:pt x="4044" y="9057"/>
                    <a:pt x="4044" y="9057"/>
                  </a:cubicBezTo>
                  <a:cubicBezTo>
                    <a:pt x="4044" y="9057"/>
                    <a:pt x="4044" y="9057"/>
                    <a:pt x="4027" y="9057"/>
                  </a:cubicBezTo>
                  <a:close/>
                  <a:moveTo>
                    <a:pt x="3977" y="3242"/>
                  </a:moveTo>
                  <a:cubicBezTo>
                    <a:pt x="3994" y="3259"/>
                    <a:pt x="4044" y="3259"/>
                    <a:pt x="4044" y="3226"/>
                  </a:cubicBezTo>
                  <a:cubicBezTo>
                    <a:pt x="4027" y="3192"/>
                    <a:pt x="3994" y="3209"/>
                    <a:pt x="3977" y="3242"/>
                  </a:cubicBezTo>
                  <a:close/>
                  <a:moveTo>
                    <a:pt x="4161" y="1973"/>
                  </a:moveTo>
                  <a:cubicBezTo>
                    <a:pt x="4178" y="1939"/>
                    <a:pt x="4178" y="1922"/>
                    <a:pt x="4178" y="1889"/>
                  </a:cubicBezTo>
                  <a:cubicBezTo>
                    <a:pt x="4144" y="1906"/>
                    <a:pt x="4144" y="1889"/>
                    <a:pt x="4128" y="1889"/>
                  </a:cubicBezTo>
                  <a:cubicBezTo>
                    <a:pt x="4161" y="1822"/>
                    <a:pt x="4194" y="1755"/>
                    <a:pt x="4144" y="1689"/>
                  </a:cubicBezTo>
                  <a:cubicBezTo>
                    <a:pt x="4128" y="1739"/>
                    <a:pt x="4094" y="1805"/>
                    <a:pt x="4027" y="1772"/>
                  </a:cubicBezTo>
                  <a:cubicBezTo>
                    <a:pt x="4027" y="1789"/>
                    <a:pt x="3994" y="1789"/>
                    <a:pt x="3994" y="1822"/>
                  </a:cubicBezTo>
                  <a:cubicBezTo>
                    <a:pt x="3977" y="1872"/>
                    <a:pt x="4027" y="1856"/>
                    <a:pt x="4011" y="1889"/>
                  </a:cubicBezTo>
                  <a:cubicBezTo>
                    <a:pt x="4044" y="1922"/>
                    <a:pt x="4061" y="1872"/>
                    <a:pt x="4061" y="1922"/>
                  </a:cubicBezTo>
                  <a:cubicBezTo>
                    <a:pt x="4061" y="1922"/>
                    <a:pt x="4061" y="1922"/>
                    <a:pt x="4061" y="1922"/>
                  </a:cubicBezTo>
                  <a:cubicBezTo>
                    <a:pt x="4061" y="1922"/>
                    <a:pt x="4061" y="1922"/>
                    <a:pt x="4061" y="1922"/>
                  </a:cubicBezTo>
                  <a:cubicBezTo>
                    <a:pt x="4061" y="1922"/>
                    <a:pt x="4061" y="1922"/>
                    <a:pt x="4061" y="1922"/>
                  </a:cubicBezTo>
                  <a:cubicBezTo>
                    <a:pt x="4011" y="1939"/>
                    <a:pt x="4061" y="1973"/>
                    <a:pt x="4061" y="2006"/>
                  </a:cubicBezTo>
                  <a:cubicBezTo>
                    <a:pt x="4044" y="2039"/>
                    <a:pt x="4027" y="2056"/>
                    <a:pt x="3977" y="2039"/>
                  </a:cubicBezTo>
                  <a:cubicBezTo>
                    <a:pt x="3977" y="2073"/>
                    <a:pt x="3960" y="2073"/>
                    <a:pt x="3977" y="2106"/>
                  </a:cubicBezTo>
                  <a:cubicBezTo>
                    <a:pt x="4011" y="2123"/>
                    <a:pt x="4094" y="2090"/>
                    <a:pt x="4094" y="2173"/>
                  </a:cubicBezTo>
                  <a:cubicBezTo>
                    <a:pt x="4128" y="2173"/>
                    <a:pt x="4128" y="2140"/>
                    <a:pt x="4144" y="2140"/>
                  </a:cubicBezTo>
                  <a:cubicBezTo>
                    <a:pt x="4144" y="2123"/>
                    <a:pt x="4144" y="2140"/>
                    <a:pt x="4144" y="2140"/>
                  </a:cubicBezTo>
                  <a:cubicBezTo>
                    <a:pt x="4094" y="2156"/>
                    <a:pt x="4128" y="2090"/>
                    <a:pt x="4094" y="2106"/>
                  </a:cubicBezTo>
                  <a:cubicBezTo>
                    <a:pt x="4128" y="2039"/>
                    <a:pt x="4228" y="2106"/>
                    <a:pt x="4261" y="2073"/>
                  </a:cubicBezTo>
                  <a:cubicBezTo>
                    <a:pt x="4245" y="2023"/>
                    <a:pt x="4228" y="2056"/>
                    <a:pt x="4194" y="2023"/>
                  </a:cubicBezTo>
                  <a:cubicBezTo>
                    <a:pt x="4178" y="2006"/>
                    <a:pt x="4194" y="2006"/>
                    <a:pt x="4211" y="2006"/>
                  </a:cubicBezTo>
                  <a:cubicBezTo>
                    <a:pt x="4194" y="1989"/>
                    <a:pt x="4178" y="1973"/>
                    <a:pt x="4161" y="1973"/>
                  </a:cubicBezTo>
                  <a:close/>
                  <a:moveTo>
                    <a:pt x="4111" y="3393"/>
                  </a:moveTo>
                  <a:cubicBezTo>
                    <a:pt x="4144" y="3409"/>
                    <a:pt x="4144" y="3293"/>
                    <a:pt x="4128" y="3293"/>
                  </a:cubicBezTo>
                  <a:cubicBezTo>
                    <a:pt x="4144" y="3359"/>
                    <a:pt x="4077" y="3359"/>
                    <a:pt x="4111" y="3393"/>
                  </a:cubicBezTo>
                  <a:close/>
                  <a:moveTo>
                    <a:pt x="7971" y="7420"/>
                  </a:moveTo>
                  <a:cubicBezTo>
                    <a:pt x="7987" y="7403"/>
                    <a:pt x="7987" y="7369"/>
                    <a:pt x="8004" y="7353"/>
                  </a:cubicBezTo>
                  <a:cubicBezTo>
                    <a:pt x="7987" y="7369"/>
                    <a:pt x="7954" y="7369"/>
                    <a:pt x="7954" y="7403"/>
                  </a:cubicBezTo>
                  <a:cubicBezTo>
                    <a:pt x="7954" y="7403"/>
                    <a:pt x="7971" y="7420"/>
                    <a:pt x="7971" y="7420"/>
                  </a:cubicBezTo>
                  <a:close/>
                  <a:moveTo>
                    <a:pt x="8372" y="6283"/>
                  </a:moveTo>
                  <a:cubicBezTo>
                    <a:pt x="8388" y="6217"/>
                    <a:pt x="8405" y="6150"/>
                    <a:pt x="8422" y="6066"/>
                  </a:cubicBezTo>
                  <a:cubicBezTo>
                    <a:pt x="8422" y="6083"/>
                    <a:pt x="8405" y="6083"/>
                    <a:pt x="8388" y="6083"/>
                  </a:cubicBezTo>
                  <a:cubicBezTo>
                    <a:pt x="8405" y="6133"/>
                    <a:pt x="8388" y="6166"/>
                    <a:pt x="8372" y="6217"/>
                  </a:cubicBezTo>
                  <a:cubicBezTo>
                    <a:pt x="8338" y="6166"/>
                    <a:pt x="8271" y="6250"/>
                    <a:pt x="8338" y="6283"/>
                  </a:cubicBezTo>
                  <a:cubicBezTo>
                    <a:pt x="8338" y="6267"/>
                    <a:pt x="8355" y="6267"/>
                    <a:pt x="8372" y="6250"/>
                  </a:cubicBezTo>
                  <a:cubicBezTo>
                    <a:pt x="8372" y="6267"/>
                    <a:pt x="8372" y="6283"/>
                    <a:pt x="8372" y="6283"/>
                  </a:cubicBezTo>
                  <a:close/>
                  <a:moveTo>
                    <a:pt x="8455" y="5949"/>
                  </a:moveTo>
                  <a:cubicBezTo>
                    <a:pt x="8455" y="5916"/>
                    <a:pt x="8455" y="5866"/>
                    <a:pt x="8472" y="5832"/>
                  </a:cubicBezTo>
                  <a:cubicBezTo>
                    <a:pt x="8438" y="5832"/>
                    <a:pt x="8405" y="5832"/>
                    <a:pt x="8388" y="5866"/>
                  </a:cubicBezTo>
                  <a:cubicBezTo>
                    <a:pt x="8422" y="5882"/>
                    <a:pt x="8422" y="5849"/>
                    <a:pt x="8455" y="5849"/>
                  </a:cubicBezTo>
                  <a:cubicBezTo>
                    <a:pt x="8455" y="5916"/>
                    <a:pt x="8405" y="5832"/>
                    <a:pt x="8405" y="5899"/>
                  </a:cubicBezTo>
                  <a:cubicBezTo>
                    <a:pt x="8422" y="5916"/>
                    <a:pt x="8438" y="5932"/>
                    <a:pt x="8455" y="5949"/>
                  </a:cubicBezTo>
                  <a:close/>
                  <a:moveTo>
                    <a:pt x="8539" y="5231"/>
                  </a:moveTo>
                  <a:cubicBezTo>
                    <a:pt x="8555" y="5097"/>
                    <a:pt x="8555" y="4980"/>
                    <a:pt x="8555" y="4846"/>
                  </a:cubicBezTo>
                  <a:cubicBezTo>
                    <a:pt x="8522" y="4863"/>
                    <a:pt x="8488" y="4880"/>
                    <a:pt x="8472" y="4897"/>
                  </a:cubicBezTo>
                  <a:cubicBezTo>
                    <a:pt x="8472" y="4913"/>
                    <a:pt x="8472" y="4947"/>
                    <a:pt x="8488" y="4947"/>
                  </a:cubicBezTo>
                  <a:cubicBezTo>
                    <a:pt x="8472" y="5014"/>
                    <a:pt x="8321" y="4930"/>
                    <a:pt x="8355" y="5030"/>
                  </a:cubicBezTo>
                  <a:cubicBezTo>
                    <a:pt x="8372" y="5030"/>
                    <a:pt x="8372" y="5014"/>
                    <a:pt x="8372" y="4997"/>
                  </a:cubicBezTo>
                  <a:cubicBezTo>
                    <a:pt x="8388" y="4997"/>
                    <a:pt x="8388" y="5014"/>
                    <a:pt x="8405" y="5030"/>
                  </a:cubicBezTo>
                  <a:cubicBezTo>
                    <a:pt x="8388" y="5047"/>
                    <a:pt x="8372" y="5064"/>
                    <a:pt x="8338" y="5080"/>
                  </a:cubicBezTo>
                  <a:cubicBezTo>
                    <a:pt x="8355" y="5097"/>
                    <a:pt x="8355" y="5097"/>
                    <a:pt x="8355" y="5114"/>
                  </a:cubicBezTo>
                  <a:cubicBezTo>
                    <a:pt x="8438" y="5097"/>
                    <a:pt x="8472" y="5147"/>
                    <a:pt x="8505" y="5197"/>
                  </a:cubicBezTo>
                  <a:cubicBezTo>
                    <a:pt x="8505" y="5197"/>
                    <a:pt x="8505" y="5197"/>
                    <a:pt x="8505" y="5197"/>
                  </a:cubicBezTo>
                  <a:cubicBezTo>
                    <a:pt x="8505" y="5197"/>
                    <a:pt x="8505" y="5197"/>
                    <a:pt x="8522" y="5197"/>
                  </a:cubicBezTo>
                  <a:cubicBezTo>
                    <a:pt x="8522" y="5214"/>
                    <a:pt x="8522" y="5214"/>
                    <a:pt x="8522" y="5214"/>
                  </a:cubicBezTo>
                  <a:cubicBezTo>
                    <a:pt x="8522" y="5214"/>
                    <a:pt x="8522" y="5214"/>
                    <a:pt x="8522" y="5197"/>
                  </a:cubicBezTo>
                  <a:lnTo>
                    <a:pt x="8505" y="5197"/>
                  </a:lnTo>
                  <a:cubicBezTo>
                    <a:pt x="8505" y="5231"/>
                    <a:pt x="8522" y="5231"/>
                    <a:pt x="8539" y="5231"/>
                  </a:cubicBezTo>
                  <a:close/>
                  <a:moveTo>
                    <a:pt x="8555" y="4579"/>
                  </a:moveTo>
                  <a:cubicBezTo>
                    <a:pt x="8555" y="4546"/>
                    <a:pt x="8555" y="4512"/>
                    <a:pt x="8555" y="4462"/>
                  </a:cubicBezTo>
                  <a:lnTo>
                    <a:pt x="8555" y="4462"/>
                  </a:lnTo>
                  <a:cubicBezTo>
                    <a:pt x="8539" y="4512"/>
                    <a:pt x="8522" y="4562"/>
                    <a:pt x="8555" y="4579"/>
                  </a:cubicBezTo>
                  <a:close/>
                  <a:moveTo>
                    <a:pt x="8438" y="3543"/>
                  </a:moveTo>
                  <a:cubicBezTo>
                    <a:pt x="8422" y="3510"/>
                    <a:pt x="8422" y="3493"/>
                    <a:pt x="8422" y="3460"/>
                  </a:cubicBezTo>
                  <a:cubicBezTo>
                    <a:pt x="8405" y="3460"/>
                    <a:pt x="8405" y="3460"/>
                    <a:pt x="8388" y="3460"/>
                  </a:cubicBezTo>
                  <a:cubicBezTo>
                    <a:pt x="8388" y="3476"/>
                    <a:pt x="8355" y="3476"/>
                    <a:pt x="8372" y="3526"/>
                  </a:cubicBezTo>
                  <a:cubicBezTo>
                    <a:pt x="8338" y="3526"/>
                    <a:pt x="8338" y="3510"/>
                    <a:pt x="8338" y="3493"/>
                  </a:cubicBezTo>
                  <a:cubicBezTo>
                    <a:pt x="8305" y="3510"/>
                    <a:pt x="8338" y="3593"/>
                    <a:pt x="8271" y="3593"/>
                  </a:cubicBezTo>
                  <a:cubicBezTo>
                    <a:pt x="8355" y="3660"/>
                    <a:pt x="8338" y="3627"/>
                    <a:pt x="8422" y="3593"/>
                  </a:cubicBezTo>
                  <a:cubicBezTo>
                    <a:pt x="8422" y="3577"/>
                    <a:pt x="8422" y="3543"/>
                    <a:pt x="8438" y="3543"/>
                  </a:cubicBezTo>
                  <a:close/>
                  <a:moveTo>
                    <a:pt x="8305" y="3025"/>
                  </a:moveTo>
                  <a:lnTo>
                    <a:pt x="8288" y="2975"/>
                  </a:lnTo>
                  <a:cubicBezTo>
                    <a:pt x="8288" y="3008"/>
                    <a:pt x="8288" y="3025"/>
                    <a:pt x="8255" y="3008"/>
                  </a:cubicBezTo>
                  <a:cubicBezTo>
                    <a:pt x="8271" y="3042"/>
                    <a:pt x="8288" y="3025"/>
                    <a:pt x="8305" y="3025"/>
                  </a:cubicBezTo>
                  <a:close/>
                  <a:moveTo>
                    <a:pt x="4428" y="9508"/>
                  </a:moveTo>
                  <a:cubicBezTo>
                    <a:pt x="4412" y="9558"/>
                    <a:pt x="4395" y="9525"/>
                    <a:pt x="4361" y="9508"/>
                  </a:cubicBezTo>
                  <a:cubicBezTo>
                    <a:pt x="4361" y="9542"/>
                    <a:pt x="4395" y="9575"/>
                    <a:pt x="4345" y="9575"/>
                  </a:cubicBezTo>
                  <a:cubicBezTo>
                    <a:pt x="4345" y="9608"/>
                    <a:pt x="4395" y="9575"/>
                    <a:pt x="4428" y="9608"/>
                  </a:cubicBezTo>
                  <a:cubicBezTo>
                    <a:pt x="4445" y="9575"/>
                    <a:pt x="4445" y="9558"/>
                    <a:pt x="4428" y="9508"/>
                  </a:cubicBezTo>
                  <a:close/>
                  <a:moveTo>
                    <a:pt x="8372" y="4713"/>
                  </a:moveTo>
                  <a:cubicBezTo>
                    <a:pt x="8388" y="4729"/>
                    <a:pt x="8438" y="4763"/>
                    <a:pt x="8488" y="4780"/>
                  </a:cubicBezTo>
                  <a:cubicBezTo>
                    <a:pt x="8472" y="4729"/>
                    <a:pt x="8488" y="4729"/>
                    <a:pt x="8488" y="4679"/>
                  </a:cubicBezTo>
                  <a:cubicBezTo>
                    <a:pt x="8455" y="4696"/>
                    <a:pt x="8422" y="4713"/>
                    <a:pt x="8372" y="4713"/>
                  </a:cubicBezTo>
                  <a:close/>
                  <a:moveTo>
                    <a:pt x="7837" y="5281"/>
                  </a:moveTo>
                  <a:cubicBezTo>
                    <a:pt x="7854" y="5298"/>
                    <a:pt x="7870" y="5298"/>
                    <a:pt x="7904" y="5298"/>
                  </a:cubicBezTo>
                  <a:cubicBezTo>
                    <a:pt x="7887" y="5214"/>
                    <a:pt x="7920" y="5114"/>
                    <a:pt x="7987" y="5164"/>
                  </a:cubicBezTo>
                  <a:cubicBezTo>
                    <a:pt x="7987" y="5181"/>
                    <a:pt x="7987" y="5181"/>
                    <a:pt x="7971" y="5197"/>
                  </a:cubicBezTo>
                  <a:cubicBezTo>
                    <a:pt x="7987" y="5197"/>
                    <a:pt x="8021" y="5214"/>
                    <a:pt x="8037" y="5231"/>
                  </a:cubicBezTo>
                  <a:cubicBezTo>
                    <a:pt x="8021" y="5147"/>
                    <a:pt x="8138" y="5114"/>
                    <a:pt x="8188" y="5164"/>
                  </a:cubicBezTo>
                  <a:cubicBezTo>
                    <a:pt x="8204" y="5147"/>
                    <a:pt x="8204" y="5097"/>
                    <a:pt x="8238" y="5114"/>
                  </a:cubicBezTo>
                  <a:cubicBezTo>
                    <a:pt x="8238" y="5047"/>
                    <a:pt x="8255" y="4997"/>
                    <a:pt x="8255" y="4947"/>
                  </a:cubicBezTo>
                  <a:cubicBezTo>
                    <a:pt x="8271" y="4963"/>
                    <a:pt x="8338" y="5030"/>
                    <a:pt x="8338" y="4947"/>
                  </a:cubicBezTo>
                  <a:cubicBezTo>
                    <a:pt x="8321" y="4947"/>
                    <a:pt x="8321" y="4963"/>
                    <a:pt x="8305" y="4963"/>
                  </a:cubicBezTo>
                  <a:cubicBezTo>
                    <a:pt x="8288" y="4980"/>
                    <a:pt x="8288" y="4930"/>
                    <a:pt x="8305" y="4913"/>
                  </a:cubicBezTo>
                  <a:cubicBezTo>
                    <a:pt x="8271" y="4913"/>
                    <a:pt x="8255" y="4897"/>
                    <a:pt x="8238" y="4930"/>
                  </a:cubicBezTo>
                  <a:cubicBezTo>
                    <a:pt x="8221" y="4930"/>
                    <a:pt x="8221" y="4897"/>
                    <a:pt x="8221" y="4880"/>
                  </a:cubicBezTo>
                  <a:cubicBezTo>
                    <a:pt x="8255" y="4863"/>
                    <a:pt x="8255" y="4897"/>
                    <a:pt x="8288" y="4880"/>
                  </a:cubicBezTo>
                  <a:cubicBezTo>
                    <a:pt x="8288" y="4830"/>
                    <a:pt x="8221" y="4880"/>
                    <a:pt x="8238" y="4830"/>
                  </a:cubicBezTo>
                  <a:cubicBezTo>
                    <a:pt x="8271" y="4796"/>
                    <a:pt x="8288" y="4729"/>
                    <a:pt x="8338" y="4629"/>
                  </a:cubicBezTo>
                  <a:cubicBezTo>
                    <a:pt x="8355" y="4629"/>
                    <a:pt x="8355" y="4663"/>
                    <a:pt x="8372" y="4679"/>
                  </a:cubicBezTo>
                  <a:cubicBezTo>
                    <a:pt x="8388" y="4663"/>
                    <a:pt x="8388" y="4646"/>
                    <a:pt x="8422" y="4629"/>
                  </a:cubicBezTo>
                  <a:cubicBezTo>
                    <a:pt x="8372" y="4579"/>
                    <a:pt x="8455" y="4546"/>
                    <a:pt x="8422" y="4512"/>
                  </a:cubicBezTo>
                  <a:cubicBezTo>
                    <a:pt x="8422" y="4496"/>
                    <a:pt x="8438" y="4496"/>
                    <a:pt x="8438" y="4462"/>
                  </a:cubicBezTo>
                  <a:cubicBezTo>
                    <a:pt x="8472" y="4462"/>
                    <a:pt x="8455" y="4512"/>
                    <a:pt x="8488" y="4496"/>
                  </a:cubicBezTo>
                  <a:cubicBezTo>
                    <a:pt x="8488" y="4479"/>
                    <a:pt x="8438" y="4362"/>
                    <a:pt x="8505" y="4362"/>
                  </a:cubicBezTo>
                  <a:cubicBezTo>
                    <a:pt x="8488" y="4328"/>
                    <a:pt x="8455" y="4312"/>
                    <a:pt x="8438" y="4278"/>
                  </a:cubicBezTo>
                  <a:cubicBezTo>
                    <a:pt x="8388" y="4312"/>
                    <a:pt x="8338" y="4278"/>
                    <a:pt x="8271" y="4328"/>
                  </a:cubicBezTo>
                  <a:cubicBezTo>
                    <a:pt x="8288" y="4379"/>
                    <a:pt x="8271" y="4379"/>
                    <a:pt x="8238" y="4429"/>
                  </a:cubicBezTo>
                  <a:cubicBezTo>
                    <a:pt x="8255" y="4462"/>
                    <a:pt x="8288" y="4479"/>
                    <a:pt x="8305" y="4496"/>
                  </a:cubicBezTo>
                  <a:cubicBezTo>
                    <a:pt x="8255" y="4512"/>
                    <a:pt x="8288" y="4496"/>
                    <a:pt x="8288" y="4562"/>
                  </a:cubicBezTo>
                  <a:cubicBezTo>
                    <a:pt x="8288" y="4596"/>
                    <a:pt x="8271" y="4562"/>
                    <a:pt x="8271" y="4579"/>
                  </a:cubicBezTo>
                  <a:cubicBezTo>
                    <a:pt x="8238" y="4579"/>
                    <a:pt x="8271" y="4512"/>
                    <a:pt x="8238" y="4546"/>
                  </a:cubicBezTo>
                  <a:cubicBezTo>
                    <a:pt x="8238" y="4529"/>
                    <a:pt x="8238" y="4529"/>
                    <a:pt x="8221" y="4529"/>
                  </a:cubicBezTo>
                  <a:cubicBezTo>
                    <a:pt x="8221" y="4512"/>
                    <a:pt x="8238" y="4512"/>
                    <a:pt x="8238" y="4512"/>
                  </a:cubicBezTo>
                  <a:cubicBezTo>
                    <a:pt x="8238" y="4496"/>
                    <a:pt x="8238" y="4462"/>
                    <a:pt x="8221" y="4445"/>
                  </a:cubicBezTo>
                  <a:cubicBezTo>
                    <a:pt x="8204" y="4462"/>
                    <a:pt x="8154" y="4512"/>
                    <a:pt x="8188" y="4546"/>
                  </a:cubicBezTo>
                  <a:cubicBezTo>
                    <a:pt x="8188" y="4596"/>
                    <a:pt x="8121" y="4562"/>
                    <a:pt x="8121" y="4596"/>
                  </a:cubicBezTo>
                  <a:cubicBezTo>
                    <a:pt x="8121" y="4579"/>
                    <a:pt x="8121" y="4529"/>
                    <a:pt x="8071" y="4562"/>
                  </a:cubicBezTo>
                  <a:cubicBezTo>
                    <a:pt x="8071" y="4579"/>
                    <a:pt x="8104" y="4579"/>
                    <a:pt x="8104" y="4596"/>
                  </a:cubicBezTo>
                  <a:cubicBezTo>
                    <a:pt x="8104" y="4629"/>
                    <a:pt x="8037" y="4562"/>
                    <a:pt x="8054" y="4629"/>
                  </a:cubicBezTo>
                  <a:cubicBezTo>
                    <a:pt x="8021" y="4646"/>
                    <a:pt x="8037" y="4579"/>
                    <a:pt x="8037" y="4562"/>
                  </a:cubicBezTo>
                  <a:cubicBezTo>
                    <a:pt x="8004" y="4546"/>
                    <a:pt x="8004" y="4529"/>
                    <a:pt x="7971" y="4546"/>
                  </a:cubicBezTo>
                  <a:lnTo>
                    <a:pt x="7971" y="4629"/>
                  </a:lnTo>
                  <a:cubicBezTo>
                    <a:pt x="8004" y="4579"/>
                    <a:pt x="8004" y="4612"/>
                    <a:pt x="8021" y="4663"/>
                  </a:cubicBezTo>
                  <a:cubicBezTo>
                    <a:pt x="8054" y="4679"/>
                    <a:pt x="8054" y="4646"/>
                    <a:pt x="8087" y="4646"/>
                  </a:cubicBezTo>
                  <a:cubicBezTo>
                    <a:pt x="8121" y="4663"/>
                    <a:pt x="8071" y="4713"/>
                    <a:pt x="8121" y="4713"/>
                  </a:cubicBezTo>
                  <a:cubicBezTo>
                    <a:pt x="8054" y="4729"/>
                    <a:pt x="8138" y="4763"/>
                    <a:pt x="8071" y="4796"/>
                  </a:cubicBezTo>
                  <a:cubicBezTo>
                    <a:pt x="8087" y="4780"/>
                    <a:pt x="8138" y="4813"/>
                    <a:pt x="8171" y="4796"/>
                  </a:cubicBezTo>
                  <a:cubicBezTo>
                    <a:pt x="8154" y="4863"/>
                    <a:pt x="8138" y="4897"/>
                    <a:pt x="8188" y="4930"/>
                  </a:cubicBezTo>
                  <a:cubicBezTo>
                    <a:pt x="8154" y="4947"/>
                    <a:pt x="8154" y="4930"/>
                    <a:pt x="8104" y="4963"/>
                  </a:cubicBezTo>
                  <a:lnTo>
                    <a:pt x="8104" y="5014"/>
                  </a:lnTo>
                  <a:cubicBezTo>
                    <a:pt x="8104" y="5014"/>
                    <a:pt x="8037" y="5047"/>
                    <a:pt x="8037" y="4997"/>
                  </a:cubicBezTo>
                  <a:cubicBezTo>
                    <a:pt x="7987" y="5030"/>
                    <a:pt x="8054" y="5064"/>
                    <a:pt x="7987" y="5030"/>
                  </a:cubicBezTo>
                  <a:cubicBezTo>
                    <a:pt x="7987" y="5080"/>
                    <a:pt x="7987" y="5114"/>
                    <a:pt x="7971" y="5130"/>
                  </a:cubicBezTo>
                  <a:cubicBezTo>
                    <a:pt x="7954" y="5080"/>
                    <a:pt x="7904" y="5181"/>
                    <a:pt x="7904" y="5114"/>
                  </a:cubicBezTo>
                  <a:cubicBezTo>
                    <a:pt x="7870" y="5130"/>
                    <a:pt x="7854" y="5147"/>
                    <a:pt x="7854" y="5197"/>
                  </a:cubicBezTo>
                  <a:cubicBezTo>
                    <a:pt x="7887" y="5181"/>
                    <a:pt x="7887" y="5214"/>
                    <a:pt x="7887" y="5231"/>
                  </a:cubicBezTo>
                  <a:cubicBezTo>
                    <a:pt x="7854" y="5231"/>
                    <a:pt x="7854" y="5281"/>
                    <a:pt x="7787" y="5281"/>
                  </a:cubicBezTo>
                  <a:cubicBezTo>
                    <a:pt x="7770" y="5331"/>
                    <a:pt x="7803" y="5348"/>
                    <a:pt x="7803" y="5364"/>
                  </a:cubicBezTo>
                  <a:cubicBezTo>
                    <a:pt x="7837" y="5364"/>
                    <a:pt x="7820" y="5298"/>
                    <a:pt x="7837" y="5281"/>
                  </a:cubicBezTo>
                  <a:close/>
                  <a:moveTo>
                    <a:pt x="8255" y="4646"/>
                  </a:moveTo>
                  <a:cubicBezTo>
                    <a:pt x="8221" y="4646"/>
                    <a:pt x="8238" y="4696"/>
                    <a:pt x="8188" y="4679"/>
                  </a:cubicBezTo>
                  <a:cubicBezTo>
                    <a:pt x="8188" y="4729"/>
                    <a:pt x="8255" y="4696"/>
                    <a:pt x="8255" y="4646"/>
                  </a:cubicBezTo>
                  <a:close/>
                  <a:moveTo>
                    <a:pt x="8221" y="6016"/>
                  </a:moveTo>
                  <a:cubicBezTo>
                    <a:pt x="8204" y="5966"/>
                    <a:pt x="8188" y="5916"/>
                    <a:pt x="8154" y="5882"/>
                  </a:cubicBezTo>
                  <a:cubicBezTo>
                    <a:pt x="8171" y="5932"/>
                    <a:pt x="8121" y="6033"/>
                    <a:pt x="8204" y="6066"/>
                  </a:cubicBezTo>
                  <a:cubicBezTo>
                    <a:pt x="8204" y="6049"/>
                    <a:pt x="8221" y="6033"/>
                    <a:pt x="8221" y="6016"/>
                  </a:cubicBezTo>
                  <a:close/>
                  <a:moveTo>
                    <a:pt x="7954" y="5632"/>
                  </a:moveTo>
                  <a:cubicBezTo>
                    <a:pt x="7937" y="5632"/>
                    <a:pt x="7937" y="5598"/>
                    <a:pt x="7920" y="5598"/>
                  </a:cubicBezTo>
                  <a:cubicBezTo>
                    <a:pt x="7904" y="5665"/>
                    <a:pt x="7920" y="5648"/>
                    <a:pt x="7904" y="5699"/>
                  </a:cubicBezTo>
                  <a:cubicBezTo>
                    <a:pt x="7870" y="5699"/>
                    <a:pt x="7803" y="5816"/>
                    <a:pt x="7837" y="5882"/>
                  </a:cubicBezTo>
                  <a:cubicBezTo>
                    <a:pt x="7887" y="5882"/>
                    <a:pt x="7904" y="5899"/>
                    <a:pt x="7920" y="5916"/>
                  </a:cubicBezTo>
                  <a:cubicBezTo>
                    <a:pt x="7954" y="5916"/>
                    <a:pt x="7971" y="5899"/>
                    <a:pt x="8004" y="5899"/>
                  </a:cubicBezTo>
                  <a:cubicBezTo>
                    <a:pt x="7987" y="5882"/>
                    <a:pt x="8054" y="5782"/>
                    <a:pt x="8071" y="5816"/>
                  </a:cubicBezTo>
                  <a:cubicBezTo>
                    <a:pt x="8071" y="5816"/>
                    <a:pt x="8071" y="5816"/>
                    <a:pt x="8071" y="5799"/>
                  </a:cubicBezTo>
                  <a:lnTo>
                    <a:pt x="8071" y="5765"/>
                  </a:lnTo>
                  <a:cubicBezTo>
                    <a:pt x="8021" y="5816"/>
                    <a:pt x="8004" y="5699"/>
                    <a:pt x="7954" y="5749"/>
                  </a:cubicBezTo>
                  <a:cubicBezTo>
                    <a:pt x="7954" y="5682"/>
                    <a:pt x="7987" y="5682"/>
                    <a:pt x="7987" y="5648"/>
                  </a:cubicBezTo>
                  <a:cubicBezTo>
                    <a:pt x="7987" y="5632"/>
                    <a:pt x="7954" y="5598"/>
                    <a:pt x="7954" y="5632"/>
                  </a:cubicBezTo>
                  <a:close/>
                  <a:moveTo>
                    <a:pt x="8104" y="5398"/>
                  </a:moveTo>
                  <a:cubicBezTo>
                    <a:pt x="8154" y="5431"/>
                    <a:pt x="8087" y="5448"/>
                    <a:pt x="8071" y="5498"/>
                  </a:cubicBezTo>
                  <a:cubicBezTo>
                    <a:pt x="8037" y="5465"/>
                    <a:pt x="7987" y="5498"/>
                    <a:pt x="7987" y="5548"/>
                  </a:cubicBezTo>
                  <a:cubicBezTo>
                    <a:pt x="8037" y="5531"/>
                    <a:pt x="8037" y="5498"/>
                    <a:pt x="8037" y="5548"/>
                  </a:cubicBezTo>
                  <a:cubicBezTo>
                    <a:pt x="8138" y="5548"/>
                    <a:pt x="8204" y="5431"/>
                    <a:pt x="8104" y="5398"/>
                  </a:cubicBezTo>
                  <a:close/>
                  <a:moveTo>
                    <a:pt x="8372" y="4947"/>
                  </a:moveTo>
                  <a:cubicBezTo>
                    <a:pt x="8388" y="4930"/>
                    <a:pt x="8388" y="4947"/>
                    <a:pt x="8405" y="4947"/>
                  </a:cubicBezTo>
                  <a:cubicBezTo>
                    <a:pt x="8422" y="4947"/>
                    <a:pt x="8405" y="4947"/>
                    <a:pt x="8388" y="4947"/>
                  </a:cubicBezTo>
                  <a:cubicBezTo>
                    <a:pt x="8422" y="4913"/>
                    <a:pt x="8372" y="4913"/>
                    <a:pt x="8405" y="4897"/>
                  </a:cubicBezTo>
                  <a:cubicBezTo>
                    <a:pt x="8405" y="4880"/>
                    <a:pt x="8405" y="4880"/>
                    <a:pt x="8388" y="4880"/>
                  </a:cubicBezTo>
                  <a:lnTo>
                    <a:pt x="8372" y="4880"/>
                  </a:lnTo>
                  <a:lnTo>
                    <a:pt x="8372" y="4947"/>
                  </a:lnTo>
                  <a:close/>
                  <a:moveTo>
                    <a:pt x="5130" y="8756"/>
                  </a:moveTo>
                  <a:cubicBezTo>
                    <a:pt x="5130" y="8706"/>
                    <a:pt x="5097" y="8689"/>
                    <a:pt x="5097" y="8656"/>
                  </a:cubicBezTo>
                  <a:cubicBezTo>
                    <a:pt x="5063" y="8673"/>
                    <a:pt x="5080" y="8689"/>
                    <a:pt x="5047" y="8673"/>
                  </a:cubicBezTo>
                  <a:lnTo>
                    <a:pt x="5047" y="8723"/>
                  </a:lnTo>
                  <a:cubicBezTo>
                    <a:pt x="5063" y="8740"/>
                    <a:pt x="5097" y="8740"/>
                    <a:pt x="5130" y="8756"/>
                  </a:cubicBezTo>
                  <a:close/>
                  <a:moveTo>
                    <a:pt x="5013" y="8188"/>
                  </a:moveTo>
                  <a:cubicBezTo>
                    <a:pt x="5047" y="8288"/>
                    <a:pt x="5147" y="8222"/>
                    <a:pt x="5197" y="8205"/>
                  </a:cubicBezTo>
                  <a:cubicBezTo>
                    <a:pt x="5163" y="8121"/>
                    <a:pt x="5214" y="8121"/>
                    <a:pt x="5163" y="8038"/>
                  </a:cubicBezTo>
                  <a:cubicBezTo>
                    <a:pt x="5147" y="8071"/>
                    <a:pt x="5130" y="8054"/>
                    <a:pt x="5097" y="8038"/>
                  </a:cubicBezTo>
                  <a:cubicBezTo>
                    <a:pt x="5113" y="8038"/>
                    <a:pt x="5113" y="8021"/>
                    <a:pt x="5113" y="8004"/>
                  </a:cubicBezTo>
                  <a:cubicBezTo>
                    <a:pt x="5080" y="8038"/>
                    <a:pt x="5047" y="7988"/>
                    <a:pt x="5047" y="8054"/>
                  </a:cubicBezTo>
                  <a:cubicBezTo>
                    <a:pt x="5063" y="8054"/>
                    <a:pt x="5080" y="8054"/>
                    <a:pt x="5080" y="8071"/>
                  </a:cubicBezTo>
                  <a:cubicBezTo>
                    <a:pt x="5080" y="8088"/>
                    <a:pt x="5063" y="8088"/>
                    <a:pt x="5047" y="8088"/>
                  </a:cubicBezTo>
                  <a:cubicBezTo>
                    <a:pt x="5030" y="8121"/>
                    <a:pt x="5047" y="8188"/>
                    <a:pt x="5013" y="8188"/>
                  </a:cubicBezTo>
                  <a:close/>
                  <a:moveTo>
                    <a:pt x="5163" y="10076"/>
                  </a:moveTo>
                  <a:cubicBezTo>
                    <a:pt x="5147" y="10093"/>
                    <a:pt x="5147" y="10076"/>
                    <a:pt x="5130" y="10076"/>
                  </a:cubicBezTo>
                  <a:cubicBezTo>
                    <a:pt x="5130" y="10043"/>
                    <a:pt x="5180" y="10076"/>
                    <a:pt x="5197" y="10076"/>
                  </a:cubicBezTo>
                  <a:cubicBezTo>
                    <a:pt x="5230" y="10059"/>
                    <a:pt x="5197" y="10043"/>
                    <a:pt x="5247" y="10026"/>
                  </a:cubicBezTo>
                  <a:cubicBezTo>
                    <a:pt x="5247" y="10009"/>
                    <a:pt x="5230" y="10026"/>
                    <a:pt x="5230" y="10026"/>
                  </a:cubicBezTo>
                  <a:cubicBezTo>
                    <a:pt x="5214" y="10026"/>
                    <a:pt x="5197" y="9943"/>
                    <a:pt x="5214" y="9993"/>
                  </a:cubicBezTo>
                  <a:cubicBezTo>
                    <a:pt x="5247" y="9943"/>
                    <a:pt x="5180" y="9959"/>
                    <a:pt x="5163" y="9943"/>
                  </a:cubicBezTo>
                  <a:cubicBezTo>
                    <a:pt x="5163" y="9976"/>
                    <a:pt x="5163" y="10009"/>
                    <a:pt x="5147" y="10026"/>
                  </a:cubicBezTo>
                  <a:cubicBezTo>
                    <a:pt x="5130" y="10009"/>
                    <a:pt x="5130" y="10009"/>
                    <a:pt x="5130" y="9993"/>
                  </a:cubicBezTo>
                  <a:cubicBezTo>
                    <a:pt x="5080" y="10059"/>
                    <a:pt x="5080" y="10076"/>
                    <a:pt x="5113" y="10143"/>
                  </a:cubicBezTo>
                  <a:cubicBezTo>
                    <a:pt x="5180" y="10143"/>
                    <a:pt x="5180" y="10126"/>
                    <a:pt x="5163" y="10076"/>
                  </a:cubicBezTo>
                  <a:close/>
                  <a:moveTo>
                    <a:pt x="4980" y="10260"/>
                  </a:moveTo>
                  <a:cubicBezTo>
                    <a:pt x="4996" y="10243"/>
                    <a:pt x="5047" y="10176"/>
                    <a:pt x="4980" y="10176"/>
                  </a:cubicBezTo>
                  <a:cubicBezTo>
                    <a:pt x="4996" y="10210"/>
                    <a:pt x="4980" y="10227"/>
                    <a:pt x="4980" y="10260"/>
                  </a:cubicBezTo>
                  <a:close/>
                  <a:moveTo>
                    <a:pt x="6751" y="3443"/>
                  </a:moveTo>
                  <a:cubicBezTo>
                    <a:pt x="6701" y="3409"/>
                    <a:pt x="6701" y="3393"/>
                    <a:pt x="6651" y="3393"/>
                  </a:cubicBezTo>
                  <a:cubicBezTo>
                    <a:pt x="6634" y="3476"/>
                    <a:pt x="6651" y="3476"/>
                    <a:pt x="6667" y="3543"/>
                  </a:cubicBezTo>
                  <a:cubicBezTo>
                    <a:pt x="6684" y="3526"/>
                    <a:pt x="6734" y="3526"/>
                    <a:pt x="6734" y="3577"/>
                  </a:cubicBezTo>
                  <a:cubicBezTo>
                    <a:pt x="6851" y="3543"/>
                    <a:pt x="6784" y="3460"/>
                    <a:pt x="6768" y="3393"/>
                  </a:cubicBezTo>
                  <a:cubicBezTo>
                    <a:pt x="6751" y="3393"/>
                    <a:pt x="6751" y="3426"/>
                    <a:pt x="6751" y="3443"/>
                  </a:cubicBezTo>
                  <a:close/>
                  <a:moveTo>
                    <a:pt x="8255" y="4111"/>
                  </a:moveTo>
                  <a:cubicBezTo>
                    <a:pt x="8305" y="4095"/>
                    <a:pt x="8288" y="3994"/>
                    <a:pt x="8355" y="3978"/>
                  </a:cubicBezTo>
                  <a:cubicBezTo>
                    <a:pt x="8338" y="3911"/>
                    <a:pt x="8271" y="3944"/>
                    <a:pt x="8204" y="3944"/>
                  </a:cubicBezTo>
                  <a:cubicBezTo>
                    <a:pt x="8171" y="3994"/>
                    <a:pt x="8204" y="4078"/>
                    <a:pt x="8255" y="4111"/>
                  </a:cubicBezTo>
                  <a:close/>
                  <a:moveTo>
                    <a:pt x="8288" y="3259"/>
                  </a:moveTo>
                  <a:cubicBezTo>
                    <a:pt x="8255" y="3226"/>
                    <a:pt x="8238" y="3226"/>
                    <a:pt x="8204" y="3242"/>
                  </a:cubicBezTo>
                  <a:cubicBezTo>
                    <a:pt x="8204" y="3309"/>
                    <a:pt x="8238" y="3259"/>
                    <a:pt x="8288" y="3259"/>
                  </a:cubicBezTo>
                  <a:close/>
                  <a:moveTo>
                    <a:pt x="8221" y="3610"/>
                  </a:moveTo>
                  <a:cubicBezTo>
                    <a:pt x="8255" y="3610"/>
                    <a:pt x="8255" y="3510"/>
                    <a:pt x="8204" y="3510"/>
                  </a:cubicBezTo>
                  <a:cubicBezTo>
                    <a:pt x="8204" y="3560"/>
                    <a:pt x="8221" y="3577"/>
                    <a:pt x="8221" y="3610"/>
                  </a:cubicBezTo>
                  <a:close/>
                  <a:moveTo>
                    <a:pt x="8271" y="3092"/>
                  </a:moveTo>
                  <a:cubicBezTo>
                    <a:pt x="8305" y="3075"/>
                    <a:pt x="8238" y="3092"/>
                    <a:pt x="8255" y="3059"/>
                  </a:cubicBezTo>
                  <a:lnTo>
                    <a:pt x="8221" y="3059"/>
                  </a:lnTo>
                  <a:lnTo>
                    <a:pt x="8221" y="3109"/>
                  </a:lnTo>
                  <a:cubicBezTo>
                    <a:pt x="8238" y="3109"/>
                    <a:pt x="8238" y="3109"/>
                    <a:pt x="8238" y="3092"/>
                  </a:cubicBezTo>
                  <a:cubicBezTo>
                    <a:pt x="8255" y="3092"/>
                    <a:pt x="8255" y="3092"/>
                    <a:pt x="8271" y="3092"/>
                  </a:cubicBezTo>
                  <a:close/>
                  <a:moveTo>
                    <a:pt x="6651" y="1872"/>
                  </a:moveTo>
                  <a:cubicBezTo>
                    <a:pt x="6651" y="1906"/>
                    <a:pt x="6651" y="1939"/>
                    <a:pt x="6684" y="1956"/>
                  </a:cubicBezTo>
                  <a:cubicBezTo>
                    <a:pt x="6684" y="1922"/>
                    <a:pt x="6684" y="1856"/>
                    <a:pt x="6651" y="1872"/>
                  </a:cubicBezTo>
                  <a:close/>
                  <a:moveTo>
                    <a:pt x="6884" y="1438"/>
                  </a:moveTo>
                  <a:cubicBezTo>
                    <a:pt x="6901" y="1371"/>
                    <a:pt x="6851" y="1371"/>
                    <a:pt x="6868" y="1304"/>
                  </a:cubicBezTo>
                  <a:cubicBezTo>
                    <a:pt x="6834" y="1304"/>
                    <a:pt x="6834" y="1338"/>
                    <a:pt x="6818" y="1304"/>
                  </a:cubicBezTo>
                  <a:cubicBezTo>
                    <a:pt x="6818" y="1321"/>
                    <a:pt x="6834" y="1438"/>
                    <a:pt x="6884" y="1438"/>
                  </a:cubicBezTo>
                  <a:close/>
                  <a:moveTo>
                    <a:pt x="6684" y="2023"/>
                  </a:moveTo>
                  <a:cubicBezTo>
                    <a:pt x="6651" y="2023"/>
                    <a:pt x="6667" y="2056"/>
                    <a:pt x="6651" y="2073"/>
                  </a:cubicBezTo>
                  <a:cubicBezTo>
                    <a:pt x="6634" y="2073"/>
                    <a:pt x="6600" y="2073"/>
                    <a:pt x="6600" y="2090"/>
                  </a:cubicBezTo>
                  <a:cubicBezTo>
                    <a:pt x="6567" y="2073"/>
                    <a:pt x="6567" y="2023"/>
                    <a:pt x="6517" y="2023"/>
                  </a:cubicBezTo>
                  <a:cubicBezTo>
                    <a:pt x="6534" y="2090"/>
                    <a:pt x="6483" y="2073"/>
                    <a:pt x="6467" y="2090"/>
                  </a:cubicBezTo>
                  <a:cubicBezTo>
                    <a:pt x="6500" y="2156"/>
                    <a:pt x="6433" y="2173"/>
                    <a:pt x="6467" y="2257"/>
                  </a:cubicBezTo>
                  <a:cubicBezTo>
                    <a:pt x="6450" y="2240"/>
                    <a:pt x="6450" y="2223"/>
                    <a:pt x="6433" y="2190"/>
                  </a:cubicBezTo>
                  <a:cubicBezTo>
                    <a:pt x="6400" y="2206"/>
                    <a:pt x="6433" y="2323"/>
                    <a:pt x="6450" y="2357"/>
                  </a:cubicBezTo>
                  <a:cubicBezTo>
                    <a:pt x="6567" y="2307"/>
                    <a:pt x="6634" y="2307"/>
                    <a:pt x="6768" y="2273"/>
                  </a:cubicBezTo>
                  <a:cubicBezTo>
                    <a:pt x="6751" y="2273"/>
                    <a:pt x="6751" y="2240"/>
                    <a:pt x="6717" y="2240"/>
                  </a:cubicBezTo>
                  <a:cubicBezTo>
                    <a:pt x="6717" y="2190"/>
                    <a:pt x="6768" y="2190"/>
                    <a:pt x="6768" y="2106"/>
                  </a:cubicBezTo>
                  <a:cubicBezTo>
                    <a:pt x="6734" y="2123"/>
                    <a:pt x="6768" y="2173"/>
                    <a:pt x="6717" y="2156"/>
                  </a:cubicBezTo>
                  <a:cubicBezTo>
                    <a:pt x="6734" y="2123"/>
                    <a:pt x="6751" y="2106"/>
                    <a:pt x="6784" y="2090"/>
                  </a:cubicBezTo>
                  <a:cubicBezTo>
                    <a:pt x="6784" y="2056"/>
                    <a:pt x="6751" y="2023"/>
                    <a:pt x="6784" y="2006"/>
                  </a:cubicBezTo>
                  <a:cubicBezTo>
                    <a:pt x="6768" y="1973"/>
                    <a:pt x="6717" y="2039"/>
                    <a:pt x="6684" y="2023"/>
                  </a:cubicBezTo>
                  <a:close/>
                  <a:moveTo>
                    <a:pt x="6517" y="1722"/>
                  </a:moveTo>
                  <a:cubicBezTo>
                    <a:pt x="6500" y="1739"/>
                    <a:pt x="6483" y="1856"/>
                    <a:pt x="6534" y="1872"/>
                  </a:cubicBezTo>
                  <a:cubicBezTo>
                    <a:pt x="6500" y="1789"/>
                    <a:pt x="6584" y="1772"/>
                    <a:pt x="6584" y="1672"/>
                  </a:cubicBezTo>
                  <a:cubicBezTo>
                    <a:pt x="6550" y="1655"/>
                    <a:pt x="6534" y="1805"/>
                    <a:pt x="6517" y="1722"/>
                  </a:cubicBezTo>
                  <a:close/>
                  <a:moveTo>
                    <a:pt x="4863" y="5983"/>
                  </a:moveTo>
                  <a:cubicBezTo>
                    <a:pt x="4879" y="6016"/>
                    <a:pt x="4946" y="5966"/>
                    <a:pt x="4963" y="5966"/>
                  </a:cubicBezTo>
                  <a:cubicBezTo>
                    <a:pt x="4963" y="5949"/>
                    <a:pt x="4946" y="5949"/>
                    <a:pt x="4946" y="5932"/>
                  </a:cubicBezTo>
                  <a:cubicBezTo>
                    <a:pt x="4913" y="5966"/>
                    <a:pt x="4896" y="5983"/>
                    <a:pt x="4896" y="5932"/>
                  </a:cubicBezTo>
                  <a:cubicBezTo>
                    <a:pt x="4863" y="5916"/>
                    <a:pt x="4896" y="5983"/>
                    <a:pt x="4863" y="5983"/>
                  </a:cubicBezTo>
                  <a:close/>
                  <a:moveTo>
                    <a:pt x="4913" y="8121"/>
                  </a:moveTo>
                  <a:cubicBezTo>
                    <a:pt x="4863" y="8155"/>
                    <a:pt x="4930" y="8171"/>
                    <a:pt x="4946" y="8138"/>
                  </a:cubicBezTo>
                  <a:cubicBezTo>
                    <a:pt x="4946" y="8054"/>
                    <a:pt x="4913" y="8088"/>
                    <a:pt x="4946" y="8021"/>
                  </a:cubicBezTo>
                  <a:cubicBezTo>
                    <a:pt x="4879" y="8021"/>
                    <a:pt x="4946" y="8155"/>
                    <a:pt x="4913" y="8121"/>
                  </a:cubicBezTo>
                  <a:close/>
                  <a:moveTo>
                    <a:pt x="3225" y="9876"/>
                  </a:moveTo>
                  <a:cubicBezTo>
                    <a:pt x="3092" y="9842"/>
                    <a:pt x="3158" y="9926"/>
                    <a:pt x="3158" y="9993"/>
                  </a:cubicBezTo>
                  <a:cubicBezTo>
                    <a:pt x="3142" y="10009"/>
                    <a:pt x="3259" y="9943"/>
                    <a:pt x="3225" y="9876"/>
                  </a:cubicBezTo>
                  <a:close/>
                  <a:moveTo>
                    <a:pt x="5047" y="5448"/>
                  </a:moveTo>
                  <a:cubicBezTo>
                    <a:pt x="5030" y="5415"/>
                    <a:pt x="5080" y="5498"/>
                    <a:pt x="5097" y="5498"/>
                  </a:cubicBezTo>
                  <a:cubicBezTo>
                    <a:pt x="5113" y="5465"/>
                    <a:pt x="5097" y="5465"/>
                    <a:pt x="5080" y="5448"/>
                  </a:cubicBezTo>
                  <a:cubicBezTo>
                    <a:pt x="5080" y="5448"/>
                    <a:pt x="5063" y="5448"/>
                    <a:pt x="5047" y="5448"/>
                  </a:cubicBezTo>
                  <a:close/>
                  <a:moveTo>
                    <a:pt x="4996" y="8940"/>
                  </a:moveTo>
                  <a:cubicBezTo>
                    <a:pt x="5030" y="8923"/>
                    <a:pt x="5047" y="8856"/>
                    <a:pt x="4996" y="8856"/>
                  </a:cubicBezTo>
                  <a:cubicBezTo>
                    <a:pt x="4996" y="8873"/>
                    <a:pt x="4996" y="8907"/>
                    <a:pt x="4980" y="8907"/>
                  </a:cubicBezTo>
                  <a:cubicBezTo>
                    <a:pt x="4980" y="8923"/>
                    <a:pt x="5013" y="8923"/>
                    <a:pt x="4996" y="8940"/>
                  </a:cubicBezTo>
                  <a:close/>
                  <a:moveTo>
                    <a:pt x="5264" y="4295"/>
                  </a:moveTo>
                  <a:cubicBezTo>
                    <a:pt x="5280" y="4312"/>
                    <a:pt x="5297" y="4312"/>
                    <a:pt x="5297" y="4328"/>
                  </a:cubicBezTo>
                  <a:cubicBezTo>
                    <a:pt x="5364" y="4278"/>
                    <a:pt x="5331" y="4345"/>
                    <a:pt x="5381" y="4228"/>
                  </a:cubicBezTo>
                  <a:lnTo>
                    <a:pt x="5314" y="4228"/>
                  </a:lnTo>
                  <a:cubicBezTo>
                    <a:pt x="5314" y="4228"/>
                    <a:pt x="5347" y="4228"/>
                    <a:pt x="5347" y="4228"/>
                  </a:cubicBezTo>
                  <a:cubicBezTo>
                    <a:pt x="5347" y="4262"/>
                    <a:pt x="5331" y="4278"/>
                    <a:pt x="5314" y="4295"/>
                  </a:cubicBezTo>
                  <a:cubicBezTo>
                    <a:pt x="5280" y="4295"/>
                    <a:pt x="5331" y="4228"/>
                    <a:pt x="5280" y="4245"/>
                  </a:cubicBezTo>
                  <a:cubicBezTo>
                    <a:pt x="5297" y="4262"/>
                    <a:pt x="5297" y="4278"/>
                    <a:pt x="5264" y="4295"/>
                  </a:cubicBezTo>
                  <a:close/>
                  <a:moveTo>
                    <a:pt x="3994" y="5899"/>
                  </a:moveTo>
                  <a:cubicBezTo>
                    <a:pt x="4011" y="5916"/>
                    <a:pt x="4077" y="5899"/>
                    <a:pt x="4111" y="5866"/>
                  </a:cubicBezTo>
                  <a:cubicBezTo>
                    <a:pt x="4094" y="5849"/>
                    <a:pt x="4094" y="5866"/>
                    <a:pt x="4094" y="5866"/>
                  </a:cubicBezTo>
                  <a:cubicBezTo>
                    <a:pt x="4061" y="5866"/>
                    <a:pt x="4044" y="5832"/>
                    <a:pt x="4027" y="5816"/>
                  </a:cubicBezTo>
                  <a:cubicBezTo>
                    <a:pt x="4027" y="5832"/>
                    <a:pt x="4011" y="5866"/>
                    <a:pt x="3994" y="5899"/>
                  </a:cubicBezTo>
                  <a:close/>
                  <a:moveTo>
                    <a:pt x="3877" y="7119"/>
                  </a:moveTo>
                  <a:cubicBezTo>
                    <a:pt x="3860" y="7152"/>
                    <a:pt x="3877" y="7152"/>
                    <a:pt x="3877" y="7169"/>
                  </a:cubicBezTo>
                  <a:cubicBezTo>
                    <a:pt x="3927" y="7085"/>
                    <a:pt x="4011" y="7052"/>
                    <a:pt x="4044" y="6935"/>
                  </a:cubicBezTo>
                  <a:cubicBezTo>
                    <a:pt x="3977" y="6952"/>
                    <a:pt x="3994" y="6968"/>
                    <a:pt x="3927" y="6985"/>
                  </a:cubicBezTo>
                  <a:cubicBezTo>
                    <a:pt x="3960" y="7002"/>
                    <a:pt x="3927" y="7035"/>
                    <a:pt x="3927" y="7002"/>
                  </a:cubicBezTo>
                  <a:cubicBezTo>
                    <a:pt x="3877" y="7019"/>
                    <a:pt x="3944" y="7102"/>
                    <a:pt x="3877" y="7119"/>
                  </a:cubicBezTo>
                  <a:close/>
                  <a:moveTo>
                    <a:pt x="3125" y="7069"/>
                  </a:moveTo>
                  <a:cubicBezTo>
                    <a:pt x="3209" y="7035"/>
                    <a:pt x="3175" y="7119"/>
                    <a:pt x="3242" y="7069"/>
                  </a:cubicBezTo>
                  <a:cubicBezTo>
                    <a:pt x="3242" y="7019"/>
                    <a:pt x="3175" y="7052"/>
                    <a:pt x="3175" y="7002"/>
                  </a:cubicBezTo>
                  <a:cubicBezTo>
                    <a:pt x="3158" y="7019"/>
                    <a:pt x="3125" y="7035"/>
                    <a:pt x="3125" y="7069"/>
                  </a:cubicBezTo>
                  <a:close/>
                  <a:moveTo>
                    <a:pt x="3209" y="6952"/>
                  </a:moveTo>
                  <a:cubicBezTo>
                    <a:pt x="3242" y="6902"/>
                    <a:pt x="3259" y="6968"/>
                    <a:pt x="3292" y="6985"/>
                  </a:cubicBezTo>
                  <a:cubicBezTo>
                    <a:pt x="3309" y="6968"/>
                    <a:pt x="3292" y="6968"/>
                    <a:pt x="3292" y="6968"/>
                  </a:cubicBezTo>
                  <a:cubicBezTo>
                    <a:pt x="3292" y="6935"/>
                    <a:pt x="3342" y="6968"/>
                    <a:pt x="3326" y="6918"/>
                  </a:cubicBezTo>
                  <a:cubicBezTo>
                    <a:pt x="3242" y="6985"/>
                    <a:pt x="3275" y="6835"/>
                    <a:pt x="3192" y="6851"/>
                  </a:cubicBezTo>
                  <a:cubicBezTo>
                    <a:pt x="3192" y="6902"/>
                    <a:pt x="3209" y="6902"/>
                    <a:pt x="3209" y="6952"/>
                  </a:cubicBezTo>
                  <a:close/>
                  <a:moveTo>
                    <a:pt x="4545" y="6985"/>
                  </a:moveTo>
                  <a:cubicBezTo>
                    <a:pt x="4545" y="6968"/>
                    <a:pt x="4545" y="6952"/>
                    <a:pt x="4545" y="6952"/>
                  </a:cubicBezTo>
                  <a:cubicBezTo>
                    <a:pt x="4529" y="6902"/>
                    <a:pt x="4478" y="6902"/>
                    <a:pt x="4412" y="6902"/>
                  </a:cubicBezTo>
                  <a:cubicBezTo>
                    <a:pt x="4412" y="6952"/>
                    <a:pt x="4445" y="6935"/>
                    <a:pt x="4445" y="6985"/>
                  </a:cubicBezTo>
                  <a:cubicBezTo>
                    <a:pt x="4412" y="6985"/>
                    <a:pt x="4412" y="6918"/>
                    <a:pt x="4378" y="6918"/>
                  </a:cubicBezTo>
                  <a:cubicBezTo>
                    <a:pt x="4378" y="6968"/>
                    <a:pt x="4378" y="6968"/>
                    <a:pt x="4378" y="7002"/>
                  </a:cubicBezTo>
                  <a:cubicBezTo>
                    <a:pt x="4445" y="7002"/>
                    <a:pt x="4478" y="6952"/>
                    <a:pt x="4545" y="6985"/>
                  </a:cubicBezTo>
                  <a:close/>
                  <a:moveTo>
                    <a:pt x="4512" y="6417"/>
                  </a:moveTo>
                  <a:cubicBezTo>
                    <a:pt x="4462" y="6400"/>
                    <a:pt x="4462" y="6350"/>
                    <a:pt x="4412" y="6350"/>
                  </a:cubicBezTo>
                  <a:cubicBezTo>
                    <a:pt x="4412" y="6384"/>
                    <a:pt x="4428" y="6400"/>
                    <a:pt x="4412" y="6434"/>
                  </a:cubicBezTo>
                  <a:cubicBezTo>
                    <a:pt x="4462" y="6450"/>
                    <a:pt x="4462" y="6400"/>
                    <a:pt x="4512" y="6417"/>
                  </a:cubicBezTo>
                  <a:close/>
                  <a:moveTo>
                    <a:pt x="4545" y="4913"/>
                  </a:moveTo>
                  <a:cubicBezTo>
                    <a:pt x="4545" y="4863"/>
                    <a:pt x="4529" y="4863"/>
                    <a:pt x="4529" y="4830"/>
                  </a:cubicBezTo>
                  <a:cubicBezTo>
                    <a:pt x="4512" y="4846"/>
                    <a:pt x="4478" y="4913"/>
                    <a:pt x="4545" y="4913"/>
                  </a:cubicBezTo>
                  <a:close/>
                  <a:moveTo>
                    <a:pt x="4462" y="8121"/>
                  </a:moveTo>
                  <a:cubicBezTo>
                    <a:pt x="4428" y="8054"/>
                    <a:pt x="4378" y="8205"/>
                    <a:pt x="4428" y="8205"/>
                  </a:cubicBezTo>
                  <a:cubicBezTo>
                    <a:pt x="4412" y="8171"/>
                    <a:pt x="4445" y="8155"/>
                    <a:pt x="4462" y="8121"/>
                  </a:cubicBezTo>
                  <a:close/>
                  <a:moveTo>
                    <a:pt x="4495" y="7369"/>
                  </a:moveTo>
                  <a:cubicBezTo>
                    <a:pt x="4545" y="7353"/>
                    <a:pt x="4512" y="7269"/>
                    <a:pt x="4462" y="7303"/>
                  </a:cubicBezTo>
                  <a:cubicBezTo>
                    <a:pt x="4462" y="7319"/>
                    <a:pt x="4478" y="7336"/>
                    <a:pt x="4495" y="7369"/>
                  </a:cubicBezTo>
                  <a:close/>
                  <a:moveTo>
                    <a:pt x="7620" y="4629"/>
                  </a:moveTo>
                  <a:cubicBezTo>
                    <a:pt x="7653" y="4612"/>
                    <a:pt x="7653" y="4646"/>
                    <a:pt x="7670" y="4629"/>
                  </a:cubicBezTo>
                  <a:cubicBezTo>
                    <a:pt x="7686" y="4596"/>
                    <a:pt x="7653" y="4612"/>
                    <a:pt x="7670" y="4562"/>
                  </a:cubicBezTo>
                  <a:lnTo>
                    <a:pt x="7620" y="4562"/>
                  </a:lnTo>
                  <a:close/>
                  <a:moveTo>
                    <a:pt x="7269" y="2424"/>
                  </a:moveTo>
                  <a:cubicBezTo>
                    <a:pt x="7252" y="2357"/>
                    <a:pt x="7219" y="2491"/>
                    <a:pt x="7219" y="2440"/>
                  </a:cubicBezTo>
                  <a:cubicBezTo>
                    <a:pt x="7185" y="2440"/>
                    <a:pt x="7219" y="2474"/>
                    <a:pt x="7252" y="2474"/>
                  </a:cubicBezTo>
                  <a:cubicBezTo>
                    <a:pt x="7252" y="2457"/>
                    <a:pt x="7252" y="2424"/>
                    <a:pt x="7269" y="2424"/>
                  </a:cubicBezTo>
                  <a:close/>
                  <a:moveTo>
                    <a:pt x="7887" y="3443"/>
                  </a:moveTo>
                  <a:cubicBezTo>
                    <a:pt x="7920" y="3409"/>
                    <a:pt x="7854" y="3393"/>
                    <a:pt x="7854" y="3343"/>
                  </a:cubicBezTo>
                  <a:cubicBezTo>
                    <a:pt x="7787" y="3343"/>
                    <a:pt x="7737" y="3376"/>
                    <a:pt x="7686" y="3376"/>
                  </a:cubicBezTo>
                  <a:cubicBezTo>
                    <a:pt x="7703" y="3409"/>
                    <a:pt x="7720" y="3443"/>
                    <a:pt x="7770" y="3443"/>
                  </a:cubicBezTo>
                  <a:cubicBezTo>
                    <a:pt x="7770" y="3426"/>
                    <a:pt x="7753" y="3426"/>
                    <a:pt x="7753" y="3409"/>
                  </a:cubicBezTo>
                  <a:cubicBezTo>
                    <a:pt x="7770" y="3393"/>
                    <a:pt x="7770" y="3426"/>
                    <a:pt x="7803" y="3443"/>
                  </a:cubicBezTo>
                  <a:cubicBezTo>
                    <a:pt x="7820" y="3443"/>
                    <a:pt x="7803" y="3409"/>
                    <a:pt x="7820" y="3409"/>
                  </a:cubicBezTo>
                  <a:cubicBezTo>
                    <a:pt x="7820" y="3443"/>
                    <a:pt x="7854" y="3393"/>
                    <a:pt x="7887" y="3443"/>
                  </a:cubicBezTo>
                  <a:close/>
                  <a:moveTo>
                    <a:pt x="7068" y="4161"/>
                  </a:moveTo>
                  <a:cubicBezTo>
                    <a:pt x="7085" y="4195"/>
                    <a:pt x="7102" y="4178"/>
                    <a:pt x="7135" y="4178"/>
                  </a:cubicBezTo>
                  <a:cubicBezTo>
                    <a:pt x="7135" y="4161"/>
                    <a:pt x="7118" y="4145"/>
                    <a:pt x="7135" y="4145"/>
                  </a:cubicBezTo>
                  <a:cubicBezTo>
                    <a:pt x="7118" y="4095"/>
                    <a:pt x="7085" y="4161"/>
                    <a:pt x="7068" y="4161"/>
                  </a:cubicBezTo>
                  <a:close/>
                  <a:moveTo>
                    <a:pt x="7686" y="2407"/>
                  </a:moveTo>
                  <a:cubicBezTo>
                    <a:pt x="7670" y="2407"/>
                    <a:pt x="7686" y="2457"/>
                    <a:pt x="7653" y="2440"/>
                  </a:cubicBezTo>
                  <a:cubicBezTo>
                    <a:pt x="7670" y="2474"/>
                    <a:pt x="7686" y="2440"/>
                    <a:pt x="7703" y="2457"/>
                  </a:cubicBezTo>
                  <a:cubicBezTo>
                    <a:pt x="7720" y="2424"/>
                    <a:pt x="7686" y="2440"/>
                    <a:pt x="7686" y="2407"/>
                  </a:cubicBezTo>
                  <a:close/>
                  <a:moveTo>
                    <a:pt x="7185" y="2925"/>
                  </a:moveTo>
                  <a:cubicBezTo>
                    <a:pt x="7169" y="2942"/>
                    <a:pt x="7135" y="2892"/>
                    <a:pt x="7169" y="2892"/>
                  </a:cubicBezTo>
                  <a:cubicBezTo>
                    <a:pt x="7152" y="2875"/>
                    <a:pt x="7135" y="2875"/>
                    <a:pt x="7118" y="2908"/>
                  </a:cubicBezTo>
                  <a:cubicBezTo>
                    <a:pt x="7085" y="2892"/>
                    <a:pt x="7118" y="2841"/>
                    <a:pt x="7068" y="2858"/>
                  </a:cubicBezTo>
                  <a:cubicBezTo>
                    <a:pt x="7068" y="2808"/>
                    <a:pt x="7118" y="2825"/>
                    <a:pt x="7135" y="2858"/>
                  </a:cubicBezTo>
                  <a:cubicBezTo>
                    <a:pt x="7169" y="2825"/>
                    <a:pt x="7085" y="2841"/>
                    <a:pt x="7102" y="2775"/>
                  </a:cubicBezTo>
                  <a:cubicBezTo>
                    <a:pt x="7068" y="2808"/>
                    <a:pt x="7068" y="2858"/>
                    <a:pt x="7018" y="2825"/>
                  </a:cubicBezTo>
                  <a:cubicBezTo>
                    <a:pt x="7001" y="2908"/>
                    <a:pt x="7035" y="2942"/>
                    <a:pt x="7018" y="3008"/>
                  </a:cubicBezTo>
                  <a:cubicBezTo>
                    <a:pt x="7085" y="2958"/>
                    <a:pt x="7102" y="3008"/>
                    <a:pt x="7185" y="3008"/>
                  </a:cubicBezTo>
                  <a:cubicBezTo>
                    <a:pt x="7169" y="2975"/>
                    <a:pt x="7202" y="2975"/>
                    <a:pt x="7185" y="2925"/>
                  </a:cubicBezTo>
                  <a:close/>
                  <a:moveTo>
                    <a:pt x="7068" y="2106"/>
                  </a:moveTo>
                  <a:cubicBezTo>
                    <a:pt x="7102" y="2106"/>
                    <a:pt x="7068" y="2073"/>
                    <a:pt x="7068" y="2039"/>
                  </a:cubicBezTo>
                  <a:cubicBezTo>
                    <a:pt x="7052" y="2073"/>
                    <a:pt x="7052" y="2056"/>
                    <a:pt x="7001" y="2056"/>
                  </a:cubicBezTo>
                  <a:cubicBezTo>
                    <a:pt x="6985" y="2123"/>
                    <a:pt x="7052" y="2090"/>
                    <a:pt x="7068" y="2106"/>
                  </a:cubicBezTo>
                  <a:close/>
                  <a:moveTo>
                    <a:pt x="7787" y="4228"/>
                  </a:moveTo>
                  <a:cubicBezTo>
                    <a:pt x="7820" y="4211"/>
                    <a:pt x="7837" y="4195"/>
                    <a:pt x="7837" y="4161"/>
                  </a:cubicBezTo>
                  <a:cubicBezTo>
                    <a:pt x="7820" y="4161"/>
                    <a:pt x="7820" y="4195"/>
                    <a:pt x="7803" y="4211"/>
                  </a:cubicBezTo>
                  <a:cubicBezTo>
                    <a:pt x="7803" y="4195"/>
                    <a:pt x="7787" y="4195"/>
                    <a:pt x="7787" y="4178"/>
                  </a:cubicBezTo>
                  <a:cubicBezTo>
                    <a:pt x="7753" y="4145"/>
                    <a:pt x="7787" y="4195"/>
                    <a:pt x="7787" y="4228"/>
                  </a:cubicBezTo>
                  <a:close/>
                  <a:moveTo>
                    <a:pt x="6300" y="7720"/>
                  </a:moveTo>
                  <a:cubicBezTo>
                    <a:pt x="6333" y="7720"/>
                    <a:pt x="6350" y="7687"/>
                    <a:pt x="6333" y="7653"/>
                  </a:cubicBezTo>
                  <a:cubicBezTo>
                    <a:pt x="6316" y="7637"/>
                    <a:pt x="6300" y="7653"/>
                    <a:pt x="6266" y="7653"/>
                  </a:cubicBezTo>
                  <a:cubicBezTo>
                    <a:pt x="6283" y="7670"/>
                    <a:pt x="6283" y="7704"/>
                    <a:pt x="6300" y="7720"/>
                  </a:cubicBezTo>
                  <a:close/>
                  <a:moveTo>
                    <a:pt x="6283" y="6300"/>
                  </a:moveTo>
                  <a:cubicBezTo>
                    <a:pt x="6266" y="6300"/>
                    <a:pt x="6300" y="6317"/>
                    <a:pt x="6283" y="6350"/>
                  </a:cubicBezTo>
                  <a:cubicBezTo>
                    <a:pt x="6300" y="6317"/>
                    <a:pt x="6350" y="6333"/>
                    <a:pt x="6333" y="6267"/>
                  </a:cubicBezTo>
                  <a:cubicBezTo>
                    <a:pt x="6300" y="6250"/>
                    <a:pt x="6316" y="6350"/>
                    <a:pt x="6283" y="6300"/>
                  </a:cubicBezTo>
                  <a:close/>
                  <a:moveTo>
                    <a:pt x="6667" y="5247"/>
                  </a:moveTo>
                  <a:cubicBezTo>
                    <a:pt x="6634" y="5314"/>
                    <a:pt x="6617" y="5381"/>
                    <a:pt x="6667" y="5431"/>
                  </a:cubicBezTo>
                  <a:cubicBezTo>
                    <a:pt x="6667" y="5448"/>
                    <a:pt x="6768" y="5231"/>
                    <a:pt x="6651" y="5231"/>
                  </a:cubicBezTo>
                  <a:cubicBezTo>
                    <a:pt x="6651" y="5247"/>
                    <a:pt x="6651" y="5247"/>
                    <a:pt x="6667" y="5247"/>
                  </a:cubicBezTo>
                  <a:close/>
                  <a:moveTo>
                    <a:pt x="7904" y="4061"/>
                  </a:moveTo>
                  <a:cubicBezTo>
                    <a:pt x="7887" y="4078"/>
                    <a:pt x="7887" y="4111"/>
                    <a:pt x="7837" y="4095"/>
                  </a:cubicBezTo>
                  <a:cubicBezTo>
                    <a:pt x="7837" y="4161"/>
                    <a:pt x="7904" y="4111"/>
                    <a:pt x="7920" y="4145"/>
                  </a:cubicBezTo>
                  <a:cubicBezTo>
                    <a:pt x="7954" y="4128"/>
                    <a:pt x="7920" y="4078"/>
                    <a:pt x="7904" y="4061"/>
                  </a:cubicBezTo>
                  <a:close/>
                  <a:moveTo>
                    <a:pt x="6199" y="6734"/>
                  </a:moveTo>
                  <a:cubicBezTo>
                    <a:pt x="6233" y="6684"/>
                    <a:pt x="6199" y="6734"/>
                    <a:pt x="6266" y="6734"/>
                  </a:cubicBezTo>
                  <a:cubicBezTo>
                    <a:pt x="6266" y="6668"/>
                    <a:pt x="6216" y="6668"/>
                    <a:pt x="6199" y="6634"/>
                  </a:cubicBezTo>
                  <a:cubicBezTo>
                    <a:pt x="6149" y="6651"/>
                    <a:pt x="6183" y="6701"/>
                    <a:pt x="6199" y="6734"/>
                  </a:cubicBezTo>
                  <a:close/>
                  <a:moveTo>
                    <a:pt x="7620" y="5398"/>
                  </a:moveTo>
                  <a:cubicBezTo>
                    <a:pt x="7636" y="5448"/>
                    <a:pt x="7670" y="5465"/>
                    <a:pt x="7737" y="5448"/>
                  </a:cubicBezTo>
                  <a:cubicBezTo>
                    <a:pt x="7737" y="5448"/>
                    <a:pt x="7686" y="5415"/>
                    <a:pt x="7686" y="5448"/>
                  </a:cubicBezTo>
                  <a:cubicBezTo>
                    <a:pt x="7653" y="5431"/>
                    <a:pt x="7720" y="5415"/>
                    <a:pt x="7703" y="5381"/>
                  </a:cubicBezTo>
                  <a:cubicBezTo>
                    <a:pt x="7670" y="5398"/>
                    <a:pt x="7670" y="5431"/>
                    <a:pt x="7636" y="5415"/>
                  </a:cubicBezTo>
                  <a:cubicBezTo>
                    <a:pt x="7636" y="5398"/>
                    <a:pt x="7653" y="5398"/>
                    <a:pt x="7670" y="5398"/>
                  </a:cubicBezTo>
                  <a:cubicBezTo>
                    <a:pt x="7653" y="5364"/>
                    <a:pt x="7636" y="5415"/>
                    <a:pt x="7620" y="5398"/>
                  </a:cubicBezTo>
                  <a:close/>
                  <a:moveTo>
                    <a:pt x="7954" y="2173"/>
                  </a:moveTo>
                  <a:cubicBezTo>
                    <a:pt x="7904" y="2156"/>
                    <a:pt x="7920" y="2073"/>
                    <a:pt x="7870" y="2073"/>
                  </a:cubicBezTo>
                  <a:cubicBezTo>
                    <a:pt x="7870" y="2090"/>
                    <a:pt x="7887" y="2090"/>
                    <a:pt x="7887" y="2106"/>
                  </a:cubicBezTo>
                  <a:cubicBezTo>
                    <a:pt x="7837" y="2073"/>
                    <a:pt x="7820" y="2106"/>
                    <a:pt x="7803" y="2090"/>
                  </a:cubicBezTo>
                  <a:cubicBezTo>
                    <a:pt x="7787" y="2106"/>
                    <a:pt x="7787" y="2106"/>
                    <a:pt x="7787" y="2156"/>
                  </a:cubicBezTo>
                  <a:cubicBezTo>
                    <a:pt x="7770" y="2156"/>
                    <a:pt x="7770" y="2140"/>
                    <a:pt x="7753" y="2123"/>
                  </a:cubicBezTo>
                  <a:cubicBezTo>
                    <a:pt x="7737" y="2140"/>
                    <a:pt x="7753" y="2190"/>
                    <a:pt x="7720" y="2190"/>
                  </a:cubicBezTo>
                  <a:cubicBezTo>
                    <a:pt x="7753" y="2273"/>
                    <a:pt x="7837" y="2290"/>
                    <a:pt x="7820" y="2407"/>
                  </a:cubicBezTo>
                  <a:cubicBezTo>
                    <a:pt x="7854" y="2407"/>
                    <a:pt x="7870" y="2390"/>
                    <a:pt x="7904" y="2390"/>
                  </a:cubicBezTo>
                  <a:cubicBezTo>
                    <a:pt x="7904" y="2340"/>
                    <a:pt x="7854" y="2323"/>
                    <a:pt x="7870" y="2257"/>
                  </a:cubicBezTo>
                  <a:cubicBezTo>
                    <a:pt x="7887" y="2223"/>
                    <a:pt x="7954" y="2223"/>
                    <a:pt x="7954" y="2173"/>
                  </a:cubicBezTo>
                  <a:close/>
                  <a:moveTo>
                    <a:pt x="7803" y="2190"/>
                  </a:moveTo>
                  <a:cubicBezTo>
                    <a:pt x="7787" y="2223"/>
                    <a:pt x="7803" y="2240"/>
                    <a:pt x="7803" y="2257"/>
                  </a:cubicBezTo>
                  <a:cubicBezTo>
                    <a:pt x="7837" y="2257"/>
                    <a:pt x="7837" y="2173"/>
                    <a:pt x="7803" y="2190"/>
                  </a:cubicBezTo>
                  <a:close/>
                  <a:moveTo>
                    <a:pt x="7703" y="3727"/>
                  </a:moveTo>
                  <a:cubicBezTo>
                    <a:pt x="7737" y="3744"/>
                    <a:pt x="7803" y="3744"/>
                    <a:pt x="7803" y="3677"/>
                  </a:cubicBezTo>
                  <a:cubicBezTo>
                    <a:pt x="7770" y="3660"/>
                    <a:pt x="7737" y="3660"/>
                    <a:pt x="7753" y="3643"/>
                  </a:cubicBezTo>
                  <a:cubicBezTo>
                    <a:pt x="7737" y="3593"/>
                    <a:pt x="7720" y="3710"/>
                    <a:pt x="7703" y="3727"/>
                  </a:cubicBezTo>
                  <a:close/>
                  <a:moveTo>
                    <a:pt x="7803" y="4947"/>
                  </a:moveTo>
                  <a:cubicBezTo>
                    <a:pt x="7770" y="4947"/>
                    <a:pt x="7787" y="5030"/>
                    <a:pt x="7820" y="5030"/>
                  </a:cubicBezTo>
                  <a:cubicBezTo>
                    <a:pt x="7820" y="5064"/>
                    <a:pt x="7770" y="5080"/>
                    <a:pt x="7837" y="5114"/>
                  </a:cubicBezTo>
                  <a:cubicBezTo>
                    <a:pt x="7854" y="5047"/>
                    <a:pt x="7887" y="5047"/>
                    <a:pt x="7904" y="4980"/>
                  </a:cubicBezTo>
                  <a:cubicBezTo>
                    <a:pt x="7887" y="4980"/>
                    <a:pt x="7887" y="4997"/>
                    <a:pt x="7854" y="4997"/>
                  </a:cubicBezTo>
                  <a:cubicBezTo>
                    <a:pt x="7854" y="4997"/>
                    <a:pt x="7837" y="4980"/>
                    <a:pt x="7837" y="4980"/>
                  </a:cubicBezTo>
                  <a:cubicBezTo>
                    <a:pt x="7854" y="4963"/>
                    <a:pt x="7887" y="4947"/>
                    <a:pt x="7854" y="4913"/>
                  </a:cubicBezTo>
                  <a:cubicBezTo>
                    <a:pt x="7854" y="4930"/>
                    <a:pt x="7820" y="5014"/>
                    <a:pt x="7803" y="4947"/>
                  </a:cubicBezTo>
                  <a:close/>
                  <a:moveTo>
                    <a:pt x="5030" y="5231"/>
                  </a:moveTo>
                  <a:cubicBezTo>
                    <a:pt x="4980" y="5264"/>
                    <a:pt x="5030" y="5298"/>
                    <a:pt x="5047" y="5331"/>
                  </a:cubicBezTo>
                  <a:cubicBezTo>
                    <a:pt x="5063" y="5314"/>
                    <a:pt x="5030" y="5264"/>
                    <a:pt x="5030" y="5231"/>
                  </a:cubicBezTo>
                  <a:close/>
                  <a:moveTo>
                    <a:pt x="2874" y="3660"/>
                  </a:moveTo>
                  <a:cubicBezTo>
                    <a:pt x="2908" y="3593"/>
                    <a:pt x="2858" y="3443"/>
                    <a:pt x="2808" y="3543"/>
                  </a:cubicBezTo>
                  <a:cubicBezTo>
                    <a:pt x="2791" y="3526"/>
                    <a:pt x="2791" y="3526"/>
                    <a:pt x="2774" y="3526"/>
                  </a:cubicBezTo>
                  <a:cubicBezTo>
                    <a:pt x="2757" y="3493"/>
                    <a:pt x="2808" y="3510"/>
                    <a:pt x="2808" y="3476"/>
                  </a:cubicBezTo>
                  <a:cubicBezTo>
                    <a:pt x="2724" y="3476"/>
                    <a:pt x="2724" y="3443"/>
                    <a:pt x="2657" y="3460"/>
                  </a:cubicBezTo>
                  <a:cubicBezTo>
                    <a:pt x="2657" y="3409"/>
                    <a:pt x="2691" y="3426"/>
                    <a:pt x="2691" y="3393"/>
                  </a:cubicBezTo>
                  <a:cubicBezTo>
                    <a:pt x="2674" y="3376"/>
                    <a:pt x="2657" y="3376"/>
                    <a:pt x="2640" y="3376"/>
                  </a:cubicBezTo>
                  <a:cubicBezTo>
                    <a:pt x="2691" y="3409"/>
                    <a:pt x="2607" y="3526"/>
                    <a:pt x="2640" y="3593"/>
                  </a:cubicBezTo>
                  <a:cubicBezTo>
                    <a:pt x="2624" y="3610"/>
                    <a:pt x="2607" y="3610"/>
                    <a:pt x="2590" y="3643"/>
                  </a:cubicBezTo>
                  <a:cubicBezTo>
                    <a:pt x="2624" y="3710"/>
                    <a:pt x="2657" y="3777"/>
                    <a:pt x="2691" y="3861"/>
                  </a:cubicBezTo>
                  <a:cubicBezTo>
                    <a:pt x="2741" y="3861"/>
                    <a:pt x="2707" y="3794"/>
                    <a:pt x="2757" y="3794"/>
                  </a:cubicBezTo>
                  <a:cubicBezTo>
                    <a:pt x="2741" y="3760"/>
                    <a:pt x="2707" y="3744"/>
                    <a:pt x="2707" y="3710"/>
                  </a:cubicBezTo>
                  <a:cubicBezTo>
                    <a:pt x="2707" y="3660"/>
                    <a:pt x="2741" y="3727"/>
                    <a:pt x="2757" y="3710"/>
                  </a:cubicBezTo>
                  <a:cubicBezTo>
                    <a:pt x="2741" y="3727"/>
                    <a:pt x="2741" y="3744"/>
                    <a:pt x="2741" y="3760"/>
                  </a:cubicBezTo>
                  <a:lnTo>
                    <a:pt x="2791" y="3760"/>
                  </a:lnTo>
                  <a:cubicBezTo>
                    <a:pt x="2808" y="3744"/>
                    <a:pt x="2757" y="3710"/>
                    <a:pt x="2791" y="3710"/>
                  </a:cubicBezTo>
                  <a:cubicBezTo>
                    <a:pt x="2774" y="3710"/>
                    <a:pt x="2741" y="3677"/>
                    <a:pt x="2724" y="3660"/>
                  </a:cubicBezTo>
                  <a:cubicBezTo>
                    <a:pt x="2757" y="3577"/>
                    <a:pt x="2808" y="3643"/>
                    <a:pt x="2874" y="3660"/>
                  </a:cubicBezTo>
                  <a:close/>
                  <a:moveTo>
                    <a:pt x="2724" y="2374"/>
                  </a:moveTo>
                  <a:cubicBezTo>
                    <a:pt x="2774" y="2290"/>
                    <a:pt x="2691" y="2357"/>
                    <a:pt x="2657" y="2357"/>
                  </a:cubicBezTo>
                  <a:cubicBezTo>
                    <a:pt x="2707" y="2407"/>
                    <a:pt x="2791" y="2457"/>
                    <a:pt x="2774" y="2524"/>
                  </a:cubicBezTo>
                  <a:cubicBezTo>
                    <a:pt x="2791" y="2491"/>
                    <a:pt x="2824" y="2491"/>
                    <a:pt x="2841" y="2440"/>
                  </a:cubicBezTo>
                  <a:cubicBezTo>
                    <a:pt x="2774" y="2457"/>
                    <a:pt x="2774" y="2374"/>
                    <a:pt x="2724" y="2374"/>
                  </a:cubicBezTo>
                  <a:close/>
                  <a:moveTo>
                    <a:pt x="1354" y="4546"/>
                  </a:moveTo>
                  <a:cubicBezTo>
                    <a:pt x="1337" y="4612"/>
                    <a:pt x="1337" y="4612"/>
                    <a:pt x="1354" y="4663"/>
                  </a:cubicBezTo>
                  <a:cubicBezTo>
                    <a:pt x="1371" y="4629"/>
                    <a:pt x="1404" y="4629"/>
                    <a:pt x="1404" y="4579"/>
                  </a:cubicBezTo>
                  <a:cubicBezTo>
                    <a:pt x="1387" y="4579"/>
                    <a:pt x="1387" y="4546"/>
                    <a:pt x="1354" y="4546"/>
                  </a:cubicBezTo>
                  <a:close/>
                  <a:moveTo>
                    <a:pt x="1304" y="5699"/>
                  </a:moveTo>
                  <a:cubicBezTo>
                    <a:pt x="1270" y="5665"/>
                    <a:pt x="1220" y="5699"/>
                    <a:pt x="1220" y="5632"/>
                  </a:cubicBezTo>
                  <a:cubicBezTo>
                    <a:pt x="1204" y="5648"/>
                    <a:pt x="1187" y="5648"/>
                    <a:pt x="1153" y="5648"/>
                  </a:cubicBezTo>
                  <a:cubicBezTo>
                    <a:pt x="1137" y="5699"/>
                    <a:pt x="1204" y="5732"/>
                    <a:pt x="1170" y="5749"/>
                  </a:cubicBezTo>
                  <a:cubicBezTo>
                    <a:pt x="1187" y="5765"/>
                    <a:pt x="1254" y="5732"/>
                    <a:pt x="1287" y="5765"/>
                  </a:cubicBezTo>
                  <a:cubicBezTo>
                    <a:pt x="1287" y="5732"/>
                    <a:pt x="1287" y="5699"/>
                    <a:pt x="1304" y="5699"/>
                  </a:cubicBezTo>
                  <a:close/>
                  <a:moveTo>
                    <a:pt x="2741" y="870"/>
                  </a:moveTo>
                  <a:cubicBezTo>
                    <a:pt x="2741" y="903"/>
                    <a:pt x="2774" y="920"/>
                    <a:pt x="2808" y="920"/>
                  </a:cubicBezTo>
                  <a:cubicBezTo>
                    <a:pt x="2808" y="870"/>
                    <a:pt x="2774" y="836"/>
                    <a:pt x="2741" y="870"/>
                  </a:cubicBezTo>
                  <a:close/>
                  <a:moveTo>
                    <a:pt x="2691" y="3242"/>
                  </a:moveTo>
                  <a:cubicBezTo>
                    <a:pt x="2691" y="3259"/>
                    <a:pt x="2674" y="3276"/>
                    <a:pt x="2657" y="3276"/>
                  </a:cubicBezTo>
                  <a:cubicBezTo>
                    <a:pt x="2691" y="3309"/>
                    <a:pt x="2657" y="3326"/>
                    <a:pt x="2657" y="3359"/>
                  </a:cubicBezTo>
                  <a:cubicBezTo>
                    <a:pt x="2707" y="3376"/>
                    <a:pt x="2707" y="3343"/>
                    <a:pt x="2724" y="3326"/>
                  </a:cubicBezTo>
                  <a:cubicBezTo>
                    <a:pt x="2724" y="3276"/>
                    <a:pt x="2724" y="3242"/>
                    <a:pt x="2691" y="3242"/>
                  </a:cubicBezTo>
                  <a:close/>
                  <a:moveTo>
                    <a:pt x="7302" y="4780"/>
                  </a:moveTo>
                  <a:lnTo>
                    <a:pt x="7252" y="4780"/>
                  </a:lnTo>
                  <a:cubicBezTo>
                    <a:pt x="7285" y="4813"/>
                    <a:pt x="7285" y="4830"/>
                    <a:pt x="7269" y="4880"/>
                  </a:cubicBezTo>
                  <a:cubicBezTo>
                    <a:pt x="7269" y="4880"/>
                    <a:pt x="7252" y="4880"/>
                    <a:pt x="7252" y="4863"/>
                  </a:cubicBezTo>
                  <a:cubicBezTo>
                    <a:pt x="7219" y="5047"/>
                    <a:pt x="7386" y="5014"/>
                    <a:pt x="7302" y="4780"/>
                  </a:cubicBezTo>
                  <a:close/>
                  <a:moveTo>
                    <a:pt x="7269" y="5281"/>
                  </a:moveTo>
                  <a:cubicBezTo>
                    <a:pt x="7252" y="5247"/>
                    <a:pt x="7219" y="5247"/>
                    <a:pt x="7219" y="5298"/>
                  </a:cubicBezTo>
                  <a:cubicBezTo>
                    <a:pt x="7235" y="5298"/>
                    <a:pt x="7252" y="5298"/>
                    <a:pt x="7252" y="5331"/>
                  </a:cubicBezTo>
                  <a:cubicBezTo>
                    <a:pt x="7285" y="5331"/>
                    <a:pt x="7302" y="5264"/>
                    <a:pt x="7285" y="5247"/>
                  </a:cubicBezTo>
                  <a:cubicBezTo>
                    <a:pt x="7269" y="5247"/>
                    <a:pt x="7269" y="5264"/>
                    <a:pt x="7269" y="5281"/>
                  </a:cubicBezTo>
                  <a:close/>
                  <a:moveTo>
                    <a:pt x="7519" y="5281"/>
                  </a:moveTo>
                  <a:cubicBezTo>
                    <a:pt x="7519" y="5247"/>
                    <a:pt x="7453" y="5298"/>
                    <a:pt x="7469" y="5264"/>
                  </a:cubicBezTo>
                  <a:cubicBezTo>
                    <a:pt x="7453" y="5264"/>
                    <a:pt x="7453" y="5298"/>
                    <a:pt x="7453" y="5314"/>
                  </a:cubicBezTo>
                  <a:cubicBezTo>
                    <a:pt x="7503" y="5331"/>
                    <a:pt x="7486" y="5298"/>
                    <a:pt x="7519" y="5281"/>
                  </a:cubicBezTo>
                  <a:close/>
                  <a:moveTo>
                    <a:pt x="7402" y="5064"/>
                  </a:moveTo>
                  <a:cubicBezTo>
                    <a:pt x="7419" y="5080"/>
                    <a:pt x="7436" y="5097"/>
                    <a:pt x="7436" y="5080"/>
                  </a:cubicBezTo>
                  <a:cubicBezTo>
                    <a:pt x="7453" y="5080"/>
                    <a:pt x="7436" y="5114"/>
                    <a:pt x="7419" y="5114"/>
                  </a:cubicBezTo>
                  <a:cubicBezTo>
                    <a:pt x="7419" y="5147"/>
                    <a:pt x="7469" y="5130"/>
                    <a:pt x="7486" y="5130"/>
                  </a:cubicBezTo>
                  <a:cubicBezTo>
                    <a:pt x="7503" y="5097"/>
                    <a:pt x="7469" y="5014"/>
                    <a:pt x="7402" y="5064"/>
                  </a:cubicBezTo>
                  <a:close/>
                  <a:moveTo>
                    <a:pt x="7753" y="4780"/>
                  </a:moveTo>
                  <a:cubicBezTo>
                    <a:pt x="7770" y="4796"/>
                    <a:pt x="7770" y="4780"/>
                    <a:pt x="7770" y="4780"/>
                  </a:cubicBezTo>
                  <a:cubicBezTo>
                    <a:pt x="7803" y="4780"/>
                    <a:pt x="7803" y="4830"/>
                    <a:pt x="7854" y="4813"/>
                  </a:cubicBezTo>
                  <a:cubicBezTo>
                    <a:pt x="7870" y="4796"/>
                    <a:pt x="7870" y="4780"/>
                    <a:pt x="7870" y="4763"/>
                  </a:cubicBezTo>
                  <a:cubicBezTo>
                    <a:pt x="7904" y="4780"/>
                    <a:pt x="7904" y="4830"/>
                    <a:pt x="7954" y="4830"/>
                  </a:cubicBezTo>
                  <a:cubicBezTo>
                    <a:pt x="7937" y="4863"/>
                    <a:pt x="7954" y="4897"/>
                    <a:pt x="7971" y="4930"/>
                  </a:cubicBezTo>
                  <a:cubicBezTo>
                    <a:pt x="7987" y="4913"/>
                    <a:pt x="7937" y="4846"/>
                    <a:pt x="7987" y="4813"/>
                  </a:cubicBezTo>
                  <a:cubicBezTo>
                    <a:pt x="7971" y="4763"/>
                    <a:pt x="7954" y="4696"/>
                    <a:pt x="7904" y="4679"/>
                  </a:cubicBezTo>
                  <a:cubicBezTo>
                    <a:pt x="7904" y="4646"/>
                    <a:pt x="7920" y="4629"/>
                    <a:pt x="7937" y="4629"/>
                  </a:cubicBezTo>
                  <a:cubicBezTo>
                    <a:pt x="7937" y="4579"/>
                    <a:pt x="7904" y="4646"/>
                    <a:pt x="7887" y="4629"/>
                  </a:cubicBezTo>
                  <a:cubicBezTo>
                    <a:pt x="7904" y="4579"/>
                    <a:pt x="7904" y="4529"/>
                    <a:pt x="7937" y="4512"/>
                  </a:cubicBezTo>
                  <a:cubicBezTo>
                    <a:pt x="7937" y="4496"/>
                    <a:pt x="7870" y="4479"/>
                    <a:pt x="7887" y="4529"/>
                  </a:cubicBezTo>
                  <a:cubicBezTo>
                    <a:pt x="7854" y="4512"/>
                    <a:pt x="7837" y="4445"/>
                    <a:pt x="7870" y="4429"/>
                  </a:cubicBezTo>
                  <a:cubicBezTo>
                    <a:pt x="7837" y="4395"/>
                    <a:pt x="7837" y="4462"/>
                    <a:pt x="7787" y="4429"/>
                  </a:cubicBezTo>
                  <a:cubicBezTo>
                    <a:pt x="7803" y="4445"/>
                    <a:pt x="7770" y="4546"/>
                    <a:pt x="7837" y="4546"/>
                  </a:cubicBezTo>
                  <a:cubicBezTo>
                    <a:pt x="7820" y="4579"/>
                    <a:pt x="7854" y="4629"/>
                    <a:pt x="7803" y="4629"/>
                  </a:cubicBezTo>
                  <a:cubicBezTo>
                    <a:pt x="7820" y="4663"/>
                    <a:pt x="7820" y="4663"/>
                    <a:pt x="7837" y="4679"/>
                  </a:cubicBezTo>
                  <a:cubicBezTo>
                    <a:pt x="7837" y="4696"/>
                    <a:pt x="7820" y="4696"/>
                    <a:pt x="7803" y="4696"/>
                  </a:cubicBezTo>
                  <a:cubicBezTo>
                    <a:pt x="7803" y="4746"/>
                    <a:pt x="7787" y="4763"/>
                    <a:pt x="7753" y="4780"/>
                  </a:cubicBezTo>
                  <a:close/>
                  <a:moveTo>
                    <a:pt x="7703" y="5281"/>
                  </a:moveTo>
                  <a:cubicBezTo>
                    <a:pt x="7737" y="5348"/>
                    <a:pt x="7770" y="5281"/>
                    <a:pt x="7803" y="5281"/>
                  </a:cubicBezTo>
                  <a:cubicBezTo>
                    <a:pt x="7820" y="5214"/>
                    <a:pt x="7787" y="5181"/>
                    <a:pt x="7837" y="5164"/>
                  </a:cubicBezTo>
                  <a:cubicBezTo>
                    <a:pt x="7820" y="5147"/>
                    <a:pt x="7820" y="5147"/>
                    <a:pt x="7820" y="5114"/>
                  </a:cubicBezTo>
                  <a:cubicBezTo>
                    <a:pt x="7803" y="5130"/>
                    <a:pt x="7787" y="5164"/>
                    <a:pt x="7803" y="5197"/>
                  </a:cubicBezTo>
                  <a:cubicBezTo>
                    <a:pt x="7770" y="5164"/>
                    <a:pt x="7720" y="5130"/>
                    <a:pt x="7670" y="5164"/>
                  </a:cubicBezTo>
                  <a:cubicBezTo>
                    <a:pt x="7703" y="5214"/>
                    <a:pt x="7686" y="5231"/>
                    <a:pt x="7670" y="5281"/>
                  </a:cubicBezTo>
                  <a:cubicBezTo>
                    <a:pt x="7720" y="5231"/>
                    <a:pt x="7737" y="5247"/>
                    <a:pt x="7770" y="5214"/>
                  </a:cubicBezTo>
                  <a:cubicBezTo>
                    <a:pt x="7787" y="5214"/>
                    <a:pt x="7787" y="5247"/>
                    <a:pt x="7803" y="5247"/>
                  </a:cubicBezTo>
                  <a:cubicBezTo>
                    <a:pt x="7787" y="5264"/>
                    <a:pt x="7770" y="5247"/>
                    <a:pt x="7720" y="5264"/>
                  </a:cubicBezTo>
                  <a:cubicBezTo>
                    <a:pt x="7720" y="5281"/>
                    <a:pt x="7720" y="5281"/>
                    <a:pt x="7703" y="5281"/>
                  </a:cubicBezTo>
                  <a:close/>
                  <a:moveTo>
                    <a:pt x="7570" y="5181"/>
                  </a:moveTo>
                  <a:cubicBezTo>
                    <a:pt x="7603" y="5197"/>
                    <a:pt x="7653" y="5147"/>
                    <a:pt x="7653" y="5181"/>
                  </a:cubicBezTo>
                  <a:cubicBezTo>
                    <a:pt x="7686" y="5130"/>
                    <a:pt x="7670" y="5014"/>
                    <a:pt x="7620" y="5014"/>
                  </a:cubicBezTo>
                  <a:cubicBezTo>
                    <a:pt x="7636" y="5014"/>
                    <a:pt x="7686" y="4880"/>
                    <a:pt x="7653" y="4947"/>
                  </a:cubicBezTo>
                  <a:cubicBezTo>
                    <a:pt x="7653" y="4963"/>
                    <a:pt x="7636" y="4947"/>
                    <a:pt x="7620" y="4947"/>
                  </a:cubicBezTo>
                  <a:cubicBezTo>
                    <a:pt x="7620" y="5014"/>
                    <a:pt x="7570" y="4997"/>
                    <a:pt x="7570" y="5064"/>
                  </a:cubicBezTo>
                  <a:cubicBezTo>
                    <a:pt x="7570" y="5064"/>
                    <a:pt x="7553" y="5047"/>
                    <a:pt x="7553" y="5030"/>
                  </a:cubicBezTo>
                  <a:cubicBezTo>
                    <a:pt x="7503" y="5097"/>
                    <a:pt x="7620" y="5097"/>
                    <a:pt x="7570" y="5181"/>
                  </a:cubicBezTo>
                  <a:close/>
                  <a:moveTo>
                    <a:pt x="6901" y="4880"/>
                  </a:moveTo>
                  <a:cubicBezTo>
                    <a:pt x="6868" y="4880"/>
                    <a:pt x="6851" y="4897"/>
                    <a:pt x="6834" y="4913"/>
                  </a:cubicBezTo>
                  <a:cubicBezTo>
                    <a:pt x="6868" y="4930"/>
                    <a:pt x="6884" y="4947"/>
                    <a:pt x="6901" y="4963"/>
                  </a:cubicBezTo>
                  <a:cubicBezTo>
                    <a:pt x="6918" y="4913"/>
                    <a:pt x="6918" y="4930"/>
                    <a:pt x="6901" y="4880"/>
                  </a:cubicBezTo>
                  <a:close/>
                  <a:moveTo>
                    <a:pt x="6951" y="4880"/>
                  </a:moveTo>
                  <a:cubicBezTo>
                    <a:pt x="6935" y="4930"/>
                    <a:pt x="6985" y="4897"/>
                    <a:pt x="6968" y="4947"/>
                  </a:cubicBezTo>
                  <a:cubicBezTo>
                    <a:pt x="6985" y="4947"/>
                    <a:pt x="6985" y="4897"/>
                    <a:pt x="7001" y="4897"/>
                  </a:cubicBezTo>
                  <a:cubicBezTo>
                    <a:pt x="7001" y="4880"/>
                    <a:pt x="6985" y="4880"/>
                    <a:pt x="6985" y="4863"/>
                  </a:cubicBezTo>
                  <a:cubicBezTo>
                    <a:pt x="6968" y="4863"/>
                    <a:pt x="6968" y="4897"/>
                    <a:pt x="6951" y="4880"/>
                  </a:cubicBezTo>
                  <a:close/>
                  <a:moveTo>
                    <a:pt x="8071" y="4379"/>
                  </a:moveTo>
                  <a:cubicBezTo>
                    <a:pt x="8071" y="4362"/>
                    <a:pt x="8054" y="4379"/>
                    <a:pt x="8037" y="4345"/>
                  </a:cubicBezTo>
                  <a:cubicBezTo>
                    <a:pt x="8037" y="4328"/>
                    <a:pt x="8071" y="4328"/>
                    <a:pt x="8071" y="4345"/>
                  </a:cubicBezTo>
                  <a:cubicBezTo>
                    <a:pt x="8104" y="4328"/>
                    <a:pt x="8054" y="4295"/>
                    <a:pt x="8054" y="4278"/>
                  </a:cubicBezTo>
                  <a:cubicBezTo>
                    <a:pt x="8004" y="4345"/>
                    <a:pt x="8004" y="4379"/>
                    <a:pt x="7971" y="4462"/>
                  </a:cubicBezTo>
                  <a:cubicBezTo>
                    <a:pt x="8004" y="4462"/>
                    <a:pt x="8004" y="4462"/>
                    <a:pt x="8021" y="4479"/>
                  </a:cubicBezTo>
                  <a:cubicBezTo>
                    <a:pt x="8054" y="4462"/>
                    <a:pt x="8054" y="4412"/>
                    <a:pt x="8071" y="4379"/>
                  </a:cubicBezTo>
                  <a:close/>
                  <a:moveTo>
                    <a:pt x="7352" y="5598"/>
                  </a:moveTo>
                  <a:cubicBezTo>
                    <a:pt x="7319" y="5648"/>
                    <a:pt x="7386" y="5665"/>
                    <a:pt x="7352" y="5682"/>
                  </a:cubicBezTo>
                  <a:cubicBezTo>
                    <a:pt x="7336" y="5699"/>
                    <a:pt x="7402" y="5682"/>
                    <a:pt x="7402" y="5648"/>
                  </a:cubicBezTo>
                  <a:cubicBezTo>
                    <a:pt x="7386" y="5615"/>
                    <a:pt x="7369" y="5598"/>
                    <a:pt x="7352" y="5598"/>
                  </a:cubicBezTo>
                  <a:close/>
                  <a:moveTo>
                    <a:pt x="6985" y="4479"/>
                  </a:moveTo>
                  <a:cubicBezTo>
                    <a:pt x="6985" y="4529"/>
                    <a:pt x="7018" y="4462"/>
                    <a:pt x="7052" y="4479"/>
                  </a:cubicBezTo>
                  <a:cubicBezTo>
                    <a:pt x="6951" y="4663"/>
                    <a:pt x="7118" y="4713"/>
                    <a:pt x="7235" y="4612"/>
                  </a:cubicBezTo>
                  <a:cubicBezTo>
                    <a:pt x="7235" y="4562"/>
                    <a:pt x="7185" y="4562"/>
                    <a:pt x="7185" y="4529"/>
                  </a:cubicBezTo>
                  <a:cubicBezTo>
                    <a:pt x="7235" y="4546"/>
                    <a:pt x="7235" y="4612"/>
                    <a:pt x="7285" y="4629"/>
                  </a:cubicBezTo>
                  <a:cubicBezTo>
                    <a:pt x="7235" y="4663"/>
                    <a:pt x="7202" y="4763"/>
                    <a:pt x="7118" y="4813"/>
                  </a:cubicBezTo>
                  <a:cubicBezTo>
                    <a:pt x="7118" y="4830"/>
                    <a:pt x="7135" y="4830"/>
                    <a:pt x="7135" y="4813"/>
                  </a:cubicBezTo>
                  <a:cubicBezTo>
                    <a:pt x="7152" y="4813"/>
                    <a:pt x="7152" y="4863"/>
                    <a:pt x="7169" y="4863"/>
                  </a:cubicBezTo>
                  <a:cubicBezTo>
                    <a:pt x="7202" y="4846"/>
                    <a:pt x="7202" y="4813"/>
                    <a:pt x="7185" y="4796"/>
                  </a:cubicBezTo>
                  <a:cubicBezTo>
                    <a:pt x="7202" y="4796"/>
                    <a:pt x="7235" y="4796"/>
                    <a:pt x="7235" y="4830"/>
                  </a:cubicBezTo>
                  <a:cubicBezTo>
                    <a:pt x="7269" y="4813"/>
                    <a:pt x="7202" y="4780"/>
                    <a:pt x="7219" y="4729"/>
                  </a:cubicBezTo>
                  <a:cubicBezTo>
                    <a:pt x="7252" y="4729"/>
                    <a:pt x="7285" y="4713"/>
                    <a:pt x="7269" y="4763"/>
                  </a:cubicBezTo>
                  <a:cubicBezTo>
                    <a:pt x="7285" y="4713"/>
                    <a:pt x="7319" y="4713"/>
                    <a:pt x="7336" y="4663"/>
                  </a:cubicBezTo>
                  <a:cubicBezTo>
                    <a:pt x="7369" y="4663"/>
                    <a:pt x="7369" y="4696"/>
                    <a:pt x="7336" y="4713"/>
                  </a:cubicBezTo>
                  <a:cubicBezTo>
                    <a:pt x="7352" y="4729"/>
                    <a:pt x="7402" y="4679"/>
                    <a:pt x="7402" y="4646"/>
                  </a:cubicBezTo>
                  <a:cubicBezTo>
                    <a:pt x="7436" y="4646"/>
                    <a:pt x="7436" y="4679"/>
                    <a:pt x="7453" y="4646"/>
                  </a:cubicBezTo>
                  <a:cubicBezTo>
                    <a:pt x="7469" y="4713"/>
                    <a:pt x="7620" y="4713"/>
                    <a:pt x="7536" y="4830"/>
                  </a:cubicBezTo>
                  <a:cubicBezTo>
                    <a:pt x="7536" y="4846"/>
                    <a:pt x="7486" y="4830"/>
                    <a:pt x="7519" y="4880"/>
                  </a:cubicBezTo>
                  <a:cubicBezTo>
                    <a:pt x="7469" y="4796"/>
                    <a:pt x="7419" y="4963"/>
                    <a:pt x="7402" y="4863"/>
                  </a:cubicBezTo>
                  <a:cubicBezTo>
                    <a:pt x="7352" y="4897"/>
                    <a:pt x="7402" y="4930"/>
                    <a:pt x="7419" y="4963"/>
                  </a:cubicBezTo>
                  <a:cubicBezTo>
                    <a:pt x="7436" y="4913"/>
                    <a:pt x="7469" y="4963"/>
                    <a:pt x="7486" y="4930"/>
                  </a:cubicBezTo>
                  <a:cubicBezTo>
                    <a:pt x="7469" y="4947"/>
                    <a:pt x="7503" y="4980"/>
                    <a:pt x="7536" y="4980"/>
                  </a:cubicBezTo>
                  <a:cubicBezTo>
                    <a:pt x="7519" y="4997"/>
                    <a:pt x="7519" y="5014"/>
                    <a:pt x="7503" y="5030"/>
                  </a:cubicBezTo>
                  <a:cubicBezTo>
                    <a:pt x="7553" y="5064"/>
                    <a:pt x="7519" y="4947"/>
                    <a:pt x="7570" y="4997"/>
                  </a:cubicBezTo>
                  <a:cubicBezTo>
                    <a:pt x="7586" y="4980"/>
                    <a:pt x="7570" y="4930"/>
                    <a:pt x="7603" y="4947"/>
                  </a:cubicBezTo>
                  <a:cubicBezTo>
                    <a:pt x="7603" y="4913"/>
                    <a:pt x="7570" y="4897"/>
                    <a:pt x="7620" y="4897"/>
                  </a:cubicBezTo>
                  <a:cubicBezTo>
                    <a:pt x="7570" y="4863"/>
                    <a:pt x="7620" y="4846"/>
                    <a:pt x="7620" y="4796"/>
                  </a:cubicBezTo>
                  <a:cubicBezTo>
                    <a:pt x="7703" y="4846"/>
                    <a:pt x="7720" y="4679"/>
                    <a:pt x="7753" y="4746"/>
                  </a:cubicBezTo>
                  <a:cubicBezTo>
                    <a:pt x="7770" y="4746"/>
                    <a:pt x="7753" y="4679"/>
                    <a:pt x="7720" y="4696"/>
                  </a:cubicBezTo>
                  <a:cubicBezTo>
                    <a:pt x="7787" y="4546"/>
                    <a:pt x="7670" y="4713"/>
                    <a:pt x="7686" y="4763"/>
                  </a:cubicBezTo>
                  <a:cubicBezTo>
                    <a:pt x="7653" y="4729"/>
                    <a:pt x="7670" y="4696"/>
                    <a:pt x="7653" y="4629"/>
                  </a:cubicBezTo>
                  <a:cubicBezTo>
                    <a:pt x="7586" y="4679"/>
                    <a:pt x="7586" y="4612"/>
                    <a:pt x="7519" y="4612"/>
                  </a:cubicBezTo>
                  <a:cubicBezTo>
                    <a:pt x="7519" y="4546"/>
                    <a:pt x="7503" y="4512"/>
                    <a:pt x="7503" y="4445"/>
                  </a:cubicBezTo>
                  <a:cubicBezTo>
                    <a:pt x="7453" y="4429"/>
                    <a:pt x="7436" y="4529"/>
                    <a:pt x="7402" y="4496"/>
                  </a:cubicBezTo>
                  <a:cubicBezTo>
                    <a:pt x="7369" y="4512"/>
                    <a:pt x="7419" y="4512"/>
                    <a:pt x="7419" y="4546"/>
                  </a:cubicBezTo>
                  <a:cubicBezTo>
                    <a:pt x="7402" y="4529"/>
                    <a:pt x="7285" y="4596"/>
                    <a:pt x="7252" y="4546"/>
                  </a:cubicBezTo>
                  <a:cubicBezTo>
                    <a:pt x="7252" y="4529"/>
                    <a:pt x="7269" y="4529"/>
                    <a:pt x="7285" y="4529"/>
                  </a:cubicBezTo>
                  <a:cubicBezTo>
                    <a:pt x="7269" y="4546"/>
                    <a:pt x="7269" y="4546"/>
                    <a:pt x="7302" y="4546"/>
                  </a:cubicBezTo>
                  <a:cubicBezTo>
                    <a:pt x="7319" y="4496"/>
                    <a:pt x="7235" y="4496"/>
                    <a:pt x="7269" y="4462"/>
                  </a:cubicBezTo>
                  <a:cubicBezTo>
                    <a:pt x="7252" y="4429"/>
                    <a:pt x="7219" y="4462"/>
                    <a:pt x="7219" y="4462"/>
                  </a:cubicBezTo>
                  <a:cubicBezTo>
                    <a:pt x="7152" y="4445"/>
                    <a:pt x="7252" y="4362"/>
                    <a:pt x="7185" y="4362"/>
                  </a:cubicBezTo>
                  <a:cubicBezTo>
                    <a:pt x="7202" y="4328"/>
                    <a:pt x="7235" y="4328"/>
                    <a:pt x="7252" y="4312"/>
                  </a:cubicBezTo>
                  <a:cubicBezTo>
                    <a:pt x="7269" y="4328"/>
                    <a:pt x="7269" y="4362"/>
                    <a:pt x="7302" y="4345"/>
                  </a:cubicBezTo>
                  <a:cubicBezTo>
                    <a:pt x="7319" y="4312"/>
                    <a:pt x="7302" y="4312"/>
                    <a:pt x="7302" y="4295"/>
                  </a:cubicBezTo>
                  <a:cubicBezTo>
                    <a:pt x="7302" y="4278"/>
                    <a:pt x="7302" y="4278"/>
                    <a:pt x="7302" y="4262"/>
                  </a:cubicBezTo>
                  <a:cubicBezTo>
                    <a:pt x="7319" y="4295"/>
                    <a:pt x="7336" y="4312"/>
                    <a:pt x="7319" y="4395"/>
                  </a:cubicBezTo>
                  <a:cubicBezTo>
                    <a:pt x="7336" y="4395"/>
                    <a:pt x="7369" y="4395"/>
                    <a:pt x="7352" y="4429"/>
                  </a:cubicBezTo>
                  <a:cubicBezTo>
                    <a:pt x="7386" y="4412"/>
                    <a:pt x="7386" y="4412"/>
                    <a:pt x="7436" y="4412"/>
                  </a:cubicBezTo>
                  <a:cubicBezTo>
                    <a:pt x="7419" y="4379"/>
                    <a:pt x="7469" y="4362"/>
                    <a:pt x="7402" y="4362"/>
                  </a:cubicBezTo>
                  <a:cubicBezTo>
                    <a:pt x="7402" y="4328"/>
                    <a:pt x="7436" y="4345"/>
                    <a:pt x="7436" y="4312"/>
                  </a:cubicBezTo>
                  <a:cubicBezTo>
                    <a:pt x="7419" y="4312"/>
                    <a:pt x="7419" y="4312"/>
                    <a:pt x="7402" y="4312"/>
                  </a:cubicBezTo>
                  <a:cubicBezTo>
                    <a:pt x="7402" y="4228"/>
                    <a:pt x="7469" y="4161"/>
                    <a:pt x="7536" y="4161"/>
                  </a:cubicBezTo>
                  <a:cubicBezTo>
                    <a:pt x="7519" y="4078"/>
                    <a:pt x="7503" y="4061"/>
                    <a:pt x="7453" y="4011"/>
                  </a:cubicBezTo>
                  <a:cubicBezTo>
                    <a:pt x="7453" y="4011"/>
                    <a:pt x="7469" y="4011"/>
                    <a:pt x="7469" y="4011"/>
                  </a:cubicBezTo>
                  <a:cubicBezTo>
                    <a:pt x="7453" y="3894"/>
                    <a:pt x="7302" y="4011"/>
                    <a:pt x="7269" y="3911"/>
                  </a:cubicBezTo>
                  <a:cubicBezTo>
                    <a:pt x="7252" y="3927"/>
                    <a:pt x="7185" y="3978"/>
                    <a:pt x="7185" y="3927"/>
                  </a:cubicBezTo>
                  <a:cubicBezTo>
                    <a:pt x="7152" y="3978"/>
                    <a:pt x="7152" y="3961"/>
                    <a:pt x="7102" y="3978"/>
                  </a:cubicBezTo>
                  <a:cubicBezTo>
                    <a:pt x="7085" y="4044"/>
                    <a:pt x="7118" y="4044"/>
                    <a:pt x="7118" y="4111"/>
                  </a:cubicBezTo>
                  <a:cubicBezTo>
                    <a:pt x="7135" y="4111"/>
                    <a:pt x="7118" y="4061"/>
                    <a:pt x="7135" y="4061"/>
                  </a:cubicBezTo>
                  <a:cubicBezTo>
                    <a:pt x="7185" y="4061"/>
                    <a:pt x="7152" y="4145"/>
                    <a:pt x="7202" y="4095"/>
                  </a:cubicBezTo>
                  <a:cubicBezTo>
                    <a:pt x="7185" y="4145"/>
                    <a:pt x="7235" y="4178"/>
                    <a:pt x="7185" y="4228"/>
                  </a:cubicBezTo>
                  <a:cubicBezTo>
                    <a:pt x="7219" y="4211"/>
                    <a:pt x="7252" y="4211"/>
                    <a:pt x="7252" y="4245"/>
                  </a:cubicBezTo>
                  <a:cubicBezTo>
                    <a:pt x="7252" y="4312"/>
                    <a:pt x="7169" y="4295"/>
                    <a:pt x="7202" y="4328"/>
                  </a:cubicBezTo>
                  <a:cubicBezTo>
                    <a:pt x="7169" y="4328"/>
                    <a:pt x="7152" y="4328"/>
                    <a:pt x="7152" y="4312"/>
                  </a:cubicBezTo>
                  <a:cubicBezTo>
                    <a:pt x="7135" y="4328"/>
                    <a:pt x="7118" y="4345"/>
                    <a:pt x="7085" y="4362"/>
                  </a:cubicBezTo>
                  <a:cubicBezTo>
                    <a:pt x="7085" y="4379"/>
                    <a:pt x="7102" y="4362"/>
                    <a:pt x="7102" y="4379"/>
                  </a:cubicBezTo>
                  <a:cubicBezTo>
                    <a:pt x="7102" y="4412"/>
                    <a:pt x="7052" y="4379"/>
                    <a:pt x="7052" y="4429"/>
                  </a:cubicBezTo>
                  <a:cubicBezTo>
                    <a:pt x="7035" y="4395"/>
                    <a:pt x="7052" y="4395"/>
                    <a:pt x="7018" y="4379"/>
                  </a:cubicBezTo>
                  <a:cubicBezTo>
                    <a:pt x="6968" y="4362"/>
                    <a:pt x="7018" y="4479"/>
                    <a:pt x="6985" y="4479"/>
                  </a:cubicBezTo>
                  <a:close/>
                  <a:moveTo>
                    <a:pt x="7453" y="4011"/>
                  </a:moveTo>
                  <a:cubicBezTo>
                    <a:pt x="7436" y="3994"/>
                    <a:pt x="7436" y="3961"/>
                    <a:pt x="7436" y="3994"/>
                  </a:cubicBezTo>
                  <a:cubicBezTo>
                    <a:pt x="7436" y="4011"/>
                    <a:pt x="7453" y="4011"/>
                    <a:pt x="7453" y="4011"/>
                  </a:cubicBezTo>
                  <a:close/>
                  <a:moveTo>
                    <a:pt x="7152" y="4512"/>
                  </a:moveTo>
                  <a:cubicBezTo>
                    <a:pt x="7185" y="4496"/>
                    <a:pt x="7118" y="4462"/>
                    <a:pt x="7135" y="4445"/>
                  </a:cubicBezTo>
                  <a:cubicBezTo>
                    <a:pt x="7118" y="4462"/>
                    <a:pt x="7118" y="4479"/>
                    <a:pt x="7102" y="4512"/>
                  </a:cubicBezTo>
                  <a:cubicBezTo>
                    <a:pt x="7118" y="4529"/>
                    <a:pt x="7152" y="4462"/>
                    <a:pt x="7152" y="4512"/>
                  </a:cubicBezTo>
                  <a:close/>
                  <a:moveTo>
                    <a:pt x="7219" y="5364"/>
                  </a:moveTo>
                  <a:cubicBezTo>
                    <a:pt x="7219" y="5431"/>
                    <a:pt x="7219" y="5615"/>
                    <a:pt x="7336" y="5531"/>
                  </a:cubicBezTo>
                  <a:cubicBezTo>
                    <a:pt x="7336" y="5498"/>
                    <a:pt x="7302" y="5498"/>
                    <a:pt x="7302" y="5448"/>
                  </a:cubicBezTo>
                  <a:cubicBezTo>
                    <a:pt x="7319" y="5431"/>
                    <a:pt x="7352" y="5415"/>
                    <a:pt x="7352" y="5364"/>
                  </a:cubicBezTo>
                  <a:cubicBezTo>
                    <a:pt x="7336" y="5331"/>
                    <a:pt x="7252" y="5348"/>
                    <a:pt x="7219" y="5364"/>
                  </a:cubicBezTo>
                  <a:close/>
                  <a:moveTo>
                    <a:pt x="7336" y="2039"/>
                  </a:moveTo>
                  <a:cubicBezTo>
                    <a:pt x="7302" y="2090"/>
                    <a:pt x="7336" y="2156"/>
                    <a:pt x="7319" y="2206"/>
                  </a:cubicBezTo>
                  <a:cubicBezTo>
                    <a:pt x="7336" y="2223"/>
                    <a:pt x="7369" y="2223"/>
                    <a:pt x="7386" y="2206"/>
                  </a:cubicBezTo>
                  <a:cubicBezTo>
                    <a:pt x="7386" y="2240"/>
                    <a:pt x="7352" y="2240"/>
                    <a:pt x="7352" y="2257"/>
                  </a:cubicBezTo>
                  <a:cubicBezTo>
                    <a:pt x="7369" y="2273"/>
                    <a:pt x="7402" y="2273"/>
                    <a:pt x="7436" y="2290"/>
                  </a:cubicBezTo>
                  <a:cubicBezTo>
                    <a:pt x="7419" y="2273"/>
                    <a:pt x="7436" y="2273"/>
                    <a:pt x="7453" y="2273"/>
                  </a:cubicBezTo>
                  <a:cubicBezTo>
                    <a:pt x="7402" y="2240"/>
                    <a:pt x="7436" y="2223"/>
                    <a:pt x="7453" y="2190"/>
                  </a:cubicBezTo>
                  <a:cubicBezTo>
                    <a:pt x="7419" y="2173"/>
                    <a:pt x="7419" y="2206"/>
                    <a:pt x="7402" y="2190"/>
                  </a:cubicBezTo>
                  <a:cubicBezTo>
                    <a:pt x="7386" y="2156"/>
                    <a:pt x="7419" y="2173"/>
                    <a:pt x="7402" y="2123"/>
                  </a:cubicBezTo>
                  <a:cubicBezTo>
                    <a:pt x="7402" y="2123"/>
                    <a:pt x="7352" y="2106"/>
                    <a:pt x="7386" y="2106"/>
                  </a:cubicBezTo>
                  <a:cubicBezTo>
                    <a:pt x="7369" y="2073"/>
                    <a:pt x="7319" y="2090"/>
                    <a:pt x="7336" y="2039"/>
                  </a:cubicBezTo>
                  <a:close/>
                  <a:moveTo>
                    <a:pt x="7319" y="2273"/>
                  </a:moveTo>
                  <a:cubicBezTo>
                    <a:pt x="7252" y="2290"/>
                    <a:pt x="7369" y="2357"/>
                    <a:pt x="7302" y="2357"/>
                  </a:cubicBezTo>
                  <a:cubicBezTo>
                    <a:pt x="7302" y="2390"/>
                    <a:pt x="7352" y="2374"/>
                    <a:pt x="7352" y="2357"/>
                  </a:cubicBezTo>
                  <a:cubicBezTo>
                    <a:pt x="7336" y="2340"/>
                    <a:pt x="7336" y="2323"/>
                    <a:pt x="7319" y="2273"/>
                  </a:cubicBezTo>
                  <a:close/>
                  <a:moveTo>
                    <a:pt x="7336" y="2591"/>
                  </a:moveTo>
                  <a:cubicBezTo>
                    <a:pt x="7285" y="2591"/>
                    <a:pt x="7319" y="2507"/>
                    <a:pt x="7269" y="2524"/>
                  </a:cubicBezTo>
                  <a:cubicBezTo>
                    <a:pt x="7269" y="2557"/>
                    <a:pt x="7269" y="2607"/>
                    <a:pt x="7302" y="2641"/>
                  </a:cubicBezTo>
                  <a:cubicBezTo>
                    <a:pt x="7302" y="2607"/>
                    <a:pt x="7369" y="2624"/>
                    <a:pt x="7352" y="2574"/>
                  </a:cubicBezTo>
                  <a:cubicBezTo>
                    <a:pt x="7336" y="2574"/>
                    <a:pt x="7336" y="2574"/>
                    <a:pt x="7336" y="2591"/>
                  </a:cubicBezTo>
                  <a:close/>
                  <a:moveTo>
                    <a:pt x="7402" y="1872"/>
                  </a:moveTo>
                  <a:cubicBezTo>
                    <a:pt x="7386" y="1922"/>
                    <a:pt x="7369" y="1922"/>
                    <a:pt x="7336" y="1939"/>
                  </a:cubicBezTo>
                  <a:cubicBezTo>
                    <a:pt x="7336" y="1956"/>
                    <a:pt x="7369" y="1956"/>
                    <a:pt x="7352" y="1989"/>
                  </a:cubicBezTo>
                  <a:cubicBezTo>
                    <a:pt x="7386" y="1973"/>
                    <a:pt x="7402" y="1956"/>
                    <a:pt x="7419" y="1922"/>
                  </a:cubicBezTo>
                  <a:cubicBezTo>
                    <a:pt x="7436" y="1956"/>
                    <a:pt x="7419" y="1956"/>
                    <a:pt x="7453" y="1956"/>
                  </a:cubicBezTo>
                  <a:cubicBezTo>
                    <a:pt x="7469" y="1956"/>
                    <a:pt x="7419" y="1889"/>
                    <a:pt x="7402" y="1872"/>
                  </a:cubicBezTo>
                  <a:close/>
                  <a:moveTo>
                    <a:pt x="7453" y="2457"/>
                  </a:moveTo>
                  <a:cubicBezTo>
                    <a:pt x="7402" y="2457"/>
                    <a:pt x="7436" y="2524"/>
                    <a:pt x="7386" y="2507"/>
                  </a:cubicBezTo>
                  <a:cubicBezTo>
                    <a:pt x="7369" y="2524"/>
                    <a:pt x="7436" y="2507"/>
                    <a:pt x="7453" y="2507"/>
                  </a:cubicBezTo>
                  <a:close/>
                  <a:moveTo>
                    <a:pt x="7737" y="1906"/>
                  </a:moveTo>
                  <a:cubicBezTo>
                    <a:pt x="7720" y="1922"/>
                    <a:pt x="7753" y="1973"/>
                    <a:pt x="7720" y="2006"/>
                  </a:cubicBezTo>
                  <a:cubicBezTo>
                    <a:pt x="7753" y="2006"/>
                    <a:pt x="7753" y="2006"/>
                    <a:pt x="7753" y="2023"/>
                  </a:cubicBezTo>
                  <a:cubicBezTo>
                    <a:pt x="7803" y="2039"/>
                    <a:pt x="7803" y="1989"/>
                    <a:pt x="7803" y="1956"/>
                  </a:cubicBezTo>
                  <a:cubicBezTo>
                    <a:pt x="7770" y="1956"/>
                    <a:pt x="7770" y="1922"/>
                    <a:pt x="7737" y="1906"/>
                  </a:cubicBezTo>
                  <a:close/>
                  <a:moveTo>
                    <a:pt x="7503" y="2574"/>
                  </a:moveTo>
                  <a:cubicBezTo>
                    <a:pt x="7553" y="2607"/>
                    <a:pt x="7636" y="2374"/>
                    <a:pt x="7503" y="2390"/>
                  </a:cubicBezTo>
                  <a:cubicBezTo>
                    <a:pt x="7519" y="2457"/>
                    <a:pt x="7469" y="2440"/>
                    <a:pt x="7469" y="2491"/>
                  </a:cubicBezTo>
                  <a:cubicBezTo>
                    <a:pt x="7503" y="2507"/>
                    <a:pt x="7536" y="2541"/>
                    <a:pt x="7503" y="2574"/>
                  </a:cubicBezTo>
                  <a:close/>
                  <a:moveTo>
                    <a:pt x="4629" y="3978"/>
                  </a:moveTo>
                  <a:cubicBezTo>
                    <a:pt x="4646" y="3978"/>
                    <a:pt x="4629" y="3944"/>
                    <a:pt x="4646" y="3927"/>
                  </a:cubicBezTo>
                  <a:cubicBezTo>
                    <a:pt x="4629" y="3944"/>
                    <a:pt x="4595" y="3927"/>
                    <a:pt x="4579" y="3961"/>
                  </a:cubicBezTo>
                  <a:cubicBezTo>
                    <a:pt x="4579" y="4011"/>
                    <a:pt x="4612" y="3944"/>
                    <a:pt x="4629" y="3978"/>
                  </a:cubicBezTo>
                  <a:close/>
                  <a:moveTo>
                    <a:pt x="5130" y="5398"/>
                  </a:moveTo>
                  <a:cubicBezTo>
                    <a:pt x="5130" y="5398"/>
                    <a:pt x="5130" y="5364"/>
                    <a:pt x="5097" y="5364"/>
                  </a:cubicBezTo>
                  <a:cubicBezTo>
                    <a:pt x="5113" y="5431"/>
                    <a:pt x="5130" y="5431"/>
                    <a:pt x="5113" y="5465"/>
                  </a:cubicBezTo>
                  <a:cubicBezTo>
                    <a:pt x="5147" y="5515"/>
                    <a:pt x="5130" y="5398"/>
                    <a:pt x="5147" y="5381"/>
                  </a:cubicBezTo>
                  <a:cubicBezTo>
                    <a:pt x="5130" y="5381"/>
                    <a:pt x="5130" y="5398"/>
                    <a:pt x="5130" y="5398"/>
                  </a:cubicBezTo>
                  <a:close/>
                  <a:moveTo>
                    <a:pt x="4712" y="6517"/>
                  </a:moveTo>
                  <a:cubicBezTo>
                    <a:pt x="4729" y="6501"/>
                    <a:pt x="4696" y="6467"/>
                    <a:pt x="4746" y="6450"/>
                  </a:cubicBezTo>
                  <a:cubicBezTo>
                    <a:pt x="4729" y="6384"/>
                    <a:pt x="4696" y="6434"/>
                    <a:pt x="4679" y="6417"/>
                  </a:cubicBezTo>
                  <a:cubicBezTo>
                    <a:pt x="4646" y="6434"/>
                    <a:pt x="4662" y="6534"/>
                    <a:pt x="4712" y="6517"/>
                  </a:cubicBezTo>
                  <a:close/>
                  <a:moveTo>
                    <a:pt x="6584" y="6384"/>
                  </a:moveTo>
                  <a:cubicBezTo>
                    <a:pt x="6567" y="6400"/>
                    <a:pt x="6534" y="6434"/>
                    <a:pt x="6534" y="6384"/>
                  </a:cubicBezTo>
                  <a:cubicBezTo>
                    <a:pt x="6567" y="6350"/>
                    <a:pt x="6534" y="6367"/>
                    <a:pt x="6517" y="6333"/>
                  </a:cubicBezTo>
                  <a:cubicBezTo>
                    <a:pt x="6517" y="6317"/>
                    <a:pt x="6534" y="6317"/>
                    <a:pt x="6550" y="6317"/>
                  </a:cubicBezTo>
                  <a:cubicBezTo>
                    <a:pt x="6550" y="6267"/>
                    <a:pt x="6534" y="6283"/>
                    <a:pt x="6534" y="6250"/>
                  </a:cubicBezTo>
                  <a:cubicBezTo>
                    <a:pt x="6517" y="6250"/>
                    <a:pt x="6517" y="6283"/>
                    <a:pt x="6534" y="6283"/>
                  </a:cubicBezTo>
                  <a:cubicBezTo>
                    <a:pt x="6467" y="6350"/>
                    <a:pt x="6517" y="6467"/>
                    <a:pt x="6600" y="6434"/>
                  </a:cubicBezTo>
                  <a:cubicBezTo>
                    <a:pt x="6600" y="6400"/>
                    <a:pt x="6584" y="6400"/>
                    <a:pt x="6584" y="6384"/>
                  </a:cubicBezTo>
                  <a:close/>
                  <a:moveTo>
                    <a:pt x="4595" y="6033"/>
                  </a:moveTo>
                  <a:cubicBezTo>
                    <a:pt x="4579" y="6033"/>
                    <a:pt x="4612" y="6066"/>
                    <a:pt x="4595" y="6083"/>
                  </a:cubicBezTo>
                  <a:cubicBezTo>
                    <a:pt x="4629" y="6100"/>
                    <a:pt x="4629" y="6083"/>
                    <a:pt x="4646" y="6083"/>
                  </a:cubicBezTo>
                  <a:cubicBezTo>
                    <a:pt x="4646" y="6066"/>
                    <a:pt x="4646" y="6049"/>
                    <a:pt x="4646" y="6033"/>
                  </a:cubicBezTo>
                  <a:cubicBezTo>
                    <a:pt x="4612" y="6033"/>
                    <a:pt x="4612" y="6066"/>
                    <a:pt x="4595" y="6033"/>
                  </a:cubicBezTo>
                  <a:close/>
                  <a:moveTo>
                    <a:pt x="4378" y="8272"/>
                  </a:moveTo>
                  <a:cubicBezTo>
                    <a:pt x="4395" y="8238"/>
                    <a:pt x="4462" y="8288"/>
                    <a:pt x="4412" y="8288"/>
                  </a:cubicBezTo>
                  <a:cubicBezTo>
                    <a:pt x="4412" y="8322"/>
                    <a:pt x="4445" y="8255"/>
                    <a:pt x="4462" y="8288"/>
                  </a:cubicBezTo>
                  <a:cubicBezTo>
                    <a:pt x="4462" y="8272"/>
                    <a:pt x="4412" y="8255"/>
                    <a:pt x="4462" y="8238"/>
                  </a:cubicBezTo>
                  <a:cubicBezTo>
                    <a:pt x="4412" y="8238"/>
                    <a:pt x="4478" y="8222"/>
                    <a:pt x="4462" y="8155"/>
                  </a:cubicBezTo>
                  <a:cubicBezTo>
                    <a:pt x="4445" y="8155"/>
                    <a:pt x="4445" y="8171"/>
                    <a:pt x="4445" y="8205"/>
                  </a:cubicBezTo>
                  <a:cubicBezTo>
                    <a:pt x="4428" y="8238"/>
                    <a:pt x="4395" y="8222"/>
                    <a:pt x="4378" y="8205"/>
                  </a:cubicBezTo>
                  <a:cubicBezTo>
                    <a:pt x="4361" y="8238"/>
                    <a:pt x="4378" y="8238"/>
                    <a:pt x="4378" y="8272"/>
                  </a:cubicBezTo>
                  <a:close/>
                  <a:moveTo>
                    <a:pt x="4679" y="3660"/>
                  </a:moveTo>
                  <a:cubicBezTo>
                    <a:pt x="4646" y="3660"/>
                    <a:pt x="4662" y="3710"/>
                    <a:pt x="4629" y="3710"/>
                  </a:cubicBezTo>
                  <a:cubicBezTo>
                    <a:pt x="4662" y="3710"/>
                    <a:pt x="4662" y="3744"/>
                    <a:pt x="4696" y="3760"/>
                  </a:cubicBezTo>
                  <a:cubicBezTo>
                    <a:pt x="4696" y="3744"/>
                    <a:pt x="4696" y="3744"/>
                    <a:pt x="4712" y="3727"/>
                  </a:cubicBezTo>
                  <a:cubicBezTo>
                    <a:pt x="4679" y="3727"/>
                    <a:pt x="4696" y="3677"/>
                    <a:pt x="4679" y="3660"/>
                  </a:cubicBezTo>
                  <a:close/>
                  <a:moveTo>
                    <a:pt x="5347" y="7470"/>
                  </a:moveTo>
                  <a:lnTo>
                    <a:pt x="5347" y="7403"/>
                  </a:lnTo>
                  <a:cubicBezTo>
                    <a:pt x="5314" y="7403"/>
                    <a:pt x="5331" y="7436"/>
                    <a:pt x="5314" y="7436"/>
                  </a:cubicBezTo>
                  <a:cubicBezTo>
                    <a:pt x="5314" y="7453"/>
                    <a:pt x="5331" y="7470"/>
                    <a:pt x="5347" y="7470"/>
                  </a:cubicBezTo>
                  <a:close/>
                  <a:moveTo>
                    <a:pt x="5514" y="7737"/>
                  </a:moveTo>
                  <a:cubicBezTo>
                    <a:pt x="5498" y="7704"/>
                    <a:pt x="5464" y="7770"/>
                    <a:pt x="5481" y="7804"/>
                  </a:cubicBezTo>
                  <a:lnTo>
                    <a:pt x="5514" y="7804"/>
                  </a:lnTo>
                  <a:cubicBezTo>
                    <a:pt x="5514" y="7804"/>
                    <a:pt x="5514" y="7804"/>
                    <a:pt x="5498" y="7804"/>
                  </a:cubicBezTo>
                  <a:cubicBezTo>
                    <a:pt x="5548" y="7854"/>
                    <a:pt x="5498" y="7737"/>
                    <a:pt x="5514" y="7737"/>
                  </a:cubicBezTo>
                  <a:close/>
                  <a:moveTo>
                    <a:pt x="5615" y="6584"/>
                  </a:moveTo>
                  <a:cubicBezTo>
                    <a:pt x="5648" y="6584"/>
                    <a:pt x="5631" y="6618"/>
                    <a:pt x="5665" y="6601"/>
                  </a:cubicBezTo>
                  <a:cubicBezTo>
                    <a:pt x="5665" y="6618"/>
                    <a:pt x="5665" y="6634"/>
                    <a:pt x="5665" y="6651"/>
                  </a:cubicBezTo>
                  <a:cubicBezTo>
                    <a:pt x="5681" y="6651"/>
                    <a:pt x="5698" y="6668"/>
                    <a:pt x="5715" y="6684"/>
                  </a:cubicBezTo>
                  <a:cubicBezTo>
                    <a:pt x="5732" y="6684"/>
                    <a:pt x="5715" y="6634"/>
                    <a:pt x="5748" y="6651"/>
                  </a:cubicBezTo>
                  <a:cubicBezTo>
                    <a:pt x="5748" y="6567"/>
                    <a:pt x="5782" y="6551"/>
                    <a:pt x="5798" y="6534"/>
                  </a:cubicBezTo>
                  <a:cubicBezTo>
                    <a:pt x="5748" y="6467"/>
                    <a:pt x="5815" y="6350"/>
                    <a:pt x="5782" y="6283"/>
                  </a:cubicBezTo>
                  <a:cubicBezTo>
                    <a:pt x="5748" y="6283"/>
                    <a:pt x="5782" y="6350"/>
                    <a:pt x="5748" y="6333"/>
                  </a:cubicBezTo>
                  <a:cubicBezTo>
                    <a:pt x="5748" y="6450"/>
                    <a:pt x="5665" y="6501"/>
                    <a:pt x="5665" y="6584"/>
                  </a:cubicBezTo>
                  <a:cubicBezTo>
                    <a:pt x="5631" y="6567"/>
                    <a:pt x="5631" y="6551"/>
                    <a:pt x="5581" y="6551"/>
                  </a:cubicBezTo>
                  <a:cubicBezTo>
                    <a:pt x="5581" y="6584"/>
                    <a:pt x="5581" y="6567"/>
                    <a:pt x="5581" y="6618"/>
                  </a:cubicBezTo>
                  <a:cubicBezTo>
                    <a:pt x="5598" y="6618"/>
                    <a:pt x="5615" y="6601"/>
                    <a:pt x="5615" y="6584"/>
                  </a:cubicBezTo>
                  <a:close/>
                  <a:moveTo>
                    <a:pt x="5932" y="6484"/>
                  </a:moveTo>
                  <a:cubicBezTo>
                    <a:pt x="5915" y="6501"/>
                    <a:pt x="5915" y="6534"/>
                    <a:pt x="5882" y="6551"/>
                  </a:cubicBezTo>
                  <a:cubicBezTo>
                    <a:pt x="5899" y="6567"/>
                    <a:pt x="5915" y="6601"/>
                    <a:pt x="5915" y="6651"/>
                  </a:cubicBezTo>
                  <a:cubicBezTo>
                    <a:pt x="5932" y="6651"/>
                    <a:pt x="5932" y="6634"/>
                    <a:pt x="5932" y="6634"/>
                  </a:cubicBezTo>
                  <a:cubicBezTo>
                    <a:pt x="5932" y="6634"/>
                    <a:pt x="5932" y="6651"/>
                    <a:pt x="5932" y="6668"/>
                  </a:cubicBezTo>
                  <a:cubicBezTo>
                    <a:pt x="5949" y="6668"/>
                    <a:pt x="5949" y="6651"/>
                    <a:pt x="5949" y="6651"/>
                  </a:cubicBezTo>
                  <a:cubicBezTo>
                    <a:pt x="5982" y="6567"/>
                    <a:pt x="5999" y="6618"/>
                    <a:pt x="5999" y="6501"/>
                  </a:cubicBezTo>
                  <a:cubicBezTo>
                    <a:pt x="5982" y="6517"/>
                    <a:pt x="5966" y="6501"/>
                    <a:pt x="5966" y="6484"/>
                  </a:cubicBezTo>
                  <a:cubicBezTo>
                    <a:pt x="5949" y="6484"/>
                    <a:pt x="5932" y="6501"/>
                    <a:pt x="5932" y="6484"/>
                  </a:cubicBezTo>
                  <a:close/>
                  <a:moveTo>
                    <a:pt x="1538" y="4546"/>
                  </a:moveTo>
                  <a:cubicBezTo>
                    <a:pt x="1538" y="4579"/>
                    <a:pt x="1554" y="4579"/>
                    <a:pt x="1571" y="4579"/>
                  </a:cubicBezTo>
                  <a:cubicBezTo>
                    <a:pt x="1571" y="4596"/>
                    <a:pt x="1538" y="4579"/>
                    <a:pt x="1538" y="4612"/>
                  </a:cubicBezTo>
                  <a:cubicBezTo>
                    <a:pt x="1521" y="4562"/>
                    <a:pt x="1504" y="4529"/>
                    <a:pt x="1471" y="4512"/>
                  </a:cubicBezTo>
                  <a:cubicBezTo>
                    <a:pt x="1437" y="4512"/>
                    <a:pt x="1437" y="4562"/>
                    <a:pt x="1454" y="4579"/>
                  </a:cubicBezTo>
                  <a:cubicBezTo>
                    <a:pt x="1504" y="4546"/>
                    <a:pt x="1504" y="4596"/>
                    <a:pt x="1521" y="4629"/>
                  </a:cubicBezTo>
                  <a:cubicBezTo>
                    <a:pt x="1554" y="4629"/>
                    <a:pt x="1571" y="4596"/>
                    <a:pt x="1588" y="4596"/>
                  </a:cubicBezTo>
                  <a:cubicBezTo>
                    <a:pt x="1571" y="4579"/>
                    <a:pt x="1588" y="4546"/>
                    <a:pt x="1538" y="4546"/>
                  </a:cubicBezTo>
                  <a:close/>
                  <a:moveTo>
                    <a:pt x="7302" y="2808"/>
                  </a:moveTo>
                  <a:cubicBezTo>
                    <a:pt x="7336" y="2808"/>
                    <a:pt x="7336" y="2791"/>
                    <a:pt x="7352" y="2758"/>
                  </a:cubicBezTo>
                  <a:cubicBezTo>
                    <a:pt x="7319" y="2691"/>
                    <a:pt x="7269" y="2741"/>
                    <a:pt x="7235" y="2708"/>
                  </a:cubicBezTo>
                  <a:cubicBezTo>
                    <a:pt x="7235" y="2775"/>
                    <a:pt x="7302" y="2758"/>
                    <a:pt x="7269" y="2791"/>
                  </a:cubicBezTo>
                  <a:cubicBezTo>
                    <a:pt x="7285" y="2808"/>
                    <a:pt x="7302" y="2775"/>
                    <a:pt x="7302" y="2808"/>
                  </a:cubicBezTo>
                  <a:close/>
                  <a:moveTo>
                    <a:pt x="2874" y="3894"/>
                  </a:moveTo>
                  <a:cubicBezTo>
                    <a:pt x="2925" y="3911"/>
                    <a:pt x="2908" y="3994"/>
                    <a:pt x="2958" y="3994"/>
                  </a:cubicBezTo>
                  <a:cubicBezTo>
                    <a:pt x="2958" y="3961"/>
                    <a:pt x="2958" y="3894"/>
                    <a:pt x="2874" y="3894"/>
                  </a:cubicBezTo>
                  <a:close/>
                  <a:moveTo>
                    <a:pt x="2841" y="3894"/>
                  </a:moveTo>
                  <a:cubicBezTo>
                    <a:pt x="2874" y="3877"/>
                    <a:pt x="2808" y="3861"/>
                    <a:pt x="2824" y="3827"/>
                  </a:cubicBezTo>
                  <a:cubicBezTo>
                    <a:pt x="2791" y="3827"/>
                    <a:pt x="2791" y="3877"/>
                    <a:pt x="2808" y="3894"/>
                  </a:cubicBezTo>
                  <a:cubicBezTo>
                    <a:pt x="2824" y="3894"/>
                    <a:pt x="2824" y="3894"/>
                    <a:pt x="2808" y="3894"/>
                  </a:cubicBezTo>
                  <a:cubicBezTo>
                    <a:pt x="2824" y="3861"/>
                    <a:pt x="2841" y="3894"/>
                    <a:pt x="2841" y="3894"/>
                  </a:cubicBezTo>
                  <a:close/>
                  <a:moveTo>
                    <a:pt x="3392" y="753"/>
                  </a:moveTo>
                  <a:cubicBezTo>
                    <a:pt x="3376" y="736"/>
                    <a:pt x="3376" y="703"/>
                    <a:pt x="3359" y="686"/>
                  </a:cubicBezTo>
                  <a:cubicBezTo>
                    <a:pt x="3326" y="703"/>
                    <a:pt x="3292" y="719"/>
                    <a:pt x="3275" y="753"/>
                  </a:cubicBezTo>
                  <a:cubicBezTo>
                    <a:pt x="3242" y="719"/>
                    <a:pt x="3225" y="786"/>
                    <a:pt x="3225" y="719"/>
                  </a:cubicBezTo>
                  <a:cubicBezTo>
                    <a:pt x="3192" y="753"/>
                    <a:pt x="3175" y="753"/>
                    <a:pt x="3142" y="770"/>
                  </a:cubicBezTo>
                  <a:cubicBezTo>
                    <a:pt x="3142" y="820"/>
                    <a:pt x="3158" y="820"/>
                    <a:pt x="3158" y="886"/>
                  </a:cubicBezTo>
                  <a:cubicBezTo>
                    <a:pt x="3108" y="836"/>
                    <a:pt x="3158" y="937"/>
                    <a:pt x="3108" y="937"/>
                  </a:cubicBezTo>
                  <a:cubicBezTo>
                    <a:pt x="3125" y="987"/>
                    <a:pt x="3158" y="970"/>
                    <a:pt x="3142" y="1020"/>
                  </a:cubicBezTo>
                  <a:cubicBezTo>
                    <a:pt x="3359" y="1087"/>
                    <a:pt x="3359" y="903"/>
                    <a:pt x="3309" y="736"/>
                  </a:cubicBezTo>
                  <a:cubicBezTo>
                    <a:pt x="3342" y="753"/>
                    <a:pt x="3409" y="786"/>
                    <a:pt x="3409" y="719"/>
                  </a:cubicBezTo>
                  <a:cubicBezTo>
                    <a:pt x="3392" y="719"/>
                    <a:pt x="3392" y="736"/>
                    <a:pt x="3392" y="753"/>
                  </a:cubicBezTo>
                  <a:close/>
                  <a:moveTo>
                    <a:pt x="3259" y="803"/>
                  </a:moveTo>
                  <a:cubicBezTo>
                    <a:pt x="3225" y="820"/>
                    <a:pt x="3209" y="853"/>
                    <a:pt x="3175" y="853"/>
                  </a:cubicBezTo>
                  <a:cubicBezTo>
                    <a:pt x="3175" y="870"/>
                    <a:pt x="3175" y="903"/>
                    <a:pt x="3158" y="903"/>
                  </a:cubicBezTo>
                  <a:cubicBezTo>
                    <a:pt x="3175" y="937"/>
                    <a:pt x="3242" y="903"/>
                    <a:pt x="3225" y="970"/>
                  </a:cubicBezTo>
                  <a:cubicBezTo>
                    <a:pt x="3292" y="920"/>
                    <a:pt x="3275" y="1003"/>
                    <a:pt x="3309" y="903"/>
                  </a:cubicBezTo>
                  <a:cubicBezTo>
                    <a:pt x="3292" y="886"/>
                    <a:pt x="3242" y="886"/>
                    <a:pt x="3259" y="803"/>
                  </a:cubicBezTo>
                  <a:close/>
                  <a:moveTo>
                    <a:pt x="6367" y="1438"/>
                  </a:moveTo>
                  <a:cubicBezTo>
                    <a:pt x="6400" y="1421"/>
                    <a:pt x="6400" y="1371"/>
                    <a:pt x="6417" y="1338"/>
                  </a:cubicBezTo>
                  <a:cubicBezTo>
                    <a:pt x="6383" y="1321"/>
                    <a:pt x="6367" y="1321"/>
                    <a:pt x="6333" y="1338"/>
                  </a:cubicBezTo>
                  <a:cubicBezTo>
                    <a:pt x="6367" y="1371"/>
                    <a:pt x="6316" y="1388"/>
                    <a:pt x="6367" y="1388"/>
                  </a:cubicBezTo>
                  <a:cubicBezTo>
                    <a:pt x="6350" y="1455"/>
                    <a:pt x="6316" y="1388"/>
                    <a:pt x="6283" y="1404"/>
                  </a:cubicBezTo>
                  <a:cubicBezTo>
                    <a:pt x="6283" y="1455"/>
                    <a:pt x="6250" y="1455"/>
                    <a:pt x="6216" y="1455"/>
                  </a:cubicBezTo>
                  <a:cubicBezTo>
                    <a:pt x="6233" y="1505"/>
                    <a:pt x="6199" y="1521"/>
                    <a:pt x="6166" y="1521"/>
                  </a:cubicBezTo>
                  <a:cubicBezTo>
                    <a:pt x="6199" y="1572"/>
                    <a:pt x="6250" y="1488"/>
                    <a:pt x="6283" y="1505"/>
                  </a:cubicBezTo>
                  <a:cubicBezTo>
                    <a:pt x="6283" y="1471"/>
                    <a:pt x="6300" y="1471"/>
                    <a:pt x="6300" y="1438"/>
                  </a:cubicBezTo>
                  <a:cubicBezTo>
                    <a:pt x="6316" y="1471"/>
                    <a:pt x="6350" y="1404"/>
                    <a:pt x="6367" y="1438"/>
                  </a:cubicBezTo>
                  <a:close/>
                  <a:moveTo>
                    <a:pt x="6500" y="3059"/>
                  </a:moveTo>
                  <a:cubicBezTo>
                    <a:pt x="6450" y="3059"/>
                    <a:pt x="6433" y="3042"/>
                    <a:pt x="6417" y="3025"/>
                  </a:cubicBezTo>
                  <a:cubicBezTo>
                    <a:pt x="6417" y="2992"/>
                    <a:pt x="6417" y="2958"/>
                    <a:pt x="6433" y="2958"/>
                  </a:cubicBezTo>
                  <a:cubicBezTo>
                    <a:pt x="6433" y="2925"/>
                    <a:pt x="6383" y="2975"/>
                    <a:pt x="6400" y="2925"/>
                  </a:cubicBezTo>
                  <a:cubicBezTo>
                    <a:pt x="6350" y="2975"/>
                    <a:pt x="6283" y="2858"/>
                    <a:pt x="6250" y="2925"/>
                  </a:cubicBezTo>
                  <a:cubicBezTo>
                    <a:pt x="6233" y="2875"/>
                    <a:pt x="6283" y="2892"/>
                    <a:pt x="6283" y="2841"/>
                  </a:cubicBezTo>
                  <a:cubicBezTo>
                    <a:pt x="6250" y="2875"/>
                    <a:pt x="6250" y="2775"/>
                    <a:pt x="6199" y="2791"/>
                  </a:cubicBezTo>
                  <a:cubicBezTo>
                    <a:pt x="6216" y="2825"/>
                    <a:pt x="6199" y="2892"/>
                    <a:pt x="6199" y="2925"/>
                  </a:cubicBezTo>
                  <a:cubicBezTo>
                    <a:pt x="6216" y="2975"/>
                    <a:pt x="6250" y="2942"/>
                    <a:pt x="6250" y="3008"/>
                  </a:cubicBezTo>
                  <a:cubicBezTo>
                    <a:pt x="6266" y="2958"/>
                    <a:pt x="6316" y="3059"/>
                    <a:pt x="6333" y="3008"/>
                  </a:cubicBezTo>
                  <a:cubicBezTo>
                    <a:pt x="6350" y="3042"/>
                    <a:pt x="6400" y="3092"/>
                    <a:pt x="6383" y="3159"/>
                  </a:cubicBezTo>
                  <a:cubicBezTo>
                    <a:pt x="6433" y="3159"/>
                    <a:pt x="6433" y="3226"/>
                    <a:pt x="6500" y="3226"/>
                  </a:cubicBezTo>
                  <a:cubicBezTo>
                    <a:pt x="6483" y="3176"/>
                    <a:pt x="6467" y="3125"/>
                    <a:pt x="6517" y="3125"/>
                  </a:cubicBezTo>
                  <a:cubicBezTo>
                    <a:pt x="6517" y="3092"/>
                    <a:pt x="6500" y="3092"/>
                    <a:pt x="6500" y="3059"/>
                  </a:cubicBezTo>
                  <a:close/>
                  <a:moveTo>
                    <a:pt x="6968" y="2591"/>
                  </a:moveTo>
                  <a:cubicBezTo>
                    <a:pt x="6951" y="2607"/>
                    <a:pt x="6968" y="2607"/>
                    <a:pt x="6968" y="2607"/>
                  </a:cubicBezTo>
                  <a:cubicBezTo>
                    <a:pt x="6918" y="2641"/>
                    <a:pt x="6884" y="2691"/>
                    <a:pt x="6768" y="2674"/>
                  </a:cubicBezTo>
                  <a:cubicBezTo>
                    <a:pt x="6818" y="2691"/>
                    <a:pt x="6768" y="2724"/>
                    <a:pt x="6784" y="2758"/>
                  </a:cubicBezTo>
                  <a:cubicBezTo>
                    <a:pt x="6818" y="2758"/>
                    <a:pt x="6801" y="2741"/>
                    <a:pt x="6801" y="2724"/>
                  </a:cubicBezTo>
                  <a:cubicBezTo>
                    <a:pt x="6851" y="2791"/>
                    <a:pt x="6951" y="2791"/>
                    <a:pt x="7001" y="2808"/>
                  </a:cubicBezTo>
                  <a:cubicBezTo>
                    <a:pt x="7001" y="2791"/>
                    <a:pt x="7035" y="2741"/>
                    <a:pt x="7035" y="2808"/>
                  </a:cubicBezTo>
                  <a:cubicBezTo>
                    <a:pt x="7052" y="2791"/>
                    <a:pt x="7068" y="2775"/>
                    <a:pt x="7085" y="2758"/>
                  </a:cubicBezTo>
                  <a:cubicBezTo>
                    <a:pt x="7068" y="2758"/>
                    <a:pt x="7068" y="2724"/>
                    <a:pt x="7068" y="2674"/>
                  </a:cubicBezTo>
                  <a:cubicBezTo>
                    <a:pt x="7035" y="2658"/>
                    <a:pt x="7001" y="2641"/>
                    <a:pt x="6968" y="2591"/>
                  </a:cubicBezTo>
                  <a:close/>
                  <a:moveTo>
                    <a:pt x="6717" y="3810"/>
                  </a:moveTo>
                  <a:cubicBezTo>
                    <a:pt x="6684" y="3810"/>
                    <a:pt x="6701" y="3861"/>
                    <a:pt x="6667" y="3844"/>
                  </a:cubicBezTo>
                  <a:cubicBezTo>
                    <a:pt x="6667" y="3861"/>
                    <a:pt x="6684" y="3877"/>
                    <a:pt x="6667" y="3894"/>
                  </a:cubicBezTo>
                  <a:cubicBezTo>
                    <a:pt x="6684" y="3927"/>
                    <a:pt x="6717" y="3861"/>
                    <a:pt x="6734" y="3911"/>
                  </a:cubicBezTo>
                  <a:cubicBezTo>
                    <a:pt x="6751" y="3927"/>
                    <a:pt x="6751" y="3844"/>
                    <a:pt x="6717" y="3877"/>
                  </a:cubicBezTo>
                  <a:close/>
                  <a:moveTo>
                    <a:pt x="6684" y="3911"/>
                  </a:moveTo>
                  <a:cubicBezTo>
                    <a:pt x="6667" y="3944"/>
                    <a:pt x="6584" y="3927"/>
                    <a:pt x="6617" y="3978"/>
                  </a:cubicBezTo>
                  <a:cubicBezTo>
                    <a:pt x="6584" y="3944"/>
                    <a:pt x="6550" y="3978"/>
                    <a:pt x="6517" y="3961"/>
                  </a:cubicBezTo>
                  <a:cubicBezTo>
                    <a:pt x="6517" y="4011"/>
                    <a:pt x="6567" y="4111"/>
                    <a:pt x="6500" y="4111"/>
                  </a:cubicBezTo>
                  <a:cubicBezTo>
                    <a:pt x="6567" y="4161"/>
                    <a:pt x="6617" y="4028"/>
                    <a:pt x="6667" y="4095"/>
                  </a:cubicBezTo>
                  <a:cubicBezTo>
                    <a:pt x="6684" y="4061"/>
                    <a:pt x="6701" y="4028"/>
                    <a:pt x="6701" y="3978"/>
                  </a:cubicBezTo>
                  <a:cubicBezTo>
                    <a:pt x="6684" y="3978"/>
                    <a:pt x="6684" y="4011"/>
                    <a:pt x="6684" y="3978"/>
                  </a:cubicBezTo>
                  <a:cubicBezTo>
                    <a:pt x="6651" y="3978"/>
                    <a:pt x="6667" y="4028"/>
                    <a:pt x="6667" y="4061"/>
                  </a:cubicBezTo>
                  <a:cubicBezTo>
                    <a:pt x="6651" y="4061"/>
                    <a:pt x="6634" y="4044"/>
                    <a:pt x="6634" y="4028"/>
                  </a:cubicBezTo>
                  <a:cubicBezTo>
                    <a:pt x="6651" y="3994"/>
                    <a:pt x="6684" y="3978"/>
                    <a:pt x="6684" y="3911"/>
                  </a:cubicBezTo>
                  <a:close/>
                  <a:moveTo>
                    <a:pt x="5915" y="1371"/>
                  </a:moveTo>
                  <a:cubicBezTo>
                    <a:pt x="5849" y="1371"/>
                    <a:pt x="5865" y="1371"/>
                    <a:pt x="5815" y="1354"/>
                  </a:cubicBezTo>
                  <a:cubicBezTo>
                    <a:pt x="5865" y="1404"/>
                    <a:pt x="5715" y="1354"/>
                    <a:pt x="5782" y="1421"/>
                  </a:cubicBezTo>
                  <a:cubicBezTo>
                    <a:pt x="5798" y="1421"/>
                    <a:pt x="5782" y="1404"/>
                    <a:pt x="5798" y="1388"/>
                  </a:cubicBezTo>
                  <a:cubicBezTo>
                    <a:pt x="5832" y="1471"/>
                    <a:pt x="5832" y="1354"/>
                    <a:pt x="5849" y="1455"/>
                  </a:cubicBezTo>
                  <a:cubicBezTo>
                    <a:pt x="5832" y="1488"/>
                    <a:pt x="5815" y="1471"/>
                    <a:pt x="5798" y="1471"/>
                  </a:cubicBezTo>
                  <a:cubicBezTo>
                    <a:pt x="5815" y="1555"/>
                    <a:pt x="5849" y="1471"/>
                    <a:pt x="5899" y="1488"/>
                  </a:cubicBezTo>
                  <a:cubicBezTo>
                    <a:pt x="5899" y="1455"/>
                    <a:pt x="5849" y="1455"/>
                    <a:pt x="5849" y="1421"/>
                  </a:cubicBezTo>
                  <a:cubicBezTo>
                    <a:pt x="5865" y="1404"/>
                    <a:pt x="5899" y="1421"/>
                    <a:pt x="5915" y="1371"/>
                  </a:cubicBezTo>
                  <a:close/>
                  <a:moveTo>
                    <a:pt x="7937" y="4562"/>
                  </a:moveTo>
                  <a:cubicBezTo>
                    <a:pt x="7954" y="4562"/>
                    <a:pt x="7971" y="4546"/>
                    <a:pt x="7971" y="4512"/>
                  </a:cubicBezTo>
                  <a:cubicBezTo>
                    <a:pt x="7954" y="4512"/>
                    <a:pt x="7954" y="4529"/>
                    <a:pt x="7937" y="4529"/>
                  </a:cubicBezTo>
                  <a:close/>
                  <a:moveTo>
                    <a:pt x="986" y="5899"/>
                  </a:moveTo>
                  <a:cubicBezTo>
                    <a:pt x="1003" y="5949"/>
                    <a:pt x="1036" y="5916"/>
                    <a:pt x="1070" y="5932"/>
                  </a:cubicBezTo>
                  <a:cubicBezTo>
                    <a:pt x="1053" y="5932"/>
                    <a:pt x="1053" y="5916"/>
                    <a:pt x="1053" y="5882"/>
                  </a:cubicBezTo>
                  <a:cubicBezTo>
                    <a:pt x="1020" y="5899"/>
                    <a:pt x="1036" y="5882"/>
                    <a:pt x="986" y="5899"/>
                  </a:cubicBezTo>
                  <a:close/>
                  <a:moveTo>
                    <a:pt x="3476" y="9826"/>
                  </a:moveTo>
                  <a:cubicBezTo>
                    <a:pt x="3459" y="9826"/>
                    <a:pt x="3476" y="9892"/>
                    <a:pt x="3476" y="9909"/>
                  </a:cubicBezTo>
                  <a:cubicBezTo>
                    <a:pt x="3459" y="9909"/>
                    <a:pt x="3459" y="9892"/>
                    <a:pt x="3443" y="9892"/>
                  </a:cubicBezTo>
                  <a:cubicBezTo>
                    <a:pt x="3443" y="9943"/>
                    <a:pt x="3426" y="9959"/>
                    <a:pt x="3426" y="10009"/>
                  </a:cubicBezTo>
                  <a:cubicBezTo>
                    <a:pt x="3493" y="9993"/>
                    <a:pt x="3509" y="9926"/>
                    <a:pt x="3543" y="9892"/>
                  </a:cubicBezTo>
                  <a:cubicBezTo>
                    <a:pt x="3543" y="9876"/>
                    <a:pt x="3526" y="9876"/>
                    <a:pt x="3526" y="9892"/>
                  </a:cubicBezTo>
                  <a:cubicBezTo>
                    <a:pt x="3493" y="9892"/>
                    <a:pt x="3493" y="9859"/>
                    <a:pt x="3476" y="9826"/>
                  </a:cubicBezTo>
                  <a:close/>
                  <a:moveTo>
                    <a:pt x="920" y="4696"/>
                  </a:moveTo>
                  <a:cubicBezTo>
                    <a:pt x="953" y="4663"/>
                    <a:pt x="953" y="4679"/>
                    <a:pt x="986" y="4596"/>
                  </a:cubicBezTo>
                  <a:cubicBezTo>
                    <a:pt x="953" y="4629"/>
                    <a:pt x="903" y="4579"/>
                    <a:pt x="886" y="4612"/>
                  </a:cubicBezTo>
                  <a:cubicBezTo>
                    <a:pt x="903" y="4629"/>
                    <a:pt x="903" y="4663"/>
                    <a:pt x="920" y="4696"/>
                  </a:cubicBezTo>
                  <a:close/>
                  <a:moveTo>
                    <a:pt x="1220" y="5816"/>
                  </a:moveTo>
                  <a:cubicBezTo>
                    <a:pt x="1170" y="5849"/>
                    <a:pt x="1137" y="5866"/>
                    <a:pt x="1070" y="5899"/>
                  </a:cubicBezTo>
                  <a:cubicBezTo>
                    <a:pt x="1070" y="5916"/>
                    <a:pt x="1103" y="5916"/>
                    <a:pt x="1087" y="5949"/>
                  </a:cubicBezTo>
                  <a:cubicBezTo>
                    <a:pt x="1187" y="5949"/>
                    <a:pt x="1220" y="5932"/>
                    <a:pt x="1304" y="5932"/>
                  </a:cubicBezTo>
                  <a:cubicBezTo>
                    <a:pt x="1304" y="5899"/>
                    <a:pt x="1254" y="5866"/>
                    <a:pt x="1287" y="5849"/>
                  </a:cubicBezTo>
                  <a:cubicBezTo>
                    <a:pt x="1287" y="5832"/>
                    <a:pt x="1270" y="5849"/>
                    <a:pt x="1270" y="5849"/>
                  </a:cubicBezTo>
                  <a:cubicBezTo>
                    <a:pt x="1237" y="5866"/>
                    <a:pt x="1237" y="5832"/>
                    <a:pt x="1220" y="5816"/>
                  </a:cubicBezTo>
                  <a:close/>
                  <a:moveTo>
                    <a:pt x="101" y="6651"/>
                  </a:moveTo>
                  <a:cubicBezTo>
                    <a:pt x="118" y="6634"/>
                    <a:pt x="118" y="6668"/>
                    <a:pt x="151" y="6651"/>
                  </a:cubicBezTo>
                  <a:cubicBezTo>
                    <a:pt x="134" y="6618"/>
                    <a:pt x="118" y="6618"/>
                    <a:pt x="118" y="6584"/>
                  </a:cubicBezTo>
                  <a:cubicBezTo>
                    <a:pt x="118" y="6601"/>
                    <a:pt x="101" y="6601"/>
                    <a:pt x="84" y="6601"/>
                  </a:cubicBezTo>
                  <a:cubicBezTo>
                    <a:pt x="101" y="6618"/>
                    <a:pt x="101" y="6634"/>
                    <a:pt x="101" y="6651"/>
                  </a:cubicBezTo>
                  <a:close/>
                  <a:moveTo>
                    <a:pt x="7636" y="2674"/>
                  </a:moveTo>
                  <a:cubicBezTo>
                    <a:pt x="7620" y="2641"/>
                    <a:pt x="7553" y="2658"/>
                    <a:pt x="7570" y="2591"/>
                  </a:cubicBezTo>
                  <a:cubicBezTo>
                    <a:pt x="7536" y="2607"/>
                    <a:pt x="7586" y="2674"/>
                    <a:pt x="7503" y="2658"/>
                  </a:cubicBezTo>
                  <a:cubicBezTo>
                    <a:pt x="7503" y="2674"/>
                    <a:pt x="7519" y="2674"/>
                    <a:pt x="7519" y="2691"/>
                  </a:cubicBezTo>
                  <a:cubicBezTo>
                    <a:pt x="7469" y="2758"/>
                    <a:pt x="7352" y="2708"/>
                    <a:pt x="7352" y="2758"/>
                  </a:cubicBezTo>
                  <a:cubicBezTo>
                    <a:pt x="7369" y="2791"/>
                    <a:pt x="7402" y="2808"/>
                    <a:pt x="7436" y="2841"/>
                  </a:cubicBezTo>
                  <a:cubicBezTo>
                    <a:pt x="7453" y="2808"/>
                    <a:pt x="7486" y="2808"/>
                    <a:pt x="7486" y="2775"/>
                  </a:cubicBezTo>
                  <a:cubicBezTo>
                    <a:pt x="7519" y="2791"/>
                    <a:pt x="7570" y="2808"/>
                    <a:pt x="7603" y="2825"/>
                  </a:cubicBezTo>
                  <a:cubicBezTo>
                    <a:pt x="7586" y="2808"/>
                    <a:pt x="7570" y="2775"/>
                    <a:pt x="7653" y="2775"/>
                  </a:cubicBezTo>
                  <a:cubicBezTo>
                    <a:pt x="7653" y="2724"/>
                    <a:pt x="7636" y="2691"/>
                    <a:pt x="7636" y="2674"/>
                  </a:cubicBezTo>
                  <a:close/>
                  <a:moveTo>
                    <a:pt x="3192" y="1154"/>
                  </a:moveTo>
                  <a:cubicBezTo>
                    <a:pt x="3158" y="1154"/>
                    <a:pt x="3209" y="1237"/>
                    <a:pt x="3158" y="1221"/>
                  </a:cubicBezTo>
                  <a:cubicBezTo>
                    <a:pt x="3192" y="1271"/>
                    <a:pt x="3242" y="1288"/>
                    <a:pt x="3259" y="1321"/>
                  </a:cubicBezTo>
                  <a:cubicBezTo>
                    <a:pt x="3292" y="1254"/>
                    <a:pt x="3209" y="1204"/>
                    <a:pt x="3192" y="1154"/>
                  </a:cubicBezTo>
                  <a:close/>
                  <a:moveTo>
                    <a:pt x="3209" y="3159"/>
                  </a:moveTo>
                  <a:cubicBezTo>
                    <a:pt x="3142" y="3176"/>
                    <a:pt x="3142" y="3276"/>
                    <a:pt x="3158" y="3326"/>
                  </a:cubicBezTo>
                  <a:cubicBezTo>
                    <a:pt x="3209" y="3326"/>
                    <a:pt x="3209" y="3293"/>
                    <a:pt x="3259" y="3293"/>
                  </a:cubicBezTo>
                  <a:cubicBezTo>
                    <a:pt x="3292" y="3192"/>
                    <a:pt x="3175" y="3242"/>
                    <a:pt x="3209" y="3159"/>
                  </a:cubicBezTo>
                  <a:close/>
                  <a:moveTo>
                    <a:pt x="3125" y="5114"/>
                  </a:moveTo>
                  <a:cubicBezTo>
                    <a:pt x="3142" y="5080"/>
                    <a:pt x="3142" y="5114"/>
                    <a:pt x="3175" y="5114"/>
                  </a:cubicBezTo>
                  <a:cubicBezTo>
                    <a:pt x="3175" y="5064"/>
                    <a:pt x="3158" y="5047"/>
                    <a:pt x="3125" y="5047"/>
                  </a:cubicBezTo>
                  <a:cubicBezTo>
                    <a:pt x="3125" y="5064"/>
                    <a:pt x="3125" y="5080"/>
                    <a:pt x="3125" y="5114"/>
                  </a:cubicBezTo>
                  <a:close/>
                  <a:moveTo>
                    <a:pt x="4863" y="3393"/>
                  </a:moveTo>
                  <a:cubicBezTo>
                    <a:pt x="4913" y="3343"/>
                    <a:pt x="4829" y="3293"/>
                    <a:pt x="4879" y="3259"/>
                  </a:cubicBezTo>
                  <a:cubicBezTo>
                    <a:pt x="4829" y="3192"/>
                    <a:pt x="4796" y="3159"/>
                    <a:pt x="4696" y="3159"/>
                  </a:cubicBezTo>
                  <a:cubicBezTo>
                    <a:pt x="4662" y="3242"/>
                    <a:pt x="4746" y="3259"/>
                    <a:pt x="4762" y="3326"/>
                  </a:cubicBezTo>
                  <a:cubicBezTo>
                    <a:pt x="4779" y="3276"/>
                    <a:pt x="4813" y="3359"/>
                    <a:pt x="4829" y="3326"/>
                  </a:cubicBezTo>
                  <a:cubicBezTo>
                    <a:pt x="4863" y="3343"/>
                    <a:pt x="4863" y="3359"/>
                    <a:pt x="4863" y="3393"/>
                  </a:cubicBezTo>
                  <a:close/>
                  <a:moveTo>
                    <a:pt x="5314" y="3643"/>
                  </a:moveTo>
                  <a:cubicBezTo>
                    <a:pt x="5314" y="3610"/>
                    <a:pt x="5297" y="3593"/>
                    <a:pt x="5280" y="3577"/>
                  </a:cubicBezTo>
                  <a:cubicBezTo>
                    <a:pt x="5247" y="3577"/>
                    <a:pt x="5280" y="3660"/>
                    <a:pt x="5314" y="3643"/>
                  </a:cubicBezTo>
                  <a:close/>
                  <a:moveTo>
                    <a:pt x="5314" y="3927"/>
                  </a:moveTo>
                  <a:cubicBezTo>
                    <a:pt x="5364" y="3961"/>
                    <a:pt x="5314" y="3994"/>
                    <a:pt x="5264" y="3994"/>
                  </a:cubicBezTo>
                  <a:cubicBezTo>
                    <a:pt x="5280" y="4028"/>
                    <a:pt x="5314" y="4011"/>
                    <a:pt x="5347" y="4028"/>
                  </a:cubicBezTo>
                  <a:cubicBezTo>
                    <a:pt x="5364" y="3978"/>
                    <a:pt x="5331" y="3961"/>
                    <a:pt x="5331" y="3894"/>
                  </a:cubicBezTo>
                  <a:cubicBezTo>
                    <a:pt x="5314" y="3911"/>
                    <a:pt x="5331" y="3927"/>
                    <a:pt x="5314" y="3927"/>
                  </a:cubicBezTo>
                  <a:close/>
                  <a:moveTo>
                    <a:pt x="3275" y="2039"/>
                  </a:moveTo>
                  <a:cubicBezTo>
                    <a:pt x="3292" y="1989"/>
                    <a:pt x="3326" y="2056"/>
                    <a:pt x="3392" y="2039"/>
                  </a:cubicBezTo>
                  <a:cubicBezTo>
                    <a:pt x="3376" y="2023"/>
                    <a:pt x="3376" y="2006"/>
                    <a:pt x="3392" y="1989"/>
                  </a:cubicBezTo>
                  <a:cubicBezTo>
                    <a:pt x="3376" y="1956"/>
                    <a:pt x="3359" y="2023"/>
                    <a:pt x="3342" y="2023"/>
                  </a:cubicBezTo>
                  <a:cubicBezTo>
                    <a:pt x="3309" y="1939"/>
                    <a:pt x="3225" y="1906"/>
                    <a:pt x="3209" y="2006"/>
                  </a:cubicBezTo>
                  <a:cubicBezTo>
                    <a:pt x="3209" y="2039"/>
                    <a:pt x="3275" y="1989"/>
                    <a:pt x="3275" y="2039"/>
                  </a:cubicBezTo>
                  <a:close/>
                  <a:moveTo>
                    <a:pt x="5381" y="1906"/>
                  </a:moveTo>
                  <a:cubicBezTo>
                    <a:pt x="5381" y="1856"/>
                    <a:pt x="5347" y="1872"/>
                    <a:pt x="5347" y="1839"/>
                  </a:cubicBezTo>
                  <a:cubicBezTo>
                    <a:pt x="5314" y="1839"/>
                    <a:pt x="5314" y="1856"/>
                    <a:pt x="5280" y="1872"/>
                  </a:cubicBezTo>
                  <a:cubicBezTo>
                    <a:pt x="5280" y="1922"/>
                    <a:pt x="5314" y="1939"/>
                    <a:pt x="5347" y="1939"/>
                  </a:cubicBezTo>
                  <a:cubicBezTo>
                    <a:pt x="5364" y="1922"/>
                    <a:pt x="5364" y="1906"/>
                    <a:pt x="5381" y="1906"/>
                  </a:cubicBezTo>
                  <a:close/>
                  <a:moveTo>
                    <a:pt x="4863" y="1471"/>
                  </a:moveTo>
                  <a:cubicBezTo>
                    <a:pt x="4846" y="1404"/>
                    <a:pt x="4963" y="1471"/>
                    <a:pt x="4996" y="1455"/>
                  </a:cubicBezTo>
                  <a:cubicBezTo>
                    <a:pt x="4946" y="1471"/>
                    <a:pt x="4963" y="1521"/>
                    <a:pt x="4996" y="1572"/>
                  </a:cubicBezTo>
                  <a:cubicBezTo>
                    <a:pt x="5030" y="1538"/>
                    <a:pt x="5047" y="1572"/>
                    <a:pt x="5080" y="1538"/>
                  </a:cubicBezTo>
                  <a:cubicBezTo>
                    <a:pt x="5080" y="1488"/>
                    <a:pt x="5013" y="1538"/>
                    <a:pt x="5047" y="1505"/>
                  </a:cubicBezTo>
                  <a:cubicBezTo>
                    <a:pt x="5047" y="1471"/>
                    <a:pt x="5030" y="1505"/>
                    <a:pt x="5013" y="1505"/>
                  </a:cubicBezTo>
                  <a:cubicBezTo>
                    <a:pt x="4996" y="1505"/>
                    <a:pt x="4996" y="1488"/>
                    <a:pt x="4996" y="1488"/>
                  </a:cubicBezTo>
                  <a:cubicBezTo>
                    <a:pt x="5063" y="1421"/>
                    <a:pt x="5080" y="1488"/>
                    <a:pt x="5180" y="1455"/>
                  </a:cubicBezTo>
                  <a:cubicBezTo>
                    <a:pt x="5147" y="1388"/>
                    <a:pt x="5130" y="1271"/>
                    <a:pt x="5130" y="1221"/>
                  </a:cubicBezTo>
                  <a:lnTo>
                    <a:pt x="5080" y="1221"/>
                  </a:lnTo>
                  <a:lnTo>
                    <a:pt x="5080" y="1354"/>
                  </a:lnTo>
                  <a:cubicBezTo>
                    <a:pt x="5080" y="1338"/>
                    <a:pt x="5063" y="1338"/>
                    <a:pt x="5063" y="1371"/>
                  </a:cubicBezTo>
                  <a:cubicBezTo>
                    <a:pt x="5047" y="1354"/>
                    <a:pt x="5030" y="1354"/>
                    <a:pt x="5030" y="1321"/>
                  </a:cubicBezTo>
                  <a:cubicBezTo>
                    <a:pt x="4996" y="1338"/>
                    <a:pt x="4946" y="1338"/>
                    <a:pt x="4946" y="1388"/>
                  </a:cubicBezTo>
                  <a:cubicBezTo>
                    <a:pt x="4930" y="1388"/>
                    <a:pt x="4913" y="1371"/>
                    <a:pt x="4913" y="1354"/>
                  </a:cubicBezTo>
                  <a:cubicBezTo>
                    <a:pt x="4896" y="1371"/>
                    <a:pt x="4863" y="1354"/>
                    <a:pt x="4879" y="1404"/>
                  </a:cubicBezTo>
                  <a:cubicBezTo>
                    <a:pt x="4863" y="1404"/>
                    <a:pt x="4863" y="1371"/>
                    <a:pt x="4846" y="1354"/>
                  </a:cubicBezTo>
                  <a:cubicBezTo>
                    <a:pt x="4813" y="1354"/>
                    <a:pt x="4796" y="1354"/>
                    <a:pt x="4762" y="1388"/>
                  </a:cubicBezTo>
                  <a:cubicBezTo>
                    <a:pt x="4746" y="1421"/>
                    <a:pt x="4796" y="1455"/>
                    <a:pt x="4762" y="1455"/>
                  </a:cubicBezTo>
                  <a:cubicBezTo>
                    <a:pt x="4796" y="1488"/>
                    <a:pt x="4796" y="1438"/>
                    <a:pt x="4829" y="1455"/>
                  </a:cubicBezTo>
                  <a:cubicBezTo>
                    <a:pt x="4829" y="1421"/>
                    <a:pt x="4829" y="1404"/>
                    <a:pt x="4813" y="1388"/>
                  </a:cubicBezTo>
                  <a:cubicBezTo>
                    <a:pt x="4879" y="1404"/>
                    <a:pt x="4829" y="1438"/>
                    <a:pt x="4863" y="1471"/>
                  </a:cubicBezTo>
                  <a:close/>
                  <a:moveTo>
                    <a:pt x="5080" y="2106"/>
                  </a:moveTo>
                  <a:cubicBezTo>
                    <a:pt x="5080" y="2090"/>
                    <a:pt x="5047" y="2106"/>
                    <a:pt x="5013" y="2106"/>
                  </a:cubicBezTo>
                  <a:cubicBezTo>
                    <a:pt x="5047" y="2156"/>
                    <a:pt x="5030" y="2273"/>
                    <a:pt x="5047" y="2307"/>
                  </a:cubicBezTo>
                  <a:cubicBezTo>
                    <a:pt x="5063" y="2357"/>
                    <a:pt x="5080" y="2273"/>
                    <a:pt x="5113" y="2273"/>
                  </a:cubicBezTo>
                  <a:cubicBezTo>
                    <a:pt x="5113" y="2206"/>
                    <a:pt x="5063" y="2156"/>
                    <a:pt x="5080" y="2106"/>
                  </a:cubicBezTo>
                  <a:close/>
                  <a:moveTo>
                    <a:pt x="3727" y="1521"/>
                  </a:moveTo>
                  <a:cubicBezTo>
                    <a:pt x="3727" y="1471"/>
                    <a:pt x="3710" y="1338"/>
                    <a:pt x="3610" y="1354"/>
                  </a:cubicBezTo>
                  <a:cubicBezTo>
                    <a:pt x="3593" y="1438"/>
                    <a:pt x="3626" y="1521"/>
                    <a:pt x="3660" y="1605"/>
                  </a:cubicBezTo>
                  <a:cubicBezTo>
                    <a:pt x="3660" y="1588"/>
                    <a:pt x="3676" y="1588"/>
                    <a:pt x="3710" y="1588"/>
                  </a:cubicBezTo>
                  <a:cubicBezTo>
                    <a:pt x="3643" y="1555"/>
                    <a:pt x="3693" y="1538"/>
                    <a:pt x="3710" y="1488"/>
                  </a:cubicBezTo>
                  <a:cubicBezTo>
                    <a:pt x="3743" y="1488"/>
                    <a:pt x="3676" y="1521"/>
                    <a:pt x="3727" y="1521"/>
                  </a:cubicBezTo>
                  <a:close/>
                  <a:moveTo>
                    <a:pt x="3626" y="3409"/>
                  </a:moveTo>
                  <a:cubicBezTo>
                    <a:pt x="3626" y="3443"/>
                    <a:pt x="3676" y="3409"/>
                    <a:pt x="3676" y="3409"/>
                  </a:cubicBezTo>
                  <a:cubicBezTo>
                    <a:pt x="3676" y="3376"/>
                    <a:pt x="3660" y="3359"/>
                    <a:pt x="3660" y="3326"/>
                  </a:cubicBezTo>
                  <a:cubicBezTo>
                    <a:pt x="3626" y="3359"/>
                    <a:pt x="3643" y="3393"/>
                    <a:pt x="3626" y="3409"/>
                  </a:cubicBezTo>
                  <a:close/>
                  <a:moveTo>
                    <a:pt x="3810" y="4195"/>
                  </a:moveTo>
                  <a:cubicBezTo>
                    <a:pt x="3827" y="4178"/>
                    <a:pt x="3827" y="4178"/>
                    <a:pt x="3844" y="4178"/>
                  </a:cubicBezTo>
                  <a:cubicBezTo>
                    <a:pt x="3844" y="4145"/>
                    <a:pt x="3827" y="4128"/>
                    <a:pt x="3810" y="4095"/>
                  </a:cubicBezTo>
                  <a:cubicBezTo>
                    <a:pt x="3777" y="4061"/>
                    <a:pt x="3827" y="4161"/>
                    <a:pt x="3810" y="4195"/>
                  </a:cubicBezTo>
                  <a:close/>
                  <a:moveTo>
                    <a:pt x="3526" y="6618"/>
                  </a:moveTo>
                  <a:cubicBezTo>
                    <a:pt x="3543" y="6551"/>
                    <a:pt x="3610" y="6618"/>
                    <a:pt x="3576" y="6651"/>
                  </a:cubicBezTo>
                  <a:cubicBezTo>
                    <a:pt x="3593" y="6684"/>
                    <a:pt x="3626" y="6601"/>
                    <a:pt x="3610" y="6668"/>
                  </a:cubicBezTo>
                  <a:cubicBezTo>
                    <a:pt x="3710" y="6651"/>
                    <a:pt x="3727" y="6567"/>
                    <a:pt x="3743" y="6501"/>
                  </a:cubicBezTo>
                  <a:cubicBezTo>
                    <a:pt x="3727" y="6467"/>
                    <a:pt x="3676" y="6551"/>
                    <a:pt x="3693" y="6467"/>
                  </a:cubicBezTo>
                  <a:cubicBezTo>
                    <a:pt x="3676" y="6484"/>
                    <a:pt x="3660" y="6501"/>
                    <a:pt x="3660" y="6450"/>
                  </a:cubicBezTo>
                  <a:cubicBezTo>
                    <a:pt x="3626" y="6400"/>
                    <a:pt x="3660" y="6534"/>
                    <a:pt x="3610" y="6501"/>
                  </a:cubicBezTo>
                  <a:cubicBezTo>
                    <a:pt x="3610" y="6501"/>
                    <a:pt x="3610" y="6517"/>
                    <a:pt x="3626" y="6517"/>
                  </a:cubicBezTo>
                  <a:cubicBezTo>
                    <a:pt x="3610" y="6534"/>
                    <a:pt x="3559" y="6517"/>
                    <a:pt x="3526" y="6534"/>
                  </a:cubicBezTo>
                  <a:cubicBezTo>
                    <a:pt x="3559" y="6567"/>
                    <a:pt x="3509" y="6567"/>
                    <a:pt x="3526" y="6618"/>
                  </a:cubicBezTo>
                  <a:close/>
                  <a:moveTo>
                    <a:pt x="3459" y="6935"/>
                  </a:moveTo>
                  <a:cubicBezTo>
                    <a:pt x="3459" y="6918"/>
                    <a:pt x="3459" y="6918"/>
                    <a:pt x="3443" y="6902"/>
                  </a:cubicBezTo>
                  <a:cubicBezTo>
                    <a:pt x="3443" y="6902"/>
                    <a:pt x="3459" y="6902"/>
                    <a:pt x="3476" y="6902"/>
                  </a:cubicBezTo>
                  <a:cubicBezTo>
                    <a:pt x="3476" y="6885"/>
                    <a:pt x="3443" y="6885"/>
                    <a:pt x="3426" y="6885"/>
                  </a:cubicBezTo>
                  <a:cubicBezTo>
                    <a:pt x="3426" y="6918"/>
                    <a:pt x="3426" y="6935"/>
                    <a:pt x="3392" y="6952"/>
                  </a:cubicBezTo>
                  <a:cubicBezTo>
                    <a:pt x="3392" y="6935"/>
                    <a:pt x="3392" y="6952"/>
                    <a:pt x="3392" y="6968"/>
                  </a:cubicBezTo>
                  <a:cubicBezTo>
                    <a:pt x="3426" y="6952"/>
                    <a:pt x="3409" y="6902"/>
                    <a:pt x="3459" y="6935"/>
                  </a:cubicBezTo>
                  <a:close/>
                  <a:moveTo>
                    <a:pt x="3576" y="6818"/>
                  </a:moveTo>
                  <a:cubicBezTo>
                    <a:pt x="3526" y="6684"/>
                    <a:pt x="3509" y="6651"/>
                    <a:pt x="3409" y="6634"/>
                  </a:cubicBezTo>
                  <a:cubicBezTo>
                    <a:pt x="3426" y="6684"/>
                    <a:pt x="3426" y="6718"/>
                    <a:pt x="3392" y="6734"/>
                  </a:cubicBezTo>
                  <a:cubicBezTo>
                    <a:pt x="3409" y="6835"/>
                    <a:pt x="3509" y="6801"/>
                    <a:pt x="3476" y="6851"/>
                  </a:cubicBezTo>
                  <a:cubicBezTo>
                    <a:pt x="3493" y="6868"/>
                    <a:pt x="3509" y="6868"/>
                    <a:pt x="3509" y="6885"/>
                  </a:cubicBezTo>
                  <a:cubicBezTo>
                    <a:pt x="3526" y="6885"/>
                    <a:pt x="3509" y="6851"/>
                    <a:pt x="3526" y="6851"/>
                  </a:cubicBezTo>
                  <a:cubicBezTo>
                    <a:pt x="3493" y="6851"/>
                    <a:pt x="3526" y="6818"/>
                    <a:pt x="3576" y="6818"/>
                  </a:cubicBezTo>
                  <a:close/>
                  <a:moveTo>
                    <a:pt x="3710" y="5816"/>
                  </a:moveTo>
                  <a:cubicBezTo>
                    <a:pt x="3676" y="5816"/>
                    <a:pt x="3676" y="5832"/>
                    <a:pt x="3660" y="5816"/>
                  </a:cubicBezTo>
                  <a:cubicBezTo>
                    <a:pt x="3660" y="5799"/>
                    <a:pt x="3693" y="5799"/>
                    <a:pt x="3710" y="5782"/>
                  </a:cubicBezTo>
                  <a:cubicBezTo>
                    <a:pt x="3676" y="5732"/>
                    <a:pt x="3643" y="5782"/>
                    <a:pt x="3660" y="5715"/>
                  </a:cubicBezTo>
                  <a:lnTo>
                    <a:pt x="3626" y="5715"/>
                  </a:lnTo>
                  <a:cubicBezTo>
                    <a:pt x="3643" y="5816"/>
                    <a:pt x="3626" y="5816"/>
                    <a:pt x="3710" y="5866"/>
                  </a:cubicBezTo>
                  <a:cubicBezTo>
                    <a:pt x="3727" y="5849"/>
                    <a:pt x="3710" y="5849"/>
                    <a:pt x="3710" y="5816"/>
                  </a:cubicBezTo>
                  <a:close/>
                  <a:moveTo>
                    <a:pt x="3543" y="4663"/>
                  </a:moveTo>
                  <a:cubicBezTo>
                    <a:pt x="3576" y="4696"/>
                    <a:pt x="3559" y="4763"/>
                    <a:pt x="3610" y="4780"/>
                  </a:cubicBezTo>
                  <a:cubicBezTo>
                    <a:pt x="3559" y="4763"/>
                    <a:pt x="3576" y="4813"/>
                    <a:pt x="3610" y="4846"/>
                  </a:cubicBezTo>
                  <a:cubicBezTo>
                    <a:pt x="3626" y="4830"/>
                    <a:pt x="3610" y="4830"/>
                    <a:pt x="3610" y="4830"/>
                  </a:cubicBezTo>
                  <a:cubicBezTo>
                    <a:pt x="3610" y="4813"/>
                    <a:pt x="3643" y="4813"/>
                    <a:pt x="3660" y="4813"/>
                  </a:cubicBezTo>
                  <a:cubicBezTo>
                    <a:pt x="3643" y="4746"/>
                    <a:pt x="3610" y="4796"/>
                    <a:pt x="3626" y="4713"/>
                  </a:cubicBezTo>
                  <a:cubicBezTo>
                    <a:pt x="3559" y="4763"/>
                    <a:pt x="3610" y="4646"/>
                    <a:pt x="3543" y="4663"/>
                  </a:cubicBezTo>
                  <a:close/>
                  <a:moveTo>
                    <a:pt x="3676" y="6217"/>
                  </a:moveTo>
                  <a:cubicBezTo>
                    <a:pt x="3810" y="6166"/>
                    <a:pt x="3727" y="6033"/>
                    <a:pt x="3693" y="5932"/>
                  </a:cubicBezTo>
                  <a:cubicBezTo>
                    <a:pt x="3693" y="5882"/>
                    <a:pt x="3727" y="5966"/>
                    <a:pt x="3710" y="5899"/>
                  </a:cubicBezTo>
                  <a:cubicBezTo>
                    <a:pt x="3727" y="5916"/>
                    <a:pt x="3743" y="5932"/>
                    <a:pt x="3760" y="5916"/>
                  </a:cubicBezTo>
                  <a:cubicBezTo>
                    <a:pt x="3693" y="5832"/>
                    <a:pt x="3643" y="5949"/>
                    <a:pt x="3576" y="5899"/>
                  </a:cubicBezTo>
                  <a:cubicBezTo>
                    <a:pt x="3576" y="5932"/>
                    <a:pt x="3593" y="5949"/>
                    <a:pt x="3559" y="5999"/>
                  </a:cubicBezTo>
                  <a:cubicBezTo>
                    <a:pt x="3576" y="6033"/>
                    <a:pt x="3610" y="5983"/>
                    <a:pt x="3610" y="5983"/>
                  </a:cubicBezTo>
                  <a:cubicBezTo>
                    <a:pt x="3626" y="5983"/>
                    <a:pt x="3643" y="5999"/>
                    <a:pt x="3660" y="5999"/>
                  </a:cubicBezTo>
                  <a:cubicBezTo>
                    <a:pt x="3660" y="6049"/>
                    <a:pt x="3676" y="6133"/>
                    <a:pt x="3610" y="6150"/>
                  </a:cubicBezTo>
                  <a:cubicBezTo>
                    <a:pt x="3626" y="6250"/>
                    <a:pt x="3693" y="6133"/>
                    <a:pt x="3676" y="6217"/>
                  </a:cubicBezTo>
                  <a:close/>
                  <a:moveTo>
                    <a:pt x="3960" y="4178"/>
                  </a:moveTo>
                  <a:cubicBezTo>
                    <a:pt x="3910" y="4195"/>
                    <a:pt x="3994" y="4195"/>
                    <a:pt x="3977" y="4228"/>
                  </a:cubicBezTo>
                  <a:cubicBezTo>
                    <a:pt x="3927" y="4195"/>
                    <a:pt x="3910" y="4178"/>
                    <a:pt x="3844" y="4228"/>
                  </a:cubicBezTo>
                  <a:cubicBezTo>
                    <a:pt x="3894" y="4245"/>
                    <a:pt x="3927" y="4278"/>
                    <a:pt x="3977" y="4295"/>
                  </a:cubicBezTo>
                  <a:cubicBezTo>
                    <a:pt x="4027" y="4262"/>
                    <a:pt x="4011" y="4228"/>
                    <a:pt x="3994" y="4161"/>
                  </a:cubicBezTo>
                  <a:cubicBezTo>
                    <a:pt x="3977" y="4161"/>
                    <a:pt x="3960" y="4211"/>
                    <a:pt x="3960" y="4178"/>
                  </a:cubicBezTo>
                  <a:close/>
                  <a:moveTo>
                    <a:pt x="3844" y="5699"/>
                  </a:moveTo>
                  <a:cubicBezTo>
                    <a:pt x="3894" y="5699"/>
                    <a:pt x="3960" y="5715"/>
                    <a:pt x="3944" y="5648"/>
                  </a:cubicBezTo>
                  <a:cubicBezTo>
                    <a:pt x="3927" y="5665"/>
                    <a:pt x="3927" y="5665"/>
                    <a:pt x="3927" y="5682"/>
                  </a:cubicBezTo>
                  <a:cubicBezTo>
                    <a:pt x="3894" y="5682"/>
                    <a:pt x="3827" y="5665"/>
                    <a:pt x="3860" y="5632"/>
                  </a:cubicBezTo>
                  <a:cubicBezTo>
                    <a:pt x="3844" y="5582"/>
                    <a:pt x="3827" y="5665"/>
                    <a:pt x="3810" y="5665"/>
                  </a:cubicBezTo>
                  <a:cubicBezTo>
                    <a:pt x="3810" y="5699"/>
                    <a:pt x="3860" y="5648"/>
                    <a:pt x="3844" y="5699"/>
                  </a:cubicBezTo>
                  <a:close/>
                  <a:moveTo>
                    <a:pt x="3910" y="5782"/>
                  </a:moveTo>
                  <a:cubicBezTo>
                    <a:pt x="3927" y="5816"/>
                    <a:pt x="3977" y="5816"/>
                    <a:pt x="4011" y="5782"/>
                  </a:cubicBezTo>
                  <a:cubicBezTo>
                    <a:pt x="3960" y="5732"/>
                    <a:pt x="4011" y="5732"/>
                    <a:pt x="3977" y="5699"/>
                  </a:cubicBezTo>
                  <a:cubicBezTo>
                    <a:pt x="3927" y="5699"/>
                    <a:pt x="3910" y="5699"/>
                    <a:pt x="3910" y="5749"/>
                  </a:cubicBezTo>
                  <a:cubicBezTo>
                    <a:pt x="3944" y="5732"/>
                    <a:pt x="3927" y="5765"/>
                    <a:pt x="3944" y="5765"/>
                  </a:cubicBezTo>
                  <a:cubicBezTo>
                    <a:pt x="3944" y="5799"/>
                    <a:pt x="3927" y="5749"/>
                    <a:pt x="3910" y="5782"/>
                  </a:cubicBezTo>
                  <a:close/>
                  <a:moveTo>
                    <a:pt x="3409" y="7202"/>
                  </a:moveTo>
                  <a:cubicBezTo>
                    <a:pt x="3376" y="7236"/>
                    <a:pt x="3409" y="7286"/>
                    <a:pt x="3326" y="7252"/>
                  </a:cubicBezTo>
                  <a:cubicBezTo>
                    <a:pt x="3342" y="7303"/>
                    <a:pt x="3376" y="7319"/>
                    <a:pt x="3409" y="7319"/>
                  </a:cubicBezTo>
                  <a:cubicBezTo>
                    <a:pt x="3409" y="7319"/>
                    <a:pt x="3409" y="7319"/>
                    <a:pt x="3392" y="7319"/>
                  </a:cubicBezTo>
                  <a:cubicBezTo>
                    <a:pt x="3409" y="7303"/>
                    <a:pt x="3409" y="7303"/>
                    <a:pt x="3409" y="7319"/>
                  </a:cubicBezTo>
                  <a:cubicBezTo>
                    <a:pt x="3443" y="7286"/>
                    <a:pt x="3392" y="7252"/>
                    <a:pt x="3409" y="7202"/>
                  </a:cubicBezTo>
                  <a:close/>
                  <a:moveTo>
                    <a:pt x="3693" y="7403"/>
                  </a:moveTo>
                  <a:cubicBezTo>
                    <a:pt x="3693" y="7420"/>
                    <a:pt x="3693" y="7436"/>
                    <a:pt x="3727" y="7436"/>
                  </a:cubicBezTo>
                  <a:cubicBezTo>
                    <a:pt x="3743" y="7403"/>
                    <a:pt x="3727" y="7403"/>
                    <a:pt x="3727" y="7369"/>
                  </a:cubicBezTo>
                  <a:cubicBezTo>
                    <a:pt x="3710" y="7369"/>
                    <a:pt x="3710" y="7403"/>
                    <a:pt x="3693" y="7403"/>
                  </a:cubicBezTo>
                  <a:close/>
                  <a:moveTo>
                    <a:pt x="3777" y="6868"/>
                  </a:moveTo>
                  <a:cubicBezTo>
                    <a:pt x="3743" y="6885"/>
                    <a:pt x="3777" y="6918"/>
                    <a:pt x="3777" y="6935"/>
                  </a:cubicBezTo>
                  <a:cubicBezTo>
                    <a:pt x="3844" y="6952"/>
                    <a:pt x="3877" y="6918"/>
                    <a:pt x="3877" y="6835"/>
                  </a:cubicBezTo>
                  <a:cubicBezTo>
                    <a:pt x="3860" y="6835"/>
                    <a:pt x="3844" y="6835"/>
                    <a:pt x="3844" y="6818"/>
                  </a:cubicBezTo>
                  <a:cubicBezTo>
                    <a:pt x="3810" y="6818"/>
                    <a:pt x="3793" y="6902"/>
                    <a:pt x="3777" y="6868"/>
                  </a:cubicBezTo>
                  <a:close/>
                  <a:moveTo>
                    <a:pt x="3944" y="1521"/>
                  </a:moveTo>
                  <a:cubicBezTo>
                    <a:pt x="3910" y="1521"/>
                    <a:pt x="3894" y="1555"/>
                    <a:pt x="3877" y="1588"/>
                  </a:cubicBezTo>
                  <a:cubicBezTo>
                    <a:pt x="3877" y="1605"/>
                    <a:pt x="3910" y="1605"/>
                    <a:pt x="3927" y="1605"/>
                  </a:cubicBezTo>
                  <a:cubicBezTo>
                    <a:pt x="3894" y="1622"/>
                    <a:pt x="3944" y="1689"/>
                    <a:pt x="3910" y="1722"/>
                  </a:cubicBezTo>
                  <a:cubicBezTo>
                    <a:pt x="3910" y="1755"/>
                    <a:pt x="3960" y="1655"/>
                    <a:pt x="3927" y="1638"/>
                  </a:cubicBezTo>
                  <a:cubicBezTo>
                    <a:pt x="3927" y="1605"/>
                    <a:pt x="3960" y="1672"/>
                    <a:pt x="3960" y="1622"/>
                  </a:cubicBezTo>
                  <a:cubicBezTo>
                    <a:pt x="3977" y="1622"/>
                    <a:pt x="3960" y="1638"/>
                    <a:pt x="3977" y="1638"/>
                  </a:cubicBezTo>
                  <a:cubicBezTo>
                    <a:pt x="4011" y="1689"/>
                    <a:pt x="3960" y="1572"/>
                    <a:pt x="3994" y="1572"/>
                  </a:cubicBezTo>
                  <a:cubicBezTo>
                    <a:pt x="3960" y="1555"/>
                    <a:pt x="3944" y="1555"/>
                    <a:pt x="3944" y="1521"/>
                  </a:cubicBezTo>
                  <a:close/>
                  <a:moveTo>
                    <a:pt x="4111" y="2206"/>
                  </a:moveTo>
                  <a:cubicBezTo>
                    <a:pt x="4094" y="2173"/>
                    <a:pt x="4094" y="2206"/>
                    <a:pt x="4061" y="2190"/>
                  </a:cubicBezTo>
                  <a:cubicBezTo>
                    <a:pt x="4044" y="2206"/>
                    <a:pt x="4061" y="2240"/>
                    <a:pt x="4077" y="2240"/>
                  </a:cubicBezTo>
                  <a:cubicBezTo>
                    <a:pt x="4094" y="2223"/>
                    <a:pt x="4077" y="2223"/>
                    <a:pt x="4061" y="2223"/>
                  </a:cubicBezTo>
                  <a:cubicBezTo>
                    <a:pt x="4077" y="2206"/>
                    <a:pt x="4094" y="2206"/>
                    <a:pt x="4111" y="2206"/>
                  </a:cubicBezTo>
                  <a:close/>
                  <a:moveTo>
                    <a:pt x="4027" y="4078"/>
                  </a:moveTo>
                  <a:cubicBezTo>
                    <a:pt x="3977" y="4078"/>
                    <a:pt x="3977" y="3994"/>
                    <a:pt x="3910" y="3994"/>
                  </a:cubicBezTo>
                  <a:cubicBezTo>
                    <a:pt x="3910" y="4061"/>
                    <a:pt x="3977" y="4044"/>
                    <a:pt x="3977" y="4111"/>
                  </a:cubicBezTo>
                  <a:cubicBezTo>
                    <a:pt x="3994" y="4095"/>
                    <a:pt x="4011" y="4095"/>
                    <a:pt x="4027" y="4078"/>
                  </a:cubicBezTo>
                  <a:close/>
                  <a:moveTo>
                    <a:pt x="3977" y="4646"/>
                  </a:moveTo>
                  <a:cubicBezTo>
                    <a:pt x="4011" y="4646"/>
                    <a:pt x="3977" y="4562"/>
                    <a:pt x="4027" y="4596"/>
                  </a:cubicBezTo>
                  <a:cubicBezTo>
                    <a:pt x="4027" y="4546"/>
                    <a:pt x="4011" y="4512"/>
                    <a:pt x="3994" y="4479"/>
                  </a:cubicBezTo>
                  <a:cubicBezTo>
                    <a:pt x="3910" y="4512"/>
                    <a:pt x="3894" y="4462"/>
                    <a:pt x="3844" y="4496"/>
                  </a:cubicBezTo>
                  <a:cubicBezTo>
                    <a:pt x="3827" y="4479"/>
                    <a:pt x="3810" y="4445"/>
                    <a:pt x="3793" y="4412"/>
                  </a:cubicBezTo>
                  <a:cubicBezTo>
                    <a:pt x="3727" y="4445"/>
                    <a:pt x="3743" y="4479"/>
                    <a:pt x="3660" y="4462"/>
                  </a:cubicBezTo>
                  <a:cubicBezTo>
                    <a:pt x="3676" y="4412"/>
                    <a:pt x="3626" y="4445"/>
                    <a:pt x="3626" y="4379"/>
                  </a:cubicBezTo>
                  <a:cubicBezTo>
                    <a:pt x="3493" y="4429"/>
                    <a:pt x="3543" y="4462"/>
                    <a:pt x="3576" y="4579"/>
                  </a:cubicBezTo>
                  <a:cubicBezTo>
                    <a:pt x="3593" y="4579"/>
                    <a:pt x="3626" y="4546"/>
                    <a:pt x="3610" y="4596"/>
                  </a:cubicBezTo>
                  <a:cubicBezTo>
                    <a:pt x="3643" y="4596"/>
                    <a:pt x="3626" y="4546"/>
                    <a:pt x="3660" y="4546"/>
                  </a:cubicBezTo>
                  <a:cubicBezTo>
                    <a:pt x="3660" y="4562"/>
                    <a:pt x="3676" y="4562"/>
                    <a:pt x="3676" y="4546"/>
                  </a:cubicBezTo>
                  <a:cubicBezTo>
                    <a:pt x="3710" y="4596"/>
                    <a:pt x="3777" y="4596"/>
                    <a:pt x="3793" y="4679"/>
                  </a:cubicBezTo>
                  <a:cubicBezTo>
                    <a:pt x="3844" y="4663"/>
                    <a:pt x="3894" y="4646"/>
                    <a:pt x="3894" y="4729"/>
                  </a:cubicBezTo>
                  <a:cubicBezTo>
                    <a:pt x="3910" y="4713"/>
                    <a:pt x="3927" y="4679"/>
                    <a:pt x="3944" y="4629"/>
                  </a:cubicBezTo>
                  <a:cubicBezTo>
                    <a:pt x="3960" y="4629"/>
                    <a:pt x="3977" y="4629"/>
                    <a:pt x="3977" y="4646"/>
                  </a:cubicBezTo>
                  <a:close/>
                  <a:moveTo>
                    <a:pt x="3960" y="2892"/>
                  </a:moveTo>
                  <a:cubicBezTo>
                    <a:pt x="4111" y="2841"/>
                    <a:pt x="4094" y="2992"/>
                    <a:pt x="4194" y="2892"/>
                  </a:cubicBezTo>
                  <a:cubicBezTo>
                    <a:pt x="4161" y="2858"/>
                    <a:pt x="4111" y="2825"/>
                    <a:pt x="4061" y="2858"/>
                  </a:cubicBezTo>
                  <a:cubicBezTo>
                    <a:pt x="4027" y="2858"/>
                    <a:pt x="4044" y="2791"/>
                    <a:pt x="4011" y="2758"/>
                  </a:cubicBezTo>
                  <a:cubicBezTo>
                    <a:pt x="3977" y="2741"/>
                    <a:pt x="3960" y="2825"/>
                    <a:pt x="3944" y="2775"/>
                  </a:cubicBezTo>
                  <a:cubicBezTo>
                    <a:pt x="3927" y="2825"/>
                    <a:pt x="3944" y="2858"/>
                    <a:pt x="3960" y="2892"/>
                  </a:cubicBezTo>
                  <a:close/>
                  <a:moveTo>
                    <a:pt x="4863" y="1739"/>
                  </a:moveTo>
                  <a:cubicBezTo>
                    <a:pt x="4896" y="1755"/>
                    <a:pt x="4930" y="1805"/>
                    <a:pt x="4913" y="1839"/>
                  </a:cubicBezTo>
                  <a:cubicBezTo>
                    <a:pt x="4946" y="1839"/>
                    <a:pt x="4963" y="1739"/>
                    <a:pt x="4930" y="1672"/>
                  </a:cubicBezTo>
                  <a:lnTo>
                    <a:pt x="4863" y="1672"/>
                  </a:lnTo>
                  <a:cubicBezTo>
                    <a:pt x="4863" y="1722"/>
                    <a:pt x="4930" y="1722"/>
                    <a:pt x="4863" y="1739"/>
                  </a:cubicBezTo>
                  <a:close/>
                  <a:moveTo>
                    <a:pt x="5481" y="1839"/>
                  </a:moveTo>
                  <a:cubicBezTo>
                    <a:pt x="5514" y="1872"/>
                    <a:pt x="5531" y="1939"/>
                    <a:pt x="5564" y="1973"/>
                  </a:cubicBezTo>
                  <a:cubicBezTo>
                    <a:pt x="5548" y="1922"/>
                    <a:pt x="5598" y="1889"/>
                    <a:pt x="5598" y="1805"/>
                  </a:cubicBezTo>
                  <a:cubicBezTo>
                    <a:pt x="5548" y="1789"/>
                    <a:pt x="5498" y="1789"/>
                    <a:pt x="5481" y="1839"/>
                  </a:cubicBezTo>
                  <a:close/>
                  <a:moveTo>
                    <a:pt x="6266" y="5431"/>
                  </a:moveTo>
                  <a:cubicBezTo>
                    <a:pt x="6316" y="5448"/>
                    <a:pt x="6283" y="5381"/>
                    <a:pt x="6316" y="5364"/>
                  </a:cubicBezTo>
                  <a:cubicBezTo>
                    <a:pt x="6300" y="5348"/>
                    <a:pt x="6283" y="5364"/>
                    <a:pt x="6250" y="5348"/>
                  </a:cubicBezTo>
                  <a:cubicBezTo>
                    <a:pt x="6266" y="5331"/>
                    <a:pt x="6283" y="5314"/>
                    <a:pt x="6266" y="5281"/>
                  </a:cubicBezTo>
                  <a:cubicBezTo>
                    <a:pt x="6266" y="5314"/>
                    <a:pt x="6216" y="5364"/>
                    <a:pt x="6183" y="5314"/>
                  </a:cubicBezTo>
                  <a:lnTo>
                    <a:pt x="6183" y="5398"/>
                  </a:lnTo>
                  <a:cubicBezTo>
                    <a:pt x="6216" y="5398"/>
                    <a:pt x="6250" y="5398"/>
                    <a:pt x="6266" y="5431"/>
                  </a:cubicBezTo>
                  <a:close/>
                  <a:moveTo>
                    <a:pt x="6166" y="6484"/>
                  </a:moveTo>
                  <a:cubicBezTo>
                    <a:pt x="6233" y="6501"/>
                    <a:pt x="6233" y="6400"/>
                    <a:pt x="6216" y="6350"/>
                  </a:cubicBezTo>
                  <a:cubicBezTo>
                    <a:pt x="6166" y="6367"/>
                    <a:pt x="6183" y="6417"/>
                    <a:pt x="6166" y="6484"/>
                  </a:cubicBezTo>
                  <a:close/>
                  <a:moveTo>
                    <a:pt x="6333" y="3577"/>
                  </a:moveTo>
                  <a:cubicBezTo>
                    <a:pt x="6350" y="3510"/>
                    <a:pt x="6216" y="3493"/>
                    <a:pt x="6250" y="3577"/>
                  </a:cubicBezTo>
                  <a:cubicBezTo>
                    <a:pt x="6250" y="3577"/>
                    <a:pt x="6250" y="3560"/>
                    <a:pt x="6250" y="3543"/>
                  </a:cubicBezTo>
                  <a:cubicBezTo>
                    <a:pt x="6300" y="3526"/>
                    <a:pt x="6300" y="3577"/>
                    <a:pt x="6333" y="3577"/>
                  </a:cubicBezTo>
                  <a:close/>
                  <a:moveTo>
                    <a:pt x="6350" y="3393"/>
                  </a:moveTo>
                  <a:cubicBezTo>
                    <a:pt x="6333" y="3393"/>
                    <a:pt x="6333" y="3426"/>
                    <a:pt x="6333" y="3443"/>
                  </a:cubicBezTo>
                  <a:cubicBezTo>
                    <a:pt x="6367" y="3409"/>
                    <a:pt x="6383" y="3476"/>
                    <a:pt x="6417" y="3460"/>
                  </a:cubicBezTo>
                  <a:cubicBezTo>
                    <a:pt x="6417" y="3409"/>
                    <a:pt x="6400" y="3409"/>
                    <a:pt x="6383" y="3376"/>
                  </a:cubicBezTo>
                  <a:cubicBezTo>
                    <a:pt x="6367" y="3376"/>
                    <a:pt x="6350" y="3426"/>
                    <a:pt x="6350" y="3393"/>
                  </a:cubicBezTo>
                  <a:close/>
                  <a:moveTo>
                    <a:pt x="6534" y="4278"/>
                  </a:moveTo>
                  <a:cubicBezTo>
                    <a:pt x="6567" y="4211"/>
                    <a:pt x="6534" y="4312"/>
                    <a:pt x="6600" y="4295"/>
                  </a:cubicBezTo>
                  <a:cubicBezTo>
                    <a:pt x="6600" y="4328"/>
                    <a:pt x="6567" y="4312"/>
                    <a:pt x="6584" y="4362"/>
                  </a:cubicBezTo>
                  <a:cubicBezTo>
                    <a:pt x="6600" y="4362"/>
                    <a:pt x="6600" y="4379"/>
                    <a:pt x="6600" y="4379"/>
                  </a:cubicBezTo>
                  <a:cubicBezTo>
                    <a:pt x="6600" y="4412"/>
                    <a:pt x="6651" y="4328"/>
                    <a:pt x="6600" y="4345"/>
                  </a:cubicBezTo>
                  <a:cubicBezTo>
                    <a:pt x="6600" y="4312"/>
                    <a:pt x="6617" y="4295"/>
                    <a:pt x="6617" y="4245"/>
                  </a:cubicBezTo>
                  <a:cubicBezTo>
                    <a:pt x="6651" y="4245"/>
                    <a:pt x="6634" y="4295"/>
                    <a:pt x="6667" y="4295"/>
                  </a:cubicBezTo>
                  <a:lnTo>
                    <a:pt x="6667" y="4245"/>
                  </a:lnTo>
                  <a:cubicBezTo>
                    <a:pt x="6617" y="4228"/>
                    <a:pt x="6550" y="4195"/>
                    <a:pt x="6500" y="4195"/>
                  </a:cubicBezTo>
                  <a:cubicBezTo>
                    <a:pt x="6500" y="4211"/>
                    <a:pt x="6500" y="4211"/>
                    <a:pt x="6500" y="4211"/>
                  </a:cubicBezTo>
                  <a:cubicBezTo>
                    <a:pt x="6534" y="4211"/>
                    <a:pt x="6534" y="4245"/>
                    <a:pt x="6534" y="4278"/>
                  </a:cubicBezTo>
                  <a:close/>
                  <a:moveTo>
                    <a:pt x="7035" y="3610"/>
                  </a:moveTo>
                  <a:cubicBezTo>
                    <a:pt x="7001" y="3610"/>
                    <a:pt x="6968" y="3543"/>
                    <a:pt x="7018" y="3543"/>
                  </a:cubicBezTo>
                  <a:cubicBezTo>
                    <a:pt x="7018" y="3476"/>
                    <a:pt x="6951" y="3493"/>
                    <a:pt x="6951" y="3460"/>
                  </a:cubicBezTo>
                  <a:cubicBezTo>
                    <a:pt x="6734" y="3493"/>
                    <a:pt x="6918" y="3677"/>
                    <a:pt x="6918" y="3777"/>
                  </a:cubicBezTo>
                  <a:cubicBezTo>
                    <a:pt x="6951" y="3744"/>
                    <a:pt x="6968" y="3744"/>
                    <a:pt x="7001" y="3744"/>
                  </a:cubicBezTo>
                  <a:cubicBezTo>
                    <a:pt x="7001" y="3710"/>
                    <a:pt x="6985" y="3710"/>
                    <a:pt x="6951" y="3710"/>
                  </a:cubicBezTo>
                  <a:cubicBezTo>
                    <a:pt x="6951" y="3677"/>
                    <a:pt x="7001" y="3694"/>
                    <a:pt x="7001" y="3727"/>
                  </a:cubicBezTo>
                  <a:cubicBezTo>
                    <a:pt x="7001" y="3694"/>
                    <a:pt x="6968" y="3627"/>
                    <a:pt x="7035" y="3610"/>
                  </a:cubicBezTo>
                  <a:close/>
                  <a:moveTo>
                    <a:pt x="6768" y="4061"/>
                  </a:moveTo>
                  <a:cubicBezTo>
                    <a:pt x="6751" y="4095"/>
                    <a:pt x="6801" y="4145"/>
                    <a:pt x="6818" y="4178"/>
                  </a:cubicBezTo>
                  <a:cubicBezTo>
                    <a:pt x="6851" y="4128"/>
                    <a:pt x="6784" y="4095"/>
                    <a:pt x="6768" y="4061"/>
                  </a:cubicBezTo>
                  <a:close/>
                  <a:moveTo>
                    <a:pt x="6901" y="4228"/>
                  </a:moveTo>
                  <a:cubicBezTo>
                    <a:pt x="6901" y="4195"/>
                    <a:pt x="6834" y="4228"/>
                    <a:pt x="6868" y="4178"/>
                  </a:cubicBezTo>
                  <a:cubicBezTo>
                    <a:pt x="6818" y="4178"/>
                    <a:pt x="6818" y="4295"/>
                    <a:pt x="6868" y="4278"/>
                  </a:cubicBezTo>
                  <a:cubicBezTo>
                    <a:pt x="6868" y="4245"/>
                    <a:pt x="6884" y="4228"/>
                    <a:pt x="6901" y="4228"/>
                  </a:cubicBezTo>
                  <a:close/>
                  <a:moveTo>
                    <a:pt x="6834" y="3727"/>
                  </a:moveTo>
                  <a:cubicBezTo>
                    <a:pt x="6818" y="3794"/>
                    <a:pt x="6751" y="3760"/>
                    <a:pt x="6751" y="3894"/>
                  </a:cubicBezTo>
                  <a:cubicBezTo>
                    <a:pt x="6784" y="3861"/>
                    <a:pt x="6784" y="3861"/>
                    <a:pt x="6801" y="3894"/>
                  </a:cubicBezTo>
                  <a:cubicBezTo>
                    <a:pt x="6784" y="3911"/>
                    <a:pt x="6768" y="3911"/>
                    <a:pt x="6768" y="3961"/>
                  </a:cubicBezTo>
                  <a:cubicBezTo>
                    <a:pt x="6818" y="3944"/>
                    <a:pt x="6784" y="3994"/>
                    <a:pt x="6818" y="3978"/>
                  </a:cubicBezTo>
                  <a:cubicBezTo>
                    <a:pt x="6818" y="3961"/>
                    <a:pt x="6834" y="3894"/>
                    <a:pt x="6851" y="3927"/>
                  </a:cubicBezTo>
                  <a:cubicBezTo>
                    <a:pt x="6868" y="3927"/>
                    <a:pt x="6851" y="3877"/>
                    <a:pt x="6834" y="3877"/>
                  </a:cubicBezTo>
                  <a:cubicBezTo>
                    <a:pt x="6834" y="3861"/>
                    <a:pt x="6851" y="3861"/>
                    <a:pt x="6868" y="3861"/>
                  </a:cubicBezTo>
                  <a:cubicBezTo>
                    <a:pt x="6868" y="3827"/>
                    <a:pt x="6834" y="3794"/>
                    <a:pt x="6884" y="3777"/>
                  </a:cubicBezTo>
                  <a:cubicBezTo>
                    <a:pt x="6868" y="3760"/>
                    <a:pt x="6868" y="3727"/>
                    <a:pt x="6834" y="3727"/>
                  </a:cubicBezTo>
                  <a:close/>
                  <a:moveTo>
                    <a:pt x="6818" y="4211"/>
                  </a:moveTo>
                  <a:cubicBezTo>
                    <a:pt x="6751" y="4245"/>
                    <a:pt x="6768" y="4145"/>
                    <a:pt x="6701" y="4195"/>
                  </a:cubicBezTo>
                  <a:cubicBezTo>
                    <a:pt x="6717" y="4228"/>
                    <a:pt x="6784" y="4195"/>
                    <a:pt x="6768" y="4245"/>
                  </a:cubicBezTo>
                  <a:cubicBezTo>
                    <a:pt x="6768" y="4228"/>
                    <a:pt x="6818" y="4245"/>
                    <a:pt x="6818" y="4211"/>
                  </a:cubicBezTo>
                  <a:close/>
                  <a:moveTo>
                    <a:pt x="5748" y="1822"/>
                  </a:moveTo>
                  <a:cubicBezTo>
                    <a:pt x="5748" y="1789"/>
                    <a:pt x="5698" y="1789"/>
                    <a:pt x="5665" y="1789"/>
                  </a:cubicBezTo>
                  <a:lnTo>
                    <a:pt x="5665" y="1872"/>
                  </a:lnTo>
                  <a:cubicBezTo>
                    <a:pt x="5698" y="1856"/>
                    <a:pt x="5715" y="1872"/>
                    <a:pt x="5715" y="1889"/>
                  </a:cubicBezTo>
                  <a:cubicBezTo>
                    <a:pt x="5748" y="1872"/>
                    <a:pt x="5715" y="1839"/>
                    <a:pt x="5748" y="1822"/>
                  </a:cubicBezTo>
                  <a:close/>
                  <a:moveTo>
                    <a:pt x="6951" y="4061"/>
                  </a:moveTo>
                  <a:cubicBezTo>
                    <a:pt x="7001" y="4044"/>
                    <a:pt x="7018" y="3994"/>
                    <a:pt x="7068" y="3978"/>
                  </a:cubicBezTo>
                  <a:cubicBezTo>
                    <a:pt x="7035" y="3961"/>
                    <a:pt x="7035" y="3927"/>
                    <a:pt x="7052" y="3894"/>
                  </a:cubicBezTo>
                  <a:cubicBezTo>
                    <a:pt x="6985" y="3861"/>
                    <a:pt x="6951" y="3961"/>
                    <a:pt x="6918" y="3894"/>
                  </a:cubicBezTo>
                  <a:cubicBezTo>
                    <a:pt x="6901" y="3927"/>
                    <a:pt x="6951" y="3961"/>
                    <a:pt x="6951" y="3994"/>
                  </a:cubicBezTo>
                  <a:cubicBezTo>
                    <a:pt x="6918" y="4044"/>
                    <a:pt x="6901" y="3961"/>
                    <a:pt x="6851" y="3978"/>
                  </a:cubicBezTo>
                  <a:cubicBezTo>
                    <a:pt x="6834" y="4011"/>
                    <a:pt x="6834" y="3994"/>
                    <a:pt x="6851" y="4044"/>
                  </a:cubicBezTo>
                  <a:cubicBezTo>
                    <a:pt x="6868" y="4044"/>
                    <a:pt x="6951" y="3994"/>
                    <a:pt x="6951" y="4061"/>
                  </a:cubicBezTo>
                  <a:close/>
                  <a:moveTo>
                    <a:pt x="5765" y="4295"/>
                  </a:moveTo>
                  <a:cubicBezTo>
                    <a:pt x="5765" y="4328"/>
                    <a:pt x="5798" y="4312"/>
                    <a:pt x="5798" y="4345"/>
                  </a:cubicBezTo>
                  <a:cubicBezTo>
                    <a:pt x="5832" y="4345"/>
                    <a:pt x="5832" y="4312"/>
                    <a:pt x="5832" y="4278"/>
                  </a:cubicBezTo>
                  <a:cubicBezTo>
                    <a:pt x="5798" y="4262"/>
                    <a:pt x="5798" y="4312"/>
                    <a:pt x="5765" y="4295"/>
                  </a:cubicBezTo>
                  <a:close/>
                  <a:moveTo>
                    <a:pt x="6450" y="3961"/>
                  </a:moveTo>
                  <a:cubicBezTo>
                    <a:pt x="6433" y="3944"/>
                    <a:pt x="6417" y="3927"/>
                    <a:pt x="6400" y="3927"/>
                  </a:cubicBezTo>
                  <a:cubicBezTo>
                    <a:pt x="6400" y="3894"/>
                    <a:pt x="6467" y="3927"/>
                    <a:pt x="6450" y="3861"/>
                  </a:cubicBezTo>
                  <a:cubicBezTo>
                    <a:pt x="6417" y="3861"/>
                    <a:pt x="6400" y="3894"/>
                    <a:pt x="6383" y="3894"/>
                  </a:cubicBezTo>
                  <a:cubicBezTo>
                    <a:pt x="6400" y="3927"/>
                    <a:pt x="6350" y="3944"/>
                    <a:pt x="6383" y="3961"/>
                  </a:cubicBezTo>
                  <a:cubicBezTo>
                    <a:pt x="6383" y="3978"/>
                    <a:pt x="6333" y="3927"/>
                    <a:pt x="6333" y="3994"/>
                  </a:cubicBezTo>
                  <a:cubicBezTo>
                    <a:pt x="6367" y="3961"/>
                    <a:pt x="6383" y="4011"/>
                    <a:pt x="6417" y="3994"/>
                  </a:cubicBezTo>
                  <a:cubicBezTo>
                    <a:pt x="6417" y="3978"/>
                    <a:pt x="6433" y="3961"/>
                    <a:pt x="6450" y="3961"/>
                  </a:cubicBezTo>
                  <a:close/>
                  <a:moveTo>
                    <a:pt x="5849" y="4312"/>
                  </a:moveTo>
                  <a:cubicBezTo>
                    <a:pt x="5882" y="4362"/>
                    <a:pt x="5915" y="4295"/>
                    <a:pt x="5949" y="4295"/>
                  </a:cubicBezTo>
                  <a:cubicBezTo>
                    <a:pt x="5949" y="4262"/>
                    <a:pt x="5949" y="4228"/>
                    <a:pt x="5966" y="4228"/>
                  </a:cubicBezTo>
                  <a:cubicBezTo>
                    <a:pt x="5966" y="4178"/>
                    <a:pt x="5882" y="4211"/>
                    <a:pt x="5882" y="4161"/>
                  </a:cubicBezTo>
                  <a:cubicBezTo>
                    <a:pt x="5815" y="4178"/>
                    <a:pt x="5899" y="4295"/>
                    <a:pt x="5849" y="4312"/>
                  </a:cubicBezTo>
                  <a:close/>
                  <a:moveTo>
                    <a:pt x="5748" y="4963"/>
                  </a:moveTo>
                  <a:cubicBezTo>
                    <a:pt x="5748" y="5030"/>
                    <a:pt x="5681" y="5014"/>
                    <a:pt x="5665" y="5080"/>
                  </a:cubicBezTo>
                  <a:cubicBezTo>
                    <a:pt x="5698" y="5080"/>
                    <a:pt x="5698" y="5097"/>
                    <a:pt x="5681" y="5097"/>
                  </a:cubicBezTo>
                  <a:cubicBezTo>
                    <a:pt x="5715" y="5114"/>
                    <a:pt x="5748" y="5130"/>
                    <a:pt x="5782" y="5147"/>
                  </a:cubicBezTo>
                  <a:cubicBezTo>
                    <a:pt x="5765" y="5097"/>
                    <a:pt x="5798" y="5097"/>
                    <a:pt x="5815" y="5080"/>
                  </a:cubicBezTo>
                  <a:cubicBezTo>
                    <a:pt x="5832" y="5080"/>
                    <a:pt x="5849" y="5097"/>
                    <a:pt x="5849" y="5114"/>
                  </a:cubicBezTo>
                  <a:cubicBezTo>
                    <a:pt x="5865" y="5114"/>
                    <a:pt x="5865" y="5114"/>
                    <a:pt x="5849" y="5114"/>
                  </a:cubicBezTo>
                  <a:cubicBezTo>
                    <a:pt x="5865" y="5080"/>
                    <a:pt x="5832" y="5030"/>
                    <a:pt x="5865" y="5030"/>
                  </a:cubicBezTo>
                  <a:cubicBezTo>
                    <a:pt x="5832" y="4980"/>
                    <a:pt x="5798" y="5014"/>
                    <a:pt x="5748" y="4963"/>
                  </a:cubicBezTo>
                  <a:close/>
                  <a:moveTo>
                    <a:pt x="5832" y="5448"/>
                  </a:moveTo>
                  <a:cubicBezTo>
                    <a:pt x="5798" y="5448"/>
                    <a:pt x="5815" y="5481"/>
                    <a:pt x="5782" y="5465"/>
                  </a:cubicBezTo>
                  <a:cubicBezTo>
                    <a:pt x="5782" y="5498"/>
                    <a:pt x="5832" y="5498"/>
                    <a:pt x="5849" y="5481"/>
                  </a:cubicBezTo>
                  <a:cubicBezTo>
                    <a:pt x="5849" y="5465"/>
                    <a:pt x="5832" y="5465"/>
                    <a:pt x="5832" y="5448"/>
                  </a:cubicBezTo>
                  <a:close/>
                  <a:moveTo>
                    <a:pt x="5849" y="4379"/>
                  </a:moveTo>
                  <a:cubicBezTo>
                    <a:pt x="5882" y="4395"/>
                    <a:pt x="5865" y="4445"/>
                    <a:pt x="5899" y="4445"/>
                  </a:cubicBezTo>
                  <a:cubicBezTo>
                    <a:pt x="5882" y="4379"/>
                    <a:pt x="5932" y="4395"/>
                    <a:pt x="5932" y="4345"/>
                  </a:cubicBezTo>
                  <a:cubicBezTo>
                    <a:pt x="5865" y="4328"/>
                    <a:pt x="5882" y="4379"/>
                    <a:pt x="5849" y="4379"/>
                  </a:cubicBezTo>
                  <a:close/>
                  <a:moveTo>
                    <a:pt x="6500" y="4011"/>
                  </a:moveTo>
                  <a:cubicBezTo>
                    <a:pt x="6517" y="3978"/>
                    <a:pt x="6517" y="3944"/>
                    <a:pt x="6467" y="3944"/>
                  </a:cubicBezTo>
                  <a:cubicBezTo>
                    <a:pt x="6483" y="3978"/>
                    <a:pt x="6467" y="3994"/>
                    <a:pt x="6450" y="3994"/>
                  </a:cubicBezTo>
                  <a:cubicBezTo>
                    <a:pt x="6450" y="4028"/>
                    <a:pt x="6483" y="4011"/>
                    <a:pt x="6500" y="4011"/>
                  </a:cubicBezTo>
                  <a:close/>
                  <a:moveTo>
                    <a:pt x="5765" y="3393"/>
                  </a:moveTo>
                  <a:lnTo>
                    <a:pt x="5765" y="3343"/>
                  </a:lnTo>
                  <a:cubicBezTo>
                    <a:pt x="5715" y="3376"/>
                    <a:pt x="5782" y="3426"/>
                    <a:pt x="5782" y="3476"/>
                  </a:cubicBezTo>
                  <a:cubicBezTo>
                    <a:pt x="5798" y="3476"/>
                    <a:pt x="5782" y="3460"/>
                    <a:pt x="5798" y="3443"/>
                  </a:cubicBezTo>
                  <a:cubicBezTo>
                    <a:pt x="5798" y="3443"/>
                    <a:pt x="5798" y="3460"/>
                    <a:pt x="5798" y="3476"/>
                  </a:cubicBezTo>
                  <a:cubicBezTo>
                    <a:pt x="5849" y="3443"/>
                    <a:pt x="5798" y="3393"/>
                    <a:pt x="5765" y="3393"/>
                  </a:cubicBezTo>
                  <a:close/>
                  <a:moveTo>
                    <a:pt x="5865" y="2407"/>
                  </a:moveTo>
                  <a:cubicBezTo>
                    <a:pt x="5882" y="2340"/>
                    <a:pt x="5832" y="2357"/>
                    <a:pt x="5815" y="2323"/>
                  </a:cubicBezTo>
                  <a:cubicBezTo>
                    <a:pt x="5782" y="2357"/>
                    <a:pt x="5765" y="2357"/>
                    <a:pt x="5715" y="2357"/>
                  </a:cubicBezTo>
                  <a:cubicBezTo>
                    <a:pt x="5732" y="2407"/>
                    <a:pt x="5748" y="2424"/>
                    <a:pt x="5748" y="2474"/>
                  </a:cubicBezTo>
                  <a:cubicBezTo>
                    <a:pt x="5798" y="2474"/>
                    <a:pt x="5815" y="2407"/>
                    <a:pt x="5865" y="2407"/>
                  </a:cubicBezTo>
                  <a:close/>
                  <a:moveTo>
                    <a:pt x="6066" y="3476"/>
                  </a:moveTo>
                  <a:cubicBezTo>
                    <a:pt x="6066" y="3426"/>
                    <a:pt x="6099" y="3393"/>
                    <a:pt x="6066" y="3343"/>
                  </a:cubicBezTo>
                  <a:cubicBezTo>
                    <a:pt x="6116" y="3326"/>
                    <a:pt x="6082" y="3209"/>
                    <a:pt x="6082" y="3159"/>
                  </a:cubicBezTo>
                  <a:cubicBezTo>
                    <a:pt x="6016" y="3176"/>
                    <a:pt x="6032" y="3276"/>
                    <a:pt x="6016" y="3326"/>
                  </a:cubicBezTo>
                  <a:cubicBezTo>
                    <a:pt x="5966" y="3326"/>
                    <a:pt x="5932" y="3309"/>
                    <a:pt x="5915" y="3276"/>
                  </a:cubicBezTo>
                  <a:cubicBezTo>
                    <a:pt x="5882" y="3309"/>
                    <a:pt x="5949" y="3309"/>
                    <a:pt x="5932" y="3359"/>
                  </a:cubicBezTo>
                  <a:cubicBezTo>
                    <a:pt x="5915" y="3376"/>
                    <a:pt x="5915" y="3359"/>
                    <a:pt x="5882" y="3359"/>
                  </a:cubicBezTo>
                  <a:cubicBezTo>
                    <a:pt x="5899" y="3409"/>
                    <a:pt x="5882" y="3409"/>
                    <a:pt x="5849" y="3426"/>
                  </a:cubicBezTo>
                  <a:cubicBezTo>
                    <a:pt x="5865" y="3476"/>
                    <a:pt x="5915" y="3460"/>
                    <a:pt x="5882" y="3510"/>
                  </a:cubicBezTo>
                  <a:cubicBezTo>
                    <a:pt x="5899" y="3493"/>
                    <a:pt x="5999" y="3543"/>
                    <a:pt x="5999" y="3460"/>
                  </a:cubicBezTo>
                  <a:cubicBezTo>
                    <a:pt x="6016" y="3510"/>
                    <a:pt x="6049" y="3460"/>
                    <a:pt x="6066" y="3476"/>
                  </a:cubicBezTo>
                  <a:close/>
                  <a:moveTo>
                    <a:pt x="5698" y="3075"/>
                  </a:moveTo>
                  <a:cubicBezTo>
                    <a:pt x="5715" y="3075"/>
                    <a:pt x="5698" y="3059"/>
                    <a:pt x="5698" y="3059"/>
                  </a:cubicBezTo>
                  <a:cubicBezTo>
                    <a:pt x="5698" y="3042"/>
                    <a:pt x="5715" y="3042"/>
                    <a:pt x="5715" y="3059"/>
                  </a:cubicBezTo>
                  <a:cubicBezTo>
                    <a:pt x="5732" y="3059"/>
                    <a:pt x="5732" y="3025"/>
                    <a:pt x="5748" y="3025"/>
                  </a:cubicBezTo>
                  <a:cubicBezTo>
                    <a:pt x="5715" y="3042"/>
                    <a:pt x="5698" y="2992"/>
                    <a:pt x="5665" y="2975"/>
                  </a:cubicBezTo>
                  <a:cubicBezTo>
                    <a:pt x="5648" y="3025"/>
                    <a:pt x="5681" y="3042"/>
                    <a:pt x="5698" y="3075"/>
                  </a:cubicBezTo>
                  <a:close/>
                  <a:moveTo>
                    <a:pt x="6149" y="2925"/>
                  </a:moveTo>
                  <a:cubicBezTo>
                    <a:pt x="6133" y="2908"/>
                    <a:pt x="6133" y="2925"/>
                    <a:pt x="6116" y="2925"/>
                  </a:cubicBezTo>
                  <a:cubicBezTo>
                    <a:pt x="6116" y="2942"/>
                    <a:pt x="6133" y="2975"/>
                    <a:pt x="6116" y="2975"/>
                  </a:cubicBezTo>
                  <a:cubicBezTo>
                    <a:pt x="6133" y="3008"/>
                    <a:pt x="6149" y="2942"/>
                    <a:pt x="6149" y="2925"/>
                  </a:cubicBezTo>
                  <a:close/>
                  <a:moveTo>
                    <a:pt x="6233" y="2240"/>
                  </a:moveTo>
                  <a:cubicBezTo>
                    <a:pt x="6183" y="2257"/>
                    <a:pt x="6216" y="2190"/>
                    <a:pt x="6183" y="2206"/>
                  </a:cubicBezTo>
                  <a:cubicBezTo>
                    <a:pt x="6166" y="2257"/>
                    <a:pt x="6199" y="2240"/>
                    <a:pt x="6199" y="2273"/>
                  </a:cubicBezTo>
                  <a:cubicBezTo>
                    <a:pt x="6233" y="2290"/>
                    <a:pt x="6216" y="2240"/>
                    <a:pt x="6233" y="2240"/>
                  </a:cubicBezTo>
                  <a:cubicBezTo>
                    <a:pt x="6233" y="2223"/>
                    <a:pt x="6233" y="2223"/>
                    <a:pt x="6233" y="2240"/>
                  </a:cubicBezTo>
                  <a:close/>
                  <a:moveTo>
                    <a:pt x="6066" y="1455"/>
                  </a:moveTo>
                  <a:cubicBezTo>
                    <a:pt x="6099" y="1438"/>
                    <a:pt x="6049" y="1404"/>
                    <a:pt x="6116" y="1421"/>
                  </a:cubicBezTo>
                  <a:cubicBezTo>
                    <a:pt x="6133" y="1371"/>
                    <a:pt x="6099" y="1371"/>
                    <a:pt x="6116" y="1321"/>
                  </a:cubicBezTo>
                  <a:cubicBezTo>
                    <a:pt x="6049" y="1338"/>
                    <a:pt x="6032" y="1404"/>
                    <a:pt x="6066" y="1455"/>
                  </a:cubicBezTo>
                  <a:close/>
                  <a:moveTo>
                    <a:pt x="6166" y="2357"/>
                  </a:moveTo>
                  <a:cubicBezTo>
                    <a:pt x="6166" y="2374"/>
                    <a:pt x="6166" y="2374"/>
                    <a:pt x="6166" y="2357"/>
                  </a:cubicBezTo>
                  <a:cubicBezTo>
                    <a:pt x="6166" y="2357"/>
                    <a:pt x="6166" y="2357"/>
                    <a:pt x="6166" y="2357"/>
                  </a:cubicBezTo>
                  <a:close/>
                  <a:moveTo>
                    <a:pt x="5932" y="1772"/>
                  </a:moveTo>
                  <a:cubicBezTo>
                    <a:pt x="5949" y="1722"/>
                    <a:pt x="5899" y="1755"/>
                    <a:pt x="5915" y="1705"/>
                  </a:cubicBezTo>
                  <a:cubicBezTo>
                    <a:pt x="5865" y="1705"/>
                    <a:pt x="5832" y="1739"/>
                    <a:pt x="5849" y="1805"/>
                  </a:cubicBezTo>
                  <a:cubicBezTo>
                    <a:pt x="5865" y="1822"/>
                    <a:pt x="5882" y="1856"/>
                    <a:pt x="5915" y="1822"/>
                  </a:cubicBezTo>
                  <a:cubicBezTo>
                    <a:pt x="5882" y="1805"/>
                    <a:pt x="5882" y="1755"/>
                    <a:pt x="5932" y="1772"/>
                  </a:cubicBezTo>
                  <a:close/>
                  <a:moveTo>
                    <a:pt x="6116" y="2440"/>
                  </a:moveTo>
                  <a:cubicBezTo>
                    <a:pt x="6133" y="2407"/>
                    <a:pt x="6133" y="2357"/>
                    <a:pt x="6166" y="2357"/>
                  </a:cubicBezTo>
                  <a:cubicBezTo>
                    <a:pt x="6149" y="2323"/>
                    <a:pt x="6116" y="2223"/>
                    <a:pt x="6066" y="2240"/>
                  </a:cubicBezTo>
                  <a:cubicBezTo>
                    <a:pt x="6032" y="2273"/>
                    <a:pt x="6082" y="2290"/>
                    <a:pt x="6016" y="2290"/>
                  </a:cubicBezTo>
                  <a:cubicBezTo>
                    <a:pt x="6032" y="2340"/>
                    <a:pt x="6049" y="2374"/>
                    <a:pt x="6066" y="2440"/>
                  </a:cubicBezTo>
                  <a:cubicBezTo>
                    <a:pt x="6082" y="2457"/>
                    <a:pt x="6082" y="2424"/>
                    <a:pt x="6116" y="2440"/>
                  </a:cubicBezTo>
                  <a:close/>
                  <a:moveTo>
                    <a:pt x="6467" y="3727"/>
                  </a:moveTo>
                  <a:cubicBezTo>
                    <a:pt x="6450" y="3694"/>
                    <a:pt x="6417" y="3744"/>
                    <a:pt x="6400" y="3694"/>
                  </a:cubicBezTo>
                  <a:cubicBezTo>
                    <a:pt x="6450" y="3660"/>
                    <a:pt x="6400" y="3560"/>
                    <a:pt x="6467" y="3510"/>
                  </a:cubicBezTo>
                  <a:cubicBezTo>
                    <a:pt x="6450" y="3493"/>
                    <a:pt x="6400" y="3510"/>
                    <a:pt x="6417" y="3476"/>
                  </a:cubicBezTo>
                  <a:cubicBezTo>
                    <a:pt x="6400" y="3476"/>
                    <a:pt x="6400" y="3493"/>
                    <a:pt x="6417" y="3493"/>
                  </a:cubicBezTo>
                  <a:cubicBezTo>
                    <a:pt x="6400" y="3560"/>
                    <a:pt x="6383" y="3476"/>
                    <a:pt x="6350" y="3510"/>
                  </a:cubicBezTo>
                  <a:cubicBezTo>
                    <a:pt x="6350" y="3560"/>
                    <a:pt x="6367" y="3627"/>
                    <a:pt x="6333" y="3660"/>
                  </a:cubicBezTo>
                  <a:cubicBezTo>
                    <a:pt x="6350" y="3694"/>
                    <a:pt x="6400" y="3694"/>
                    <a:pt x="6417" y="3744"/>
                  </a:cubicBezTo>
                  <a:cubicBezTo>
                    <a:pt x="6417" y="3744"/>
                    <a:pt x="6433" y="3727"/>
                    <a:pt x="6467" y="3727"/>
                  </a:cubicBezTo>
                  <a:close/>
                  <a:moveTo>
                    <a:pt x="2975" y="8021"/>
                  </a:moveTo>
                  <a:cubicBezTo>
                    <a:pt x="2991" y="7988"/>
                    <a:pt x="2958" y="7954"/>
                    <a:pt x="2991" y="7921"/>
                  </a:cubicBezTo>
                  <a:cubicBezTo>
                    <a:pt x="2941" y="7921"/>
                    <a:pt x="2991" y="7887"/>
                    <a:pt x="2991" y="7854"/>
                  </a:cubicBezTo>
                  <a:cubicBezTo>
                    <a:pt x="2958" y="7854"/>
                    <a:pt x="2958" y="7837"/>
                    <a:pt x="2958" y="7821"/>
                  </a:cubicBezTo>
                  <a:cubicBezTo>
                    <a:pt x="2958" y="7871"/>
                    <a:pt x="2908" y="7871"/>
                    <a:pt x="2874" y="7887"/>
                  </a:cubicBezTo>
                  <a:cubicBezTo>
                    <a:pt x="2908" y="7971"/>
                    <a:pt x="2925" y="7971"/>
                    <a:pt x="2975" y="8021"/>
                  </a:cubicBezTo>
                  <a:close/>
                  <a:moveTo>
                    <a:pt x="2958" y="7436"/>
                  </a:moveTo>
                  <a:cubicBezTo>
                    <a:pt x="2975" y="7486"/>
                    <a:pt x="3042" y="7420"/>
                    <a:pt x="2991" y="7386"/>
                  </a:cubicBezTo>
                  <a:cubicBezTo>
                    <a:pt x="2975" y="7386"/>
                    <a:pt x="2991" y="7436"/>
                    <a:pt x="2958" y="7436"/>
                  </a:cubicBezTo>
                  <a:close/>
                  <a:moveTo>
                    <a:pt x="2574" y="7420"/>
                  </a:moveTo>
                  <a:cubicBezTo>
                    <a:pt x="2574" y="7453"/>
                    <a:pt x="2640" y="7453"/>
                    <a:pt x="2590" y="7470"/>
                  </a:cubicBezTo>
                  <a:cubicBezTo>
                    <a:pt x="2590" y="7486"/>
                    <a:pt x="2590" y="7503"/>
                    <a:pt x="2607" y="7503"/>
                  </a:cubicBezTo>
                  <a:cubicBezTo>
                    <a:pt x="2624" y="7503"/>
                    <a:pt x="2607" y="7486"/>
                    <a:pt x="2590" y="7486"/>
                  </a:cubicBezTo>
                  <a:cubicBezTo>
                    <a:pt x="2624" y="7470"/>
                    <a:pt x="2640" y="7436"/>
                    <a:pt x="2674" y="7403"/>
                  </a:cubicBezTo>
                  <a:cubicBezTo>
                    <a:pt x="2640" y="7369"/>
                    <a:pt x="2607" y="7420"/>
                    <a:pt x="2574" y="7420"/>
                  </a:cubicBezTo>
                  <a:close/>
                  <a:moveTo>
                    <a:pt x="2691" y="6100"/>
                  </a:moveTo>
                  <a:cubicBezTo>
                    <a:pt x="2674" y="6183"/>
                    <a:pt x="2774" y="6183"/>
                    <a:pt x="2808" y="6217"/>
                  </a:cubicBezTo>
                  <a:lnTo>
                    <a:pt x="2808" y="6166"/>
                  </a:lnTo>
                  <a:lnTo>
                    <a:pt x="2757" y="6166"/>
                  </a:lnTo>
                  <a:cubicBezTo>
                    <a:pt x="2808" y="6100"/>
                    <a:pt x="2741" y="6083"/>
                    <a:pt x="2774" y="6049"/>
                  </a:cubicBezTo>
                  <a:cubicBezTo>
                    <a:pt x="2808" y="6033"/>
                    <a:pt x="2824" y="6100"/>
                    <a:pt x="2824" y="6066"/>
                  </a:cubicBezTo>
                  <a:cubicBezTo>
                    <a:pt x="2824" y="6016"/>
                    <a:pt x="2757" y="6066"/>
                    <a:pt x="2741" y="5999"/>
                  </a:cubicBezTo>
                  <a:cubicBezTo>
                    <a:pt x="2707" y="6016"/>
                    <a:pt x="2674" y="6016"/>
                    <a:pt x="2624" y="6016"/>
                  </a:cubicBezTo>
                  <a:cubicBezTo>
                    <a:pt x="2607" y="6049"/>
                    <a:pt x="2640" y="6033"/>
                    <a:pt x="2657" y="6049"/>
                  </a:cubicBezTo>
                  <a:cubicBezTo>
                    <a:pt x="2674" y="6049"/>
                    <a:pt x="2691" y="6033"/>
                    <a:pt x="2707" y="6016"/>
                  </a:cubicBezTo>
                  <a:cubicBezTo>
                    <a:pt x="2724" y="6033"/>
                    <a:pt x="2724" y="6066"/>
                    <a:pt x="2741" y="6083"/>
                  </a:cubicBezTo>
                  <a:cubicBezTo>
                    <a:pt x="2724" y="6083"/>
                    <a:pt x="2707" y="6083"/>
                    <a:pt x="2691" y="6100"/>
                  </a:cubicBezTo>
                  <a:close/>
                  <a:moveTo>
                    <a:pt x="3275" y="3159"/>
                  </a:moveTo>
                  <a:cubicBezTo>
                    <a:pt x="3275" y="3159"/>
                    <a:pt x="3275" y="3159"/>
                    <a:pt x="3292" y="3159"/>
                  </a:cubicBezTo>
                  <a:cubicBezTo>
                    <a:pt x="3292" y="3192"/>
                    <a:pt x="3275" y="3159"/>
                    <a:pt x="3259" y="3159"/>
                  </a:cubicBezTo>
                  <a:cubicBezTo>
                    <a:pt x="3259" y="3192"/>
                    <a:pt x="3292" y="3192"/>
                    <a:pt x="3309" y="3192"/>
                  </a:cubicBezTo>
                  <a:cubicBezTo>
                    <a:pt x="3309" y="3159"/>
                    <a:pt x="3309" y="3142"/>
                    <a:pt x="3275" y="3159"/>
                  </a:cubicBezTo>
                  <a:close/>
                  <a:moveTo>
                    <a:pt x="2941" y="6417"/>
                  </a:moveTo>
                  <a:cubicBezTo>
                    <a:pt x="2925" y="6367"/>
                    <a:pt x="2891" y="6350"/>
                    <a:pt x="2841" y="6333"/>
                  </a:cubicBezTo>
                  <a:cubicBezTo>
                    <a:pt x="2858" y="6384"/>
                    <a:pt x="2908" y="6434"/>
                    <a:pt x="2941" y="6417"/>
                  </a:cubicBezTo>
                  <a:close/>
                  <a:moveTo>
                    <a:pt x="2423" y="6200"/>
                  </a:moveTo>
                  <a:cubicBezTo>
                    <a:pt x="2373" y="6200"/>
                    <a:pt x="2340" y="6267"/>
                    <a:pt x="2373" y="6317"/>
                  </a:cubicBezTo>
                  <a:cubicBezTo>
                    <a:pt x="2373" y="6250"/>
                    <a:pt x="2440" y="6267"/>
                    <a:pt x="2423" y="6200"/>
                  </a:cubicBezTo>
                  <a:close/>
                  <a:moveTo>
                    <a:pt x="2290" y="6016"/>
                  </a:moveTo>
                  <a:cubicBezTo>
                    <a:pt x="2290" y="6049"/>
                    <a:pt x="2323" y="6049"/>
                    <a:pt x="2340" y="6049"/>
                  </a:cubicBezTo>
                  <a:cubicBezTo>
                    <a:pt x="2340" y="6016"/>
                    <a:pt x="2323" y="5999"/>
                    <a:pt x="2290" y="5999"/>
                  </a:cubicBezTo>
                  <a:cubicBezTo>
                    <a:pt x="2290" y="6016"/>
                    <a:pt x="2290" y="6016"/>
                    <a:pt x="2290" y="6016"/>
                  </a:cubicBezTo>
                  <a:close/>
                  <a:moveTo>
                    <a:pt x="2373" y="8121"/>
                  </a:moveTo>
                  <a:cubicBezTo>
                    <a:pt x="2390" y="8121"/>
                    <a:pt x="2390" y="8138"/>
                    <a:pt x="2390" y="8155"/>
                  </a:cubicBezTo>
                  <a:cubicBezTo>
                    <a:pt x="2457" y="8105"/>
                    <a:pt x="2340" y="8054"/>
                    <a:pt x="2290" y="8038"/>
                  </a:cubicBezTo>
                  <a:cubicBezTo>
                    <a:pt x="2256" y="8071"/>
                    <a:pt x="2273" y="8121"/>
                    <a:pt x="2306" y="8171"/>
                  </a:cubicBezTo>
                  <a:cubicBezTo>
                    <a:pt x="2340" y="8155"/>
                    <a:pt x="2390" y="8171"/>
                    <a:pt x="2373" y="8121"/>
                  </a:cubicBezTo>
                  <a:close/>
                  <a:moveTo>
                    <a:pt x="2457" y="6250"/>
                  </a:moveTo>
                  <a:cubicBezTo>
                    <a:pt x="2490" y="6233"/>
                    <a:pt x="2490" y="6200"/>
                    <a:pt x="2507" y="6166"/>
                  </a:cubicBezTo>
                  <a:cubicBezTo>
                    <a:pt x="2473" y="6133"/>
                    <a:pt x="2440" y="6233"/>
                    <a:pt x="2407" y="6166"/>
                  </a:cubicBezTo>
                  <a:cubicBezTo>
                    <a:pt x="2390" y="6166"/>
                    <a:pt x="2390" y="6200"/>
                    <a:pt x="2373" y="6183"/>
                  </a:cubicBezTo>
                  <a:cubicBezTo>
                    <a:pt x="2390" y="6217"/>
                    <a:pt x="2457" y="6166"/>
                    <a:pt x="2457" y="6250"/>
                  </a:cubicBezTo>
                  <a:close/>
                  <a:moveTo>
                    <a:pt x="1755" y="5481"/>
                  </a:moveTo>
                  <a:cubicBezTo>
                    <a:pt x="1722" y="5481"/>
                    <a:pt x="1805" y="5565"/>
                    <a:pt x="1855" y="5531"/>
                  </a:cubicBezTo>
                  <a:cubicBezTo>
                    <a:pt x="1838" y="5481"/>
                    <a:pt x="1855" y="5431"/>
                    <a:pt x="1805" y="5431"/>
                  </a:cubicBezTo>
                  <a:cubicBezTo>
                    <a:pt x="1755" y="5398"/>
                    <a:pt x="1772" y="5515"/>
                    <a:pt x="1755" y="5481"/>
                  </a:cubicBezTo>
                  <a:close/>
                  <a:moveTo>
                    <a:pt x="1889" y="5598"/>
                  </a:moveTo>
                  <a:cubicBezTo>
                    <a:pt x="1872" y="5598"/>
                    <a:pt x="1905" y="5699"/>
                    <a:pt x="1939" y="5665"/>
                  </a:cubicBezTo>
                  <a:cubicBezTo>
                    <a:pt x="1939" y="5632"/>
                    <a:pt x="1905" y="5632"/>
                    <a:pt x="1889" y="5598"/>
                  </a:cubicBezTo>
                  <a:close/>
                  <a:moveTo>
                    <a:pt x="2958" y="8990"/>
                  </a:moveTo>
                  <a:cubicBezTo>
                    <a:pt x="2958" y="9024"/>
                    <a:pt x="3008" y="9024"/>
                    <a:pt x="3042" y="9024"/>
                  </a:cubicBezTo>
                  <a:cubicBezTo>
                    <a:pt x="3058" y="8957"/>
                    <a:pt x="3008" y="8973"/>
                    <a:pt x="3008" y="8940"/>
                  </a:cubicBezTo>
                  <a:cubicBezTo>
                    <a:pt x="2991" y="8940"/>
                    <a:pt x="2975" y="8957"/>
                    <a:pt x="2958" y="8957"/>
                  </a:cubicBezTo>
                  <a:cubicBezTo>
                    <a:pt x="2975" y="8973"/>
                    <a:pt x="2975" y="8990"/>
                    <a:pt x="2958" y="8990"/>
                  </a:cubicBezTo>
                  <a:close/>
                  <a:moveTo>
                    <a:pt x="1922" y="6734"/>
                  </a:moveTo>
                  <a:cubicBezTo>
                    <a:pt x="1955" y="6751"/>
                    <a:pt x="1955" y="6734"/>
                    <a:pt x="1989" y="6734"/>
                  </a:cubicBezTo>
                  <a:cubicBezTo>
                    <a:pt x="1989" y="6584"/>
                    <a:pt x="1972" y="6534"/>
                    <a:pt x="1889" y="6501"/>
                  </a:cubicBezTo>
                  <a:cubicBezTo>
                    <a:pt x="1922" y="6618"/>
                    <a:pt x="1889" y="6651"/>
                    <a:pt x="1922" y="6734"/>
                  </a:cubicBezTo>
                  <a:close/>
                  <a:moveTo>
                    <a:pt x="3025" y="6501"/>
                  </a:moveTo>
                  <a:cubicBezTo>
                    <a:pt x="3058" y="6551"/>
                    <a:pt x="3108" y="6484"/>
                    <a:pt x="3125" y="6417"/>
                  </a:cubicBezTo>
                  <a:cubicBezTo>
                    <a:pt x="3108" y="6417"/>
                    <a:pt x="3092" y="6417"/>
                    <a:pt x="3092" y="6400"/>
                  </a:cubicBezTo>
                  <a:cubicBezTo>
                    <a:pt x="3058" y="6400"/>
                    <a:pt x="3058" y="6450"/>
                    <a:pt x="3008" y="6434"/>
                  </a:cubicBezTo>
                  <a:cubicBezTo>
                    <a:pt x="3008" y="6450"/>
                    <a:pt x="3008" y="6450"/>
                    <a:pt x="3025" y="6450"/>
                  </a:cubicBezTo>
                  <a:cubicBezTo>
                    <a:pt x="3042" y="6450"/>
                    <a:pt x="3042" y="6501"/>
                    <a:pt x="3025" y="6501"/>
                  </a:cubicBezTo>
                  <a:close/>
                  <a:moveTo>
                    <a:pt x="3092" y="6066"/>
                  </a:moveTo>
                  <a:cubicBezTo>
                    <a:pt x="3092" y="6100"/>
                    <a:pt x="3142" y="6083"/>
                    <a:pt x="3125" y="6133"/>
                  </a:cubicBezTo>
                  <a:cubicBezTo>
                    <a:pt x="3158" y="6133"/>
                    <a:pt x="3158" y="6116"/>
                    <a:pt x="3175" y="6116"/>
                  </a:cubicBezTo>
                  <a:cubicBezTo>
                    <a:pt x="3142" y="6100"/>
                    <a:pt x="3158" y="6049"/>
                    <a:pt x="3092" y="6066"/>
                  </a:cubicBezTo>
                  <a:close/>
                  <a:moveTo>
                    <a:pt x="2089" y="5699"/>
                  </a:moveTo>
                  <a:cubicBezTo>
                    <a:pt x="2123" y="5682"/>
                    <a:pt x="2139" y="5765"/>
                    <a:pt x="2123" y="5816"/>
                  </a:cubicBezTo>
                  <a:cubicBezTo>
                    <a:pt x="2189" y="5799"/>
                    <a:pt x="2173" y="5816"/>
                    <a:pt x="2189" y="5849"/>
                  </a:cubicBezTo>
                  <a:cubicBezTo>
                    <a:pt x="2223" y="5866"/>
                    <a:pt x="2189" y="5799"/>
                    <a:pt x="2223" y="5799"/>
                  </a:cubicBezTo>
                  <a:cubicBezTo>
                    <a:pt x="2273" y="5799"/>
                    <a:pt x="2256" y="5866"/>
                    <a:pt x="2306" y="5849"/>
                  </a:cubicBezTo>
                  <a:cubicBezTo>
                    <a:pt x="2356" y="5782"/>
                    <a:pt x="2407" y="5782"/>
                    <a:pt x="2490" y="5765"/>
                  </a:cubicBezTo>
                  <a:cubicBezTo>
                    <a:pt x="2490" y="5665"/>
                    <a:pt x="2306" y="5765"/>
                    <a:pt x="2323" y="5665"/>
                  </a:cubicBezTo>
                  <a:cubicBezTo>
                    <a:pt x="2273" y="5699"/>
                    <a:pt x="2223" y="5648"/>
                    <a:pt x="2206" y="5598"/>
                  </a:cubicBezTo>
                  <a:cubicBezTo>
                    <a:pt x="2156" y="5598"/>
                    <a:pt x="2123" y="5598"/>
                    <a:pt x="2089" y="5615"/>
                  </a:cubicBezTo>
                  <a:cubicBezTo>
                    <a:pt x="2089" y="5648"/>
                    <a:pt x="2139" y="5682"/>
                    <a:pt x="2089" y="5699"/>
                  </a:cubicBezTo>
                  <a:close/>
                  <a:moveTo>
                    <a:pt x="2189" y="5515"/>
                  </a:moveTo>
                  <a:cubicBezTo>
                    <a:pt x="2206" y="5498"/>
                    <a:pt x="2239" y="5415"/>
                    <a:pt x="2189" y="5431"/>
                  </a:cubicBezTo>
                  <a:cubicBezTo>
                    <a:pt x="2156" y="5448"/>
                    <a:pt x="2189" y="5481"/>
                    <a:pt x="2189" y="5515"/>
                  </a:cubicBezTo>
                  <a:close/>
                  <a:moveTo>
                    <a:pt x="2423" y="6534"/>
                  </a:moveTo>
                  <a:cubicBezTo>
                    <a:pt x="2440" y="6517"/>
                    <a:pt x="2407" y="6467"/>
                    <a:pt x="2440" y="6467"/>
                  </a:cubicBezTo>
                  <a:cubicBezTo>
                    <a:pt x="2407" y="6417"/>
                    <a:pt x="2373" y="6484"/>
                    <a:pt x="2373" y="6534"/>
                  </a:cubicBezTo>
                  <a:close/>
                  <a:moveTo>
                    <a:pt x="2674" y="7770"/>
                  </a:moveTo>
                  <a:cubicBezTo>
                    <a:pt x="2674" y="7754"/>
                    <a:pt x="2691" y="7754"/>
                    <a:pt x="2691" y="7770"/>
                  </a:cubicBezTo>
                  <a:cubicBezTo>
                    <a:pt x="2724" y="7704"/>
                    <a:pt x="2707" y="7587"/>
                    <a:pt x="2707" y="7553"/>
                  </a:cubicBezTo>
                  <a:cubicBezTo>
                    <a:pt x="2674" y="7520"/>
                    <a:pt x="2640" y="7620"/>
                    <a:pt x="2607" y="7553"/>
                  </a:cubicBezTo>
                  <a:cubicBezTo>
                    <a:pt x="2574" y="7603"/>
                    <a:pt x="2640" y="7704"/>
                    <a:pt x="2674" y="7770"/>
                  </a:cubicBezTo>
                  <a:close/>
                  <a:moveTo>
                    <a:pt x="3743" y="7336"/>
                  </a:moveTo>
                  <a:cubicBezTo>
                    <a:pt x="3743" y="7386"/>
                    <a:pt x="3793" y="7319"/>
                    <a:pt x="3793" y="7353"/>
                  </a:cubicBezTo>
                  <a:cubicBezTo>
                    <a:pt x="3793" y="7319"/>
                    <a:pt x="3793" y="7286"/>
                    <a:pt x="3844" y="7286"/>
                  </a:cubicBezTo>
                  <a:cubicBezTo>
                    <a:pt x="3844" y="7269"/>
                    <a:pt x="3844" y="7236"/>
                    <a:pt x="3827" y="7219"/>
                  </a:cubicBezTo>
                  <a:cubicBezTo>
                    <a:pt x="3777" y="7236"/>
                    <a:pt x="3793" y="7319"/>
                    <a:pt x="3743" y="7336"/>
                  </a:cubicBezTo>
                  <a:close/>
                  <a:moveTo>
                    <a:pt x="3342" y="8305"/>
                  </a:moveTo>
                  <a:cubicBezTo>
                    <a:pt x="3359" y="8322"/>
                    <a:pt x="3426" y="8355"/>
                    <a:pt x="3443" y="8338"/>
                  </a:cubicBezTo>
                  <a:cubicBezTo>
                    <a:pt x="3443" y="8272"/>
                    <a:pt x="3443" y="8255"/>
                    <a:pt x="3392" y="8205"/>
                  </a:cubicBezTo>
                  <a:cubicBezTo>
                    <a:pt x="3426" y="8188"/>
                    <a:pt x="3409" y="8188"/>
                    <a:pt x="3426" y="8171"/>
                  </a:cubicBezTo>
                  <a:cubicBezTo>
                    <a:pt x="3392" y="8155"/>
                    <a:pt x="3342" y="8255"/>
                    <a:pt x="3342" y="8305"/>
                  </a:cubicBezTo>
                  <a:close/>
                  <a:moveTo>
                    <a:pt x="3977" y="8071"/>
                  </a:moveTo>
                  <a:cubicBezTo>
                    <a:pt x="3960" y="8071"/>
                    <a:pt x="3977" y="8121"/>
                    <a:pt x="3960" y="8121"/>
                  </a:cubicBezTo>
                  <a:cubicBezTo>
                    <a:pt x="3960" y="8138"/>
                    <a:pt x="3994" y="8138"/>
                    <a:pt x="4011" y="8138"/>
                  </a:cubicBezTo>
                  <a:cubicBezTo>
                    <a:pt x="4011" y="8105"/>
                    <a:pt x="3977" y="8121"/>
                    <a:pt x="3977" y="8071"/>
                  </a:cubicBezTo>
                  <a:close/>
                  <a:moveTo>
                    <a:pt x="3793" y="9090"/>
                  </a:moveTo>
                  <a:cubicBezTo>
                    <a:pt x="3777" y="9090"/>
                    <a:pt x="3777" y="9124"/>
                    <a:pt x="3777" y="9174"/>
                  </a:cubicBezTo>
                  <a:cubicBezTo>
                    <a:pt x="3810" y="9174"/>
                    <a:pt x="3810" y="9107"/>
                    <a:pt x="3793" y="9090"/>
                  </a:cubicBezTo>
                  <a:close/>
                  <a:moveTo>
                    <a:pt x="3977" y="9141"/>
                  </a:moveTo>
                  <a:cubicBezTo>
                    <a:pt x="3960" y="9124"/>
                    <a:pt x="3977" y="9124"/>
                    <a:pt x="3977" y="9107"/>
                  </a:cubicBezTo>
                  <a:cubicBezTo>
                    <a:pt x="3977" y="9057"/>
                    <a:pt x="3927" y="9107"/>
                    <a:pt x="3894" y="9107"/>
                  </a:cubicBezTo>
                  <a:cubicBezTo>
                    <a:pt x="3960" y="9057"/>
                    <a:pt x="3860" y="9074"/>
                    <a:pt x="3860" y="9141"/>
                  </a:cubicBezTo>
                  <a:cubicBezTo>
                    <a:pt x="3877" y="9141"/>
                    <a:pt x="3877" y="9124"/>
                    <a:pt x="3894" y="9124"/>
                  </a:cubicBezTo>
                  <a:cubicBezTo>
                    <a:pt x="3910" y="9124"/>
                    <a:pt x="3910" y="9141"/>
                    <a:pt x="3910" y="9157"/>
                  </a:cubicBezTo>
                  <a:cubicBezTo>
                    <a:pt x="3944" y="9157"/>
                    <a:pt x="3944" y="9124"/>
                    <a:pt x="3977" y="9141"/>
                  </a:cubicBezTo>
                  <a:close/>
                  <a:moveTo>
                    <a:pt x="3476" y="5699"/>
                  </a:moveTo>
                  <a:lnTo>
                    <a:pt x="3476" y="5682"/>
                  </a:lnTo>
                  <a:lnTo>
                    <a:pt x="3476" y="5699"/>
                  </a:lnTo>
                  <a:close/>
                  <a:moveTo>
                    <a:pt x="2457" y="3710"/>
                  </a:moveTo>
                  <a:cubicBezTo>
                    <a:pt x="2440" y="3710"/>
                    <a:pt x="2423" y="3677"/>
                    <a:pt x="2390" y="3694"/>
                  </a:cubicBezTo>
                  <a:cubicBezTo>
                    <a:pt x="2373" y="3777"/>
                    <a:pt x="2440" y="3760"/>
                    <a:pt x="2457" y="3810"/>
                  </a:cubicBezTo>
                  <a:cubicBezTo>
                    <a:pt x="2473" y="3794"/>
                    <a:pt x="2457" y="3744"/>
                    <a:pt x="2457" y="3710"/>
                  </a:cubicBezTo>
                  <a:close/>
                  <a:moveTo>
                    <a:pt x="2473" y="2323"/>
                  </a:moveTo>
                  <a:cubicBezTo>
                    <a:pt x="2490" y="2257"/>
                    <a:pt x="2557" y="2206"/>
                    <a:pt x="2590" y="2290"/>
                  </a:cubicBezTo>
                  <a:cubicBezTo>
                    <a:pt x="2607" y="2273"/>
                    <a:pt x="2624" y="2273"/>
                    <a:pt x="2640" y="2273"/>
                  </a:cubicBezTo>
                  <a:cubicBezTo>
                    <a:pt x="2640" y="2140"/>
                    <a:pt x="2540" y="2140"/>
                    <a:pt x="2507" y="2023"/>
                  </a:cubicBezTo>
                  <a:cubicBezTo>
                    <a:pt x="2473" y="2006"/>
                    <a:pt x="2457" y="2023"/>
                    <a:pt x="2423" y="2006"/>
                  </a:cubicBezTo>
                  <a:cubicBezTo>
                    <a:pt x="2373" y="2039"/>
                    <a:pt x="2490" y="2073"/>
                    <a:pt x="2457" y="2106"/>
                  </a:cubicBezTo>
                  <a:cubicBezTo>
                    <a:pt x="2457" y="2106"/>
                    <a:pt x="2507" y="2090"/>
                    <a:pt x="2507" y="2140"/>
                  </a:cubicBezTo>
                  <a:cubicBezTo>
                    <a:pt x="2507" y="2190"/>
                    <a:pt x="2490" y="2257"/>
                    <a:pt x="2457" y="2273"/>
                  </a:cubicBezTo>
                  <a:cubicBezTo>
                    <a:pt x="2457" y="2290"/>
                    <a:pt x="2473" y="2290"/>
                    <a:pt x="2473" y="2323"/>
                  </a:cubicBezTo>
                  <a:close/>
                  <a:moveTo>
                    <a:pt x="2457" y="3810"/>
                  </a:moveTo>
                  <a:cubicBezTo>
                    <a:pt x="2473" y="3844"/>
                    <a:pt x="2490" y="3877"/>
                    <a:pt x="2524" y="3861"/>
                  </a:cubicBezTo>
                  <a:cubicBezTo>
                    <a:pt x="2524" y="3827"/>
                    <a:pt x="2507" y="3810"/>
                    <a:pt x="2457" y="3810"/>
                  </a:cubicBezTo>
                  <a:close/>
                  <a:moveTo>
                    <a:pt x="3476" y="5699"/>
                  </a:moveTo>
                  <a:cubicBezTo>
                    <a:pt x="3476" y="5732"/>
                    <a:pt x="3509" y="5749"/>
                    <a:pt x="3509" y="5682"/>
                  </a:cubicBezTo>
                  <a:cubicBezTo>
                    <a:pt x="3493" y="5682"/>
                    <a:pt x="3476" y="5682"/>
                    <a:pt x="3476" y="5699"/>
                  </a:cubicBezTo>
                  <a:close/>
                  <a:moveTo>
                    <a:pt x="3910" y="8856"/>
                  </a:moveTo>
                  <a:cubicBezTo>
                    <a:pt x="3910" y="8840"/>
                    <a:pt x="3894" y="8856"/>
                    <a:pt x="3877" y="8856"/>
                  </a:cubicBezTo>
                  <a:lnTo>
                    <a:pt x="3877" y="8806"/>
                  </a:lnTo>
                  <a:cubicBezTo>
                    <a:pt x="3827" y="8823"/>
                    <a:pt x="3860" y="8890"/>
                    <a:pt x="3894" y="8890"/>
                  </a:cubicBezTo>
                  <a:cubicBezTo>
                    <a:pt x="3894" y="8873"/>
                    <a:pt x="3894" y="8873"/>
                    <a:pt x="3910" y="8856"/>
                  </a:cubicBezTo>
                  <a:close/>
                  <a:moveTo>
                    <a:pt x="4512" y="2206"/>
                  </a:moveTo>
                  <a:cubicBezTo>
                    <a:pt x="4478" y="2240"/>
                    <a:pt x="4462" y="2290"/>
                    <a:pt x="4412" y="2273"/>
                  </a:cubicBezTo>
                  <a:lnTo>
                    <a:pt x="4412" y="2323"/>
                  </a:lnTo>
                  <a:cubicBezTo>
                    <a:pt x="4445" y="2290"/>
                    <a:pt x="4445" y="2357"/>
                    <a:pt x="4512" y="2340"/>
                  </a:cubicBezTo>
                  <a:cubicBezTo>
                    <a:pt x="4495" y="2307"/>
                    <a:pt x="4512" y="2307"/>
                    <a:pt x="4529" y="2307"/>
                  </a:cubicBezTo>
                  <a:lnTo>
                    <a:pt x="4529" y="2206"/>
                  </a:lnTo>
                  <a:cubicBezTo>
                    <a:pt x="4512" y="2223"/>
                    <a:pt x="4512" y="2223"/>
                    <a:pt x="4512" y="2206"/>
                  </a:cubicBezTo>
                  <a:close/>
                  <a:moveTo>
                    <a:pt x="3860" y="9007"/>
                  </a:moveTo>
                  <a:cubicBezTo>
                    <a:pt x="3827" y="8990"/>
                    <a:pt x="3827" y="9090"/>
                    <a:pt x="3877" y="9074"/>
                  </a:cubicBezTo>
                  <a:cubicBezTo>
                    <a:pt x="3877" y="9024"/>
                    <a:pt x="3860" y="9040"/>
                    <a:pt x="3860" y="9007"/>
                  </a:cubicBezTo>
                  <a:close/>
                  <a:moveTo>
                    <a:pt x="3810" y="1638"/>
                  </a:moveTo>
                  <a:cubicBezTo>
                    <a:pt x="3827" y="1638"/>
                    <a:pt x="3827" y="1622"/>
                    <a:pt x="3844" y="1638"/>
                  </a:cubicBezTo>
                  <a:cubicBezTo>
                    <a:pt x="3860" y="1638"/>
                    <a:pt x="3844" y="1572"/>
                    <a:pt x="3810" y="1588"/>
                  </a:cubicBezTo>
                  <a:close/>
                  <a:moveTo>
                    <a:pt x="3894" y="5832"/>
                  </a:moveTo>
                  <a:cubicBezTo>
                    <a:pt x="3877" y="5832"/>
                    <a:pt x="3894" y="5882"/>
                    <a:pt x="3894" y="5899"/>
                  </a:cubicBezTo>
                  <a:cubicBezTo>
                    <a:pt x="3910" y="5899"/>
                    <a:pt x="3927" y="5899"/>
                    <a:pt x="3927" y="5932"/>
                  </a:cubicBezTo>
                  <a:cubicBezTo>
                    <a:pt x="3977" y="5949"/>
                    <a:pt x="3927" y="5832"/>
                    <a:pt x="3977" y="5849"/>
                  </a:cubicBezTo>
                  <a:cubicBezTo>
                    <a:pt x="3977" y="5816"/>
                    <a:pt x="3944" y="5832"/>
                    <a:pt x="3927" y="5832"/>
                  </a:cubicBezTo>
                  <a:cubicBezTo>
                    <a:pt x="3960" y="5882"/>
                    <a:pt x="3910" y="5816"/>
                    <a:pt x="3927" y="5866"/>
                  </a:cubicBezTo>
                  <a:cubicBezTo>
                    <a:pt x="3910" y="5866"/>
                    <a:pt x="3894" y="5849"/>
                    <a:pt x="3894" y="5832"/>
                  </a:cubicBezTo>
                  <a:close/>
                  <a:moveTo>
                    <a:pt x="4278" y="3159"/>
                  </a:moveTo>
                  <a:cubicBezTo>
                    <a:pt x="4261" y="3142"/>
                    <a:pt x="4295" y="3209"/>
                    <a:pt x="4245" y="3192"/>
                  </a:cubicBezTo>
                  <a:lnTo>
                    <a:pt x="4245" y="3276"/>
                  </a:lnTo>
                  <a:cubicBezTo>
                    <a:pt x="4295" y="3242"/>
                    <a:pt x="4295" y="3276"/>
                    <a:pt x="4295" y="3309"/>
                  </a:cubicBezTo>
                  <a:cubicBezTo>
                    <a:pt x="4311" y="3309"/>
                    <a:pt x="4311" y="3293"/>
                    <a:pt x="4328" y="3293"/>
                  </a:cubicBezTo>
                  <a:lnTo>
                    <a:pt x="4328" y="3259"/>
                  </a:lnTo>
                  <a:cubicBezTo>
                    <a:pt x="4295" y="3276"/>
                    <a:pt x="4295" y="3242"/>
                    <a:pt x="4278" y="3242"/>
                  </a:cubicBezTo>
                  <a:cubicBezTo>
                    <a:pt x="4278" y="3226"/>
                    <a:pt x="4295" y="3226"/>
                    <a:pt x="4295" y="3226"/>
                  </a:cubicBezTo>
                  <a:cubicBezTo>
                    <a:pt x="4295" y="3192"/>
                    <a:pt x="4295" y="3176"/>
                    <a:pt x="4278" y="3159"/>
                  </a:cubicBezTo>
                  <a:close/>
                  <a:moveTo>
                    <a:pt x="3693" y="7169"/>
                  </a:moveTo>
                  <a:cubicBezTo>
                    <a:pt x="3693" y="7202"/>
                    <a:pt x="3727" y="7186"/>
                    <a:pt x="3760" y="7186"/>
                  </a:cubicBezTo>
                  <a:lnTo>
                    <a:pt x="3760" y="7135"/>
                  </a:lnTo>
                  <a:cubicBezTo>
                    <a:pt x="3777" y="7152"/>
                    <a:pt x="3793" y="7169"/>
                    <a:pt x="3844" y="7152"/>
                  </a:cubicBezTo>
                  <a:cubicBezTo>
                    <a:pt x="3844" y="7135"/>
                    <a:pt x="3827" y="7135"/>
                    <a:pt x="3827" y="7119"/>
                  </a:cubicBezTo>
                  <a:lnTo>
                    <a:pt x="3860" y="7119"/>
                  </a:lnTo>
                  <a:cubicBezTo>
                    <a:pt x="3810" y="7085"/>
                    <a:pt x="3710" y="7119"/>
                    <a:pt x="3693" y="7169"/>
                  </a:cubicBezTo>
                  <a:close/>
                  <a:moveTo>
                    <a:pt x="4579" y="3125"/>
                  </a:moveTo>
                  <a:cubicBezTo>
                    <a:pt x="4512" y="3008"/>
                    <a:pt x="4412" y="3109"/>
                    <a:pt x="4295" y="3075"/>
                  </a:cubicBezTo>
                  <a:cubicBezTo>
                    <a:pt x="4278" y="3142"/>
                    <a:pt x="4345" y="3209"/>
                    <a:pt x="4378" y="3242"/>
                  </a:cubicBezTo>
                  <a:cubicBezTo>
                    <a:pt x="4378" y="3176"/>
                    <a:pt x="4478" y="3209"/>
                    <a:pt x="4428" y="3142"/>
                  </a:cubicBezTo>
                  <a:cubicBezTo>
                    <a:pt x="4462" y="3142"/>
                    <a:pt x="4512" y="3125"/>
                    <a:pt x="4495" y="3159"/>
                  </a:cubicBezTo>
                  <a:cubicBezTo>
                    <a:pt x="4512" y="3142"/>
                    <a:pt x="4529" y="3092"/>
                    <a:pt x="4579" y="3125"/>
                  </a:cubicBezTo>
                  <a:close/>
                  <a:moveTo>
                    <a:pt x="4311" y="3493"/>
                  </a:moveTo>
                  <a:cubicBezTo>
                    <a:pt x="4278" y="3493"/>
                    <a:pt x="4311" y="3426"/>
                    <a:pt x="4245" y="3426"/>
                  </a:cubicBezTo>
                  <a:lnTo>
                    <a:pt x="4245" y="3493"/>
                  </a:lnTo>
                  <a:close/>
                  <a:moveTo>
                    <a:pt x="4579" y="3226"/>
                  </a:moveTo>
                  <a:cubicBezTo>
                    <a:pt x="4562" y="3242"/>
                    <a:pt x="4612" y="3276"/>
                    <a:pt x="4579" y="3276"/>
                  </a:cubicBezTo>
                  <a:cubicBezTo>
                    <a:pt x="4579" y="3309"/>
                    <a:pt x="4612" y="3276"/>
                    <a:pt x="4629" y="3276"/>
                  </a:cubicBezTo>
                  <a:cubicBezTo>
                    <a:pt x="4629" y="3259"/>
                    <a:pt x="4612" y="3259"/>
                    <a:pt x="4595" y="3259"/>
                  </a:cubicBezTo>
                  <a:cubicBezTo>
                    <a:pt x="4612" y="3259"/>
                    <a:pt x="4612" y="3242"/>
                    <a:pt x="4612" y="3226"/>
                  </a:cubicBezTo>
                  <a:close/>
                  <a:moveTo>
                    <a:pt x="1755" y="3927"/>
                  </a:moveTo>
                  <a:cubicBezTo>
                    <a:pt x="1738" y="3927"/>
                    <a:pt x="1738" y="3961"/>
                    <a:pt x="1705" y="3978"/>
                  </a:cubicBezTo>
                  <a:cubicBezTo>
                    <a:pt x="1722" y="4011"/>
                    <a:pt x="1738" y="4044"/>
                    <a:pt x="1788" y="4061"/>
                  </a:cubicBezTo>
                  <a:cubicBezTo>
                    <a:pt x="1788" y="4028"/>
                    <a:pt x="1788" y="4011"/>
                    <a:pt x="1788" y="4011"/>
                  </a:cubicBezTo>
                  <a:cubicBezTo>
                    <a:pt x="1772" y="3994"/>
                    <a:pt x="1755" y="3961"/>
                    <a:pt x="1755" y="3927"/>
                  </a:cubicBezTo>
                  <a:close/>
                  <a:moveTo>
                    <a:pt x="1621" y="6016"/>
                  </a:moveTo>
                  <a:cubicBezTo>
                    <a:pt x="1621" y="5966"/>
                    <a:pt x="1638" y="5932"/>
                    <a:pt x="1671" y="5932"/>
                  </a:cubicBezTo>
                  <a:cubicBezTo>
                    <a:pt x="1655" y="5916"/>
                    <a:pt x="1655" y="5866"/>
                    <a:pt x="1638" y="5849"/>
                  </a:cubicBezTo>
                  <a:cubicBezTo>
                    <a:pt x="1605" y="5832"/>
                    <a:pt x="1621" y="5932"/>
                    <a:pt x="1588" y="5882"/>
                  </a:cubicBezTo>
                  <a:cubicBezTo>
                    <a:pt x="1571" y="5916"/>
                    <a:pt x="1588" y="5949"/>
                    <a:pt x="1571" y="6016"/>
                  </a:cubicBezTo>
                  <a:lnTo>
                    <a:pt x="1621" y="6016"/>
                  </a:lnTo>
                  <a:close/>
                  <a:moveTo>
                    <a:pt x="2106" y="6217"/>
                  </a:moveTo>
                  <a:cubicBezTo>
                    <a:pt x="2056" y="6200"/>
                    <a:pt x="2039" y="6283"/>
                    <a:pt x="2072" y="6300"/>
                  </a:cubicBezTo>
                  <a:cubicBezTo>
                    <a:pt x="2123" y="6317"/>
                    <a:pt x="2106" y="6250"/>
                    <a:pt x="2106" y="6217"/>
                  </a:cubicBezTo>
                  <a:close/>
                  <a:moveTo>
                    <a:pt x="1972" y="4161"/>
                  </a:moveTo>
                  <a:cubicBezTo>
                    <a:pt x="1989" y="4145"/>
                    <a:pt x="2006" y="4128"/>
                    <a:pt x="2006" y="4095"/>
                  </a:cubicBezTo>
                  <a:cubicBezTo>
                    <a:pt x="1972" y="4095"/>
                    <a:pt x="1989" y="4128"/>
                    <a:pt x="1972" y="4128"/>
                  </a:cubicBezTo>
                  <a:cubicBezTo>
                    <a:pt x="1955" y="4128"/>
                    <a:pt x="1955" y="4111"/>
                    <a:pt x="1955" y="4111"/>
                  </a:cubicBezTo>
                  <a:cubicBezTo>
                    <a:pt x="1905" y="4145"/>
                    <a:pt x="1989" y="4128"/>
                    <a:pt x="1972" y="4161"/>
                  </a:cubicBezTo>
                  <a:close/>
                  <a:moveTo>
                    <a:pt x="2123" y="4061"/>
                  </a:moveTo>
                  <a:cubicBezTo>
                    <a:pt x="2123" y="4061"/>
                    <a:pt x="2106" y="4061"/>
                    <a:pt x="2089" y="4061"/>
                  </a:cubicBezTo>
                  <a:cubicBezTo>
                    <a:pt x="2072" y="4111"/>
                    <a:pt x="2106" y="4111"/>
                    <a:pt x="2106" y="4145"/>
                  </a:cubicBezTo>
                  <a:cubicBezTo>
                    <a:pt x="2106" y="4128"/>
                    <a:pt x="2156" y="4145"/>
                    <a:pt x="2156" y="4095"/>
                  </a:cubicBezTo>
                  <a:cubicBezTo>
                    <a:pt x="2156" y="4095"/>
                    <a:pt x="2156" y="4095"/>
                    <a:pt x="2156" y="4111"/>
                  </a:cubicBezTo>
                  <a:cubicBezTo>
                    <a:pt x="2123" y="4111"/>
                    <a:pt x="2139" y="4061"/>
                    <a:pt x="2123" y="4061"/>
                  </a:cubicBezTo>
                  <a:close/>
                  <a:moveTo>
                    <a:pt x="1905" y="3911"/>
                  </a:moveTo>
                  <a:cubicBezTo>
                    <a:pt x="1872" y="3927"/>
                    <a:pt x="1922" y="3961"/>
                    <a:pt x="1939" y="3944"/>
                  </a:cubicBezTo>
                  <a:cubicBezTo>
                    <a:pt x="1922" y="3978"/>
                    <a:pt x="1905" y="3994"/>
                    <a:pt x="1922" y="4044"/>
                  </a:cubicBezTo>
                  <a:cubicBezTo>
                    <a:pt x="1939" y="4028"/>
                    <a:pt x="1955" y="4028"/>
                    <a:pt x="1972" y="4028"/>
                  </a:cubicBezTo>
                  <a:cubicBezTo>
                    <a:pt x="1972" y="4061"/>
                    <a:pt x="1939" y="4061"/>
                    <a:pt x="1955" y="4095"/>
                  </a:cubicBezTo>
                  <a:cubicBezTo>
                    <a:pt x="2006" y="4028"/>
                    <a:pt x="1955" y="3944"/>
                    <a:pt x="1989" y="3894"/>
                  </a:cubicBezTo>
                  <a:cubicBezTo>
                    <a:pt x="1972" y="3894"/>
                    <a:pt x="1905" y="3927"/>
                    <a:pt x="1905" y="3911"/>
                  </a:cubicBezTo>
                  <a:close/>
                  <a:moveTo>
                    <a:pt x="6417" y="5097"/>
                  </a:moveTo>
                  <a:lnTo>
                    <a:pt x="6483" y="5080"/>
                  </a:lnTo>
                  <a:cubicBezTo>
                    <a:pt x="6483" y="5097"/>
                    <a:pt x="6483" y="5097"/>
                    <a:pt x="6483" y="5097"/>
                  </a:cubicBezTo>
                  <a:cubicBezTo>
                    <a:pt x="6483" y="5130"/>
                    <a:pt x="6467" y="5164"/>
                    <a:pt x="6467" y="5197"/>
                  </a:cubicBezTo>
                  <a:cubicBezTo>
                    <a:pt x="6517" y="5231"/>
                    <a:pt x="6634" y="5214"/>
                    <a:pt x="6600" y="5147"/>
                  </a:cubicBezTo>
                  <a:cubicBezTo>
                    <a:pt x="6600" y="5114"/>
                    <a:pt x="6617" y="5164"/>
                    <a:pt x="6651" y="5147"/>
                  </a:cubicBezTo>
                  <a:cubicBezTo>
                    <a:pt x="6651" y="5130"/>
                    <a:pt x="6634" y="5097"/>
                    <a:pt x="6667" y="5114"/>
                  </a:cubicBezTo>
                  <a:cubicBezTo>
                    <a:pt x="6667" y="5097"/>
                    <a:pt x="6667" y="5080"/>
                    <a:pt x="6651" y="5080"/>
                  </a:cubicBezTo>
                  <a:lnTo>
                    <a:pt x="6667" y="5080"/>
                  </a:lnTo>
                  <a:cubicBezTo>
                    <a:pt x="6667" y="5080"/>
                    <a:pt x="6717" y="5014"/>
                    <a:pt x="6651" y="4863"/>
                  </a:cubicBezTo>
                  <a:cubicBezTo>
                    <a:pt x="6651" y="4846"/>
                    <a:pt x="6651" y="4830"/>
                    <a:pt x="6634" y="4813"/>
                  </a:cubicBezTo>
                  <a:cubicBezTo>
                    <a:pt x="6651" y="4813"/>
                    <a:pt x="6651" y="4813"/>
                    <a:pt x="6651" y="4813"/>
                  </a:cubicBezTo>
                  <a:cubicBezTo>
                    <a:pt x="6651" y="4813"/>
                    <a:pt x="6651" y="4796"/>
                    <a:pt x="6634" y="4796"/>
                  </a:cubicBezTo>
                  <a:cubicBezTo>
                    <a:pt x="6634" y="4729"/>
                    <a:pt x="6667" y="4713"/>
                    <a:pt x="6701" y="4696"/>
                  </a:cubicBezTo>
                  <a:cubicBezTo>
                    <a:pt x="6667" y="4729"/>
                    <a:pt x="6701" y="4746"/>
                    <a:pt x="6701" y="4796"/>
                  </a:cubicBezTo>
                  <a:cubicBezTo>
                    <a:pt x="6701" y="4713"/>
                    <a:pt x="6834" y="4763"/>
                    <a:pt x="6868" y="4713"/>
                  </a:cubicBezTo>
                  <a:cubicBezTo>
                    <a:pt x="6901" y="4729"/>
                    <a:pt x="6884" y="4763"/>
                    <a:pt x="6901" y="4796"/>
                  </a:cubicBezTo>
                  <a:cubicBezTo>
                    <a:pt x="6918" y="4780"/>
                    <a:pt x="6901" y="4746"/>
                    <a:pt x="6951" y="4763"/>
                  </a:cubicBezTo>
                  <a:cubicBezTo>
                    <a:pt x="6901" y="4713"/>
                    <a:pt x="6901" y="4629"/>
                    <a:pt x="6834" y="4612"/>
                  </a:cubicBezTo>
                  <a:cubicBezTo>
                    <a:pt x="6868" y="4596"/>
                    <a:pt x="6935" y="4663"/>
                    <a:pt x="6935" y="4546"/>
                  </a:cubicBezTo>
                  <a:cubicBezTo>
                    <a:pt x="6901" y="4562"/>
                    <a:pt x="6901" y="4579"/>
                    <a:pt x="6918" y="4596"/>
                  </a:cubicBezTo>
                  <a:cubicBezTo>
                    <a:pt x="6918" y="4579"/>
                    <a:pt x="6901" y="4579"/>
                    <a:pt x="6868" y="4579"/>
                  </a:cubicBezTo>
                  <a:cubicBezTo>
                    <a:pt x="6868" y="4546"/>
                    <a:pt x="6901" y="4496"/>
                    <a:pt x="6834" y="4512"/>
                  </a:cubicBezTo>
                  <a:cubicBezTo>
                    <a:pt x="6868" y="4479"/>
                    <a:pt x="6834" y="4496"/>
                    <a:pt x="6818" y="4462"/>
                  </a:cubicBezTo>
                  <a:cubicBezTo>
                    <a:pt x="6851" y="4412"/>
                    <a:pt x="6951" y="4512"/>
                    <a:pt x="6901" y="4529"/>
                  </a:cubicBezTo>
                  <a:cubicBezTo>
                    <a:pt x="6985" y="4546"/>
                    <a:pt x="6935" y="4379"/>
                    <a:pt x="6951" y="4362"/>
                  </a:cubicBezTo>
                  <a:cubicBezTo>
                    <a:pt x="6935" y="4345"/>
                    <a:pt x="6901" y="4345"/>
                    <a:pt x="6884" y="4362"/>
                  </a:cubicBezTo>
                  <a:cubicBezTo>
                    <a:pt x="6884" y="4379"/>
                    <a:pt x="6901" y="4379"/>
                    <a:pt x="6918" y="4395"/>
                  </a:cubicBezTo>
                  <a:cubicBezTo>
                    <a:pt x="6901" y="4412"/>
                    <a:pt x="6884" y="4429"/>
                    <a:pt x="6884" y="4445"/>
                  </a:cubicBezTo>
                  <a:cubicBezTo>
                    <a:pt x="6868" y="4445"/>
                    <a:pt x="6851" y="4412"/>
                    <a:pt x="6868" y="4379"/>
                  </a:cubicBezTo>
                  <a:cubicBezTo>
                    <a:pt x="6818" y="4395"/>
                    <a:pt x="6818" y="4395"/>
                    <a:pt x="6768" y="4379"/>
                  </a:cubicBezTo>
                  <a:cubicBezTo>
                    <a:pt x="6784" y="4395"/>
                    <a:pt x="6751" y="4445"/>
                    <a:pt x="6751" y="4412"/>
                  </a:cubicBezTo>
                  <a:cubicBezTo>
                    <a:pt x="6734" y="4445"/>
                    <a:pt x="6751" y="4512"/>
                    <a:pt x="6684" y="4512"/>
                  </a:cubicBezTo>
                  <a:cubicBezTo>
                    <a:pt x="6667" y="4579"/>
                    <a:pt x="6717" y="4646"/>
                    <a:pt x="6667" y="4679"/>
                  </a:cubicBezTo>
                  <a:cubicBezTo>
                    <a:pt x="6651" y="4663"/>
                    <a:pt x="6634" y="4646"/>
                    <a:pt x="6617" y="4629"/>
                  </a:cubicBezTo>
                  <a:cubicBezTo>
                    <a:pt x="6550" y="4562"/>
                    <a:pt x="6333" y="4612"/>
                    <a:pt x="6316" y="4596"/>
                  </a:cubicBezTo>
                  <a:cubicBezTo>
                    <a:pt x="6283" y="4562"/>
                    <a:pt x="6333" y="4512"/>
                    <a:pt x="6367" y="4412"/>
                  </a:cubicBezTo>
                  <a:cubicBezTo>
                    <a:pt x="6383" y="4312"/>
                    <a:pt x="6333" y="4379"/>
                    <a:pt x="6300" y="4328"/>
                  </a:cubicBezTo>
                  <a:cubicBezTo>
                    <a:pt x="6266" y="4312"/>
                    <a:pt x="6250" y="4278"/>
                    <a:pt x="6250" y="4262"/>
                  </a:cubicBezTo>
                  <a:cubicBezTo>
                    <a:pt x="6250" y="4262"/>
                    <a:pt x="6266" y="4245"/>
                    <a:pt x="6283" y="4228"/>
                  </a:cubicBezTo>
                  <a:cubicBezTo>
                    <a:pt x="6283" y="4211"/>
                    <a:pt x="6250" y="4228"/>
                    <a:pt x="6250" y="4211"/>
                  </a:cubicBezTo>
                  <a:cubicBezTo>
                    <a:pt x="6250" y="4211"/>
                    <a:pt x="6250" y="4228"/>
                    <a:pt x="6233" y="4228"/>
                  </a:cubicBezTo>
                  <a:cubicBezTo>
                    <a:pt x="6233" y="4211"/>
                    <a:pt x="6216" y="4178"/>
                    <a:pt x="6216" y="4161"/>
                  </a:cubicBezTo>
                  <a:cubicBezTo>
                    <a:pt x="6216" y="4128"/>
                    <a:pt x="6250" y="4061"/>
                    <a:pt x="6266" y="3994"/>
                  </a:cubicBezTo>
                  <a:cubicBezTo>
                    <a:pt x="6266" y="3994"/>
                    <a:pt x="6266" y="3994"/>
                    <a:pt x="6283" y="3994"/>
                  </a:cubicBezTo>
                  <a:cubicBezTo>
                    <a:pt x="6283" y="3994"/>
                    <a:pt x="6283" y="3994"/>
                    <a:pt x="6266" y="3978"/>
                  </a:cubicBezTo>
                  <a:cubicBezTo>
                    <a:pt x="6283" y="3961"/>
                    <a:pt x="6283" y="3944"/>
                    <a:pt x="6283" y="3927"/>
                  </a:cubicBezTo>
                  <a:cubicBezTo>
                    <a:pt x="6266" y="3927"/>
                    <a:pt x="6266" y="3911"/>
                    <a:pt x="6250" y="3894"/>
                  </a:cubicBezTo>
                  <a:cubicBezTo>
                    <a:pt x="6233" y="3894"/>
                    <a:pt x="6233" y="3877"/>
                    <a:pt x="6233" y="3877"/>
                  </a:cubicBezTo>
                  <a:cubicBezTo>
                    <a:pt x="6199" y="3844"/>
                    <a:pt x="6149" y="3810"/>
                    <a:pt x="6116" y="3777"/>
                  </a:cubicBezTo>
                  <a:cubicBezTo>
                    <a:pt x="6082" y="3744"/>
                    <a:pt x="6066" y="3710"/>
                    <a:pt x="6066" y="3677"/>
                  </a:cubicBezTo>
                  <a:cubicBezTo>
                    <a:pt x="6016" y="3677"/>
                    <a:pt x="6066" y="3760"/>
                    <a:pt x="6032" y="3727"/>
                  </a:cubicBezTo>
                  <a:cubicBezTo>
                    <a:pt x="6016" y="3727"/>
                    <a:pt x="6016" y="3744"/>
                    <a:pt x="6032" y="3760"/>
                  </a:cubicBezTo>
                  <a:cubicBezTo>
                    <a:pt x="6032" y="3760"/>
                    <a:pt x="6032" y="3777"/>
                    <a:pt x="6032" y="3777"/>
                  </a:cubicBezTo>
                  <a:cubicBezTo>
                    <a:pt x="6016" y="3777"/>
                    <a:pt x="6016" y="3777"/>
                    <a:pt x="6016" y="3794"/>
                  </a:cubicBezTo>
                  <a:cubicBezTo>
                    <a:pt x="6016" y="3794"/>
                    <a:pt x="6016" y="3794"/>
                    <a:pt x="6016" y="3794"/>
                  </a:cubicBezTo>
                  <a:cubicBezTo>
                    <a:pt x="6016" y="3827"/>
                    <a:pt x="5999" y="3844"/>
                    <a:pt x="5999" y="3861"/>
                  </a:cubicBezTo>
                  <a:cubicBezTo>
                    <a:pt x="5982" y="3927"/>
                    <a:pt x="5966" y="4011"/>
                    <a:pt x="5966" y="4145"/>
                  </a:cubicBezTo>
                  <a:cubicBezTo>
                    <a:pt x="5982" y="4278"/>
                    <a:pt x="5966" y="4345"/>
                    <a:pt x="5966" y="4496"/>
                  </a:cubicBezTo>
                  <a:cubicBezTo>
                    <a:pt x="5966" y="4496"/>
                    <a:pt x="5966" y="4496"/>
                    <a:pt x="5966" y="4496"/>
                  </a:cubicBezTo>
                  <a:cubicBezTo>
                    <a:pt x="5966" y="4512"/>
                    <a:pt x="5966" y="4546"/>
                    <a:pt x="5982" y="4579"/>
                  </a:cubicBezTo>
                  <a:cubicBezTo>
                    <a:pt x="5982" y="4663"/>
                    <a:pt x="5999" y="4729"/>
                    <a:pt x="6016" y="4780"/>
                  </a:cubicBezTo>
                  <a:lnTo>
                    <a:pt x="6016" y="4796"/>
                  </a:lnTo>
                  <a:lnTo>
                    <a:pt x="6016" y="4796"/>
                  </a:lnTo>
                  <a:cubicBezTo>
                    <a:pt x="6016" y="4796"/>
                    <a:pt x="6016" y="4796"/>
                    <a:pt x="6016" y="4796"/>
                  </a:cubicBezTo>
                  <a:cubicBezTo>
                    <a:pt x="6016" y="4796"/>
                    <a:pt x="5999" y="4796"/>
                    <a:pt x="5982" y="4796"/>
                  </a:cubicBezTo>
                  <a:cubicBezTo>
                    <a:pt x="6016" y="4830"/>
                    <a:pt x="5982" y="4930"/>
                    <a:pt x="6032" y="4947"/>
                  </a:cubicBezTo>
                  <a:cubicBezTo>
                    <a:pt x="5966" y="4997"/>
                    <a:pt x="5915" y="5047"/>
                    <a:pt x="5982" y="5147"/>
                  </a:cubicBezTo>
                  <a:cubicBezTo>
                    <a:pt x="5949" y="5147"/>
                    <a:pt x="5982" y="5214"/>
                    <a:pt x="5982" y="5214"/>
                  </a:cubicBezTo>
                  <a:cubicBezTo>
                    <a:pt x="5966" y="5231"/>
                    <a:pt x="5899" y="5264"/>
                    <a:pt x="5882" y="5214"/>
                  </a:cubicBezTo>
                  <a:cubicBezTo>
                    <a:pt x="5899" y="5214"/>
                    <a:pt x="5915" y="5214"/>
                    <a:pt x="5915" y="5197"/>
                  </a:cubicBezTo>
                  <a:cubicBezTo>
                    <a:pt x="5865" y="5147"/>
                    <a:pt x="5882" y="5264"/>
                    <a:pt x="5832" y="5264"/>
                  </a:cubicBezTo>
                  <a:cubicBezTo>
                    <a:pt x="5815" y="5431"/>
                    <a:pt x="5932" y="5364"/>
                    <a:pt x="5982" y="5465"/>
                  </a:cubicBezTo>
                  <a:cubicBezTo>
                    <a:pt x="5982" y="5415"/>
                    <a:pt x="6016" y="5364"/>
                    <a:pt x="6082" y="5381"/>
                  </a:cubicBezTo>
                  <a:cubicBezTo>
                    <a:pt x="6082" y="5314"/>
                    <a:pt x="6166" y="5348"/>
                    <a:pt x="6166" y="5281"/>
                  </a:cubicBezTo>
                  <a:cubicBezTo>
                    <a:pt x="6166" y="5264"/>
                    <a:pt x="6149" y="5264"/>
                    <a:pt x="6149" y="5264"/>
                  </a:cubicBezTo>
                  <a:cubicBezTo>
                    <a:pt x="6166" y="5231"/>
                    <a:pt x="6166" y="5197"/>
                    <a:pt x="6199" y="5197"/>
                  </a:cubicBezTo>
                  <a:cubicBezTo>
                    <a:pt x="6166" y="5181"/>
                    <a:pt x="6149" y="5164"/>
                    <a:pt x="6133" y="5147"/>
                  </a:cubicBezTo>
                  <a:close/>
                  <a:moveTo>
                    <a:pt x="6701" y="4696"/>
                  </a:moveTo>
                  <a:lnTo>
                    <a:pt x="6701" y="4696"/>
                  </a:lnTo>
                  <a:lnTo>
                    <a:pt x="6701" y="4696"/>
                  </a:lnTo>
                  <a:cubicBezTo>
                    <a:pt x="6701" y="4696"/>
                    <a:pt x="6701" y="4696"/>
                    <a:pt x="6701" y="4696"/>
                  </a:cubicBezTo>
                  <a:close/>
                  <a:moveTo>
                    <a:pt x="6617" y="5080"/>
                  </a:moveTo>
                  <a:lnTo>
                    <a:pt x="6584" y="5080"/>
                  </a:lnTo>
                  <a:cubicBezTo>
                    <a:pt x="6584" y="5097"/>
                    <a:pt x="6584" y="5097"/>
                    <a:pt x="6567" y="5114"/>
                  </a:cubicBezTo>
                  <a:cubicBezTo>
                    <a:pt x="6584" y="5114"/>
                    <a:pt x="6584" y="5114"/>
                    <a:pt x="6600" y="5114"/>
                  </a:cubicBezTo>
                  <a:cubicBezTo>
                    <a:pt x="6600" y="5114"/>
                    <a:pt x="6617" y="5097"/>
                    <a:pt x="6617" y="508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Google Shape;2232;p 2"/>
            <p:cNvSpPr/>
            <p:nvPr/>
          </p:nvSpPr>
          <p:spPr>
            <a:xfrm>
              <a:off x="8071920" y="2159280"/>
              <a:ext cx="72360" cy="69840"/>
            </a:xfrm>
            <a:custGeom>
              <a:avLst/>
              <a:gdLst/>
              <a:ahLst/>
              <a:cxnLst/>
              <a:rect l="l" t="t" r="r" b="b"/>
              <a:pathLst>
                <a:path w="1137" h="1137">
                  <a:moveTo>
                    <a:pt x="201" y="0"/>
                  </a:moveTo>
                  <a:cubicBezTo>
                    <a:pt x="201" y="0"/>
                    <a:pt x="0" y="67"/>
                    <a:pt x="0" y="167"/>
                  </a:cubicBezTo>
                  <a:cubicBezTo>
                    <a:pt x="0" y="284"/>
                    <a:pt x="67" y="334"/>
                    <a:pt x="67" y="334"/>
                  </a:cubicBezTo>
                  <a:cubicBezTo>
                    <a:pt x="67" y="334"/>
                    <a:pt x="50" y="468"/>
                    <a:pt x="34" y="535"/>
                  </a:cubicBezTo>
                  <a:cubicBezTo>
                    <a:pt x="34" y="602"/>
                    <a:pt x="67" y="585"/>
                    <a:pt x="84" y="685"/>
                  </a:cubicBezTo>
                  <a:cubicBezTo>
                    <a:pt x="101" y="735"/>
                    <a:pt x="101" y="819"/>
                    <a:pt x="101" y="886"/>
                  </a:cubicBezTo>
                  <a:cubicBezTo>
                    <a:pt x="117" y="902"/>
                    <a:pt x="117" y="919"/>
                    <a:pt x="117" y="952"/>
                  </a:cubicBezTo>
                  <a:lnTo>
                    <a:pt x="117" y="969"/>
                  </a:lnTo>
                  <a:cubicBezTo>
                    <a:pt x="117" y="969"/>
                    <a:pt x="234" y="902"/>
                    <a:pt x="268" y="969"/>
                  </a:cubicBezTo>
                  <a:cubicBezTo>
                    <a:pt x="318" y="1019"/>
                    <a:pt x="251" y="1136"/>
                    <a:pt x="351" y="1136"/>
                  </a:cubicBezTo>
                  <a:cubicBezTo>
                    <a:pt x="435" y="1136"/>
                    <a:pt x="468" y="1086"/>
                    <a:pt x="485" y="1036"/>
                  </a:cubicBezTo>
                  <a:cubicBezTo>
                    <a:pt x="485" y="1019"/>
                    <a:pt x="518" y="1003"/>
                    <a:pt x="568" y="986"/>
                  </a:cubicBezTo>
                  <a:cubicBezTo>
                    <a:pt x="552" y="969"/>
                    <a:pt x="552" y="969"/>
                    <a:pt x="552" y="952"/>
                  </a:cubicBezTo>
                  <a:cubicBezTo>
                    <a:pt x="568" y="952"/>
                    <a:pt x="585" y="952"/>
                    <a:pt x="602" y="952"/>
                  </a:cubicBezTo>
                  <a:cubicBezTo>
                    <a:pt x="585" y="952"/>
                    <a:pt x="585" y="969"/>
                    <a:pt x="585" y="969"/>
                  </a:cubicBezTo>
                  <a:cubicBezTo>
                    <a:pt x="635" y="952"/>
                    <a:pt x="669" y="952"/>
                    <a:pt x="669" y="952"/>
                  </a:cubicBezTo>
                  <a:cubicBezTo>
                    <a:pt x="669" y="952"/>
                    <a:pt x="568" y="835"/>
                    <a:pt x="602" y="802"/>
                  </a:cubicBezTo>
                  <a:cubicBezTo>
                    <a:pt x="635" y="769"/>
                    <a:pt x="702" y="769"/>
                    <a:pt x="702" y="769"/>
                  </a:cubicBezTo>
                  <a:cubicBezTo>
                    <a:pt x="702" y="769"/>
                    <a:pt x="769" y="886"/>
                    <a:pt x="769" y="919"/>
                  </a:cubicBezTo>
                  <a:cubicBezTo>
                    <a:pt x="769" y="952"/>
                    <a:pt x="953" y="936"/>
                    <a:pt x="953" y="936"/>
                  </a:cubicBezTo>
                  <a:cubicBezTo>
                    <a:pt x="953" y="936"/>
                    <a:pt x="1086" y="1036"/>
                    <a:pt x="1086" y="869"/>
                  </a:cubicBezTo>
                  <a:cubicBezTo>
                    <a:pt x="1086" y="685"/>
                    <a:pt x="1137" y="718"/>
                    <a:pt x="1086" y="635"/>
                  </a:cubicBezTo>
                  <a:cubicBezTo>
                    <a:pt x="1036" y="535"/>
                    <a:pt x="1003" y="384"/>
                    <a:pt x="1003" y="384"/>
                  </a:cubicBezTo>
                  <a:lnTo>
                    <a:pt x="903" y="267"/>
                  </a:lnTo>
                  <a:cubicBezTo>
                    <a:pt x="903" y="267"/>
                    <a:pt x="819" y="217"/>
                    <a:pt x="769" y="167"/>
                  </a:cubicBezTo>
                  <a:cubicBezTo>
                    <a:pt x="786" y="184"/>
                    <a:pt x="786" y="217"/>
                    <a:pt x="802" y="234"/>
                  </a:cubicBezTo>
                  <a:cubicBezTo>
                    <a:pt x="786" y="251"/>
                    <a:pt x="752" y="234"/>
                    <a:pt x="769" y="284"/>
                  </a:cubicBezTo>
                  <a:cubicBezTo>
                    <a:pt x="786" y="334"/>
                    <a:pt x="852" y="334"/>
                    <a:pt x="852" y="401"/>
                  </a:cubicBezTo>
                  <a:cubicBezTo>
                    <a:pt x="819" y="384"/>
                    <a:pt x="802" y="418"/>
                    <a:pt x="769" y="384"/>
                  </a:cubicBezTo>
                  <a:cubicBezTo>
                    <a:pt x="802" y="384"/>
                    <a:pt x="752" y="351"/>
                    <a:pt x="786" y="334"/>
                  </a:cubicBezTo>
                  <a:cubicBezTo>
                    <a:pt x="752" y="317"/>
                    <a:pt x="735" y="284"/>
                    <a:pt x="719" y="234"/>
                  </a:cubicBezTo>
                  <a:cubicBezTo>
                    <a:pt x="752" y="234"/>
                    <a:pt x="752" y="201"/>
                    <a:pt x="769" y="167"/>
                  </a:cubicBezTo>
                  <a:cubicBezTo>
                    <a:pt x="752" y="167"/>
                    <a:pt x="735" y="150"/>
                    <a:pt x="719" y="150"/>
                  </a:cubicBezTo>
                  <a:cubicBezTo>
                    <a:pt x="719" y="117"/>
                    <a:pt x="702" y="117"/>
                    <a:pt x="685" y="84"/>
                  </a:cubicBezTo>
                  <a:cubicBezTo>
                    <a:pt x="719" y="100"/>
                    <a:pt x="719" y="100"/>
                    <a:pt x="735" y="84"/>
                  </a:cubicBezTo>
                  <a:cubicBezTo>
                    <a:pt x="702" y="50"/>
                    <a:pt x="652" y="33"/>
                    <a:pt x="635" y="67"/>
                  </a:cubicBezTo>
                  <a:cubicBezTo>
                    <a:pt x="585" y="117"/>
                    <a:pt x="602" y="201"/>
                    <a:pt x="518" y="167"/>
                  </a:cubicBezTo>
                  <a:cubicBezTo>
                    <a:pt x="451" y="150"/>
                    <a:pt x="401" y="67"/>
                    <a:pt x="401" y="17"/>
                  </a:cubicBezTo>
                  <a:cubicBezTo>
                    <a:pt x="401" y="0"/>
                    <a:pt x="368" y="0"/>
                    <a:pt x="318" y="0"/>
                  </a:cubicBezTo>
                  <a:cubicBezTo>
                    <a:pt x="318" y="17"/>
                    <a:pt x="301" y="50"/>
                    <a:pt x="268" y="50"/>
                  </a:cubicBezTo>
                  <a:cubicBezTo>
                    <a:pt x="234" y="67"/>
                    <a:pt x="251" y="33"/>
                    <a:pt x="234" y="33"/>
                  </a:cubicBezTo>
                  <a:cubicBezTo>
                    <a:pt x="234" y="17"/>
                    <a:pt x="234" y="17"/>
                    <a:pt x="234" y="0"/>
                  </a:cubicBezTo>
                  <a:cubicBezTo>
                    <a:pt x="218" y="0"/>
                    <a:pt x="201" y="0"/>
                    <a:pt x="201" y="0"/>
                  </a:cubicBezTo>
                  <a:close/>
                  <a:moveTo>
                    <a:pt x="735" y="518"/>
                  </a:moveTo>
                  <a:cubicBezTo>
                    <a:pt x="752" y="568"/>
                    <a:pt x="669" y="618"/>
                    <a:pt x="685" y="585"/>
                  </a:cubicBezTo>
                  <a:cubicBezTo>
                    <a:pt x="702" y="585"/>
                    <a:pt x="702" y="568"/>
                    <a:pt x="702" y="551"/>
                  </a:cubicBezTo>
                  <a:cubicBezTo>
                    <a:pt x="685" y="551"/>
                    <a:pt x="652" y="635"/>
                    <a:pt x="652" y="602"/>
                  </a:cubicBezTo>
                  <a:cubicBezTo>
                    <a:pt x="635" y="568"/>
                    <a:pt x="652" y="485"/>
                    <a:pt x="652" y="434"/>
                  </a:cubicBezTo>
                  <a:cubicBezTo>
                    <a:pt x="719" y="468"/>
                    <a:pt x="669" y="518"/>
                    <a:pt x="735" y="518"/>
                  </a:cubicBezTo>
                  <a:close/>
                  <a:moveTo>
                    <a:pt x="685" y="401"/>
                  </a:moveTo>
                  <a:cubicBezTo>
                    <a:pt x="685" y="401"/>
                    <a:pt x="702" y="418"/>
                    <a:pt x="685" y="418"/>
                  </a:cubicBezTo>
                  <a:cubicBezTo>
                    <a:pt x="669" y="384"/>
                    <a:pt x="619" y="418"/>
                    <a:pt x="602" y="384"/>
                  </a:cubicBezTo>
                  <a:cubicBezTo>
                    <a:pt x="602" y="267"/>
                    <a:pt x="652" y="384"/>
                    <a:pt x="685" y="301"/>
                  </a:cubicBezTo>
                  <a:cubicBezTo>
                    <a:pt x="669" y="368"/>
                    <a:pt x="719" y="334"/>
                    <a:pt x="685" y="401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Google Shape;2233;p 2"/>
            <p:cNvSpPr/>
            <p:nvPr/>
          </p:nvSpPr>
          <p:spPr>
            <a:xfrm>
              <a:off x="8175600" y="2158200"/>
              <a:ext cx="57600" cy="35640"/>
            </a:xfrm>
            <a:custGeom>
              <a:avLst/>
              <a:gdLst/>
              <a:ahLst/>
              <a:cxnLst/>
              <a:rect l="l" t="t" r="r" b="b"/>
              <a:pathLst>
                <a:path w="903" h="586">
                  <a:moveTo>
                    <a:pt x="84" y="184"/>
                  </a:moveTo>
                  <a:lnTo>
                    <a:pt x="0" y="318"/>
                  </a:lnTo>
                  <a:cubicBezTo>
                    <a:pt x="0" y="318"/>
                    <a:pt x="67" y="451"/>
                    <a:pt x="50" y="485"/>
                  </a:cubicBezTo>
                  <a:cubicBezTo>
                    <a:pt x="33" y="518"/>
                    <a:pt x="67" y="552"/>
                    <a:pt x="117" y="568"/>
                  </a:cubicBezTo>
                  <a:cubicBezTo>
                    <a:pt x="134" y="535"/>
                    <a:pt x="167" y="518"/>
                    <a:pt x="217" y="518"/>
                  </a:cubicBezTo>
                  <a:cubicBezTo>
                    <a:pt x="251" y="401"/>
                    <a:pt x="217" y="552"/>
                    <a:pt x="267" y="535"/>
                  </a:cubicBezTo>
                  <a:cubicBezTo>
                    <a:pt x="267" y="552"/>
                    <a:pt x="267" y="568"/>
                    <a:pt x="284" y="585"/>
                  </a:cubicBezTo>
                  <a:cubicBezTo>
                    <a:pt x="318" y="568"/>
                    <a:pt x="351" y="552"/>
                    <a:pt x="368" y="535"/>
                  </a:cubicBezTo>
                  <a:cubicBezTo>
                    <a:pt x="418" y="502"/>
                    <a:pt x="451" y="518"/>
                    <a:pt x="501" y="518"/>
                  </a:cubicBezTo>
                  <a:cubicBezTo>
                    <a:pt x="518" y="518"/>
                    <a:pt x="551" y="535"/>
                    <a:pt x="568" y="535"/>
                  </a:cubicBezTo>
                  <a:cubicBezTo>
                    <a:pt x="568" y="535"/>
                    <a:pt x="568" y="535"/>
                    <a:pt x="568" y="535"/>
                  </a:cubicBezTo>
                  <a:cubicBezTo>
                    <a:pt x="602" y="552"/>
                    <a:pt x="602" y="552"/>
                    <a:pt x="635" y="568"/>
                  </a:cubicBezTo>
                  <a:cubicBezTo>
                    <a:pt x="635" y="552"/>
                    <a:pt x="635" y="552"/>
                    <a:pt x="635" y="518"/>
                  </a:cubicBezTo>
                  <a:cubicBezTo>
                    <a:pt x="652" y="435"/>
                    <a:pt x="835" y="334"/>
                    <a:pt x="835" y="334"/>
                  </a:cubicBezTo>
                  <a:cubicBezTo>
                    <a:pt x="835" y="334"/>
                    <a:pt x="902" y="318"/>
                    <a:pt x="902" y="268"/>
                  </a:cubicBezTo>
                  <a:cubicBezTo>
                    <a:pt x="902" y="218"/>
                    <a:pt x="869" y="101"/>
                    <a:pt x="869" y="101"/>
                  </a:cubicBezTo>
                  <a:cubicBezTo>
                    <a:pt x="869" y="101"/>
                    <a:pt x="852" y="0"/>
                    <a:pt x="785" y="0"/>
                  </a:cubicBezTo>
                  <a:cubicBezTo>
                    <a:pt x="702" y="0"/>
                    <a:pt x="635" y="67"/>
                    <a:pt x="635" y="67"/>
                  </a:cubicBezTo>
                  <a:lnTo>
                    <a:pt x="485" y="84"/>
                  </a:lnTo>
                  <a:cubicBezTo>
                    <a:pt x="451" y="101"/>
                    <a:pt x="434" y="84"/>
                    <a:pt x="401" y="84"/>
                  </a:cubicBezTo>
                  <a:cubicBezTo>
                    <a:pt x="401" y="84"/>
                    <a:pt x="384" y="101"/>
                    <a:pt x="384" y="117"/>
                  </a:cubicBezTo>
                  <a:cubicBezTo>
                    <a:pt x="384" y="167"/>
                    <a:pt x="384" y="251"/>
                    <a:pt x="351" y="234"/>
                  </a:cubicBezTo>
                  <a:cubicBezTo>
                    <a:pt x="301" y="234"/>
                    <a:pt x="234" y="184"/>
                    <a:pt x="234" y="184"/>
                  </a:cubicBezTo>
                  <a:close/>
                  <a:moveTo>
                    <a:pt x="267" y="485"/>
                  </a:moveTo>
                  <a:cubicBezTo>
                    <a:pt x="234" y="468"/>
                    <a:pt x="234" y="435"/>
                    <a:pt x="234" y="401"/>
                  </a:cubicBezTo>
                  <a:cubicBezTo>
                    <a:pt x="267" y="401"/>
                    <a:pt x="284" y="435"/>
                    <a:pt x="267" y="485"/>
                  </a:cubicBezTo>
                  <a:close/>
                  <a:moveTo>
                    <a:pt x="184" y="485"/>
                  </a:moveTo>
                  <a:lnTo>
                    <a:pt x="134" y="485"/>
                  </a:lnTo>
                  <a:cubicBezTo>
                    <a:pt x="134" y="451"/>
                    <a:pt x="117" y="401"/>
                    <a:pt x="100" y="368"/>
                  </a:cubicBezTo>
                  <a:cubicBezTo>
                    <a:pt x="117" y="368"/>
                    <a:pt x="134" y="351"/>
                    <a:pt x="150" y="351"/>
                  </a:cubicBezTo>
                  <a:cubicBezTo>
                    <a:pt x="134" y="435"/>
                    <a:pt x="217" y="451"/>
                    <a:pt x="184" y="48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Google Shape;2234;p 2"/>
            <p:cNvSpPr/>
            <p:nvPr/>
          </p:nvSpPr>
          <p:spPr>
            <a:xfrm>
              <a:off x="8244000" y="2201400"/>
              <a:ext cx="61560" cy="69840"/>
            </a:xfrm>
            <a:custGeom>
              <a:avLst/>
              <a:gdLst/>
              <a:ahLst/>
              <a:cxnLst/>
              <a:rect l="l" t="t" r="r" b="b"/>
              <a:pathLst>
                <a:path w="970" h="1137">
                  <a:moveTo>
                    <a:pt x="786" y="0"/>
                  </a:moveTo>
                  <a:lnTo>
                    <a:pt x="435" y="17"/>
                  </a:lnTo>
                  <a:lnTo>
                    <a:pt x="284" y="134"/>
                  </a:lnTo>
                  <a:lnTo>
                    <a:pt x="117" y="167"/>
                  </a:lnTo>
                  <a:cubicBezTo>
                    <a:pt x="117" y="167"/>
                    <a:pt x="101" y="251"/>
                    <a:pt x="84" y="301"/>
                  </a:cubicBezTo>
                  <a:cubicBezTo>
                    <a:pt x="84" y="318"/>
                    <a:pt x="51" y="351"/>
                    <a:pt x="34" y="384"/>
                  </a:cubicBezTo>
                  <a:cubicBezTo>
                    <a:pt x="67" y="384"/>
                    <a:pt x="117" y="351"/>
                    <a:pt x="134" y="384"/>
                  </a:cubicBezTo>
                  <a:cubicBezTo>
                    <a:pt x="117" y="434"/>
                    <a:pt x="51" y="434"/>
                    <a:pt x="17" y="401"/>
                  </a:cubicBezTo>
                  <a:cubicBezTo>
                    <a:pt x="0" y="434"/>
                    <a:pt x="0" y="451"/>
                    <a:pt x="0" y="468"/>
                  </a:cubicBezTo>
                  <a:cubicBezTo>
                    <a:pt x="0" y="501"/>
                    <a:pt x="17" y="585"/>
                    <a:pt x="17" y="585"/>
                  </a:cubicBezTo>
                  <a:cubicBezTo>
                    <a:pt x="17" y="585"/>
                    <a:pt x="67" y="635"/>
                    <a:pt x="51" y="702"/>
                  </a:cubicBezTo>
                  <a:cubicBezTo>
                    <a:pt x="34" y="752"/>
                    <a:pt x="67" y="852"/>
                    <a:pt x="67" y="852"/>
                  </a:cubicBezTo>
                  <a:cubicBezTo>
                    <a:pt x="67" y="852"/>
                    <a:pt x="151" y="1003"/>
                    <a:pt x="184" y="1019"/>
                  </a:cubicBezTo>
                  <a:cubicBezTo>
                    <a:pt x="184" y="1003"/>
                    <a:pt x="184" y="1003"/>
                    <a:pt x="184" y="1003"/>
                  </a:cubicBezTo>
                  <a:cubicBezTo>
                    <a:pt x="218" y="1003"/>
                    <a:pt x="184" y="936"/>
                    <a:pt x="218" y="936"/>
                  </a:cubicBezTo>
                  <a:cubicBezTo>
                    <a:pt x="218" y="969"/>
                    <a:pt x="218" y="986"/>
                    <a:pt x="251" y="986"/>
                  </a:cubicBezTo>
                  <a:cubicBezTo>
                    <a:pt x="251" y="986"/>
                    <a:pt x="251" y="986"/>
                    <a:pt x="251" y="1003"/>
                  </a:cubicBezTo>
                  <a:cubicBezTo>
                    <a:pt x="301" y="986"/>
                    <a:pt x="368" y="952"/>
                    <a:pt x="401" y="1003"/>
                  </a:cubicBezTo>
                  <a:cubicBezTo>
                    <a:pt x="435" y="1069"/>
                    <a:pt x="518" y="1103"/>
                    <a:pt x="518" y="1103"/>
                  </a:cubicBezTo>
                  <a:cubicBezTo>
                    <a:pt x="518" y="1103"/>
                    <a:pt x="535" y="1136"/>
                    <a:pt x="619" y="1069"/>
                  </a:cubicBezTo>
                  <a:cubicBezTo>
                    <a:pt x="669" y="1019"/>
                    <a:pt x="719" y="1003"/>
                    <a:pt x="736" y="969"/>
                  </a:cubicBezTo>
                  <a:cubicBezTo>
                    <a:pt x="736" y="969"/>
                    <a:pt x="719" y="952"/>
                    <a:pt x="719" y="936"/>
                  </a:cubicBezTo>
                  <a:cubicBezTo>
                    <a:pt x="736" y="936"/>
                    <a:pt x="736" y="936"/>
                    <a:pt x="736" y="936"/>
                  </a:cubicBezTo>
                  <a:cubicBezTo>
                    <a:pt x="719" y="902"/>
                    <a:pt x="669" y="902"/>
                    <a:pt x="685" y="852"/>
                  </a:cubicBezTo>
                  <a:cubicBezTo>
                    <a:pt x="669" y="835"/>
                    <a:pt x="652" y="835"/>
                    <a:pt x="652" y="835"/>
                  </a:cubicBezTo>
                  <a:cubicBezTo>
                    <a:pt x="652" y="735"/>
                    <a:pt x="719" y="702"/>
                    <a:pt x="769" y="668"/>
                  </a:cubicBezTo>
                  <a:cubicBezTo>
                    <a:pt x="769" y="652"/>
                    <a:pt x="769" y="635"/>
                    <a:pt x="769" y="618"/>
                  </a:cubicBezTo>
                  <a:cubicBezTo>
                    <a:pt x="752" y="585"/>
                    <a:pt x="736" y="568"/>
                    <a:pt x="736" y="568"/>
                  </a:cubicBezTo>
                  <a:lnTo>
                    <a:pt x="752" y="418"/>
                  </a:lnTo>
                  <a:cubicBezTo>
                    <a:pt x="752" y="418"/>
                    <a:pt x="802" y="351"/>
                    <a:pt x="836" y="351"/>
                  </a:cubicBezTo>
                  <a:cubicBezTo>
                    <a:pt x="853" y="334"/>
                    <a:pt x="903" y="351"/>
                    <a:pt x="936" y="351"/>
                  </a:cubicBezTo>
                  <a:cubicBezTo>
                    <a:pt x="936" y="334"/>
                    <a:pt x="936" y="334"/>
                    <a:pt x="953" y="334"/>
                  </a:cubicBezTo>
                  <a:cubicBezTo>
                    <a:pt x="953" y="318"/>
                    <a:pt x="953" y="318"/>
                    <a:pt x="953" y="301"/>
                  </a:cubicBezTo>
                  <a:lnTo>
                    <a:pt x="969" y="84"/>
                  </a:lnTo>
                  <a:cubicBezTo>
                    <a:pt x="953" y="67"/>
                    <a:pt x="936" y="67"/>
                    <a:pt x="886" y="100"/>
                  </a:cubicBezTo>
                  <a:cubicBezTo>
                    <a:pt x="903" y="84"/>
                    <a:pt x="903" y="67"/>
                    <a:pt x="919" y="50"/>
                  </a:cubicBezTo>
                  <a:close/>
                  <a:moveTo>
                    <a:pt x="786" y="752"/>
                  </a:moveTo>
                  <a:cubicBezTo>
                    <a:pt x="786" y="719"/>
                    <a:pt x="802" y="702"/>
                    <a:pt x="802" y="685"/>
                  </a:cubicBezTo>
                  <a:lnTo>
                    <a:pt x="802" y="685"/>
                  </a:lnTo>
                  <a:cubicBezTo>
                    <a:pt x="819" y="702"/>
                    <a:pt x="802" y="719"/>
                    <a:pt x="786" y="752"/>
                  </a:cubicBezTo>
                  <a:close/>
                  <a:moveTo>
                    <a:pt x="719" y="618"/>
                  </a:moveTo>
                  <a:cubicBezTo>
                    <a:pt x="685" y="635"/>
                    <a:pt x="635" y="652"/>
                    <a:pt x="602" y="618"/>
                  </a:cubicBezTo>
                  <a:cubicBezTo>
                    <a:pt x="602" y="602"/>
                    <a:pt x="602" y="568"/>
                    <a:pt x="619" y="551"/>
                  </a:cubicBezTo>
                  <a:cubicBezTo>
                    <a:pt x="669" y="568"/>
                    <a:pt x="635" y="602"/>
                    <a:pt x="702" y="585"/>
                  </a:cubicBezTo>
                  <a:cubicBezTo>
                    <a:pt x="702" y="602"/>
                    <a:pt x="702" y="602"/>
                    <a:pt x="719" y="618"/>
                  </a:cubicBezTo>
                  <a:close/>
                  <a:moveTo>
                    <a:pt x="669" y="384"/>
                  </a:moveTo>
                  <a:cubicBezTo>
                    <a:pt x="685" y="451"/>
                    <a:pt x="702" y="518"/>
                    <a:pt x="669" y="551"/>
                  </a:cubicBezTo>
                  <a:cubicBezTo>
                    <a:pt x="669" y="535"/>
                    <a:pt x="652" y="518"/>
                    <a:pt x="635" y="518"/>
                  </a:cubicBezTo>
                  <a:cubicBezTo>
                    <a:pt x="619" y="434"/>
                    <a:pt x="685" y="451"/>
                    <a:pt x="635" y="418"/>
                  </a:cubicBezTo>
                  <a:cubicBezTo>
                    <a:pt x="652" y="401"/>
                    <a:pt x="652" y="384"/>
                    <a:pt x="669" y="384"/>
                  </a:cubicBezTo>
                  <a:close/>
                  <a:moveTo>
                    <a:pt x="619" y="668"/>
                  </a:moveTo>
                  <a:cubicBezTo>
                    <a:pt x="568" y="685"/>
                    <a:pt x="518" y="719"/>
                    <a:pt x="485" y="752"/>
                  </a:cubicBezTo>
                  <a:lnTo>
                    <a:pt x="485" y="668"/>
                  </a:lnTo>
                  <a:cubicBezTo>
                    <a:pt x="535" y="685"/>
                    <a:pt x="585" y="568"/>
                    <a:pt x="619" y="668"/>
                  </a:cubicBezTo>
                  <a:close/>
                  <a:moveTo>
                    <a:pt x="786" y="217"/>
                  </a:moveTo>
                  <a:cubicBezTo>
                    <a:pt x="819" y="251"/>
                    <a:pt x="786" y="301"/>
                    <a:pt x="752" y="318"/>
                  </a:cubicBezTo>
                  <a:cubicBezTo>
                    <a:pt x="752" y="284"/>
                    <a:pt x="719" y="301"/>
                    <a:pt x="736" y="267"/>
                  </a:cubicBezTo>
                  <a:cubicBezTo>
                    <a:pt x="752" y="251"/>
                    <a:pt x="769" y="234"/>
                    <a:pt x="786" y="21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Google Shape;2235;p 2"/>
            <p:cNvSpPr/>
            <p:nvPr/>
          </p:nvSpPr>
          <p:spPr>
            <a:xfrm>
              <a:off x="8315640" y="2230560"/>
              <a:ext cx="36000" cy="43920"/>
            </a:xfrm>
            <a:custGeom>
              <a:avLst/>
              <a:gdLst/>
              <a:ahLst/>
              <a:cxnLst/>
              <a:rect l="l" t="t" r="r" b="b"/>
              <a:pathLst>
                <a:path w="569" h="720">
                  <a:moveTo>
                    <a:pt x="268" y="18"/>
                  </a:moveTo>
                  <a:cubicBezTo>
                    <a:pt x="268" y="18"/>
                    <a:pt x="185" y="1"/>
                    <a:pt x="168" y="18"/>
                  </a:cubicBezTo>
                  <a:cubicBezTo>
                    <a:pt x="135" y="51"/>
                    <a:pt x="185" y="101"/>
                    <a:pt x="168" y="135"/>
                  </a:cubicBezTo>
                  <a:cubicBezTo>
                    <a:pt x="151" y="151"/>
                    <a:pt x="68" y="185"/>
                    <a:pt x="68" y="185"/>
                  </a:cubicBezTo>
                  <a:cubicBezTo>
                    <a:pt x="68" y="185"/>
                    <a:pt x="51" y="201"/>
                    <a:pt x="34" y="252"/>
                  </a:cubicBezTo>
                  <a:cubicBezTo>
                    <a:pt x="34" y="285"/>
                    <a:pt x="34" y="302"/>
                    <a:pt x="34" y="335"/>
                  </a:cubicBezTo>
                  <a:cubicBezTo>
                    <a:pt x="34" y="368"/>
                    <a:pt x="1" y="368"/>
                    <a:pt x="1" y="419"/>
                  </a:cubicBezTo>
                  <a:cubicBezTo>
                    <a:pt x="1" y="469"/>
                    <a:pt x="51" y="519"/>
                    <a:pt x="51" y="586"/>
                  </a:cubicBezTo>
                  <a:cubicBezTo>
                    <a:pt x="68" y="653"/>
                    <a:pt x="135" y="686"/>
                    <a:pt x="185" y="703"/>
                  </a:cubicBezTo>
                  <a:cubicBezTo>
                    <a:pt x="185" y="669"/>
                    <a:pt x="185" y="636"/>
                    <a:pt x="218" y="636"/>
                  </a:cubicBezTo>
                  <a:cubicBezTo>
                    <a:pt x="218" y="686"/>
                    <a:pt x="252" y="669"/>
                    <a:pt x="218" y="686"/>
                  </a:cubicBezTo>
                  <a:cubicBezTo>
                    <a:pt x="218" y="703"/>
                    <a:pt x="235" y="703"/>
                    <a:pt x="218" y="703"/>
                  </a:cubicBezTo>
                  <a:lnTo>
                    <a:pt x="201" y="703"/>
                  </a:lnTo>
                  <a:cubicBezTo>
                    <a:pt x="201" y="703"/>
                    <a:pt x="201" y="719"/>
                    <a:pt x="218" y="719"/>
                  </a:cubicBezTo>
                  <a:cubicBezTo>
                    <a:pt x="235" y="719"/>
                    <a:pt x="302" y="686"/>
                    <a:pt x="368" y="653"/>
                  </a:cubicBezTo>
                  <a:cubicBezTo>
                    <a:pt x="419" y="636"/>
                    <a:pt x="469" y="586"/>
                    <a:pt x="469" y="586"/>
                  </a:cubicBezTo>
                  <a:cubicBezTo>
                    <a:pt x="469" y="586"/>
                    <a:pt x="569" y="502"/>
                    <a:pt x="502" y="402"/>
                  </a:cubicBezTo>
                  <a:cubicBezTo>
                    <a:pt x="435" y="302"/>
                    <a:pt x="335" y="302"/>
                    <a:pt x="368" y="252"/>
                  </a:cubicBezTo>
                  <a:cubicBezTo>
                    <a:pt x="402" y="185"/>
                    <a:pt x="435" y="151"/>
                    <a:pt x="435" y="135"/>
                  </a:cubicBezTo>
                  <a:cubicBezTo>
                    <a:pt x="435" y="101"/>
                    <a:pt x="368" y="18"/>
                    <a:pt x="368" y="18"/>
                  </a:cubicBezTo>
                  <a:lnTo>
                    <a:pt x="318" y="18"/>
                  </a:lnTo>
                  <a:cubicBezTo>
                    <a:pt x="318" y="34"/>
                    <a:pt x="352" y="51"/>
                    <a:pt x="318" y="84"/>
                  </a:cubicBezTo>
                  <a:cubicBezTo>
                    <a:pt x="285" y="101"/>
                    <a:pt x="268" y="51"/>
                    <a:pt x="285" y="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Google Shape;2236;p 2"/>
            <p:cNvSpPr/>
            <p:nvPr/>
          </p:nvSpPr>
          <p:spPr>
            <a:xfrm>
              <a:off x="7757640" y="2287080"/>
              <a:ext cx="54360" cy="89640"/>
            </a:xfrm>
            <a:custGeom>
              <a:avLst/>
              <a:gdLst/>
              <a:ahLst/>
              <a:cxnLst/>
              <a:rect l="l" t="t" r="r" b="b"/>
              <a:pathLst>
                <a:path w="853" h="1455">
                  <a:moveTo>
                    <a:pt x="284" y="1321"/>
                  </a:moveTo>
                  <a:lnTo>
                    <a:pt x="0" y="1187"/>
                  </a:lnTo>
                  <a:cubicBezTo>
                    <a:pt x="0" y="1187"/>
                    <a:pt x="50" y="1120"/>
                    <a:pt x="84" y="987"/>
                  </a:cubicBezTo>
                  <a:cubicBezTo>
                    <a:pt x="117" y="853"/>
                    <a:pt x="150" y="753"/>
                    <a:pt x="234" y="602"/>
                  </a:cubicBezTo>
                  <a:cubicBezTo>
                    <a:pt x="334" y="469"/>
                    <a:pt x="384" y="419"/>
                    <a:pt x="468" y="302"/>
                  </a:cubicBezTo>
                  <a:cubicBezTo>
                    <a:pt x="551" y="185"/>
                    <a:pt x="602" y="118"/>
                    <a:pt x="652" y="68"/>
                  </a:cubicBezTo>
                  <a:cubicBezTo>
                    <a:pt x="718" y="34"/>
                    <a:pt x="785" y="1"/>
                    <a:pt x="785" y="1"/>
                  </a:cubicBezTo>
                  <a:cubicBezTo>
                    <a:pt x="785" y="1"/>
                    <a:pt x="852" y="252"/>
                    <a:pt x="852" y="302"/>
                  </a:cubicBezTo>
                  <a:cubicBezTo>
                    <a:pt x="835" y="335"/>
                    <a:pt x="702" y="402"/>
                    <a:pt x="668" y="452"/>
                  </a:cubicBezTo>
                  <a:cubicBezTo>
                    <a:pt x="635" y="502"/>
                    <a:pt x="618" y="569"/>
                    <a:pt x="618" y="619"/>
                  </a:cubicBezTo>
                  <a:cubicBezTo>
                    <a:pt x="635" y="686"/>
                    <a:pt x="718" y="669"/>
                    <a:pt x="635" y="736"/>
                  </a:cubicBezTo>
                  <a:cubicBezTo>
                    <a:pt x="551" y="803"/>
                    <a:pt x="485" y="803"/>
                    <a:pt x="485" y="853"/>
                  </a:cubicBezTo>
                  <a:cubicBezTo>
                    <a:pt x="485" y="886"/>
                    <a:pt x="685" y="970"/>
                    <a:pt x="702" y="1054"/>
                  </a:cubicBezTo>
                  <a:cubicBezTo>
                    <a:pt x="735" y="1137"/>
                    <a:pt x="735" y="1170"/>
                    <a:pt x="735" y="1170"/>
                  </a:cubicBezTo>
                  <a:cubicBezTo>
                    <a:pt x="735" y="1170"/>
                    <a:pt x="652" y="1104"/>
                    <a:pt x="602" y="1271"/>
                  </a:cubicBezTo>
                  <a:cubicBezTo>
                    <a:pt x="568" y="1421"/>
                    <a:pt x="485" y="1455"/>
                    <a:pt x="485" y="1455"/>
                  </a:cubicBezTo>
                  <a:close/>
                  <a:moveTo>
                    <a:pt x="568" y="419"/>
                  </a:moveTo>
                  <a:cubicBezTo>
                    <a:pt x="602" y="402"/>
                    <a:pt x="535" y="352"/>
                    <a:pt x="568" y="352"/>
                  </a:cubicBezTo>
                  <a:cubicBezTo>
                    <a:pt x="568" y="335"/>
                    <a:pt x="551" y="352"/>
                    <a:pt x="535" y="335"/>
                  </a:cubicBezTo>
                  <a:cubicBezTo>
                    <a:pt x="535" y="368"/>
                    <a:pt x="551" y="385"/>
                    <a:pt x="568" y="41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Google Shape;2237;p 2"/>
            <p:cNvSpPr/>
            <p:nvPr/>
          </p:nvSpPr>
          <p:spPr>
            <a:xfrm>
              <a:off x="7932960" y="2302560"/>
              <a:ext cx="79920" cy="51120"/>
            </a:xfrm>
            <a:custGeom>
              <a:avLst/>
              <a:gdLst/>
              <a:ahLst/>
              <a:cxnLst/>
              <a:rect l="l" t="t" r="r" b="b"/>
              <a:pathLst>
                <a:path w="1254" h="836">
                  <a:moveTo>
                    <a:pt x="134" y="251"/>
                  </a:moveTo>
                  <a:lnTo>
                    <a:pt x="0" y="418"/>
                  </a:lnTo>
                  <a:cubicBezTo>
                    <a:pt x="0" y="418"/>
                    <a:pt x="100" y="585"/>
                    <a:pt x="84" y="652"/>
                  </a:cubicBezTo>
                  <a:cubicBezTo>
                    <a:pt x="50" y="719"/>
                    <a:pt x="151" y="752"/>
                    <a:pt x="268" y="786"/>
                  </a:cubicBezTo>
                  <a:cubicBezTo>
                    <a:pt x="385" y="803"/>
                    <a:pt x="451" y="736"/>
                    <a:pt x="518" y="702"/>
                  </a:cubicBezTo>
                  <a:cubicBezTo>
                    <a:pt x="568" y="669"/>
                    <a:pt x="618" y="686"/>
                    <a:pt x="702" y="686"/>
                  </a:cubicBezTo>
                  <a:cubicBezTo>
                    <a:pt x="786" y="702"/>
                    <a:pt x="886" y="836"/>
                    <a:pt x="869" y="702"/>
                  </a:cubicBezTo>
                  <a:cubicBezTo>
                    <a:pt x="902" y="569"/>
                    <a:pt x="1153" y="452"/>
                    <a:pt x="1153" y="452"/>
                  </a:cubicBezTo>
                  <a:cubicBezTo>
                    <a:pt x="1153" y="452"/>
                    <a:pt x="1253" y="418"/>
                    <a:pt x="1237" y="351"/>
                  </a:cubicBezTo>
                  <a:cubicBezTo>
                    <a:pt x="1237" y="268"/>
                    <a:pt x="1187" y="117"/>
                    <a:pt x="1187" y="117"/>
                  </a:cubicBezTo>
                  <a:cubicBezTo>
                    <a:pt x="1187" y="117"/>
                    <a:pt x="1170" y="1"/>
                    <a:pt x="1070" y="1"/>
                  </a:cubicBezTo>
                  <a:cubicBezTo>
                    <a:pt x="969" y="1"/>
                    <a:pt x="869" y="84"/>
                    <a:pt x="869" y="84"/>
                  </a:cubicBezTo>
                  <a:lnTo>
                    <a:pt x="652" y="101"/>
                  </a:lnTo>
                  <a:cubicBezTo>
                    <a:pt x="652" y="101"/>
                    <a:pt x="535" y="67"/>
                    <a:pt x="535" y="151"/>
                  </a:cubicBezTo>
                  <a:cubicBezTo>
                    <a:pt x="535" y="218"/>
                    <a:pt x="552" y="318"/>
                    <a:pt x="485" y="318"/>
                  </a:cubicBezTo>
                  <a:cubicBezTo>
                    <a:pt x="418" y="301"/>
                    <a:pt x="318" y="234"/>
                    <a:pt x="318" y="23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Google Shape;2238;p 2"/>
            <p:cNvSpPr/>
            <p:nvPr/>
          </p:nvSpPr>
          <p:spPr>
            <a:xfrm>
              <a:off x="7955280" y="2393280"/>
              <a:ext cx="62640" cy="70920"/>
            </a:xfrm>
            <a:custGeom>
              <a:avLst/>
              <a:gdLst/>
              <a:ahLst/>
              <a:cxnLst/>
              <a:rect l="l" t="t" r="r" b="b"/>
              <a:pathLst>
                <a:path w="986" h="1154">
                  <a:moveTo>
                    <a:pt x="802" y="1"/>
                  </a:moveTo>
                  <a:lnTo>
                    <a:pt x="435" y="18"/>
                  </a:lnTo>
                  <a:lnTo>
                    <a:pt x="301" y="135"/>
                  </a:lnTo>
                  <a:lnTo>
                    <a:pt x="117" y="168"/>
                  </a:lnTo>
                  <a:cubicBezTo>
                    <a:pt x="117" y="168"/>
                    <a:pt x="100" y="251"/>
                    <a:pt x="100" y="302"/>
                  </a:cubicBezTo>
                  <a:cubicBezTo>
                    <a:pt x="84" y="352"/>
                    <a:pt x="0" y="435"/>
                    <a:pt x="0" y="469"/>
                  </a:cubicBezTo>
                  <a:cubicBezTo>
                    <a:pt x="0" y="469"/>
                    <a:pt x="0" y="469"/>
                    <a:pt x="0" y="485"/>
                  </a:cubicBezTo>
                  <a:cubicBezTo>
                    <a:pt x="17" y="485"/>
                    <a:pt x="17" y="485"/>
                    <a:pt x="17" y="485"/>
                  </a:cubicBezTo>
                  <a:cubicBezTo>
                    <a:pt x="17" y="485"/>
                    <a:pt x="17" y="502"/>
                    <a:pt x="17" y="502"/>
                  </a:cubicBezTo>
                  <a:cubicBezTo>
                    <a:pt x="17" y="536"/>
                    <a:pt x="34" y="586"/>
                    <a:pt x="34" y="586"/>
                  </a:cubicBezTo>
                  <a:cubicBezTo>
                    <a:pt x="34" y="586"/>
                    <a:pt x="84" y="652"/>
                    <a:pt x="67" y="703"/>
                  </a:cubicBezTo>
                  <a:cubicBezTo>
                    <a:pt x="50" y="753"/>
                    <a:pt x="84" y="853"/>
                    <a:pt x="84" y="853"/>
                  </a:cubicBezTo>
                  <a:cubicBezTo>
                    <a:pt x="84" y="853"/>
                    <a:pt x="84" y="870"/>
                    <a:pt x="100" y="886"/>
                  </a:cubicBezTo>
                  <a:cubicBezTo>
                    <a:pt x="117" y="870"/>
                    <a:pt x="117" y="870"/>
                    <a:pt x="134" y="886"/>
                  </a:cubicBezTo>
                  <a:lnTo>
                    <a:pt x="134" y="820"/>
                  </a:lnTo>
                  <a:cubicBezTo>
                    <a:pt x="251" y="820"/>
                    <a:pt x="217" y="652"/>
                    <a:pt x="267" y="619"/>
                  </a:cubicBezTo>
                  <a:cubicBezTo>
                    <a:pt x="284" y="619"/>
                    <a:pt x="284" y="636"/>
                    <a:pt x="267" y="636"/>
                  </a:cubicBezTo>
                  <a:cubicBezTo>
                    <a:pt x="267" y="686"/>
                    <a:pt x="318" y="686"/>
                    <a:pt x="351" y="686"/>
                  </a:cubicBezTo>
                  <a:cubicBezTo>
                    <a:pt x="334" y="836"/>
                    <a:pt x="217" y="870"/>
                    <a:pt x="167" y="1003"/>
                  </a:cubicBezTo>
                  <a:cubicBezTo>
                    <a:pt x="184" y="1003"/>
                    <a:pt x="201" y="1020"/>
                    <a:pt x="201" y="1020"/>
                  </a:cubicBezTo>
                  <a:cubicBezTo>
                    <a:pt x="234" y="1020"/>
                    <a:pt x="368" y="937"/>
                    <a:pt x="401" y="1003"/>
                  </a:cubicBezTo>
                  <a:cubicBezTo>
                    <a:pt x="435" y="1070"/>
                    <a:pt x="535" y="1104"/>
                    <a:pt x="535" y="1104"/>
                  </a:cubicBezTo>
                  <a:cubicBezTo>
                    <a:pt x="535" y="1104"/>
                    <a:pt x="551" y="1154"/>
                    <a:pt x="618" y="1070"/>
                  </a:cubicBezTo>
                  <a:cubicBezTo>
                    <a:pt x="702" y="1003"/>
                    <a:pt x="769" y="987"/>
                    <a:pt x="752" y="953"/>
                  </a:cubicBezTo>
                  <a:cubicBezTo>
                    <a:pt x="735" y="920"/>
                    <a:pt x="668" y="903"/>
                    <a:pt x="702" y="836"/>
                  </a:cubicBezTo>
                  <a:cubicBezTo>
                    <a:pt x="735" y="769"/>
                    <a:pt x="852" y="736"/>
                    <a:pt x="819" y="686"/>
                  </a:cubicBezTo>
                  <a:cubicBezTo>
                    <a:pt x="785" y="652"/>
                    <a:pt x="752" y="569"/>
                    <a:pt x="752" y="569"/>
                  </a:cubicBezTo>
                  <a:lnTo>
                    <a:pt x="769" y="435"/>
                  </a:lnTo>
                  <a:cubicBezTo>
                    <a:pt x="769" y="435"/>
                    <a:pt x="819" y="368"/>
                    <a:pt x="852" y="352"/>
                  </a:cubicBezTo>
                  <a:cubicBezTo>
                    <a:pt x="886" y="335"/>
                    <a:pt x="969" y="385"/>
                    <a:pt x="969" y="302"/>
                  </a:cubicBezTo>
                  <a:cubicBezTo>
                    <a:pt x="969" y="235"/>
                    <a:pt x="986" y="84"/>
                    <a:pt x="986" y="84"/>
                  </a:cubicBezTo>
                  <a:close/>
                  <a:moveTo>
                    <a:pt x="752" y="469"/>
                  </a:moveTo>
                  <a:cubicBezTo>
                    <a:pt x="735" y="469"/>
                    <a:pt x="735" y="435"/>
                    <a:pt x="719" y="402"/>
                  </a:cubicBezTo>
                  <a:lnTo>
                    <a:pt x="752" y="402"/>
                  </a:lnTo>
                  <a:close/>
                  <a:moveTo>
                    <a:pt x="535" y="552"/>
                  </a:moveTo>
                  <a:cubicBezTo>
                    <a:pt x="518" y="502"/>
                    <a:pt x="568" y="519"/>
                    <a:pt x="551" y="485"/>
                  </a:cubicBezTo>
                  <a:cubicBezTo>
                    <a:pt x="602" y="502"/>
                    <a:pt x="635" y="569"/>
                    <a:pt x="702" y="536"/>
                  </a:cubicBezTo>
                  <a:cubicBezTo>
                    <a:pt x="702" y="569"/>
                    <a:pt x="702" y="586"/>
                    <a:pt x="719" y="569"/>
                  </a:cubicBezTo>
                  <a:cubicBezTo>
                    <a:pt x="702" y="602"/>
                    <a:pt x="685" y="652"/>
                    <a:pt x="635" y="669"/>
                  </a:cubicBezTo>
                  <a:cubicBezTo>
                    <a:pt x="635" y="619"/>
                    <a:pt x="635" y="569"/>
                    <a:pt x="585" y="519"/>
                  </a:cubicBezTo>
                  <a:cubicBezTo>
                    <a:pt x="585" y="586"/>
                    <a:pt x="585" y="519"/>
                    <a:pt x="535" y="552"/>
                  </a:cubicBezTo>
                  <a:close/>
                  <a:moveTo>
                    <a:pt x="468" y="619"/>
                  </a:moveTo>
                  <a:cubicBezTo>
                    <a:pt x="468" y="636"/>
                    <a:pt x="468" y="636"/>
                    <a:pt x="451" y="636"/>
                  </a:cubicBezTo>
                  <a:cubicBezTo>
                    <a:pt x="468" y="686"/>
                    <a:pt x="468" y="669"/>
                    <a:pt x="451" y="736"/>
                  </a:cubicBezTo>
                  <a:cubicBezTo>
                    <a:pt x="451" y="719"/>
                    <a:pt x="435" y="719"/>
                    <a:pt x="418" y="719"/>
                  </a:cubicBezTo>
                  <a:cubicBezTo>
                    <a:pt x="451" y="669"/>
                    <a:pt x="418" y="686"/>
                    <a:pt x="418" y="602"/>
                  </a:cubicBezTo>
                  <a:cubicBezTo>
                    <a:pt x="435" y="619"/>
                    <a:pt x="451" y="619"/>
                    <a:pt x="468" y="61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Google Shape;2239;p 2"/>
            <p:cNvSpPr/>
            <p:nvPr/>
          </p:nvSpPr>
          <p:spPr>
            <a:xfrm>
              <a:off x="8026920" y="2397600"/>
              <a:ext cx="34920" cy="45000"/>
            </a:xfrm>
            <a:custGeom>
              <a:avLst/>
              <a:gdLst/>
              <a:ahLst/>
              <a:cxnLst/>
              <a:rect l="l" t="t" r="r" b="b"/>
              <a:pathLst>
                <a:path w="552" h="736">
                  <a:moveTo>
                    <a:pt x="268" y="34"/>
                  </a:moveTo>
                  <a:cubicBezTo>
                    <a:pt x="268" y="34"/>
                    <a:pt x="201" y="1"/>
                    <a:pt x="168" y="34"/>
                  </a:cubicBezTo>
                  <a:cubicBezTo>
                    <a:pt x="134" y="68"/>
                    <a:pt x="184" y="118"/>
                    <a:pt x="168" y="151"/>
                  </a:cubicBezTo>
                  <a:cubicBezTo>
                    <a:pt x="151" y="168"/>
                    <a:pt x="67" y="184"/>
                    <a:pt x="67" y="184"/>
                  </a:cubicBezTo>
                  <a:cubicBezTo>
                    <a:pt x="67" y="184"/>
                    <a:pt x="51" y="218"/>
                    <a:pt x="51" y="251"/>
                  </a:cubicBezTo>
                  <a:cubicBezTo>
                    <a:pt x="34" y="301"/>
                    <a:pt x="34" y="318"/>
                    <a:pt x="34" y="352"/>
                  </a:cubicBezTo>
                  <a:cubicBezTo>
                    <a:pt x="34" y="385"/>
                    <a:pt x="1" y="385"/>
                    <a:pt x="1" y="435"/>
                  </a:cubicBezTo>
                  <a:cubicBezTo>
                    <a:pt x="1" y="485"/>
                    <a:pt x="51" y="535"/>
                    <a:pt x="67" y="602"/>
                  </a:cubicBezTo>
                  <a:cubicBezTo>
                    <a:pt x="67" y="686"/>
                    <a:pt x="201" y="719"/>
                    <a:pt x="218" y="719"/>
                  </a:cubicBezTo>
                  <a:cubicBezTo>
                    <a:pt x="234" y="736"/>
                    <a:pt x="318" y="702"/>
                    <a:pt x="368" y="669"/>
                  </a:cubicBezTo>
                  <a:cubicBezTo>
                    <a:pt x="418" y="636"/>
                    <a:pt x="468" y="602"/>
                    <a:pt x="468" y="602"/>
                  </a:cubicBezTo>
                  <a:cubicBezTo>
                    <a:pt x="468" y="602"/>
                    <a:pt x="552" y="535"/>
                    <a:pt x="519" y="435"/>
                  </a:cubicBezTo>
                  <a:cubicBezTo>
                    <a:pt x="502" y="469"/>
                    <a:pt x="468" y="469"/>
                    <a:pt x="468" y="519"/>
                  </a:cubicBezTo>
                  <a:cubicBezTo>
                    <a:pt x="418" y="535"/>
                    <a:pt x="351" y="485"/>
                    <a:pt x="368" y="469"/>
                  </a:cubicBezTo>
                  <a:cubicBezTo>
                    <a:pt x="351" y="452"/>
                    <a:pt x="418" y="368"/>
                    <a:pt x="485" y="385"/>
                  </a:cubicBezTo>
                  <a:cubicBezTo>
                    <a:pt x="418" y="301"/>
                    <a:pt x="351" y="318"/>
                    <a:pt x="368" y="251"/>
                  </a:cubicBezTo>
                  <a:cubicBezTo>
                    <a:pt x="402" y="201"/>
                    <a:pt x="435" y="151"/>
                    <a:pt x="435" y="134"/>
                  </a:cubicBezTo>
                  <a:cubicBezTo>
                    <a:pt x="435" y="118"/>
                    <a:pt x="385" y="34"/>
                    <a:pt x="385" y="34"/>
                  </a:cubicBezTo>
                  <a:close/>
                  <a:moveTo>
                    <a:pt x="218" y="218"/>
                  </a:moveTo>
                  <a:cubicBezTo>
                    <a:pt x="218" y="184"/>
                    <a:pt x="201" y="184"/>
                    <a:pt x="201" y="168"/>
                  </a:cubicBezTo>
                  <a:cubicBezTo>
                    <a:pt x="234" y="151"/>
                    <a:pt x="251" y="134"/>
                    <a:pt x="285" y="151"/>
                  </a:cubicBezTo>
                  <a:cubicBezTo>
                    <a:pt x="301" y="218"/>
                    <a:pt x="184" y="184"/>
                    <a:pt x="268" y="21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Google Shape;2240;p 2"/>
            <p:cNvSpPr/>
            <p:nvPr/>
          </p:nvSpPr>
          <p:spPr>
            <a:xfrm>
              <a:off x="7773480" y="2130480"/>
              <a:ext cx="626400" cy="182160"/>
            </a:xfrm>
            <a:custGeom>
              <a:avLst/>
              <a:gdLst/>
              <a:ahLst/>
              <a:cxnLst/>
              <a:rect l="l" t="t" r="r" b="b"/>
              <a:pathLst>
                <a:path w="9792" h="2958">
                  <a:moveTo>
                    <a:pt x="4161" y="100"/>
                  </a:moveTo>
                  <a:cubicBezTo>
                    <a:pt x="4178" y="84"/>
                    <a:pt x="4161" y="50"/>
                    <a:pt x="4128" y="50"/>
                  </a:cubicBezTo>
                  <a:cubicBezTo>
                    <a:pt x="4128" y="84"/>
                    <a:pt x="4128" y="117"/>
                    <a:pt x="4161" y="100"/>
                  </a:cubicBezTo>
                  <a:close/>
                  <a:moveTo>
                    <a:pt x="3660" y="2456"/>
                  </a:moveTo>
                  <a:cubicBezTo>
                    <a:pt x="3660" y="2506"/>
                    <a:pt x="3576" y="2490"/>
                    <a:pt x="3576" y="2540"/>
                  </a:cubicBezTo>
                  <a:cubicBezTo>
                    <a:pt x="3610" y="2557"/>
                    <a:pt x="3643" y="2557"/>
                    <a:pt x="3693" y="2557"/>
                  </a:cubicBezTo>
                  <a:cubicBezTo>
                    <a:pt x="3693" y="2506"/>
                    <a:pt x="3710" y="2473"/>
                    <a:pt x="3660" y="2456"/>
                  </a:cubicBezTo>
                  <a:close/>
                  <a:moveTo>
                    <a:pt x="5197" y="0"/>
                  </a:moveTo>
                  <a:cubicBezTo>
                    <a:pt x="5164" y="0"/>
                    <a:pt x="5164" y="17"/>
                    <a:pt x="5147" y="0"/>
                  </a:cubicBezTo>
                  <a:lnTo>
                    <a:pt x="5147" y="67"/>
                  </a:lnTo>
                  <a:cubicBezTo>
                    <a:pt x="5180" y="67"/>
                    <a:pt x="5197" y="34"/>
                    <a:pt x="5197" y="0"/>
                  </a:cubicBezTo>
                  <a:close/>
                  <a:moveTo>
                    <a:pt x="2524" y="1153"/>
                  </a:moveTo>
                  <a:cubicBezTo>
                    <a:pt x="2557" y="1153"/>
                    <a:pt x="2557" y="1153"/>
                    <a:pt x="2590" y="1170"/>
                  </a:cubicBezTo>
                  <a:cubicBezTo>
                    <a:pt x="2641" y="1103"/>
                    <a:pt x="2540" y="1086"/>
                    <a:pt x="2524" y="1153"/>
                  </a:cubicBezTo>
                  <a:close/>
                  <a:moveTo>
                    <a:pt x="4996" y="318"/>
                  </a:moveTo>
                  <a:cubicBezTo>
                    <a:pt x="5013" y="318"/>
                    <a:pt x="4996" y="351"/>
                    <a:pt x="5030" y="334"/>
                  </a:cubicBezTo>
                  <a:cubicBezTo>
                    <a:pt x="5080" y="318"/>
                    <a:pt x="5113" y="251"/>
                    <a:pt x="5047" y="234"/>
                  </a:cubicBezTo>
                  <a:cubicBezTo>
                    <a:pt x="5013" y="251"/>
                    <a:pt x="4996" y="268"/>
                    <a:pt x="4996" y="318"/>
                  </a:cubicBezTo>
                  <a:close/>
                  <a:moveTo>
                    <a:pt x="1037" y="1988"/>
                  </a:moveTo>
                  <a:cubicBezTo>
                    <a:pt x="1003" y="2022"/>
                    <a:pt x="936" y="2055"/>
                    <a:pt x="970" y="2105"/>
                  </a:cubicBezTo>
                  <a:cubicBezTo>
                    <a:pt x="1020" y="2105"/>
                    <a:pt x="1053" y="2022"/>
                    <a:pt x="1037" y="1988"/>
                  </a:cubicBezTo>
                  <a:close/>
                  <a:moveTo>
                    <a:pt x="853" y="2172"/>
                  </a:moveTo>
                  <a:cubicBezTo>
                    <a:pt x="869" y="2105"/>
                    <a:pt x="920" y="2122"/>
                    <a:pt x="936" y="2072"/>
                  </a:cubicBezTo>
                  <a:cubicBezTo>
                    <a:pt x="953" y="2089"/>
                    <a:pt x="903" y="2172"/>
                    <a:pt x="853" y="2172"/>
                  </a:cubicBezTo>
                  <a:close/>
                  <a:moveTo>
                    <a:pt x="9742" y="2774"/>
                  </a:moveTo>
                  <a:cubicBezTo>
                    <a:pt x="9591" y="2807"/>
                    <a:pt x="9792" y="2941"/>
                    <a:pt x="9742" y="2774"/>
                  </a:cubicBezTo>
                  <a:close/>
                  <a:moveTo>
                    <a:pt x="8505" y="2473"/>
                  </a:moveTo>
                  <a:cubicBezTo>
                    <a:pt x="8505" y="2456"/>
                    <a:pt x="8522" y="2456"/>
                    <a:pt x="8505" y="2440"/>
                  </a:cubicBezTo>
                  <a:cubicBezTo>
                    <a:pt x="8489" y="2440"/>
                    <a:pt x="8505" y="2406"/>
                    <a:pt x="8489" y="2406"/>
                  </a:cubicBezTo>
                  <a:cubicBezTo>
                    <a:pt x="8505" y="2440"/>
                    <a:pt x="8472" y="2456"/>
                    <a:pt x="8472" y="2473"/>
                  </a:cubicBezTo>
                  <a:cubicBezTo>
                    <a:pt x="8472" y="2490"/>
                    <a:pt x="8455" y="2506"/>
                    <a:pt x="8455" y="2523"/>
                  </a:cubicBezTo>
                  <a:cubicBezTo>
                    <a:pt x="8489" y="2540"/>
                    <a:pt x="8505" y="2506"/>
                    <a:pt x="8522" y="2506"/>
                  </a:cubicBezTo>
                  <a:cubicBezTo>
                    <a:pt x="8522" y="2490"/>
                    <a:pt x="8522" y="2473"/>
                    <a:pt x="8522" y="2456"/>
                  </a:cubicBezTo>
                  <a:cubicBezTo>
                    <a:pt x="8505" y="2473"/>
                    <a:pt x="8505" y="2473"/>
                    <a:pt x="8505" y="2473"/>
                  </a:cubicBezTo>
                  <a:close/>
                  <a:moveTo>
                    <a:pt x="6885" y="334"/>
                  </a:moveTo>
                  <a:cubicBezTo>
                    <a:pt x="6851" y="301"/>
                    <a:pt x="6768" y="284"/>
                    <a:pt x="6717" y="284"/>
                  </a:cubicBezTo>
                  <a:lnTo>
                    <a:pt x="6717" y="351"/>
                  </a:lnTo>
                  <a:cubicBezTo>
                    <a:pt x="6818" y="334"/>
                    <a:pt x="6834" y="401"/>
                    <a:pt x="6885" y="334"/>
                  </a:cubicBezTo>
                  <a:close/>
                  <a:moveTo>
                    <a:pt x="8221" y="1638"/>
                  </a:moveTo>
                  <a:cubicBezTo>
                    <a:pt x="8171" y="1671"/>
                    <a:pt x="8104" y="1704"/>
                    <a:pt x="8104" y="1805"/>
                  </a:cubicBezTo>
                  <a:cubicBezTo>
                    <a:pt x="8238" y="1905"/>
                    <a:pt x="8221" y="1604"/>
                    <a:pt x="8321" y="1571"/>
                  </a:cubicBezTo>
                  <a:cubicBezTo>
                    <a:pt x="8321" y="1587"/>
                    <a:pt x="8338" y="1604"/>
                    <a:pt x="8321" y="1638"/>
                  </a:cubicBezTo>
                  <a:cubicBezTo>
                    <a:pt x="8372" y="1654"/>
                    <a:pt x="8372" y="1654"/>
                    <a:pt x="8438" y="1638"/>
                  </a:cubicBezTo>
                  <a:cubicBezTo>
                    <a:pt x="8438" y="1587"/>
                    <a:pt x="8405" y="1587"/>
                    <a:pt x="8422" y="1521"/>
                  </a:cubicBezTo>
                  <a:cubicBezTo>
                    <a:pt x="8405" y="1521"/>
                    <a:pt x="8405" y="1504"/>
                    <a:pt x="8388" y="1487"/>
                  </a:cubicBezTo>
                  <a:cubicBezTo>
                    <a:pt x="8355" y="1487"/>
                    <a:pt x="8355" y="1571"/>
                    <a:pt x="8338" y="1537"/>
                  </a:cubicBezTo>
                  <a:cubicBezTo>
                    <a:pt x="8338" y="1537"/>
                    <a:pt x="8338" y="1537"/>
                    <a:pt x="8321" y="1537"/>
                  </a:cubicBezTo>
                  <a:cubicBezTo>
                    <a:pt x="8338" y="1487"/>
                    <a:pt x="8355" y="1454"/>
                    <a:pt x="8321" y="1420"/>
                  </a:cubicBezTo>
                  <a:cubicBezTo>
                    <a:pt x="8255" y="1471"/>
                    <a:pt x="8221" y="1537"/>
                    <a:pt x="8221" y="1638"/>
                  </a:cubicBezTo>
                  <a:close/>
                  <a:moveTo>
                    <a:pt x="8422" y="1303"/>
                  </a:moveTo>
                  <a:cubicBezTo>
                    <a:pt x="8372" y="1303"/>
                    <a:pt x="8372" y="1337"/>
                    <a:pt x="8372" y="1387"/>
                  </a:cubicBezTo>
                  <a:cubicBezTo>
                    <a:pt x="8405" y="1404"/>
                    <a:pt x="8405" y="1337"/>
                    <a:pt x="8422" y="1303"/>
                  </a:cubicBezTo>
                  <a:close/>
                  <a:moveTo>
                    <a:pt x="7302" y="1872"/>
                  </a:moveTo>
                  <a:cubicBezTo>
                    <a:pt x="7235" y="1872"/>
                    <a:pt x="7152" y="1972"/>
                    <a:pt x="7135" y="2055"/>
                  </a:cubicBezTo>
                  <a:cubicBezTo>
                    <a:pt x="7235" y="2039"/>
                    <a:pt x="7269" y="1922"/>
                    <a:pt x="7302" y="1872"/>
                  </a:cubicBezTo>
                  <a:close/>
                  <a:moveTo>
                    <a:pt x="7018" y="1855"/>
                  </a:moveTo>
                  <a:cubicBezTo>
                    <a:pt x="6968" y="1855"/>
                    <a:pt x="6951" y="1922"/>
                    <a:pt x="6985" y="1955"/>
                  </a:cubicBezTo>
                  <a:cubicBezTo>
                    <a:pt x="7018" y="1955"/>
                    <a:pt x="7018" y="1905"/>
                    <a:pt x="7018" y="1855"/>
                  </a:cubicBezTo>
                  <a:close/>
                  <a:moveTo>
                    <a:pt x="8405" y="769"/>
                  </a:moveTo>
                  <a:cubicBezTo>
                    <a:pt x="8372" y="752"/>
                    <a:pt x="8355" y="752"/>
                    <a:pt x="8338" y="735"/>
                  </a:cubicBezTo>
                  <a:cubicBezTo>
                    <a:pt x="8321" y="735"/>
                    <a:pt x="8321" y="735"/>
                    <a:pt x="8321" y="735"/>
                  </a:cubicBezTo>
                  <a:cubicBezTo>
                    <a:pt x="8305" y="769"/>
                    <a:pt x="8372" y="819"/>
                    <a:pt x="8388" y="836"/>
                  </a:cubicBezTo>
                  <a:cubicBezTo>
                    <a:pt x="8372" y="902"/>
                    <a:pt x="8388" y="919"/>
                    <a:pt x="8405" y="969"/>
                  </a:cubicBezTo>
                  <a:cubicBezTo>
                    <a:pt x="8388" y="1019"/>
                    <a:pt x="8355" y="1036"/>
                    <a:pt x="8355" y="1070"/>
                  </a:cubicBezTo>
                  <a:cubicBezTo>
                    <a:pt x="8388" y="1036"/>
                    <a:pt x="8405" y="1036"/>
                    <a:pt x="8455" y="1070"/>
                  </a:cubicBezTo>
                  <a:cubicBezTo>
                    <a:pt x="8455" y="1136"/>
                    <a:pt x="8489" y="1203"/>
                    <a:pt x="8572" y="1220"/>
                  </a:cubicBezTo>
                  <a:cubicBezTo>
                    <a:pt x="8606" y="1186"/>
                    <a:pt x="8539" y="1153"/>
                    <a:pt x="8572" y="1153"/>
                  </a:cubicBezTo>
                  <a:cubicBezTo>
                    <a:pt x="8555" y="1136"/>
                    <a:pt x="8505" y="1153"/>
                    <a:pt x="8489" y="1120"/>
                  </a:cubicBezTo>
                  <a:cubicBezTo>
                    <a:pt x="8505" y="1086"/>
                    <a:pt x="8555" y="1103"/>
                    <a:pt x="8572" y="1070"/>
                  </a:cubicBezTo>
                  <a:cubicBezTo>
                    <a:pt x="8505" y="969"/>
                    <a:pt x="8472" y="852"/>
                    <a:pt x="8405" y="769"/>
                  </a:cubicBezTo>
                  <a:close/>
                  <a:moveTo>
                    <a:pt x="7269" y="234"/>
                  </a:moveTo>
                  <a:lnTo>
                    <a:pt x="7269" y="234"/>
                  </a:lnTo>
                  <a:cubicBezTo>
                    <a:pt x="7252" y="251"/>
                    <a:pt x="7252" y="251"/>
                    <a:pt x="7252" y="268"/>
                  </a:cubicBezTo>
                  <a:cubicBezTo>
                    <a:pt x="7269" y="268"/>
                    <a:pt x="7269" y="251"/>
                    <a:pt x="7269" y="234"/>
                  </a:cubicBezTo>
                  <a:close/>
                  <a:moveTo>
                    <a:pt x="6584" y="34"/>
                  </a:moveTo>
                  <a:cubicBezTo>
                    <a:pt x="6567" y="34"/>
                    <a:pt x="6550" y="34"/>
                    <a:pt x="6534" y="34"/>
                  </a:cubicBezTo>
                  <a:cubicBezTo>
                    <a:pt x="6534" y="34"/>
                    <a:pt x="6517" y="50"/>
                    <a:pt x="6517" y="50"/>
                  </a:cubicBezTo>
                  <a:cubicBezTo>
                    <a:pt x="6517" y="67"/>
                    <a:pt x="6534" y="84"/>
                    <a:pt x="6517" y="100"/>
                  </a:cubicBezTo>
                  <a:cubicBezTo>
                    <a:pt x="6534" y="84"/>
                    <a:pt x="6550" y="100"/>
                    <a:pt x="6550" y="117"/>
                  </a:cubicBezTo>
                  <a:cubicBezTo>
                    <a:pt x="6567" y="100"/>
                    <a:pt x="6567" y="67"/>
                    <a:pt x="6584" y="34"/>
                  </a:cubicBezTo>
                  <a:close/>
                  <a:moveTo>
                    <a:pt x="9742" y="2757"/>
                  </a:moveTo>
                  <a:cubicBezTo>
                    <a:pt x="9692" y="2757"/>
                    <a:pt x="9675" y="2640"/>
                    <a:pt x="9675" y="2623"/>
                  </a:cubicBezTo>
                  <a:cubicBezTo>
                    <a:pt x="9692" y="2657"/>
                    <a:pt x="9692" y="2623"/>
                    <a:pt x="9725" y="2623"/>
                  </a:cubicBezTo>
                  <a:cubicBezTo>
                    <a:pt x="9708" y="2690"/>
                    <a:pt x="9758" y="2690"/>
                    <a:pt x="9742" y="2757"/>
                  </a:cubicBezTo>
                  <a:close/>
                  <a:moveTo>
                    <a:pt x="1905" y="2456"/>
                  </a:moveTo>
                  <a:cubicBezTo>
                    <a:pt x="1922" y="2456"/>
                    <a:pt x="1922" y="2490"/>
                    <a:pt x="1939" y="2456"/>
                  </a:cubicBezTo>
                  <a:cubicBezTo>
                    <a:pt x="1956" y="2506"/>
                    <a:pt x="1922" y="2523"/>
                    <a:pt x="1972" y="2523"/>
                  </a:cubicBezTo>
                  <a:cubicBezTo>
                    <a:pt x="1972" y="2557"/>
                    <a:pt x="1956" y="2557"/>
                    <a:pt x="1956" y="2607"/>
                  </a:cubicBezTo>
                  <a:cubicBezTo>
                    <a:pt x="1972" y="2607"/>
                    <a:pt x="1972" y="2590"/>
                    <a:pt x="1989" y="2590"/>
                  </a:cubicBezTo>
                  <a:cubicBezTo>
                    <a:pt x="1972" y="2623"/>
                    <a:pt x="2022" y="2623"/>
                    <a:pt x="1989" y="2640"/>
                  </a:cubicBezTo>
                  <a:cubicBezTo>
                    <a:pt x="1939" y="2623"/>
                    <a:pt x="1939" y="2590"/>
                    <a:pt x="1905" y="2623"/>
                  </a:cubicBezTo>
                  <a:cubicBezTo>
                    <a:pt x="1922" y="2590"/>
                    <a:pt x="1889" y="2573"/>
                    <a:pt x="1889" y="2540"/>
                  </a:cubicBezTo>
                  <a:cubicBezTo>
                    <a:pt x="1939" y="2540"/>
                    <a:pt x="1905" y="2523"/>
                    <a:pt x="1922" y="2473"/>
                  </a:cubicBezTo>
                  <a:cubicBezTo>
                    <a:pt x="1905" y="2473"/>
                    <a:pt x="1905" y="2473"/>
                    <a:pt x="1905" y="2456"/>
                  </a:cubicBezTo>
                  <a:close/>
                  <a:moveTo>
                    <a:pt x="5832" y="384"/>
                  </a:moveTo>
                  <a:cubicBezTo>
                    <a:pt x="5782" y="368"/>
                    <a:pt x="5799" y="368"/>
                    <a:pt x="5748" y="351"/>
                  </a:cubicBezTo>
                  <a:cubicBezTo>
                    <a:pt x="5748" y="334"/>
                    <a:pt x="5748" y="318"/>
                    <a:pt x="5765" y="301"/>
                  </a:cubicBezTo>
                  <a:cubicBezTo>
                    <a:pt x="5799" y="284"/>
                    <a:pt x="5799" y="334"/>
                    <a:pt x="5832" y="334"/>
                  </a:cubicBezTo>
                  <a:cubicBezTo>
                    <a:pt x="5832" y="334"/>
                    <a:pt x="5849" y="318"/>
                    <a:pt x="5849" y="334"/>
                  </a:cubicBezTo>
                  <a:cubicBezTo>
                    <a:pt x="5832" y="351"/>
                    <a:pt x="5832" y="368"/>
                    <a:pt x="5832" y="384"/>
                  </a:cubicBezTo>
                  <a:close/>
                  <a:moveTo>
                    <a:pt x="4295" y="735"/>
                  </a:moveTo>
                  <a:cubicBezTo>
                    <a:pt x="4328" y="735"/>
                    <a:pt x="4345" y="735"/>
                    <a:pt x="4345" y="752"/>
                  </a:cubicBezTo>
                  <a:cubicBezTo>
                    <a:pt x="4311" y="735"/>
                    <a:pt x="4328" y="836"/>
                    <a:pt x="4295" y="785"/>
                  </a:cubicBezTo>
                  <a:cubicBezTo>
                    <a:pt x="4311" y="785"/>
                    <a:pt x="4311" y="785"/>
                    <a:pt x="4311" y="769"/>
                  </a:cubicBezTo>
                  <a:cubicBezTo>
                    <a:pt x="4295" y="769"/>
                    <a:pt x="4295" y="752"/>
                    <a:pt x="4295" y="735"/>
                  </a:cubicBezTo>
                  <a:close/>
                  <a:moveTo>
                    <a:pt x="5531" y="384"/>
                  </a:moveTo>
                  <a:cubicBezTo>
                    <a:pt x="5531" y="435"/>
                    <a:pt x="5531" y="468"/>
                    <a:pt x="5565" y="518"/>
                  </a:cubicBezTo>
                  <a:cubicBezTo>
                    <a:pt x="5548" y="535"/>
                    <a:pt x="5514" y="518"/>
                    <a:pt x="5531" y="568"/>
                  </a:cubicBezTo>
                  <a:cubicBezTo>
                    <a:pt x="5548" y="618"/>
                    <a:pt x="5615" y="618"/>
                    <a:pt x="5615" y="685"/>
                  </a:cubicBezTo>
                  <a:cubicBezTo>
                    <a:pt x="5581" y="669"/>
                    <a:pt x="5565" y="702"/>
                    <a:pt x="5548" y="669"/>
                  </a:cubicBezTo>
                  <a:cubicBezTo>
                    <a:pt x="5565" y="669"/>
                    <a:pt x="5531" y="635"/>
                    <a:pt x="5548" y="618"/>
                  </a:cubicBezTo>
                  <a:cubicBezTo>
                    <a:pt x="5514" y="602"/>
                    <a:pt x="5498" y="568"/>
                    <a:pt x="5481" y="518"/>
                  </a:cubicBezTo>
                  <a:cubicBezTo>
                    <a:pt x="5514" y="518"/>
                    <a:pt x="5514" y="485"/>
                    <a:pt x="5531" y="451"/>
                  </a:cubicBezTo>
                  <a:cubicBezTo>
                    <a:pt x="5514" y="451"/>
                    <a:pt x="5498" y="435"/>
                    <a:pt x="5481" y="435"/>
                  </a:cubicBezTo>
                  <a:cubicBezTo>
                    <a:pt x="5498" y="401"/>
                    <a:pt x="5464" y="401"/>
                    <a:pt x="5448" y="368"/>
                  </a:cubicBezTo>
                  <a:cubicBezTo>
                    <a:pt x="5498" y="384"/>
                    <a:pt x="5498" y="368"/>
                    <a:pt x="5498" y="318"/>
                  </a:cubicBezTo>
                  <a:cubicBezTo>
                    <a:pt x="5548" y="318"/>
                    <a:pt x="5565" y="351"/>
                    <a:pt x="5598" y="368"/>
                  </a:cubicBezTo>
                  <a:cubicBezTo>
                    <a:pt x="5565" y="368"/>
                    <a:pt x="5565" y="418"/>
                    <a:pt x="5531" y="384"/>
                  </a:cubicBezTo>
                  <a:close/>
                  <a:moveTo>
                    <a:pt x="5598" y="2189"/>
                  </a:moveTo>
                  <a:cubicBezTo>
                    <a:pt x="5631" y="2156"/>
                    <a:pt x="5665" y="2189"/>
                    <a:pt x="5665" y="2239"/>
                  </a:cubicBezTo>
                  <a:cubicBezTo>
                    <a:pt x="5631" y="2239"/>
                    <a:pt x="5598" y="2222"/>
                    <a:pt x="5598" y="2189"/>
                  </a:cubicBezTo>
                  <a:close/>
                  <a:moveTo>
                    <a:pt x="5565" y="1554"/>
                  </a:moveTo>
                  <a:cubicBezTo>
                    <a:pt x="5581" y="1587"/>
                    <a:pt x="5581" y="1621"/>
                    <a:pt x="5598" y="1638"/>
                  </a:cubicBezTo>
                  <a:lnTo>
                    <a:pt x="5548" y="1638"/>
                  </a:lnTo>
                  <a:cubicBezTo>
                    <a:pt x="5531" y="1621"/>
                    <a:pt x="5531" y="1554"/>
                    <a:pt x="5565" y="1554"/>
                  </a:cubicBezTo>
                  <a:close/>
                  <a:moveTo>
                    <a:pt x="4963" y="1571"/>
                  </a:moveTo>
                  <a:cubicBezTo>
                    <a:pt x="4980" y="1604"/>
                    <a:pt x="5013" y="1638"/>
                    <a:pt x="4980" y="1671"/>
                  </a:cubicBezTo>
                  <a:lnTo>
                    <a:pt x="4930" y="1671"/>
                  </a:lnTo>
                  <a:cubicBezTo>
                    <a:pt x="4930" y="1621"/>
                    <a:pt x="4930" y="1571"/>
                    <a:pt x="4963" y="1571"/>
                  </a:cubicBezTo>
                  <a:close/>
                  <a:moveTo>
                    <a:pt x="5281" y="1370"/>
                  </a:moveTo>
                  <a:cubicBezTo>
                    <a:pt x="5281" y="1370"/>
                    <a:pt x="5281" y="1370"/>
                    <a:pt x="5281" y="1354"/>
                  </a:cubicBezTo>
                  <a:cubicBezTo>
                    <a:pt x="5281" y="1354"/>
                    <a:pt x="5264" y="1354"/>
                    <a:pt x="5264" y="1337"/>
                  </a:cubicBezTo>
                  <a:cubicBezTo>
                    <a:pt x="5297" y="1337"/>
                    <a:pt x="5281" y="1303"/>
                    <a:pt x="5297" y="1303"/>
                  </a:cubicBezTo>
                  <a:cubicBezTo>
                    <a:pt x="5297" y="1354"/>
                    <a:pt x="5314" y="1404"/>
                    <a:pt x="5281" y="1370"/>
                  </a:cubicBezTo>
                  <a:close/>
                  <a:moveTo>
                    <a:pt x="5498" y="2590"/>
                  </a:moveTo>
                  <a:cubicBezTo>
                    <a:pt x="5498" y="2640"/>
                    <a:pt x="5481" y="2657"/>
                    <a:pt x="5464" y="2690"/>
                  </a:cubicBezTo>
                  <a:cubicBezTo>
                    <a:pt x="5498" y="2607"/>
                    <a:pt x="5448" y="2674"/>
                    <a:pt x="5414" y="2674"/>
                  </a:cubicBezTo>
                  <a:cubicBezTo>
                    <a:pt x="5397" y="2623"/>
                    <a:pt x="5414" y="2607"/>
                    <a:pt x="5364" y="2607"/>
                  </a:cubicBezTo>
                  <a:cubicBezTo>
                    <a:pt x="5347" y="2607"/>
                    <a:pt x="5331" y="2607"/>
                    <a:pt x="5331" y="2623"/>
                  </a:cubicBezTo>
                  <a:cubicBezTo>
                    <a:pt x="5331" y="2623"/>
                    <a:pt x="5331" y="2657"/>
                    <a:pt x="5331" y="2674"/>
                  </a:cubicBezTo>
                  <a:cubicBezTo>
                    <a:pt x="5297" y="2657"/>
                    <a:pt x="5297" y="2690"/>
                    <a:pt x="5281" y="2690"/>
                  </a:cubicBezTo>
                  <a:cubicBezTo>
                    <a:pt x="5264" y="2674"/>
                    <a:pt x="5264" y="2640"/>
                    <a:pt x="5264" y="2607"/>
                  </a:cubicBezTo>
                  <a:cubicBezTo>
                    <a:pt x="5347" y="2590"/>
                    <a:pt x="5414" y="2506"/>
                    <a:pt x="5498" y="2590"/>
                  </a:cubicBezTo>
                  <a:close/>
                  <a:moveTo>
                    <a:pt x="418" y="2774"/>
                  </a:moveTo>
                  <a:cubicBezTo>
                    <a:pt x="402" y="2740"/>
                    <a:pt x="385" y="2724"/>
                    <a:pt x="385" y="2690"/>
                  </a:cubicBezTo>
                  <a:cubicBezTo>
                    <a:pt x="402" y="2707"/>
                    <a:pt x="418" y="2690"/>
                    <a:pt x="435" y="2707"/>
                  </a:cubicBezTo>
                  <a:cubicBezTo>
                    <a:pt x="385" y="2707"/>
                    <a:pt x="452" y="2757"/>
                    <a:pt x="418" y="2774"/>
                  </a:cubicBezTo>
                  <a:close/>
                  <a:moveTo>
                    <a:pt x="1" y="2791"/>
                  </a:moveTo>
                  <a:cubicBezTo>
                    <a:pt x="34" y="2791"/>
                    <a:pt x="67" y="2841"/>
                    <a:pt x="34" y="2857"/>
                  </a:cubicBezTo>
                  <a:cubicBezTo>
                    <a:pt x="34" y="2841"/>
                    <a:pt x="17" y="2841"/>
                    <a:pt x="1" y="2841"/>
                  </a:cubicBezTo>
                  <a:close/>
                  <a:moveTo>
                    <a:pt x="6784" y="1387"/>
                  </a:moveTo>
                  <a:cubicBezTo>
                    <a:pt x="6801" y="1420"/>
                    <a:pt x="6818" y="1404"/>
                    <a:pt x="6834" y="1420"/>
                  </a:cubicBezTo>
                  <a:cubicBezTo>
                    <a:pt x="6818" y="1454"/>
                    <a:pt x="6801" y="1487"/>
                    <a:pt x="6768" y="1471"/>
                  </a:cubicBezTo>
                  <a:cubicBezTo>
                    <a:pt x="6768" y="1437"/>
                    <a:pt x="6768" y="1404"/>
                    <a:pt x="6784" y="1387"/>
                  </a:cubicBezTo>
                  <a:close/>
                  <a:moveTo>
                    <a:pt x="6717" y="919"/>
                  </a:moveTo>
                  <a:cubicBezTo>
                    <a:pt x="6717" y="902"/>
                    <a:pt x="6701" y="936"/>
                    <a:pt x="6701" y="936"/>
                  </a:cubicBezTo>
                  <a:cubicBezTo>
                    <a:pt x="6667" y="902"/>
                    <a:pt x="6634" y="919"/>
                    <a:pt x="6584" y="919"/>
                  </a:cubicBezTo>
                  <a:cubicBezTo>
                    <a:pt x="6584" y="836"/>
                    <a:pt x="6567" y="869"/>
                    <a:pt x="6500" y="869"/>
                  </a:cubicBezTo>
                  <a:cubicBezTo>
                    <a:pt x="6517" y="819"/>
                    <a:pt x="6534" y="785"/>
                    <a:pt x="6601" y="785"/>
                  </a:cubicBezTo>
                  <a:cubicBezTo>
                    <a:pt x="6634" y="669"/>
                    <a:pt x="6601" y="819"/>
                    <a:pt x="6651" y="802"/>
                  </a:cubicBezTo>
                  <a:cubicBezTo>
                    <a:pt x="6617" y="836"/>
                    <a:pt x="6751" y="886"/>
                    <a:pt x="6717" y="919"/>
                  </a:cubicBezTo>
                  <a:close/>
                  <a:moveTo>
                    <a:pt x="5949" y="1638"/>
                  </a:moveTo>
                  <a:cubicBezTo>
                    <a:pt x="5915" y="1638"/>
                    <a:pt x="5915" y="1654"/>
                    <a:pt x="5899" y="1654"/>
                  </a:cubicBezTo>
                  <a:cubicBezTo>
                    <a:pt x="5899" y="1638"/>
                    <a:pt x="5899" y="1621"/>
                    <a:pt x="5882" y="1621"/>
                  </a:cubicBezTo>
                  <a:cubicBezTo>
                    <a:pt x="5882" y="1621"/>
                    <a:pt x="5865" y="1638"/>
                    <a:pt x="5865" y="1621"/>
                  </a:cubicBezTo>
                  <a:cubicBezTo>
                    <a:pt x="5899" y="1587"/>
                    <a:pt x="5932" y="1621"/>
                    <a:pt x="5949" y="1638"/>
                  </a:cubicBezTo>
                  <a:close/>
                  <a:moveTo>
                    <a:pt x="6651" y="735"/>
                  </a:moveTo>
                  <a:cubicBezTo>
                    <a:pt x="6667" y="702"/>
                    <a:pt x="6651" y="669"/>
                    <a:pt x="6617" y="669"/>
                  </a:cubicBezTo>
                  <a:cubicBezTo>
                    <a:pt x="6617" y="702"/>
                    <a:pt x="6634" y="735"/>
                    <a:pt x="6651" y="735"/>
                  </a:cubicBezTo>
                  <a:close/>
                  <a:moveTo>
                    <a:pt x="6834" y="1805"/>
                  </a:moveTo>
                  <a:cubicBezTo>
                    <a:pt x="6818" y="1788"/>
                    <a:pt x="6801" y="1771"/>
                    <a:pt x="6784" y="1755"/>
                  </a:cubicBezTo>
                  <a:cubicBezTo>
                    <a:pt x="6801" y="1654"/>
                    <a:pt x="6885" y="1638"/>
                    <a:pt x="6834" y="1554"/>
                  </a:cubicBezTo>
                  <a:cubicBezTo>
                    <a:pt x="6818" y="1604"/>
                    <a:pt x="6784" y="1504"/>
                    <a:pt x="6784" y="1571"/>
                  </a:cubicBezTo>
                  <a:cubicBezTo>
                    <a:pt x="6768" y="1571"/>
                    <a:pt x="6768" y="1537"/>
                    <a:pt x="6751" y="1554"/>
                  </a:cubicBezTo>
                  <a:cubicBezTo>
                    <a:pt x="6751" y="1521"/>
                    <a:pt x="6768" y="1537"/>
                    <a:pt x="6784" y="1537"/>
                  </a:cubicBezTo>
                  <a:cubicBezTo>
                    <a:pt x="6784" y="1521"/>
                    <a:pt x="6768" y="1521"/>
                    <a:pt x="6768" y="1487"/>
                  </a:cubicBezTo>
                  <a:cubicBezTo>
                    <a:pt x="6734" y="1504"/>
                    <a:pt x="6734" y="1487"/>
                    <a:pt x="6717" y="1521"/>
                  </a:cubicBezTo>
                  <a:cubicBezTo>
                    <a:pt x="6734" y="1487"/>
                    <a:pt x="6634" y="1521"/>
                    <a:pt x="6651" y="1420"/>
                  </a:cubicBezTo>
                  <a:cubicBezTo>
                    <a:pt x="6601" y="1420"/>
                    <a:pt x="6550" y="1437"/>
                    <a:pt x="6534" y="1471"/>
                  </a:cubicBezTo>
                  <a:cubicBezTo>
                    <a:pt x="6534" y="1487"/>
                    <a:pt x="6567" y="1487"/>
                    <a:pt x="6584" y="1504"/>
                  </a:cubicBezTo>
                  <a:cubicBezTo>
                    <a:pt x="6584" y="1521"/>
                    <a:pt x="6550" y="1521"/>
                    <a:pt x="6567" y="1554"/>
                  </a:cubicBezTo>
                  <a:cubicBezTo>
                    <a:pt x="6584" y="1554"/>
                    <a:pt x="6567" y="1587"/>
                    <a:pt x="6601" y="1554"/>
                  </a:cubicBezTo>
                  <a:cubicBezTo>
                    <a:pt x="6601" y="1587"/>
                    <a:pt x="6567" y="1621"/>
                    <a:pt x="6617" y="1621"/>
                  </a:cubicBezTo>
                  <a:cubicBezTo>
                    <a:pt x="6584" y="1671"/>
                    <a:pt x="6517" y="1688"/>
                    <a:pt x="6500" y="1755"/>
                  </a:cubicBezTo>
                  <a:cubicBezTo>
                    <a:pt x="6517" y="1721"/>
                    <a:pt x="6433" y="1671"/>
                    <a:pt x="6383" y="1721"/>
                  </a:cubicBezTo>
                  <a:cubicBezTo>
                    <a:pt x="6417" y="1788"/>
                    <a:pt x="6417" y="1805"/>
                    <a:pt x="6433" y="1872"/>
                  </a:cubicBezTo>
                  <a:cubicBezTo>
                    <a:pt x="6500" y="1855"/>
                    <a:pt x="6484" y="1821"/>
                    <a:pt x="6550" y="1805"/>
                  </a:cubicBezTo>
                  <a:cubicBezTo>
                    <a:pt x="6567" y="1805"/>
                    <a:pt x="6567" y="1805"/>
                    <a:pt x="6567" y="1821"/>
                  </a:cubicBezTo>
                  <a:cubicBezTo>
                    <a:pt x="6567" y="1872"/>
                    <a:pt x="6550" y="1888"/>
                    <a:pt x="6500" y="1888"/>
                  </a:cubicBezTo>
                  <a:cubicBezTo>
                    <a:pt x="6534" y="1905"/>
                    <a:pt x="6484" y="1955"/>
                    <a:pt x="6467" y="2039"/>
                  </a:cubicBezTo>
                  <a:cubicBezTo>
                    <a:pt x="6450" y="2022"/>
                    <a:pt x="6433" y="2022"/>
                    <a:pt x="6433" y="2005"/>
                  </a:cubicBezTo>
                  <a:cubicBezTo>
                    <a:pt x="6417" y="2022"/>
                    <a:pt x="6417" y="2089"/>
                    <a:pt x="6400" y="2122"/>
                  </a:cubicBezTo>
                  <a:cubicBezTo>
                    <a:pt x="6450" y="2089"/>
                    <a:pt x="6450" y="2139"/>
                    <a:pt x="6484" y="2172"/>
                  </a:cubicBezTo>
                  <a:cubicBezTo>
                    <a:pt x="6467" y="2206"/>
                    <a:pt x="6417" y="2139"/>
                    <a:pt x="6400" y="2172"/>
                  </a:cubicBezTo>
                  <a:cubicBezTo>
                    <a:pt x="6400" y="2189"/>
                    <a:pt x="6417" y="2189"/>
                    <a:pt x="6433" y="2206"/>
                  </a:cubicBezTo>
                  <a:cubicBezTo>
                    <a:pt x="6417" y="2172"/>
                    <a:pt x="6550" y="2189"/>
                    <a:pt x="6567" y="2206"/>
                  </a:cubicBezTo>
                  <a:cubicBezTo>
                    <a:pt x="6601" y="2189"/>
                    <a:pt x="6584" y="2156"/>
                    <a:pt x="6567" y="2139"/>
                  </a:cubicBezTo>
                  <a:cubicBezTo>
                    <a:pt x="6617" y="2139"/>
                    <a:pt x="6667" y="2156"/>
                    <a:pt x="6701" y="2122"/>
                  </a:cubicBezTo>
                  <a:cubicBezTo>
                    <a:pt x="6717" y="2139"/>
                    <a:pt x="6717" y="2172"/>
                    <a:pt x="6717" y="2206"/>
                  </a:cubicBezTo>
                  <a:cubicBezTo>
                    <a:pt x="6751" y="2206"/>
                    <a:pt x="6751" y="2189"/>
                    <a:pt x="6751" y="2156"/>
                  </a:cubicBezTo>
                  <a:cubicBezTo>
                    <a:pt x="6768" y="2156"/>
                    <a:pt x="6768" y="2206"/>
                    <a:pt x="6751" y="2206"/>
                  </a:cubicBezTo>
                  <a:cubicBezTo>
                    <a:pt x="6768" y="2239"/>
                    <a:pt x="6801" y="2189"/>
                    <a:pt x="6834" y="2206"/>
                  </a:cubicBezTo>
                  <a:cubicBezTo>
                    <a:pt x="6768" y="2189"/>
                    <a:pt x="6834" y="2072"/>
                    <a:pt x="6751" y="2005"/>
                  </a:cubicBezTo>
                  <a:cubicBezTo>
                    <a:pt x="6751" y="1972"/>
                    <a:pt x="6768" y="2039"/>
                    <a:pt x="6801" y="2022"/>
                  </a:cubicBezTo>
                  <a:cubicBezTo>
                    <a:pt x="6834" y="1922"/>
                    <a:pt x="6801" y="1838"/>
                    <a:pt x="6851" y="1755"/>
                  </a:cubicBezTo>
                  <a:cubicBezTo>
                    <a:pt x="6834" y="1771"/>
                    <a:pt x="6834" y="1788"/>
                    <a:pt x="6834" y="1805"/>
                  </a:cubicBezTo>
                  <a:close/>
                  <a:moveTo>
                    <a:pt x="6601" y="2022"/>
                  </a:moveTo>
                  <a:cubicBezTo>
                    <a:pt x="6634" y="2022"/>
                    <a:pt x="6651" y="2005"/>
                    <a:pt x="6684" y="1988"/>
                  </a:cubicBezTo>
                  <a:cubicBezTo>
                    <a:pt x="6684" y="2039"/>
                    <a:pt x="6601" y="2072"/>
                    <a:pt x="6601" y="2022"/>
                  </a:cubicBezTo>
                  <a:close/>
                  <a:moveTo>
                    <a:pt x="6751" y="1721"/>
                  </a:moveTo>
                  <a:cubicBezTo>
                    <a:pt x="6784" y="1755"/>
                    <a:pt x="6818" y="1821"/>
                    <a:pt x="6784" y="1872"/>
                  </a:cubicBezTo>
                  <a:cubicBezTo>
                    <a:pt x="6717" y="1855"/>
                    <a:pt x="6684" y="1771"/>
                    <a:pt x="6617" y="1805"/>
                  </a:cubicBezTo>
                  <a:cubicBezTo>
                    <a:pt x="6617" y="1738"/>
                    <a:pt x="6684" y="1755"/>
                    <a:pt x="6701" y="1721"/>
                  </a:cubicBezTo>
                  <a:cubicBezTo>
                    <a:pt x="6717" y="1771"/>
                    <a:pt x="6701" y="1738"/>
                    <a:pt x="6751" y="1721"/>
                  </a:cubicBezTo>
                  <a:close/>
                  <a:moveTo>
                    <a:pt x="6567" y="752"/>
                  </a:moveTo>
                  <a:cubicBezTo>
                    <a:pt x="6601" y="702"/>
                    <a:pt x="6517" y="702"/>
                    <a:pt x="6534" y="618"/>
                  </a:cubicBezTo>
                  <a:cubicBezTo>
                    <a:pt x="6517" y="618"/>
                    <a:pt x="6500" y="635"/>
                    <a:pt x="6484" y="635"/>
                  </a:cubicBezTo>
                  <a:cubicBezTo>
                    <a:pt x="6500" y="669"/>
                    <a:pt x="6517" y="719"/>
                    <a:pt x="6517" y="752"/>
                  </a:cubicBezTo>
                  <a:lnTo>
                    <a:pt x="6567" y="752"/>
                  </a:lnTo>
                  <a:close/>
                  <a:moveTo>
                    <a:pt x="5932" y="1554"/>
                  </a:moveTo>
                  <a:cubicBezTo>
                    <a:pt x="5966" y="1554"/>
                    <a:pt x="5915" y="1537"/>
                    <a:pt x="5915" y="1521"/>
                  </a:cubicBezTo>
                  <a:cubicBezTo>
                    <a:pt x="5949" y="1521"/>
                    <a:pt x="5966" y="1471"/>
                    <a:pt x="5982" y="1504"/>
                  </a:cubicBezTo>
                  <a:cubicBezTo>
                    <a:pt x="5999" y="1554"/>
                    <a:pt x="5949" y="1587"/>
                    <a:pt x="5932" y="1554"/>
                  </a:cubicBezTo>
                  <a:close/>
                  <a:moveTo>
                    <a:pt x="5498" y="802"/>
                  </a:moveTo>
                  <a:cubicBezTo>
                    <a:pt x="5514" y="836"/>
                    <a:pt x="5431" y="902"/>
                    <a:pt x="5448" y="869"/>
                  </a:cubicBezTo>
                  <a:cubicBezTo>
                    <a:pt x="5464" y="869"/>
                    <a:pt x="5464" y="852"/>
                    <a:pt x="5464" y="836"/>
                  </a:cubicBezTo>
                  <a:cubicBezTo>
                    <a:pt x="5448" y="836"/>
                    <a:pt x="5414" y="919"/>
                    <a:pt x="5414" y="886"/>
                  </a:cubicBezTo>
                  <a:cubicBezTo>
                    <a:pt x="5397" y="852"/>
                    <a:pt x="5414" y="769"/>
                    <a:pt x="5414" y="719"/>
                  </a:cubicBezTo>
                  <a:cubicBezTo>
                    <a:pt x="5481" y="752"/>
                    <a:pt x="5431" y="802"/>
                    <a:pt x="5498" y="802"/>
                  </a:cubicBezTo>
                  <a:close/>
                  <a:moveTo>
                    <a:pt x="6250" y="2072"/>
                  </a:moveTo>
                  <a:cubicBezTo>
                    <a:pt x="6250" y="2055"/>
                    <a:pt x="6250" y="2039"/>
                    <a:pt x="6266" y="2039"/>
                  </a:cubicBezTo>
                  <a:cubicBezTo>
                    <a:pt x="6266" y="2105"/>
                    <a:pt x="6200" y="2072"/>
                    <a:pt x="6166" y="2055"/>
                  </a:cubicBezTo>
                  <a:cubicBezTo>
                    <a:pt x="6216" y="2206"/>
                    <a:pt x="6216" y="2406"/>
                    <a:pt x="5999" y="2339"/>
                  </a:cubicBezTo>
                  <a:cubicBezTo>
                    <a:pt x="6016" y="2273"/>
                    <a:pt x="5982" y="2306"/>
                    <a:pt x="5966" y="2256"/>
                  </a:cubicBezTo>
                  <a:cubicBezTo>
                    <a:pt x="6016" y="2256"/>
                    <a:pt x="5966" y="2156"/>
                    <a:pt x="6016" y="2206"/>
                  </a:cubicBezTo>
                  <a:cubicBezTo>
                    <a:pt x="6032" y="2139"/>
                    <a:pt x="5999" y="2139"/>
                    <a:pt x="5999" y="2089"/>
                  </a:cubicBezTo>
                  <a:cubicBezTo>
                    <a:pt x="6032" y="2072"/>
                    <a:pt x="6049" y="2072"/>
                    <a:pt x="6083" y="2039"/>
                  </a:cubicBezTo>
                  <a:cubicBezTo>
                    <a:pt x="6083" y="2105"/>
                    <a:pt x="6099" y="2039"/>
                    <a:pt x="6133" y="2072"/>
                  </a:cubicBezTo>
                  <a:cubicBezTo>
                    <a:pt x="6149" y="2039"/>
                    <a:pt x="6183" y="2022"/>
                    <a:pt x="6216" y="2005"/>
                  </a:cubicBezTo>
                  <a:cubicBezTo>
                    <a:pt x="6233" y="2022"/>
                    <a:pt x="6233" y="2055"/>
                    <a:pt x="6250" y="2072"/>
                  </a:cubicBezTo>
                  <a:close/>
                  <a:moveTo>
                    <a:pt x="6116" y="2122"/>
                  </a:moveTo>
                  <a:cubicBezTo>
                    <a:pt x="6083" y="2139"/>
                    <a:pt x="6066" y="2172"/>
                    <a:pt x="6032" y="2172"/>
                  </a:cubicBezTo>
                  <a:cubicBezTo>
                    <a:pt x="6032" y="2189"/>
                    <a:pt x="6032" y="2222"/>
                    <a:pt x="6016" y="2222"/>
                  </a:cubicBezTo>
                  <a:cubicBezTo>
                    <a:pt x="6032" y="2256"/>
                    <a:pt x="6099" y="2222"/>
                    <a:pt x="6083" y="2289"/>
                  </a:cubicBezTo>
                  <a:cubicBezTo>
                    <a:pt x="6149" y="2239"/>
                    <a:pt x="6133" y="2323"/>
                    <a:pt x="6166" y="2222"/>
                  </a:cubicBezTo>
                  <a:cubicBezTo>
                    <a:pt x="6149" y="2206"/>
                    <a:pt x="6116" y="2189"/>
                    <a:pt x="6116" y="2122"/>
                  </a:cubicBezTo>
                  <a:close/>
                  <a:moveTo>
                    <a:pt x="6099" y="1437"/>
                  </a:moveTo>
                  <a:cubicBezTo>
                    <a:pt x="6049" y="1404"/>
                    <a:pt x="5999" y="1454"/>
                    <a:pt x="5982" y="1504"/>
                  </a:cubicBezTo>
                  <a:cubicBezTo>
                    <a:pt x="6049" y="1504"/>
                    <a:pt x="6049" y="1521"/>
                    <a:pt x="6099" y="1504"/>
                  </a:cubicBezTo>
                  <a:close/>
                  <a:moveTo>
                    <a:pt x="5498" y="1303"/>
                  </a:moveTo>
                  <a:cubicBezTo>
                    <a:pt x="5448" y="1303"/>
                    <a:pt x="5498" y="1337"/>
                    <a:pt x="5464" y="1354"/>
                  </a:cubicBezTo>
                  <a:cubicBezTo>
                    <a:pt x="5448" y="1354"/>
                    <a:pt x="5414" y="1354"/>
                    <a:pt x="5414" y="1320"/>
                  </a:cubicBezTo>
                  <a:cubicBezTo>
                    <a:pt x="5464" y="1320"/>
                    <a:pt x="5448" y="1253"/>
                    <a:pt x="5464" y="1220"/>
                  </a:cubicBezTo>
                  <a:cubicBezTo>
                    <a:pt x="5464" y="1270"/>
                    <a:pt x="5498" y="1253"/>
                    <a:pt x="5498" y="1303"/>
                  </a:cubicBezTo>
                  <a:close/>
                  <a:moveTo>
                    <a:pt x="9291" y="1821"/>
                  </a:moveTo>
                  <a:lnTo>
                    <a:pt x="9291" y="1788"/>
                  </a:lnTo>
                  <a:lnTo>
                    <a:pt x="9324" y="1788"/>
                  </a:lnTo>
                  <a:cubicBezTo>
                    <a:pt x="9324" y="1771"/>
                    <a:pt x="9324" y="1738"/>
                    <a:pt x="9324" y="1738"/>
                  </a:cubicBezTo>
                  <a:cubicBezTo>
                    <a:pt x="9341" y="1788"/>
                    <a:pt x="9341" y="1838"/>
                    <a:pt x="9291" y="1821"/>
                  </a:cubicBezTo>
                  <a:close/>
                  <a:moveTo>
                    <a:pt x="9224" y="2757"/>
                  </a:moveTo>
                  <a:cubicBezTo>
                    <a:pt x="9207" y="2724"/>
                    <a:pt x="9174" y="2791"/>
                    <a:pt x="9157" y="2757"/>
                  </a:cubicBezTo>
                  <a:cubicBezTo>
                    <a:pt x="9157" y="2791"/>
                    <a:pt x="9140" y="2791"/>
                    <a:pt x="9157" y="2824"/>
                  </a:cubicBezTo>
                  <a:cubicBezTo>
                    <a:pt x="9107" y="2807"/>
                    <a:pt x="9057" y="2891"/>
                    <a:pt x="9023" y="2841"/>
                  </a:cubicBezTo>
                  <a:cubicBezTo>
                    <a:pt x="9057" y="2841"/>
                    <a:pt x="9090" y="2824"/>
                    <a:pt x="9073" y="2774"/>
                  </a:cubicBezTo>
                  <a:cubicBezTo>
                    <a:pt x="9107" y="2774"/>
                    <a:pt x="9140" y="2774"/>
                    <a:pt x="9140" y="2724"/>
                  </a:cubicBezTo>
                  <a:cubicBezTo>
                    <a:pt x="9174" y="2707"/>
                    <a:pt x="9207" y="2757"/>
                    <a:pt x="9224" y="2707"/>
                  </a:cubicBezTo>
                  <a:cubicBezTo>
                    <a:pt x="9174" y="2707"/>
                    <a:pt x="9224" y="2690"/>
                    <a:pt x="9190" y="2657"/>
                  </a:cubicBezTo>
                  <a:cubicBezTo>
                    <a:pt x="9240" y="2640"/>
                    <a:pt x="9240" y="2640"/>
                    <a:pt x="9274" y="2657"/>
                  </a:cubicBezTo>
                  <a:cubicBezTo>
                    <a:pt x="9257" y="2690"/>
                    <a:pt x="9257" y="2740"/>
                    <a:pt x="9224" y="2757"/>
                  </a:cubicBezTo>
                  <a:close/>
                  <a:moveTo>
                    <a:pt x="9157" y="1922"/>
                  </a:moveTo>
                  <a:cubicBezTo>
                    <a:pt x="9174" y="1838"/>
                    <a:pt x="9224" y="1972"/>
                    <a:pt x="9291" y="1888"/>
                  </a:cubicBezTo>
                  <a:cubicBezTo>
                    <a:pt x="9274" y="1838"/>
                    <a:pt x="9257" y="1788"/>
                    <a:pt x="9207" y="1771"/>
                  </a:cubicBezTo>
                  <a:cubicBezTo>
                    <a:pt x="9157" y="1771"/>
                    <a:pt x="9140" y="1821"/>
                    <a:pt x="9107" y="1805"/>
                  </a:cubicBezTo>
                  <a:cubicBezTo>
                    <a:pt x="9107" y="1805"/>
                    <a:pt x="9090" y="1821"/>
                    <a:pt x="9090" y="1821"/>
                  </a:cubicBezTo>
                  <a:cubicBezTo>
                    <a:pt x="9090" y="1838"/>
                    <a:pt x="9107" y="1838"/>
                    <a:pt x="9107" y="1821"/>
                  </a:cubicBezTo>
                  <a:cubicBezTo>
                    <a:pt x="9157" y="1821"/>
                    <a:pt x="9124" y="1888"/>
                    <a:pt x="9157" y="1922"/>
                  </a:cubicBezTo>
                  <a:close/>
                  <a:moveTo>
                    <a:pt x="8789" y="2139"/>
                  </a:moveTo>
                  <a:lnTo>
                    <a:pt x="8756" y="2139"/>
                  </a:lnTo>
                  <a:cubicBezTo>
                    <a:pt x="8756" y="2105"/>
                    <a:pt x="8756" y="2072"/>
                    <a:pt x="8789" y="2072"/>
                  </a:cubicBezTo>
                  <a:cubicBezTo>
                    <a:pt x="8789" y="2122"/>
                    <a:pt x="8823" y="2089"/>
                    <a:pt x="8789" y="2122"/>
                  </a:cubicBezTo>
                  <a:cubicBezTo>
                    <a:pt x="8789" y="2122"/>
                    <a:pt x="8806" y="2139"/>
                    <a:pt x="8789" y="2139"/>
                  </a:cubicBezTo>
                  <a:close/>
                  <a:moveTo>
                    <a:pt x="8973" y="2456"/>
                  </a:moveTo>
                  <a:cubicBezTo>
                    <a:pt x="8973" y="2523"/>
                    <a:pt x="8973" y="2523"/>
                    <a:pt x="8940" y="2573"/>
                  </a:cubicBezTo>
                  <a:cubicBezTo>
                    <a:pt x="8906" y="2540"/>
                    <a:pt x="8873" y="2523"/>
                    <a:pt x="8856" y="2456"/>
                  </a:cubicBezTo>
                  <a:cubicBezTo>
                    <a:pt x="8839" y="2440"/>
                    <a:pt x="8789" y="2473"/>
                    <a:pt x="8773" y="2490"/>
                  </a:cubicBezTo>
                  <a:cubicBezTo>
                    <a:pt x="8789" y="2490"/>
                    <a:pt x="8806" y="2490"/>
                    <a:pt x="8806" y="2506"/>
                  </a:cubicBezTo>
                  <a:cubicBezTo>
                    <a:pt x="8789" y="2506"/>
                    <a:pt x="8806" y="2540"/>
                    <a:pt x="8789" y="2540"/>
                  </a:cubicBezTo>
                  <a:cubicBezTo>
                    <a:pt x="8789" y="2506"/>
                    <a:pt x="8756" y="2523"/>
                    <a:pt x="8739" y="2523"/>
                  </a:cubicBezTo>
                  <a:cubicBezTo>
                    <a:pt x="8756" y="2540"/>
                    <a:pt x="8739" y="2557"/>
                    <a:pt x="8706" y="2573"/>
                  </a:cubicBezTo>
                  <a:cubicBezTo>
                    <a:pt x="8706" y="2473"/>
                    <a:pt x="8706" y="2373"/>
                    <a:pt x="8756" y="2306"/>
                  </a:cubicBezTo>
                  <a:cubicBezTo>
                    <a:pt x="8773" y="2373"/>
                    <a:pt x="8806" y="2339"/>
                    <a:pt x="8806" y="2339"/>
                  </a:cubicBezTo>
                  <a:cubicBezTo>
                    <a:pt x="8873" y="2339"/>
                    <a:pt x="8890" y="2456"/>
                    <a:pt x="8973" y="2456"/>
                  </a:cubicBezTo>
                  <a:close/>
                  <a:moveTo>
                    <a:pt x="8773" y="2690"/>
                  </a:moveTo>
                  <a:cubicBezTo>
                    <a:pt x="8773" y="2740"/>
                    <a:pt x="8739" y="2724"/>
                    <a:pt x="8706" y="2740"/>
                  </a:cubicBezTo>
                  <a:cubicBezTo>
                    <a:pt x="8706" y="2774"/>
                    <a:pt x="8756" y="2774"/>
                    <a:pt x="8756" y="2807"/>
                  </a:cubicBezTo>
                  <a:cubicBezTo>
                    <a:pt x="8706" y="2791"/>
                    <a:pt x="8672" y="2874"/>
                    <a:pt x="8656" y="2791"/>
                  </a:cubicBezTo>
                  <a:cubicBezTo>
                    <a:pt x="8672" y="2791"/>
                    <a:pt x="8689" y="2807"/>
                    <a:pt x="8706" y="2774"/>
                  </a:cubicBezTo>
                  <a:cubicBezTo>
                    <a:pt x="8689" y="2674"/>
                    <a:pt x="8689" y="2791"/>
                    <a:pt x="8656" y="2707"/>
                  </a:cubicBezTo>
                  <a:cubicBezTo>
                    <a:pt x="8639" y="2724"/>
                    <a:pt x="8656" y="2740"/>
                    <a:pt x="8639" y="2740"/>
                  </a:cubicBezTo>
                  <a:cubicBezTo>
                    <a:pt x="8572" y="2674"/>
                    <a:pt x="8723" y="2724"/>
                    <a:pt x="8672" y="2674"/>
                  </a:cubicBezTo>
                  <a:cubicBezTo>
                    <a:pt x="8723" y="2690"/>
                    <a:pt x="8706" y="2690"/>
                    <a:pt x="8773" y="2690"/>
                  </a:cubicBezTo>
                  <a:close/>
                  <a:moveTo>
                    <a:pt x="8171" y="1587"/>
                  </a:moveTo>
                  <a:cubicBezTo>
                    <a:pt x="8138" y="1604"/>
                    <a:pt x="8088" y="1621"/>
                    <a:pt x="8054" y="1587"/>
                  </a:cubicBezTo>
                  <a:cubicBezTo>
                    <a:pt x="8054" y="1571"/>
                    <a:pt x="8054" y="1537"/>
                    <a:pt x="8088" y="1521"/>
                  </a:cubicBezTo>
                  <a:cubicBezTo>
                    <a:pt x="8121" y="1537"/>
                    <a:pt x="8088" y="1571"/>
                    <a:pt x="8154" y="1554"/>
                  </a:cubicBezTo>
                  <a:cubicBezTo>
                    <a:pt x="8154" y="1571"/>
                    <a:pt x="8154" y="1571"/>
                    <a:pt x="8171" y="1587"/>
                  </a:cubicBezTo>
                  <a:close/>
                  <a:moveTo>
                    <a:pt x="8121" y="1354"/>
                  </a:moveTo>
                  <a:cubicBezTo>
                    <a:pt x="8138" y="1420"/>
                    <a:pt x="8154" y="1487"/>
                    <a:pt x="8121" y="1521"/>
                  </a:cubicBezTo>
                  <a:cubicBezTo>
                    <a:pt x="8121" y="1504"/>
                    <a:pt x="8104" y="1487"/>
                    <a:pt x="8088" y="1487"/>
                  </a:cubicBezTo>
                  <a:cubicBezTo>
                    <a:pt x="8088" y="1404"/>
                    <a:pt x="8138" y="1420"/>
                    <a:pt x="8088" y="1387"/>
                  </a:cubicBezTo>
                  <a:cubicBezTo>
                    <a:pt x="8104" y="1370"/>
                    <a:pt x="8104" y="1354"/>
                    <a:pt x="8121" y="1354"/>
                  </a:cubicBezTo>
                  <a:close/>
                  <a:moveTo>
                    <a:pt x="8589" y="1471"/>
                  </a:moveTo>
                  <a:cubicBezTo>
                    <a:pt x="8606" y="1487"/>
                    <a:pt x="8622" y="1437"/>
                    <a:pt x="8639" y="1471"/>
                  </a:cubicBezTo>
                  <a:cubicBezTo>
                    <a:pt x="8622" y="1521"/>
                    <a:pt x="8656" y="1537"/>
                    <a:pt x="8656" y="1587"/>
                  </a:cubicBezTo>
                  <a:cubicBezTo>
                    <a:pt x="8606" y="1571"/>
                    <a:pt x="8589" y="1537"/>
                    <a:pt x="8589" y="1471"/>
                  </a:cubicBezTo>
                  <a:close/>
                  <a:moveTo>
                    <a:pt x="6935" y="869"/>
                  </a:moveTo>
                  <a:cubicBezTo>
                    <a:pt x="6935" y="836"/>
                    <a:pt x="6935" y="819"/>
                    <a:pt x="6918" y="819"/>
                  </a:cubicBezTo>
                  <a:cubicBezTo>
                    <a:pt x="6935" y="802"/>
                    <a:pt x="6951" y="819"/>
                    <a:pt x="6951" y="802"/>
                  </a:cubicBezTo>
                  <a:cubicBezTo>
                    <a:pt x="7002" y="819"/>
                    <a:pt x="6985" y="819"/>
                    <a:pt x="7035" y="836"/>
                  </a:cubicBezTo>
                  <a:cubicBezTo>
                    <a:pt x="7035" y="886"/>
                    <a:pt x="7018" y="886"/>
                    <a:pt x="7035" y="902"/>
                  </a:cubicBezTo>
                  <a:cubicBezTo>
                    <a:pt x="6985" y="919"/>
                    <a:pt x="6985" y="869"/>
                    <a:pt x="6935" y="869"/>
                  </a:cubicBezTo>
                  <a:close/>
                  <a:moveTo>
                    <a:pt x="4378" y="1019"/>
                  </a:moveTo>
                  <a:cubicBezTo>
                    <a:pt x="4378" y="1053"/>
                    <a:pt x="4311" y="1070"/>
                    <a:pt x="4345" y="1103"/>
                  </a:cubicBezTo>
                  <a:cubicBezTo>
                    <a:pt x="4345" y="1053"/>
                    <a:pt x="4395" y="1086"/>
                    <a:pt x="4395" y="1103"/>
                  </a:cubicBezTo>
                  <a:cubicBezTo>
                    <a:pt x="4345" y="1086"/>
                    <a:pt x="4362" y="1170"/>
                    <a:pt x="4311" y="1153"/>
                  </a:cubicBezTo>
                  <a:cubicBezTo>
                    <a:pt x="4295" y="1136"/>
                    <a:pt x="4261" y="1120"/>
                    <a:pt x="4261" y="1070"/>
                  </a:cubicBezTo>
                  <a:cubicBezTo>
                    <a:pt x="4278" y="1053"/>
                    <a:pt x="4311" y="1019"/>
                    <a:pt x="4295" y="969"/>
                  </a:cubicBezTo>
                  <a:cubicBezTo>
                    <a:pt x="4378" y="936"/>
                    <a:pt x="4311" y="1070"/>
                    <a:pt x="4378" y="1019"/>
                  </a:cubicBezTo>
                  <a:close/>
                  <a:moveTo>
                    <a:pt x="4779" y="2289"/>
                  </a:moveTo>
                  <a:cubicBezTo>
                    <a:pt x="4813" y="2323"/>
                    <a:pt x="4863" y="2306"/>
                    <a:pt x="4829" y="2373"/>
                  </a:cubicBezTo>
                  <a:cubicBezTo>
                    <a:pt x="4796" y="2389"/>
                    <a:pt x="4763" y="2306"/>
                    <a:pt x="4779" y="2289"/>
                  </a:cubicBezTo>
                  <a:close/>
                  <a:moveTo>
                    <a:pt x="5448" y="685"/>
                  </a:moveTo>
                  <a:cubicBezTo>
                    <a:pt x="5481" y="618"/>
                    <a:pt x="5431" y="652"/>
                    <a:pt x="5448" y="585"/>
                  </a:cubicBezTo>
                  <a:cubicBezTo>
                    <a:pt x="5414" y="669"/>
                    <a:pt x="5364" y="552"/>
                    <a:pt x="5364" y="669"/>
                  </a:cubicBezTo>
                  <a:cubicBezTo>
                    <a:pt x="5381" y="702"/>
                    <a:pt x="5431" y="669"/>
                    <a:pt x="5448" y="702"/>
                  </a:cubicBezTo>
                  <a:cubicBezTo>
                    <a:pt x="5464" y="702"/>
                    <a:pt x="5448" y="685"/>
                    <a:pt x="5448" y="685"/>
                  </a:cubicBezTo>
                  <a:close/>
                  <a:moveTo>
                    <a:pt x="5381" y="1303"/>
                  </a:moveTo>
                  <a:cubicBezTo>
                    <a:pt x="5364" y="1287"/>
                    <a:pt x="5314" y="1287"/>
                    <a:pt x="5331" y="1237"/>
                  </a:cubicBezTo>
                  <a:cubicBezTo>
                    <a:pt x="5347" y="1237"/>
                    <a:pt x="5347" y="1237"/>
                    <a:pt x="5364" y="1220"/>
                  </a:cubicBezTo>
                  <a:cubicBezTo>
                    <a:pt x="5331" y="1287"/>
                    <a:pt x="5414" y="1303"/>
                    <a:pt x="5381" y="1303"/>
                  </a:cubicBezTo>
                  <a:close/>
                  <a:moveTo>
                    <a:pt x="4863" y="1153"/>
                  </a:moveTo>
                  <a:cubicBezTo>
                    <a:pt x="4880" y="1186"/>
                    <a:pt x="4896" y="1220"/>
                    <a:pt x="4863" y="1253"/>
                  </a:cubicBezTo>
                  <a:cubicBezTo>
                    <a:pt x="4880" y="1220"/>
                    <a:pt x="4829" y="1186"/>
                    <a:pt x="4863" y="1153"/>
                  </a:cubicBezTo>
                  <a:close/>
                  <a:moveTo>
                    <a:pt x="5665" y="318"/>
                  </a:moveTo>
                  <a:cubicBezTo>
                    <a:pt x="5665" y="268"/>
                    <a:pt x="5648" y="234"/>
                    <a:pt x="5631" y="217"/>
                  </a:cubicBezTo>
                  <a:cubicBezTo>
                    <a:pt x="5665" y="217"/>
                    <a:pt x="5682" y="217"/>
                    <a:pt x="5682" y="201"/>
                  </a:cubicBezTo>
                  <a:cubicBezTo>
                    <a:pt x="5698" y="268"/>
                    <a:pt x="5665" y="234"/>
                    <a:pt x="5715" y="268"/>
                  </a:cubicBezTo>
                  <a:cubicBezTo>
                    <a:pt x="5665" y="268"/>
                    <a:pt x="5682" y="301"/>
                    <a:pt x="5665" y="318"/>
                  </a:cubicBezTo>
                  <a:close/>
                  <a:moveTo>
                    <a:pt x="3710" y="384"/>
                  </a:moveTo>
                  <a:lnTo>
                    <a:pt x="3710" y="334"/>
                  </a:lnTo>
                  <a:cubicBezTo>
                    <a:pt x="3760" y="351"/>
                    <a:pt x="3760" y="268"/>
                    <a:pt x="3810" y="318"/>
                  </a:cubicBezTo>
                  <a:cubicBezTo>
                    <a:pt x="3793" y="368"/>
                    <a:pt x="3743" y="368"/>
                    <a:pt x="3710" y="384"/>
                  </a:cubicBezTo>
                  <a:close/>
                  <a:moveTo>
                    <a:pt x="6383" y="852"/>
                  </a:moveTo>
                  <a:cubicBezTo>
                    <a:pt x="6383" y="886"/>
                    <a:pt x="6433" y="919"/>
                    <a:pt x="6383" y="919"/>
                  </a:cubicBezTo>
                  <a:cubicBezTo>
                    <a:pt x="6367" y="902"/>
                    <a:pt x="6333" y="986"/>
                    <a:pt x="6300" y="986"/>
                  </a:cubicBezTo>
                  <a:cubicBezTo>
                    <a:pt x="6266" y="953"/>
                    <a:pt x="6183" y="969"/>
                    <a:pt x="6166" y="986"/>
                  </a:cubicBezTo>
                  <a:cubicBezTo>
                    <a:pt x="6166" y="1003"/>
                    <a:pt x="6183" y="1003"/>
                    <a:pt x="6166" y="1036"/>
                  </a:cubicBezTo>
                  <a:cubicBezTo>
                    <a:pt x="6116" y="1019"/>
                    <a:pt x="6083" y="969"/>
                    <a:pt x="6116" y="902"/>
                  </a:cubicBezTo>
                  <a:cubicBezTo>
                    <a:pt x="6250" y="902"/>
                    <a:pt x="6283" y="886"/>
                    <a:pt x="6383" y="852"/>
                  </a:cubicBezTo>
                  <a:close/>
                  <a:moveTo>
                    <a:pt x="6216" y="368"/>
                  </a:moveTo>
                  <a:lnTo>
                    <a:pt x="6216" y="301"/>
                  </a:lnTo>
                  <a:cubicBezTo>
                    <a:pt x="6266" y="284"/>
                    <a:pt x="6250" y="351"/>
                    <a:pt x="6266" y="351"/>
                  </a:cubicBezTo>
                  <a:cubicBezTo>
                    <a:pt x="6250" y="284"/>
                    <a:pt x="6316" y="334"/>
                    <a:pt x="6316" y="318"/>
                  </a:cubicBezTo>
                  <a:cubicBezTo>
                    <a:pt x="6300" y="284"/>
                    <a:pt x="6233" y="234"/>
                    <a:pt x="6266" y="184"/>
                  </a:cubicBezTo>
                  <a:cubicBezTo>
                    <a:pt x="6283" y="217"/>
                    <a:pt x="6300" y="251"/>
                    <a:pt x="6316" y="268"/>
                  </a:cubicBezTo>
                  <a:cubicBezTo>
                    <a:pt x="6350" y="284"/>
                    <a:pt x="6350" y="251"/>
                    <a:pt x="6383" y="251"/>
                  </a:cubicBezTo>
                  <a:cubicBezTo>
                    <a:pt x="6450" y="351"/>
                    <a:pt x="6350" y="384"/>
                    <a:pt x="6216" y="368"/>
                  </a:cubicBezTo>
                  <a:close/>
                  <a:moveTo>
                    <a:pt x="7586" y="518"/>
                  </a:moveTo>
                  <a:cubicBezTo>
                    <a:pt x="7570" y="552"/>
                    <a:pt x="7570" y="585"/>
                    <a:pt x="7536" y="585"/>
                  </a:cubicBezTo>
                  <a:cubicBezTo>
                    <a:pt x="7519" y="535"/>
                    <a:pt x="7536" y="535"/>
                    <a:pt x="7519" y="501"/>
                  </a:cubicBezTo>
                  <a:cubicBezTo>
                    <a:pt x="7553" y="485"/>
                    <a:pt x="7536" y="535"/>
                    <a:pt x="7586" y="518"/>
                  </a:cubicBezTo>
                  <a:close/>
                  <a:moveTo>
                    <a:pt x="7586" y="1354"/>
                  </a:moveTo>
                  <a:cubicBezTo>
                    <a:pt x="7570" y="1420"/>
                    <a:pt x="7436" y="1387"/>
                    <a:pt x="7453" y="1337"/>
                  </a:cubicBezTo>
                  <a:cubicBezTo>
                    <a:pt x="7486" y="1387"/>
                    <a:pt x="7553" y="1303"/>
                    <a:pt x="7586" y="1354"/>
                  </a:cubicBezTo>
                  <a:close/>
                  <a:moveTo>
                    <a:pt x="6049" y="2473"/>
                  </a:moveTo>
                  <a:cubicBezTo>
                    <a:pt x="6066" y="2523"/>
                    <a:pt x="6149" y="2573"/>
                    <a:pt x="6116" y="2640"/>
                  </a:cubicBezTo>
                  <a:cubicBezTo>
                    <a:pt x="6099" y="2607"/>
                    <a:pt x="6049" y="2590"/>
                    <a:pt x="6016" y="2523"/>
                  </a:cubicBezTo>
                  <a:cubicBezTo>
                    <a:pt x="6066" y="2557"/>
                    <a:pt x="6016" y="2473"/>
                    <a:pt x="6049" y="2473"/>
                  </a:cubicBezTo>
                  <a:close/>
                  <a:moveTo>
                    <a:pt x="6116" y="1771"/>
                  </a:moveTo>
                  <a:cubicBezTo>
                    <a:pt x="6083" y="1771"/>
                    <a:pt x="6066" y="1771"/>
                    <a:pt x="6066" y="1738"/>
                  </a:cubicBezTo>
                  <a:cubicBezTo>
                    <a:pt x="6083" y="1738"/>
                    <a:pt x="6083" y="1721"/>
                    <a:pt x="6116" y="1721"/>
                  </a:cubicBezTo>
                  <a:close/>
                  <a:moveTo>
                    <a:pt x="6133" y="1454"/>
                  </a:moveTo>
                  <a:cubicBezTo>
                    <a:pt x="6133" y="1437"/>
                    <a:pt x="6116" y="1420"/>
                    <a:pt x="6116" y="1387"/>
                  </a:cubicBezTo>
                  <a:cubicBezTo>
                    <a:pt x="6149" y="1387"/>
                    <a:pt x="6149" y="1404"/>
                    <a:pt x="6183" y="1370"/>
                  </a:cubicBezTo>
                  <a:cubicBezTo>
                    <a:pt x="6183" y="1404"/>
                    <a:pt x="6166" y="1404"/>
                    <a:pt x="6166" y="1437"/>
                  </a:cubicBezTo>
                  <a:cubicBezTo>
                    <a:pt x="6149" y="1437"/>
                    <a:pt x="6149" y="1437"/>
                    <a:pt x="6133" y="1454"/>
                  </a:cubicBezTo>
                  <a:close/>
                  <a:moveTo>
                    <a:pt x="8071" y="1638"/>
                  </a:moveTo>
                  <a:cubicBezTo>
                    <a:pt x="8037" y="1537"/>
                    <a:pt x="7987" y="1654"/>
                    <a:pt x="7937" y="1638"/>
                  </a:cubicBezTo>
                  <a:lnTo>
                    <a:pt x="7937" y="1721"/>
                  </a:lnTo>
                  <a:cubicBezTo>
                    <a:pt x="7987" y="1688"/>
                    <a:pt x="8021" y="1654"/>
                    <a:pt x="8071" y="1638"/>
                  </a:cubicBezTo>
                  <a:close/>
                  <a:moveTo>
                    <a:pt x="7753" y="2306"/>
                  </a:moveTo>
                  <a:cubicBezTo>
                    <a:pt x="7737" y="2273"/>
                    <a:pt x="7737" y="2273"/>
                    <a:pt x="7720" y="2239"/>
                  </a:cubicBezTo>
                  <a:cubicBezTo>
                    <a:pt x="7753" y="2222"/>
                    <a:pt x="7820" y="2189"/>
                    <a:pt x="7837" y="2206"/>
                  </a:cubicBezTo>
                  <a:cubicBezTo>
                    <a:pt x="7820" y="2239"/>
                    <a:pt x="7820" y="2306"/>
                    <a:pt x="7753" y="2306"/>
                  </a:cubicBezTo>
                  <a:close/>
                  <a:moveTo>
                    <a:pt x="7687" y="2239"/>
                  </a:moveTo>
                  <a:cubicBezTo>
                    <a:pt x="7703" y="2222"/>
                    <a:pt x="7703" y="2206"/>
                    <a:pt x="7720" y="2206"/>
                  </a:cubicBezTo>
                  <a:cubicBezTo>
                    <a:pt x="7720" y="2189"/>
                    <a:pt x="7703" y="2189"/>
                    <a:pt x="7670" y="2189"/>
                  </a:cubicBezTo>
                  <a:cubicBezTo>
                    <a:pt x="7687" y="2206"/>
                    <a:pt x="7687" y="2239"/>
                    <a:pt x="7687" y="2256"/>
                  </a:cubicBezTo>
                  <a:cubicBezTo>
                    <a:pt x="7703" y="2256"/>
                    <a:pt x="7703" y="2239"/>
                    <a:pt x="7687" y="2239"/>
                  </a:cubicBezTo>
                  <a:close/>
                  <a:moveTo>
                    <a:pt x="7720" y="2791"/>
                  </a:moveTo>
                  <a:cubicBezTo>
                    <a:pt x="7687" y="2757"/>
                    <a:pt x="7737" y="2724"/>
                    <a:pt x="7687" y="2707"/>
                  </a:cubicBezTo>
                  <a:cubicBezTo>
                    <a:pt x="7687" y="2724"/>
                    <a:pt x="7703" y="2740"/>
                    <a:pt x="7687" y="2774"/>
                  </a:cubicBezTo>
                  <a:cubicBezTo>
                    <a:pt x="7653" y="2757"/>
                    <a:pt x="7653" y="2807"/>
                    <a:pt x="7620" y="2774"/>
                  </a:cubicBezTo>
                  <a:cubicBezTo>
                    <a:pt x="7653" y="2774"/>
                    <a:pt x="7603" y="2740"/>
                    <a:pt x="7620" y="2707"/>
                  </a:cubicBezTo>
                  <a:cubicBezTo>
                    <a:pt x="7653" y="2674"/>
                    <a:pt x="7670" y="2674"/>
                    <a:pt x="7703" y="2674"/>
                  </a:cubicBezTo>
                  <a:cubicBezTo>
                    <a:pt x="7720" y="2690"/>
                    <a:pt x="7720" y="2724"/>
                    <a:pt x="7737" y="2724"/>
                  </a:cubicBezTo>
                  <a:cubicBezTo>
                    <a:pt x="7737" y="2674"/>
                    <a:pt x="7753" y="2690"/>
                    <a:pt x="7770" y="2674"/>
                  </a:cubicBezTo>
                  <a:cubicBezTo>
                    <a:pt x="7770" y="2690"/>
                    <a:pt x="7787" y="2707"/>
                    <a:pt x="7804" y="2707"/>
                  </a:cubicBezTo>
                  <a:cubicBezTo>
                    <a:pt x="7804" y="2657"/>
                    <a:pt x="7854" y="2657"/>
                    <a:pt x="7904" y="2640"/>
                  </a:cubicBezTo>
                  <a:cubicBezTo>
                    <a:pt x="7904" y="2674"/>
                    <a:pt x="7904" y="2674"/>
                    <a:pt x="7920" y="2690"/>
                  </a:cubicBezTo>
                  <a:cubicBezTo>
                    <a:pt x="7920" y="2657"/>
                    <a:pt x="7937" y="2657"/>
                    <a:pt x="7954" y="2674"/>
                  </a:cubicBezTo>
                  <a:lnTo>
                    <a:pt x="7954" y="2523"/>
                  </a:lnTo>
                  <a:lnTo>
                    <a:pt x="7987" y="2523"/>
                  </a:lnTo>
                  <a:cubicBezTo>
                    <a:pt x="7987" y="2590"/>
                    <a:pt x="8004" y="2707"/>
                    <a:pt x="8037" y="2774"/>
                  </a:cubicBezTo>
                  <a:cubicBezTo>
                    <a:pt x="7937" y="2807"/>
                    <a:pt x="7920" y="2740"/>
                    <a:pt x="7854" y="2807"/>
                  </a:cubicBezTo>
                  <a:cubicBezTo>
                    <a:pt x="7854" y="2807"/>
                    <a:pt x="7870" y="2824"/>
                    <a:pt x="7870" y="2824"/>
                  </a:cubicBezTo>
                  <a:cubicBezTo>
                    <a:pt x="7887" y="2824"/>
                    <a:pt x="7904" y="2791"/>
                    <a:pt x="7904" y="2824"/>
                  </a:cubicBezTo>
                  <a:cubicBezTo>
                    <a:pt x="7870" y="2841"/>
                    <a:pt x="7937" y="2807"/>
                    <a:pt x="7937" y="2857"/>
                  </a:cubicBezTo>
                  <a:cubicBezTo>
                    <a:pt x="7904" y="2891"/>
                    <a:pt x="7887" y="2857"/>
                    <a:pt x="7854" y="2891"/>
                  </a:cubicBezTo>
                  <a:cubicBezTo>
                    <a:pt x="7820" y="2841"/>
                    <a:pt x="7804" y="2791"/>
                    <a:pt x="7854" y="2774"/>
                  </a:cubicBezTo>
                  <a:cubicBezTo>
                    <a:pt x="7820" y="2791"/>
                    <a:pt x="7703" y="2724"/>
                    <a:pt x="7720" y="2791"/>
                  </a:cubicBezTo>
                  <a:close/>
                  <a:moveTo>
                    <a:pt x="8271" y="1938"/>
                  </a:moveTo>
                  <a:cubicBezTo>
                    <a:pt x="8255" y="2005"/>
                    <a:pt x="8171" y="1972"/>
                    <a:pt x="8171" y="1905"/>
                  </a:cubicBezTo>
                  <a:cubicBezTo>
                    <a:pt x="8238" y="1888"/>
                    <a:pt x="8238" y="1972"/>
                    <a:pt x="8271" y="1938"/>
                  </a:cubicBezTo>
                  <a:close/>
                  <a:moveTo>
                    <a:pt x="7703" y="1955"/>
                  </a:moveTo>
                  <a:cubicBezTo>
                    <a:pt x="7703" y="2005"/>
                    <a:pt x="7687" y="2039"/>
                    <a:pt x="7670" y="2055"/>
                  </a:cubicBezTo>
                  <a:cubicBezTo>
                    <a:pt x="7670" y="2005"/>
                    <a:pt x="7636" y="1988"/>
                    <a:pt x="7636" y="1955"/>
                  </a:cubicBezTo>
                  <a:cubicBezTo>
                    <a:pt x="7670" y="1972"/>
                    <a:pt x="7636" y="1905"/>
                    <a:pt x="7687" y="1905"/>
                  </a:cubicBezTo>
                  <a:cubicBezTo>
                    <a:pt x="7687" y="1922"/>
                    <a:pt x="7670" y="1955"/>
                    <a:pt x="7703" y="1955"/>
                  </a:cubicBezTo>
                  <a:close/>
                  <a:moveTo>
                    <a:pt x="6584" y="2841"/>
                  </a:moveTo>
                  <a:cubicBezTo>
                    <a:pt x="6534" y="2841"/>
                    <a:pt x="6601" y="2807"/>
                    <a:pt x="6567" y="2807"/>
                  </a:cubicBezTo>
                  <a:cubicBezTo>
                    <a:pt x="6550" y="2857"/>
                    <a:pt x="6500" y="2874"/>
                    <a:pt x="6567" y="2907"/>
                  </a:cubicBezTo>
                  <a:cubicBezTo>
                    <a:pt x="6534" y="2907"/>
                    <a:pt x="6517" y="2907"/>
                    <a:pt x="6517" y="2924"/>
                  </a:cubicBezTo>
                  <a:cubicBezTo>
                    <a:pt x="6484" y="2841"/>
                    <a:pt x="6450" y="2757"/>
                    <a:pt x="6484" y="2674"/>
                  </a:cubicBezTo>
                  <a:cubicBezTo>
                    <a:pt x="6567" y="2657"/>
                    <a:pt x="6584" y="2791"/>
                    <a:pt x="6584" y="2841"/>
                  </a:cubicBezTo>
                  <a:close/>
                  <a:moveTo>
                    <a:pt x="8238" y="1186"/>
                  </a:moveTo>
                  <a:cubicBezTo>
                    <a:pt x="8271" y="1220"/>
                    <a:pt x="8238" y="1270"/>
                    <a:pt x="8221" y="1287"/>
                  </a:cubicBezTo>
                  <a:cubicBezTo>
                    <a:pt x="8221" y="1253"/>
                    <a:pt x="8188" y="1270"/>
                    <a:pt x="8188" y="1220"/>
                  </a:cubicBezTo>
                  <a:cubicBezTo>
                    <a:pt x="8221" y="1220"/>
                    <a:pt x="8221" y="1203"/>
                    <a:pt x="8238" y="1186"/>
                  </a:cubicBezTo>
                  <a:close/>
                  <a:moveTo>
                    <a:pt x="8372" y="1905"/>
                  </a:moveTo>
                  <a:cubicBezTo>
                    <a:pt x="8338" y="1972"/>
                    <a:pt x="8388" y="1955"/>
                    <a:pt x="8388" y="2022"/>
                  </a:cubicBezTo>
                  <a:cubicBezTo>
                    <a:pt x="8338" y="2005"/>
                    <a:pt x="8305" y="1972"/>
                    <a:pt x="8305" y="1905"/>
                  </a:cubicBezTo>
                  <a:cubicBezTo>
                    <a:pt x="8321" y="1888"/>
                    <a:pt x="8338" y="1905"/>
                    <a:pt x="8372" y="1905"/>
                  </a:cubicBezTo>
                  <a:close/>
                  <a:moveTo>
                    <a:pt x="8305" y="1972"/>
                  </a:moveTo>
                  <a:cubicBezTo>
                    <a:pt x="8305" y="2022"/>
                    <a:pt x="8305" y="2039"/>
                    <a:pt x="8321" y="2072"/>
                  </a:cubicBezTo>
                  <a:cubicBezTo>
                    <a:pt x="8355" y="2072"/>
                    <a:pt x="8321" y="2022"/>
                    <a:pt x="8338" y="1988"/>
                  </a:cubicBezTo>
                  <a:cubicBezTo>
                    <a:pt x="8321" y="1988"/>
                    <a:pt x="8305" y="1988"/>
                    <a:pt x="8305" y="1972"/>
                  </a:cubicBezTo>
                  <a:close/>
                  <a:moveTo>
                    <a:pt x="8873" y="1437"/>
                  </a:moveTo>
                  <a:cubicBezTo>
                    <a:pt x="8890" y="1471"/>
                    <a:pt x="8923" y="1487"/>
                    <a:pt x="8890" y="1521"/>
                  </a:cubicBezTo>
                  <a:cubicBezTo>
                    <a:pt x="8839" y="1537"/>
                    <a:pt x="8839" y="1437"/>
                    <a:pt x="8873" y="1437"/>
                  </a:cubicBezTo>
                  <a:close/>
                  <a:moveTo>
                    <a:pt x="8990" y="2406"/>
                  </a:moveTo>
                  <a:cubicBezTo>
                    <a:pt x="8990" y="2323"/>
                    <a:pt x="9057" y="2256"/>
                    <a:pt x="8956" y="2239"/>
                  </a:cubicBezTo>
                  <a:cubicBezTo>
                    <a:pt x="8956" y="2222"/>
                    <a:pt x="8990" y="2222"/>
                    <a:pt x="8990" y="2239"/>
                  </a:cubicBezTo>
                  <a:cubicBezTo>
                    <a:pt x="9023" y="2189"/>
                    <a:pt x="8940" y="2206"/>
                    <a:pt x="8923" y="2206"/>
                  </a:cubicBezTo>
                  <a:cubicBezTo>
                    <a:pt x="8956" y="2273"/>
                    <a:pt x="8873" y="2339"/>
                    <a:pt x="8906" y="2389"/>
                  </a:cubicBezTo>
                  <a:cubicBezTo>
                    <a:pt x="8923" y="2389"/>
                    <a:pt x="8906" y="2339"/>
                    <a:pt x="8923" y="2339"/>
                  </a:cubicBezTo>
                  <a:cubicBezTo>
                    <a:pt x="8973" y="2339"/>
                    <a:pt x="8956" y="2406"/>
                    <a:pt x="8990" y="2406"/>
                  </a:cubicBezTo>
                  <a:close/>
                  <a:moveTo>
                    <a:pt x="8923" y="2774"/>
                  </a:moveTo>
                  <a:cubicBezTo>
                    <a:pt x="8890" y="2724"/>
                    <a:pt x="8906" y="2657"/>
                    <a:pt x="8973" y="2640"/>
                  </a:cubicBezTo>
                  <a:cubicBezTo>
                    <a:pt x="8956" y="2690"/>
                    <a:pt x="8990" y="2690"/>
                    <a:pt x="8973" y="2740"/>
                  </a:cubicBezTo>
                  <a:cubicBezTo>
                    <a:pt x="8906" y="2724"/>
                    <a:pt x="8956" y="2757"/>
                    <a:pt x="8923" y="2774"/>
                  </a:cubicBezTo>
                  <a:close/>
                  <a:moveTo>
                    <a:pt x="5214" y="2039"/>
                  </a:moveTo>
                  <a:lnTo>
                    <a:pt x="5214" y="2055"/>
                  </a:lnTo>
                  <a:cubicBezTo>
                    <a:pt x="5230" y="2022"/>
                    <a:pt x="5281" y="2089"/>
                    <a:pt x="5247" y="2105"/>
                  </a:cubicBezTo>
                  <a:cubicBezTo>
                    <a:pt x="5247" y="2072"/>
                    <a:pt x="5214" y="2072"/>
                    <a:pt x="5197" y="2089"/>
                  </a:cubicBezTo>
                  <a:cubicBezTo>
                    <a:pt x="5197" y="2072"/>
                    <a:pt x="5197" y="2039"/>
                    <a:pt x="5214" y="2039"/>
                  </a:cubicBezTo>
                  <a:close/>
                  <a:moveTo>
                    <a:pt x="6300" y="2523"/>
                  </a:moveTo>
                  <a:cubicBezTo>
                    <a:pt x="6266" y="2557"/>
                    <a:pt x="6266" y="2573"/>
                    <a:pt x="6300" y="2607"/>
                  </a:cubicBezTo>
                  <a:cubicBezTo>
                    <a:pt x="6200" y="2607"/>
                    <a:pt x="6283" y="2473"/>
                    <a:pt x="6216" y="2473"/>
                  </a:cubicBezTo>
                  <a:cubicBezTo>
                    <a:pt x="6216" y="2473"/>
                    <a:pt x="6250" y="2406"/>
                    <a:pt x="6250" y="2440"/>
                  </a:cubicBezTo>
                  <a:cubicBezTo>
                    <a:pt x="6300" y="2389"/>
                    <a:pt x="6216" y="2440"/>
                    <a:pt x="6216" y="2389"/>
                  </a:cubicBezTo>
                  <a:cubicBezTo>
                    <a:pt x="6166" y="2406"/>
                    <a:pt x="6183" y="2506"/>
                    <a:pt x="6149" y="2523"/>
                  </a:cubicBezTo>
                  <a:cubicBezTo>
                    <a:pt x="6133" y="2573"/>
                    <a:pt x="6183" y="2540"/>
                    <a:pt x="6166" y="2590"/>
                  </a:cubicBezTo>
                  <a:cubicBezTo>
                    <a:pt x="6216" y="2590"/>
                    <a:pt x="6216" y="2557"/>
                    <a:pt x="6233" y="2607"/>
                  </a:cubicBezTo>
                  <a:cubicBezTo>
                    <a:pt x="6233" y="2640"/>
                    <a:pt x="6200" y="2623"/>
                    <a:pt x="6183" y="2607"/>
                  </a:cubicBezTo>
                  <a:cubicBezTo>
                    <a:pt x="6133" y="2607"/>
                    <a:pt x="6166" y="2707"/>
                    <a:pt x="6116" y="2674"/>
                  </a:cubicBezTo>
                  <a:cubicBezTo>
                    <a:pt x="6099" y="2690"/>
                    <a:pt x="6149" y="2774"/>
                    <a:pt x="6116" y="2807"/>
                  </a:cubicBezTo>
                  <a:cubicBezTo>
                    <a:pt x="6166" y="2807"/>
                    <a:pt x="6166" y="2791"/>
                    <a:pt x="6216" y="2791"/>
                  </a:cubicBezTo>
                  <a:cubicBezTo>
                    <a:pt x="6216" y="2791"/>
                    <a:pt x="6216" y="2774"/>
                    <a:pt x="6233" y="2757"/>
                  </a:cubicBezTo>
                  <a:cubicBezTo>
                    <a:pt x="6233" y="2774"/>
                    <a:pt x="6233" y="2774"/>
                    <a:pt x="6216" y="2774"/>
                  </a:cubicBezTo>
                  <a:cubicBezTo>
                    <a:pt x="6216" y="2757"/>
                    <a:pt x="6200" y="2740"/>
                    <a:pt x="6200" y="2757"/>
                  </a:cubicBezTo>
                  <a:cubicBezTo>
                    <a:pt x="6200" y="2757"/>
                    <a:pt x="6200" y="2774"/>
                    <a:pt x="6183" y="2774"/>
                  </a:cubicBezTo>
                  <a:cubicBezTo>
                    <a:pt x="6216" y="2707"/>
                    <a:pt x="6166" y="2707"/>
                    <a:pt x="6166" y="2657"/>
                  </a:cubicBezTo>
                  <a:cubicBezTo>
                    <a:pt x="6200" y="2657"/>
                    <a:pt x="6216" y="2674"/>
                    <a:pt x="6266" y="2674"/>
                  </a:cubicBezTo>
                  <a:cubicBezTo>
                    <a:pt x="6283" y="2740"/>
                    <a:pt x="6183" y="2657"/>
                    <a:pt x="6216" y="2724"/>
                  </a:cubicBezTo>
                  <a:cubicBezTo>
                    <a:pt x="6216" y="2724"/>
                    <a:pt x="6233" y="2707"/>
                    <a:pt x="6233" y="2724"/>
                  </a:cubicBezTo>
                  <a:cubicBezTo>
                    <a:pt x="6200" y="2724"/>
                    <a:pt x="6233" y="2740"/>
                    <a:pt x="6233" y="2757"/>
                  </a:cubicBezTo>
                  <a:cubicBezTo>
                    <a:pt x="6266" y="2724"/>
                    <a:pt x="6283" y="2707"/>
                    <a:pt x="6333" y="2657"/>
                  </a:cubicBezTo>
                  <a:cubicBezTo>
                    <a:pt x="6350" y="2657"/>
                    <a:pt x="6333" y="2707"/>
                    <a:pt x="6350" y="2707"/>
                  </a:cubicBezTo>
                  <a:cubicBezTo>
                    <a:pt x="6383" y="2657"/>
                    <a:pt x="6383" y="2690"/>
                    <a:pt x="6450" y="2690"/>
                  </a:cubicBezTo>
                  <a:cubicBezTo>
                    <a:pt x="6467" y="2657"/>
                    <a:pt x="6450" y="2607"/>
                    <a:pt x="6484" y="2590"/>
                  </a:cubicBezTo>
                  <a:cubicBezTo>
                    <a:pt x="6417" y="2573"/>
                    <a:pt x="6367" y="2573"/>
                    <a:pt x="6300" y="2523"/>
                  </a:cubicBezTo>
                  <a:close/>
                  <a:moveTo>
                    <a:pt x="6667" y="2958"/>
                  </a:moveTo>
                  <a:lnTo>
                    <a:pt x="6667" y="2907"/>
                  </a:lnTo>
                  <a:cubicBezTo>
                    <a:pt x="6701" y="2891"/>
                    <a:pt x="6717" y="2958"/>
                    <a:pt x="6701" y="2958"/>
                  </a:cubicBezTo>
                  <a:cubicBezTo>
                    <a:pt x="6684" y="2941"/>
                    <a:pt x="6684" y="2958"/>
                    <a:pt x="6667" y="2958"/>
                  </a:cubicBezTo>
                  <a:close/>
                  <a:moveTo>
                    <a:pt x="4495" y="852"/>
                  </a:moveTo>
                  <a:cubicBezTo>
                    <a:pt x="4512" y="852"/>
                    <a:pt x="4529" y="852"/>
                    <a:pt x="4529" y="869"/>
                  </a:cubicBezTo>
                  <a:cubicBezTo>
                    <a:pt x="4479" y="852"/>
                    <a:pt x="4495" y="886"/>
                    <a:pt x="4462" y="886"/>
                  </a:cubicBezTo>
                  <a:cubicBezTo>
                    <a:pt x="4462" y="819"/>
                    <a:pt x="4445" y="836"/>
                    <a:pt x="4412" y="819"/>
                  </a:cubicBezTo>
                  <a:cubicBezTo>
                    <a:pt x="4412" y="785"/>
                    <a:pt x="4412" y="802"/>
                    <a:pt x="4412" y="752"/>
                  </a:cubicBezTo>
                  <a:cubicBezTo>
                    <a:pt x="4462" y="735"/>
                    <a:pt x="4462" y="785"/>
                    <a:pt x="4495" y="785"/>
                  </a:cubicBezTo>
                  <a:lnTo>
                    <a:pt x="4495" y="852"/>
                  </a:lnTo>
                  <a:close/>
                  <a:moveTo>
                    <a:pt x="4495" y="1387"/>
                  </a:moveTo>
                  <a:cubicBezTo>
                    <a:pt x="4495" y="1437"/>
                    <a:pt x="4512" y="1487"/>
                    <a:pt x="4479" y="1487"/>
                  </a:cubicBezTo>
                  <a:cubicBezTo>
                    <a:pt x="4445" y="1454"/>
                    <a:pt x="4428" y="1404"/>
                    <a:pt x="4495" y="138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5188E4"/>
                </a:solidFill>
                <a:latin typeface="Russo One"/>
                <a:ea typeface="Russo One"/>
              </a:rPr>
              <a:t>Projetos com LUA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6" name="Google Shape;2878;p 2"/>
          <p:cNvSpPr/>
          <p:nvPr/>
        </p:nvSpPr>
        <p:spPr>
          <a:xfrm>
            <a:off x="3458880" y="1731240"/>
            <a:ext cx="2226240" cy="2700720"/>
          </a:xfrm>
          <a:prstGeom prst="roundRect">
            <a:avLst>
              <a:gd name="adj" fmla="val 11477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7" name="Google Shape;2879;p 2"/>
          <p:cNvSpPr/>
          <p:nvPr/>
        </p:nvSpPr>
        <p:spPr>
          <a:xfrm>
            <a:off x="719280" y="1731240"/>
            <a:ext cx="2226240" cy="2700720"/>
          </a:xfrm>
          <a:prstGeom prst="roundRect">
            <a:avLst>
              <a:gd name="adj" fmla="val 11477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8" name="Google Shape;2880;p 2"/>
          <p:cNvSpPr/>
          <p:nvPr/>
        </p:nvSpPr>
        <p:spPr>
          <a:xfrm>
            <a:off x="6198120" y="1731240"/>
            <a:ext cx="2226240" cy="2700720"/>
          </a:xfrm>
          <a:prstGeom prst="roundRect">
            <a:avLst>
              <a:gd name="adj" fmla="val 11477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9" name="Google Shape;2881;p 2"/>
          <p:cNvSpPr/>
          <p:nvPr/>
        </p:nvSpPr>
        <p:spPr>
          <a:xfrm>
            <a:off x="1025280" y="1388520"/>
            <a:ext cx="1613880" cy="688680"/>
          </a:xfrm>
          <a:prstGeom prst="roundRect">
            <a:avLst>
              <a:gd name="adj" fmla="val 0"/>
            </a:avLst>
          </a:prstGeom>
          <a:solidFill>
            <a:srgbClr val="FD563E"/>
          </a:solidFill>
          <a:ln w="19080">
            <a:solidFill>
              <a:srgbClr val="1D2B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Russo One"/>
                <a:ea typeface="Russo One"/>
              </a:rPr>
              <a:t>Aplicações Industriais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50" name="Google Shape;2882;p 2"/>
          <p:cNvSpPr/>
          <p:nvPr/>
        </p:nvSpPr>
        <p:spPr>
          <a:xfrm>
            <a:off x="733320" y="2481840"/>
            <a:ext cx="2130480" cy="86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Adobe Photoshop </a:t>
            </a:r>
            <a:endParaRPr lang="pt-BR" sz="1300" b="0" strike="noStrike" spc="-1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Cheat Engine</a:t>
            </a:r>
            <a:endParaRPr lang="pt-BR" sz="1300" b="0" strike="noStrike" spc="-1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CryEngine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1651" name="Google Shape;2883;p 2"/>
          <p:cNvSpPr/>
          <p:nvPr/>
        </p:nvSpPr>
        <p:spPr>
          <a:xfrm>
            <a:off x="3513600" y="2481840"/>
            <a:ext cx="2130480" cy="86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Middleware Ginga</a:t>
            </a:r>
            <a:endParaRPr lang="pt-BR" sz="1300" b="0" strike="noStrike" spc="-1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Playstation Home</a:t>
            </a:r>
            <a:endParaRPr lang="pt-BR" sz="1300" b="0" strike="noStrike" spc="-1">
              <a:latin typeface="Arial"/>
            </a:endParaRPr>
          </a:p>
          <a:p>
            <a:pPr marL="457200" indent="-311040">
              <a:lnSpc>
                <a:spcPct val="10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Kepler (Software)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1652" name="Google Shape;2884;p 2"/>
          <p:cNvSpPr/>
          <p:nvPr/>
        </p:nvSpPr>
        <p:spPr>
          <a:xfrm>
            <a:off x="6293880" y="2157840"/>
            <a:ext cx="2130480" cy="86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World of Warcraft</a:t>
            </a:r>
            <a:endParaRPr lang="pt-BR" sz="1300" b="0" strike="noStrike" spc="-1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Angry Birds</a:t>
            </a:r>
            <a:endParaRPr lang="pt-BR" sz="1300" b="0" strike="noStrike" spc="-1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Grand Chase</a:t>
            </a:r>
            <a:endParaRPr lang="pt-BR" sz="1300" b="0" strike="noStrike" spc="-1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Garry’s Mod</a:t>
            </a:r>
            <a:endParaRPr lang="pt-BR" sz="1300" b="0" strike="noStrike" spc="-1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Transformice</a:t>
            </a:r>
            <a:endParaRPr lang="pt-BR" sz="1300" b="0" strike="noStrike" spc="-1"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FFFFFF"/>
              </a:buClr>
              <a:buFont typeface="Open Sans"/>
              <a:buChar char="●"/>
            </a:pPr>
            <a:r>
              <a:rPr lang="en" sz="1300" b="0" strike="noStrike" spc="-1">
                <a:solidFill>
                  <a:srgbClr val="FFFFFF"/>
                </a:solidFill>
                <a:latin typeface="Open Sans"/>
                <a:ea typeface="Open Sans"/>
              </a:rPr>
              <a:t>InaTibia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1653" name="PlaceHolder 2"/>
          <p:cNvSpPr>
            <a:spLocks noGrp="1"/>
          </p:cNvSpPr>
          <p:nvPr>
            <p:ph type="title"/>
          </p:nvPr>
        </p:nvSpPr>
        <p:spPr>
          <a:xfrm>
            <a:off x="3764880" y="1454400"/>
            <a:ext cx="1613880" cy="48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5188E4"/>
                </a:solidFill>
                <a:latin typeface="Russo One"/>
                <a:ea typeface="Russo One"/>
              </a:rPr>
              <a:t>PRO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4" name="PlaceHolder 3"/>
          <p:cNvSpPr>
            <a:spLocks noGrp="1"/>
          </p:cNvSpPr>
          <p:nvPr>
            <p:ph type="title"/>
          </p:nvPr>
        </p:nvSpPr>
        <p:spPr>
          <a:xfrm>
            <a:off x="6504480" y="1454400"/>
            <a:ext cx="1613880" cy="48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5188E4"/>
                </a:solidFill>
                <a:latin typeface="Russo One"/>
                <a:ea typeface="Russo One"/>
              </a:rPr>
              <a:t>PREMIUM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5" name="Google Shape;2887;p 2"/>
          <p:cNvSpPr/>
          <p:nvPr/>
        </p:nvSpPr>
        <p:spPr>
          <a:xfrm>
            <a:off x="3764880" y="1388520"/>
            <a:ext cx="1613880" cy="688680"/>
          </a:xfrm>
          <a:prstGeom prst="roundRect">
            <a:avLst>
              <a:gd name="adj" fmla="val 0"/>
            </a:avLst>
          </a:prstGeom>
          <a:solidFill>
            <a:srgbClr val="5188E4"/>
          </a:solidFill>
          <a:ln w="19080">
            <a:solidFill>
              <a:srgbClr val="1D2B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Russo One"/>
                <a:ea typeface="Russo One"/>
              </a:rPr>
              <a:t>Sistemas Embutidos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56" name="Google Shape;2888;p 2"/>
          <p:cNvSpPr/>
          <p:nvPr/>
        </p:nvSpPr>
        <p:spPr>
          <a:xfrm>
            <a:off x="6504480" y="1388520"/>
            <a:ext cx="1613880" cy="68868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80">
            <a:solidFill>
              <a:srgbClr val="1D2B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1" strike="noStrike" spc="-1">
                <a:solidFill>
                  <a:srgbClr val="FFFFFF"/>
                </a:solidFill>
                <a:latin typeface="Russo One"/>
                <a:ea typeface="Russo One"/>
              </a:rPr>
              <a:t>Games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57" name="Elipse 1656"/>
          <p:cNvSpPr/>
          <p:nvPr/>
        </p:nvSpPr>
        <p:spPr>
          <a:xfrm>
            <a:off x="5940000" y="1080000"/>
            <a:ext cx="2700000" cy="3780000"/>
          </a:xfrm>
          <a:prstGeom prst="ellipse">
            <a:avLst/>
          </a:prstGeom>
          <a:noFill/>
          <a:ln w="5724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713160" y="446760"/>
            <a:ext cx="4691520" cy="53028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5188E4"/>
                </a:solidFill>
                <a:latin typeface="Russo One"/>
                <a:ea typeface="Russo One"/>
              </a:rPr>
              <a:t>Na atualidade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9" name="Google Shape;1622;p 2"/>
          <p:cNvSpPr/>
          <p:nvPr/>
        </p:nvSpPr>
        <p:spPr>
          <a:xfrm>
            <a:off x="713160" y="947160"/>
            <a:ext cx="3376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0" name="PlaceHolder 2"/>
          <p:cNvSpPr>
            <a:spLocks noGrp="1"/>
          </p:cNvSpPr>
          <p:nvPr>
            <p:ph type="subTitle"/>
          </p:nvPr>
        </p:nvSpPr>
        <p:spPr>
          <a:xfrm>
            <a:off x="1149120" y="1431360"/>
            <a:ext cx="3242160" cy="731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Open Sans"/>
                <a:ea typeface="Open Sans"/>
              </a:rPr>
              <a:t>Está na versão 5.4.4 (26/01/22)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661" name="Google Shape;1624;p 2"/>
          <p:cNvPicPr/>
          <p:nvPr/>
        </p:nvPicPr>
        <p:blipFill>
          <a:blip r:embed="rId2"/>
          <a:stretch/>
        </p:blipFill>
        <p:spPr>
          <a:xfrm>
            <a:off x="5219640" y="857160"/>
            <a:ext cx="3429000" cy="3429000"/>
          </a:xfrm>
          <a:prstGeom prst="rect">
            <a:avLst/>
          </a:prstGeom>
          <a:ln w="0">
            <a:noFill/>
          </a:ln>
        </p:spPr>
      </p:pic>
      <p:grpSp>
        <p:nvGrpSpPr>
          <p:cNvPr id="1662" name="Google Shape;1625;p 2"/>
          <p:cNvGrpSpPr/>
          <p:nvPr/>
        </p:nvGrpSpPr>
        <p:grpSpPr>
          <a:xfrm>
            <a:off x="739080" y="1689480"/>
            <a:ext cx="399600" cy="306000"/>
            <a:chOff x="739080" y="1689480"/>
            <a:chExt cx="399600" cy="306000"/>
          </a:xfrm>
        </p:grpSpPr>
        <p:sp>
          <p:nvSpPr>
            <p:cNvPr id="1663" name="Google Shape;1626;p 2"/>
            <p:cNvSpPr/>
            <p:nvPr/>
          </p:nvSpPr>
          <p:spPr>
            <a:xfrm>
              <a:off x="739080" y="1689480"/>
              <a:ext cx="399600" cy="306000"/>
            </a:xfrm>
            <a:custGeom>
              <a:avLst/>
              <a:gdLst/>
              <a:ahLst/>
              <a:cxnLst/>
              <a:rect l="l" t="t" r="r" b="b"/>
              <a:pathLst>
                <a:path w="12551" h="962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4" name="Google Shape;1627;p 2"/>
            <p:cNvSpPr/>
            <p:nvPr/>
          </p:nvSpPr>
          <p:spPr>
            <a:xfrm>
              <a:off x="794520" y="1809000"/>
              <a:ext cx="287280" cy="76680"/>
            </a:xfrm>
            <a:custGeom>
              <a:avLst/>
              <a:gdLst/>
              <a:ahLst/>
              <a:cxnLst/>
              <a:rect l="l" t="t" r="r" b="b"/>
              <a:pathLst>
                <a:path w="9026" h="2418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Google Shape;1628;p 2"/>
            <p:cNvSpPr/>
            <p:nvPr/>
          </p:nvSpPr>
          <p:spPr>
            <a:xfrm>
              <a:off x="794520" y="1712520"/>
              <a:ext cx="287280" cy="76680"/>
            </a:xfrm>
            <a:custGeom>
              <a:avLst/>
              <a:gdLst/>
              <a:ahLst/>
              <a:cxnLst/>
              <a:rect l="l" t="t" r="r" b="b"/>
              <a:pathLst>
                <a:path w="9026" h="2418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6" name="PlaceHolder 3"/>
          <p:cNvSpPr>
            <a:spLocks noGrp="1"/>
          </p:cNvSpPr>
          <p:nvPr>
            <p:ph type="subTitle"/>
          </p:nvPr>
        </p:nvSpPr>
        <p:spPr>
          <a:xfrm>
            <a:off x="1149120" y="2345760"/>
            <a:ext cx="2940840" cy="731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Open Sans"/>
                <a:ea typeface="Open Sans"/>
              </a:rPr>
              <a:t>É atualizada pelo LabLua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1667" name="Google Shape;1630;p 2"/>
          <p:cNvGrpSpPr/>
          <p:nvPr/>
        </p:nvGrpSpPr>
        <p:grpSpPr>
          <a:xfrm>
            <a:off x="738720" y="2603880"/>
            <a:ext cx="399600" cy="306000"/>
            <a:chOff x="738720" y="2603880"/>
            <a:chExt cx="399600" cy="306000"/>
          </a:xfrm>
        </p:grpSpPr>
        <p:sp>
          <p:nvSpPr>
            <p:cNvPr id="1668" name="Google Shape;1631;p 2"/>
            <p:cNvSpPr/>
            <p:nvPr/>
          </p:nvSpPr>
          <p:spPr>
            <a:xfrm>
              <a:off x="738720" y="2603880"/>
              <a:ext cx="399600" cy="306000"/>
            </a:xfrm>
            <a:custGeom>
              <a:avLst/>
              <a:gdLst/>
              <a:ahLst/>
              <a:cxnLst/>
              <a:rect l="l" t="t" r="r" b="b"/>
              <a:pathLst>
                <a:path w="12551" h="962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9" name="Google Shape;1632;p 2"/>
            <p:cNvSpPr/>
            <p:nvPr/>
          </p:nvSpPr>
          <p:spPr>
            <a:xfrm>
              <a:off x="794160" y="2723400"/>
              <a:ext cx="287280" cy="76680"/>
            </a:xfrm>
            <a:custGeom>
              <a:avLst/>
              <a:gdLst/>
              <a:ahLst/>
              <a:cxnLst/>
              <a:rect l="l" t="t" r="r" b="b"/>
              <a:pathLst>
                <a:path w="9026" h="2418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0" name="Google Shape;1633;p 2"/>
            <p:cNvSpPr/>
            <p:nvPr/>
          </p:nvSpPr>
          <p:spPr>
            <a:xfrm>
              <a:off x="794160" y="2626920"/>
              <a:ext cx="287280" cy="76680"/>
            </a:xfrm>
            <a:custGeom>
              <a:avLst/>
              <a:gdLst/>
              <a:ahLst/>
              <a:cxnLst/>
              <a:rect l="l" t="t" r="r" b="b"/>
              <a:pathLst>
                <a:path w="9026" h="2418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1" name="PlaceHolder 4"/>
          <p:cNvSpPr>
            <a:spLocks noGrp="1"/>
          </p:cNvSpPr>
          <p:nvPr>
            <p:ph type="subTitle"/>
          </p:nvPr>
        </p:nvSpPr>
        <p:spPr>
          <a:xfrm>
            <a:off x="1149120" y="3336120"/>
            <a:ext cx="2940840" cy="731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Open Sans"/>
                <a:ea typeface="Open Sans"/>
              </a:rPr>
              <a:t>É </a:t>
            </a:r>
            <a:r>
              <a:rPr lang="en" sz="1600" b="0" i="1" strike="noStrike" spc="-1">
                <a:solidFill>
                  <a:srgbClr val="FFFFFF"/>
                </a:solidFill>
                <a:latin typeface="Open Sans"/>
                <a:ea typeface="Open Sans"/>
              </a:rPr>
              <a:t>Open Source</a:t>
            </a:r>
            <a:endParaRPr lang="pt-BR" sz="1600" b="0" strike="noStrike" spc="-1">
              <a:latin typeface="Arial"/>
            </a:endParaRPr>
          </a:p>
        </p:txBody>
      </p:sp>
      <p:grpSp>
        <p:nvGrpSpPr>
          <p:cNvPr id="1672" name="Google Shape;1635;p 2"/>
          <p:cNvGrpSpPr/>
          <p:nvPr/>
        </p:nvGrpSpPr>
        <p:grpSpPr>
          <a:xfrm>
            <a:off x="738720" y="3594240"/>
            <a:ext cx="399600" cy="306000"/>
            <a:chOff x="738720" y="3594240"/>
            <a:chExt cx="399600" cy="306000"/>
          </a:xfrm>
        </p:grpSpPr>
        <p:sp>
          <p:nvSpPr>
            <p:cNvPr id="1673" name="Google Shape;1636;p 2"/>
            <p:cNvSpPr/>
            <p:nvPr/>
          </p:nvSpPr>
          <p:spPr>
            <a:xfrm>
              <a:off x="738720" y="3594240"/>
              <a:ext cx="399600" cy="306000"/>
            </a:xfrm>
            <a:custGeom>
              <a:avLst/>
              <a:gdLst/>
              <a:ahLst/>
              <a:cxnLst/>
              <a:rect l="l" t="t" r="r" b="b"/>
              <a:pathLst>
                <a:path w="12551" h="962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4" name="Google Shape;1637;p 2"/>
            <p:cNvSpPr/>
            <p:nvPr/>
          </p:nvSpPr>
          <p:spPr>
            <a:xfrm>
              <a:off x="794160" y="3714120"/>
              <a:ext cx="287280" cy="76680"/>
            </a:xfrm>
            <a:custGeom>
              <a:avLst/>
              <a:gdLst/>
              <a:ahLst/>
              <a:cxnLst/>
              <a:rect l="l" t="t" r="r" b="b"/>
              <a:pathLst>
                <a:path w="9026" h="2418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5" name="Google Shape;1638;p 2"/>
            <p:cNvSpPr/>
            <p:nvPr/>
          </p:nvSpPr>
          <p:spPr>
            <a:xfrm>
              <a:off x="794160" y="3617280"/>
              <a:ext cx="287280" cy="76680"/>
            </a:xfrm>
            <a:custGeom>
              <a:avLst/>
              <a:gdLst/>
              <a:ahLst/>
              <a:cxnLst/>
              <a:rect l="l" t="t" r="r" b="b"/>
              <a:pathLst>
                <a:path w="9026" h="2418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47D435B-C4DC-855F-2C13-ED51841D9186}"/>
              </a:ext>
            </a:extLst>
          </p:cNvPr>
          <p:cNvSpPr txBox="1"/>
          <p:nvPr/>
        </p:nvSpPr>
        <p:spPr>
          <a:xfrm>
            <a:off x="666750" y="973666"/>
            <a:ext cx="2465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Documentação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PlaceHolder 1"/>
          <p:cNvSpPr>
            <a:spLocks noGrp="1"/>
          </p:cNvSpPr>
          <p:nvPr>
            <p:ph type="title"/>
          </p:nvPr>
        </p:nvSpPr>
        <p:spPr>
          <a:xfrm>
            <a:off x="713160" y="446760"/>
            <a:ext cx="4691520" cy="53028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5188E4"/>
                </a:solidFill>
                <a:latin typeface="Russo One"/>
                <a:ea typeface="Russo One"/>
              </a:rPr>
              <a:t>Caracteristicas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7" name="Google Shape;1594;p30"/>
          <p:cNvSpPr/>
          <p:nvPr/>
        </p:nvSpPr>
        <p:spPr>
          <a:xfrm>
            <a:off x="713160" y="947160"/>
            <a:ext cx="3376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8" name="PlaceHolder 2"/>
          <p:cNvSpPr>
            <a:spLocks noGrp="1"/>
          </p:cNvSpPr>
          <p:nvPr>
            <p:ph type="subTitle"/>
          </p:nvPr>
        </p:nvSpPr>
        <p:spPr>
          <a:xfrm>
            <a:off x="1260000" y="1728000"/>
            <a:ext cx="2940840" cy="270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" sz="16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Case sensitive (maiúsculas≠minúsculas)</a:t>
            </a:r>
            <a:endParaRPr lang="pt-BR" sz="1600" b="0" strike="noStrike" spc="-1" dirty="0">
              <a:latin typeface="Arial"/>
            </a:endParaRPr>
          </a:p>
          <a:p>
            <a:endParaRPr lang="pt-BR" sz="1600" b="0" strike="noStrike" spc="-1" dirty="0">
              <a:latin typeface="Arial"/>
            </a:endParaRPr>
          </a:p>
          <a:p>
            <a:r>
              <a:rPr lang="en" sz="16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Variáveis devem começar com letras ou _;</a:t>
            </a:r>
            <a:endParaRPr lang="pt-BR" sz="1600" b="0" strike="noStrike" spc="-1" dirty="0">
              <a:latin typeface="Arial"/>
            </a:endParaRPr>
          </a:p>
          <a:p>
            <a:endParaRPr lang="pt-BR" sz="1600" b="0" strike="noStrike" spc="-1" dirty="0">
              <a:latin typeface="Arial"/>
            </a:endParaRPr>
          </a:p>
          <a:p>
            <a:r>
              <a:rPr lang="en" sz="16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Usar -- para comentários</a:t>
            </a:r>
            <a:endParaRPr lang="pt-BR" sz="1600" b="0" strike="noStrike" spc="-1" dirty="0">
              <a:latin typeface="Arial"/>
            </a:endParaRPr>
          </a:p>
          <a:p>
            <a:endParaRPr lang="pt-BR" sz="1600" b="0" strike="noStrike" spc="-1" dirty="0">
              <a:latin typeface="Arial"/>
            </a:endParaRPr>
          </a:p>
          <a:p>
            <a:r>
              <a:rPr lang="en" sz="16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Variável nula = nil</a:t>
            </a:r>
            <a:endParaRPr lang="pt-BR" sz="1600" b="0" strike="noStrike" spc="-1" dirty="0">
              <a:latin typeface="Arial"/>
            </a:endParaRPr>
          </a:p>
          <a:p>
            <a:endParaRPr lang="pt-BR" sz="1600" b="0" strike="noStrike" spc="-1" dirty="0">
              <a:latin typeface="Arial"/>
            </a:endParaRPr>
          </a:p>
          <a:p>
            <a:r>
              <a:rPr lang="en" sz="1600" b="0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Multiparadigmas</a:t>
            </a:r>
            <a:endParaRPr lang="pt-BR" sz="1600" b="0" strike="noStrike" spc="-1" dirty="0">
              <a:latin typeface="Arial"/>
            </a:endParaRPr>
          </a:p>
          <a:p>
            <a:endParaRPr lang="pt-BR" sz="1600" b="0" strike="noStrike" spc="-1" dirty="0">
              <a:latin typeface="Arial"/>
            </a:endParaRPr>
          </a:p>
        </p:txBody>
      </p:sp>
      <p:grpSp>
        <p:nvGrpSpPr>
          <p:cNvPr id="1679" name="Google Shape;1603;p30"/>
          <p:cNvGrpSpPr/>
          <p:nvPr/>
        </p:nvGrpSpPr>
        <p:grpSpPr>
          <a:xfrm>
            <a:off x="894240" y="1137060"/>
            <a:ext cx="371520" cy="365400"/>
            <a:chOff x="777600" y="1620000"/>
            <a:chExt cx="371520" cy="365400"/>
          </a:xfrm>
        </p:grpSpPr>
        <p:sp>
          <p:nvSpPr>
            <p:cNvPr id="1680" name="Google Shape;1604;p30"/>
            <p:cNvSpPr/>
            <p:nvPr/>
          </p:nvSpPr>
          <p:spPr>
            <a:xfrm>
              <a:off x="824760" y="19000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1" name="Google Shape;1605;p30"/>
            <p:cNvSpPr/>
            <p:nvPr/>
          </p:nvSpPr>
          <p:spPr>
            <a:xfrm>
              <a:off x="860400" y="19353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2" name="Google Shape;1606;p30"/>
            <p:cNvSpPr/>
            <p:nvPr/>
          </p:nvSpPr>
          <p:spPr>
            <a:xfrm>
              <a:off x="843120" y="19177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3" name="Google Shape;1607;p30"/>
            <p:cNvSpPr/>
            <p:nvPr/>
          </p:nvSpPr>
          <p:spPr>
            <a:xfrm>
              <a:off x="777600" y="16200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4" name="Google Shape;1608;p30"/>
            <p:cNvSpPr/>
            <p:nvPr/>
          </p:nvSpPr>
          <p:spPr>
            <a:xfrm>
              <a:off x="987120" y="17056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85" name="Google Shape;1603;p 1"/>
          <p:cNvGrpSpPr/>
          <p:nvPr/>
        </p:nvGrpSpPr>
        <p:grpSpPr>
          <a:xfrm>
            <a:off x="888249" y="2070180"/>
            <a:ext cx="371520" cy="365400"/>
            <a:chOff x="756000" y="2376000"/>
            <a:chExt cx="371520" cy="365400"/>
          </a:xfrm>
        </p:grpSpPr>
        <p:sp>
          <p:nvSpPr>
            <p:cNvPr id="1686" name="Google Shape;1604;p 1"/>
            <p:cNvSpPr/>
            <p:nvPr/>
          </p:nvSpPr>
          <p:spPr>
            <a:xfrm>
              <a:off x="803160" y="26560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7" name="Google Shape;1605;p 1"/>
            <p:cNvSpPr/>
            <p:nvPr/>
          </p:nvSpPr>
          <p:spPr>
            <a:xfrm>
              <a:off x="838800" y="26913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8" name="Google Shape;1606;p 1"/>
            <p:cNvSpPr/>
            <p:nvPr/>
          </p:nvSpPr>
          <p:spPr>
            <a:xfrm>
              <a:off x="821520" y="26737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9" name="Google Shape;1607;p 1"/>
            <p:cNvSpPr/>
            <p:nvPr/>
          </p:nvSpPr>
          <p:spPr>
            <a:xfrm>
              <a:off x="756000" y="23760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0" name="Google Shape;1608;p 1"/>
            <p:cNvSpPr/>
            <p:nvPr/>
          </p:nvSpPr>
          <p:spPr>
            <a:xfrm>
              <a:off x="965520" y="24616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91" name="Google Shape;1603;p 2"/>
          <p:cNvGrpSpPr/>
          <p:nvPr/>
        </p:nvGrpSpPr>
        <p:grpSpPr>
          <a:xfrm>
            <a:off x="870711" y="2901171"/>
            <a:ext cx="371520" cy="365400"/>
            <a:chOff x="720000" y="3018600"/>
            <a:chExt cx="371520" cy="365400"/>
          </a:xfrm>
        </p:grpSpPr>
        <p:sp>
          <p:nvSpPr>
            <p:cNvPr id="1692" name="Google Shape;1604;p 2"/>
            <p:cNvSpPr/>
            <p:nvPr/>
          </p:nvSpPr>
          <p:spPr>
            <a:xfrm>
              <a:off x="767160" y="32986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3" name="Google Shape;1605;p 2"/>
            <p:cNvSpPr/>
            <p:nvPr/>
          </p:nvSpPr>
          <p:spPr>
            <a:xfrm>
              <a:off x="802800" y="33339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4" name="Google Shape;1606;p 2"/>
            <p:cNvSpPr/>
            <p:nvPr/>
          </p:nvSpPr>
          <p:spPr>
            <a:xfrm>
              <a:off x="785520" y="33163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5" name="Google Shape;1607;p 2"/>
            <p:cNvSpPr/>
            <p:nvPr/>
          </p:nvSpPr>
          <p:spPr>
            <a:xfrm>
              <a:off x="720000" y="30186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Google Shape;1608;p 2"/>
            <p:cNvSpPr/>
            <p:nvPr/>
          </p:nvSpPr>
          <p:spPr>
            <a:xfrm>
              <a:off x="929520" y="31042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97" name="Google Shape;1603;p 3"/>
          <p:cNvGrpSpPr/>
          <p:nvPr/>
        </p:nvGrpSpPr>
        <p:grpSpPr>
          <a:xfrm>
            <a:off x="874182" y="3645713"/>
            <a:ext cx="371520" cy="365400"/>
            <a:chOff x="708480" y="3492000"/>
            <a:chExt cx="371520" cy="365400"/>
          </a:xfrm>
        </p:grpSpPr>
        <p:sp>
          <p:nvSpPr>
            <p:cNvPr id="1698" name="Google Shape;1604;p 3"/>
            <p:cNvSpPr/>
            <p:nvPr/>
          </p:nvSpPr>
          <p:spPr>
            <a:xfrm>
              <a:off x="755640" y="37720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Google Shape;1605;p 3"/>
            <p:cNvSpPr/>
            <p:nvPr/>
          </p:nvSpPr>
          <p:spPr>
            <a:xfrm>
              <a:off x="791280" y="38073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Google Shape;1606;p 3"/>
            <p:cNvSpPr/>
            <p:nvPr/>
          </p:nvSpPr>
          <p:spPr>
            <a:xfrm>
              <a:off x="774000" y="37897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Google Shape;1607;p 3"/>
            <p:cNvSpPr/>
            <p:nvPr/>
          </p:nvSpPr>
          <p:spPr>
            <a:xfrm>
              <a:off x="708480" y="34920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Google Shape;1608;p 3"/>
            <p:cNvSpPr/>
            <p:nvPr/>
          </p:nvSpPr>
          <p:spPr>
            <a:xfrm>
              <a:off x="918000" y="35776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03" name="Google Shape;1603;p 4"/>
          <p:cNvGrpSpPr/>
          <p:nvPr/>
        </p:nvGrpSpPr>
        <p:grpSpPr>
          <a:xfrm>
            <a:off x="879596" y="4299882"/>
            <a:ext cx="371520" cy="365400"/>
            <a:chOff x="709920" y="3996000"/>
            <a:chExt cx="371520" cy="365400"/>
          </a:xfrm>
        </p:grpSpPr>
        <p:sp>
          <p:nvSpPr>
            <p:cNvPr id="1704" name="Google Shape;1604;p 4"/>
            <p:cNvSpPr/>
            <p:nvPr/>
          </p:nvSpPr>
          <p:spPr>
            <a:xfrm>
              <a:off x="757080" y="42760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Google Shape;1605;p 4"/>
            <p:cNvSpPr/>
            <p:nvPr/>
          </p:nvSpPr>
          <p:spPr>
            <a:xfrm>
              <a:off x="792720" y="43113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Google Shape;1606;p 4"/>
            <p:cNvSpPr/>
            <p:nvPr/>
          </p:nvSpPr>
          <p:spPr>
            <a:xfrm>
              <a:off x="775440" y="42937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Google Shape;1607;p 4"/>
            <p:cNvSpPr/>
            <p:nvPr/>
          </p:nvSpPr>
          <p:spPr>
            <a:xfrm>
              <a:off x="709920" y="39960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Google Shape;1608;p 4"/>
            <p:cNvSpPr/>
            <p:nvPr/>
          </p:nvSpPr>
          <p:spPr>
            <a:xfrm>
              <a:off x="919440" y="40816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09" name="Google Shape;2896;p 1"/>
          <p:cNvGrpSpPr/>
          <p:nvPr/>
        </p:nvGrpSpPr>
        <p:grpSpPr>
          <a:xfrm>
            <a:off x="5666400" y="1747080"/>
            <a:ext cx="1713600" cy="1672920"/>
            <a:chOff x="5666400" y="1747080"/>
            <a:chExt cx="1713600" cy="1672920"/>
          </a:xfrm>
        </p:grpSpPr>
        <p:sp>
          <p:nvSpPr>
            <p:cNvPr id="1710" name="Google Shape;2897;p 1"/>
            <p:cNvSpPr/>
            <p:nvPr/>
          </p:nvSpPr>
          <p:spPr>
            <a:xfrm>
              <a:off x="5666400" y="1926360"/>
              <a:ext cx="1713600" cy="1493640"/>
            </a:xfrm>
            <a:custGeom>
              <a:avLst/>
              <a:gdLst/>
              <a:ahLst/>
              <a:cxnLst/>
              <a:rect l="l" t="t" r="r" b="b"/>
              <a:pathLst>
                <a:path w="15206" h="13253">
                  <a:moveTo>
                    <a:pt x="1089" y="0"/>
                  </a:moveTo>
                  <a:lnTo>
                    <a:pt x="14090" y="0"/>
                  </a:lnTo>
                  <a:cubicBezTo>
                    <a:pt x="14313" y="0"/>
                    <a:pt x="14480" y="28"/>
                    <a:pt x="14648" y="140"/>
                  </a:cubicBezTo>
                  <a:cubicBezTo>
                    <a:pt x="14815" y="251"/>
                    <a:pt x="14955" y="391"/>
                    <a:pt x="15066" y="558"/>
                  </a:cubicBezTo>
                  <a:cubicBezTo>
                    <a:pt x="15178" y="725"/>
                    <a:pt x="15206" y="893"/>
                    <a:pt x="15206" y="1116"/>
                  </a:cubicBezTo>
                  <a:cubicBezTo>
                    <a:pt x="15206" y="1311"/>
                    <a:pt x="15178" y="1507"/>
                    <a:pt x="15066" y="1674"/>
                  </a:cubicBezTo>
                  <a:lnTo>
                    <a:pt x="8566" y="12694"/>
                  </a:lnTo>
                  <a:cubicBezTo>
                    <a:pt x="8454" y="12862"/>
                    <a:pt x="8315" y="13001"/>
                    <a:pt x="8175" y="13113"/>
                  </a:cubicBezTo>
                  <a:cubicBezTo>
                    <a:pt x="8008" y="13224"/>
                    <a:pt x="7813" y="13252"/>
                    <a:pt x="7617" y="13252"/>
                  </a:cubicBezTo>
                  <a:cubicBezTo>
                    <a:pt x="7394" y="13252"/>
                    <a:pt x="7227" y="13196"/>
                    <a:pt x="7059" y="13113"/>
                  </a:cubicBezTo>
                  <a:cubicBezTo>
                    <a:pt x="6892" y="13001"/>
                    <a:pt x="6752" y="12862"/>
                    <a:pt x="6641" y="12694"/>
                  </a:cubicBezTo>
                  <a:lnTo>
                    <a:pt x="140" y="1646"/>
                  </a:lnTo>
                  <a:cubicBezTo>
                    <a:pt x="57" y="1451"/>
                    <a:pt x="1" y="1283"/>
                    <a:pt x="1" y="1088"/>
                  </a:cubicBezTo>
                  <a:cubicBezTo>
                    <a:pt x="1" y="893"/>
                    <a:pt x="57" y="698"/>
                    <a:pt x="140" y="502"/>
                  </a:cubicBezTo>
                  <a:cubicBezTo>
                    <a:pt x="252" y="335"/>
                    <a:pt x="391" y="195"/>
                    <a:pt x="531" y="112"/>
                  </a:cubicBezTo>
                  <a:cubicBezTo>
                    <a:pt x="698" y="28"/>
                    <a:pt x="921" y="0"/>
                    <a:pt x="1089" y="0"/>
                  </a:cubicBezTo>
                  <a:close/>
                  <a:moveTo>
                    <a:pt x="14090" y="167"/>
                  </a:moveTo>
                  <a:lnTo>
                    <a:pt x="1089" y="167"/>
                  </a:lnTo>
                  <a:cubicBezTo>
                    <a:pt x="921" y="167"/>
                    <a:pt x="782" y="195"/>
                    <a:pt x="642" y="307"/>
                  </a:cubicBezTo>
                  <a:cubicBezTo>
                    <a:pt x="503" y="391"/>
                    <a:pt x="391" y="530"/>
                    <a:pt x="280" y="670"/>
                  </a:cubicBezTo>
                  <a:cubicBezTo>
                    <a:pt x="224" y="809"/>
                    <a:pt x="140" y="977"/>
                    <a:pt x="196" y="1116"/>
                  </a:cubicBezTo>
                  <a:cubicBezTo>
                    <a:pt x="196" y="1283"/>
                    <a:pt x="224" y="1423"/>
                    <a:pt x="336" y="1562"/>
                  </a:cubicBezTo>
                  <a:lnTo>
                    <a:pt x="6808" y="12610"/>
                  </a:lnTo>
                  <a:cubicBezTo>
                    <a:pt x="6920" y="12750"/>
                    <a:pt x="7031" y="12862"/>
                    <a:pt x="7171" y="12973"/>
                  </a:cubicBezTo>
                  <a:cubicBezTo>
                    <a:pt x="7310" y="13029"/>
                    <a:pt x="7450" y="13085"/>
                    <a:pt x="7617" y="13085"/>
                  </a:cubicBezTo>
                  <a:cubicBezTo>
                    <a:pt x="7785" y="13085"/>
                    <a:pt x="7924" y="13029"/>
                    <a:pt x="8064" y="12973"/>
                  </a:cubicBezTo>
                  <a:cubicBezTo>
                    <a:pt x="8203" y="12889"/>
                    <a:pt x="8315" y="12806"/>
                    <a:pt x="8426" y="12610"/>
                  </a:cubicBezTo>
                  <a:lnTo>
                    <a:pt x="14927" y="1562"/>
                  </a:lnTo>
                  <a:cubicBezTo>
                    <a:pt x="15010" y="1423"/>
                    <a:pt x="15066" y="1255"/>
                    <a:pt x="15066" y="1116"/>
                  </a:cubicBezTo>
                  <a:cubicBezTo>
                    <a:pt x="15066" y="977"/>
                    <a:pt x="15038" y="809"/>
                    <a:pt x="14927" y="670"/>
                  </a:cubicBezTo>
                  <a:cubicBezTo>
                    <a:pt x="14871" y="530"/>
                    <a:pt x="14731" y="419"/>
                    <a:pt x="14592" y="307"/>
                  </a:cubicBezTo>
                  <a:cubicBezTo>
                    <a:pt x="14452" y="195"/>
                    <a:pt x="14285" y="167"/>
                    <a:pt x="14090" y="167"/>
                  </a:cubicBezTo>
                  <a:close/>
                </a:path>
              </a:pathLst>
            </a:custGeom>
            <a:solidFill>
              <a:srgbClr val="FD563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Google Shape;2898;p 1"/>
            <p:cNvSpPr/>
            <p:nvPr/>
          </p:nvSpPr>
          <p:spPr>
            <a:xfrm>
              <a:off x="5710680" y="1747080"/>
              <a:ext cx="1638360" cy="1456200"/>
            </a:xfrm>
            <a:custGeom>
              <a:avLst/>
              <a:gdLst/>
              <a:ahLst/>
              <a:cxnLst/>
              <a:rect l="l" t="t" r="r" b="b"/>
              <a:pathLst>
                <a:path w="14536" h="12919">
                  <a:moveTo>
                    <a:pt x="4883" y="11049"/>
                  </a:moveTo>
                  <a:lnTo>
                    <a:pt x="4883" y="11523"/>
                  </a:lnTo>
                  <a:cubicBezTo>
                    <a:pt x="4883" y="11551"/>
                    <a:pt x="4883" y="11579"/>
                    <a:pt x="4855" y="11635"/>
                  </a:cubicBezTo>
                  <a:cubicBezTo>
                    <a:pt x="4883" y="11663"/>
                    <a:pt x="4883" y="11691"/>
                    <a:pt x="4883" y="11746"/>
                  </a:cubicBezTo>
                  <a:cubicBezTo>
                    <a:pt x="4883" y="11830"/>
                    <a:pt x="4827" y="11914"/>
                    <a:pt x="4743" y="11942"/>
                  </a:cubicBezTo>
                  <a:cubicBezTo>
                    <a:pt x="4715" y="11969"/>
                    <a:pt x="4632" y="11969"/>
                    <a:pt x="4576" y="12025"/>
                  </a:cubicBezTo>
                  <a:lnTo>
                    <a:pt x="4576" y="12053"/>
                  </a:lnTo>
                  <a:cubicBezTo>
                    <a:pt x="4576" y="12193"/>
                    <a:pt x="4436" y="12248"/>
                    <a:pt x="4325" y="12304"/>
                  </a:cubicBezTo>
                  <a:cubicBezTo>
                    <a:pt x="4185" y="12360"/>
                    <a:pt x="4018" y="12360"/>
                    <a:pt x="3850" y="12360"/>
                  </a:cubicBezTo>
                  <a:cubicBezTo>
                    <a:pt x="3683" y="12360"/>
                    <a:pt x="3516" y="12332"/>
                    <a:pt x="3348" y="12304"/>
                  </a:cubicBezTo>
                  <a:cubicBezTo>
                    <a:pt x="3237" y="12248"/>
                    <a:pt x="3097" y="12193"/>
                    <a:pt x="3097" y="12053"/>
                  </a:cubicBezTo>
                  <a:lnTo>
                    <a:pt x="3097" y="12025"/>
                  </a:lnTo>
                  <a:cubicBezTo>
                    <a:pt x="3041" y="11969"/>
                    <a:pt x="2986" y="11969"/>
                    <a:pt x="2930" y="11942"/>
                  </a:cubicBezTo>
                  <a:cubicBezTo>
                    <a:pt x="2874" y="11914"/>
                    <a:pt x="2790" y="11830"/>
                    <a:pt x="2790" y="11774"/>
                  </a:cubicBezTo>
                  <a:cubicBezTo>
                    <a:pt x="2790" y="11691"/>
                    <a:pt x="2818" y="11663"/>
                    <a:pt x="2818" y="11635"/>
                  </a:cubicBezTo>
                  <a:cubicBezTo>
                    <a:pt x="2790" y="11607"/>
                    <a:pt x="2790" y="11551"/>
                    <a:pt x="2790" y="11495"/>
                  </a:cubicBezTo>
                  <a:lnTo>
                    <a:pt x="2790" y="10909"/>
                  </a:lnTo>
                  <a:lnTo>
                    <a:pt x="2790" y="10909"/>
                  </a:lnTo>
                  <a:cubicBezTo>
                    <a:pt x="2204" y="10854"/>
                    <a:pt x="1591" y="10798"/>
                    <a:pt x="1005" y="10770"/>
                  </a:cubicBezTo>
                  <a:cubicBezTo>
                    <a:pt x="809" y="10770"/>
                    <a:pt x="642" y="10714"/>
                    <a:pt x="419" y="10686"/>
                  </a:cubicBezTo>
                  <a:cubicBezTo>
                    <a:pt x="279" y="10658"/>
                    <a:pt x="84" y="10658"/>
                    <a:pt x="28" y="10519"/>
                  </a:cubicBezTo>
                  <a:cubicBezTo>
                    <a:pt x="0" y="10435"/>
                    <a:pt x="0" y="10296"/>
                    <a:pt x="0" y="10212"/>
                  </a:cubicBezTo>
                  <a:cubicBezTo>
                    <a:pt x="0" y="10156"/>
                    <a:pt x="0" y="10128"/>
                    <a:pt x="28" y="10128"/>
                  </a:cubicBezTo>
                  <a:cubicBezTo>
                    <a:pt x="28" y="10100"/>
                    <a:pt x="0" y="10072"/>
                    <a:pt x="0" y="10017"/>
                  </a:cubicBezTo>
                  <a:lnTo>
                    <a:pt x="0" y="9821"/>
                  </a:lnTo>
                  <a:cubicBezTo>
                    <a:pt x="0" y="9793"/>
                    <a:pt x="0" y="9738"/>
                    <a:pt x="28" y="9738"/>
                  </a:cubicBezTo>
                  <a:lnTo>
                    <a:pt x="28" y="9654"/>
                  </a:lnTo>
                  <a:lnTo>
                    <a:pt x="28" y="9431"/>
                  </a:lnTo>
                  <a:cubicBezTo>
                    <a:pt x="28" y="9403"/>
                    <a:pt x="28" y="9375"/>
                    <a:pt x="84" y="9375"/>
                  </a:cubicBezTo>
                  <a:lnTo>
                    <a:pt x="84" y="9291"/>
                  </a:lnTo>
                  <a:cubicBezTo>
                    <a:pt x="84" y="9235"/>
                    <a:pt x="84" y="9152"/>
                    <a:pt x="112" y="9096"/>
                  </a:cubicBezTo>
                  <a:cubicBezTo>
                    <a:pt x="112" y="9040"/>
                    <a:pt x="112" y="9012"/>
                    <a:pt x="140" y="9012"/>
                  </a:cubicBezTo>
                  <a:lnTo>
                    <a:pt x="140" y="8901"/>
                  </a:lnTo>
                  <a:cubicBezTo>
                    <a:pt x="140" y="8817"/>
                    <a:pt x="168" y="8594"/>
                    <a:pt x="279" y="8538"/>
                  </a:cubicBezTo>
                  <a:lnTo>
                    <a:pt x="279" y="8482"/>
                  </a:lnTo>
                  <a:lnTo>
                    <a:pt x="391" y="8371"/>
                  </a:lnTo>
                  <a:cubicBezTo>
                    <a:pt x="447" y="8343"/>
                    <a:pt x="503" y="8287"/>
                    <a:pt x="558" y="8259"/>
                  </a:cubicBezTo>
                  <a:cubicBezTo>
                    <a:pt x="782" y="8119"/>
                    <a:pt x="949" y="7980"/>
                    <a:pt x="1144" y="7840"/>
                  </a:cubicBezTo>
                  <a:cubicBezTo>
                    <a:pt x="1758" y="7450"/>
                    <a:pt x="2316" y="7031"/>
                    <a:pt x="2902" y="6641"/>
                  </a:cubicBezTo>
                  <a:cubicBezTo>
                    <a:pt x="3711" y="6083"/>
                    <a:pt x="4548" y="5525"/>
                    <a:pt x="5385" y="4967"/>
                  </a:cubicBezTo>
                  <a:cubicBezTo>
                    <a:pt x="5413" y="4939"/>
                    <a:pt x="5441" y="4939"/>
                    <a:pt x="5469" y="4939"/>
                  </a:cubicBezTo>
                  <a:lnTo>
                    <a:pt x="5469" y="2149"/>
                  </a:lnTo>
                  <a:cubicBezTo>
                    <a:pt x="5469" y="1340"/>
                    <a:pt x="5803" y="587"/>
                    <a:pt x="6557" y="196"/>
                  </a:cubicBezTo>
                  <a:cubicBezTo>
                    <a:pt x="6808" y="84"/>
                    <a:pt x="7059" y="1"/>
                    <a:pt x="7282" y="1"/>
                  </a:cubicBezTo>
                  <a:cubicBezTo>
                    <a:pt x="7533" y="1"/>
                    <a:pt x="7812" y="84"/>
                    <a:pt x="8035" y="196"/>
                  </a:cubicBezTo>
                  <a:cubicBezTo>
                    <a:pt x="8761" y="531"/>
                    <a:pt x="9068" y="1312"/>
                    <a:pt x="9068" y="2093"/>
                  </a:cubicBezTo>
                  <a:lnTo>
                    <a:pt x="9068" y="4939"/>
                  </a:lnTo>
                  <a:cubicBezTo>
                    <a:pt x="9095" y="4939"/>
                    <a:pt x="9123" y="4939"/>
                    <a:pt x="9179" y="4967"/>
                  </a:cubicBezTo>
                  <a:cubicBezTo>
                    <a:pt x="10016" y="5525"/>
                    <a:pt x="10825" y="6083"/>
                    <a:pt x="11662" y="6641"/>
                  </a:cubicBezTo>
                  <a:cubicBezTo>
                    <a:pt x="12248" y="7031"/>
                    <a:pt x="12806" y="7450"/>
                    <a:pt x="13392" y="7840"/>
                  </a:cubicBezTo>
                  <a:cubicBezTo>
                    <a:pt x="13615" y="7980"/>
                    <a:pt x="13783" y="8119"/>
                    <a:pt x="13978" y="8259"/>
                  </a:cubicBezTo>
                  <a:cubicBezTo>
                    <a:pt x="14061" y="8287"/>
                    <a:pt x="14117" y="8343"/>
                    <a:pt x="14173" y="8371"/>
                  </a:cubicBezTo>
                  <a:lnTo>
                    <a:pt x="14257" y="8482"/>
                  </a:lnTo>
                  <a:lnTo>
                    <a:pt x="14257" y="8538"/>
                  </a:lnTo>
                  <a:cubicBezTo>
                    <a:pt x="14340" y="8622"/>
                    <a:pt x="14368" y="8817"/>
                    <a:pt x="14396" y="8956"/>
                  </a:cubicBezTo>
                  <a:lnTo>
                    <a:pt x="14396" y="9040"/>
                  </a:lnTo>
                  <a:cubicBezTo>
                    <a:pt x="14396" y="9096"/>
                    <a:pt x="14452" y="9096"/>
                    <a:pt x="14452" y="9124"/>
                  </a:cubicBezTo>
                  <a:cubicBezTo>
                    <a:pt x="14452" y="9180"/>
                    <a:pt x="14452" y="9235"/>
                    <a:pt x="14480" y="9291"/>
                  </a:cubicBezTo>
                  <a:lnTo>
                    <a:pt x="14480" y="9319"/>
                  </a:lnTo>
                  <a:lnTo>
                    <a:pt x="14480" y="9403"/>
                  </a:lnTo>
                  <a:cubicBezTo>
                    <a:pt x="14480" y="9431"/>
                    <a:pt x="14508" y="9459"/>
                    <a:pt x="14508" y="9514"/>
                  </a:cubicBezTo>
                  <a:lnTo>
                    <a:pt x="14508" y="9710"/>
                  </a:lnTo>
                  <a:lnTo>
                    <a:pt x="14508" y="9821"/>
                  </a:lnTo>
                  <a:cubicBezTo>
                    <a:pt x="14508" y="9849"/>
                    <a:pt x="14536" y="9877"/>
                    <a:pt x="14536" y="9877"/>
                  </a:cubicBezTo>
                  <a:lnTo>
                    <a:pt x="14536" y="10100"/>
                  </a:lnTo>
                  <a:cubicBezTo>
                    <a:pt x="14536" y="10128"/>
                    <a:pt x="14536" y="10156"/>
                    <a:pt x="14508" y="10212"/>
                  </a:cubicBezTo>
                  <a:lnTo>
                    <a:pt x="14508" y="10296"/>
                  </a:lnTo>
                  <a:cubicBezTo>
                    <a:pt x="14508" y="10379"/>
                    <a:pt x="14508" y="10519"/>
                    <a:pt x="14480" y="10575"/>
                  </a:cubicBezTo>
                  <a:cubicBezTo>
                    <a:pt x="14452" y="10770"/>
                    <a:pt x="14229" y="10770"/>
                    <a:pt x="14089" y="10798"/>
                  </a:cubicBezTo>
                  <a:cubicBezTo>
                    <a:pt x="13894" y="10826"/>
                    <a:pt x="13671" y="10854"/>
                    <a:pt x="13476" y="10854"/>
                  </a:cubicBezTo>
                  <a:cubicBezTo>
                    <a:pt x="12862" y="10937"/>
                    <a:pt x="12276" y="10965"/>
                    <a:pt x="11718" y="10993"/>
                  </a:cubicBezTo>
                  <a:lnTo>
                    <a:pt x="11718" y="11049"/>
                  </a:lnTo>
                  <a:lnTo>
                    <a:pt x="11718" y="11635"/>
                  </a:lnTo>
                  <a:cubicBezTo>
                    <a:pt x="11718" y="11663"/>
                    <a:pt x="11718" y="11691"/>
                    <a:pt x="11690" y="11746"/>
                  </a:cubicBezTo>
                  <a:cubicBezTo>
                    <a:pt x="11718" y="11774"/>
                    <a:pt x="11718" y="11802"/>
                    <a:pt x="11718" y="11830"/>
                  </a:cubicBezTo>
                  <a:cubicBezTo>
                    <a:pt x="11718" y="11942"/>
                    <a:pt x="11662" y="12025"/>
                    <a:pt x="11578" y="12053"/>
                  </a:cubicBezTo>
                  <a:cubicBezTo>
                    <a:pt x="11551" y="12081"/>
                    <a:pt x="11467" y="12081"/>
                    <a:pt x="11439" y="12109"/>
                  </a:cubicBezTo>
                  <a:lnTo>
                    <a:pt x="11439" y="12165"/>
                  </a:lnTo>
                  <a:cubicBezTo>
                    <a:pt x="11439" y="12304"/>
                    <a:pt x="11299" y="12360"/>
                    <a:pt x="11188" y="12388"/>
                  </a:cubicBezTo>
                  <a:cubicBezTo>
                    <a:pt x="11048" y="12472"/>
                    <a:pt x="10881" y="12472"/>
                    <a:pt x="10714" y="12472"/>
                  </a:cubicBezTo>
                  <a:cubicBezTo>
                    <a:pt x="10546" y="12472"/>
                    <a:pt x="10351" y="12444"/>
                    <a:pt x="10211" y="12388"/>
                  </a:cubicBezTo>
                  <a:cubicBezTo>
                    <a:pt x="10100" y="12360"/>
                    <a:pt x="9988" y="12304"/>
                    <a:pt x="9988" y="12165"/>
                  </a:cubicBezTo>
                  <a:lnTo>
                    <a:pt x="9988" y="12109"/>
                  </a:lnTo>
                  <a:cubicBezTo>
                    <a:pt x="9905" y="12081"/>
                    <a:pt x="9877" y="12081"/>
                    <a:pt x="9793" y="12053"/>
                  </a:cubicBezTo>
                  <a:cubicBezTo>
                    <a:pt x="9737" y="12025"/>
                    <a:pt x="9653" y="11942"/>
                    <a:pt x="9653" y="11886"/>
                  </a:cubicBezTo>
                  <a:cubicBezTo>
                    <a:pt x="9653" y="11802"/>
                    <a:pt x="9681" y="11774"/>
                    <a:pt x="9681" y="11746"/>
                  </a:cubicBezTo>
                  <a:cubicBezTo>
                    <a:pt x="9653" y="11691"/>
                    <a:pt x="9653" y="11663"/>
                    <a:pt x="9653" y="11607"/>
                  </a:cubicBezTo>
                  <a:lnTo>
                    <a:pt x="9653" y="11133"/>
                  </a:lnTo>
                  <a:cubicBezTo>
                    <a:pt x="9486" y="11133"/>
                    <a:pt x="9319" y="11188"/>
                    <a:pt x="9095" y="11188"/>
                  </a:cubicBezTo>
                  <a:lnTo>
                    <a:pt x="9068" y="11188"/>
                  </a:lnTo>
                  <a:lnTo>
                    <a:pt x="9068" y="11969"/>
                  </a:lnTo>
                  <a:cubicBezTo>
                    <a:pt x="9068" y="12025"/>
                    <a:pt x="9068" y="12053"/>
                    <a:pt x="9040" y="12081"/>
                  </a:cubicBezTo>
                  <a:cubicBezTo>
                    <a:pt x="9040" y="12109"/>
                    <a:pt x="9068" y="12165"/>
                    <a:pt x="9068" y="12193"/>
                  </a:cubicBezTo>
                  <a:cubicBezTo>
                    <a:pt x="9068" y="12332"/>
                    <a:pt x="8928" y="12388"/>
                    <a:pt x="8816" y="12444"/>
                  </a:cubicBezTo>
                  <a:cubicBezTo>
                    <a:pt x="8733" y="12472"/>
                    <a:pt x="8621" y="12500"/>
                    <a:pt x="8510" y="12500"/>
                  </a:cubicBezTo>
                  <a:cubicBezTo>
                    <a:pt x="8510" y="12527"/>
                    <a:pt x="8510" y="12611"/>
                    <a:pt x="8482" y="12639"/>
                  </a:cubicBezTo>
                  <a:cubicBezTo>
                    <a:pt x="8398" y="12779"/>
                    <a:pt x="8203" y="12806"/>
                    <a:pt x="8063" y="12862"/>
                  </a:cubicBezTo>
                  <a:cubicBezTo>
                    <a:pt x="7784" y="12918"/>
                    <a:pt x="7505" y="12918"/>
                    <a:pt x="7226" y="12918"/>
                  </a:cubicBezTo>
                  <a:cubicBezTo>
                    <a:pt x="6947" y="12918"/>
                    <a:pt x="6640" y="12918"/>
                    <a:pt x="6389" y="12862"/>
                  </a:cubicBezTo>
                  <a:cubicBezTo>
                    <a:pt x="6306" y="12862"/>
                    <a:pt x="6250" y="12806"/>
                    <a:pt x="6166" y="12779"/>
                  </a:cubicBezTo>
                  <a:cubicBezTo>
                    <a:pt x="6082" y="12751"/>
                    <a:pt x="5971" y="12667"/>
                    <a:pt x="5971" y="12583"/>
                  </a:cubicBezTo>
                  <a:lnTo>
                    <a:pt x="5971" y="12527"/>
                  </a:lnTo>
                  <a:cubicBezTo>
                    <a:pt x="5859" y="12500"/>
                    <a:pt x="5720" y="12472"/>
                    <a:pt x="5608" y="12444"/>
                  </a:cubicBezTo>
                  <a:lnTo>
                    <a:pt x="5580" y="12444"/>
                  </a:lnTo>
                  <a:cubicBezTo>
                    <a:pt x="5469" y="12444"/>
                    <a:pt x="5413" y="12360"/>
                    <a:pt x="5413" y="12221"/>
                  </a:cubicBezTo>
                  <a:cubicBezTo>
                    <a:pt x="5413" y="12193"/>
                    <a:pt x="5413" y="12109"/>
                    <a:pt x="5441" y="12081"/>
                  </a:cubicBezTo>
                  <a:cubicBezTo>
                    <a:pt x="5413" y="12053"/>
                    <a:pt x="5413" y="12025"/>
                    <a:pt x="5413" y="11969"/>
                  </a:cubicBezTo>
                  <a:lnTo>
                    <a:pt x="5413" y="11188"/>
                  </a:lnTo>
                  <a:lnTo>
                    <a:pt x="5385" y="11188"/>
                  </a:lnTo>
                  <a:cubicBezTo>
                    <a:pt x="5273" y="11077"/>
                    <a:pt x="5078" y="11077"/>
                    <a:pt x="4883" y="1104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Google Shape;2899;p 1"/>
            <p:cNvSpPr/>
            <p:nvPr/>
          </p:nvSpPr>
          <p:spPr>
            <a:xfrm>
              <a:off x="5729400" y="1749960"/>
              <a:ext cx="1587960" cy="1408680"/>
            </a:xfrm>
            <a:custGeom>
              <a:avLst/>
              <a:gdLst/>
              <a:ahLst/>
              <a:cxnLst/>
              <a:rect l="l" t="t" r="r" b="b"/>
              <a:pathLst>
                <a:path w="14090" h="12500">
                  <a:moveTo>
                    <a:pt x="11272" y="10826"/>
                  </a:moveTo>
                  <a:cubicBezTo>
                    <a:pt x="10686" y="10881"/>
                    <a:pt x="10100" y="10937"/>
                    <a:pt x="9626" y="10937"/>
                  </a:cubicBezTo>
                  <a:lnTo>
                    <a:pt x="9626" y="11439"/>
                  </a:lnTo>
                  <a:cubicBezTo>
                    <a:pt x="9682" y="11384"/>
                    <a:pt x="9710" y="11384"/>
                    <a:pt x="9765" y="11384"/>
                  </a:cubicBezTo>
                  <a:cubicBezTo>
                    <a:pt x="9961" y="11328"/>
                    <a:pt x="10184" y="11328"/>
                    <a:pt x="10463" y="11328"/>
                  </a:cubicBezTo>
                  <a:cubicBezTo>
                    <a:pt x="10742" y="11328"/>
                    <a:pt x="10993" y="11356"/>
                    <a:pt x="11160" y="11384"/>
                  </a:cubicBezTo>
                  <a:cubicBezTo>
                    <a:pt x="11244" y="11384"/>
                    <a:pt x="11272" y="11439"/>
                    <a:pt x="11300" y="11467"/>
                  </a:cubicBezTo>
                  <a:lnTo>
                    <a:pt x="11300" y="10826"/>
                  </a:lnTo>
                  <a:close/>
                  <a:moveTo>
                    <a:pt x="8343" y="1898"/>
                  </a:moveTo>
                  <a:lnTo>
                    <a:pt x="8343" y="2958"/>
                  </a:lnTo>
                  <a:cubicBezTo>
                    <a:pt x="8343" y="2958"/>
                    <a:pt x="8064" y="2595"/>
                    <a:pt x="7059" y="2595"/>
                  </a:cubicBezTo>
                  <a:cubicBezTo>
                    <a:pt x="6055" y="2595"/>
                    <a:pt x="5776" y="2958"/>
                    <a:pt x="5776" y="2958"/>
                  </a:cubicBezTo>
                  <a:lnTo>
                    <a:pt x="5776" y="1898"/>
                  </a:lnTo>
                  <a:cubicBezTo>
                    <a:pt x="5776" y="1"/>
                    <a:pt x="8343" y="1"/>
                    <a:pt x="8343" y="1898"/>
                  </a:cubicBezTo>
                  <a:close/>
                  <a:moveTo>
                    <a:pt x="6418" y="2121"/>
                  </a:moveTo>
                  <a:cubicBezTo>
                    <a:pt x="6501" y="2121"/>
                    <a:pt x="6501" y="2065"/>
                    <a:pt x="6557" y="2009"/>
                  </a:cubicBezTo>
                  <a:lnTo>
                    <a:pt x="7366" y="1284"/>
                  </a:lnTo>
                  <a:lnTo>
                    <a:pt x="7450" y="1200"/>
                  </a:lnTo>
                  <a:cubicBezTo>
                    <a:pt x="7506" y="1145"/>
                    <a:pt x="7617" y="1005"/>
                    <a:pt x="7673" y="977"/>
                  </a:cubicBezTo>
                  <a:cubicBezTo>
                    <a:pt x="7757" y="893"/>
                    <a:pt x="7757" y="782"/>
                    <a:pt x="7645" y="921"/>
                  </a:cubicBezTo>
                  <a:lnTo>
                    <a:pt x="7534" y="1033"/>
                  </a:lnTo>
                  <a:cubicBezTo>
                    <a:pt x="7506" y="1061"/>
                    <a:pt x="7506" y="1089"/>
                    <a:pt x="7478" y="1089"/>
                  </a:cubicBezTo>
                  <a:cubicBezTo>
                    <a:pt x="7394" y="1145"/>
                    <a:pt x="7394" y="1172"/>
                    <a:pt x="7338" y="1200"/>
                  </a:cubicBezTo>
                  <a:lnTo>
                    <a:pt x="7338" y="1200"/>
                  </a:lnTo>
                  <a:lnTo>
                    <a:pt x="7199" y="1312"/>
                  </a:lnTo>
                  <a:lnTo>
                    <a:pt x="7115" y="1368"/>
                  </a:lnTo>
                  <a:lnTo>
                    <a:pt x="7115" y="1368"/>
                  </a:lnTo>
                  <a:lnTo>
                    <a:pt x="7059" y="1451"/>
                  </a:lnTo>
                  <a:lnTo>
                    <a:pt x="6976" y="1507"/>
                  </a:lnTo>
                  <a:lnTo>
                    <a:pt x="6752" y="1758"/>
                  </a:lnTo>
                  <a:lnTo>
                    <a:pt x="6697" y="1786"/>
                  </a:lnTo>
                  <a:lnTo>
                    <a:pt x="6613" y="1898"/>
                  </a:lnTo>
                  <a:lnTo>
                    <a:pt x="6529" y="1982"/>
                  </a:lnTo>
                  <a:cubicBezTo>
                    <a:pt x="6529" y="1982"/>
                    <a:pt x="6529" y="2009"/>
                    <a:pt x="6501" y="2009"/>
                  </a:cubicBezTo>
                  <a:lnTo>
                    <a:pt x="6501" y="2009"/>
                  </a:lnTo>
                  <a:cubicBezTo>
                    <a:pt x="6473" y="2093"/>
                    <a:pt x="6418" y="2093"/>
                    <a:pt x="6418" y="2121"/>
                  </a:cubicBezTo>
                  <a:close/>
                  <a:moveTo>
                    <a:pt x="6976" y="2288"/>
                  </a:moveTo>
                  <a:cubicBezTo>
                    <a:pt x="7003" y="2288"/>
                    <a:pt x="7255" y="2121"/>
                    <a:pt x="7338" y="2037"/>
                  </a:cubicBezTo>
                  <a:lnTo>
                    <a:pt x="7478" y="1898"/>
                  </a:lnTo>
                  <a:lnTo>
                    <a:pt x="7506" y="1870"/>
                  </a:lnTo>
                  <a:lnTo>
                    <a:pt x="7673" y="1730"/>
                  </a:lnTo>
                  <a:cubicBezTo>
                    <a:pt x="7757" y="1675"/>
                    <a:pt x="7868" y="1591"/>
                    <a:pt x="7813" y="1563"/>
                  </a:cubicBezTo>
                  <a:lnTo>
                    <a:pt x="7813" y="1563"/>
                  </a:lnTo>
                  <a:lnTo>
                    <a:pt x="7813" y="1563"/>
                  </a:lnTo>
                  <a:lnTo>
                    <a:pt x="7813" y="1563"/>
                  </a:lnTo>
                  <a:lnTo>
                    <a:pt x="7813" y="1563"/>
                  </a:lnTo>
                  <a:lnTo>
                    <a:pt x="7785" y="1563"/>
                  </a:lnTo>
                  <a:lnTo>
                    <a:pt x="7478" y="1814"/>
                  </a:lnTo>
                  <a:cubicBezTo>
                    <a:pt x="7478" y="1842"/>
                    <a:pt x="7450" y="1842"/>
                    <a:pt x="7450" y="1842"/>
                  </a:cubicBezTo>
                  <a:lnTo>
                    <a:pt x="7310" y="1954"/>
                  </a:lnTo>
                  <a:cubicBezTo>
                    <a:pt x="7255" y="1954"/>
                    <a:pt x="7255" y="1954"/>
                    <a:pt x="7255" y="1982"/>
                  </a:cubicBezTo>
                  <a:lnTo>
                    <a:pt x="7227" y="2009"/>
                  </a:lnTo>
                  <a:lnTo>
                    <a:pt x="7199" y="2037"/>
                  </a:lnTo>
                  <a:lnTo>
                    <a:pt x="7115" y="2121"/>
                  </a:lnTo>
                  <a:lnTo>
                    <a:pt x="7087" y="2149"/>
                  </a:lnTo>
                  <a:lnTo>
                    <a:pt x="6976" y="2261"/>
                  </a:lnTo>
                  <a:lnTo>
                    <a:pt x="6976" y="2261"/>
                  </a:lnTo>
                  <a:lnTo>
                    <a:pt x="6976" y="2261"/>
                  </a:lnTo>
                  <a:lnTo>
                    <a:pt x="6976" y="2288"/>
                  </a:lnTo>
                  <a:cubicBezTo>
                    <a:pt x="6976" y="2261"/>
                    <a:pt x="6976" y="2288"/>
                    <a:pt x="6976" y="2288"/>
                  </a:cubicBezTo>
                  <a:close/>
                  <a:moveTo>
                    <a:pt x="6669" y="1424"/>
                  </a:moveTo>
                  <a:lnTo>
                    <a:pt x="6669" y="1424"/>
                  </a:lnTo>
                  <a:lnTo>
                    <a:pt x="7087" y="1172"/>
                  </a:lnTo>
                  <a:lnTo>
                    <a:pt x="7115" y="1145"/>
                  </a:lnTo>
                  <a:lnTo>
                    <a:pt x="7282" y="977"/>
                  </a:lnTo>
                  <a:lnTo>
                    <a:pt x="7366" y="893"/>
                  </a:lnTo>
                  <a:cubicBezTo>
                    <a:pt x="7394" y="866"/>
                    <a:pt x="7422" y="838"/>
                    <a:pt x="7422" y="782"/>
                  </a:cubicBezTo>
                  <a:cubicBezTo>
                    <a:pt x="7394" y="782"/>
                    <a:pt x="7366" y="782"/>
                    <a:pt x="7338" y="838"/>
                  </a:cubicBezTo>
                  <a:lnTo>
                    <a:pt x="6836" y="1256"/>
                  </a:lnTo>
                  <a:cubicBezTo>
                    <a:pt x="6780" y="1284"/>
                    <a:pt x="6669" y="1396"/>
                    <a:pt x="6669" y="1424"/>
                  </a:cubicBezTo>
                  <a:close/>
                  <a:moveTo>
                    <a:pt x="6418" y="1284"/>
                  </a:moveTo>
                  <a:cubicBezTo>
                    <a:pt x="6473" y="1284"/>
                    <a:pt x="6529" y="1256"/>
                    <a:pt x="6557" y="1200"/>
                  </a:cubicBezTo>
                  <a:lnTo>
                    <a:pt x="6780" y="1033"/>
                  </a:lnTo>
                  <a:cubicBezTo>
                    <a:pt x="6808" y="1005"/>
                    <a:pt x="6836" y="1005"/>
                    <a:pt x="6892" y="921"/>
                  </a:cubicBezTo>
                  <a:lnTo>
                    <a:pt x="6836" y="893"/>
                  </a:lnTo>
                  <a:cubicBezTo>
                    <a:pt x="6780" y="921"/>
                    <a:pt x="6641" y="1033"/>
                    <a:pt x="6613" y="1061"/>
                  </a:cubicBezTo>
                  <a:cubicBezTo>
                    <a:pt x="6557" y="1117"/>
                    <a:pt x="6529" y="1117"/>
                    <a:pt x="6501" y="1172"/>
                  </a:cubicBezTo>
                  <a:cubicBezTo>
                    <a:pt x="6473" y="1172"/>
                    <a:pt x="6473" y="1200"/>
                    <a:pt x="6418" y="1256"/>
                  </a:cubicBezTo>
                  <a:cubicBezTo>
                    <a:pt x="6390" y="1284"/>
                    <a:pt x="6390" y="1284"/>
                    <a:pt x="6418" y="1284"/>
                  </a:cubicBezTo>
                  <a:close/>
                  <a:moveTo>
                    <a:pt x="7087" y="1898"/>
                  </a:moveTo>
                  <a:cubicBezTo>
                    <a:pt x="7171" y="1898"/>
                    <a:pt x="7227" y="1814"/>
                    <a:pt x="7255" y="1758"/>
                  </a:cubicBezTo>
                  <a:lnTo>
                    <a:pt x="7338" y="1703"/>
                  </a:lnTo>
                  <a:lnTo>
                    <a:pt x="7338" y="1619"/>
                  </a:lnTo>
                  <a:lnTo>
                    <a:pt x="7310" y="1619"/>
                  </a:lnTo>
                  <a:cubicBezTo>
                    <a:pt x="7255" y="1619"/>
                    <a:pt x="7255" y="1675"/>
                    <a:pt x="7227" y="1675"/>
                  </a:cubicBezTo>
                  <a:lnTo>
                    <a:pt x="7115" y="1758"/>
                  </a:lnTo>
                  <a:lnTo>
                    <a:pt x="7059" y="1842"/>
                  </a:lnTo>
                  <a:cubicBezTo>
                    <a:pt x="7003" y="1870"/>
                    <a:pt x="7059" y="1898"/>
                    <a:pt x="7087" y="1898"/>
                  </a:cubicBezTo>
                  <a:close/>
                  <a:moveTo>
                    <a:pt x="6473" y="1563"/>
                  </a:moveTo>
                  <a:cubicBezTo>
                    <a:pt x="6473" y="1563"/>
                    <a:pt x="6473" y="1675"/>
                    <a:pt x="6529" y="1619"/>
                  </a:cubicBezTo>
                  <a:cubicBezTo>
                    <a:pt x="6669" y="1563"/>
                    <a:pt x="6585" y="1451"/>
                    <a:pt x="6501" y="1535"/>
                  </a:cubicBezTo>
                  <a:close/>
                  <a:moveTo>
                    <a:pt x="7450" y="1535"/>
                  </a:moveTo>
                  <a:cubicBezTo>
                    <a:pt x="7450" y="1563"/>
                    <a:pt x="7478" y="1563"/>
                    <a:pt x="7478" y="1591"/>
                  </a:cubicBezTo>
                  <a:cubicBezTo>
                    <a:pt x="7534" y="1591"/>
                    <a:pt x="7589" y="1535"/>
                    <a:pt x="7589" y="1535"/>
                  </a:cubicBezTo>
                  <a:cubicBezTo>
                    <a:pt x="7589" y="1535"/>
                    <a:pt x="7534" y="1340"/>
                    <a:pt x="7450" y="1535"/>
                  </a:cubicBezTo>
                  <a:close/>
                  <a:moveTo>
                    <a:pt x="14062" y="9403"/>
                  </a:moveTo>
                  <a:cubicBezTo>
                    <a:pt x="12611" y="9654"/>
                    <a:pt x="9431" y="9849"/>
                    <a:pt x="8873" y="9905"/>
                  </a:cubicBezTo>
                  <a:lnTo>
                    <a:pt x="8873" y="10100"/>
                  </a:lnTo>
                  <a:cubicBezTo>
                    <a:pt x="9542" y="10072"/>
                    <a:pt x="12695" y="9821"/>
                    <a:pt x="14090" y="9626"/>
                  </a:cubicBezTo>
                  <a:cubicBezTo>
                    <a:pt x="14062" y="9514"/>
                    <a:pt x="14062" y="9431"/>
                    <a:pt x="14062" y="9403"/>
                  </a:cubicBezTo>
                  <a:close/>
                  <a:moveTo>
                    <a:pt x="8873" y="9710"/>
                  </a:moveTo>
                  <a:lnTo>
                    <a:pt x="8873" y="9514"/>
                  </a:lnTo>
                  <a:cubicBezTo>
                    <a:pt x="9431" y="9458"/>
                    <a:pt x="12611" y="9263"/>
                    <a:pt x="14062" y="9012"/>
                  </a:cubicBezTo>
                  <a:lnTo>
                    <a:pt x="14062" y="9207"/>
                  </a:lnTo>
                  <a:lnTo>
                    <a:pt x="14062" y="9235"/>
                  </a:lnTo>
                  <a:cubicBezTo>
                    <a:pt x="12667" y="9431"/>
                    <a:pt x="9542" y="9682"/>
                    <a:pt x="8873" y="9710"/>
                  </a:cubicBezTo>
                  <a:close/>
                  <a:moveTo>
                    <a:pt x="8873" y="10463"/>
                  </a:moveTo>
                  <a:lnTo>
                    <a:pt x="8873" y="10268"/>
                  </a:lnTo>
                  <a:cubicBezTo>
                    <a:pt x="9431" y="10240"/>
                    <a:pt x="12639" y="9989"/>
                    <a:pt x="14090" y="9765"/>
                  </a:cubicBezTo>
                  <a:lnTo>
                    <a:pt x="14090" y="9961"/>
                  </a:lnTo>
                  <a:cubicBezTo>
                    <a:pt x="12695" y="10184"/>
                    <a:pt x="9542" y="10407"/>
                    <a:pt x="8873" y="10463"/>
                  </a:cubicBezTo>
                  <a:close/>
                  <a:moveTo>
                    <a:pt x="9263" y="10658"/>
                  </a:moveTo>
                  <a:lnTo>
                    <a:pt x="9682" y="10630"/>
                  </a:lnTo>
                  <a:cubicBezTo>
                    <a:pt x="9710" y="10630"/>
                    <a:pt x="9849" y="10574"/>
                    <a:pt x="9849" y="10658"/>
                  </a:cubicBezTo>
                  <a:cubicBezTo>
                    <a:pt x="9849" y="10686"/>
                    <a:pt x="9738" y="10686"/>
                    <a:pt x="9710" y="10686"/>
                  </a:cubicBezTo>
                  <a:cubicBezTo>
                    <a:pt x="9598" y="10742"/>
                    <a:pt x="9152" y="10770"/>
                    <a:pt x="9068" y="10742"/>
                  </a:cubicBezTo>
                  <a:cubicBezTo>
                    <a:pt x="9040" y="10742"/>
                    <a:pt x="9068" y="10742"/>
                    <a:pt x="9040" y="10686"/>
                  </a:cubicBezTo>
                  <a:cubicBezTo>
                    <a:pt x="9068" y="10658"/>
                    <a:pt x="9180" y="10658"/>
                    <a:pt x="9263" y="10658"/>
                  </a:cubicBezTo>
                  <a:close/>
                  <a:moveTo>
                    <a:pt x="9486" y="10770"/>
                  </a:moveTo>
                  <a:cubicBezTo>
                    <a:pt x="9989" y="10742"/>
                    <a:pt x="10658" y="10686"/>
                    <a:pt x="11300" y="10630"/>
                  </a:cubicBezTo>
                  <a:lnTo>
                    <a:pt x="11384" y="10630"/>
                  </a:lnTo>
                  <a:lnTo>
                    <a:pt x="11384" y="10630"/>
                  </a:lnTo>
                  <a:cubicBezTo>
                    <a:pt x="12695" y="10519"/>
                    <a:pt x="14034" y="10407"/>
                    <a:pt x="14034" y="10351"/>
                  </a:cubicBezTo>
                  <a:cubicBezTo>
                    <a:pt x="14034" y="10323"/>
                    <a:pt x="14062" y="10240"/>
                    <a:pt x="14062" y="10128"/>
                  </a:cubicBezTo>
                  <a:cubicBezTo>
                    <a:pt x="12639" y="10379"/>
                    <a:pt x="9431" y="10602"/>
                    <a:pt x="8873" y="10630"/>
                  </a:cubicBezTo>
                  <a:lnTo>
                    <a:pt x="8873" y="10798"/>
                  </a:lnTo>
                  <a:cubicBezTo>
                    <a:pt x="9012" y="10798"/>
                    <a:pt x="9207" y="10798"/>
                    <a:pt x="9486" y="10770"/>
                  </a:cubicBezTo>
                  <a:close/>
                  <a:moveTo>
                    <a:pt x="13030" y="10463"/>
                  </a:moveTo>
                  <a:lnTo>
                    <a:pt x="13113" y="10463"/>
                  </a:lnTo>
                  <a:lnTo>
                    <a:pt x="13113" y="10379"/>
                  </a:lnTo>
                  <a:cubicBezTo>
                    <a:pt x="13113" y="10351"/>
                    <a:pt x="13058" y="10351"/>
                    <a:pt x="13030" y="10351"/>
                  </a:cubicBezTo>
                  <a:close/>
                  <a:moveTo>
                    <a:pt x="13225" y="10407"/>
                  </a:moveTo>
                  <a:lnTo>
                    <a:pt x="13532" y="10379"/>
                  </a:lnTo>
                  <a:cubicBezTo>
                    <a:pt x="13922" y="10323"/>
                    <a:pt x="13755" y="10240"/>
                    <a:pt x="13755" y="10240"/>
                  </a:cubicBezTo>
                  <a:cubicBezTo>
                    <a:pt x="13671" y="10240"/>
                    <a:pt x="13392" y="10268"/>
                    <a:pt x="13337" y="10323"/>
                  </a:cubicBezTo>
                  <a:cubicBezTo>
                    <a:pt x="13309" y="10323"/>
                    <a:pt x="13225" y="10351"/>
                    <a:pt x="13225" y="10379"/>
                  </a:cubicBezTo>
                  <a:cubicBezTo>
                    <a:pt x="13197" y="10379"/>
                    <a:pt x="13197" y="10379"/>
                    <a:pt x="13225" y="10407"/>
                  </a:cubicBezTo>
                  <a:close/>
                  <a:moveTo>
                    <a:pt x="9989" y="10658"/>
                  </a:moveTo>
                  <a:lnTo>
                    <a:pt x="9989" y="10630"/>
                  </a:lnTo>
                  <a:cubicBezTo>
                    <a:pt x="9989" y="10574"/>
                    <a:pt x="10017" y="10574"/>
                    <a:pt x="10044" y="10574"/>
                  </a:cubicBezTo>
                  <a:cubicBezTo>
                    <a:pt x="10128" y="10547"/>
                    <a:pt x="10128" y="10686"/>
                    <a:pt x="9989" y="10658"/>
                  </a:cubicBezTo>
                  <a:close/>
                  <a:moveTo>
                    <a:pt x="9961" y="11718"/>
                  </a:moveTo>
                  <a:cubicBezTo>
                    <a:pt x="10100" y="11663"/>
                    <a:pt x="10268" y="11635"/>
                    <a:pt x="10435" y="11635"/>
                  </a:cubicBezTo>
                  <a:cubicBezTo>
                    <a:pt x="10602" y="11635"/>
                    <a:pt x="10798" y="11663"/>
                    <a:pt x="10937" y="11718"/>
                  </a:cubicBezTo>
                  <a:cubicBezTo>
                    <a:pt x="10965" y="11718"/>
                    <a:pt x="11021" y="11746"/>
                    <a:pt x="11077" y="11774"/>
                  </a:cubicBezTo>
                  <a:cubicBezTo>
                    <a:pt x="11132" y="11774"/>
                    <a:pt x="11216" y="11746"/>
                    <a:pt x="11244" y="11718"/>
                  </a:cubicBezTo>
                  <a:cubicBezTo>
                    <a:pt x="11272" y="11718"/>
                    <a:pt x="11272" y="11663"/>
                    <a:pt x="11272" y="11663"/>
                  </a:cubicBezTo>
                  <a:cubicBezTo>
                    <a:pt x="11272" y="11635"/>
                    <a:pt x="11216" y="11635"/>
                    <a:pt x="11105" y="11607"/>
                  </a:cubicBezTo>
                  <a:cubicBezTo>
                    <a:pt x="10965" y="11551"/>
                    <a:pt x="10714" y="11523"/>
                    <a:pt x="10463" y="11523"/>
                  </a:cubicBezTo>
                  <a:cubicBezTo>
                    <a:pt x="10240" y="11523"/>
                    <a:pt x="9989" y="11579"/>
                    <a:pt x="9849" y="11607"/>
                  </a:cubicBezTo>
                  <a:cubicBezTo>
                    <a:pt x="9710" y="11635"/>
                    <a:pt x="9626" y="11663"/>
                    <a:pt x="9626" y="11718"/>
                  </a:cubicBezTo>
                  <a:lnTo>
                    <a:pt x="9682" y="11746"/>
                  </a:lnTo>
                  <a:cubicBezTo>
                    <a:pt x="9710" y="11774"/>
                    <a:pt x="9765" y="11774"/>
                    <a:pt x="9849" y="11802"/>
                  </a:cubicBezTo>
                  <a:cubicBezTo>
                    <a:pt x="9849" y="11746"/>
                    <a:pt x="9905" y="11746"/>
                    <a:pt x="9961" y="11718"/>
                  </a:cubicBezTo>
                  <a:close/>
                  <a:moveTo>
                    <a:pt x="9905" y="11997"/>
                  </a:moveTo>
                  <a:cubicBezTo>
                    <a:pt x="9905" y="11997"/>
                    <a:pt x="9961" y="12025"/>
                    <a:pt x="10017" y="12053"/>
                  </a:cubicBezTo>
                  <a:cubicBezTo>
                    <a:pt x="10128" y="12081"/>
                    <a:pt x="10268" y="12137"/>
                    <a:pt x="10435" y="12137"/>
                  </a:cubicBezTo>
                  <a:cubicBezTo>
                    <a:pt x="10602" y="12137"/>
                    <a:pt x="10742" y="12081"/>
                    <a:pt x="10853" y="12053"/>
                  </a:cubicBezTo>
                  <a:lnTo>
                    <a:pt x="10993" y="11997"/>
                  </a:lnTo>
                  <a:lnTo>
                    <a:pt x="10965" y="11941"/>
                  </a:lnTo>
                  <a:cubicBezTo>
                    <a:pt x="10937" y="11941"/>
                    <a:pt x="10937" y="11914"/>
                    <a:pt x="10881" y="11914"/>
                  </a:cubicBezTo>
                  <a:cubicBezTo>
                    <a:pt x="10798" y="11886"/>
                    <a:pt x="10658" y="11830"/>
                    <a:pt x="10463" y="11830"/>
                  </a:cubicBezTo>
                  <a:cubicBezTo>
                    <a:pt x="10296" y="11830"/>
                    <a:pt x="10156" y="11886"/>
                    <a:pt x="10044" y="11914"/>
                  </a:cubicBezTo>
                  <a:cubicBezTo>
                    <a:pt x="10017" y="11914"/>
                    <a:pt x="9989" y="11941"/>
                    <a:pt x="9905" y="11997"/>
                  </a:cubicBezTo>
                  <a:cubicBezTo>
                    <a:pt x="9961" y="11997"/>
                    <a:pt x="9961" y="11997"/>
                    <a:pt x="9905" y="11997"/>
                  </a:cubicBezTo>
                  <a:close/>
                  <a:moveTo>
                    <a:pt x="10323" y="12025"/>
                  </a:moveTo>
                  <a:lnTo>
                    <a:pt x="10323" y="11941"/>
                  </a:lnTo>
                  <a:cubicBezTo>
                    <a:pt x="10407" y="11914"/>
                    <a:pt x="10407" y="11914"/>
                    <a:pt x="10463" y="11914"/>
                  </a:cubicBezTo>
                  <a:lnTo>
                    <a:pt x="10463" y="11997"/>
                  </a:lnTo>
                  <a:cubicBezTo>
                    <a:pt x="10407" y="12025"/>
                    <a:pt x="10379" y="12025"/>
                    <a:pt x="10323" y="12025"/>
                  </a:cubicBezTo>
                  <a:close/>
                  <a:moveTo>
                    <a:pt x="10602" y="12025"/>
                  </a:moveTo>
                  <a:cubicBezTo>
                    <a:pt x="10575" y="12025"/>
                    <a:pt x="10519" y="12025"/>
                    <a:pt x="10519" y="11997"/>
                  </a:cubicBezTo>
                  <a:cubicBezTo>
                    <a:pt x="10519" y="11914"/>
                    <a:pt x="10714" y="11941"/>
                    <a:pt x="10742" y="11941"/>
                  </a:cubicBezTo>
                  <a:cubicBezTo>
                    <a:pt x="10853" y="11941"/>
                    <a:pt x="10826" y="11997"/>
                    <a:pt x="10826" y="12025"/>
                  </a:cubicBezTo>
                  <a:close/>
                  <a:moveTo>
                    <a:pt x="7059" y="12193"/>
                  </a:moveTo>
                  <a:cubicBezTo>
                    <a:pt x="6752" y="12193"/>
                    <a:pt x="6473" y="12220"/>
                    <a:pt x="6250" y="12276"/>
                  </a:cubicBezTo>
                  <a:cubicBezTo>
                    <a:pt x="6139" y="12304"/>
                    <a:pt x="6083" y="12304"/>
                    <a:pt x="6055" y="12332"/>
                  </a:cubicBezTo>
                  <a:cubicBezTo>
                    <a:pt x="6055" y="12332"/>
                    <a:pt x="5999" y="12360"/>
                    <a:pt x="5971" y="12360"/>
                  </a:cubicBezTo>
                  <a:lnTo>
                    <a:pt x="5971" y="12360"/>
                  </a:lnTo>
                  <a:cubicBezTo>
                    <a:pt x="5971" y="12360"/>
                    <a:pt x="6083" y="12416"/>
                    <a:pt x="6222" y="12444"/>
                  </a:cubicBezTo>
                  <a:cubicBezTo>
                    <a:pt x="6418" y="12472"/>
                    <a:pt x="6697" y="12499"/>
                    <a:pt x="7031" y="12499"/>
                  </a:cubicBezTo>
                  <a:cubicBezTo>
                    <a:pt x="7338" y="12499"/>
                    <a:pt x="7617" y="12472"/>
                    <a:pt x="7813" y="12444"/>
                  </a:cubicBezTo>
                  <a:cubicBezTo>
                    <a:pt x="8008" y="12416"/>
                    <a:pt x="8091" y="12360"/>
                    <a:pt x="8091" y="12332"/>
                  </a:cubicBezTo>
                  <a:cubicBezTo>
                    <a:pt x="8064" y="12332"/>
                    <a:pt x="8064" y="12304"/>
                    <a:pt x="8064" y="12304"/>
                  </a:cubicBezTo>
                  <a:cubicBezTo>
                    <a:pt x="8036" y="12304"/>
                    <a:pt x="7952" y="12248"/>
                    <a:pt x="7868" y="12220"/>
                  </a:cubicBezTo>
                  <a:cubicBezTo>
                    <a:pt x="7645" y="12220"/>
                    <a:pt x="7366" y="12193"/>
                    <a:pt x="7059" y="12193"/>
                  </a:cubicBezTo>
                  <a:close/>
                  <a:moveTo>
                    <a:pt x="7534" y="12360"/>
                  </a:moveTo>
                  <a:cubicBezTo>
                    <a:pt x="7394" y="12360"/>
                    <a:pt x="7087" y="12360"/>
                    <a:pt x="7087" y="12304"/>
                  </a:cubicBezTo>
                  <a:cubicBezTo>
                    <a:pt x="7087" y="12220"/>
                    <a:pt x="7506" y="12276"/>
                    <a:pt x="7561" y="12276"/>
                  </a:cubicBezTo>
                  <a:cubicBezTo>
                    <a:pt x="7701" y="12304"/>
                    <a:pt x="7701" y="12304"/>
                    <a:pt x="7673" y="12360"/>
                  </a:cubicBezTo>
                  <a:cubicBezTo>
                    <a:pt x="7645" y="12416"/>
                    <a:pt x="7617" y="12360"/>
                    <a:pt x="7534" y="12360"/>
                  </a:cubicBezTo>
                  <a:close/>
                  <a:moveTo>
                    <a:pt x="6808" y="12332"/>
                  </a:moveTo>
                  <a:cubicBezTo>
                    <a:pt x="6808" y="12360"/>
                    <a:pt x="6697" y="12416"/>
                    <a:pt x="6697" y="12304"/>
                  </a:cubicBezTo>
                  <a:cubicBezTo>
                    <a:pt x="6697" y="12248"/>
                    <a:pt x="6780" y="12248"/>
                    <a:pt x="6808" y="12248"/>
                  </a:cubicBezTo>
                  <a:close/>
                  <a:moveTo>
                    <a:pt x="6948" y="12332"/>
                  </a:moveTo>
                  <a:lnTo>
                    <a:pt x="6920" y="12276"/>
                  </a:lnTo>
                  <a:cubicBezTo>
                    <a:pt x="6948" y="12220"/>
                    <a:pt x="6948" y="12220"/>
                    <a:pt x="7031" y="12276"/>
                  </a:cubicBezTo>
                  <a:lnTo>
                    <a:pt x="7031" y="12332"/>
                  </a:lnTo>
                  <a:cubicBezTo>
                    <a:pt x="6976" y="12360"/>
                    <a:pt x="6976" y="12360"/>
                    <a:pt x="6948" y="12332"/>
                  </a:cubicBezTo>
                  <a:cubicBezTo>
                    <a:pt x="6920" y="12360"/>
                    <a:pt x="6948" y="12360"/>
                    <a:pt x="6948" y="12332"/>
                  </a:cubicBezTo>
                  <a:close/>
                  <a:moveTo>
                    <a:pt x="5860" y="11914"/>
                  </a:moveTo>
                  <a:cubicBezTo>
                    <a:pt x="5581" y="11941"/>
                    <a:pt x="5413" y="12025"/>
                    <a:pt x="5413" y="12053"/>
                  </a:cubicBezTo>
                  <a:cubicBezTo>
                    <a:pt x="5413" y="12053"/>
                    <a:pt x="5441" y="12053"/>
                    <a:pt x="5525" y="12081"/>
                  </a:cubicBezTo>
                  <a:cubicBezTo>
                    <a:pt x="5636" y="12137"/>
                    <a:pt x="5776" y="12165"/>
                    <a:pt x="5943" y="12193"/>
                  </a:cubicBezTo>
                  <a:cubicBezTo>
                    <a:pt x="5999" y="12165"/>
                    <a:pt x="6083" y="12137"/>
                    <a:pt x="6166" y="12137"/>
                  </a:cubicBezTo>
                  <a:cubicBezTo>
                    <a:pt x="6390" y="12053"/>
                    <a:pt x="6697" y="12025"/>
                    <a:pt x="7003" y="12025"/>
                  </a:cubicBezTo>
                  <a:cubicBezTo>
                    <a:pt x="7366" y="12025"/>
                    <a:pt x="7645" y="12053"/>
                    <a:pt x="7896" y="12137"/>
                  </a:cubicBezTo>
                  <a:cubicBezTo>
                    <a:pt x="8008" y="12165"/>
                    <a:pt x="8064" y="12165"/>
                    <a:pt x="8119" y="12193"/>
                  </a:cubicBezTo>
                  <a:cubicBezTo>
                    <a:pt x="8315" y="12165"/>
                    <a:pt x="8454" y="12137"/>
                    <a:pt x="8538" y="12081"/>
                  </a:cubicBezTo>
                  <a:cubicBezTo>
                    <a:pt x="8622" y="12053"/>
                    <a:pt x="8649" y="12053"/>
                    <a:pt x="8649" y="12025"/>
                  </a:cubicBezTo>
                  <a:cubicBezTo>
                    <a:pt x="8649" y="11997"/>
                    <a:pt x="8510" y="11941"/>
                    <a:pt x="8259" y="11914"/>
                  </a:cubicBezTo>
                  <a:cubicBezTo>
                    <a:pt x="7952" y="11858"/>
                    <a:pt x="7534" y="11802"/>
                    <a:pt x="7087" y="11802"/>
                  </a:cubicBezTo>
                  <a:cubicBezTo>
                    <a:pt x="6613" y="11802"/>
                    <a:pt x="6194" y="11858"/>
                    <a:pt x="5860" y="11914"/>
                  </a:cubicBezTo>
                  <a:close/>
                  <a:moveTo>
                    <a:pt x="3907" y="11997"/>
                  </a:moveTo>
                  <a:cubicBezTo>
                    <a:pt x="3907" y="12053"/>
                    <a:pt x="3711" y="12025"/>
                    <a:pt x="3711" y="11997"/>
                  </a:cubicBezTo>
                  <a:cubicBezTo>
                    <a:pt x="3628" y="11997"/>
                    <a:pt x="3628" y="11941"/>
                    <a:pt x="3600" y="11941"/>
                  </a:cubicBezTo>
                  <a:lnTo>
                    <a:pt x="3600" y="11914"/>
                  </a:lnTo>
                  <a:cubicBezTo>
                    <a:pt x="3683" y="11886"/>
                    <a:pt x="3907" y="11914"/>
                    <a:pt x="3907" y="11997"/>
                  </a:cubicBezTo>
                  <a:close/>
                  <a:moveTo>
                    <a:pt x="4102" y="11914"/>
                  </a:moveTo>
                  <a:cubicBezTo>
                    <a:pt x="3990" y="11886"/>
                    <a:pt x="3851" y="11858"/>
                    <a:pt x="3683" y="11858"/>
                  </a:cubicBezTo>
                  <a:cubicBezTo>
                    <a:pt x="3488" y="11858"/>
                    <a:pt x="3349" y="11886"/>
                    <a:pt x="3265" y="11914"/>
                  </a:cubicBezTo>
                  <a:cubicBezTo>
                    <a:pt x="3209" y="11914"/>
                    <a:pt x="3181" y="11941"/>
                    <a:pt x="3153" y="11941"/>
                  </a:cubicBezTo>
                  <a:cubicBezTo>
                    <a:pt x="3153" y="11941"/>
                    <a:pt x="3153" y="11997"/>
                    <a:pt x="3125" y="11997"/>
                  </a:cubicBezTo>
                  <a:lnTo>
                    <a:pt x="3125" y="11997"/>
                  </a:lnTo>
                  <a:cubicBezTo>
                    <a:pt x="3125" y="11997"/>
                    <a:pt x="3153" y="12025"/>
                    <a:pt x="3209" y="12053"/>
                  </a:cubicBezTo>
                  <a:cubicBezTo>
                    <a:pt x="3321" y="12081"/>
                    <a:pt x="3460" y="12137"/>
                    <a:pt x="3628" y="12137"/>
                  </a:cubicBezTo>
                  <a:cubicBezTo>
                    <a:pt x="3823" y="12137"/>
                    <a:pt x="3962" y="12081"/>
                    <a:pt x="4046" y="12053"/>
                  </a:cubicBezTo>
                  <a:lnTo>
                    <a:pt x="4186" y="11997"/>
                  </a:lnTo>
                  <a:lnTo>
                    <a:pt x="4158" y="11941"/>
                  </a:lnTo>
                  <a:cubicBezTo>
                    <a:pt x="4130" y="11941"/>
                    <a:pt x="4130" y="11914"/>
                    <a:pt x="4102" y="11914"/>
                  </a:cubicBezTo>
                  <a:close/>
                  <a:moveTo>
                    <a:pt x="3488" y="11941"/>
                  </a:moveTo>
                  <a:cubicBezTo>
                    <a:pt x="3488" y="11997"/>
                    <a:pt x="3488" y="12025"/>
                    <a:pt x="3432" y="12025"/>
                  </a:cubicBezTo>
                  <a:cubicBezTo>
                    <a:pt x="3404" y="12025"/>
                    <a:pt x="3404" y="11997"/>
                    <a:pt x="3404" y="11941"/>
                  </a:cubicBezTo>
                  <a:cubicBezTo>
                    <a:pt x="3404" y="11914"/>
                    <a:pt x="3404" y="11914"/>
                    <a:pt x="3432" y="11914"/>
                  </a:cubicBezTo>
                  <a:cubicBezTo>
                    <a:pt x="3488" y="11914"/>
                    <a:pt x="3488" y="11914"/>
                    <a:pt x="3488" y="11941"/>
                  </a:cubicBezTo>
                  <a:close/>
                  <a:moveTo>
                    <a:pt x="4297" y="11607"/>
                  </a:moveTo>
                  <a:cubicBezTo>
                    <a:pt x="4158" y="11579"/>
                    <a:pt x="3907" y="11523"/>
                    <a:pt x="3683" y="11523"/>
                  </a:cubicBezTo>
                  <a:cubicBezTo>
                    <a:pt x="3432" y="11523"/>
                    <a:pt x="3181" y="11579"/>
                    <a:pt x="3042" y="11607"/>
                  </a:cubicBezTo>
                  <a:cubicBezTo>
                    <a:pt x="2902" y="11635"/>
                    <a:pt x="2819" y="11663"/>
                    <a:pt x="2819" y="11718"/>
                  </a:cubicBezTo>
                  <a:lnTo>
                    <a:pt x="2874" y="11718"/>
                  </a:lnTo>
                  <a:cubicBezTo>
                    <a:pt x="2902" y="11746"/>
                    <a:pt x="2986" y="11746"/>
                    <a:pt x="3042" y="11774"/>
                  </a:cubicBezTo>
                  <a:cubicBezTo>
                    <a:pt x="3070" y="11746"/>
                    <a:pt x="3098" y="11746"/>
                    <a:pt x="3181" y="11718"/>
                  </a:cubicBezTo>
                  <a:cubicBezTo>
                    <a:pt x="3321" y="11663"/>
                    <a:pt x="3488" y="11635"/>
                    <a:pt x="3683" y="11635"/>
                  </a:cubicBezTo>
                  <a:cubicBezTo>
                    <a:pt x="3851" y="11635"/>
                    <a:pt x="4018" y="11663"/>
                    <a:pt x="4158" y="11718"/>
                  </a:cubicBezTo>
                  <a:cubicBezTo>
                    <a:pt x="4186" y="11718"/>
                    <a:pt x="4214" y="11746"/>
                    <a:pt x="4297" y="11774"/>
                  </a:cubicBezTo>
                  <a:cubicBezTo>
                    <a:pt x="4381" y="11774"/>
                    <a:pt x="4437" y="11746"/>
                    <a:pt x="4465" y="11718"/>
                  </a:cubicBezTo>
                  <a:cubicBezTo>
                    <a:pt x="4520" y="11718"/>
                    <a:pt x="4520" y="11663"/>
                    <a:pt x="4520" y="11663"/>
                  </a:cubicBezTo>
                  <a:cubicBezTo>
                    <a:pt x="4465" y="11635"/>
                    <a:pt x="4409" y="11635"/>
                    <a:pt x="4297" y="11607"/>
                  </a:cubicBezTo>
                  <a:close/>
                  <a:moveTo>
                    <a:pt x="29" y="9235"/>
                  </a:moveTo>
                  <a:cubicBezTo>
                    <a:pt x="1479" y="9486"/>
                    <a:pt x="4632" y="9682"/>
                    <a:pt x="5246" y="9710"/>
                  </a:cubicBezTo>
                  <a:lnTo>
                    <a:pt x="5246" y="9514"/>
                  </a:lnTo>
                  <a:cubicBezTo>
                    <a:pt x="4604" y="9458"/>
                    <a:pt x="1507" y="9263"/>
                    <a:pt x="84" y="9012"/>
                  </a:cubicBezTo>
                  <a:cubicBezTo>
                    <a:pt x="29" y="9096"/>
                    <a:pt x="29" y="9152"/>
                    <a:pt x="29" y="9235"/>
                  </a:cubicBezTo>
                  <a:close/>
                  <a:moveTo>
                    <a:pt x="1" y="9570"/>
                  </a:moveTo>
                  <a:lnTo>
                    <a:pt x="1" y="9375"/>
                  </a:lnTo>
                  <a:cubicBezTo>
                    <a:pt x="1396" y="9626"/>
                    <a:pt x="4576" y="9821"/>
                    <a:pt x="5218" y="9849"/>
                  </a:cubicBezTo>
                  <a:lnTo>
                    <a:pt x="5218" y="10072"/>
                  </a:lnTo>
                  <a:cubicBezTo>
                    <a:pt x="4660" y="10072"/>
                    <a:pt x="1424" y="9821"/>
                    <a:pt x="1" y="9570"/>
                  </a:cubicBezTo>
                  <a:close/>
                  <a:moveTo>
                    <a:pt x="1" y="9961"/>
                  </a:moveTo>
                  <a:cubicBezTo>
                    <a:pt x="1396" y="10212"/>
                    <a:pt x="4604" y="10407"/>
                    <a:pt x="5218" y="10435"/>
                  </a:cubicBezTo>
                  <a:lnTo>
                    <a:pt x="5218" y="10240"/>
                  </a:lnTo>
                  <a:cubicBezTo>
                    <a:pt x="4576" y="10212"/>
                    <a:pt x="1396" y="9989"/>
                    <a:pt x="1" y="9737"/>
                  </a:cubicBezTo>
                  <a:close/>
                  <a:moveTo>
                    <a:pt x="4102" y="10658"/>
                  </a:moveTo>
                  <a:cubicBezTo>
                    <a:pt x="4018" y="10658"/>
                    <a:pt x="4018" y="10547"/>
                    <a:pt x="4102" y="10547"/>
                  </a:cubicBezTo>
                  <a:cubicBezTo>
                    <a:pt x="4130" y="10547"/>
                    <a:pt x="4158" y="10547"/>
                    <a:pt x="4158" y="10602"/>
                  </a:cubicBezTo>
                  <a:cubicBezTo>
                    <a:pt x="4186" y="10658"/>
                    <a:pt x="4130" y="10658"/>
                    <a:pt x="4102" y="10658"/>
                  </a:cubicBezTo>
                  <a:close/>
                  <a:moveTo>
                    <a:pt x="5246" y="10630"/>
                  </a:moveTo>
                  <a:lnTo>
                    <a:pt x="5246" y="10798"/>
                  </a:lnTo>
                  <a:cubicBezTo>
                    <a:pt x="5134" y="10798"/>
                    <a:pt x="4883" y="10770"/>
                    <a:pt x="4576" y="10770"/>
                  </a:cubicBezTo>
                  <a:lnTo>
                    <a:pt x="4576" y="10770"/>
                  </a:lnTo>
                  <a:lnTo>
                    <a:pt x="4548" y="10770"/>
                  </a:lnTo>
                  <a:cubicBezTo>
                    <a:pt x="4046" y="10742"/>
                    <a:pt x="3377" y="10686"/>
                    <a:pt x="2763" y="10630"/>
                  </a:cubicBezTo>
                  <a:lnTo>
                    <a:pt x="2735" y="10630"/>
                  </a:lnTo>
                  <a:lnTo>
                    <a:pt x="2707" y="10630"/>
                  </a:lnTo>
                  <a:cubicBezTo>
                    <a:pt x="1368" y="10519"/>
                    <a:pt x="84" y="10407"/>
                    <a:pt x="84" y="10351"/>
                  </a:cubicBezTo>
                  <a:cubicBezTo>
                    <a:pt x="84" y="10323"/>
                    <a:pt x="57" y="10212"/>
                    <a:pt x="57" y="10100"/>
                  </a:cubicBezTo>
                  <a:cubicBezTo>
                    <a:pt x="1424" y="10351"/>
                    <a:pt x="4604" y="10602"/>
                    <a:pt x="5246" y="10630"/>
                  </a:cubicBezTo>
                  <a:close/>
                  <a:moveTo>
                    <a:pt x="4911" y="10742"/>
                  </a:moveTo>
                  <a:cubicBezTo>
                    <a:pt x="4967" y="10742"/>
                    <a:pt x="5106" y="10742"/>
                    <a:pt x="5106" y="10686"/>
                  </a:cubicBezTo>
                  <a:cubicBezTo>
                    <a:pt x="5106" y="10658"/>
                    <a:pt x="4995" y="10658"/>
                    <a:pt x="4911" y="10658"/>
                  </a:cubicBezTo>
                  <a:cubicBezTo>
                    <a:pt x="4744" y="10630"/>
                    <a:pt x="4520" y="10602"/>
                    <a:pt x="4325" y="10602"/>
                  </a:cubicBezTo>
                  <a:cubicBezTo>
                    <a:pt x="4297" y="10602"/>
                    <a:pt x="4269" y="10658"/>
                    <a:pt x="4381" y="10658"/>
                  </a:cubicBezTo>
                  <a:cubicBezTo>
                    <a:pt x="4548" y="10686"/>
                    <a:pt x="4716" y="10742"/>
                    <a:pt x="4911" y="10742"/>
                  </a:cubicBezTo>
                  <a:close/>
                  <a:moveTo>
                    <a:pt x="1033" y="10351"/>
                  </a:moveTo>
                  <a:cubicBezTo>
                    <a:pt x="1117" y="10323"/>
                    <a:pt x="1173" y="10407"/>
                    <a:pt x="1089" y="10407"/>
                  </a:cubicBezTo>
                  <a:cubicBezTo>
                    <a:pt x="977" y="10463"/>
                    <a:pt x="1033" y="10407"/>
                    <a:pt x="1033" y="10351"/>
                  </a:cubicBezTo>
                  <a:close/>
                  <a:moveTo>
                    <a:pt x="949" y="10379"/>
                  </a:moveTo>
                  <a:cubicBezTo>
                    <a:pt x="949" y="10407"/>
                    <a:pt x="949" y="10407"/>
                    <a:pt x="921" y="10407"/>
                  </a:cubicBezTo>
                  <a:cubicBezTo>
                    <a:pt x="838" y="10407"/>
                    <a:pt x="810" y="10407"/>
                    <a:pt x="782" y="10379"/>
                  </a:cubicBezTo>
                  <a:cubicBezTo>
                    <a:pt x="698" y="10379"/>
                    <a:pt x="391" y="10351"/>
                    <a:pt x="391" y="10268"/>
                  </a:cubicBezTo>
                  <a:cubicBezTo>
                    <a:pt x="391" y="10240"/>
                    <a:pt x="391" y="10240"/>
                    <a:pt x="419" y="10240"/>
                  </a:cubicBezTo>
                  <a:lnTo>
                    <a:pt x="754" y="10268"/>
                  </a:lnTo>
                  <a:cubicBezTo>
                    <a:pt x="782" y="10268"/>
                    <a:pt x="810" y="10268"/>
                    <a:pt x="894" y="10323"/>
                  </a:cubicBezTo>
                  <a:close/>
                  <a:moveTo>
                    <a:pt x="8873" y="5050"/>
                  </a:moveTo>
                  <a:lnTo>
                    <a:pt x="8873" y="9375"/>
                  </a:lnTo>
                  <a:cubicBezTo>
                    <a:pt x="9542" y="9347"/>
                    <a:pt x="12639" y="9096"/>
                    <a:pt x="14034" y="8873"/>
                  </a:cubicBezTo>
                  <a:cubicBezTo>
                    <a:pt x="14006" y="8705"/>
                    <a:pt x="14006" y="8594"/>
                    <a:pt x="13950" y="8566"/>
                  </a:cubicBezTo>
                  <a:lnTo>
                    <a:pt x="13950" y="8566"/>
                  </a:lnTo>
                  <a:cubicBezTo>
                    <a:pt x="13783" y="8370"/>
                    <a:pt x="9710" y="5608"/>
                    <a:pt x="8873" y="5050"/>
                  </a:cubicBezTo>
                  <a:close/>
                  <a:moveTo>
                    <a:pt x="13169" y="8845"/>
                  </a:moveTo>
                  <a:lnTo>
                    <a:pt x="13169" y="8789"/>
                  </a:lnTo>
                  <a:cubicBezTo>
                    <a:pt x="13309" y="8733"/>
                    <a:pt x="13616" y="8705"/>
                    <a:pt x="13755" y="8705"/>
                  </a:cubicBezTo>
                  <a:cubicBezTo>
                    <a:pt x="13783" y="8705"/>
                    <a:pt x="13783" y="8705"/>
                    <a:pt x="13783" y="8789"/>
                  </a:cubicBezTo>
                  <a:cubicBezTo>
                    <a:pt x="13783" y="8817"/>
                    <a:pt x="13671" y="8817"/>
                    <a:pt x="13643" y="8817"/>
                  </a:cubicBezTo>
                  <a:cubicBezTo>
                    <a:pt x="13588" y="8817"/>
                    <a:pt x="13532" y="8817"/>
                    <a:pt x="13476" y="8845"/>
                  </a:cubicBezTo>
                  <a:lnTo>
                    <a:pt x="13309" y="8845"/>
                  </a:lnTo>
                  <a:cubicBezTo>
                    <a:pt x="13253" y="8845"/>
                    <a:pt x="13225" y="8873"/>
                    <a:pt x="13169" y="8845"/>
                  </a:cubicBezTo>
                  <a:close/>
                  <a:moveTo>
                    <a:pt x="9347" y="7561"/>
                  </a:moveTo>
                  <a:cubicBezTo>
                    <a:pt x="9403" y="7561"/>
                    <a:pt x="9403" y="7589"/>
                    <a:pt x="9403" y="7617"/>
                  </a:cubicBezTo>
                  <a:cubicBezTo>
                    <a:pt x="9291" y="7673"/>
                    <a:pt x="9291" y="7673"/>
                    <a:pt x="9291" y="7589"/>
                  </a:cubicBezTo>
                  <a:cubicBezTo>
                    <a:pt x="9291" y="7561"/>
                    <a:pt x="9319" y="7561"/>
                    <a:pt x="9347" y="7561"/>
                  </a:cubicBezTo>
                  <a:close/>
                  <a:moveTo>
                    <a:pt x="9207" y="7840"/>
                  </a:moveTo>
                  <a:cubicBezTo>
                    <a:pt x="9291" y="7840"/>
                    <a:pt x="9319" y="7952"/>
                    <a:pt x="9180" y="7952"/>
                  </a:cubicBezTo>
                  <a:cubicBezTo>
                    <a:pt x="9068" y="7952"/>
                    <a:pt x="9068" y="7952"/>
                    <a:pt x="9068" y="7868"/>
                  </a:cubicBezTo>
                  <a:cubicBezTo>
                    <a:pt x="9068" y="7840"/>
                    <a:pt x="9180" y="7840"/>
                    <a:pt x="9207" y="7840"/>
                  </a:cubicBezTo>
                  <a:close/>
                  <a:moveTo>
                    <a:pt x="9068" y="8036"/>
                  </a:moveTo>
                  <a:lnTo>
                    <a:pt x="9180" y="8036"/>
                  </a:lnTo>
                  <a:lnTo>
                    <a:pt x="9291" y="8036"/>
                  </a:lnTo>
                  <a:cubicBezTo>
                    <a:pt x="9319" y="8036"/>
                    <a:pt x="9347" y="8036"/>
                    <a:pt x="9347" y="8091"/>
                  </a:cubicBezTo>
                  <a:cubicBezTo>
                    <a:pt x="9347" y="8147"/>
                    <a:pt x="9040" y="8147"/>
                    <a:pt x="9040" y="8091"/>
                  </a:cubicBezTo>
                  <a:cubicBezTo>
                    <a:pt x="9040" y="8036"/>
                    <a:pt x="9068" y="8036"/>
                    <a:pt x="9068" y="8036"/>
                  </a:cubicBezTo>
                  <a:close/>
                  <a:moveTo>
                    <a:pt x="9012" y="8259"/>
                  </a:moveTo>
                  <a:cubicBezTo>
                    <a:pt x="9040" y="8231"/>
                    <a:pt x="9180" y="8231"/>
                    <a:pt x="9207" y="8231"/>
                  </a:cubicBezTo>
                  <a:cubicBezTo>
                    <a:pt x="9319" y="8231"/>
                    <a:pt x="9347" y="8175"/>
                    <a:pt x="9403" y="8259"/>
                  </a:cubicBezTo>
                  <a:cubicBezTo>
                    <a:pt x="9347" y="8315"/>
                    <a:pt x="9263" y="8287"/>
                    <a:pt x="9207" y="8287"/>
                  </a:cubicBezTo>
                  <a:cubicBezTo>
                    <a:pt x="9152" y="8315"/>
                    <a:pt x="8928" y="8315"/>
                    <a:pt x="9012" y="8259"/>
                  </a:cubicBezTo>
                  <a:close/>
                  <a:moveTo>
                    <a:pt x="9040" y="8426"/>
                  </a:moveTo>
                  <a:cubicBezTo>
                    <a:pt x="9124" y="8426"/>
                    <a:pt x="9124" y="8538"/>
                    <a:pt x="9012" y="8538"/>
                  </a:cubicBezTo>
                  <a:cubicBezTo>
                    <a:pt x="8984" y="8538"/>
                    <a:pt x="8984" y="8510"/>
                    <a:pt x="8984" y="8454"/>
                  </a:cubicBezTo>
                  <a:cubicBezTo>
                    <a:pt x="9012" y="8426"/>
                    <a:pt x="9012" y="8426"/>
                    <a:pt x="9040" y="8426"/>
                  </a:cubicBezTo>
                  <a:close/>
                  <a:moveTo>
                    <a:pt x="8928" y="8649"/>
                  </a:moveTo>
                  <a:lnTo>
                    <a:pt x="9152" y="8649"/>
                  </a:lnTo>
                  <a:cubicBezTo>
                    <a:pt x="9207" y="8649"/>
                    <a:pt x="9319" y="8594"/>
                    <a:pt x="9319" y="8677"/>
                  </a:cubicBezTo>
                  <a:cubicBezTo>
                    <a:pt x="9291" y="8733"/>
                    <a:pt x="9124" y="8733"/>
                    <a:pt x="9040" y="8733"/>
                  </a:cubicBezTo>
                  <a:cubicBezTo>
                    <a:pt x="8928" y="8705"/>
                    <a:pt x="8928" y="8677"/>
                    <a:pt x="8928" y="8649"/>
                  </a:cubicBezTo>
                  <a:close/>
                  <a:moveTo>
                    <a:pt x="13058" y="8594"/>
                  </a:moveTo>
                  <a:cubicBezTo>
                    <a:pt x="13058" y="8538"/>
                    <a:pt x="13169" y="8566"/>
                    <a:pt x="13197" y="8566"/>
                  </a:cubicBezTo>
                  <a:cubicBezTo>
                    <a:pt x="13253" y="8677"/>
                    <a:pt x="13113" y="8649"/>
                    <a:pt x="13058" y="8594"/>
                  </a:cubicBezTo>
                  <a:close/>
                  <a:moveTo>
                    <a:pt x="13337" y="8649"/>
                  </a:moveTo>
                  <a:cubicBezTo>
                    <a:pt x="13309" y="8649"/>
                    <a:pt x="13309" y="8594"/>
                    <a:pt x="13309" y="8566"/>
                  </a:cubicBezTo>
                  <a:cubicBezTo>
                    <a:pt x="13337" y="8538"/>
                    <a:pt x="13588" y="8510"/>
                    <a:pt x="13643" y="8538"/>
                  </a:cubicBezTo>
                  <a:lnTo>
                    <a:pt x="13643" y="8566"/>
                  </a:lnTo>
                  <a:cubicBezTo>
                    <a:pt x="13671" y="8594"/>
                    <a:pt x="13364" y="8649"/>
                    <a:pt x="13337" y="8649"/>
                  </a:cubicBezTo>
                  <a:close/>
                  <a:moveTo>
                    <a:pt x="9263" y="8398"/>
                  </a:moveTo>
                  <a:lnTo>
                    <a:pt x="9431" y="8398"/>
                  </a:lnTo>
                  <a:lnTo>
                    <a:pt x="9431" y="8426"/>
                  </a:lnTo>
                  <a:cubicBezTo>
                    <a:pt x="9431" y="8454"/>
                    <a:pt x="9403" y="8454"/>
                    <a:pt x="9347" y="8454"/>
                  </a:cubicBezTo>
                  <a:lnTo>
                    <a:pt x="9291" y="8454"/>
                  </a:lnTo>
                  <a:cubicBezTo>
                    <a:pt x="9207" y="8454"/>
                    <a:pt x="9180" y="8454"/>
                    <a:pt x="9180" y="8398"/>
                  </a:cubicBezTo>
                  <a:close/>
                  <a:moveTo>
                    <a:pt x="9068" y="8845"/>
                  </a:moveTo>
                  <a:cubicBezTo>
                    <a:pt x="9124" y="8817"/>
                    <a:pt x="9319" y="8817"/>
                    <a:pt x="9347" y="8845"/>
                  </a:cubicBezTo>
                  <a:cubicBezTo>
                    <a:pt x="9403" y="8845"/>
                    <a:pt x="9403" y="8873"/>
                    <a:pt x="9403" y="8873"/>
                  </a:cubicBezTo>
                  <a:cubicBezTo>
                    <a:pt x="9347" y="8928"/>
                    <a:pt x="9207" y="8928"/>
                    <a:pt x="9152" y="8928"/>
                  </a:cubicBezTo>
                  <a:cubicBezTo>
                    <a:pt x="9124" y="8928"/>
                    <a:pt x="9152" y="8873"/>
                    <a:pt x="9124" y="8873"/>
                  </a:cubicBezTo>
                  <a:cubicBezTo>
                    <a:pt x="9068" y="8873"/>
                    <a:pt x="9040" y="8845"/>
                    <a:pt x="9068" y="8845"/>
                  </a:cubicBezTo>
                  <a:close/>
                  <a:moveTo>
                    <a:pt x="12890" y="8845"/>
                  </a:moveTo>
                  <a:cubicBezTo>
                    <a:pt x="12890" y="8845"/>
                    <a:pt x="12918" y="8817"/>
                    <a:pt x="12946" y="8817"/>
                  </a:cubicBezTo>
                  <a:cubicBezTo>
                    <a:pt x="13002" y="8817"/>
                    <a:pt x="13002" y="8845"/>
                    <a:pt x="13058" y="8845"/>
                  </a:cubicBezTo>
                  <a:cubicBezTo>
                    <a:pt x="13058" y="8873"/>
                    <a:pt x="13030" y="8873"/>
                    <a:pt x="13030" y="8873"/>
                  </a:cubicBezTo>
                  <a:cubicBezTo>
                    <a:pt x="12918" y="8928"/>
                    <a:pt x="12890" y="8928"/>
                    <a:pt x="12890" y="8845"/>
                  </a:cubicBezTo>
                  <a:close/>
                  <a:moveTo>
                    <a:pt x="9403" y="8649"/>
                  </a:moveTo>
                  <a:lnTo>
                    <a:pt x="9403" y="8566"/>
                  </a:lnTo>
                  <a:lnTo>
                    <a:pt x="9431" y="8566"/>
                  </a:lnTo>
                  <a:cubicBezTo>
                    <a:pt x="9486" y="8594"/>
                    <a:pt x="9486" y="8705"/>
                    <a:pt x="9403" y="8649"/>
                  </a:cubicBezTo>
                  <a:close/>
                  <a:moveTo>
                    <a:pt x="9849" y="9152"/>
                  </a:moveTo>
                  <a:cubicBezTo>
                    <a:pt x="9877" y="9235"/>
                    <a:pt x="10100" y="9207"/>
                    <a:pt x="10156" y="9207"/>
                  </a:cubicBezTo>
                  <a:lnTo>
                    <a:pt x="10407" y="9152"/>
                  </a:lnTo>
                  <a:cubicBezTo>
                    <a:pt x="10435" y="9152"/>
                    <a:pt x="10435" y="9152"/>
                    <a:pt x="10463" y="9124"/>
                  </a:cubicBezTo>
                  <a:lnTo>
                    <a:pt x="10463" y="9096"/>
                  </a:lnTo>
                  <a:lnTo>
                    <a:pt x="10407" y="9096"/>
                  </a:lnTo>
                  <a:cubicBezTo>
                    <a:pt x="10268" y="9096"/>
                    <a:pt x="10100" y="9124"/>
                    <a:pt x="9961" y="9124"/>
                  </a:cubicBezTo>
                  <a:cubicBezTo>
                    <a:pt x="9905" y="9124"/>
                    <a:pt x="9849" y="9124"/>
                    <a:pt x="9849" y="9152"/>
                  </a:cubicBezTo>
                  <a:close/>
                  <a:moveTo>
                    <a:pt x="9152" y="9012"/>
                  </a:moveTo>
                  <a:cubicBezTo>
                    <a:pt x="9124" y="9012"/>
                    <a:pt x="9068" y="9012"/>
                    <a:pt x="9040" y="9068"/>
                  </a:cubicBezTo>
                  <a:lnTo>
                    <a:pt x="9040" y="9096"/>
                  </a:lnTo>
                  <a:cubicBezTo>
                    <a:pt x="9124" y="9124"/>
                    <a:pt x="9263" y="9096"/>
                    <a:pt x="9319" y="9068"/>
                  </a:cubicBezTo>
                  <a:cubicBezTo>
                    <a:pt x="9319" y="8984"/>
                    <a:pt x="9291" y="9012"/>
                    <a:pt x="9152" y="9012"/>
                  </a:cubicBezTo>
                  <a:close/>
                  <a:moveTo>
                    <a:pt x="9012" y="9235"/>
                  </a:moveTo>
                  <a:cubicBezTo>
                    <a:pt x="9012" y="9291"/>
                    <a:pt x="9403" y="9263"/>
                    <a:pt x="9459" y="9263"/>
                  </a:cubicBezTo>
                  <a:cubicBezTo>
                    <a:pt x="9570" y="9263"/>
                    <a:pt x="9598" y="9235"/>
                    <a:pt x="9598" y="9207"/>
                  </a:cubicBezTo>
                  <a:lnTo>
                    <a:pt x="9459" y="9207"/>
                  </a:lnTo>
                  <a:lnTo>
                    <a:pt x="9319" y="9207"/>
                  </a:lnTo>
                  <a:cubicBezTo>
                    <a:pt x="9207" y="9207"/>
                    <a:pt x="9012" y="9152"/>
                    <a:pt x="9012" y="9235"/>
                  </a:cubicBezTo>
                  <a:close/>
                  <a:moveTo>
                    <a:pt x="13197" y="8398"/>
                  </a:moveTo>
                  <a:cubicBezTo>
                    <a:pt x="13058" y="8426"/>
                    <a:pt x="13030" y="8426"/>
                    <a:pt x="13030" y="8343"/>
                  </a:cubicBezTo>
                  <a:cubicBezTo>
                    <a:pt x="13030" y="8315"/>
                    <a:pt x="13058" y="8315"/>
                    <a:pt x="13085" y="8315"/>
                  </a:cubicBezTo>
                  <a:cubicBezTo>
                    <a:pt x="13169" y="8315"/>
                    <a:pt x="13364" y="8287"/>
                    <a:pt x="13364" y="8315"/>
                  </a:cubicBezTo>
                  <a:cubicBezTo>
                    <a:pt x="13392" y="8398"/>
                    <a:pt x="13253" y="8398"/>
                    <a:pt x="13197" y="8398"/>
                  </a:cubicBezTo>
                  <a:close/>
                  <a:moveTo>
                    <a:pt x="8928" y="7589"/>
                  </a:moveTo>
                  <a:cubicBezTo>
                    <a:pt x="8928" y="7533"/>
                    <a:pt x="9207" y="7533"/>
                    <a:pt x="9207" y="7589"/>
                  </a:cubicBezTo>
                  <a:cubicBezTo>
                    <a:pt x="9207" y="7673"/>
                    <a:pt x="9124" y="7617"/>
                    <a:pt x="9068" y="7617"/>
                  </a:cubicBezTo>
                  <a:cubicBezTo>
                    <a:pt x="9012" y="7617"/>
                    <a:pt x="8928" y="7673"/>
                    <a:pt x="8928" y="7589"/>
                  </a:cubicBezTo>
                  <a:close/>
                  <a:moveTo>
                    <a:pt x="9347" y="7310"/>
                  </a:moveTo>
                  <a:cubicBezTo>
                    <a:pt x="9347" y="7394"/>
                    <a:pt x="9347" y="7394"/>
                    <a:pt x="9263" y="7394"/>
                  </a:cubicBezTo>
                  <a:lnTo>
                    <a:pt x="9263" y="7338"/>
                  </a:lnTo>
                  <a:cubicBezTo>
                    <a:pt x="9263" y="7254"/>
                    <a:pt x="9347" y="7254"/>
                    <a:pt x="9347" y="7310"/>
                  </a:cubicBezTo>
                  <a:close/>
                  <a:moveTo>
                    <a:pt x="9152" y="7115"/>
                  </a:moveTo>
                  <a:cubicBezTo>
                    <a:pt x="9040" y="7115"/>
                    <a:pt x="9040" y="7115"/>
                    <a:pt x="8984" y="7059"/>
                  </a:cubicBezTo>
                  <a:cubicBezTo>
                    <a:pt x="8984" y="7031"/>
                    <a:pt x="8984" y="7003"/>
                    <a:pt x="9040" y="7003"/>
                  </a:cubicBezTo>
                  <a:cubicBezTo>
                    <a:pt x="9124" y="7003"/>
                    <a:pt x="9207" y="7003"/>
                    <a:pt x="9263" y="7031"/>
                  </a:cubicBezTo>
                  <a:cubicBezTo>
                    <a:pt x="9263" y="7059"/>
                    <a:pt x="9291" y="7115"/>
                    <a:pt x="9152" y="7115"/>
                  </a:cubicBezTo>
                  <a:close/>
                  <a:moveTo>
                    <a:pt x="10742" y="9124"/>
                  </a:moveTo>
                  <a:cubicBezTo>
                    <a:pt x="10826" y="9124"/>
                    <a:pt x="10853" y="9124"/>
                    <a:pt x="10881" y="9096"/>
                  </a:cubicBezTo>
                  <a:cubicBezTo>
                    <a:pt x="10881" y="9012"/>
                    <a:pt x="10853" y="9012"/>
                    <a:pt x="10742" y="9040"/>
                  </a:cubicBezTo>
                  <a:cubicBezTo>
                    <a:pt x="10714" y="9040"/>
                    <a:pt x="10686" y="9040"/>
                    <a:pt x="10686" y="9096"/>
                  </a:cubicBezTo>
                  <a:cubicBezTo>
                    <a:pt x="10658" y="9152"/>
                    <a:pt x="10686" y="9152"/>
                    <a:pt x="10742" y="9124"/>
                  </a:cubicBezTo>
                  <a:close/>
                  <a:moveTo>
                    <a:pt x="9207" y="7394"/>
                  </a:moveTo>
                  <a:cubicBezTo>
                    <a:pt x="9180" y="7422"/>
                    <a:pt x="9152" y="7422"/>
                    <a:pt x="9124" y="7422"/>
                  </a:cubicBezTo>
                  <a:cubicBezTo>
                    <a:pt x="9012" y="7422"/>
                    <a:pt x="9012" y="7422"/>
                    <a:pt x="9012" y="7338"/>
                  </a:cubicBezTo>
                  <a:cubicBezTo>
                    <a:pt x="9012" y="7310"/>
                    <a:pt x="9068" y="7310"/>
                    <a:pt x="9124" y="7310"/>
                  </a:cubicBezTo>
                  <a:cubicBezTo>
                    <a:pt x="9152" y="7310"/>
                    <a:pt x="9180" y="7310"/>
                    <a:pt x="9207" y="7394"/>
                  </a:cubicBezTo>
                  <a:close/>
                  <a:moveTo>
                    <a:pt x="9207" y="6613"/>
                  </a:moveTo>
                  <a:cubicBezTo>
                    <a:pt x="9207" y="6641"/>
                    <a:pt x="9124" y="6641"/>
                    <a:pt x="9068" y="6641"/>
                  </a:cubicBezTo>
                  <a:cubicBezTo>
                    <a:pt x="9040" y="6641"/>
                    <a:pt x="9012" y="6585"/>
                    <a:pt x="9124" y="6585"/>
                  </a:cubicBezTo>
                  <a:cubicBezTo>
                    <a:pt x="9152" y="6557"/>
                    <a:pt x="9207" y="6557"/>
                    <a:pt x="9207" y="6613"/>
                  </a:cubicBezTo>
                  <a:close/>
                  <a:moveTo>
                    <a:pt x="13085" y="8175"/>
                  </a:moveTo>
                  <a:cubicBezTo>
                    <a:pt x="13058" y="8231"/>
                    <a:pt x="12918" y="8231"/>
                    <a:pt x="12918" y="8147"/>
                  </a:cubicBezTo>
                  <a:cubicBezTo>
                    <a:pt x="12918" y="8119"/>
                    <a:pt x="12946" y="8119"/>
                    <a:pt x="12946" y="8119"/>
                  </a:cubicBezTo>
                  <a:cubicBezTo>
                    <a:pt x="13085" y="8119"/>
                    <a:pt x="13113" y="8091"/>
                    <a:pt x="13085" y="8175"/>
                  </a:cubicBezTo>
                  <a:close/>
                  <a:moveTo>
                    <a:pt x="9319" y="6752"/>
                  </a:moveTo>
                  <a:cubicBezTo>
                    <a:pt x="9347" y="6752"/>
                    <a:pt x="9347" y="6864"/>
                    <a:pt x="9291" y="6864"/>
                  </a:cubicBezTo>
                  <a:cubicBezTo>
                    <a:pt x="9263" y="6864"/>
                    <a:pt x="9263" y="6864"/>
                    <a:pt x="9263" y="6836"/>
                  </a:cubicBezTo>
                  <a:cubicBezTo>
                    <a:pt x="9207" y="6752"/>
                    <a:pt x="9291" y="6752"/>
                    <a:pt x="9319" y="6752"/>
                  </a:cubicBezTo>
                  <a:close/>
                  <a:moveTo>
                    <a:pt x="9180" y="6138"/>
                  </a:moveTo>
                  <a:cubicBezTo>
                    <a:pt x="9124" y="6194"/>
                    <a:pt x="9068" y="6194"/>
                    <a:pt x="9040" y="6166"/>
                  </a:cubicBezTo>
                  <a:cubicBezTo>
                    <a:pt x="9040" y="6138"/>
                    <a:pt x="9068" y="6083"/>
                    <a:pt x="9124" y="6083"/>
                  </a:cubicBezTo>
                  <a:cubicBezTo>
                    <a:pt x="9152" y="6083"/>
                    <a:pt x="9152" y="6083"/>
                    <a:pt x="9180" y="6138"/>
                  </a:cubicBezTo>
                  <a:close/>
                  <a:moveTo>
                    <a:pt x="9040" y="5943"/>
                  </a:moveTo>
                  <a:lnTo>
                    <a:pt x="9040" y="5943"/>
                  </a:lnTo>
                  <a:cubicBezTo>
                    <a:pt x="9068" y="5999"/>
                    <a:pt x="9040" y="5943"/>
                    <a:pt x="9040" y="5943"/>
                  </a:cubicBezTo>
                  <a:close/>
                  <a:moveTo>
                    <a:pt x="9124" y="5915"/>
                  </a:moveTo>
                  <a:lnTo>
                    <a:pt x="9124" y="5999"/>
                  </a:lnTo>
                  <a:lnTo>
                    <a:pt x="9068" y="5999"/>
                  </a:lnTo>
                  <a:lnTo>
                    <a:pt x="9068" y="5999"/>
                  </a:lnTo>
                  <a:lnTo>
                    <a:pt x="9068" y="5999"/>
                  </a:lnTo>
                  <a:lnTo>
                    <a:pt x="9040" y="5943"/>
                  </a:lnTo>
                  <a:cubicBezTo>
                    <a:pt x="9040" y="5887"/>
                    <a:pt x="9068" y="5887"/>
                    <a:pt x="9124" y="5915"/>
                  </a:cubicBezTo>
                  <a:close/>
                  <a:moveTo>
                    <a:pt x="9152" y="5748"/>
                  </a:moveTo>
                  <a:cubicBezTo>
                    <a:pt x="9152" y="5776"/>
                    <a:pt x="9040" y="5776"/>
                    <a:pt x="9012" y="5776"/>
                  </a:cubicBezTo>
                  <a:cubicBezTo>
                    <a:pt x="8928" y="5748"/>
                    <a:pt x="9040" y="5664"/>
                    <a:pt x="9124" y="5720"/>
                  </a:cubicBezTo>
                  <a:cubicBezTo>
                    <a:pt x="9180" y="5720"/>
                    <a:pt x="9152" y="5720"/>
                    <a:pt x="9152" y="5748"/>
                  </a:cubicBezTo>
                  <a:close/>
                  <a:moveTo>
                    <a:pt x="9152" y="6864"/>
                  </a:moveTo>
                  <a:cubicBezTo>
                    <a:pt x="9152" y="6892"/>
                    <a:pt x="9012" y="6920"/>
                    <a:pt x="9012" y="6864"/>
                  </a:cubicBezTo>
                  <a:cubicBezTo>
                    <a:pt x="9012" y="6836"/>
                    <a:pt x="9040" y="6836"/>
                    <a:pt x="9068" y="6836"/>
                  </a:cubicBezTo>
                  <a:cubicBezTo>
                    <a:pt x="9152" y="6780"/>
                    <a:pt x="9152" y="6780"/>
                    <a:pt x="9152" y="6864"/>
                  </a:cubicBezTo>
                  <a:close/>
                  <a:moveTo>
                    <a:pt x="9124" y="5581"/>
                  </a:moveTo>
                  <a:cubicBezTo>
                    <a:pt x="9040" y="5608"/>
                    <a:pt x="9012" y="5608"/>
                    <a:pt x="8956" y="5525"/>
                  </a:cubicBezTo>
                  <a:cubicBezTo>
                    <a:pt x="8956" y="5497"/>
                    <a:pt x="9012" y="5497"/>
                    <a:pt x="9040" y="5497"/>
                  </a:cubicBezTo>
                  <a:cubicBezTo>
                    <a:pt x="9124" y="5469"/>
                    <a:pt x="9152" y="5497"/>
                    <a:pt x="9124" y="5581"/>
                  </a:cubicBezTo>
                  <a:close/>
                  <a:moveTo>
                    <a:pt x="9431" y="8984"/>
                  </a:moveTo>
                  <a:cubicBezTo>
                    <a:pt x="9347" y="8984"/>
                    <a:pt x="9403" y="9096"/>
                    <a:pt x="9431" y="9096"/>
                  </a:cubicBezTo>
                  <a:cubicBezTo>
                    <a:pt x="9459" y="9096"/>
                    <a:pt x="9486" y="9096"/>
                    <a:pt x="9486" y="9068"/>
                  </a:cubicBezTo>
                  <a:cubicBezTo>
                    <a:pt x="9486" y="8984"/>
                    <a:pt x="9486" y="8956"/>
                    <a:pt x="9431" y="8984"/>
                  </a:cubicBezTo>
                  <a:close/>
                  <a:moveTo>
                    <a:pt x="9152" y="6362"/>
                  </a:moveTo>
                  <a:cubicBezTo>
                    <a:pt x="9124" y="6417"/>
                    <a:pt x="9068" y="6445"/>
                    <a:pt x="9012" y="6362"/>
                  </a:cubicBezTo>
                  <a:cubicBezTo>
                    <a:pt x="9012" y="6334"/>
                    <a:pt x="9040" y="6306"/>
                    <a:pt x="9124" y="6306"/>
                  </a:cubicBezTo>
                  <a:cubicBezTo>
                    <a:pt x="9152" y="6334"/>
                    <a:pt x="9152" y="6334"/>
                    <a:pt x="9152" y="6362"/>
                  </a:cubicBezTo>
                  <a:close/>
                  <a:moveTo>
                    <a:pt x="9068" y="5302"/>
                  </a:moveTo>
                  <a:cubicBezTo>
                    <a:pt x="9068" y="5357"/>
                    <a:pt x="8956" y="5357"/>
                    <a:pt x="8956" y="5246"/>
                  </a:cubicBezTo>
                  <a:lnTo>
                    <a:pt x="9012" y="5246"/>
                  </a:lnTo>
                  <a:cubicBezTo>
                    <a:pt x="9040" y="5246"/>
                    <a:pt x="9068" y="5246"/>
                    <a:pt x="9068" y="5302"/>
                  </a:cubicBezTo>
                  <a:close/>
                  <a:moveTo>
                    <a:pt x="9682" y="9152"/>
                  </a:moveTo>
                  <a:cubicBezTo>
                    <a:pt x="9682" y="9235"/>
                    <a:pt x="9682" y="9235"/>
                    <a:pt x="9738" y="9207"/>
                  </a:cubicBezTo>
                  <a:cubicBezTo>
                    <a:pt x="9738" y="9152"/>
                    <a:pt x="9765" y="9152"/>
                    <a:pt x="9738" y="9124"/>
                  </a:cubicBezTo>
                  <a:cubicBezTo>
                    <a:pt x="9710" y="9124"/>
                    <a:pt x="9682" y="9124"/>
                    <a:pt x="9682" y="9152"/>
                  </a:cubicBezTo>
                  <a:close/>
                  <a:moveTo>
                    <a:pt x="4716" y="8426"/>
                  </a:moveTo>
                  <a:cubicBezTo>
                    <a:pt x="4744" y="8398"/>
                    <a:pt x="4967" y="8398"/>
                    <a:pt x="4967" y="8454"/>
                  </a:cubicBezTo>
                  <a:cubicBezTo>
                    <a:pt x="4967" y="8538"/>
                    <a:pt x="4716" y="8510"/>
                    <a:pt x="4716" y="8426"/>
                  </a:cubicBezTo>
                  <a:close/>
                  <a:moveTo>
                    <a:pt x="4883" y="8594"/>
                  </a:moveTo>
                  <a:cubicBezTo>
                    <a:pt x="4995" y="8594"/>
                    <a:pt x="5218" y="8594"/>
                    <a:pt x="5218" y="8677"/>
                  </a:cubicBezTo>
                  <a:cubicBezTo>
                    <a:pt x="5218" y="8705"/>
                    <a:pt x="5134" y="8705"/>
                    <a:pt x="5078" y="8705"/>
                  </a:cubicBezTo>
                  <a:cubicBezTo>
                    <a:pt x="4995" y="8705"/>
                    <a:pt x="4772" y="8705"/>
                    <a:pt x="4772" y="8649"/>
                  </a:cubicBezTo>
                  <a:cubicBezTo>
                    <a:pt x="4827" y="8594"/>
                    <a:pt x="4855" y="8594"/>
                    <a:pt x="4883" y="8594"/>
                  </a:cubicBezTo>
                  <a:close/>
                  <a:moveTo>
                    <a:pt x="5246" y="9375"/>
                  </a:moveTo>
                  <a:cubicBezTo>
                    <a:pt x="4660" y="9347"/>
                    <a:pt x="1535" y="9124"/>
                    <a:pt x="84" y="8873"/>
                  </a:cubicBezTo>
                  <a:cubicBezTo>
                    <a:pt x="112" y="8705"/>
                    <a:pt x="140" y="8594"/>
                    <a:pt x="196" y="8566"/>
                  </a:cubicBezTo>
                  <a:lnTo>
                    <a:pt x="196" y="8566"/>
                  </a:lnTo>
                  <a:cubicBezTo>
                    <a:pt x="363" y="8398"/>
                    <a:pt x="4381" y="5664"/>
                    <a:pt x="5246" y="5078"/>
                  </a:cubicBezTo>
                  <a:close/>
                  <a:moveTo>
                    <a:pt x="363" y="8705"/>
                  </a:moveTo>
                  <a:cubicBezTo>
                    <a:pt x="336" y="8705"/>
                    <a:pt x="336" y="8733"/>
                    <a:pt x="336" y="8733"/>
                  </a:cubicBezTo>
                  <a:cubicBezTo>
                    <a:pt x="336" y="8789"/>
                    <a:pt x="419" y="8789"/>
                    <a:pt x="475" y="8789"/>
                  </a:cubicBezTo>
                  <a:lnTo>
                    <a:pt x="810" y="8817"/>
                  </a:lnTo>
                  <a:cubicBezTo>
                    <a:pt x="894" y="8817"/>
                    <a:pt x="977" y="8845"/>
                    <a:pt x="977" y="8789"/>
                  </a:cubicBezTo>
                  <a:cubicBezTo>
                    <a:pt x="977" y="8733"/>
                    <a:pt x="782" y="8733"/>
                    <a:pt x="698" y="8705"/>
                  </a:cubicBezTo>
                  <a:cubicBezTo>
                    <a:pt x="559" y="8733"/>
                    <a:pt x="475" y="8705"/>
                    <a:pt x="363" y="8705"/>
                  </a:cubicBezTo>
                  <a:close/>
                  <a:moveTo>
                    <a:pt x="503" y="8538"/>
                  </a:moveTo>
                  <a:cubicBezTo>
                    <a:pt x="475" y="8538"/>
                    <a:pt x="475" y="8538"/>
                    <a:pt x="475" y="8566"/>
                  </a:cubicBezTo>
                  <a:cubicBezTo>
                    <a:pt x="475" y="8649"/>
                    <a:pt x="559" y="8649"/>
                    <a:pt x="642" y="8649"/>
                  </a:cubicBezTo>
                  <a:lnTo>
                    <a:pt x="754" y="8649"/>
                  </a:lnTo>
                  <a:cubicBezTo>
                    <a:pt x="782" y="8649"/>
                    <a:pt x="810" y="8649"/>
                    <a:pt x="810" y="8594"/>
                  </a:cubicBezTo>
                  <a:cubicBezTo>
                    <a:pt x="838" y="8538"/>
                    <a:pt x="559" y="8538"/>
                    <a:pt x="503" y="8538"/>
                  </a:cubicBezTo>
                  <a:close/>
                  <a:moveTo>
                    <a:pt x="1061" y="8566"/>
                  </a:moveTo>
                  <a:cubicBezTo>
                    <a:pt x="1033" y="8566"/>
                    <a:pt x="921" y="8538"/>
                    <a:pt x="921" y="8594"/>
                  </a:cubicBezTo>
                  <a:lnTo>
                    <a:pt x="921" y="8649"/>
                  </a:lnTo>
                  <a:cubicBezTo>
                    <a:pt x="977" y="8649"/>
                    <a:pt x="1117" y="8677"/>
                    <a:pt x="1061" y="8566"/>
                  </a:cubicBezTo>
                  <a:close/>
                  <a:moveTo>
                    <a:pt x="1117" y="8845"/>
                  </a:moveTo>
                  <a:cubicBezTo>
                    <a:pt x="1117" y="8873"/>
                    <a:pt x="1117" y="8873"/>
                    <a:pt x="1117" y="8845"/>
                  </a:cubicBezTo>
                  <a:cubicBezTo>
                    <a:pt x="1173" y="8928"/>
                    <a:pt x="1228" y="8928"/>
                    <a:pt x="1256" y="8873"/>
                  </a:cubicBezTo>
                  <a:cubicBezTo>
                    <a:pt x="1256" y="8845"/>
                    <a:pt x="1256" y="8817"/>
                    <a:pt x="1228" y="8817"/>
                  </a:cubicBezTo>
                  <a:cubicBezTo>
                    <a:pt x="1200" y="8817"/>
                    <a:pt x="1117" y="8817"/>
                    <a:pt x="1117" y="8845"/>
                  </a:cubicBezTo>
                  <a:close/>
                  <a:moveTo>
                    <a:pt x="4688" y="8677"/>
                  </a:moveTo>
                  <a:cubicBezTo>
                    <a:pt x="4744" y="8677"/>
                    <a:pt x="4744" y="8677"/>
                    <a:pt x="4744" y="8594"/>
                  </a:cubicBezTo>
                  <a:cubicBezTo>
                    <a:pt x="4744" y="8566"/>
                    <a:pt x="4716" y="8566"/>
                    <a:pt x="4688" y="8566"/>
                  </a:cubicBezTo>
                  <a:close/>
                  <a:moveTo>
                    <a:pt x="3683" y="9124"/>
                  </a:moveTo>
                  <a:cubicBezTo>
                    <a:pt x="3683" y="9096"/>
                    <a:pt x="3683" y="9096"/>
                    <a:pt x="3683" y="9124"/>
                  </a:cubicBezTo>
                  <a:cubicBezTo>
                    <a:pt x="3767" y="9068"/>
                    <a:pt x="3990" y="9124"/>
                    <a:pt x="4046" y="9124"/>
                  </a:cubicBezTo>
                  <a:lnTo>
                    <a:pt x="4130" y="9124"/>
                  </a:lnTo>
                  <a:lnTo>
                    <a:pt x="4186" y="9124"/>
                  </a:lnTo>
                  <a:cubicBezTo>
                    <a:pt x="4297" y="9124"/>
                    <a:pt x="4297" y="9124"/>
                    <a:pt x="4297" y="9207"/>
                  </a:cubicBezTo>
                  <a:cubicBezTo>
                    <a:pt x="4269" y="9207"/>
                    <a:pt x="4158" y="9235"/>
                    <a:pt x="4130" y="9235"/>
                  </a:cubicBezTo>
                  <a:lnTo>
                    <a:pt x="3935" y="9235"/>
                  </a:lnTo>
                  <a:cubicBezTo>
                    <a:pt x="3879" y="9235"/>
                    <a:pt x="3851" y="9207"/>
                    <a:pt x="3767" y="9207"/>
                  </a:cubicBezTo>
                  <a:cubicBezTo>
                    <a:pt x="3767" y="9152"/>
                    <a:pt x="3683" y="9124"/>
                    <a:pt x="3683" y="9124"/>
                  </a:cubicBezTo>
                  <a:close/>
                  <a:moveTo>
                    <a:pt x="4827" y="9096"/>
                  </a:moveTo>
                  <a:lnTo>
                    <a:pt x="4827" y="9012"/>
                  </a:lnTo>
                  <a:cubicBezTo>
                    <a:pt x="4883" y="8984"/>
                    <a:pt x="5106" y="9012"/>
                    <a:pt x="5106" y="9096"/>
                  </a:cubicBezTo>
                  <a:cubicBezTo>
                    <a:pt x="5106" y="9152"/>
                    <a:pt x="4883" y="9096"/>
                    <a:pt x="4827" y="9096"/>
                  </a:cubicBezTo>
                  <a:close/>
                  <a:moveTo>
                    <a:pt x="4688" y="9152"/>
                  </a:moveTo>
                  <a:lnTo>
                    <a:pt x="4911" y="9152"/>
                  </a:lnTo>
                  <a:cubicBezTo>
                    <a:pt x="4995" y="9152"/>
                    <a:pt x="5106" y="9152"/>
                    <a:pt x="5134" y="9207"/>
                  </a:cubicBezTo>
                  <a:cubicBezTo>
                    <a:pt x="5134" y="9235"/>
                    <a:pt x="5106" y="9235"/>
                    <a:pt x="5023" y="9235"/>
                  </a:cubicBezTo>
                  <a:lnTo>
                    <a:pt x="4827" y="9235"/>
                  </a:lnTo>
                  <a:cubicBezTo>
                    <a:pt x="4520" y="9263"/>
                    <a:pt x="4465" y="9124"/>
                    <a:pt x="4688" y="9152"/>
                  </a:cubicBezTo>
                  <a:close/>
                  <a:moveTo>
                    <a:pt x="949" y="8287"/>
                  </a:moveTo>
                  <a:cubicBezTo>
                    <a:pt x="921" y="8287"/>
                    <a:pt x="782" y="8259"/>
                    <a:pt x="754" y="8315"/>
                  </a:cubicBezTo>
                  <a:cubicBezTo>
                    <a:pt x="698" y="8398"/>
                    <a:pt x="838" y="8398"/>
                    <a:pt x="894" y="8398"/>
                  </a:cubicBezTo>
                  <a:cubicBezTo>
                    <a:pt x="977" y="8398"/>
                    <a:pt x="977" y="8426"/>
                    <a:pt x="1089" y="8398"/>
                  </a:cubicBezTo>
                  <a:cubicBezTo>
                    <a:pt x="1117" y="8315"/>
                    <a:pt x="1117" y="8315"/>
                    <a:pt x="949" y="8287"/>
                  </a:cubicBezTo>
                  <a:close/>
                  <a:moveTo>
                    <a:pt x="4799" y="8287"/>
                  </a:moveTo>
                  <a:cubicBezTo>
                    <a:pt x="4799" y="8370"/>
                    <a:pt x="5078" y="8315"/>
                    <a:pt x="5106" y="8315"/>
                  </a:cubicBezTo>
                  <a:cubicBezTo>
                    <a:pt x="5162" y="8315"/>
                    <a:pt x="5162" y="8287"/>
                    <a:pt x="5134" y="8259"/>
                  </a:cubicBezTo>
                  <a:cubicBezTo>
                    <a:pt x="5023" y="8231"/>
                    <a:pt x="4939" y="8231"/>
                    <a:pt x="4799" y="8231"/>
                  </a:cubicBezTo>
                  <a:close/>
                  <a:moveTo>
                    <a:pt x="4855" y="8119"/>
                  </a:moveTo>
                  <a:cubicBezTo>
                    <a:pt x="4883" y="8119"/>
                    <a:pt x="5106" y="8147"/>
                    <a:pt x="5106" y="8091"/>
                  </a:cubicBezTo>
                  <a:cubicBezTo>
                    <a:pt x="5106" y="8008"/>
                    <a:pt x="4772" y="8008"/>
                    <a:pt x="4772" y="8091"/>
                  </a:cubicBezTo>
                  <a:cubicBezTo>
                    <a:pt x="4799" y="8119"/>
                    <a:pt x="4827" y="8119"/>
                    <a:pt x="4855" y="8119"/>
                  </a:cubicBezTo>
                  <a:close/>
                  <a:moveTo>
                    <a:pt x="4799" y="8873"/>
                  </a:moveTo>
                  <a:cubicBezTo>
                    <a:pt x="4883" y="8928"/>
                    <a:pt x="4827" y="8928"/>
                    <a:pt x="4967" y="8928"/>
                  </a:cubicBezTo>
                  <a:lnTo>
                    <a:pt x="5078" y="8928"/>
                  </a:lnTo>
                  <a:cubicBezTo>
                    <a:pt x="5106" y="8873"/>
                    <a:pt x="5106" y="8928"/>
                    <a:pt x="5106" y="8873"/>
                  </a:cubicBezTo>
                  <a:cubicBezTo>
                    <a:pt x="5106" y="8817"/>
                    <a:pt x="4799" y="8817"/>
                    <a:pt x="4799" y="8845"/>
                  </a:cubicBezTo>
                  <a:close/>
                  <a:moveTo>
                    <a:pt x="5078" y="7617"/>
                  </a:moveTo>
                  <a:cubicBezTo>
                    <a:pt x="5106" y="7617"/>
                    <a:pt x="5218" y="7617"/>
                    <a:pt x="5218" y="7589"/>
                  </a:cubicBezTo>
                  <a:cubicBezTo>
                    <a:pt x="5218" y="7533"/>
                    <a:pt x="4911" y="7533"/>
                    <a:pt x="4911" y="7589"/>
                  </a:cubicBezTo>
                  <a:cubicBezTo>
                    <a:pt x="4911" y="7673"/>
                    <a:pt x="5023" y="7617"/>
                    <a:pt x="5078" y="7617"/>
                  </a:cubicBezTo>
                  <a:close/>
                  <a:moveTo>
                    <a:pt x="5106" y="7115"/>
                  </a:moveTo>
                  <a:cubicBezTo>
                    <a:pt x="5218" y="7115"/>
                    <a:pt x="5218" y="7003"/>
                    <a:pt x="5106" y="7003"/>
                  </a:cubicBezTo>
                  <a:cubicBezTo>
                    <a:pt x="5023" y="7003"/>
                    <a:pt x="4883" y="7003"/>
                    <a:pt x="4883" y="7031"/>
                  </a:cubicBezTo>
                  <a:cubicBezTo>
                    <a:pt x="4883" y="7143"/>
                    <a:pt x="4995" y="7115"/>
                    <a:pt x="5106" y="7115"/>
                  </a:cubicBezTo>
                  <a:close/>
                  <a:moveTo>
                    <a:pt x="3293" y="9096"/>
                  </a:moveTo>
                  <a:cubicBezTo>
                    <a:pt x="3293" y="9012"/>
                    <a:pt x="3349" y="9012"/>
                    <a:pt x="3432" y="9040"/>
                  </a:cubicBezTo>
                  <a:cubicBezTo>
                    <a:pt x="3544" y="9096"/>
                    <a:pt x="3488" y="9096"/>
                    <a:pt x="3488" y="9124"/>
                  </a:cubicBezTo>
                  <a:cubicBezTo>
                    <a:pt x="3488" y="9152"/>
                    <a:pt x="3293" y="9124"/>
                    <a:pt x="3293" y="9096"/>
                  </a:cubicBezTo>
                  <a:close/>
                  <a:moveTo>
                    <a:pt x="5162" y="7394"/>
                  </a:moveTo>
                  <a:lnTo>
                    <a:pt x="5162" y="7310"/>
                  </a:lnTo>
                  <a:cubicBezTo>
                    <a:pt x="5134" y="7310"/>
                    <a:pt x="4967" y="7282"/>
                    <a:pt x="4967" y="7338"/>
                  </a:cubicBezTo>
                  <a:cubicBezTo>
                    <a:pt x="4967" y="7422"/>
                    <a:pt x="5106" y="7422"/>
                    <a:pt x="5162" y="7394"/>
                  </a:cubicBezTo>
                  <a:close/>
                  <a:moveTo>
                    <a:pt x="5078" y="7896"/>
                  </a:moveTo>
                  <a:cubicBezTo>
                    <a:pt x="5106" y="7812"/>
                    <a:pt x="5078" y="7840"/>
                    <a:pt x="4911" y="7840"/>
                  </a:cubicBezTo>
                  <a:cubicBezTo>
                    <a:pt x="4883" y="7840"/>
                    <a:pt x="4883" y="7868"/>
                    <a:pt x="4855" y="7896"/>
                  </a:cubicBezTo>
                  <a:cubicBezTo>
                    <a:pt x="4911" y="7952"/>
                    <a:pt x="4995" y="7952"/>
                    <a:pt x="5078" y="7896"/>
                  </a:cubicBezTo>
                  <a:close/>
                  <a:moveTo>
                    <a:pt x="4911" y="6836"/>
                  </a:moveTo>
                  <a:cubicBezTo>
                    <a:pt x="4911" y="6752"/>
                    <a:pt x="4883" y="6752"/>
                    <a:pt x="4827" y="6752"/>
                  </a:cubicBezTo>
                  <a:lnTo>
                    <a:pt x="4772" y="6780"/>
                  </a:lnTo>
                  <a:cubicBezTo>
                    <a:pt x="4827" y="6892"/>
                    <a:pt x="4911" y="6892"/>
                    <a:pt x="4911" y="6836"/>
                  </a:cubicBezTo>
                  <a:close/>
                  <a:moveTo>
                    <a:pt x="5106" y="6641"/>
                  </a:moveTo>
                  <a:cubicBezTo>
                    <a:pt x="5134" y="6641"/>
                    <a:pt x="5162" y="6585"/>
                    <a:pt x="5078" y="6557"/>
                  </a:cubicBezTo>
                  <a:cubicBezTo>
                    <a:pt x="5023" y="6557"/>
                    <a:pt x="4967" y="6557"/>
                    <a:pt x="4967" y="6585"/>
                  </a:cubicBezTo>
                  <a:cubicBezTo>
                    <a:pt x="4967" y="6641"/>
                    <a:pt x="5023" y="6641"/>
                    <a:pt x="5106" y="6641"/>
                  </a:cubicBezTo>
                  <a:close/>
                  <a:moveTo>
                    <a:pt x="1173" y="8119"/>
                  </a:moveTo>
                  <a:cubicBezTo>
                    <a:pt x="1117" y="8119"/>
                    <a:pt x="1061" y="8119"/>
                    <a:pt x="1061" y="8147"/>
                  </a:cubicBezTo>
                  <a:cubicBezTo>
                    <a:pt x="1061" y="8231"/>
                    <a:pt x="1089" y="8231"/>
                    <a:pt x="1173" y="8231"/>
                  </a:cubicBezTo>
                  <a:cubicBezTo>
                    <a:pt x="1228" y="8175"/>
                    <a:pt x="1228" y="8119"/>
                    <a:pt x="1173" y="8119"/>
                  </a:cubicBezTo>
                  <a:close/>
                  <a:moveTo>
                    <a:pt x="5134" y="5748"/>
                  </a:moveTo>
                  <a:cubicBezTo>
                    <a:pt x="5134" y="5720"/>
                    <a:pt x="5134" y="5664"/>
                    <a:pt x="5078" y="5664"/>
                  </a:cubicBezTo>
                  <a:cubicBezTo>
                    <a:pt x="5023" y="5664"/>
                    <a:pt x="4967" y="5664"/>
                    <a:pt x="4967" y="5720"/>
                  </a:cubicBezTo>
                  <a:cubicBezTo>
                    <a:pt x="4967" y="5804"/>
                    <a:pt x="5134" y="5804"/>
                    <a:pt x="5134" y="5748"/>
                  </a:cubicBezTo>
                  <a:close/>
                  <a:moveTo>
                    <a:pt x="5078" y="6892"/>
                  </a:moveTo>
                  <a:cubicBezTo>
                    <a:pt x="5162" y="6920"/>
                    <a:pt x="5162" y="6780"/>
                    <a:pt x="5023" y="6780"/>
                  </a:cubicBezTo>
                  <a:lnTo>
                    <a:pt x="4995" y="6780"/>
                  </a:lnTo>
                  <a:cubicBezTo>
                    <a:pt x="4995" y="6864"/>
                    <a:pt x="4967" y="6864"/>
                    <a:pt x="5078" y="6892"/>
                  </a:cubicBezTo>
                  <a:close/>
                  <a:moveTo>
                    <a:pt x="5078" y="6194"/>
                  </a:moveTo>
                  <a:moveTo>
                    <a:pt x="5078" y="6194"/>
                  </a:moveTo>
                  <a:lnTo>
                    <a:pt x="5078" y="6194"/>
                  </a:lnTo>
                  <a:lnTo>
                    <a:pt x="5078" y="6194"/>
                  </a:lnTo>
                  <a:cubicBezTo>
                    <a:pt x="5106" y="6194"/>
                    <a:pt x="5162" y="6166"/>
                    <a:pt x="5106" y="6138"/>
                  </a:cubicBezTo>
                  <a:cubicBezTo>
                    <a:pt x="5106" y="6138"/>
                    <a:pt x="5078" y="6138"/>
                    <a:pt x="5078" y="6083"/>
                  </a:cubicBezTo>
                  <a:cubicBezTo>
                    <a:pt x="5023" y="6083"/>
                    <a:pt x="4995" y="6083"/>
                    <a:pt x="4995" y="6138"/>
                  </a:cubicBezTo>
                  <a:cubicBezTo>
                    <a:pt x="4995" y="6166"/>
                    <a:pt x="5023" y="6194"/>
                    <a:pt x="5078" y="6194"/>
                  </a:cubicBezTo>
                  <a:close/>
                  <a:moveTo>
                    <a:pt x="5106" y="5581"/>
                  </a:moveTo>
                  <a:cubicBezTo>
                    <a:pt x="5162" y="5581"/>
                    <a:pt x="5218" y="5469"/>
                    <a:pt x="5078" y="5469"/>
                  </a:cubicBezTo>
                  <a:lnTo>
                    <a:pt x="5023" y="5469"/>
                  </a:lnTo>
                  <a:cubicBezTo>
                    <a:pt x="4995" y="5525"/>
                    <a:pt x="4995" y="5581"/>
                    <a:pt x="5106" y="5581"/>
                  </a:cubicBezTo>
                  <a:close/>
                  <a:moveTo>
                    <a:pt x="5106" y="8538"/>
                  </a:moveTo>
                  <a:cubicBezTo>
                    <a:pt x="5218" y="8566"/>
                    <a:pt x="5218" y="8426"/>
                    <a:pt x="5134" y="8426"/>
                  </a:cubicBezTo>
                  <a:lnTo>
                    <a:pt x="5078" y="8426"/>
                  </a:lnTo>
                  <a:cubicBezTo>
                    <a:pt x="5078" y="8510"/>
                    <a:pt x="5023" y="8510"/>
                    <a:pt x="5106" y="8538"/>
                  </a:cubicBezTo>
                  <a:close/>
                  <a:moveTo>
                    <a:pt x="5106" y="6362"/>
                  </a:moveTo>
                  <a:cubicBezTo>
                    <a:pt x="5106" y="6334"/>
                    <a:pt x="4995" y="6278"/>
                    <a:pt x="4995" y="6362"/>
                  </a:cubicBezTo>
                  <a:cubicBezTo>
                    <a:pt x="4995" y="6445"/>
                    <a:pt x="5106" y="6445"/>
                    <a:pt x="5106" y="6362"/>
                  </a:cubicBezTo>
                  <a:close/>
                  <a:moveTo>
                    <a:pt x="4604" y="9068"/>
                  </a:moveTo>
                  <a:cubicBezTo>
                    <a:pt x="4604" y="8956"/>
                    <a:pt x="4716" y="8984"/>
                    <a:pt x="4716" y="9012"/>
                  </a:cubicBezTo>
                  <a:cubicBezTo>
                    <a:pt x="4744" y="9124"/>
                    <a:pt x="4688" y="9068"/>
                    <a:pt x="4604" y="9068"/>
                  </a:cubicBezTo>
                  <a:close/>
                  <a:moveTo>
                    <a:pt x="4744" y="7617"/>
                  </a:moveTo>
                  <a:cubicBezTo>
                    <a:pt x="4744" y="7673"/>
                    <a:pt x="4855" y="7701"/>
                    <a:pt x="4855" y="7589"/>
                  </a:cubicBezTo>
                  <a:cubicBezTo>
                    <a:pt x="4855" y="7561"/>
                    <a:pt x="4744" y="7533"/>
                    <a:pt x="4744" y="7589"/>
                  </a:cubicBezTo>
                  <a:close/>
                  <a:moveTo>
                    <a:pt x="5162" y="5246"/>
                  </a:moveTo>
                  <a:cubicBezTo>
                    <a:pt x="5106" y="5218"/>
                    <a:pt x="5078" y="5246"/>
                    <a:pt x="5078" y="5246"/>
                  </a:cubicBezTo>
                  <a:cubicBezTo>
                    <a:pt x="5078" y="5357"/>
                    <a:pt x="5162" y="5357"/>
                    <a:pt x="5162" y="5246"/>
                  </a:cubicBezTo>
                  <a:close/>
                  <a:moveTo>
                    <a:pt x="4883" y="7338"/>
                  </a:moveTo>
                  <a:cubicBezTo>
                    <a:pt x="4883" y="7310"/>
                    <a:pt x="4883" y="7282"/>
                    <a:pt x="4855" y="7282"/>
                  </a:cubicBezTo>
                  <a:cubicBezTo>
                    <a:pt x="4827" y="7282"/>
                    <a:pt x="4799" y="7310"/>
                    <a:pt x="4799" y="7310"/>
                  </a:cubicBezTo>
                  <a:cubicBezTo>
                    <a:pt x="4799" y="7394"/>
                    <a:pt x="4883" y="7394"/>
                    <a:pt x="4883" y="7338"/>
                  </a:cubicBezTo>
                  <a:close/>
                  <a:moveTo>
                    <a:pt x="4520" y="9207"/>
                  </a:moveTo>
                  <a:cubicBezTo>
                    <a:pt x="4520" y="9235"/>
                    <a:pt x="4409" y="9263"/>
                    <a:pt x="4437" y="9152"/>
                  </a:cubicBezTo>
                  <a:cubicBezTo>
                    <a:pt x="4465" y="9096"/>
                    <a:pt x="4520" y="9152"/>
                    <a:pt x="4520" y="9207"/>
                  </a:cubicBezTo>
                  <a:close/>
                  <a:moveTo>
                    <a:pt x="5134" y="5943"/>
                  </a:moveTo>
                  <a:cubicBezTo>
                    <a:pt x="5134" y="5887"/>
                    <a:pt x="5078" y="5887"/>
                    <a:pt x="5078" y="5943"/>
                  </a:cubicBezTo>
                  <a:cubicBezTo>
                    <a:pt x="5023" y="6027"/>
                    <a:pt x="5078" y="5943"/>
                    <a:pt x="5134" y="5943"/>
                  </a:cubicBezTo>
                  <a:close/>
                  <a:moveTo>
                    <a:pt x="8175" y="10881"/>
                  </a:moveTo>
                  <a:lnTo>
                    <a:pt x="8175" y="10379"/>
                  </a:lnTo>
                  <a:cubicBezTo>
                    <a:pt x="8175" y="10240"/>
                    <a:pt x="8175" y="10100"/>
                    <a:pt x="8203" y="9989"/>
                  </a:cubicBezTo>
                  <a:cubicBezTo>
                    <a:pt x="8203" y="9905"/>
                    <a:pt x="8231" y="9710"/>
                    <a:pt x="8259" y="9654"/>
                  </a:cubicBezTo>
                  <a:cubicBezTo>
                    <a:pt x="8315" y="9682"/>
                    <a:pt x="8315" y="9682"/>
                    <a:pt x="8315" y="9710"/>
                  </a:cubicBezTo>
                  <a:cubicBezTo>
                    <a:pt x="8343" y="9821"/>
                    <a:pt x="8315" y="9961"/>
                    <a:pt x="8315" y="10044"/>
                  </a:cubicBezTo>
                  <a:lnTo>
                    <a:pt x="8315" y="10323"/>
                  </a:lnTo>
                  <a:lnTo>
                    <a:pt x="8315" y="10435"/>
                  </a:lnTo>
                  <a:lnTo>
                    <a:pt x="8315" y="10742"/>
                  </a:lnTo>
                  <a:cubicBezTo>
                    <a:pt x="8315" y="10798"/>
                    <a:pt x="8315" y="10937"/>
                    <a:pt x="8259" y="10965"/>
                  </a:cubicBezTo>
                  <a:cubicBezTo>
                    <a:pt x="8175" y="10937"/>
                    <a:pt x="8203" y="10937"/>
                    <a:pt x="8175" y="10881"/>
                  </a:cubicBezTo>
                  <a:close/>
                  <a:moveTo>
                    <a:pt x="8454" y="10770"/>
                  </a:moveTo>
                  <a:lnTo>
                    <a:pt x="8426" y="10212"/>
                  </a:lnTo>
                  <a:lnTo>
                    <a:pt x="8426" y="10072"/>
                  </a:lnTo>
                  <a:cubicBezTo>
                    <a:pt x="8426" y="10044"/>
                    <a:pt x="8454" y="9961"/>
                    <a:pt x="8482" y="9961"/>
                  </a:cubicBezTo>
                  <a:cubicBezTo>
                    <a:pt x="8510" y="9961"/>
                    <a:pt x="8510" y="10100"/>
                    <a:pt x="8482" y="10100"/>
                  </a:cubicBezTo>
                  <a:lnTo>
                    <a:pt x="8482" y="10268"/>
                  </a:lnTo>
                  <a:cubicBezTo>
                    <a:pt x="8482" y="10351"/>
                    <a:pt x="8510" y="10658"/>
                    <a:pt x="8482" y="10770"/>
                  </a:cubicBezTo>
                  <a:cubicBezTo>
                    <a:pt x="8482" y="10798"/>
                    <a:pt x="8454" y="10826"/>
                    <a:pt x="8426" y="10826"/>
                  </a:cubicBezTo>
                  <a:cubicBezTo>
                    <a:pt x="8398" y="10881"/>
                    <a:pt x="8454" y="10770"/>
                    <a:pt x="8454" y="10770"/>
                  </a:cubicBezTo>
                  <a:close/>
                  <a:moveTo>
                    <a:pt x="8649" y="11802"/>
                  </a:moveTo>
                  <a:lnTo>
                    <a:pt x="8649" y="2037"/>
                  </a:lnTo>
                  <a:cubicBezTo>
                    <a:pt x="8649" y="1145"/>
                    <a:pt x="8231" y="587"/>
                    <a:pt x="7729" y="308"/>
                  </a:cubicBezTo>
                  <a:cubicBezTo>
                    <a:pt x="7506" y="196"/>
                    <a:pt x="7310" y="168"/>
                    <a:pt x="7059" y="168"/>
                  </a:cubicBezTo>
                  <a:cubicBezTo>
                    <a:pt x="6836" y="168"/>
                    <a:pt x="6613" y="196"/>
                    <a:pt x="6390" y="308"/>
                  </a:cubicBezTo>
                  <a:cubicBezTo>
                    <a:pt x="5860" y="559"/>
                    <a:pt x="5413" y="1145"/>
                    <a:pt x="5413" y="2037"/>
                  </a:cubicBezTo>
                  <a:lnTo>
                    <a:pt x="5413" y="11774"/>
                  </a:lnTo>
                  <a:cubicBezTo>
                    <a:pt x="5525" y="11746"/>
                    <a:pt x="5608" y="11718"/>
                    <a:pt x="5804" y="11663"/>
                  </a:cubicBezTo>
                  <a:cubicBezTo>
                    <a:pt x="6111" y="11607"/>
                    <a:pt x="6529" y="11551"/>
                    <a:pt x="7003" y="11551"/>
                  </a:cubicBezTo>
                  <a:cubicBezTo>
                    <a:pt x="7506" y="11551"/>
                    <a:pt x="7924" y="11607"/>
                    <a:pt x="8231" y="11663"/>
                  </a:cubicBezTo>
                  <a:cubicBezTo>
                    <a:pt x="8398" y="11746"/>
                    <a:pt x="8566" y="11774"/>
                    <a:pt x="8649" y="11802"/>
                  </a:cubicBezTo>
                  <a:close/>
                  <a:moveTo>
                    <a:pt x="8231" y="7952"/>
                  </a:moveTo>
                  <a:lnTo>
                    <a:pt x="8231" y="7701"/>
                  </a:lnTo>
                  <a:cubicBezTo>
                    <a:pt x="8231" y="7561"/>
                    <a:pt x="8259" y="6864"/>
                    <a:pt x="8259" y="6780"/>
                  </a:cubicBezTo>
                  <a:lnTo>
                    <a:pt x="8259" y="6641"/>
                  </a:lnTo>
                  <a:lnTo>
                    <a:pt x="8259" y="6501"/>
                  </a:lnTo>
                  <a:lnTo>
                    <a:pt x="8231" y="6222"/>
                  </a:lnTo>
                  <a:lnTo>
                    <a:pt x="8231" y="5915"/>
                  </a:lnTo>
                  <a:cubicBezTo>
                    <a:pt x="8231" y="5804"/>
                    <a:pt x="8231" y="5748"/>
                    <a:pt x="8259" y="5636"/>
                  </a:cubicBezTo>
                  <a:cubicBezTo>
                    <a:pt x="8315" y="5581"/>
                    <a:pt x="8259" y="5469"/>
                    <a:pt x="8315" y="5357"/>
                  </a:cubicBezTo>
                  <a:cubicBezTo>
                    <a:pt x="8343" y="5357"/>
                    <a:pt x="8343" y="5385"/>
                    <a:pt x="8343" y="5441"/>
                  </a:cubicBezTo>
                  <a:lnTo>
                    <a:pt x="8343" y="5608"/>
                  </a:lnTo>
                  <a:cubicBezTo>
                    <a:pt x="8343" y="5636"/>
                    <a:pt x="8343" y="5664"/>
                    <a:pt x="8315" y="5664"/>
                  </a:cubicBezTo>
                  <a:lnTo>
                    <a:pt x="8315" y="6055"/>
                  </a:lnTo>
                  <a:cubicBezTo>
                    <a:pt x="8315" y="6194"/>
                    <a:pt x="8343" y="6306"/>
                    <a:pt x="8343" y="6445"/>
                  </a:cubicBezTo>
                  <a:cubicBezTo>
                    <a:pt x="8398" y="6864"/>
                    <a:pt x="8370" y="7031"/>
                    <a:pt x="8343" y="7450"/>
                  </a:cubicBezTo>
                  <a:lnTo>
                    <a:pt x="8343" y="7533"/>
                  </a:lnTo>
                  <a:lnTo>
                    <a:pt x="8315" y="7896"/>
                  </a:lnTo>
                  <a:cubicBezTo>
                    <a:pt x="8315" y="7980"/>
                    <a:pt x="8259" y="8008"/>
                    <a:pt x="8259" y="8036"/>
                  </a:cubicBezTo>
                  <a:lnTo>
                    <a:pt x="8231" y="8036"/>
                  </a:lnTo>
                  <a:close/>
                  <a:moveTo>
                    <a:pt x="8343" y="8426"/>
                  </a:moveTo>
                  <a:cubicBezTo>
                    <a:pt x="8343" y="8454"/>
                    <a:pt x="8287" y="8510"/>
                    <a:pt x="8231" y="8426"/>
                  </a:cubicBezTo>
                  <a:cubicBezTo>
                    <a:pt x="8175" y="8259"/>
                    <a:pt x="8343" y="8231"/>
                    <a:pt x="8343" y="8426"/>
                  </a:cubicBezTo>
                  <a:close/>
                  <a:moveTo>
                    <a:pt x="8398" y="8315"/>
                  </a:moveTo>
                  <a:cubicBezTo>
                    <a:pt x="8370" y="8147"/>
                    <a:pt x="8370" y="8259"/>
                    <a:pt x="8370" y="8036"/>
                  </a:cubicBezTo>
                  <a:cubicBezTo>
                    <a:pt x="8370" y="7729"/>
                    <a:pt x="8454" y="7757"/>
                    <a:pt x="8454" y="7896"/>
                  </a:cubicBezTo>
                  <a:lnTo>
                    <a:pt x="8454" y="8008"/>
                  </a:lnTo>
                  <a:lnTo>
                    <a:pt x="8454" y="8259"/>
                  </a:lnTo>
                  <a:cubicBezTo>
                    <a:pt x="8482" y="8510"/>
                    <a:pt x="8482" y="8677"/>
                    <a:pt x="8482" y="8928"/>
                  </a:cubicBezTo>
                  <a:lnTo>
                    <a:pt x="8454" y="9403"/>
                  </a:lnTo>
                  <a:cubicBezTo>
                    <a:pt x="8454" y="9514"/>
                    <a:pt x="8454" y="9514"/>
                    <a:pt x="8398" y="9570"/>
                  </a:cubicBezTo>
                  <a:lnTo>
                    <a:pt x="8370" y="9570"/>
                  </a:lnTo>
                  <a:lnTo>
                    <a:pt x="8343" y="9403"/>
                  </a:lnTo>
                  <a:lnTo>
                    <a:pt x="8343" y="9040"/>
                  </a:lnTo>
                  <a:lnTo>
                    <a:pt x="8343" y="8873"/>
                  </a:lnTo>
                  <a:lnTo>
                    <a:pt x="8343" y="8538"/>
                  </a:lnTo>
                  <a:close/>
                  <a:moveTo>
                    <a:pt x="8231" y="9486"/>
                  </a:moveTo>
                  <a:cubicBezTo>
                    <a:pt x="8203" y="9486"/>
                    <a:pt x="8203" y="9152"/>
                    <a:pt x="8203" y="9124"/>
                  </a:cubicBezTo>
                  <a:cubicBezTo>
                    <a:pt x="8203" y="9012"/>
                    <a:pt x="8203" y="8928"/>
                    <a:pt x="8231" y="8845"/>
                  </a:cubicBezTo>
                  <a:cubicBezTo>
                    <a:pt x="8259" y="8733"/>
                    <a:pt x="8231" y="8705"/>
                    <a:pt x="8259" y="8677"/>
                  </a:cubicBezTo>
                  <a:lnTo>
                    <a:pt x="8259" y="8677"/>
                  </a:lnTo>
                  <a:cubicBezTo>
                    <a:pt x="8259" y="8649"/>
                    <a:pt x="8259" y="8649"/>
                    <a:pt x="8315" y="8649"/>
                  </a:cubicBezTo>
                  <a:cubicBezTo>
                    <a:pt x="8315" y="8677"/>
                    <a:pt x="8315" y="8677"/>
                    <a:pt x="8343" y="8677"/>
                  </a:cubicBezTo>
                  <a:cubicBezTo>
                    <a:pt x="8370" y="8789"/>
                    <a:pt x="8315" y="8928"/>
                    <a:pt x="8315" y="9068"/>
                  </a:cubicBezTo>
                  <a:lnTo>
                    <a:pt x="8315" y="9152"/>
                  </a:lnTo>
                  <a:lnTo>
                    <a:pt x="8315" y="9263"/>
                  </a:lnTo>
                  <a:cubicBezTo>
                    <a:pt x="8287" y="9347"/>
                    <a:pt x="8287" y="9486"/>
                    <a:pt x="8231" y="9486"/>
                  </a:cubicBezTo>
                  <a:close/>
                  <a:moveTo>
                    <a:pt x="8315" y="5218"/>
                  </a:moveTo>
                  <a:cubicBezTo>
                    <a:pt x="8315" y="5302"/>
                    <a:pt x="8203" y="5302"/>
                    <a:pt x="8203" y="5190"/>
                  </a:cubicBezTo>
                  <a:lnTo>
                    <a:pt x="8203" y="5162"/>
                  </a:lnTo>
                  <a:lnTo>
                    <a:pt x="8203" y="5162"/>
                  </a:lnTo>
                  <a:cubicBezTo>
                    <a:pt x="8287" y="5106"/>
                    <a:pt x="8315" y="5078"/>
                    <a:pt x="8315" y="5218"/>
                  </a:cubicBezTo>
                  <a:close/>
                  <a:moveTo>
                    <a:pt x="8454" y="4381"/>
                  </a:moveTo>
                  <a:cubicBezTo>
                    <a:pt x="8426" y="4325"/>
                    <a:pt x="8426" y="4102"/>
                    <a:pt x="8426" y="4046"/>
                  </a:cubicBezTo>
                  <a:lnTo>
                    <a:pt x="8426" y="3767"/>
                  </a:lnTo>
                  <a:lnTo>
                    <a:pt x="8426" y="3628"/>
                  </a:lnTo>
                  <a:cubicBezTo>
                    <a:pt x="8426" y="3516"/>
                    <a:pt x="8454" y="3544"/>
                    <a:pt x="8454" y="3516"/>
                  </a:cubicBezTo>
                  <a:lnTo>
                    <a:pt x="8454" y="3516"/>
                  </a:lnTo>
                  <a:cubicBezTo>
                    <a:pt x="8482" y="3544"/>
                    <a:pt x="8482" y="3572"/>
                    <a:pt x="8482" y="3628"/>
                  </a:cubicBezTo>
                  <a:lnTo>
                    <a:pt x="8482" y="3683"/>
                  </a:lnTo>
                  <a:lnTo>
                    <a:pt x="8482" y="4241"/>
                  </a:lnTo>
                  <a:cubicBezTo>
                    <a:pt x="8482" y="4353"/>
                    <a:pt x="8510" y="4381"/>
                    <a:pt x="8454" y="4381"/>
                  </a:cubicBezTo>
                  <a:cubicBezTo>
                    <a:pt x="8454" y="4409"/>
                    <a:pt x="8454" y="4409"/>
                    <a:pt x="8454" y="4381"/>
                  </a:cubicBezTo>
                  <a:close/>
                  <a:moveTo>
                    <a:pt x="8370" y="6557"/>
                  </a:moveTo>
                  <a:cubicBezTo>
                    <a:pt x="8370" y="6501"/>
                    <a:pt x="8343" y="6334"/>
                    <a:pt x="8398" y="6334"/>
                  </a:cubicBezTo>
                  <a:cubicBezTo>
                    <a:pt x="8482" y="6334"/>
                    <a:pt x="8482" y="6585"/>
                    <a:pt x="8398" y="6585"/>
                  </a:cubicBezTo>
                  <a:cubicBezTo>
                    <a:pt x="8398" y="6613"/>
                    <a:pt x="8398" y="6585"/>
                    <a:pt x="8370" y="6557"/>
                  </a:cubicBezTo>
                  <a:close/>
                  <a:moveTo>
                    <a:pt x="8482" y="5943"/>
                  </a:moveTo>
                  <a:cubicBezTo>
                    <a:pt x="8482" y="5999"/>
                    <a:pt x="8482" y="6222"/>
                    <a:pt x="8426" y="6222"/>
                  </a:cubicBezTo>
                  <a:cubicBezTo>
                    <a:pt x="8370" y="6222"/>
                    <a:pt x="8370" y="6055"/>
                    <a:pt x="8370" y="6027"/>
                  </a:cubicBezTo>
                  <a:lnTo>
                    <a:pt x="8370" y="5943"/>
                  </a:lnTo>
                  <a:lnTo>
                    <a:pt x="8370" y="5887"/>
                  </a:lnTo>
                  <a:cubicBezTo>
                    <a:pt x="8370" y="5804"/>
                    <a:pt x="8370" y="5748"/>
                    <a:pt x="8426" y="5664"/>
                  </a:cubicBezTo>
                  <a:lnTo>
                    <a:pt x="8454" y="5664"/>
                  </a:lnTo>
                  <a:cubicBezTo>
                    <a:pt x="8482" y="5720"/>
                    <a:pt x="8482" y="5748"/>
                    <a:pt x="8482" y="5804"/>
                  </a:cubicBezTo>
                  <a:close/>
                  <a:moveTo>
                    <a:pt x="8454" y="7282"/>
                  </a:moveTo>
                  <a:lnTo>
                    <a:pt x="8426" y="7282"/>
                  </a:lnTo>
                  <a:cubicBezTo>
                    <a:pt x="8370" y="7254"/>
                    <a:pt x="8370" y="7199"/>
                    <a:pt x="8370" y="7143"/>
                  </a:cubicBezTo>
                  <a:lnTo>
                    <a:pt x="8370" y="7003"/>
                  </a:lnTo>
                  <a:lnTo>
                    <a:pt x="8370" y="6920"/>
                  </a:lnTo>
                  <a:cubicBezTo>
                    <a:pt x="8370" y="6864"/>
                    <a:pt x="8370" y="6780"/>
                    <a:pt x="8426" y="6752"/>
                  </a:cubicBezTo>
                  <a:cubicBezTo>
                    <a:pt x="8454" y="6780"/>
                    <a:pt x="8454" y="6864"/>
                    <a:pt x="8454" y="6920"/>
                  </a:cubicBezTo>
                  <a:lnTo>
                    <a:pt x="8454" y="7059"/>
                  </a:lnTo>
                  <a:lnTo>
                    <a:pt x="8454" y="7143"/>
                  </a:lnTo>
                  <a:cubicBezTo>
                    <a:pt x="8482" y="7254"/>
                    <a:pt x="8482" y="7254"/>
                    <a:pt x="8454" y="7282"/>
                  </a:cubicBezTo>
                  <a:close/>
                  <a:moveTo>
                    <a:pt x="8203" y="11579"/>
                  </a:moveTo>
                  <a:cubicBezTo>
                    <a:pt x="8147" y="11579"/>
                    <a:pt x="8147" y="11384"/>
                    <a:pt x="8147" y="11356"/>
                  </a:cubicBezTo>
                  <a:cubicBezTo>
                    <a:pt x="8147" y="11328"/>
                    <a:pt x="8175" y="11300"/>
                    <a:pt x="8175" y="11300"/>
                  </a:cubicBezTo>
                  <a:cubicBezTo>
                    <a:pt x="8287" y="11328"/>
                    <a:pt x="8287" y="11579"/>
                    <a:pt x="8203" y="11579"/>
                  </a:cubicBezTo>
                  <a:close/>
                  <a:moveTo>
                    <a:pt x="8454" y="11663"/>
                  </a:moveTo>
                  <a:cubicBezTo>
                    <a:pt x="8370" y="11663"/>
                    <a:pt x="8426" y="11635"/>
                    <a:pt x="8426" y="11579"/>
                  </a:cubicBezTo>
                  <a:cubicBezTo>
                    <a:pt x="8426" y="11495"/>
                    <a:pt x="8426" y="11467"/>
                    <a:pt x="8482" y="11467"/>
                  </a:cubicBezTo>
                  <a:cubicBezTo>
                    <a:pt x="8510" y="11467"/>
                    <a:pt x="8510" y="11663"/>
                    <a:pt x="8454" y="11663"/>
                  </a:cubicBezTo>
                  <a:close/>
                  <a:moveTo>
                    <a:pt x="8482" y="7617"/>
                  </a:moveTo>
                  <a:cubicBezTo>
                    <a:pt x="8482" y="7729"/>
                    <a:pt x="8370" y="7729"/>
                    <a:pt x="8370" y="7617"/>
                  </a:cubicBezTo>
                  <a:cubicBezTo>
                    <a:pt x="8370" y="7533"/>
                    <a:pt x="8482" y="7478"/>
                    <a:pt x="8482" y="7617"/>
                  </a:cubicBezTo>
                  <a:close/>
                  <a:moveTo>
                    <a:pt x="8175" y="11216"/>
                  </a:moveTo>
                  <a:lnTo>
                    <a:pt x="8175" y="11160"/>
                  </a:lnTo>
                  <a:cubicBezTo>
                    <a:pt x="8175" y="11049"/>
                    <a:pt x="8203" y="11049"/>
                    <a:pt x="8231" y="11049"/>
                  </a:cubicBezTo>
                  <a:cubicBezTo>
                    <a:pt x="8231" y="11077"/>
                    <a:pt x="8259" y="11105"/>
                    <a:pt x="8231" y="11160"/>
                  </a:cubicBezTo>
                  <a:cubicBezTo>
                    <a:pt x="8231" y="11244"/>
                    <a:pt x="8203" y="11244"/>
                    <a:pt x="8175" y="11216"/>
                  </a:cubicBezTo>
                  <a:close/>
                  <a:moveTo>
                    <a:pt x="8482" y="11328"/>
                  </a:moveTo>
                  <a:cubicBezTo>
                    <a:pt x="8426" y="11384"/>
                    <a:pt x="8370" y="11160"/>
                    <a:pt x="8454" y="11160"/>
                  </a:cubicBezTo>
                  <a:lnTo>
                    <a:pt x="8482" y="11160"/>
                  </a:lnTo>
                  <a:lnTo>
                    <a:pt x="8482" y="11216"/>
                  </a:lnTo>
                  <a:cubicBezTo>
                    <a:pt x="8510" y="11300"/>
                    <a:pt x="8510" y="11328"/>
                    <a:pt x="8482" y="11328"/>
                  </a:cubicBezTo>
                  <a:close/>
                  <a:moveTo>
                    <a:pt x="8510" y="9765"/>
                  </a:moveTo>
                  <a:cubicBezTo>
                    <a:pt x="8510" y="9793"/>
                    <a:pt x="8482" y="9821"/>
                    <a:pt x="8454" y="9821"/>
                  </a:cubicBezTo>
                  <a:cubicBezTo>
                    <a:pt x="8426" y="9821"/>
                    <a:pt x="8370" y="9654"/>
                    <a:pt x="8454" y="9654"/>
                  </a:cubicBezTo>
                  <a:cubicBezTo>
                    <a:pt x="8510" y="9682"/>
                    <a:pt x="8510" y="9710"/>
                    <a:pt x="8510" y="9765"/>
                  </a:cubicBezTo>
                  <a:close/>
                  <a:moveTo>
                    <a:pt x="8482" y="5525"/>
                  </a:moveTo>
                  <a:cubicBezTo>
                    <a:pt x="8426" y="5525"/>
                    <a:pt x="8426" y="5497"/>
                    <a:pt x="8426" y="5441"/>
                  </a:cubicBezTo>
                  <a:lnTo>
                    <a:pt x="8482" y="5441"/>
                  </a:lnTo>
                  <a:cubicBezTo>
                    <a:pt x="8482" y="5469"/>
                    <a:pt x="8510" y="5497"/>
                    <a:pt x="8482" y="5525"/>
                  </a:cubicBezTo>
                  <a:close/>
                  <a:moveTo>
                    <a:pt x="8510" y="5246"/>
                  </a:moveTo>
                  <a:cubicBezTo>
                    <a:pt x="8510" y="5329"/>
                    <a:pt x="8482" y="5329"/>
                    <a:pt x="8454" y="5329"/>
                  </a:cubicBezTo>
                  <a:cubicBezTo>
                    <a:pt x="8426" y="5329"/>
                    <a:pt x="8426" y="5246"/>
                    <a:pt x="8426" y="5246"/>
                  </a:cubicBezTo>
                  <a:cubicBezTo>
                    <a:pt x="8426" y="5162"/>
                    <a:pt x="8454" y="5190"/>
                    <a:pt x="8482" y="5190"/>
                  </a:cubicBezTo>
                  <a:cubicBezTo>
                    <a:pt x="8510" y="5218"/>
                    <a:pt x="8510" y="5246"/>
                    <a:pt x="8510" y="5246"/>
                  </a:cubicBezTo>
                  <a:close/>
                  <a:moveTo>
                    <a:pt x="8398" y="5050"/>
                  </a:moveTo>
                  <a:lnTo>
                    <a:pt x="8398" y="4967"/>
                  </a:lnTo>
                  <a:cubicBezTo>
                    <a:pt x="8398" y="4911"/>
                    <a:pt x="8510" y="4911"/>
                    <a:pt x="8510" y="5023"/>
                  </a:cubicBezTo>
                  <a:cubicBezTo>
                    <a:pt x="8510" y="5078"/>
                    <a:pt x="8454" y="5078"/>
                    <a:pt x="8398" y="5050"/>
                  </a:cubicBezTo>
                  <a:close/>
                  <a:moveTo>
                    <a:pt x="8510" y="4744"/>
                  </a:moveTo>
                  <a:cubicBezTo>
                    <a:pt x="8510" y="4799"/>
                    <a:pt x="8398" y="4827"/>
                    <a:pt x="8398" y="4744"/>
                  </a:cubicBezTo>
                  <a:cubicBezTo>
                    <a:pt x="8398" y="4688"/>
                    <a:pt x="8398" y="4660"/>
                    <a:pt x="8482" y="4660"/>
                  </a:cubicBezTo>
                  <a:cubicBezTo>
                    <a:pt x="8510" y="4660"/>
                    <a:pt x="8510" y="4744"/>
                    <a:pt x="8510" y="4744"/>
                  </a:cubicBezTo>
                  <a:close/>
                  <a:moveTo>
                    <a:pt x="8454" y="3432"/>
                  </a:moveTo>
                  <a:lnTo>
                    <a:pt x="8454" y="3376"/>
                  </a:lnTo>
                  <a:cubicBezTo>
                    <a:pt x="8454" y="3349"/>
                    <a:pt x="8454" y="3293"/>
                    <a:pt x="8482" y="3293"/>
                  </a:cubicBezTo>
                  <a:lnTo>
                    <a:pt x="8510" y="3293"/>
                  </a:lnTo>
                  <a:cubicBezTo>
                    <a:pt x="8566" y="3293"/>
                    <a:pt x="8566" y="3349"/>
                    <a:pt x="8566" y="3432"/>
                  </a:cubicBezTo>
                  <a:close/>
                  <a:moveTo>
                    <a:pt x="8510" y="11021"/>
                  </a:moveTo>
                  <a:cubicBezTo>
                    <a:pt x="8510" y="11077"/>
                    <a:pt x="8482" y="11077"/>
                    <a:pt x="8454" y="11077"/>
                  </a:cubicBezTo>
                  <a:cubicBezTo>
                    <a:pt x="8426" y="11077"/>
                    <a:pt x="8370" y="11021"/>
                    <a:pt x="8454" y="10937"/>
                  </a:cubicBezTo>
                  <a:cubicBezTo>
                    <a:pt x="8482" y="10965"/>
                    <a:pt x="8510" y="10965"/>
                    <a:pt x="8510" y="11021"/>
                  </a:cubicBezTo>
                  <a:close/>
                  <a:moveTo>
                    <a:pt x="2819" y="11439"/>
                  </a:moveTo>
                  <a:cubicBezTo>
                    <a:pt x="2874" y="11384"/>
                    <a:pt x="2902" y="11384"/>
                    <a:pt x="2986" y="11384"/>
                  </a:cubicBezTo>
                  <a:cubicBezTo>
                    <a:pt x="3153" y="11328"/>
                    <a:pt x="3377" y="11328"/>
                    <a:pt x="3683" y="11328"/>
                  </a:cubicBezTo>
                  <a:cubicBezTo>
                    <a:pt x="3962" y="11328"/>
                    <a:pt x="4186" y="11356"/>
                    <a:pt x="4381" y="11384"/>
                  </a:cubicBezTo>
                  <a:cubicBezTo>
                    <a:pt x="4437" y="11384"/>
                    <a:pt x="4465" y="11439"/>
                    <a:pt x="4520" y="11467"/>
                  </a:cubicBezTo>
                  <a:lnTo>
                    <a:pt x="4520" y="10965"/>
                  </a:lnTo>
                  <a:cubicBezTo>
                    <a:pt x="4046" y="10937"/>
                    <a:pt x="3460" y="10909"/>
                    <a:pt x="2874" y="10826"/>
                  </a:cubicBezTo>
                  <a:lnTo>
                    <a:pt x="2874" y="1143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Google Shape;2900;p 1"/>
            <p:cNvSpPr/>
            <p:nvPr/>
          </p:nvSpPr>
          <p:spPr>
            <a:xfrm>
              <a:off x="6729480" y="1979640"/>
              <a:ext cx="597240" cy="540720"/>
            </a:xfrm>
            <a:custGeom>
              <a:avLst/>
              <a:gdLst/>
              <a:ahLst/>
              <a:cxnLst/>
              <a:rect l="l" t="t" r="r" b="b"/>
              <a:pathLst>
                <a:path w="5302" h="4799">
                  <a:moveTo>
                    <a:pt x="168" y="2902"/>
                  </a:moveTo>
                  <a:cubicBezTo>
                    <a:pt x="1005" y="3460"/>
                    <a:pt x="1842" y="4018"/>
                    <a:pt x="2651" y="4576"/>
                  </a:cubicBezTo>
                  <a:lnTo>
                    <a:pt x="2958" y="4799"/>
                  </a:lnTo>
                  <a:lnTo>
                    <a:pt x="5162" y="1033"/>
                  </a:lnTo>
                  <a:cubicBezTo>
                    <a:pt x="5301" y="809"/>
                    <a:pt x="5301" y="558"/>
                    <a:pt x="5162" y="363"/>
                  </a:cubicBezTo>
                  <a:cubicBezTo>
                    <a:pt x="5022" y="140"/>
                    <a:pt x="4799" y="0"/>
                    <a:pt x="4576" y="0"/>
                  </a:cubicBezTo>
                  <a:lnTo>
                    <a:pt x="1" y="0"/>
                  </a:lnTo>
                  <a:lnTo>
                    <a:pt x="1" y="0"/>
                  </a:lnTo>
                  <a:lnTo>
                    <a:pt x="1" y="2846"/>
                  </a:lnTo>
                  <a:cubicBezTo>
                    <a:pt x="112" y="2874"/>
                    <a:pt x="140" y="2874"/>
                    <a:pt x="168" y="290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Google Shape;2901;p 1"/>
            <p:cNvSpPr/>
            <p:nvPr/>
          </p:nvSpPr>
          <p:spPr>
            <a:xfrm>
              <a:off x="5723280" y="1982880"/>
              <a:ext cx="603720" cy="546840"/>
            </a:xfrm>
            <a:custGeom>
              <a:avLst/>
              <a:gdLst/>
              <a:ahLst/>
              <a:cxnLst/>
              <a:rect l="l" t="t" r="r" b="b"/>
              <a:pathLst>
                <a:path w="5358" h="4855">
                  <a:moveTo>
                    <a:pt x="5358" y="2846"/>
                  </a:moveTo>
                  <a:lnTo>
                    <a:pt x="5358" y="56"/>
                  </a:lnTo>
                  <a:lnTo>
                    <a:pt x="5358" y="0"/>
                  </a:lnTo>
                  <a:lnTo>
                    <a:pt x="698" y="0"/>
                  </a:lnTo>
                  <a:cubicBezTo>
                    <a:pt x="447" y="0"/>
                    <a:pt x="252" y="112"/>
                    <a:pt x="140" y="363"/>
                  </a:cubicBezTo>
                  <a:cubicBezTo>
                    <a:pt x="1" y="586"/>
                    <a:pt x="29" y="809"/>
                    <a:pt x="140" y="1032"/>
                  </a:cubicBezTo>
                  <a:lnTo>
                    <a:pt x="2400" y="4855"/>
                  </a:lnTo>
                  <a:cubicBezTo>
                    <a:pt x="2540" y="4743"/>
                    <a:pt x="2679" y="4687"/>
                    <a:pt x="2819" y="4576"/>
                  </a:cubicBezTo>
                  <a:cubicBezTo>
                    <a:pt x="3628" y="4018"/>
                    <a:pt x="4465" y="3460"/>
                    <a:pt x="5302" y="2902"/>
                  </a:cubicBezTo>
                  <a:cubicBezTo>
                    <a:pt x="5274" y="2846"/>
                    <a:pt x="5302" y="2846"/>
                    <a:pt x="5358" y="284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Google Shape;2902;p 1"/>
            <p:cNvSpPr/>
            <p:nvPr/>
          </p:nvSpPr>
          <p:spPr>
            <a:xfrm>
              <a:off x="6342840" y="3137040"/>
              <a:ext cx="352080" cy="223200"/>
            </a:xfrm>
            <a:custGeom>
              <a:avLst/>
              <a:gdLst/>
              <a:ahLst/>
              <a:cxnLst/>
              <a:rect l="l" t="t" r="r" b="b"/>
              <a:pathLst>
                <a:path w="3125" h="1982">
                  <a:moveTo>
                    <a:pt x="1646" y="474"/>
                  </a:moveTo>
                  <a:cubicBezTo>
                    <a:pt x="1367" y="474"/>
                    <a:pt x="1060" y="474"/>
                    <a:pt x="809" y="419"/>
                  </a:cubicBezTo>
                  <a:cubicBezTo>
                    <a:pt x="753" y="419"/>
                    <a:pt x="670" y="391"/>
                    <a:pt x="614" y="335"/>
                  </a:cubicBezTo>
                  <a:cubicBezTo>
                    <a:pt x="502" y="307"/>
                    <a:pt x="391" y="279"/>
                    <a:pt x="391" y="140"/>
                  </a:cubicBezTo>
                  <a:lnTo>
                    <a:pt x="391" y="112"/>
                  </a:lnTo>
                  <a:cubicBezTo>
                    <a:pt x="279" y="56"/>
                    <a:pt x="140" y="28"/>
                    <a:pt x="56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032" y="1674"/>
                  </a:lnTo>
                  <a:cubicBezTo>
                    <a:pt x="1116" y="1869"/>
                    <a:pt x="1339" y="1981"/>
                    <a:pt x="1590" y="1981"/>
                  </a:cubicBezTo>
                  <a:cubicBezTo>
                    <a:pt x="1814" y="1981"/>
                    <a:pt x="2037" y="1869"/>
                    <a:pt x="2148" y="1674"/>
                  </a:cubicBezTo>
                  <a:lnTo>
                    <a:pt x="3125" y="28"/>
                  </a:lnTo>
                  <a:cubicBezTo>
                    <a:pt x="3041" y="56"/>
                    <a:pt x="2985" y="56"/>
                    <a:pt x="2902" y="112"/>
                  </a:cubicBezTo>
                  <a:cubicBezTo>
                    <a:pt x="2902" y="140"/>
                    <a:pt x="2902" y="195"/>
                    <a:pt x="2874" y="223"/>
                  </a:cubicBezTo>
                  <a:cubicBezTo>
                    <a:pt x="2790" y="363"/>
                    <a:pt x="2595" y="419"/>
                    <a:pt x="2455" y="447"/>
                  </a:cubicBezTo>
                  <a:cubicBezTo>
                    <a:pt x="2232" y="474"/>
                    <a:pt x="1925" y="474"/>
                    <a:pt x="1646" y="47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Google Shape;2903;p 1"/>
            <p:cNvSpPr/>
            <p:nvPr/>
          </p:nvSpPr>
          <p:spPr>
            <a:xfrm>
              <a:off x="7034760" y="2954880"/>
              <a:ext cx="153720" cy="216720"/>
            </a:xfrm>
            <a:custGeom>
              <a:avLst/>
              <a:gdLst/>
              <a:ahLst/>
              <a:cxnLst/>
              <a:rect l="l" t="t" r="r" b="b"/>
              <a:pathLst>
                <a:path w="1368" h="1926">
                  <a:moveTo>
                    <a:pt x="1" y="809"/>
                  </a:moveTo>
                  <a:cubicBezTo>
                    <a:pt x="57" y="1925"/>
                    <a:pt x="1368" y="949"/>
                    <a:pt x="698" y="335"/>
                  </a:cubicBezTo>
                  <a:cubicBezTo>
                    <a:pt x="336" y="0"/>
                    <a:pt x="85" y="335"/>
                    <a:pt x="1" y="80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Google Shape;2904;p 1"/>
            <p:cNvSpPr/>
            <p:nvPr/>
          </p:nvSpPr>
          <p:spPr>
            <a:xfrm>
              <a:off x="7151040" y="2954880"/>
              <a:ext cx="53280" cy="75240"/>
            </a:xfrm>
            <a:custGeom>
              <a:avLst/>
              <a:gdLst/>
              <a:ahLst/>
              <a:cxnLst/>
              <a:rect l="l" t="t" r="r" b="b"/>
              <a:pathLst>
                <a:path w="475" h="670">
                  <a:moveTo>
                    <a:pt x="0" y="279"/>
                  </a:moveTo>
                  <a:cubicBezTo>
                    <a:pt x="0" y="670"/>
                    <a:pt x="474" y="335"/>
                    <a:pt x="223" y="112"/>
                  </a:cubicBezTo>
                  <a:cubicBezTo>
                    <a:pt x="84" y="0"/>
                    <a:pt x="28" y="112"/>
                    <a:pt x="0" y="27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Google Shape;2905;p 1"/>
            <p:cNvSpPr/>
            <p:nvPr/>
          </p:nvSpPr>
          <p:spPr>
            <a:xfrm>
              <a:off x="7119720" y="3011400"/>
              <a:ext cx="113040" cy="100440"/>
            </a:xfrm>
            <a:custGeom>
              <a:avLst/>
              <a:gdLst/>
              <a:ahLst/>
              <a:cxnLst/>
              <a:rect l="l" t="t" r="r" b="b"/>
              <a:pathLst>
                <a:path w="1005" h="893">
                  <a:moveTo>
                    <a:pt x="335" y="307"/>
                  </a:moveTo>
                  <a:cubicBezTo>
                    <a:pt x="0" y="893"/>
                    <a:pt x="1005" y="837"/>
                    <a:pt x="837" y="279"/>
                  </a:cubicBezTo>
                  <a:cubicBezTo>
                    <a:pt x="753" y="0"/>
                    <a:pt x="558" y="112"/>
                    <a:pt x="335" y="30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Google Shape;2906;p 1"/>
            <p:cNvSpPr/>
            <p:nvPr/>
          </p:nvSpPr>
          <p:spPr>
            <a:xfrm>
              <a:off x="7003080" y="3108960"/>
              <a:ext cx="43920" cy="62640"/>
            </a:xfrm>
            <a:custGeom>
              <a:avLst/>
              <a:gdLst/>
              <a:ahLst/>
              <a:cxnLst/>
              <a:rect l="l" t="t" r="r" b="b"/>
              <a:pathLst>
                <a:path w="392" h="559">
                  <a:moveTo>
                    <a:pt x="1" y="251"/>
                  </a:moveTo>
                  <a:cubicBezTo>
                    <a:pt x="1" y="558"/>
                    <a:pt x="391" y="279"/>
                    <a:pt x="224" y="112"/>
                  </a:cubicBezTo>
                  <a:cubicBezTo>
                    <a:pt x="112" y="0"/>
                    <a:pt x="57" y="112"/>
                    <a:pt x="1" y="25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Google Shape;2907;p 1"/>
            <p:cNvSpPr/>
            <p:nvPr/>
          </p:nvSpPr>
          <p:spPr>
            <a:xfrm>
              <a:off x="7015680" y="3111840"/>
              <a:ext cx="150840" cy="116280"/>
            </a:xfrm>
            <a:custGeom>
              <a:avLst/>
              <a:gdLst/>
              <a:ahLst/>
              <a:cxnLst/>
              <a:rect l="l" t="t" r="r" b="b"/>
              <a:pathLst>
                <a:path w="1340" h="1034">
                  <a:moveTo>
                    <a:pt x="698" y="113"/>
                  </a:moveTo>
                  <a:cubicBezTo>
                    <a:pt x="0" y="503"/>
                    <a:pt x="1089" y="1033"/>
                    <a:pt x="1228" y="364"/>
                  </a:cubicBezTo>
                  <a:cubicBezTo>
                    <a:pt x="1340" y="57"/>
                    <a:pt x="1061" y="1"/>
                    <a:pt x="698" y="11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Google Shape;2908;p 1"/>
            <p:cNvSpPr/>
            <p:nvPr/>
          </p:nvSpPr>
          <p:spPr>
            <a:xfrm>
              <a:off x="6937200" y="3127680"/>
              <a:ext cx="43560" cy="62640"/>
            </a:xfrm>
            <a:custGeom>
              <a:avLst/>
              <a:gdLst/>
              <a:ahLst/>
              <a:cxnLst/>
              <a:rect l="l" t="t" r="r" b="b"/>
              <a:pathLst>
                <a:path w="391" h="559">
                  <a:moveTo>
                    <a:pt x="0" y="252"/>
                  </a:moveTo>
                  <a:cubicBezTo>
                    <a:pt x="0" y="558"/>
                    <a:pt x="391" y="279"/>
                    <a:pt x="223" y="112"/>
                  </a:cubicBezTo>
                  <a:cubicBezTo>
                    <a:pt x="112" y="0"/>
                    <a:pt x="28" y="112"/>
                    <a:pt x="0" y="25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Google Shape;2909;p 1"/>
            <p:cNvSpPr/>
            <p:nvPr/>
          </p:nvSpPr>
          <p:spPr>
            <a:xfrm>
              <a:off x="6921360" y="3168720"/>
              <a:ext cx="138240" cy="106560"/>
            </a:xfrm>
            <a:custGeom>
              <a:avLst/>
              <a:gdLst/>
              <a:ahLst/>
              <a:cxnLst/>
              <a:rect l="l" t="t" r="r" b="b"/>
              <a:pathLst>
                <a:path w="1229" h="949">
                  <a:moveTo>
                    <a:pt x="670" y="112"/>
                  </a:moveTo>
                  <a:cubicBezTo>
                    <a:pt x="1" y="391"/>
                    <a:pt x="921" y="949"/>
                    <a:pt x="1116" y="391"/>
                  </a:cubicBezTo>
                  <a:cubicBezTo>
                    <a:pt x="1228" y="56"/>
                    <a:pt x="977" y="0"/>
                    <a:pt x="670" y="1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Google Shape;2910;p 1"/>
            <p:cNvSpPr/>
            <p:nvPr/>
          </p:nvSpPr>
          <p:spPr>
            <a:xfrm>
              <a:off x="6827040" y="3228480"/>
              <a:ext cx="87840" cy="65880"/>
            </a:xfrm>
            <a:custGeom>
              <a:avLst/>
              <a:gdLst/>
              <a:ahLst/>
              <a:cxnLst/>
              <a:rect l="l" t="t" r="r" b="b"/>
              <a:pathLst>
                <a:path w="782" h="587">
                  <a:moveTo>
                    <a:pt x="419" y="28"/>
                  </a:moveTo>
                  <a:cubicBezTo>
                    <a:pt x="1" y="196"/>
                    <a:pt x="559" y="586"/>
                    <a:pt x="698" y="223"/>
                  </a:cubicBezTo>
                  <a:cubicBezTo>
                    <a:pt x="782" y="28"/>
                    <a:pt x="642" y="0"/>
                    <a:pt x="419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Google Shape;2911;p 1"/>
            <p:cNvSpPr/>
            <p:nvPr/>
          </p:nvSpPr>
          <p:spPr>
            <a:xfrm>
              <a:off x="6764040" y="3143520"/>
              <a:ext cx="72000" cy="62640"/>
            </a:xfrm>
            <a:custGeom>
              <a:avLst/>
              <a:gdLst/>
              <a:ahLst/>
              <a:cxnLst/>
              <a:rect l="l" t="t" r="r" b="b"/>
              <a:pathLst>
                <a:path w="643" h="559">
                  <a:moveTo>
                    <a:pt x="391" y="85"/>
                  </a:moveTo>
                  <a:cubicBezTo>
                    <a:pt x="1" y="1"/>
                    <a:pt x="252" y="559"/>
                    <a:pt x="503" y="364"/>
                  </a:cubicBezTo>
                  <a:cubicBezTo>
                    <a:pt x="642" y="252"/>
                    <a:pt x="559" y="140"/>
                    <a:pt x="391" y="8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Google Shape;2912;p 1"/>
            <p:cNvSpPr/>
            <p:nvPr/>
          </p:nvSpPr>
          <p:spPr>
            <a:xfrm>
              <a:off x="6814440" y="3137040"/>
              <a:ext cx="116280" cy="81360"/>
            </a:xfrm>
            <a:custGeom>
              <a:avLst/>
              <a:gdLst/>
              <a:ahLst/>
              <a:cxnLst/>
              <a:rect l="l" t="t" r="r" b="b"/>
              <a:pathLst>
                <a:path w="1034" h="726">
                  <a:moveTo>
                    <a:pt x="615" y="0"/>
                  </a:moveTo>
                  <a:cubicBezTo>
                    <a:pt x="1" y="0"/>
                    <a:pt x="503" y="726"/>
                    <a:pt x="838" y="391"/>
                  </a:cubicBezTo>
                  <a:cubicBezTo>
                    <a:pt x="1033" y="168"/>
                    <a:pt x="838" y="28"/>
                    <a:pt x="61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Google Shape;2913;p 1"/>
            <p:cNvSpPr/>
            <p:nvPr/>
          </p:nvSpPr>
          <p:spPr>
            <a:xfrm>
              <a:off x="6805080" y="3118320"/>
              <a:ext cx="37440" cy="34200"/>
            </a:xfrm>
            <a:custGeom>
              <a:avLst/>
              <a:gdLst/>
              <a:ahLst/>
              <a:cxnLst/>
              <a:rect l="l" t="t" r="r" b="b"/>
              <a:pathLst>
                <a:path w="336" h="308">
                  <a:moveTo>
                    <a:pt x="196" y="29"/>
                  </a:moveTo>
                  <a:cubicBezTo>
                    <a:pt x="0" y="1"/>
                    <a:pt x="140" y="308"/>
                    <a:pt x="279" y="168"/>
                  </a:cubicBezTo>
                  <a:cubicBezTo>
                    <a:pt x="335" y="140"/>
                    <a:pt x="307" y="57"/>
                    <a:pt x="196" y="2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Google Shape;2914;p 1"/>
            <p:cNvSpPr/>
            <p:nvPr/>
          </p:nvSpPr>
          <p:spPr>
            <a:xfrm>
              <a:off x="6886800" y="3190680"/>
              <a:ext cx="65880" cy="46800"/>
            </a:xfrm>
            <a:custGeom>
              <a:avLst/>
              <a:gdLst/>
              <a:ahLst/>
              <a:cxnLst/>
              <a:rect l="l" t="t" r="r" b="b"/>
              <a:pathLst>
                <a:path w="587" h="419">
                  <a:moveTo>
                    <a:pt x="335" y="0"/>
                  </a:moveTo>
                  <a:cubicBezTo>
                    <a:pt x="1" y="0"/>
                    <a:pt x="308" y="419"/>
                    <a:pt x="475" y="224"/>
                  </a:cubicBezTo>
                  <a:cubicBezTo>
                    <a:pt x="586" y="84"/>
                    <a:pt x="475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Google Shape;2915;p 1"/>
            <p:cNvSpPr/>
            <p:nvPr/>
          </p:nvSpPr>
          <p:spPr>
            <a:xfrm>
              <a:off x="6830280" y="3190680"/>
              <a:ext cx="31320" cy="28080"/>
            </a:xfrm>
            <a:custGeom>
              <a:avLst/>
              <a:gdLst/>
              <a:ahLst/>
              <a:cxnLst/>
              <a:rect l="l" t="t" r="r" b="b"/>
              <a:pathLst>
                <a:path w="280" h="252">
                  <a:moveTo>
                    <a:pt x="196" y="56"/>
                  </a:moveTo>
                  <a:cubicBezTo>
                    <a:pt x="0" y="0"/>
                    <a:pt x="112" y="252"/>
                    <a:pt x="224" y="140"/>
                  </a:cubicBezTo>
                  <a:cubicBezTo>
                    <a:pt x="279" y="112"/>
                    <a:pt x="252" y="56"/>
                    <a:pt x="196" y="5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Google Shape;2916;p 1"/>
            <p:cNvSpPr/>
            <p:nvPr/>
          </p:nvSpPr>
          <p:spPr>
            <a:xfrm>
              <a:off x="5852160" y="2625120"/>
              <a:ext cx="153720" cy="216720"/>
            </a:xfrm>
            <a:custGeom>
              <a:avLst/>
              <a:gdLst/>
              <a:ahLst/>
              <a:cxnLst/>
              <a:rect l="l" t="t" r="r" b="b"/>
              <a:pathLst>
                <a:path w="1368" h="1926">
                  <a:moveTo>
                    <a:pt x="1368" y="809"/>
                  </a:moveTo>
                  <a:cubicBezTo>
                    <a:pt x="1340" y="1925"/>
                    <a:pt x="1" y="949"/>
                    <a:pt x="698" y="335"/>
                  </a:cubicBezTo>
                  <a:cubicBezTo>
                    <a:pt x="1033" y="0"/>
                    <a:pt x="1284" y="335"/>
                    <a:pt x="1368" y="80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Google Shape;2917;p 1"/>
            <p:cNvSpPr/>
            <p:nvPr/>
          </p:nvSpPr>
          <p:spPr>
            <a:xfrm>
              <a:off x="5836320" y="2625120"/>
              <a:ext cx="53280" cy="75240"/>
            </a:xfrm>
            <a:custGeom>
              <a:avLst/>
              <a:gdLst/>
              <a:ahLst/>
              <a:cxnLst/>
              <a:rect l="l" t="t" r="r" b="b"/>
              <a:pathLst>
                <a:path w="475" h="670">
                  <a:moveTo>
                    <a:pt x="475" y="279"/>
                  </a:moveTo>
                  <a:cubicBezTo>
                    <a:pt x="475" y="670"/>
                    <a:pt x="0" y="335"/>
                    <a:pt x="251" y="112"/>
                  </a:cubicBezTo>
                  <a:cubicBezTo>
                    <a:pt x="391" y="0"/>
                    <a:pt x="447" y="112"/>
                    <a:pt x="475" y="27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Google Shape;2918;p 1"/>
            <p:cNvSpPr/>
            <p:nvPr/>
          </p:nvSpPr>
          <p:spPr>
            <a:xfrm>
              <a:off x="5808240" y="2681640"/>
              <a:ext cx="115920" cy="100440"/>
            </a:xfrm>
            <a:custGeom>
              <a:avLst/>
              <a:gdLst/>
              <a:ahLst/>
              <a:cxnLst/>
              <a:rect l="l" t="t" r="r" b="b"/>
              <a:pathLst>
                <a:path w="1033" h="893">
                  <a:moveTo>
                    <a:pt x="670" y="307"/>
                  </a:moveTo>
                  <a:cubicBezTo>
                    <a:pt x="1033" y="893"/>
                    <a:pt x="0" y="837"/>
                    <a:pt x="196" y="279"/>
                  </a:cubicBezTo>
                  <a:cubicBezTo>
                    <a:pt x="251" y="0"/>
                    <a:pt x="502" y="112"/>
                    <a:pt x="670" y="3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Google Shape;2919;p 1"/>
            <p:cNvSpPr/>
            <p:nvPr/>
          </p:nvSpPr>
          <p:spPr>
            <a:xfrm>
              <a:off x="5993640" y="3108960"/>
              <a:ext cx="43560" cy="62640"/>
            </a:xfrm>
            <a:custGeom>
              <a:avLst/>
              <a:gdLst/>
              <a:ahLst/>
              <a:cxnLst/>
              <a:rect l="l" t="t" r="r" b="b"/>
              <a:pathLst>
                <a:path w="391" h="559">
                  <a:moveTo>
                    <a:pt x="391" y="251"/>
                  </a:moveTo>
                  <a:cubicBezTo>
                    <a:pt x="391" y="558"/>
                    <a:pt x="0" y="279"/>
                    <a:pt x="223" y="112"/>
                  </a:cubicBezTo>
                  <a:cubicBezTo>
                    <a:pt x="279" y="0"/>
                    <a:pt x="363" y="112"/>
                    <a:pt x="391" y="25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Google Shape;2920;p 1"/>
            <p:cNvSpPr/>
            <p:nvPr/>
          </p:nvSpPr>
          <p:spPr>
            <a:xfrm>
              <a:off x="5880240" y="3111840"/>
              <a:ext cx="144360" cy="116280"/>
            </a:xfrm>
            <a:custGeom>
              <a:avLst/>
              <a:gdLst/>
              <a:ahLst/>
              <a:cxnLst/>
              <a:rect l="l" t="t" r="r" b="b"/>
              <a:pathLst>
                <a:path w="1285" h="1034">
                  <a:moveTo>
                    <a:pt x="587" y="113"/>
                  </a:moveTo>
                  <a:cubicBezTo>
                    <a:pt x="1284" y="503"/>
                    <a:pt x="196" y="1033"/>
                    <a:pt x="57" y="364"/>
                  </a:cubicBezTo>
                  <a:cubicBezTo>
                    <a:pt x="1" y="57"/>
                    <a:pt x="280" y="1"/>
                    <a:pt x="587" y="11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Google Shape;2921;p 1"/>
            <p:cNvSpPr/>
            <p:nvPr/>
          </p:nvSpPr>
          <p:spPr>
            <a:xfrm>
              <a:off x="6059880" y="3127680"/>
              <a:ext cx="43560" cy="62640"/>
            </a:xfrm>
            <a:custGeom>
              <a:avLst/>
              <a:gdLst/>
              <a:ahLst/>
              <a:cxnLst/>
              <a:rect l="l" t="t" r="r" b="b"/>
              <a:pathLst>
                <a:path w="391" h="559">
                  <a:moveTo>
                    <a:pt x="391" y="252"/>
                  </a:moveTo>
                  <a:cubicBezTo>
                    <a:pt x="391" y="558"/>
                    <a:pt x="0" y="279"/>
                    <a:pt x="223" y="112"/>
                  </a:cubicBezTo>
                  <a:cubicBezTo>
                    <a:pt x="335" y="0"/>
                    <a:pt x="391" y="112"/>
                    <a:pt x="391" y="25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Google Shape;2922;p 1"/>
            <p:cNvSpPr/>
            <p:nvPr/>
          </p:nvSpPr>
          <p:spPr>
            <a:xfrm>
              <a:off x="5981040" y="3168720"/>
              <a:ext cx="138240" cy="106560"/>
            </a:xfrm>
            <a:custGeom>
              <a:avLst/>
              <a:gdLst/>
              <a:ahLst/>
              <a:cxnLst/>
              <a:rect l="l" t="t" r="r" b="b"/>
              <a:pathLst>
                <a:path w="1229" h="949">
                  <a:moveTo>
                    <a:pt x="559" y="112"/>
                  </a:moveTo>
                  <a:cubicBezTo>
                    <a:pt x="1228" y="391"/>
                    <a:pt x="335" y="949"/>
                    <a:pt x="112" y="391"/>
                  </a:cubicBezTo>
                  <a:cubicBezTo>
                    <a:pt x="1" y="56"/>
                    <a:pt x="252" y="0"/>
                    <a:pt x="559" y="11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Google Shape;2923;p 1"/>
            <p:cNvSpPr/>
            <p:nvPr/>
          </p:nvSpPr>
          <p:spPr>
            <a:xfrm>
              <a:off x="6125760" y="3228480"/>
              <a:ext cx="91080" cy="65880"/>
            </a:xfrm>
            <a:custGeom>
              <a:avLst/>
              <a:gdLst/>
              <a:ahLst/>
              <a:cxnLst/>
              <a:rect l="l" t="t" r="r" b="b"/>
              <a:pathLst>
                <a:path w="810" h="587">
                  <a:moveTo>
                    <a:pt x="363" y="28"/>
                  </a:moveTo>
                  <a:cubicBezTo>
                    <a:pt x="809" y="196"/>
                    <a:pt x="251" y="586"/>
                    <a:pt x="84" y="223"/>
                  </a:cubicBezTo>
                  <a:cubicBezTo>
                    <a:pt x="0" y="28"/>
                    <a:pt x="195" y="0"/>
                    <a:pt x="363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Google Shape;2924;p 1"/>
            <p:cNvSpPr/>
            <p:nvPr/>
          </p:nvSpPr>
          <p:spPr>
            <a:xfrm>
              <a:off x="6204240" y="3143520"/>
              <a:ext cx="75240" cy="62640"/>
            </a:xfrm>
            <a:custGeom>
              <a:avLst/>
              <a:gdLst/>
              <a:ahLst/>
              <a:cxnLst/>
              <a:rect l="l" t="t" r="r" b="b"/>
              <a:pathLst>
                <a:path w="671" h="559">
                  <a:moveTo>
                    <a:pt x="307" y="85"/>
                  </a:moveTo>
                  <a:cubicBezTo>
                    <a:pt x="670" y="1"/>
                    <a:pt x="447" y="559"/>
                    <a:pt x="168" y="364"/>
                  </a:cubicBezTo>
                  <a:cubicBezTo>
                    <a:pt x="1" y="252"/>
                    <a:pt x="112" y="140"/>
                    <a:pt x="307" y="8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Google Shape;2925;p 1"/>
            <p:cNvSpPr/>
            <p:nvPr/>
          </p:nvSpPr>
          <p:spPr>
            <a:xfrm>
              <a:off x="6113160" y="3137040"/>
              <a:ext cx="113040" cy="81360"/>
            </a:xfrm>
            <a:custGeom>
              <a:avLst/>
              <a:gdLst/>
              <a:ahLst/>
              <a:cxnLst/>
              <a:rect l="l" t="t" r="r" b="b"/>
              <a:pathLst>
                <a:path w="1005" h="726">
                  <a:moveTo>
                    <a:pt x="419" y="0"/>
                  </a:moveTo>
                  <a:cubicBezTo>
                    <a:pt x="1005" y="0"/>
                    <a:pt x="503" y="726"/>
                    <a:pt x="168" y="391"/>
                  </a:cubicBezTo>
                  <a:cubicBezTo>
                    <a:pt x="0" y="168"/>
                    <a:pt x="168" y="28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Google Shape;2926;p 1"/>
            <p:cNvSpPr/>
            <p:nvPr/>
          </p:nvSpPr>
          <p:spPr>
            <a:xfrm>
              <a:off x="6198120" y="3118320"/>
              <a:ext cx="43920" cy="34200"/>
            </a:xfrm>
            <a:custGeom>
              <a:avLst/>
              <a:gdLst/>
              <a:ahLst/>
              <a:cxnLst/>
              <a:rect l="l" t="t" r="r" b="b"/>
              <a:pathLst>
                <a:path w="392" h="308">
                  <a:moveTo>
                    <a:pt x="140" y="29"/>
                  </a:moveTo>
                  <a:cubicBezTo>
                    <a:pt x="391" y="1"/>
                    <a:pt x="252" y="308"/>
                    <a:pt x="84" y="168"/>
                  </a:cubicBezTo>
                  <a:cubicBezTo>
                    <a:pt x="1" y="140"/>
                    <a:pt x="29" y="57"/>
                    <a:pt x="140" y="2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Google Shape;2927;p 1"/>
            <p:cNvSpPr/>
            <p:nvPr/>
          </p:nvSpPr>
          <p:spPr>
            <a:xfrm>
              <a:off x="6087960" y="3190680"/>
              <a:ext cx="65880" cy="46800"/>
            </a:xfrm>
            <a:custGeom>
              <a:avLst/>
              <a:gdLst/>
              <a:ahLst/>
              <a:cxnLst/>
              <a:rect l="l" t="t" r="r" b="b"/>
              <a:pathLst>
                <a:path w="587" h="419">
                  <a:moveTo>
                    <a:pt x="251" y="0"/>
                  </a:moveTo>
                  <a:cubicBezTo>
                    <a:pt x="586" y="0"/>
                    <a:pt x="279" y="419"/>
                    <a:pt x="112" y="224"/>
                  </a:cubicBezTo>
                  <a:cubicBezTo>
                    <a:pt x="0" y="84"/>
                    <a:pt x="11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Google Shape;2928;p 1"/>
            <p:cNvSpPr/>
            <p:nvPr/>
          </p:nvSpPr>
          <p:spPr>
            <a:xfrm>
              <a:off x="6179400" y="3190680"/>
              <a:ext cx="31320" cy="28080"/>
            </a:xfrm>
            <a:custGeom>
              <a:avLst/>
              <a:gdLst/>
              <a:ahLst/>
              <a:cxnLst/>
              <a:rect l="l" t="t" r="r" b="b"/>
              <a:pathLst>
                <a:path w="280" h="252">
                  <a:moveTo>
                    <a:pt x="112" y="56"/>
                  </a:moveTo>
                  <a:cubicBezTo>
                    <a:pt x="279" y="0"/>
                    <a:pt x="168" y="252"/>
                    <a:pt x="56" y="140"/>
                  </a:cubicBezTo>
                  <a:cubicBezTo>
                    <a:pt x="0" y="112"/>
                    <a:pt x="28" y="56"/>
                    <a:pt x="112" y="5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Google Shape;2929;p 1"/>
            <p:cNvSpPr/>
            <p:nvPr/>
          </p:nvSpPr>
          <p:spPr>
            <a:xfrm>
              <a:off x="6933960" y="2174760"/>
              <a:ext cx="156960" cy="135000"/>
            </a:xfrm>
            <a:custGeom>
              <a:avLst/>
              <a:gdLst/>
              <a:ahLst/>
              <a:cxnLst/>
              <a:rect l="l" t="t" r="r" b="b"/>
              <a:pathLst>
                <a:path w="1396" h="1200">
                  <a:moveTo>
                    <a:pt x="586" y="335"/>
                  </a:moveTo>
                  <a:cubicBezTo>
                    <a:pt x="0" y="1060"/>
                    <a:pt x="1395" y="1200"/>
                    <a:pt x="1283" y="419"/>
                  </a:cubicBezTo>
                  <a:cubicBezTo>
                    <a:pt x="1256" y="0"/>
                    <a:pt x="949" y="56"/>
                    <a:pt x="586" y="33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Google Shape;2930;p 1"/>
            <p:cNvSpPr/>
            <p:nvPr/>
          </p:nvSpPr>
          <p:spPr>
            <a:xfrm>
              <a:off x="7088040" y="2225160"/>
              <a:ext cx="53280" cy="46800"/>
            </a:xfrm>
            <a:custGeom>
              <a:avLst/>
              <a:gdLst/>
              <a:ahLst/>
              <a:cxnLst/>
              <a:rect l="l" t="t" r="r" b="b"/>
              <a:pathLst>
                <a:path w="475" h="419">
                  <a:moveTo>
                    <a:pt x="195" y="112"/>
                  </a:moveTo>
                  <a:cubicBezTo>
                    <a:pt x="0" y="391"/>
                    <a:pt x="474" y="419"/>
                    <a:pt x="447" y="140"/>
                  </a:cubicBezTo>
                  <a:cubicBezTo>
                    <a:pt x="419" y="0"/>
                    <a:pt x="307" y="0"/>
                    <a:pt x="195" y="112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Google Shape;2931;p 1"/>
            <p:cNvSpPr/>
            <p:nvPr/>
          </p:nvSpPr>
          <p:spPr>
            <a:xfrm>
              <a:off x="7018920" y="2275200"/>
              <a:ext cx="109800" cy="81720"/>
            </a:xfrm>
            <a:custGeom>
              <a:avLst/>
              <a:gdLst/>
              <a:ahLst/>
              <a:cxnLst/>
              <a:rect l="l" t="t" r="r" b="b"/>
              <a:pathLst>
                <a:path w="977" h="727">
                  <a:moveTo>
                    <a:pt x="530" y="29"/>
                  </a:moveTo>
                  <a:cubicBezTo>
                    <a:pt x="0" y="224"/>
                    <a:pt x="670" y="726"/>
                    <a:pt x="893" y="280"/>
                  </a:cubicBezTo>
                  <a:cubicBezTo>
                    <a:pt x="977" y="85"/>
                    <a:pt x="809" y="1"/>
                    <a:pt x="530" y="2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Google Shape;2932;p 1"/>
            <p:cNvSpPr/>
            <p:nvPr/>
          </p:nvSpPr>
          <p:spPr>
            <a:xfrm>
              <a:off x="6915240" y="2240640"/>
              <a:ext cx="40680" cy="37440"/>
            </a:xfrm>
            <a:custGeom>
              <a:avLst/>
              <a:gdLst/>
              <a:ahLst/>
              <a:cxnLst/>
              <a:rect l="l" t="t" r="r" b="b"/>
              <a:pathLst>
                <a:path w="364" h="336">
                  <a:moveTo>
                    <a:pt x="168" y="113"/>
                  </a:moveTo>
                  <a:cubicBezTo>
                    <a:pt x="1" y="308"/>
                    <a:pt x="363" y="336"/>
                    <a:pt x="363" y="140"/>
                  </a:cubicBezTo>
                  <a:cubicBezTo>
                    <a:pt x="335" y="1"/>
                    <a:pt x="224" y="1"/>
                    <a:pt x="168" y="113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Google Shape;2933;p 1"/>
            <p:cNvSpPr/>
            <p:nvPr/>
          </p:nvSpPr>
          <p:spPr>
            <a:xfrm>
              <a:off x="6921360" y="2278440"/>
              <a:ext cx="122400" cy="106560"/>
            </a:xfrm>
            <a:custGeom>
              <a:avLst/>
              <a:gdLst/>
              <a:ahLst/>
              <a:cxnLst/>
              <a:rect l="l" t="t" r="r" b="b"/>
              <a:pathLst>
                <a:path w="1089" h="950">
                  <a:moveTo>
                    <a:pt x="670" y="140"/>
                  </a:moveTo>
                  <a:cubicBezTo>
                    <a:pt x="1" y="1"/>
                    <a:pt x="391" y="949"/>
                    <a:pt x="837" y="615"/>
                  </a:cubicBezTo>
                  <a:cubicBezTo>
                    <a:pt x="1089" y="419"/>
                    <a:pt x="949" y="252"/>
                    <a:pt x="670" y="14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Google Shape;2934;p 1"/>
            <p:cNvSpPr/>
            <p:nvPr/>
          </p:nvSpPr>
          <p:spPr>
            <a:xfrm>
              <a:off x="6858720" y="2215440"/>
              <a:ext cx="43920" cy="37440"/>
            </a:xfrm>
            <a:custGeom>
              <a:avLst/>
              <a:gdLst/>
              <a:ahLst/>
              <a:cxnLst/>
              <a:rect l="l" t="t" r="r" b="b"/>
              <a:pathLst>
                <a:path w="392" h="336">
                  <a:moveTo>
                    <a:pt x="168" y="84"/>
                  </a:moveTo>
                  <a:cubicBezTo>
                    <a:pt x="1" y="280"/>
                    <a:pt x="391" y="336"/>
                    <a:pt x="391" y="112"/>
                  </a:cubicBezTo>
                  <a:cubicBezTo>
                    <a:pt x="363" y="1"/>
                    <a:pt x="280" y="1"/>
                    <a:pt x="168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Google Shape;2935;p 1"/>
            <p:cNvSpPr/>
            <p:nvPr/>
          </p:nvSpPr>
          <p:spPr>
            <a:xfrm>
              <a:off x="6839640" y="2256480"/>
              <a:ext cx="106560" cy="97200"/>
            </a:xfrm>
            <a:custGeom>
              <a:avLst/>
              <a:gdLst/>
              <a:ahLst/>
              <a:cxnLst/>
              <a:rect l="l" t="t" r="r" b="b"/>
              <a:pathLst>
                <a:path w="949" h="866">
                  <a:moveTo>
                    <a:pt x="586" y="168"/>
                  </a:moveTo>
                  <a:cubicBezTo>
                    <a:pt x="0" y="0"/>
                    <a:pt x="279" y="865"/>
                    <a:pt x="726" y="586"/>
                  </a:cubicBezTo>
                  <a:cubicBezTo>
                    <a:pt x="949" y="447"/>
                    <a:pt x="837" y="279"/>
                    <a:pt x="586" y="1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Google Shape;2936;p 1"/>
            <p:cNvSpPr/>
            <p:nvPr/>
          </p:nvSpPr>
          <p:spPr>
            <a:xfrm>
              <a:off x="6757920" y="2221920"/>
              <a:ext cx="62640" cy="62640"/>
            </a:xfrm>
            <a:custGeom>
              <a:avLst/>
              <a:gdLst/>
              <a:ahLst/>
              <a:cxnLst/>
              <a:rect l="l" t="t" r="r" b="b"/>
              <a:pathLst>
                <a:path w="559" h="559">
                  <a:moveTo>
                    <a:pt x="336" y="140"/>
                  </a:moveTo>
                  <a:cubicBezTo>
                    <a:pt x="1" y="1"/>
                    <a:pt x="84" y="559"/>
                    <a:pt x="391" y="419"/>
                  </a:cubicBezTo>
                  <a:cubicBezTo>
                    <a:pt x="559" y="335"/>
                    <a:pt x="475" y="224"/>
                    <a:pt x="336" y="14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Google Shape;2937;p 1"/>
            <p:cNvSpPr/>
            <p:nvPr/>
          </p:nvSpPr>
          <p:spPr>
            <a:xfrm>
              <a:off x="6757920" y="2118240"/>
              <a:ext cx="47160" cy="62640"/>
            </a:xfrm>
            <a:custGeom>
              <a:avLst/>
              <a:gdLst/>
              <a:ahLst/>
              <a:cxnLst/>
              <a:rect l="l" t="t" r="r" b="b"/>
              <a:pathLst>
                <a:path w="420" h="559">
                  <a:moveTo>
                    <a:pt x="336" y="280"/>
                  </a:moveTo>
                  <a:cubicBezTo>
                    <a:pt x="140" y="1"/>
                    <a:pt x="1" y="503"/>
                    <a:pt x="280" y="531"/>
                  </a:cubicBezTo>
                  <a:cubicBezTo>
                    <a:pt x="419" y="559"/>
                    <a:pt x="419" y="419"/>
                    <a:pt x="336" y="28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Google Shape;2938;p 1"/>
            <p:cNvSpPr/>
            <p:nvPr/>
          </p:nvSpPr>
          <p:spPr>
            <a:xfrm>
              <a:off x="6798960" y="2143440"/>
              <a:ext cx="72000" cy="84600"/>
            </a:xfrm>
            <a:custGeom>
              <a:avLst/>
              <a:gdLst/>
              <a:ahLst/>
              <a:cxnLst/>
              <a:rect l="l" t="t" r="r" b="b"/>
              <a:pathLst>
                <a:path w="643" h="754">
                  <a:moveTo>
                    <a:pt x="503" y="335"/>
                  </a:moveTo>
                  <a:cubicBezTo>
                    <a:pt x="112" y="0"/>
                    <a:pt x="0" y="753"/>
                    <a:pt x="419" y="725"/>
                  </a:cubicBezTo>
                  <a:cubicBezTo>
                    <a:pt x="642" y="698"/>
                    <a:pt x="642" y="502"/>
                    <a:pt x="503" y="335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Google Shape;2939;p 1"/>
            <p:cNvSpPr/>
            <p:nvPr/>
          </p:nvSpPr>
          <p:spPr>
            <a:xfrm>
              <a:off x="6805080" y="2121120"/>
              <a:ext cx="24840" cy="37440"/>
            </a:xfrm>
            <a:custGeom>
              <a:avLst/>
              <a:gdLst/>
              <a:ahLst/>
              <a:cxnLst/>
              <a:rect l="l" t="t" r="r" b="b"/>
              <a:pathLst>
                <a:path w="224" h="336">
                  <a:moveTo>
                    <a:pt x="196" y="196"/>
                  </a:moveTo>
                  <a:cubicBezTo>
                    <a:pt x="56" y="1"/>
                    <a:pt x="0" y="280"/>
                    <a:pt x="168" y="336"/>
                  </a:cubicBezTo>
                  <a:cubicBezTo>
                    <a:pt x="223" y="336"/>
                    <a:pt x="223" y="252"/>
                    <a:pt x="196" y="19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Google Shape;2940;p 1"/>
            <p:cNvSpPr/>
            <p:nvPr/>
          </p:nvSpPr>
          <p:spPr>
            <a:xfrm>
              <a:off x="6823800" y="2221920"/>
              <a:ext cx="37440" cy="47160"/>
            </a:xfrm>
            <a:custGeom>
              <a:avLst/>
              <a:gdLst/>
              <a:ahLst/>
              <a:cxnLst/>
              <a:rect l="l" t="t" r="r" b="b"/>
              <a:pathLst>
                <a:path w="336" h="420">
                  <a:moveTo>
                    <a:pt x="252" y="168"/>
                  </a:moveTo>
                  <a:cubicBezTo>
                    <a:pt x="29" y="1"/>
                    <a:pt x="1" y="419"/>
                    <a:pt x="196" y="363"/>
                  </a:cubicBezTo>
                  <a:cubicBezTo>
                    <a:pt x="335" y="363"/>
                    <a:pt x="308" y="280"/>
                    <a:pt x="252" y="1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Google Shape;2941;p 1"/>
            <p:cNvSpPr/>
            <p:nvPr/>
          </p:nvSpPr>
          <p:spPr>
            <a:xfrm>
              <a:off x="6783120" y="2190600"/>
              <a:ext cx="21960" cy="21600"/>
            </a:xfrm>
            <a:custGeom>
              <a:avLst/>
              <a:gdLst/>
              <a:ahLst/>
              <a:cxnLst/>
              <a:rect l="l" t="t" r="r" b="b"/>
              <a:pathLst>
                <a:path w="197" h="196">
                  <a:moveTo>
                    <a:pt x="140" y="84"/>
                  </a:moveTo>
                  <a:cubicBezTo>
                    <a:pt x="57" y="1"/>
                    <a:pt x="1" y="196"/>
                    <a:pt x="113" y="196"/>
                  </a:cubicBezTo>
                  <a:cubicBezTo>
                    <a:pt x="196" y="196"/>
                    <a:pt x="196" y="168"/>
                    <a:pt x="140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Google Shape;2942;p 1"/>
            <p:cNvSpPr/>
            <p:nvPr/>
          </p:nvSpPr>
          <p:spPr>
            <a:xfrm>
              <a:off x="6861600" y="2158920"/>
              <a:ext cx="135000" cy="97200"/>
            </a:xfrm>
            <a:custGeom>
              <a:avLst/>
              <a:gdLst/>
              <a:ahLst/>
              <a:cxnLst/>
              <a:rect l="l" t="t" r="r" b="b"/>
              <a:pathLst>
                <a:path w="1201" h="866">
                  <a:moveTo>
                    <a:pt x="670" y="28"/>
                  </a:moveTo>
                  <a:cubicBezTo>
                    <a:pt x="0" y="196"/>
                    <a:pt x="782" y="865"/>
                    <a:pt x="1061" y="335"/>
                  </a:cubicBezTo>
                  <a:cubicBezTo>
                    <a:pt x="1200" y="84"/>
                    <a:pt x="977" y="1"/>
                    <a:pt x="670" y="2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Google Shape;2943;p 1"/>
            <p:cNvSpPr/>
            <p:nvPr/>
          </p:nvSpPr>
          <p:spPr>
            <a:xfrm>
              <a:off x="7062840" y="2168640"/>
              <a:ext cx="87840" cy="62640"/>
            </a:xfrm>
            <a:custGeom>
              <a:avLst/>
              <a:gdLst/>
              <a:ahLst/>
              <a:cxnLst/>
              <a:rect l="l" t="t" r="r" b="b"/>
              <a:pathLst>
                <a:path w="783" h="559">
                  <a:moveTo>
                    <a:pt x="419" y="56"/>
                  </a:moveTo>
                  <a:cubicBezTo>
                    <a:pt x="1" y="223"/>
                    <a:pt x="559" y="558"/>
                    <a:pt x="698" y="223"/>
                  </a:cubicBezTo>
                  <a:cubicBezTo>
                    <a:pt x="782" y="56"/>
                    <a:pt x="587" y="0"/>
                    <a:pt x="419" y="5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Google Shape;2944;p 1"/>
            <p:cNvSpPr/>
            <p:nvPr/>
          </p:nvSpPr>
          <p:spPr>
            <a:xfrm>
              <a:off x="7138440" y="2146320"/>
              <a:ext cx="106560" cy="106560"/>
            </a:xfrm>
            <a:custGeom>
              <a:avLst/>
              <a:gdLst/>
              <a:ahLst/>
              <a:cxnLst/>
              <a:rect l="l" t="t" r="r" b="b"/>
              <a:pathLst>
                <a:path w="950" h="950">
                  <a:moveTo>
                    <a:pt x="252" y="336"/>
                  </a:moveTo>
                  <a:cubicBezTo>
                    <a:pt x="1" y="950"/>
                    <a:pt x="949" y="726"/>
                    <a:pt x="726" y="252"/>
                  </a:cubicBezTo>
                  <a:cubicBezTo>
                    <a:pt x="586" y="1"/>
                    <a:pt x="391" y="113"/>
                    <a:pt x="252" y="336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Google Shape;2945;p 1"/>
            <p:cNvSpPr/>
            <p:nvPr/>
          </p:nvSpPr>
          <p:spPr>
            <a:xfrm>
              <a:off x="7141680" y="2243880"/>
              <a:ext cx="24840" cy="24840"/>
            </a:xfrm>
            <a:custGeom>
              <a:avLst/>
              <a:gdLst/>
              <a:ahLst/>
              <a:cxnLst/>
              <a:rect l="l" t="t" r="r" b="b"/>
              <a:pathLst>
                <a:path w="224" h="225">
                  <a:moveTo>
                    <a:pt x="168" y="112"/>
                  </a:moveTo>
                  <a:cubicBezTo>
                    <a:pt x="84" y="1"/>
                    <a:pt x="0" y="224"/>
                    <a:pt x="140" y="224"/>
                  </a:cubicBezTo>
                  <a:cubicBezTo>
                    <a:pt x="224" y="224"/>
                    <a:pt x="224" y="168"/>
                    <a:pt x="168" y="112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Google Shape;2946;p 1"/>
            <p:cNvSpPr/>
            <p:nvPr/>
          </p:nvSpPr>
          <p:spPr>
            <a:xfrm>
              <a:off x="5962320" y="2196720"/>
              <a:ext cx="156960" cy="135000"/>
            </a:xfrm>
            <a:custGeom>
              <a:avLst/>
              <a:gdLst/>
              <a:ahLst/>
              <a:cxnLst/>
              <a:rect l="l" t="t" r="r" b="b"/>
              <a:pathLst>
                <a:path w="1396" h="1201">
                  <a:moveTo>
                    <a:pt x="809" y="307"/>
                  </a:moveTo>
                  <a:cubicBezTo>
                    <a:pt x="1395" y="1061"/>
                    <a:pt x="0" y="1200"/>
                    <a:pt x="112" y="391"/>
                  </a:cubicBezTo>
                  <a:cubicBezTo>
                    <a:pt x="140" y="0"/>
                    <a:pt x="502" y="28"/>
                    <a:pt x="809" y="307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Google Shape;2947;p 1"/>
            <p:cNvSpPr/>
            <p:nvPr/>
          </p:nvSpPr>
          <p:spPr>
            <a:xfrm>
              <a:off x="5924520" y="2294280"/>
              <a:ext cx="109800" cy="87840"/>
            </a:xfrm>
            <a:custGeom>
              <a:avLst/>
              <a:gdLst/>
              <a:ahLst/>
              <a:cxnLst/>
              <a:rect l="l" t="t" r="r" b="b"/>
              <a:pathLst>
                <a:path w="977" h="782">
                  <a:moveTo>
                    <a:pt x="447" y="84"/>
                  </a:moveTo>
                  <a:cubicBezTo>
                    <a:pt x="977" y="251"/>
                    <a:pt x="307" y="781"/>
                    <a:pt x="84" y="363"/>
                  </a:cubicBezTo>
                  <a:cubicBezTo>
                    <a:pt x="1" y="112"/>
                    <a:pt x="196" y="0"/>
                    <a:pt x="447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Google Shape;2948;p 1"/>
            <p:cNvSpPr/>
            <p:nvPr/>
          </p:nvSpPr>
          <p:spPr>
            <a:xfrm>
              <a:off x="6100560" y="2262960"/>
              <a:ext cx="43920" cy="37440"/>
            </a:xfrm>
            <a:custGeom>
              <a:avLst/>
              <a:gdLst/>
              <a:ahLst/>
              <a:cxnLst/>
              <a:rect l="l" t="t" r="r" b="b"/>
              <a:pathLst>
                <a:path w="392" h="336">
                  <a:moveTo>
                    <a:pt x="196" y="84"/>
                  </a:moveTo>
                  <a:cubicBezTo>
                    <a:pt x="391" y="279"/>
                    <a:pt x="1" y="335"/>
                    <a:pt x="1" y="84"/>
                  </a:cubicBezTo>
                  <a:cubicBezTo>
                    <a:pt x="1" y="0"/>
                    <a:pt x="112" y="0"/>
                    <a:pt x="196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Google Shape;2949;p 1"/>
            <p:cNvSpPr/>
            <p:nvPr/>
          </p:nvSpPr>
          <p:spPr>
            <a:xfrm>
              <a:off x="6009480" y="2300760"/>
              <a:ext cx="122400" cy="103320"/>
            </a:xfrm>
            <a:custGeom>
              <a:avLst/>
              <a:gdLst/>
              <a:ahLst/>
              <a:cxnLst/>
              <a:rect l="l" t="t" r="r" b="b"/>
              <a:pathLst>
                <a:path w="1089" h="921">
                  <a:moveTo>
                    <a:pt x="419" y="140"/>
                  </a:moveTo>
                  <a:cubicBezTo>
                    <a:pt x="1089" y="0"/>
                    <a:pt x="698" y="921"/>
                    <a:pt x="252" y="586"/>
                  </a:cubicBezTo>
                  <a:cubicBezTo>
                    <a:pt x="1" y="446"/>
                    <a:pt x="140" y="223"/>
                    <a:pt x="419" y="14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Google Shape;2950;p 1"/>
            <p:cNvSpPr/>
            <p:nvPr/>
          </p:nvSpPr>
          <p:spPr>
            <a:xfrm>
              <a:off x="6150960" y="2237760"/>
              <a:ext cx="43560" cy="37440"/>
            </a:xfrm>
            <a:custGeom>
              <a:avLst/>
              <a:gdLst/>
              <a:ahLst/>
              <a:cxnLst/>
              <a:rect l="l" t="t" r="r" b="b"/>
              <a:pathLst>
                <a:path w="391" h="335">
                  <a:moveTo>
                    <a:pt x="223" y="84"/>
                  </a:moveTo>
                  <a:cubicBezTo>
                    <a:pt x="391" y="307"/>
                    <a:pt x="0" y="335"/>
                    <a:pt x="0" y="140"/>
                  </a:cubicBezTo>
                  <a:cubicBezTo>
                    <a:pt x="28" y="0"/>
                    <a:pt x="140" y="28"/>
                    <a:pt x="223" y="84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Google Shape;2951;p 1"/>
            <p:cNvSpPr/>
            <p:nvPr/>
          </p:nvSpPr>
          <p:spPr>
            <a:xfrm>
              <a:off x="6107040" y="2275200"/>
              <a:ext cx="109800" cy="97200"/>
            </a:xfrm>
            <a:custGeom>
              <a:avLst/>
              <a:gdLst/>
              <a:ahLst/>
              <a:cxnLst/>
              <a:rect l="l" t="t" r="r" b="b"/>
              <a:pathLst>
                <a:path w="978" h="866">
                  <a:moveTo>
                    <a:pt x="391" y="168"/>
                  </a:moveTo>
                  <a:cubicBezTo>
                    <a:pt x="977" y="1"/>
                    <a:pt x="698" y="866"/>
                    <a:pt x="252" y="643"/>
                  </a:cubicBezTo>
                  <a:cubicBezTo>
                    <a:pt x="1" y="503"/>
                    <a:pt x="140" y="308"/>
                    <a:pt x="391" y="1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Google Shape;2952;p 1"/>
            <p:cNvSpPr/>
            <p:nvPr/>
          </p:nvSpPr>
          <p:spPr>
            <a:xfrm>
              <a:off x="6232680" y="2243880"/>
              <a:ext cx="69120" cy="62640"/>
            </a:xfrm>
            <a:custGeom>
              <a:avLst/>
              <a:gdLst/>
              <a:ahLst/>
              <a:cxnLst/>
              <a:rect l="l" t="t" r="r" b="b"/>
              <a:pathLst>
                <a:path w="615" h="559">
                  <a:moveTo>
                    <a:pt x="252" y="140"/>
                  </a:moveTo>
                  <a:cubicBezTo>
                    <a:pt x="614" y="1"/>
                    <a:pt x="503" y="559"/>
                    <a:pt x="196" y="419"/>
                  </a:cubicBezTo>
                  <a:cubicBezTo>
                    <a:pt x="1" y="364"/>
                    <a:pt x="84" y="224"/>
                    <a:pt x="252" y="14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Google Shape;2953;p 1"/>
            <p:cNvSpPr/>
            <p:nvPr/>
          </p:nvSpPr>
          <p:spPr>
            <a:xfrm>
              <a:off x="6254640" y="2143440"/>
              <a:ext cx="47160" cy="56520"/>
            </a:xfrm>
            <a:custGeom>
              <a:avLst/>
              <a:gdLst/>
              <a:ahLst/>
              <a:cxnLst/>
              <a:rect l="l" t="t" r="r" b="b"/>
              <a:pathLst>
                <a:path w="420" h="503">
                  <a:moveTo>
                    <a:pt x="57" y="279"/>
                  </a:moveTo>
                  <a:cubicBezTo>
                    <a:pt x="252" y="0"/>
                    <a:pt x="419" y="474"/>
                    <a:pt x="113" y="502"/>
                  </a:cubicBezTo>
                  <a:cubicBezTo>
                    <a:pt x="1" y="502"/>
                    <a:pt x="1" y="419"/>
                    <a:pt x="57" y="27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Google Shape;2954;p 1"/>
            <p:cNvSpPr/>
            <p:nvPr/>
          </p:nvSpPr>
          <p:spPr>
            <a:xfrm>
              <a:off x="6182280" y="2165400"/>
              <a:ext cx="75240" cy="81360"/>
            </a:xfrm>
            <a:custGeom>
              <a:avLst/>
              <a:gdLst/>
              <a:ahLst/>
              <a:cxnLst/>
              <a:rect l="l" t="t" r="r" b="b"/>
              <a:pathLst>
                <a:path w="670" h="726">
                  <a:moveTo>
                    <a:pt x="168" y="363"/>
                  </a:moveTo>
                  <a:cubicBezTo>
                    <a:pt x="558" y="0"/>
                    <a:pt x="670" y="726"/>
                    <a:pt x="251" y="726"/>
                  </a:cubicBezTo>
                  <a:cubicBezTo>
                    <a:pt x="0" y="698"/>
                    <a:pt x="28" y="530"/>
                    <a:pt x="168" y="363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Google Shape;2955;p 1"/>
            <p:cNvSpPr/>
            <p:nvPr/>
          </p:nvSpPr>
          <p:spPr>
            <a:xfrm>
              <a:off x="6223320" y="2146320"/>
              <a:ext cx="24840" cy="34200"/>
            </a:xfrm>
            <a:custGeom>
              <a:avLst/>
              <a:gdLst/>
              <a:ahLst/>
              <a:cxnLst/>
              <a:rect l="l" t="t" r="r" b="b"/>
              <a:pathLst>
                <a:path w="225" h="308">
                  <a:moveTo>
                    <a:pt x="29" y="140"/>
                  </a:moveTo>
                  <a:cubicBezTo>
                    <a:pt x="168" y="1"/>
                    <a:pt x="224" y="280"/>
                    <a:pt x="57" y="280"/>
                  </a:cubicBezTo>
                  <a:cubicBezTo>
                    <a:pt x="1" y="308"/>
                    <a:pt x="1" y="252"/>
                    <a:pt x="29" y="140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Google Shape;2956;p 1"/>
            <p:cNvSpPr/>
            <p:nvPr/>
          </p:nvSpPr>
          <p:spPr>
            <a:xfrm>
              <a:off x="6191640" y="2243880"/>
              <a:ext cx="37440" cy="47160"/>
            </a:xfrm>
            <a:custGeom>
              <a:avLst/>
              <a:gdLst/>
              <a:ahLst/>
              <a:cxnLst/>
              <a:rect l="l" t="t" r="r" b="b"/>
              <a:pathLst>
                <a:path w="336" h="420">
                  <a:moveTo>
                    <a:pt x="85" y="168"/>
                  </a:moveTo>
                  <a:cubicBezTo>
                    <a:pt x="308" y="1"/>
                    <a:pt x="336" y="419"/>
                    <a:pt x="113" y="391"/>
                  </a:cubicBezTo>
                  <a:cubicBezTo>
                    <a:pt x="1" y="364"/>
                    <a:pt x="29" y="252"/>
                    <a:pt x="85" y="168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Google Shape;2957;p 1"/>
            <p:cNvSpPr/>
            <p:nvPr/>
          </p:nvSpPr>
          <p:spPr>
            <a:xfrm>
              <a:off x="6248520" y="2212560"/>
              <a:ext cx="21600" cy="24840"/>
            </a:xfrm>
            <a:custGeom>
              <a:avLst/>
              <a:gdLst/>
              <a:ahLst/>
              <a:cxnLst/>
              <a:rect l="l" t="t" r="r" b="b"/>
              <a:pathLst>
                <a:path w="196" h="225">
                  <a:moveTo>
                    <a:pt x="56" y="112"/>
                  </a:moveTo>
                  <a:cubicBezTo>
                    <a:pt x="140" y="1"/>
                    <a:pt x="195" y="224"/>
                    <a:pt x="84" y="224"/>
                  </a:cubicBezTo>
                  <a:cubicBezTo>
                    <a:pt x="0" y="224"/>
                    <a:pt x="0" y="140"/>
                    <a:pt x="56" y="112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Google Shape;2958;p 1"/>
            <p:cNvSpPr/>
            <p:nvPr/>
          </p:nvSpPr>
          <p:spPr>
            <a:xfrm>
              <a:off x="6059880" y="2180880"/>
              <a:ext cx="131760" cy="97200"/>
            </a:xfrm>
            <a:custGeom>
              <a:avLst/>
              <a:gdLst/>
              <a:ahLst/>
              <a:cxnLst/>
              <a:rect l="l" t="t" r="r" b="b"/>
              <a:pathLst>
                <a:path w="1172" h="866">
                  <a:moveTo>
                    <a:pt x="502" y="29"/>
                  </a:moveTo>
                  <a:cubicBezTo>
                    <a:pt x="1172" y="224"/>
                    <a:pt x="391" y="866"/>
                    <a:pt x="112" y="391"/>
                  </a:cubicBezTo>
                  <a:cubicBezTo>
                    <a:pt x="0" y="112"/>
                    <a:pt x="223" y="1"/>
                    <a:pt x="502" y="29"/>
                  </a:cubicBezTo>
                  <a:close/>
                </a:path>
              </a:pathLst>
            </a:custGeom>
            <a:solidFill>
              <a:srgbClr val="040D0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3184;p 1"/>
          <p:cNvSpPr/>
          <p:nvPr/>
        </p:nvSpPr>
        <p:spPr>
          <a:xfrm rot="16200000">
            <a:off x="1310040" y="4524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6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5188E4"/>
                </a:solidFill>
                <a:latin typeface="Russo One"/>
                <a:ea typeface="Russo One"/>
              </a:rPr>
              <a:t>Comandos básicos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7" name="Google Shape;3186;p 1"/>
          <p:cNvSpPr/>
          <p:nvPr/>
        </p:nvSpPr>
        <p:spPr>
          <a:xfrm rot="16200000">
            <a:off x="1310040" y="4524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98" name="Google Shape;1603;p 5"/>
          <p:cNvGrpSpPr/>
          <p:nvPr/>
        </p:nvGrpSpPr>
        <p:grpSpPr>
          <a:xfrm>
            <a:off x="708480" y="2669040"/>
            <a:ext cx="371520" cy="365400"/>
            <a:chOff x="708480" y="2586600"/>
            <a:chExt cx="371520" cy="365400"/>
          </a:xfrm>
        </p:grpSpPr>
        <p:sp>
          <p:nvSpPr>
            <p:cNvPr id="1799" name="Google Shape;1604;p 5"/>
            <p:cNvSpPr/>
            <p:nvPr/>
          </p:nvSpPr>
          <p:spPr>
            <a:xfrm>
              <a:off x="755640" y="28666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Google Shape;1605;p 5"/>
            <p:cNvSpPr/>
            <p:nvPr/>
          </p:nvSpPr>
          <p:spPr>
            <a:xfrm>
              <a:off x="791280" y="29019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Google Shape;1606;p 5"/>
            <p:cNvSpPr/>
            <p:nvPr/>
          </p:nvSpPr>
          <p:spPr>
            <a:xfrm>
              <a:off x="774000" y="28843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Google Shape;1607;p 5"/>
            <p:cNvSpPr/>
            <p:nvPr/>
          </p:nvSpPr>
          <p:spPr>
            <a:xfrm>
              <a:off x="708480" y="25866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Google Shape;1608;p 5"/>
            <p:cNvSpPr/>
            <p:nvPr/>
          </p:nvSpPr>
          <p:spPr>
            <a:xfrm>
              <a:off x="918000" y="26722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04" name="CaixaDeTexto 1803"/>
          <p:cNvSpPr txBox="1"/>
          <p:nvPr/>
        </p:nvSpPr>
        <p:spPr>
          <a:xfrm>
            <a:off x="1065354" y="2654820"/>
            <a:ext cx="3335265" cy="572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Para </a:t>
            </a:r>
            <a:r>
              <a:rPr lang="pt-BR" sz="1800" b="0" strike="noStrike" spc="-1" dirty="0" err="1">
                <a:solidFill>
                  <a:schemeClr val="bg1"/>
                </a:solidFill>
                <a:latin typeface="Arial"/>
              </a:rPr>
              <a:t>printar</a:t>
            </a: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:</a:t>
            </a:r>
          </a:p>
          <a:p>
            <a:r>
              <a:rPr lang="pt-BR" sz="1600" b="0" strike="noStrike" spc="-1" dirty="0" err="1">
                <a:solidFill>
                  <a:schemeClr val="bg1"/>
                </a:solidFill>
                <a:latin typeface="Arial"/>
              </a:rPr>
              <a:t>print</a:t>
            </a:r>
            <a:r>
              <a:rPr lang="pt-BR" sz="1600" b="0" strike="noStrike" spc="-1" dirty="0">
                <a:solidFill>
                  <a:schemeClr val="bg1"/>
                </a:solidFill>
                <a:latin typeface="Arial"/>
              </a:rPr>
              <a:t>(“Olá Mundo!”)</a:t>
            </a:r>
          </a:p>
        </p:txBody>
      </p:sp>
      <p:grpSp>
        <p:nvGrpSpPr>
          <p:cNvPr id="1805" name="Google Shape;1603;p 6"/>
          <p:cNvGrpSpPr/>
          <p:nvPr/>
        </p:nvGrpSpPr>
        <p:grpSpPr>
          <a:xfrm>
            <a:off x="684000" y="3564000"/>
            <a:ext cx="371520" cy="365400"/>
            <a:chOff x="684000" y="3564000"/>
            <a:chExt cx="371520" cy="365400"/>
          </a:xfrm>
        </p:grpSpPr>
        <p:sp>
          <p:nvSpPr>
            <p:cNvPr id="1806" name="Google Shape;1604;p 6"/>
            <p:cNvSpPr/>
            <p:nvPr/>
          </p:nvSpPr>
          <p:spPr>
            <a:xfrm>
              <a:off x="731160" y="38440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Google Shape;1605;p 6"/>
            <p:cNvSpPr/>
            <p:nvPr/>
          </p:nvSpPr>
          <p:spPr>
            <a:xfrm>
              <a:off x="766800" y="38793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Google Shape;1606;p 6"/>
            <p:cNvSpPr/>
            <p:nvPr/>
          </p:nvSpPr>
          <p:spPr>
            <a:xfrm>
              <a:off x="749520" y="38617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Google Shape;1607;p 6"/>
            <p:cNvSpPr/>
            <p:nvPr/>
          </p:nvSpPr>
          <p:spPr>
            <a:xfrm>
              <a:off x="684000" y="35640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Google Shape;1608;p 6"/>
            <p:cNvSpPr/>
            <p:nvPr/>
          </p:nvSpPr>
          <p:spPr>
            <a:xfrm>
              <a:off x="893520" y="36496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1" name="CaixaDeTexto 1810"/>
          <p:cNvSpPr txBox="1"/>
          <p:nvPr/>
        </p:nvSpPr>
        <p:spPr>
          <a:xfrm>
            <a:off x="1095480" y="3564000"/>
            <a:ext cx="142452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Para ler:</a:t>
            </a:r>
          </a:p>
          <a:p>
            <a:r>
              <a:rPr lang="pt-BR" sz="1600" b="0" strike="noStrike" spc="-1" dirty="0">
                <a:solidFill>
                  <a:schemeClr val="bg1"/>
                </a:solidFill>
                <a:latin typeface="Arial"/>
              </a:rPr>
              <a:t>x = </a:t>
            </a:r>
            <a:r>
              <a:rPr lang="pt-BR" sz="1600" b="0" strike="noStrike" spc="-1" dirty="0" err="1">
                <a:solidFill>
                  <a:schemeClr val="bg1"/>
                </a:solidFill>
                <a:latin typeface="Arial"/>
              </a:rPr>
              <a:t>io.read</a:t>
            </a:r>
            <a:r>
              <a:rPr lang="pt-BR" sz="1600" b="0" strike="noStrike" spc="-1" dirty="0">
                <a:solidFill>
                  <a:schemeClr val="bg1"/>
                </a:solidFill>
                <a:latin typeface="Arial"/>
              </a:rPr>
              <a:t>()</a:t>
            </a:r>
          </a:p>
        </p:txBody>
      </p:sp>
      <p:grpSp>
        <p:nvGrpSpPr>
          <p:cNvPr id="1812" name="Google Shape;1603;p 7"/>
          <p:cNvGrpSpPr/>
          <p:nvPr/>
        </p:nvGrpSpPr>
        <p:grpSpPr>
          <a:xfrm>
            <a:off x="708480" y="1620000"/>
            <a:ext cx="371520" cy="365400"/>
            <a:chOff x="708480" y="1620000"/>
            <a:chExt cx="371520" cy="365400"/>
          </a:xfrm>
        </p:grpSpPr>
        <p:sp>
          <p:nvSpPr>
            <p:cNvPr id="1813" name="Google Shape;1604;p 7"/>
            <p:cNvSpPr/>
            <p:nvPr/>
          </p:nvSpPr>
          <p:spPr>
            <a:xfrm>
              <a:off x="755640" y="190008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4" h="912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Google Shape;1605;p 7"/>
            <p:cNvSpPr/>
            <p:nvPr/>
          </p:nvSpPr>
          <p:spPr>
            <a:xfrm>
              <a:off x="791280" y="1935360"/>
              <a:ext cx="29880" cy="28440"/>
            </a:xfrm>
            <a:custGeom>
              <a:avLst/>
              <a:gdLst/>
              <a:ahLst/>
              <a:cxnLst/>
              <a:rect l="l" t="t" r="r" b="b"/>
              <a:pathLst>
                <a:path w="953" h="912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5" name="Google Shape;1606;p 7"/>
            <p:cNvSpPr/>
            <p:nvPr/>
          </p:nvSpPr>
          <p:spPr>
            <a:xfrm>
              <a:off x="774000" y="1917720"/>
              <a:ext cx="29520" cy="28080"/>
            </a:xfrm>
            <a:custGeom>
              <a:avLst/>
              <a:gdLst/>
              <a:ahLst/>
              <a:cxnLst/>
              <a:rect l="l" t="t" r="r" b="b"/>
              <a:pathLst>
                <a:path w="941" h="90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6" name="Google Shape;1607;p 7"/>
            <p:cNvSpPr/>
            <p:nvPr/>
          </p:nvSpPr>
          <p:spPr>
            <a:xfrm>
              <a:off x="708480" y="1620000"/>
              <a:ext cx="371520" cy="365400"/>
            </a:xfrm>
            <a:custGeom>
              <a:avLst/>
              <a:gdLst/>
              <a:ahLst/>
              <a:cxnLst/>
              <a:rect l="l" t="t" r="r" b="b"/>
              <a:pathLst>
                <a:path w="11711" h="11516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7" name="Google Shape;1608;p 7"/>
            <p:cNvSpPr/>
            <p:nvPr/>
          </p:nvSpPr>
          <p:spPr>
            <a:xfrm>
              <a:off x="918000" y="1705680"/>
              <a:ext cx="90000" cy="68760"/>
            </a:xfrm>
            <a:custGeom>
              <a:avLst/>
              <a:gdLst/>
              <a:ahLst/>
              <a:cxnLst/>
              <a:rect l="l" t="t" r="r" b="b"/>
              <a:pathLst>
                <a:path w="2847" h="2174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8" name="CaixaDeTexto 1817"/>
          <p:cNvSpPr txBox="1"/>
          <p:nvPr/>
        </p:nvSpPr>
        <p:spPr>
          <a:xfrm>
            <a:off x="1131839" y="1558080"/>
            <a:ext cx="3966433" cy="79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Para declarar variáveis:</a:t>
            </a:r>
          </a:p>
          <a:p>
            <a:r>
              <a:rPr lang="pt-BR" sz="1600" b="0" strike="noStrike" spc="-1" dirty="0">
                <a:solidFill>
                  <a:schemeClr val="bg1"/>
                </a:solidFill>
                <a:latin typeface="Arial"/>
              </a:rPr>
              <a:t>x = 1</a:t>
            </a:r>
          </a:p>
          <a:p>
            <a:r>
              <a:rPr lang="pt-BR" sz="1600" b="0" strike="noStrike" spc="-1" dirty="0">
                <a:solidFill>
                  <a:schemeClr val="bg1"/>
                </a:solidFill>
                <a:latin typeface="Arial"/>
              </a:rPr>
              <a:t>local x = 2</a:t>
            </a:r>
          </a:p>
        </p:txBody>
      </p:sp>
    </p:spTree>
    <p:extLst>
      <p:ext uri="{BB962C8B-B14F-4D97-AF65-F5344CB8AC3E}">
        <p14:creationId xmlns:p14="http://schemas.microsoft.com/office/powerpoint/2010/main" val="98198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3128;p47"/>
          <p:cNvSpPr/>
          <p:nvPr/>
        </p:nvSpPr>
        <p:spPr>
          <a:xfrm rot="16200000">
            <a:off x="1226880" y="384480"/>
            <a:ext cx="3692880" cy="525492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3" name="Google Shape;3129;p47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4" name="PlaceHolder 1"/>
          <p:cNvSpPr>
            <a:spLocks noGrp="1"/>
          </p:cNvSpPr>
          <p:nvPr>
            <p:ph type="title"/>
          </p:nvPr>
        </p:nvSpPr>
        <p:spPr>
          <a:xfrm>
            <a:off x="539280" y="451440"/>
            <a:ext cx="8064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5188E4"/>
                </a:solidFill>
                <a:latin typeface="Russo One"/>
                <a:ea typeface="Russo One"/>
              </a:rPr>
              <a:t>Escopo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5" name="Google Shape;3131;p47"/>
          <p:cNvSpPr/>
          <p:nvPr/>
        </p:nvSpPr>
        <p:spPr>
          <a:xfrm rot="16200000">
            <a:off x="1310040" y="2868480"/>
            <a:ext cx="47880" cy="47880"/>
          </a:xfrm>
          <a:prstGeom prst="ellipse">
            <a:avLst/>
          </a:prstGeom>
          <a:noFill/>
          <a:ln w="19080">
            <a:solidFill>
              <a:srgbClr val="4D4F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6" name="Google Shape;3132;p47"/>
          <p:cNvSpPr/>
          <p:nvPr/>
        </p:nvSpPr>
        <p:spPr>
          <a:xfrm rot="16200000">
            <a:off x="1509120" y="684720"/>
            <a:ext cx="3151800" cy="465408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7" name="Google Shape;3133;p47"/>
          <p:cNvSpPr/>
          <p:nvPr/>
        </p:nvSpPr>
        <p:spPr>
          <a:xfrm rot="16200000">
            <a:off x="6338160" y="1681920"/>
            <a:ext cx="1856520" cy="2421000"/>
          </a:xfrm>
          <a:prstGeom prst="roundRect">
            <a:avLst>
              <a:gd name="adj" fmla="val 4846"/>
            </a:avLst>
          </a:prstGeom>
          <a:solidFill>
            <a:srgbClr val="1D2B32"/>
          </a:solidFill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8" name="Google Shape;3134;p47"/>
          <p:cNvSpPr/>
          <p:nvPr/>
        </p:nvSpPr>
        <p:spPr>
          <a:xfrm rot="16200000">
            <a:off x="6480000" y="1820160"/>
            <a:ext cx="1584360" cy="2144520"/>
          </a:xfrm>
          <a:prstGeom prst="rect">
            <a:avLst/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9" name="Google Shape;3135;p47"/>
          <p:cNvPicPr/>
          <p:nvPr/>
        </p:nvPicPr>
        <p:blipFill>
          <a:blip r:embed="rId2"/>
          <a:srcRect r="14087"/>
          <a:stretch/>
        </p:blipFill>
        <p:spPr>
          <a:xfrm>
            <a:off x="758160" y="1435680"/>
            <a:ext cx="4654440" cy="3151800"/>
          </a:xfrm>
          <a:prstGeom prst="rect">
            <a:avLst/>
          </a:prstGeom>
          <a:ln w="0">
            <a:noFill/>
          </a:ln>
        </p:spPr>
      </p:pic>
      <p:pic>
        <p:nvPicPr>
          <p:cNvPr id="1780" name="Google Shape;3136;p47"/>
          <p:cNvPicPr/>
          <p:nvPr/>
        </p:nvPicPr>
        <p:blipFill>
          <a:blip r:embed="rId3"/>
          <a:srcRect r="9559"/>
          <a:stretch/>
        </p:blipFill>
        <p:spPr>
          <a:xfrm>
            <a:off x="6199920" y="2099880"/>
            <a:ext cx="2144520" cy="1584360"/>
          </a:xfrm>
          <a:prstGeom prst="rect">
            <a:avLst/>
          </a:prstGeom>
          <a:ln w="19080">
            <a:solidFill>
              <a:srgbClr val="FFFFFF"/>
            </a:solidFill>
            <a:round/>
          </a:ln>
        </p:spPr>
      </p:pic>
      <p:sp>
        <p:nvSpPr>
          <p:cNvPr id="1781" name="Google Shape;3137;p47"/>
          <p:cNvSpPr/>
          <p:nvPr/>
        </p:nvSpPr>
        <p:spPr>
          <a:xfrm>
            <a:off x="779040" y="1710360"/>
            <a:ext cx="72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2" name="Google Shape;3138;p47"/>
          <p:cNvSpPr/>
          <p:nvPr/>
        </p:nvSpPr>
        <p:spPr>
          <a:xfrm>
            <a:off x="1931760" y="2206080"/>
            <a:ext cx="173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3" name="Google Shape;3139;p47"/>
          <p:cNvSpPr/>
          <p:nvPr/>
        </p:nvSpPr>
        <p:spPr>
          <a:xfrm>
            <a:off x="1512000" y="2181240"/>
            <a:ext cx="222840" cy="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86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4" name="Google Shape;3140;p47"/>
          <p:cNvSpPr/>
          <p:nvPr/>
        </p:nvSpPr>
        <p:spPr>
          <a:xfrm>
            <a:off x="1512000" y="2409840"/>
            <a:ext cx="222840" cy="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86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5" name="Google Shape;3141;p47"/>
          <p:cNvSpPr/>
          <p:nvPr/>
        </p:nvSpPr>
        <p:spPr>
          <a:xfrm>
            <a:off x="1359720" y="2638440"/>
            <a:ext cx="222840" cy="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86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6" name="Google Shape;3142;p47"/>
          <p:cNvSpPr/>
          <p:nvPr/>
        </p:nvSpPr>
        <p:spPr>
          <a:xfrm>
            <a:off x="978840" y="2638440"/>
            <a:ext cx="222840" cy="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86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7" name="Google Shape;3143;p47"/>
          <p:cNvSpPr/>
          <p:nvPr/>
        </p:nvSpPr>
        <p:spPr>
          <a:xfrm>
            <a:off x="2121840" y="3095640"/>
            <a:ext cx="222840" cy="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86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8" name="Google Shape;3144;p47"/>
          <p:cNvSpPr/>
          <p:nvPr/>
        </p:nvSpPr>
        <p:spPr>
          <a:xfrm>
            <a:off x="1740600" y="3095640"/>
            <a:ext cx="222840" cy="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9" name="Google Shape;3145;p47"/>
          <p:cNvSpPr/>
          <p:nvPr/>
        </p:nvSpPr>
        <p:spPr>
          <a:xfrm>
            <a:off x="1740600" y="3400560"/>
            <a:ext cx="222840" cy="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0" name="Google Shape;3146;p47"/>
          <p:cNvSpPr/>
          <p:nvPr/>
        </p:nvSpPr>
        <p:spPr>
          <a:xfrm>
            <a:off x="1512000" y="3857760"/>
            <a:ext cx="222840" cy="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86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1" name="Google Shape;3147;p47"/>
          <p:cNvSpPr/>
          <p:nvPr/>
        </p:nvSpPr>
        <p:spPr>
          <a:xfrm>
            <a:off x="1359720" y="4314960"/>
            <a:ext cx="222840" cy="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2" name="Google Shape;3148;p47"/>
          <p:cNvSpPr/>
          <p:nvPr/>
        </p:nvSpPr>
        <p:spPr>
          <a:xfrm flipH="1">
            <a:off x="780840" y="1483560"/>
            <a:ext cx="13680" cy="276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3" name="Google Shape;3149;p47"/>
          <p:cNvSpPr/>
          <p:nvPr/>
        </p:nvSpPr>
        <p:spPr>
          <a:xfrm>
            <a:off x="867600" y="1970640"/>
            <a:ext cx="36720" cy="185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5188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4" name="Google Shape;3150;p47"/>
          <p:cNvSpPr/>
          <p:nvPr/>
        </p:nvSpPr>
        <p:spPr>
          <a:xfrm>
            <a:off x="1090800" y="2887920"/>
            <a:ext cx="360" cy="50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68D4E2C57F0F4C9AA91D95CC205C6B" ma:contentTypeVersion="3" ma:contentTypeDescription="Crie um novo documento." ma:contentTypeScope="" ma:versionID="3bd1aefa774d23d724aa54b92b8fd993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bc2eb33166484d333cd32d667880dce9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92A836-4A7E-4C8F-BFAF-931081A3FB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4ED77B-537C-4565-AA92-9E2042A9C62D}"/>
</file>

<file path=customXml/itemProps3.xml><?xml version="1.0" encoding="utf-8"?>
<ds:datastoreItem xmlns:ds="http://schemas.openxmlformats.org/officeDocument/2006/customXml" ds:itemID="{DD6C5DC7-0800-4547-96B7-BDC8874FF8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395</Words>
  <Application>Microsoft Office PowerPoint</Application>
  <PresentationFormat>Apresentação na tela (16:9)</PresentationFormat>
  <Paragraphs>121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21</vt:i4>
      </vt:variant>
    </vt:vector>
  </HeadingPairs>
  <TitlesOfParts>
    <vt:vector size="37" baseType="lpstr">
      <vt:lpstr>Arial</vt:lpstr>
      <vt:lpstr>Calibri</vt:lpstr>
      <vt:lpstr>DejaVu Sans</vt:lpstr>
      <vt:lpstr>Open Sans</vt:lpstr>
      <vt:lpstr>Russo One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LUA</vt:lpstr>
      <vt:lpstr>Criação da Linguagem</vt:lpstr>
      <vt:lpstr>Principais caracteristicas</vt:lpstr>
      <vt:lpstr>Inspirações</vt:lpstr>
      <vt:lpstr>Projetos com LUA</vt:lpstr>
      <vt:lpstr>Na atualidade</vt:lpstr>
      <vt:lpstr>Caracteristicas</vt:lpstr>
      <vt:lpstr>Comandos básicos</vt:lpstr>
      <vt:lpstr>Escopo</vt:lpstr>
      <vt:lpstr>Variáveis e tipos</vt:lpstr>
      <vt:lpstr>Concatenação e Casting</vt:lpstr>
      <vt:lpstr>Operações</vt:lpstr>
      <vt:lpstr>Estrutura de Dados</vt:lpstr>
      <vt:lpstr>Operadores relacionais</vt:lpstr>
      <vt:lpstr>Estrutura de Decisão</vt:lpstr>
      <vt:lpstr>Estrutura de Repetição</vt:lpstr>
      <vt:lpstr>Estrutura de Repetição</vt:lpstr>
      <vt:lpstr>Funções</vt:lpstr>
      <vt:lpstr>Outros arquivos</vt:lpstr>
      <vt:lpstr>Frameworks</vt:lpstr>
      <vt:lpstr>Exercicios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</dc:title>
  <dc:subject/>
  <dc:creator/>
  <dc:description/>
  <cp:lastModifiedBy>gabrielss24062@outlook.com</cp:lastModifiedBy>
  <cp:revision>21</cp:revision>
  <dcterms:modified xsi:type="dcterms:W3CDTF">2023-02-25T16:59:58Z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</Properties>
</file>