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2.png" ContentType="image/png"/>
  <Override PartName="/ppt/media/image1.jpeg" ContentType="image/jpeg"/>
  <Override PartName="/customXml/itemProps5.xml" ContentType="application/vnd.openxmlformats-officedocument.customXmlProperties+xml"/>
  <Override PartName="/customXml/itemProps4.xml" ContentType="application/vnd.openxmlformats-officedocument.customXmlProperties+xml"/>
  <Override PartName="/ppt/_rels/presentation.xml.rels" ContentType="application/vnd.openxmlformats-package.relationships+xml"/>
  <Override PartName="/customXml/itemProps6.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p:presentation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customXml" Target="../customXml/item4.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theme" Target="theme/theme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customXml" Target="../customXml/item6.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customXml" Target="../customXml/item5.xml"/></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pt-BR" sz="4400" spc="-1" strike="noStrike">
              <a:latin typeface="Arial"/>
            </a:endParaRPr>
          </a:p>
        </p:txBody>
      </p:sp>
      <p:sp>
        <p:nvSpPr>
          <p:cNvPr id="2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pt-BR" sz="3200" spc="-1" strike="noStrike">
              <a:latin typeface="Arial"/>
            </a:endParaRPr>
          </a:p>
        </p:txBody>
      </p:sp>
      <p:sp>
        <p:nvSpPr>
          <p:cNvPr id="2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pt-BR" sz="4400" spc="-1" strike="noStrike">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pt-BR"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pt-BR" sz="3200" spc="-1" strike="noStrike">
              <a:latin typeface="Arial"/>
            </a:endParaRPr>
          </a:p>
        </p:txBody>
      </p:sp>
      <p:sp>
        <p:nvSpPr>
          <p:cNvPr id="3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pt-BR" sz="3200" spc="-1" strike="noStrike">
              <a:latin typeface="Arial"/>
            </a:endParaRPr>
          </a:p>
        </p:txBody>
      </p:sp>
      <p:sp>
        <p:nvSpPr>
          <p:cNvPr id="3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pt-BR" sz="4400" spc="-1" strike="noStrike">
              <a:latin typeface="Arial"/>
            </a:endParaRPr>
          </a:p>
        </p:txBody>
      </p:sp>
      <p:sp>
        <p:nvSpPr>
          <p:cNvPr id="3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pt-BR" sz="3200" spc="-1" strike="noStrike">
              <a:latin typeface="Arial"/>
            </a:endParaRPr>
          </a:p>
        </p:txBody>
      </p:sp>
      <p:sp>
        <p:nvSpPr>
          <p:cNvPr id="3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pt-BR" sz="3200" spc="-1" strike="noStrike">
              <a:latin typeface="Arial"/>
            </a:endParaRPr>
          </a:p>
        </p:txBody>
      </p:sp>
      <p:sp>
        <p:nvSpPr>
          <p:cNvPr id="3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pt-BR" sz="3200" spc="-1" strike="noStrike">
              <a:latin typeface="Arial"/>
            </a:endParaRPr>
          </a:p>
        </p:txBody>
      </p:sp>
      <p:sp>
        <p:nvSpPr>
          <p:cNvPr id="3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pt-BR" sz="3200" spc="-1" strike="noStrike">
              <a:latin typeface="Arial"/>
            </a:endParaRPr>
          </a:p>
        </p:txBody>
      </p:sp>
      <p:sp>
        <p:nvSpPr>
          <p:cNvPr id="3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pt-BR" sz="3200" spc="-1" strike="noStrike">
              <a:latin typeface="Arial"/>
            </a:endParaRPr>
          </a:p>
        </p:txBody>
      </p:sp>
      <p:sp>
        <p:nvSpPr>
          <p:cNvPr id="3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pt-BR" sz="4400" spc="-1" strike="noStrike">
              <a:latin typeface="Arial"/>
            </a:endParaRPr>
          </a:p>
        </p:txBody>
      </p:sp>
      <p:sp>
        <p:nvSpPr>
          <p:cNvPr id="4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endParaRPr b="0" lang="pt-B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pt-BR" sz="4400" spc="-1" strike="noStrike">
              <a:latin typeface="Arial"/>
            </a:endParaRPr>
          </a:p>
        </p:txBody>
      </p:sp>
      <p:sp>
        <p:nvSpPr>
          <p:cNvPr id="4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pt-BR" sz="4400" spc="-1" strike="noStrike">
              <a:latin typeface="Arial"/>
            </a:endParaRPr>
          </a:p>
        </p:txBody>
      </p:sp>
      <p:sp>
        <p:nvSpPr>
          <p:cNvPr id="4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pt-BR" sz="3200" spc="-1" strike="noStrike">
              <a:latin typeface="Arial"/>
            </a:endParaRPr>
          </a:p>
        </p:txBody>
      </p:sp>
      <p:sp>
        <p:nvSpPr>
          <p:cNvPr id="4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pt-BR"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pt-B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pt-BR" sz="4400" spc="-1" strike="noStrike">
              <a:latin typeface="Arial"/>
            </a:endParaRPr>
          </a:p>
        </p:txBody>
      </p:sp>
      <p:sp>
        <p:nvSpPr>
          <p:cNvPr id="5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pt-BR" sz="3200" spc="-1" strike="noStrike">
              <a:latin typeface="Arial"/>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pt-BR" sz="3200" spc="-1" strike="noStrike">
              <a:latin typeface="Arial"/>
            </a:endParaRPr>
          </a:p>
        </p:txBody>
      </p:sp>
      <p:sp>
        <p:nvSpPr>
          <p:cNvPr id="5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pt-BR"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endParaRPr b="0" lang="pt-B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pt-BR" sz="4400" spc="-1" strike="noStrike">
              <a:latin typeface="Arial"/>
            </a:endParaRPr>
          </a:p>
        </p:txBody>
      </p:sp>
      <p:sp>
        <p:nvSpPr>
          <p:cNvPr id="5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pt-BR" sz="3200" spc="-1" strike="noStrike">
              <a:latin typeface="Arial"/>
            </a:endParaRPr>
          </a:p>
        </p:txBody>
      </p:sp>
      <p:sp>
        <p:nvSpPr>
          <p:cNvPr id="5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pt-BR" sz="3200" spc="-1" strike="noStrike">
              <a:latin typeface="Arial"/>
            </a:endParaRPr>
          </a:p>
        </p:txBody>
      </p:sp>
      <p:sp>
        <p:nvSpPr>
          <p:cNvPr id="5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pt-BR" sz="4400" spc="-1" strike="noStrike">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pt-BR"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pt-BR" sz="3200" spc="-1" strike="noStrike">
              <a:latin typeface="Arial"/>
            </a:endParaRPr>
          </a:p>
        </p:txBody>
      </p:sp>
      <p:sp>
        <p:nvSpPr>
          <p:cNvPr id="6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pt-BR" sz="4400" spc="-1" strike="noStrike">
              <a:latin typeface="Arial"/>
            </a:endParaRPr>
          </a:p>
        </p:txBody>
      </p:sp>
      <p:sp>
        <p:nvSpPr>
          <p:cNvPr id="6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pt-BR" sz="3200" spc="-1" strike="noStrike">
              <a:latin typeface="Arial"/>
            </a:endParaRPr>
          </a:p>
        </p:txBody>
      </p:sp>
      <p:sp>
        <p:nvSpPr>
          <p:cNvPr id="6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pt-BR" sz="4400" spc="-1" strike="noStrike">
              <a:latin typeface="Arial"/>
            </a:endParaRPr>
          </a:p>
        </p:txBody>
      </p:sp>
      <p:sp>
        <p:nvSpPr>
          <p:cNvPr id="6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pt-BR" sz="3200" spc="-1" strike="noStrike">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pt-BR" sz="3200" spc="-1" strike="noStrike">
              <a:latin typeface="Arial"/>
            </a:endParaRPr>
          </a:p>
        </p:txBody>
      </p:sp>
      <p:sp>
        <p:nvSpPr>
          <p:cNvPr id="6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pt-BR" sz="3200" spc="-1" strike="noStrike">
              <a:latin typeface="Arial"/>
            </a:endParaRPr>
          </a:p>
        </p:txBody>
      </p:sp>
      <p:sp>
        <p:nvSpPr>
          <p:cNvPr id="7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pt-BR" sz="4400" spc="-1" strike="noStrike">
              <a:latin typeface="Arial"/>
            </a:endParaRPr>
          </a:p>
        </p:txBody>
      </p:sp>
      <p:sp>
        <p:nvSpPr>
          <p:cNvPr id="7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pt-BR" sz="3200" spc="-1" strike="noStrike">
              <a:latin typeface="Arial"/>
            </a:endParaRPr>
          </a:p>
        </p:txBody>
      </p:sp>
      <p:sp>
        <p:nvSpPr>
          <p:cNvPr id="7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pt-BR" sz="3200" spc="-1" strike="noStrike">
              <a:latin typeface="Arial"/>
            </a:endParaRPr>
          </a:p>
        </p:txBody>
      </p:sp>
      <p:sp>
        <p:nvSpPr>
          <p:cNvPr id="7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pt-BR" sz="3200" spc="-1" strike="noStrike">
              <a:latin typeface="Arial"/>
            </a:endParaRPr>
          </a:p>
        </p:txBody>
      </p:sp>
      <p:sp>
        <p:nvSpPr>
          <p:cNvPr id="7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pt-BR" sz="3200" spc="-1" strike="noStrike">
              <a:latin typeface="Arial"/>
            </a:endParaRPr>
          </a:p>
        </p:txBody>
      </p:sp>
      <p:sp>
        <p:nvSpPr>
          <p:cNvPr id="7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pt-BR" sz="3200" spc="-1" strike="noStrike">
              <a:latin typeface="Arial"/>
            </a:endParaRPr>
          </a:p>
        </p:txBody>
      </p:sp>
      <p:sp>
        <p:nvSpPr>
          <p:cNvPr id="7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pt-BR" sz="4400" spc="-1" strike="noStrike">
              <a:latin typeface="Arial"/>
            </a:endParaRPr>
          </a:p>
        </p:txBody>
      </p:sp>
      <p:sp>
        <p:nvSpPr>
          <p:cNvPr id="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pt-BR" sz="4400" spc="-1" strike="noStrike">
              <a:latin typeface="Arial"/>
            </a:endParaRPr>
          </a:p>
        </p:txBody>
      </p:sp>
      <p:sp>
        <p:nvSpPr>
          <p:cNvPr id="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pt-BR" sz="3200" spc="-1" strike="noStrike">
              <a:latin typeface="Arial"/>
            </a:endParaRPr>
          </a:p>
        </p:txBody>
      </p:sp>
      <p:sp>
        <p:nvSpPr>
          <p:cNvPr id="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pt-B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pt-B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pt-BR" sz="4400" spc="-1" strike="noStrike">
              <a:latin typeface="Arial"/>
            </a:endParaRPr>
          </a:p>
        </p:txBody>
      </p:sp>
      <p:sp>
        <p:nvSpPr>
          <p:cNvPr id="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pt-BR" sz="3200" spc="-1" strike="noStrike">
              <a:latin typeface="Arial"/>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pt-BR" sz="3200" spc="-1" strike="noStrike">
              <a:latin typeface="Arial"/>
            </a:endParaRPr>
          </a:p>
        </p:txBody>
      </p:sp>
      <p:sp>
        <p:nvSpPr>
          <p:cNvPr id="1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pt-BR" sz="4400" spc="-1" strike="noStrike">
              <a:latin typeface="Arial"/>
            </a:endParaRPr>
          </a:p>
        </p:txBody>
      </p:sp>
      <p:sp>
        <p:nvSpPr>
          <p:cNvPr id="1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pt-BR" sz="3200" spc="-1" strike="noStrike">
              <a:latin typeface="Arial"/>
            </a:endParaRPr>
          </a:p>
        </p:txBody>
      </p:sp>
      <p:sp>
        <p:nvSpPr>
          <p:cNvPr id="1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pt-BR" sz="3200" spc="-1" strike="noStrike">
              <a:latin typeface="Arial"/>
            </a:endParaRPr>
          </a:p>
        </p:txBody>
      </p:sp>
      <p:sp>
        <p:nvSpPr>
          <p:cNvPr id="1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endParaRPr b="0" lang="pt-BR" sz="4400" spc="-1" strike="noStrike">
              <a:latin typeface="Arial"/>
            </a:endParaRPr>
          </a:p>
        </p:txBody>
      </p:sp>
      <p:sp>
        <p:nvSpPr>
          <p:cNvPr id="2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pt-BR" sz="3200" spc="-1" strike="noStrike">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pt-BR" sz="3200" spc="-1" strike="noStrike">
              <a:latin typeface="Arial"/>
            </a:endParaRPr>
          </a:p>
        </p:txBody>
      </p:sp>
      <p:sp>
        <p:nvSpPr>
          <p:cNvPr id="2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pt-B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Freeform: Shape 7"/>
          <p:cNvSpPr/>
          <p:nvPr/>
        </p:nvSpPr>
        <p:spPr>
          <a:xfrm>
            <a:off x="0" y="0"/>
            <a:ext cx="12191040" cy="6104520"/>
          </a:xfrm>
          <a:custGeom>
            <a:avLst/>
            <a:gdLst/>
            <a:ah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rotWithShape="0">
            <a:gsLst>
              <a:gs pos="0">
                <a:srgbClr val="c951e8"/>
              </a:gs>
              <a:gs pos="100000">
                <a:srgbClr val="ec70d1"/>
              </a:gs>
            </a:gsLst>
            <a:lin ang="7200000"/>
          </a:gradFill>
          <a:ln>
            <a:noFill/>
          </a:ln>
        </p:spPr>
        <p:style>
          <a:lnRef idx="2">
            <a:schemeClr val="accent1">
              <a:shade val="50000"/>
            </a:schemeClr>
          </a:lnRef>
          <a:fillRef idx="1">
            <a:schemeClr val="accent1"/>
          </a:fillRef>
          <a:effectRef idx="0">
            <a:schemeClr val="accent1"/>
          </a:effectRef>
          <a:fontRef idx="minor"/>
        </p:style>
      </p:sp>
      <p:sp>
        <p:nvSpPr>
          <p:cNvPr id="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pt-BR" sz="1800" spc="-1" strike="noStrike">
                <a:latin typeface="Arial"/>
              </a:rPr>
              <a:t>Clique para editar o formato do texto do título</a:t>
            </a:r>
            <a:endParaRPr b="0" lang="pt-BR" sz="1800" spc="-1" strike="noStrike">
              <a:latin typeface="Arial"/>
            </a:endParaRPr>
          </a:p>
        </p:txBody>
      </p:sp>
      <p:sp>
        <p:nvSpPr>
          <p:cNvPr id="2"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1800" spc="-1" strike="noStrike">
                <a:latin typeface="Arial"/>
              </a:rPr>
              <a:t>Clique para editar o formato do texto da estrutura de tópicos</a:t>
            </a:r>
            <a:endParaRPr b="0" lang="pt-BR" sz="1800" spc="-1" strike="noStrike">
              <a:latin typeface="Arial"/>
            </a:endParaRPr>
          </a:p>
          <a:p>
            <a:pPr lvl="1" marL="864000" indent="-324000">
              <a:spcBef>
                <a:spcPts val="1134"/>
              </a:spcBef>
              <a:buClr>
                <a:srgbClr val="000000"/>
              </a:buClr>
              <a:buSzPct val="75000"/>
              <a:buFont typeface="Symbol" charset="2"/>
              <a:buChar char=""/>
            </a:pPr>
            <a:r>
              <a:rPr b="0" lang="pt-BR" sz="1800" spc="-1" strike="noStrike">
                <a:latin typeface="Arial"/>
              </a:rPr>
              <a:t>2.º nível da estrutura de tópicos</a:t>
            </a:r>
            <a:endParaRPr b="0" lang="pt-BR" sz="1800" spc="-1" strike="noStrike">
              <a:latin typeface="Arial"/>
            </a:endParaRPr>
          </a:p>
          <a:p>
            <a:pPr lvl="2" marL="1296000" indent="-288000">
              <a:spcBef>
                <a:spcPts val="850"/>
              </a:spcBef>
              <a:buClr>
                <a:srgbClr val="000000"/>
              </a:buClr>
              <a:buSzPct val="45000"/>
              <a:buFont typeface="Wingdings" charset="2"/>
              <a:buChar char=""/>
            </a:pPr>
            <a:r>
              <a:rPr b="0" lang="pt-BR" sz="1800" spc="-1" strike="noStrike">
                <a:latin typeface="Arial"/>
              </a:rPr>
              <a:t>3.º nível da estrutura de tópicos</a:t>
            </a:r>
            <a:endParaRPr b="0" lang="pt-BR" sz="1800" spc="-1" strike="noStrike">
              <a:latin typeface="Arial"/>
            </a:endParaRPr>
          </a:p>
          <a:p>
            <a:pPr lvl="3" marL="1728000" indent="-216000">
              <a:spcBef>
                <a:spcPts val="567"/>
              </a:spcBef>
              <a:buClr>
                <a:srgbClr val="000000"/>
              </a:buClr>
              <a:buSzPct val="75000"/>
              <a:buFont typeface="Symbol" charset="2"/>
              <a:buChar char=""/>
            </a:pPr>
            <a:r>
              <a:rPr b="0" lang="pt-BR" sz="1800" spc="-1" strike="noStrike">
                <a:latin typeface="Arial"/>
              </a:rPr>
              <a:t>4.º nível da estrutura de tópicos</a:t>
            </a:r>
            <a:endParaRPr b="0" lang="pt-BR" sz="1800" spc="-1" strike="noStrike">
              <a:latin typeface="Arial"/>
            </a:endParaRPr>
          </a:p>
          <a:p>
            <a:pPr lvl="4" marL="2160000" indent="-216000">
              <a:spcBef>
                <a:spcPts val="283"/>
              </a:spcBef>
              <a:buClr>
                <a:srgbClr val="000000"/>
              </a:buClr>
              <a:buSzPct val="45000"/>
              <a:buFont typeface="Wingdings" charset="2"/>
              <a:buChar char=""/>
            </a:pPr>
            <a:r>
              <a:rPr b="0" lang="pt-BR" sz="1800" spc="-1" strike="noStrike">
                <a:latin typeface="Arial"/>
              </a:rPr>
              <a:t>5.º nível da estrutura de tópicos</a:t>
            </a:r>
            <a:endParaRPr b="0" lang="pt-BR" sz="1800" spc="-1" strike="noStrike">
              <a:latin typeface="Arial"/>
            </a:endParaRPr>
          </a:p>
          <a:p>
            <a:pPr lvl="5" marL="2592000" indent="-216000">
              <a:spcBef>
                <a:spcPts val="283"/>
              </a:spcBef>
              <a:buClr>
                <a:srgbClr val="000000"/>
              </a:buClr>
              <a:buSzPct val="45000"/>
              <a:buFont typeface="Wingdings" charset="2"/>
              <a:buChar char=""/>
            </a:pPr>
            <a:r>
              <a:rPr b="0" lang="pt-BR" sz="1800" spc="-1" strike="noStrike">
                <a:latin typeface="Arial"/>
              </a:rPr>
              <a:t>6.º nível da estrutura de tópicos</a:t>
            </a:r>
            <a:endParaRPr b="0" lang="pt-BR" sz="1800" spc="-1" strike="noStrike">
              <a:latin typeface="Arial"/>
            </a:endParaRPr>
          </a:p>
          <a:p>
            <a:pPr lvl="6" marL="3024000" indent="-216000">
              <a:spcBef>
                <a:spcPts val="283"/>
              </a:spcBef>
              <a:buClr>
                <a:srgbClr val="000000"/>
              </a:buClr>
              <a:buSzPct val="45000"/>
              <a:buFont typeface="Wingdings" charset="2"/>
              <a:buChar char=""/>
            </a:pPr>
            <a:r>
              <a:rPr b="0" lang="pt-BR" sz="1800" spc="-1" strike="noStrike">
                <a:latin typeface="Arial"/>
              </a:rPr>
              <a:t>7.º nível da estrutura de tópicos</a:t>
            </a:r>
            <a:endParaRPr b="0" lang="pt-BR"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Freeform: Shape 7"/>
          <p:cNvSpPr/>
          <p:nvPr/>
        </p:nvSpPr>
        <p:spPr>
          <a:xfrm>
            <a:off x="0" y="0"/>
            <a:ext cx="12191040" cy="6104520"/>
          </a:xfrm>
          <a:custGeom>
            <a:avLst/>
            <a:gdLst/>
            <a:ah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rotWithShape="0">
            <a:gsLst>
              <a:gs pos="0">
                <a:srgbClr val="c951e8"/>
              </a:gs>
              <a:gs pos="100000">
                <a:srgbClr val="ec70d1"/>
              </a:gs>
            </a:gsLst>
            <a:lin ang="7200000"/>
          </a:gradFill>
          <a:ln>
            <a:noFill/>
          </a:ln>
        </p:spPr>
        <p:style>
          <a:lnRef idx="2">
            <a:schemeClr val="accent1">
              <a:shade val="50000"/>
            </a:schemeClr>
          </a:lnRef>
          <a:fillRef idx="1">
            <a:schemeClr val="accent1"/>
          </a:fillRef>
          <a:effectRef idx="0">
            <a:schemeClr val="accent1"/>
          </a:effectRef>
          <a:fontRef idx="minor"/>
        </p:style>
      </p:sp>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r>
              <a:rPr b="0" lang="pt-BR" sz="4400" spc="-1" strike="noStrike">
                <a:latin typeface="Arial"/>
              </a:rPr>
              <a:t>Clique para editar o formato do texto do título</a:t>
            </a:r>
            <a:endParaRPr b="0" lang="pt-BR" sz="4400" spc="-1" strike="noStrike">
              <a:latin typeface="Arial"/>
            </a:endParaRPr>
          </a:p>
        </p:txBody>
      </p:sp>
      <p:sp>
        <p:nvSpPr>
          <p:cNvPr id="4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latin typeface="Arial"/>
              </a:rPr>
              <a:t>Clique para editar o formato do texto da estrutura de tópicos</a:t>
            </a:r>
            <a:endParaRPr b="0" lang="pt-BR" sz="3200" spc="-1" strike="noStrike">
              <a:latin typeface="Arial"/>
            </a:endParaRPr>
          </a:p>
          <a:p>
            <a:pPr lvl="1" marL="864000" indent="-324000">
              <a:spcBef>
                <a:spcPts val="1134"/>
              </a:spcBef>
              <a:buClr>
                <a:srgbClr val="000000"/>
              </a:buClr>
              <a:buSzPct val="75000"/>
              <a:buFont typeface="Symbol" charset="2"/>
              <a:buChar char=""/>
            </a:pPr>
            <a:r>
              <a:rPr b="0" lang="pt-BR" sz="2800" spc="-1" strike="noStrike">
                <a:latin typeface="Arial"/>
              </a:rPr>
              <a:t>2.º nível da estrutura de tópicos</a:t>
            </a:r>
            <a:endParaRPr b="0" lang="pt-BR" sz="2800" spc="-1" strike="noStrike">
              <a:latin typeface="Arial"/>
            </a:endParaRPr>
          </a:p>
          <a:p>
            <a:pPr lvl="2" marL="1296000" indent="-288000">
              <a:spcBef>
                <a:spcPts val="850"/>
              </a:spcBef>
              <a:buClr>
                <a:srgbClr val="000000"/>
              </a:buClr>
              <a:buSzPct val="45000"/>
              <a:buFont typeface="Wingdings" charset="2"/>
              <a:buChar char=""/>
            </a:pPr>
            <a:r>
              <a:rPr b="0" lang="pt-BR" sz="2400" spc="-1" strike="noStrike">
                <a:latin typeface="Arial"/>
              </a:rPr>
              <a:t>3.º nível da estrutura de tópicos</a:t>
            </a:r>
            <a:endParaRPr b="0" lang="pt-BR" sz="2400" spc="-1" strike="noStrike">
              <a:latin typeface="Arial"/>
            </a:endParaRPr>
          </a:p>
          <a:p>
            <a:pPr lvl="3" marL="1728000" indent="-216000">
              <a:spcBef>
                <a:spcPts val="567"/>
              </a:spcBef>
              <a:buClr>
                <a:srgbClr val="000000"/>
              </a:buClr>
              <a:buSzPct val="75000"/>
              <a:buFont typeface="Symbol" charset="2"/>
              <a:buChar char=""/>
            </a:pPr>
            <a:r>
              <a:rPr b="0" lang="pt-BR" sz="2000" spc="-1" strike="noStrike">
                <a:latin typeface="Arial"/>
              </a:rPr>
              <a:t>4.º nível da estrutura de tópicos</a:t>
            </a:r>
            <a:endParaRPr b="0" lang="pt-BR" sz="2000" spc="-1" strike="noStrike">
              <a:latin typeface="Arial"/>
            </a:endParaRPr>
          </a:p>
          <a:p>
            <a:pPr lvl="4" marL="2160000" indent="-216000">
              <a:spcBef>
                <a:spcPts val="283"/>
              </a:spcBef>
              <a:buClr>
                <a:srgbClr val="000000"/>
              </a:buClr>
              <a:buSzPct val="45000"/>
              <a:buFont typeface="Wingdings" charset="2"/>
              <a:buChar char=""/>
            </a:pPr>
            <a:r>
              <a:rPr b="0" lang="pt-BR" sz="2000" spc="-1" strike="noStrike">
                <a:latin typeface="Arial"/>
              </a:rPr>
              <a:t>5.º nível da estrutura de tópicos</a:t>
            </a:r>
            <a:endParaRPr b="0" lang="pt-BR" sz="2000" spc="-1" strike="noStrike">
              <a:latin typeface="Arial"/>
            </a:endParaRPr>
          </a:p>
          <a:p>
            <a:pPr lvl="5" marL="2592000" indent="-216000">
              <a:spcBef>
                <a:spcPts val="283"/>
              </a:spcBef>
              <a:buClr>
                <a:srgbClr val="000000"/>
              </a:buClr>
              <a:buSzPct val="45000"/>
              <a:buFont typeface="Wingdings" charset="2"/>
              <a:buChar char=""/>
            </a:pPr>
            <a:r>
              <a:rPr b="0" lang="pt-BR" sz="2000" spc="-1" strike="noStrike">
                <a:latin typeface="Arial"/>
              </a:rPr>
              <a:t>6.º nível da estrutura de tópicos</a:t>
            </a:r>
            <a:endParaRPr b="0" lang="pt-BR" sz="2000" spc="-1" strike="noStrike">
              <a:latin typeface="Arial"/>
            </a:endParaRPr>
          </a:p>
          <a:p>
            <a:pPr lvl="6" marL="3024000" indent="-216000">
              <a:spcBef>
                <a:spcPts val="283"/>
              </a:spcBef>
              <a:buClr>
                <a:srgbClr val="000000"/>
              </a:buClr>
              <a:buSzPct val="45000"/>
              <a:buFont typeface="Wingdings" charset="2"/>
              <a:buChar char=""/>
            </a:pPr>
            <a:r>
              <a:rPr b="0" lang="pt-BR" sz="2000" spc="-1" strike="noStrike">
                <a:latin typeface="Arial"/>
              </a:rPr>
              <a:t>7.º nível da estrutura de tópicos</a:t>
            </a:r>
            <a:endParaRPr b="0" lang="pt-B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Rectangle 8"/>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79" name="Rectangle 10"/>
          <p:cNvSpPr/>
          <p:nvPr/>
        </p:nvSpPr>
        <p:spPr>
          <a:xfrm>
            <a:off x="0" y="0"/>
            <a:ext cx="12191040" cy="6856920"/>
          </a:xfrm>
          <a:prstGeom prst="rect">
            <a:avLst/>
          </a:prstGeom>
          <a:gradFill rotWithShape="0">
            <a:gsLst>
              <a:gs pos="0">
                <a:srgbClr val="c951e8"/>
              </a:gs>
              <a:gs pos="100000">
                <a:srgbClr val="ec70d1"/>
              </a:gs>
            </a:gsLst>
            <a:lin ang="7200000"/>
          </a:gradFill>
          <a:ln>
            <a:noFill/>
          </a:ln>
        </p:spPr>
        <p:style>
          <a:lnRef idx="2">
            <a:schemeClr val="accent1">
              <a:shade val="50000"/>
            </a:schemeClr>
          </a:lnRef>
          <a:fillRef idx="1">
            <a:schemeClr val="accent1"/>
          </a:fillRef>
          <a:effectRef idx="0">
            <a:schemeClr val="accent1"/>
          </a:effectRef>
          <a:fontRef idx="minor"/>
        </p:style>
      </p:sp>
      <p:sp>
        <p:nvSpPr>
          <p:cNvPr id="80" name="Freeform: Shape 12"/>
          <p:cNvSpPr/>
          <p:nvPr/>
        </p:nvSpPr>
        <p:spPr>
          <a:xfrm>
            <a:off x="0" y="0"/>
            <a:ext cx="11428920" cy="6856920"/>
          </a:xfrm>
          <a:custGeom>
            <a:avLst/>
            <a:gdLst/>
            <a:ahLst/>
            <a:rect l="l" t="t" r="r" b="b"/>
            <a:pathLst>
              <a:path w="11430001" h="6858000">
                <a:moveTo>
                  <a:pt x="0" y="0"/>
                </a:moveTo>
                <a:lnTo>
                  <a:pt x="5330522" y="0"/>
                </a:lnTo>
                <a:lnTo>
                  <a:pt x="5334002" y="0"/>
                </a:lnTo>
                <a:lnTo>
                  <a:pt x="5334002" y="762270"/>
                </a:lnTo>
                <a:lnTo>
                  <a:pt x="11430001" y="762270"/>
                </a:lnTo>
                <a:lnTo>
                  <a:pt x="11430001" y="6094807"/>
                </a:lnTo>
                <a:lnTo>
                  <a:pt x="5330522" y="6094807"/>
                </a:lnTo>
                <a:lnTo>
                  <a:pt x="5330522" y="6858000"/>
                </a:lnTo>
                <a:lnTo>
                  <a:pt x="0" y="6858000"/>
                </a:lnTo>
                <a:lnTo>
                  <a:pt x="0" y="6094807"/>
                </a:ln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p:style>
      </p:sp>
      <p:sp>
        <p:nvSpPr>
          <p:cNvPr id="81" name="PlaceHolder 1"/>
          <p:cNvSpPr>
            <a:spLocks noGrp="1"/>
          </p:cNvSpPr>
          <p:nvPr>
            <p:ph type="title"/>
          </p:nvPr>
        </p:nvSpPr>
        <p:spPr>
          <a:xfrm>
            <a:off x="6082560" y="1517760"/>
            <a:ext cx="4578120" cy="2795760"/>
          </a:xfrm>
          <a:prstGeom prst="rect">
            <a:avLst/>
          </a:prstGeom>
          <a:noFill/>
          <a:ln w="0">
            <a:noFill/>
          </a:ln>
        </p:spPr>
        <p:txBody>
          <a:bodyPr lIns="0" rIns="0" tIns="0" bIns="0" anchor="b">
            <a:normAutofit/>
          </a:bodyPr>
          <a:p>
            <a:pPr>
              <a:lnSpc>
                <a:spcPct val="95000"/>
              </a:lnSpc>
            </a:pPr>
            <a:r>
              <a:rPr b="0" lang="en-US" sz="6000" spc="-52" strike="noStrike">
                <a:solidFill>
                  <a:srgbClr val="000000"/>
                </a:solidFill>
                <a:latin typeface="Aharoni"/>
              </a:rPr>
              <a:t>Javascript</a:t>
            </a:r>
            <a:endParaRPr b="0" lang="pt-BR" sz="6000" spc="-1" strike="noStrike">
              <a:latin typeface="Arial"/>
            </a:endParaRPr>
          </a:p>
        </p:txBody>
      </p:sp>
      <p:sp>
        <p:nvSpPr>
          <p:cNvPr id="82" name="PlaceHolder 2"/>
          <p:cNvSpPr>
            <a:spLocks noGrp="1"/>
          </p:cNvSpPr>
          <p:nvPr>
            <p:ph type="subTitle"/>
          </p:nvPr>
        </p:nvSpPr>
        <p:spPr>
          <a:xfrm>
            <a:off x="6082560" y="4570920"/>
            <a:ext cx="4578120" cy="941760"/>
          </a:xfrm>
          <a:prstGeom prst="rect">
            <a:avLst/>
          </a:prstGeom>
          <a:noFill/>
          <a:ln w="0">
            <a:noFill/>
          </a:ln>
        </p:spPr>
        <p:txBody>
          <a:bodyPr lIns="0" rIns="0" tIns="0" bIns="0" anchor="t">
            <a:normAutofit/>
          </a:bodyPr>
          <a:p>
            <a:pPr algn="ctr"/>
            <a:endParaRPr b="0" lang="pt-BR" sz="3200" spc="-1" strike="noStrike">
              <a:latin typeface="Arial"/>
            </a:endParaRPr>
          </a:p>
        </p:txBody>
      </p:sp>
      <p:pic>
        <p:nvPicPr>
          <p:cNvPr id="83" name="Picture 3" descr=""/>
          <p:cNvPicPr/>
          <p:nvPr/>
        </p:nvPicPr>
        <p:blipFill>
          <a:blip r:embed="rId1"/>
          <a:srcRect l="16952" t="0" r="13913" b="0"/>
          <a:stretch/>
        </p:blipFill>
        <p:spPr>
          <a:xfrm>
            <a:off x="0" y="758880"/>
            <a:ext cx="5326920" cy="53348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1517760" y="1517760"/>
            <a:ext cx="9142920" cy="1343160"/>
          </a:xfrm>
          <a:prstGeom prst="rect">
            <a:avLst/>
          </a:prstGeom>
          <a:noFill/>
          <a:ln w="0">
            <a:noFill/>
          </a:ln>
        </p:spPr>
        <p:txBody>
          <a:bodyPr lIns="90000" rIns="90000" tIns="45000" bIns="45000" anchor="t">
            <a:noAutofit/>
          </a:bodyPr>
          <a:p>
            <a:pPr>
              <a:lnSpc>
                <a:spcPct val="95000"/>
              </a:lnSpc>
            </a:pPr>
            <a:r>
              <a:rPr b="0" lang="en-US" sz="4200" spc="-52" strike="noStrike">
                <a:solidFill>
                  <a:srgbClr val="000000"/>
                </a:solidFill>
                <a:latin typeface="Aharoni"/>
              </a:rPr>
              <a:t>For of</a:t>
            </a:r>
            <a:endParaRPr b="0" lang="pt-BR" sz="4200" spc="-1" strike="noStrike">
              <a:latin typeface="Arial"/>
            </a:endParaRPr>
          </a:p>
        </p:txBody>
      </p:sp>
      <p:sp>
        <p:nvSpPr>
          <p:cNvPr id="105" name="PlaceHolder 2"/>
          <p:cNvSpPr>
            <a:spLocks noGrp="1"/>
          </p:cNvSpPr>
          <p:nvPr>
            <p:ph/>
          </p:nvPr>
        </p:nvSpPr>
        <p:spPr>
          <a:xfrm>
            <a:off x="1517760" y="2971800"/>
            <a:ext cx="9142920" cy="3614760"/>
          </a:xfrm>
          <a:prstGeom prst="rect">
            <a:avLst/>
          </a:prstGeom>
          <a:noFill/>
          <a:ln w="0">
            <a:noFill/>
          </a:ln>
        </p:spPr>
        <p:txBody>
          <a:bodyPr lIns="90000" rIns="90000" tIns="45000" bIns="45000" anchor="t">
            <a:normAutofit fontScale="99000"/>
          </a:bodyPr>
          <a:p>
            <a:pPr>
              <a:lnSpc>
                <a:spcPct val="105000"/>
              </a:lnSpc>
              <a:spcBef>
                <a:spcPts val="901"/>
              </a:spcBef>
              <a:tabLst>
                <a:tab algn="l" pos="0"/>
              </a:tabLst>
            </a:pPr>
            <a:r>
              <a:rPr b="0" lang="en-US" sz="2600" spc="-1" strike="noStrike">
                <a:solidFill>
                  <a:srgbClr val="000000"/>
                </a:solidFill>
                <a:latin typeface="Avenir Next LT Pro"/>
              </a:rPr>
              <a:t>Podemos usar para iterar sobre um objeto,array ou string.</a:t>
            </a:r>
            <a:endParaRPr b="0" lang="pt-BR" sz="2600" spc="-1" strike="noStrike">
              <a:latin typeface="Arial"/>
            </a:endParaRPr>
          </a:p>
          <a:p>
            <a:pPr>
              <a:lnSpc>
                <a:spcPct val="105000"/>
              </a:lnSpc>
              <a:spcBef>
                <a:spcPts val="901"/>
              </a:spcBef>
              <a:tabLst>
                <a:tab algn="l" pos="0"/>
              </a:tabLst>
            </a:pPr>
            <a:r>
              <a:rPr b="1" lang="en-US" sz="2600" spc="-1" strike="noStrike">
                <a:solidFill>
                  <a:srgbClr val="000000"/>
                </a:solidFill>
                <a:latin typeface="Avenir Next LT Pro"/>
                <a:ea typeface="Avenir Next LT Pro"/>
              </a:rPr>
              <a:t>let</a:t>
            </a:r>
            <a:r>
              <a:rPr b="0" lang="en-US" sz="2600" spc="-1" strike="noStrike">
                <a:solidFill>
                  <a:srgbClr val="000000"/>
                </a:solidFill>
                <a:latin typeface="Avenir Next LT Pro"/>
                <a:ea typeface="Avenir Next LT Pro"/>
              </a:rPr>
              <a:t> ex = "exemplo"</a:t>
            </a:r>
            <a:br/>
            <a:r>
              <a:rPr b="1" lang="en-US" sz="2600" spc="-1" strike="noStrike">
                <a:solidFill>
                  <a:srgbClr val="000000"/>
                </a:solidFill>
                <a:latin typeface="Avenir Next LT Pro"/>
                <a:ea typeface="Avenir Next LT Pro"/>
              </a:rPr>
              <a:t>let </a:t>
            </a:r>
            <a:r>
              <a:rPr b="0" lang="en-US" sz="2600" spc="-1" strike="noStrike">
                <a:solidFill>
                  <a:srgbClr val="000000"/>
                </a:solidFill>
                <a:latin typeface="Avenir Next LT Pro"/>
                <a:ea typeface="Avenir Next LT Pro"/>
              </a:rPr>
              <a:t>texto = ""</a:t>
            </a:r>
            <a:br/>
            <a:r>
              <a:rPr b="1" lang="en-US" sz="2600" spc="-1" strike="noStrike">
                <a:solidFill>
                  <a:srgbClr val="000000"/>
                </a:solidFill>
                <a:latin typeface="Avenir Next LT Pro"/>
                <a:ea typeface="Avenir Next LT Pro"/>
              </a:rPr>
              <a:t>for</a:t>
            </a:r>
            <a:r>
              <a:rPr b="0" lang="en-US" sz="2600" spc="-1" strike="noStrike">
                <a:solidFill>
                  <a:srgbClr val="000000"/>
                </a:solidFill>
                <a:latin typeface="Avenir Next LT Pro"/>
                <a:ea typeface="Avenir Next LT Pro"/>
              </a:rPr>
              <a:t> (</a:t>
            </a:r>
            <a:r>
              <a:rPr b="1" lang="en-US" sz="2600" spc="-1" strike="noStrike">
                <a:solidFill>
                  <a:srgbClr val="000000"/>
                </a:solidFill>
                <a:latin typeface="Avenir Next LT Pro"/>
                <a:ea typeface="Avenir Next LT Pro"/>
              </a:rPr>
              <a:t>let</a:t>
            </a:r>
            <a:r>
              <a:rPr b="0" lang="en-US" sz="2600" spc="-1" strike="noStrike">
                <a:solidFill>
                  <a:srgbClr val="000000"/>
                </a:solidFill>
                <a:latin typeface="Avenir Next LT Pro"/>
                <a:ea typeface="Avenir Next LT Pro"/>
              </a:rPr>
              <a:t> x of ex) {</a:t>
            </a:r>
            <a:br/>
            <a:r>
              <a:rPr b="0" lang="en-US" sz="2600" spc="-1" strike="noStrike">
                <a:solidFill>
                  <a:srgbClr val="000000"/>
                </a:solidFill>
                <a:latin typeface="Avenir Next LT Pro"/>
                <a:ea typeface="Avenir Next LT Pro"/>
              </a:rPr>
              <a:t>texto += x+" "</a:t>
            </a:r>
            <a:br/>
            <a:r>
              <a:rPr b="0" lang="en-US" sz="2600" spc="-1" strike="noStrike">
                <a:solidFill>
                  <a:srgbClr val="000000"/>
                </a:solidFill>
                <a:latin typeface="Avenir Next LT Pro"/>
                <a:ea typeface="Avenir Next LT Pro"/>
              </a:rPr>
              <a:t>}</a:t>
            </a:r>
            <a:endParaRPr b="0" lang="pt-BR" sz="2600" spc="-1" strike="noStrike">
              <a:latin typeface="Arial"/>
            </a:endParaRPr>
          </a:p>
          <a:p>
            <a:pPr>
              <a:lnSpc>
                <a:spcPct val="105000"/>
              </a:lnSpc>
              <a:spcBef>
                <a:spcPts val="901"/>
              </a:spcBef>
              <a:tabLst>
                <a:tab algn="l" pos="0"/>
              </a:tabLst>
            </a:pPr>
            <a:r>
              <a:rPr b="0" lang="en-US" sz="2600" spc="-1" strike="noStrike">
                <a:solidFill>
                  <a:srgbClr val="000000"/>
                </a:solidFill>
                <a:latin typeface="Avenir Next LT Pro"/>
                <a:ea typeface="Avenir Next LT Pro"/>
              </a:rPr>
              <a:t>console.log(texto)</a:t>
            </a:r>
            <a:endParaRPr b="0" lang="pt-BR" sz="2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1517760" y="1517760"/>
            <a:ext cx="9142920" cy="1343160"/>
          </a:xfrm>
          <a:prstGeom prst="rect">
            <a:avLst/>
          </a:prstGeom>
          <a:noFill/>
          <a:ln w="0">
            <a:noFill/>
          </a:ln>
        </p:spPr>
        <p:txBody>
          <a:bodyPr lIns="90000" rIns="90000" tIns="45000" bIns="45000" anchor="t">
            <a:noAutofit/>
          </a:bodyPr>
          <a:p>
            <a:pPr>
              <a:lnSpc>
                <a:spcPct val="95000"/>
              </a:lnSpc>
            </a:pPr>
            <a:r>
              <a:rPr b="0" lang="en-US" sz="4200" spc="-52" strike="noStrike">
                <a:solidFill>
                  <a:srgbClr val="000000"/>
                </a:solidFill>
                <a:latin typeface="Aharoni"/>
              </a:rPr>
              <a:t>While</a:t>
            </a:r>
            <a:endParaRPr b="0" lang="pt-BR" sz="4200" spc="-1" strike="noStrike">
              <a:latin typeface="Arial"/>
            </a:endParaRPr>
          </a:p>
        </p:txBody>
      </p:sp>
      <p:sp>
        <p:nvSpPr>
          <p:cNvPr id="107" name="PlaceHolder 2"/>
          <p:cNvSpPr>
            <a:spLocks noGrp="1"/>
          </p:cNvSpPr>
          <p:nvPr>
            <p:ph/>
          </p:nvPr>
        </p:nvSpPr>
        <p:spPr>
          <a:xfrm>
            <a:off x="1517760" y="2971800"/>
            <a:ext cx="9142920" cy="3126240"/>
          </a:xfrm>
          <a:prstGeom prst="rect">
            <a:avLst/>
          </a:prstGeom>
          <a:noFill/>
          <a:ln w="0">
            <a:noFill/>
          </a:ln>
        </p:spPr>
        <p:txBody>
          <a:bodyPr lIns="90000" rIns="90000" tIns="45000" bIns="45000" anchor="t">
            <a:normAutofit/>
          </a:bodyPr>
          <a:p>
            <a:pPr>
              <a:lnSpc>
                <a:spcPct val="105000"/>
              </a:lnSpc>
              <a:spcBef>
                <a:spcPts val="901"/>
              </a:spcBef>
              <a:tabLst>
                <a:tab algn="l" pos="0"/>
              </a:tabLst>
            </a:pPr>
            <a:r>
              <a:rPr b="1" lang="en-US" sz="4400" spc="-1" strike="noStrike">
                <a:solidFill>
                  <a:srgbClr val="000000"/>
                </a:solidFill>
                <a:latin typeface="Avenir Next LT Pro"/>
                <a:ea typeface="Avenir Next LT Pro"/>
              </a:rPr>
              <a:t>while </a:t>
            </a:r>
            <a:r>
              <a:rPr b="0" lang="en-US" sz="4400" spc="-1" strike="noStrike">
                <a:solidFill>
                  <a:srgbClr val="000000"/>
                </a:solidFill>
                <a:latin typeface="Avenir Next LT Pro"/>
                <a:ea typeface="Avenir Next LT Pro"/>
              </a:rPr>
              <a:t>(</a:t>
            </a:r>
            <a:r>
              <a:rPr b="0" i="1" lang="en-US" sz="4400" spc="-1" strike="noStrike">
                <a:solidFill>
                  <a:srgbClr val="ff0000"/>
                </a:solidFill>
                <a:latin typeface="Avenir Next LT Pro"/>
                <a:ea typeface="Avenir Next LT Pro"/>
              </a:rPr>
              <a:t>condição</a:t>
            </a:r>
            <a:r>
              <a:rPr b="0" lang="en-US" sz="4400" spc="-1" strike="noStrike">
                <a:solidFill>
                  <a:srgbClr val="000000"/>
                </a:solidFill>
                <a:latin typeface="Avenir Next LT Pro"/>
                <a:ea typeface="Avenir Next LT Pro"/>
              </a:rPr>
              <a:t>) {</a:t>
            </a:r>
            <a:br/>
            <a:r>
              <a:rPr b="0" lang="en-US" sz="4400" spc="-1" strike="noStrike">
                <a:solidFill>
                  <a:srgbClr val="000000"/>
                </a:solidFill>
                <a:latin typeface="Avenir Next LT Pro"/>
                <a:ea typeface="Avenir Next LT Pro"/>
              </a:rPr>
              <a:t> </a:t>
            </a:r>
            <a:br/>
            <a:r>
              <a:rPr b="0" i="1" lang="en-US" sz="4400" spc="-1" strike="noStrike">
                <a:solidFill>
                  <a:srgbClr val="000000"/>
                </a:solidFill>
                <a:latin typeface="Avenir Next LT Pro"/>
                <a:ea typeface="Avenir Next LT Pro"/>
              </a:rPr>
              <a:t>}</a:t>
            </a:r>
            <a:endParaRPr b="0" lang="pt-BR" sz="4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1517760" y="1517760"/>
            <a:ext cx="9142920" cy="1343160"/>
          </a:xfrm>
          <a:prstGeom prst="rect">
            <a:avLst/>
          </a:prstGeom>
          <a:noFill/>
          <a:ln w="0">
            <a:noFill/>
          </a:ln>
        </p:spPr>
        <p:txBody>
          <a:bodyPr lIns="90000" rIns="90000" tIns="45000" bIns="45000" anchor="t">
            <a:noAutofit/>
          </a:bodyPr>
          <a:p>
            <a:pPr>
              <a:lnSpc>
                <a:spcPct val="95000"/>
              </a:lnSpc>
            </a:pPr>
            <a:r>
              <a:rPr b="0" lang="en-US" sz="4200" spc="-52" strike="noStrike">
                <a:solidFill>
                  <a:srgbClr val="000000"/>
                </a:solidFill>
                <a:latin typeface="Aharoni"/>
              </a:rPr>
              <a:t>Do While</a:t>
            </a:r>
            <a:endParaRPr b="0" lang="pt-BR" sz="4200" spc="-1" strike="noStrike">
              <a:latin typeface="Arial"/>
            </a:endParaRPr>
          </a:p>
        </p:txBody>
      </p:sp>
      <p:sp>
        <p:nvSpPr>
          <p:cNvPr id="109" name="PlaceHolder 2"/>
          <p:cNvSpPr>
            <a:spLocks noGrp="1"/>
          </p:cNvSpPr>
          <p:nvPr>
            <p:ph/>
          </p:nvPr>
        </p:nvSpPr>
        <p:spPr>
          <a:xfrm>
            <a:off x="1517760" y="2971800"/>
            <a:ext cx="9142920" cy="3126240"/>
          </a:xfrm>
          <a:prstGeom prst="rect">
            <a:avLst/>
          </a:prstGeom>
          <a:noFill/>
          <a:ln w="0">
            <a:noFill/>
          </a:ln>
        </p:spPr>
        <p:txBody>
          <a:bodyPr lIns="90000" rIns="90000" tIns="45000" bIns="45000" anchor="t">
            <a:normAutofit fontScale="98000"/>
          </a:bodyPr>
          <a:p>
            <a:pPr>
              <a:lnSpc>
                <a:spcPct val="105000"/>
              </a:lnSpc>
              <a:spcBef>
                <a:spcPts val="901"/>
              </a:spcBef>
              <a:tabLst>
                <a:tab algn="l" pos="0"/>
              </a:tabLst>
            </a:pPr>
            <a:r>
              <a:rPr b="0" lang="en-US" sz="4800" spc="-1" strike="noStrike">
                <a:solidFill>
                  <a:srgbClr val="000000"/>
                </a:solidFill>
                <a:latin typeface="Avenir Next LT Pro"/>
                <a:ea typeface="Avenir Next LT Pro"/>
              </a:rPr>
              <a:t>do {</a:t>
            </a:r>
            <a:br/>
            <a:r>
              <a:rPr b="0" lang="en-US" sz="4800" spc="-1" strike="noStrike">
                <a:solidFill>
                  <a:srgbClr val="000000"/>
                </a:solidFill>
                <a:latin typeface="Avenir Next LT Pro"/>
                <a:ea typeface="Avenir Next LT Pro"/>
              </a:rPr>
              <a:t> </a:t>
            </a:r>
            <a:r>
              <a:rPr b="0" i="1" lang="en-US" sz="4800" spc="-1" strike="noStrike">
                <a:solidFill>
                  <a:srgbClr val="000000"/>
                </a:solidFill>
                <a:latin typeface="Avenir Next LT Pro"/>
                <a:ea typeface="Avenir Next LT Pro"/>
              </a:rPr>
              <a:t> </a:t>
            </a:r>
            <a:br/>
            <a:r>
              <a:rPr b="0" i="1" lang="en-US" sz="4800" spc="-1" strike="noStrike">
                <a:solidFill>
                  <a:srgbClr val="000000"/>
                </a:solidFill>
                <a:latin typeface="Avenir Next LT Pro"/>
                <a:ea typeface="Avenir Next LT Pro"/>
              </a:rPr>
              <a:t>}</a:t>
            </a:r>
            <a:br/>
            <a:r>
              <a:rPr b="0" i="1" lang="en-US" sz="4800" spc="-1" strike="noStrike">
                <a:solidFill>
                  <a:srgbClr val="000000"/>
                </a:solidFill>
                <a:latin typeface="Avenir Next LT Pro"/>
                <a:ea typeface="Avenir Next LT Pro"/>
              </a:rPr>
              <a:t>while</a:t>
            </a:r>
            <a:r>
              <a:rPr b="0" lang="en-US" sz="4800" spc="-1" strike="noStrike">
                <a:solidFill>
                  <a:srgbClr val="000000"/>
                </a:solidFill>
                <a:latin typeface="Avenir Next LT Pro"/>
                <a:ea typeface="Avenir Next LT Pro"/>
              </a:rPr>
              <a:t> (</a:t>
            </a:r>
            <a:r>
              <a:rPr b="0" i="1" lang="en-US" sz="4800" spc="-1" strike="noStrike">
                <a:solidFill>
                  <a:srgbClr val="ff0000"/>
                </a:solidFill>
                <a:latin typeface="Avenir Next LT Pro"/>
                <a:ea typeface="Avenir Next LT Pro"/>
              </a:rPr>
              <a:t>condição</a:t>
            </a:r>
            <a:r>
              <a:rPr b="0" lang="en-US" sz="4800" spc="-1" strike="noStrike">
                <a:solidFill>
                  <a:srgbClr val="000000"/>
                </a:solidFill>
                <a:latin typeface="Avenir Next LT Pro"/>
                <a:ea typeface="Avenir Next LT Pro"/>
              </a:rPr>
              <a:t>);</a:t>
            </a:r>
            <a:endParaRPr b="0" lang="pt-BR" sz="4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1517760" y="1517760"/>
            <a:ext cx="9142920" cy="1343160"/>
          </a:xfrm>
          <a:prstGeom prst="rect">
            <a:avLst/>
          </a:prstGeom>
          <a:noFill/>
          <a:ln w="0">
            <a:noFill/>
          </a:ln>
        </p:spPr>
        <p:txBody>
          <a:bodyPr lIns="90000" rIns="90000" tIns="45000" bIns="45000" anchor="t">
            <a:noAutofit/>
          </a:bodyPr>
          <a:p>
            <a:pPr>
              <a:lnSpc>
                <a:spcPct val="95000"/>
              </a:lnSpc>
            </a:pPr>
            <a:r>
              <a:rPr b="0" lang="en-US" sz="4200" spc="-52" strike="noStrike">
                <a:solidFill>
                  <a:srgbClr val="000000"/>
                </a:solidFill>
                <a:latin typeface="Aharoni"/>
              </a:rPr>
              <a:t>Function</a:t>
            </a:r>
            <a:endParaRPr b="0" lang="pt-BR" sz="4200" spc="-1" strike="noStrike">
              <a:latin typeface="Arial"/>
            </a:endParaRPr>
          </a:p>
        </p:txBody>
      </p:sp>
      <p:sp>
        <p:nvSpPr>
          <p:cNvPr id="111" name="PlaceHolder 2"/>
          <p:cNvSpPr>
            <a:spLocks noGrp="1"/>
          </p:cNvSpPr>
          <p:nvPr>
            <p:ph/>
          </p:nvPr>
        </p:nvSpPr>
        <p:spPr>
          <a:xfrm>
            <a:off x="1517760" y="2287800"/>
            <a:ext cx="9142920" cy="3809880"/>
          </a:xfrm>
          <a:prstGeom prst="rect">
            <a:avLst/>
          </a:prstGeom>
          <a:noFill/>
          <a:ln w="0">
            <a:noFill/>
          </a:ln>
        </p:spPr>
        <p:txBody>
          <a:bodyPr lIns="90000" rIns="90000" tIns="45000" bIns="45000" anchor="t">
            <a:normAutofit fontScale="95000"/>
          </a:bodyPr>
          <a:p>
            <a:pPr>
              <a:lnSpc>
                <a:spcPct val="105000"/>
              </a:lnSpc>
              <a:spcBef>
                <a:spcPts val="901"/>
              </a:spcBef>
              <a:tabLst>
                <a:tab algn="l" pos="0"/>
              </a:tabLst>
            </a:pPr>
            <a:r>
              <a:rPr b="0" lang="en-US" sz="2600" spc="-1" strike="noStrike">
                <a:solidFill>
                  <a:srgbClr val="000000"/>
                </a:solidFill>
                <a:latin typeface="Avenir Next LT Pro"/>
                <a:ea typeface="Avenir Next LT Pro"/>
              </a:rPr>
              <a:t>Usamos </a:t>
            </a:r>
            <a:r>
              <a:rPr b="1" lang="en-US" sz="2600" spc="-1" strike="noStrike">
                <a:solidFill>
                  <a:srgbClr val="000000"/>
                </a:solidFill>
                <a:latin typeface="Avenir Next LT Pro"/>
                <a:ea typeface="Avenir Next LT Pro"/>
              </a:rPr>
              <a:t>function</a:t>
            </a:r>
            <a:r>
              <a:rPr b="0" lang="en-US" sz="2600" spc="-1" strike="noStrike">
                <a:solidFill>
                  <a:srgbClr val="000000"/>
                </a:solidFill>
                <a:latin typeface="Avenir Next LT Pro"/>
                <a:ea typeface="Avenir Next LT Pro"/>
              </a:rPr>
              <a:t> para criar nossas funções.</a:t>
            </a:r>
            <a:br/>
            <a:r>
              <a:rPr b="1" lang="en-US" sz="4000" spc="-1" strike="noStrike">
                <a:solidFill>
                  <a:srgbClr val="000000"/>
                </a:solidFill>
                <a:latin typeface="Avenir Next LT Pro"/>
                <a:ea typeface="Avenir Next LT Pro"/>
              </a:rPr>
              <a:t>function</a:t>
            </a:r>
            <a:r>
              <a:rPr b="0" lang="en-US" sz="4000" spc="-1" strike="noStrike">
                <a:solidFill>
                  <a:srgbClr val="000000"/>
                </a:solidFill>
                <a:latin typeface="Avenir Next LT Pro"/>
                <a:ea typeface="Avenir Next LT Pro"/>
              </a:rPr>
              <a:t> </a:t>
            </a:r>
            <a:r>
              <a:rPr b="0" lang="en-US" sz="4000" spc="-1" strike="noStrike">
                <a:solidFill>
                  <a:srgbClr val="ff0000"/>
                </a:solidFill>
                <a:latin typeface="Avenir Next LT Pro"/>
                <a:ea typeface="Avenir Next LT Pro"/>
              </a:rPr>
              <a:t>nomedafunção</a:t>
            </a:r>
            <a:r>
              <a:rPr b="0" lang="en-US" sz="4000" spc="-1" strike="noStrike">
                <a:solidFill>
                  <a:srgbClr val="000000"/>
                </a:solidFill>
                <a:latin typeface="Avenir Next LT Pro"/>
                <a:ea typeface="Avenir Next LT Pro"/>
              </a:rPr>
              <a:t>(</a:t>
            </a:r>
            <a:r>
              <a:rPr b="0" lang="en-US" sz="4000" spc="-1" strike="noStrike">
                <a:solidFill>
                  <a:srgbClr val="ff0000"/>
                </a:solidFill>
                <a:latin typeface="Avenir Next LT Pro"/>
                <a:ea typeface="Avenir Next LT Pro"/>
              </a:rPr>
              <a:t>parametros</a:t>
            </a:r>
            <a:r>
              <a:rPr b="0" lang="en-US" sz="4000" spc="-1" strike="noStrike">
                <a:solidFill>
                  <a:srgbClr val="000000"/>
                </a:solidFill>
                <a:latin typeface="Avenir Next LT Pro"/>
                <a:ea typeface="Avenir Next LT Pro"/>
              </a:rPr>
              <a:t>) {</a:t>
            </a:r>
            <a:br/>
            <a:r>
              <a:rPr b="0" lang="en-US" sz="4000" spc="-1" strike="noStrike">
                <a:solidFill>
                  <a:srgbClr val="000000"/>
                </a:solidFill>
                <a:latin typeface="Avenir Next LT Pro"/>
                <a:ea typeface="Avenir Next LT Pro"/>
              </a:rPr>
              <a:t>  return </a:t>
            </a:r>
            <a:r>
              <a:rPr b="0" lang="en-US" sz="4000" spc="-1" strike="noStrike">
                <a:solidFill>
                  <a:srgbClr val="ff0000"/>
                </a:solidFill>
                <a:latin typeface="Avenir Next LT Pro"/>
                <a:ea typeface="Avenir Next LT Pro"/>
              </a:rPr>
              <a:t>variavel</a:t>
            </a:r>
            <a:endParaRPr b="0" lang="pt-BR" sz="4000" spc="-1" strike="noStrike">
              <a:latin typeface="Arial"/>
            </a:endParaRPr>
          </a:p>
          <a:p>
            <a:pPr>
              <a:lnSpc>
                <a:spcPct val="105000"/>
              </a:lnSpc>
              <a:spcBef>
                <a:spcPts val="901"/>
              </a:spcBef>
              <a:tabLst>
                <a:tab algn="l" pos="0"/>
              </a:tabLst>
            </a:pPr>
            <a:r>
              <a:rPr b="0" lang="en-US" sz="4000" spc="-1" strike="noStrike">
                <a:solidFill>
                  <a:srgbClr val="000000"/>
                </a:solidFill>
                <a:latin typeface="Avenir Next LT Pro"/>
                <a:ea typeface="Avenir Next LT Pro"/>
              </a:rPr>
              <a:t>}</a:t>
            </a:r>
            <a:endParaRPr b="0" lang="pt-BR" sz="4000" spc="-1" strike="noStrike">
              <a:latin typeface="Arial"/>
            </a:endParaRPr>
          </a:p>
          <a:p>
            <a:pPr>
              <a:lnSpc>
                <a:spcPct val="105000"/>
              </a:lnSpc>
              <a:spcBef>
                <a:spcPts val="901"/>
              </a:spcBef>
              <a:tabLst>
                <a:tab algn="l" pos="0"/>
              </a:tabLst>
            </a:pPr>
            <a:r>
              <a:rPr b="0" lang="en-US" sz="4000" spc="-1" strike="noStrike">
                <a:solidFill>
                  <a:srgbClr val="000000"/>
                </a:solidFill>
                <a:latin typeface="Avenir Next LT Pro"/>
                <a:ea typeface="Avenir Next LT Pro"/>
              </a:rPr>
              <a:t>let x = </a:t>
            </a:r>
            <a:r>
              <a:rPr b="0" lang="en-US" sz="4000" spc="-1" strike="noStrike">
                <a:solidFill>
                  <a:srgbClr val="ff0000"/>
                </a:solidFill>
                <a:latin typeface="Avenir Next LT Pro"/>
                <a:ea typeface="Avenir Next LT Pro"/>
              </a:rPr>
              <a:t>nomedafunção</a:t>
            </a:r>
            <a:r>
              <a:rPr b="0" lang="en-US" sz="4000" spc="-1" strike="noStrike">
                <a:solidFill>
                  <a:srgbClr val="000000"/>
                </a:solidFill>
                <a:latin typeface="Avenir Next LT Pro"/>
                <a:ea typeface="Avenir Next LT Pro"/>
              </a:rPr>
              <a:t>(</a:t>
            </a:r>
            <a:r>
              <a:rPr b="0" lang="en-US" sz="4000" spc="-1" strike="noStrike">
                <a:solidFill>
                  <a:srgbClr val="ff0000"/>
                </a:solidFill>
                <a:latin typeface="Avenir Next LT Pro"/>
                <a:ea typeface="Avenir Next LT Pro"/>
              </a:rPr>
              <a:t>parametros</a:t>
            </a:r>
            <a:r>
              <a:rPr b="0" lang="en-US" sz="4000" spc="-1" strike="noStrike">
                <a:solidFill>
                  <a:srgbClr val="000000"/>
                </a:solidFill>
                <a:latin typeface="Avenir Next LT Pro"/>
                <a:ea typeface="Avenir Next LT Pro"/>
              </a:rPr>
              <a:t>);</a:t>
            </a:r>
            <a:endParaRPr b="0" lang="pt-BR" sz="4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1517760" y="1517760"/>
            <a:ext cx="9142920" cy="1343160"/>
          </a:xfrm>
          <a:prstGeom prst="rect">
            <a:avLst/>
          </a:prstGeom>
          <a:noFill/>
          <a:ln w="0">
            <a:noFill/>
          </a:ln>
        </p:spPr>
        <p:txBody>
          <a:bodyPr lIns="90000" rIns="90000" tIns="45000" bIns="45000" anchor="t">
            <a:noAutofit/>
          </a:bodyPr>
          <a:p>
            <a:pPr>
              <a:lnSpc>
                <a:spcPct val="95000"/>
              </a:lnSpc>
            </a:pPr>
            <a:r>
              <a:rPr b="0" lang="en-US" sz="4200" spc="-52" strike="noStrike">
                <a:solidFill>
                  <a:srgbClr val="000000"/>
                </a:solidFill>
                <a:latin typeface="Aharoni"/>
              </a:rPr>
              <a:t>Array</a:t>
            </a:r>
            <a:endParaRPr b="0" lang="pt-BR" sz="4200" spc="-1" strike="noStrike">
              <a:latin typeface="Arial"/>
            </a:endParaRPr>
          </a:p>
        </p:txBody>
      </p:sp>
      <p:sp>
        <p:nvSpPr>
          <p:cNvPr id="113" name="PlaceHolder 2"/>
          <p:cNvSpPr>
            <a:spLocks noGrp="1"/>
          </p:cNvSpPr>
          <p:nvPr>
            <p:ph/>
          </p:nvPr>
        </p:nvSpPr>
        <p:spPr>
          <a:xfrm>
            <a:off x="1517760" y="2971800"/>
            <a:ext cx="9142920" cy="3126240"/>
          </a:xfrm>
          <a:prstGeom prst="rect">
            <a:avLst/>
          </a:prstGeom>
          <a:noFill/>
          <a:ln w="0">
            <a:noFill/>
          </a:ln>
        </p:spPr>
        <p:txBody>
          <a:bodyPr lIns="90000" rIns="90000" tIns="45000" bIns="45000" anchor="t">
            <a:normAutofit fontScale="87000"/>
          </a:bodyPr>
          <a:p>
            <a:pPr>
              <a:lnSpc>
                <a:spcPct val="105000"/>
              </a:lnSpc>
              <a:spcBef>
                <a:spcPts val="901"/>
              </a:spcBef>
              <a:tabLst>
                <a:tab algn="l" pos="0"/>
              </a:tabLst>
            </a:pPr>
            <a:r>
              <a:rPr b="0" lang="en-US" sz="2600" spc="-1" strike="noStrike">
                <a:solidFill>
                  <a:srgbClr val="000000"/>
                </a:solidFill>
                <a:latin typeface="Avenir Next LT Pro"/>
              </a:rPr>
              <a:t>const </a:t>
            </a:r>
            <a:r>
              <a:rPr b="0" lang="en-US" sz="2600" spc="-1" strike="noStrike">
                <a:solidFill>
                  <a:srgbClr val="0070c0"/>
                </a:solidFill>
                <a:latin typeface="Avenir Next LT Pro"/>
              </a:rPr>
              <a:t>array</a:t>
            </a:r>
            <a:r>
              <a:rPr b="0" lang="en-US" sz="2600" spc="-1" strike="noStrike">
                <a:solidFill>
                  <a:srgbClr val="000000"/>
                </a:solidFill>
                <a:latin typeface="Avenir Next LT Pro"/>
              </a:rPr>
              <a:t> = [] -&gt; criação da array</a:t>
            </a:r>
            <a:endParaRPr b="0" lang="pt-BR" sz="2600" spc="-1" strike="noStrike">
              <a:latin typeface="Arial"/>
            </a:endParaRPr>
          </a:p>
          <a:p>
            <a:pPr>
              <a:lnSpc>
                <a:spcPct val="105000"/>
              </a:lnSpc>
              <a:spcBef>
                <a:spcPts val="901"/>
              </a:spcBef>
              <a:tabLst>
                <a:tab algn="l" pos="0"/>
              </a:tabLst>
            </a:pPr>
            <a:r>
              <a:rPr b="0" lang="en-US" sz="2600" spc="-1" strike="noStrike">
                <a:solidFill>
                  <a:srgbClr val="0070c0"/>
                </a:solidFill>
                <a:latin typeface="Avenir Next LT Pro"/>
              </a:rPr>
              <a:t>array</a:t>
            </a:r>
            <a:r>
              <a:rPr b="0" lang="en-US" sz="2600" spc="-1" strike="noStrike">
                <a:solidFill>
                  <a:srgbClr val="000000"/>
                </a:solidFill>
                <a:latin typeface="Avenir Next LT Pro"/>
              </a:rPr>
              <a:t>.push(</a:t>
            </a:r>
            <a:r>
              <a:rPr b="0" lang="en-US" sz="2600" spc="-1" strike="noStrike">
                <a:solidFill>
                  <a:srgbClr val="ff0000"/>
                </a:solidFill>
                <a:latin typeface="Avenir Next LT Pro"/>
              </a:rPr>
              <a:t>elemento</a:t>
            </a:r>
            <a:r>
              <a:rPr b="0" lang="en-US" sz="2600" spc="-1" strike="noStrike">
                <a:solidFill>
                  <a:srgbClr val="000000"/>
                </a:solidFill>
                <a:latin typeface="Avenir Next LT Pro"/>
              </a:rPr>
              <a:t>) -&gt; colocando um elemento</a:t>
            </a:r>
            <a:endParaRPr b="0" lang="pt-BR" sz="2600" spc="-1" strike="noStrike">
              <a:latin typeface="Arial"/>
            </a:endParaRPr>
          </a:p>
          <a:p>
            <a:pPr>
              <a:lnSpc>
                <a:spcPct val="105000"/>
              </a:lnSpc>
              <a:spcBef>
                <a:spcPts val="901"/>
              </a:spcBef>
              <a:tabLst>
                <a:tab algn="l" pos="0"/>
              </a:tabLst>
            </a:pPr>
            <a:r>
              <a:rPr b="0" lang="en-US" sz="2600" spc="-1" strike="noStrike">
                <a:solidFill>
                  <a:srgbClr val="0070c0"/>
                </a:solidFill>
                <a:latin typeface="Avenir Next LT Pro"/>
              </a:rPr>
              <a:t>array</a:t>
            </a:r>
            <a:r>
              <a:rPr b="0" lang="en-US" sz="2600" spc="-1" strike="noStrike">
                <a:solidFill>
                  <a:srgbClr val="000000"/>
                </a:solidFill>
                <a:latin typeface="Avenir Next LT Pro"/>
              </a:rPr>
              <a:t>.pop() -&gt; removendo o ultimo</a:t>
            </a:r>
            <a:endParaRPr b="0" lang="pt-BR" sz="2600" spc="-1" strike="noStrike">
              <a:latin typeface="Arial"/>
            </a:endParaRPr>
          </a:p>
          <a:p>
            <a:pPr>
              <a:lnSpc>
                <a:spcPct val="105000"/>
              </a:lnSpc>
              <a:spcBef>
                <a:spcPts val="901"/>
              </a:spcBef>
              <a:tabLst>
                <a:tab algn="l" pos="0"/>
              </a:tabLst>
            </a:pPr>
            <a:r>
              <a:rPr b="0" lang="en-US" sz="2600" spc="-1" strike="noStrike">
                <a:solidFill>
                  <a:srgbClr val="0070c0"/>
                </a:solidFill>
                <a:latin typeface="Avenir Next LT Pro"/>
              </a:rPr>
              <a:t>array</a:t>
            </a:r>
            <a:r>
              <a:rPr b="0" lang="en-US" sz="2600" spc="-1" strike="noStrike">
                <a:solidFill>
                  <a:srgbClr val="000000"/>
                </a:solidFill>
                <a:latin typeface="Avenir Next LT Pro"/>
              </a:rPr>
              <a:t>.splice(pos,1) -&gt; removendo um elemento de certa posição</a:t>
            </a:r>
            <a:endParaRPr b="0" lang="pt-BR" sz="2600" spc="-1" strike="noStrike">
              <a:latin typeface="Arial"/>
            </a:endParaRPr>
          </a:p>
          <a:p>
            <a:pPr>
              <a:lnSpc>
                <a:spcPct val="105000"/>
              </a:lnSpc>
              <a:spcBef>
                <a:spcPts val="901"/>
              </a:spcBef>
              <a:tabLst>
                <a:tab algn="l" pos="0"/>
              </a:tabLst>
            </a:pPr>
            <a:r>
              <a:rPr b="0" lang="en-US" sz="2600" spc="-1" strike="noStrike">
                <a:solidFill>
                  <a:srgbClr val="0070c0"/>
                </a:solidFill>
                <a:latin typeface="Avenir Next LT Pro"/>
              </a:rPr>
              <a:t>array</a:t>
            </a:r>
            <a:r>
              <a:rPr b="0" lang="en-US" sz="2600" spc="-1" strike="noStrike">
                <a:solidFill>
                  <a:srgbClr val="000000"/>
                </a:solidFill>
                <a:latin typeface="Avenir Next LT Pro"/>
              </a:rPr>
              <a:t>.indexOf(</a:t>
            </a:r>
            <a:r>
              <a:rPr b="0" lang="en-US" sz="2600" spc="-1" strike="noStrike">
                <a:solidFill>
                  <a:srgbClr val="ff0000"/>
                </a:solidFill>
                <a:latin typeface="Avenir Next LT Pro"/>
              </a:rPr>
              <a:t>elemento</a:t>
            </a:r>
            <a:r>
              <a:rPr b="0" lang="en-US" sz="2600" spc="-1" strike="noStrike">
                <a:solidFill>
                  <a:srgbClr val="000000"/>
                </a:solidFill>
                <a:latin typeface="Avenir Next LT Pro"/>
              </a:rPr>
              <a:t>) -&gt; número do index da array</a:t>
            </a:r>
            <a:endParaRPr b="0" lang="pt-BR" sz="2600" spc="-1" strike="noStrike">
              <a:latin typeface="Arial"/>
            </a:endParaRPr>
          </a:p>
          <a:p>
            <a:pPr>
              <a:lnSpc>
                <a:spcPct val="105000"/>
              </a:lnSpc>
              <a:spcBef>
                <a:spcPts val="901"/>
              </a:spcBef>
              <a:tabLst>
                <a:tab algn="l" pos="0"/>
              </a:tabLst>
            </a:pPr>
            <a:r>
              <a:rPr b="0" lang="en-US" sz="2600" spc="-1" strike="noStrike">
                <a:solidFill>
                  <a:srgbClr val="0070c0"/>
                </a:solidFill>
                <a:latin typeface="Avenir Next LT Pro"/>
              </a:rPr>
              <a:t>array</a:t>
            </a:r>
            <a:r>
              <a:rPr b="0" lang="en-US" sz="2600" spc="-1" strike="noStrike">
                <a:solidFill>
                  <a:srgbClr val="000000"/>
                </a:solidFill>
                <a:latin typeface="Avenir Next LT Pro"/>
              </a:rPr>
              <a:t>.lenght-&gt; tamanho total da array </a:t>
            </a:r>
            <a:endParaRPr b="0" lang="pt-BR" sz="2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1517760" y="1049760"/>
            <a:ext cx="9142920" cy="1343160"/>
          </a:xfrm>
          <a:prstGeom prst="rect">
            <a:avLst/>
          </a:prstGeom>
          <a:noFill/>
          <a:ln w="0">
            <a:noFill/>
          </a:ln>
        </p:spPr>
        <p:txBody>
          <a:bodyPr lIns="90000" rIns="90000" tIns="45000" bIns="45000" anchor="t">
            <a:noAutofit/>
          </a:bodyPr>
          <a:p>
            <a:pPr>
              <a:lnSpc>
                <a:spcPct val="95000"/>
              </a:lnSpc>
            </a:pPr>
            <a:r>
              <a:rPr b="0" lang="en-US" sz="4200" spc="-52" strike="noStrike">
                <a:solidFill>
                  <a:srgbClr val="000000"/>
                </a:solidFill>
                <a:latin typeface="Aharoni"/>
              </a:rPr>
              <a:t>Exemplo</a:t>
            </a:r>
            <a:endParaRPr b="0" lang="pt-BR" sz="4200" spc="-1" strike="noStrike">
              <a:latin typeface="Arial"/>
            </a:endParaRPr>
          </a:p>
        </p:txBody>
      </p:sp>
      <p:sp>
        <p:nvSpPr>
          <p:cNvPr id="115" name="PlaceHolder 2"/>
          <p:cNvSpPr>
            <a:spLocks noGrp="1"/>
          </p:cNvSpPr>
          <p:nvPr>
            <p:ph/>
          </p:nvPr>
        </p:nvSpPr>
        <p:spPr>
          <a:xfrm>
            <a:off x="1517760" y="1980000"/>
            <a:ext cx="9142920" cy="4118040"/>
          </a:xfrm>
          <a:prstGeom prst="rect">
            <a:avLst/>
          </a:prstGeom>
          <a:noFill/>
          <a:ln w="0">
            <a:noFill/>
          </a:ln>
        </p:spPr>
        <p:txBody>
          <a:bodyPr lIns="90000" rIns="90000" tIns="45000" bIns="45000" anchor="t">
            <a:normAutofit fontScale="63000"/>
          </a:bodyPr>
          <a:p>
            <a:pPr marL="365760" indent="-365760">
              <a:lnSpc>
                <a:spcPct val="105000"/>
              </a:lnSpc>
              <a:spcBef>
                <a:spcPts val="901"/>
              </a:spcBef>
              <a:buClr>
                <a:srgbClr val="6ba5eb"/>
              </a:buClr>
              <a:buFont typeface="Avenir Next LT Pro"/>
              <a:buChar char="+"/>
            </a:pPr>
            <a:r>
              <a:rPr b="0" lang="en-US" sz="2600" spc="-1" strike="noStrike">
                <a:solidFill>
                  <a:srgbClr val="000000"/>
                </a:solidFill>
                <a:latin typeface="Avenir Next LT Pro"/>
              </a:rPr>
              <a:t>Crie uma função que preencha entre com uma array como parâmetro e que preencha ela com números entre 1 e 10. Depois disso, retorne a array e printe ela.</a:t>
            </a:r>
            <a:endParaRPr b="0" lang="pt-BR" sz="2600" spc="-1" strike="noStrike">
              <a:latin typeface="Arial"/>
            </a:endParaRPr>
          </a:p>
          <a:p>
            <a:pPr marL="365760" indent="-365760">
              <a:lnSpc>
                <a:spcPct val="105000"/>
              </a:lnSpc>
              <a:spcBef>
                <a:spcPts val="901"/>
              </a:spcBef>
              <a:buClr>
                <a:srgbClr val="6ba5eb"/>
              </a:buClr>
              <a:buFont typeface="Avenir Next LT Pro"/>
              <a:buChar char="+"/>
            </a:pPr>
            <a:r>
              <a:rPr b="0" lang="en-US" sz="2600" spc="-1" strike="noStrike">
                <a:solidFill>
                  <a:srgbClr val="000000"/>
                </a:solidFill>
                <a:latin typeface="Avenir Next LT Pro"/>
              </a:rPr>
              <a:t> </a:t>
            </a:r>
            <a:endParaRPr b="0" lang="pt-BR" sz="2600" spc="-1" strike="noStrike">
              <a:latin typeface="Arial"/>
            </a:endParaRPr>
          </a:p>
          <a:p>
            <a:pPr>
              <a:lnSpc>
                <a:spcPct val="105000"/>
              </a:lnSpc>
              <a:spcBef>
                <a:spcPts val="901"/>
              </a:spcBef>
            </a:pPr>
            <a:r>
              <a:rPr b="0" lang="en-US" sz="2600" spc="-1" strike="noStrike">
                <a:solidFill>
                  <a:srgbClr val="000000"/>
                </a:solidFill>
                <a:latin typeface="Avenir Next LT Pro"/>
              </a:rPr>
              <a:t>function preenche(arr){</a:t>
            </a:r>
            <a:endParaRPr b="0" lang="pt-BR" sz="2600" spc="-1" strike="noStrike">
              <a:latin typeface="Arial"/>
            </a:endParaRPr>
          </a:p>
          <a:p>
            <a:pPr>
              <a:lnSpc>
                <a:spcPct val="105000"/>
              </a:lnSpc>
              <a:spcBef>
                <a:spcPts val="901"/>
              </a:spcBef>
            </a:pPr>
            <a:r>
              <a:rPr b="0" lang="en-US" sz="2600" spc="-1" strike="noStrike">
                <a:solidFill>
                  <a:srgbClr val="000000"/>
                </a:solidFill>
                <a:latin typeface="Avenir Next LT Pro"/>
              </a:rPr>
              <a:t>  </a:t>
            </a:r>
            <a:r>
              <a:rPr b="0" lang="en-US" sz="2600" spc="-1" strike="noStrike">
                <a:solidFill>
                  <a:srgbClr val="000000"/>
                </a:solidFill>
                <a:latin typeface="Avenir Next LT Pro"/>
              </a:rPr>
              <a:t>for(let i=1; i&lt;=10; i++){</a:t>
            </a:r>
            <a:endParaRPr b="0" lang="pt-BR" sz="2600" spc="-1" strike="noStrike">
              <a:latin typeface="Arial"/>
            </a:endParaRPr>
          </a:p>
          <a:p>
            <a:pPr>
              <a:lnSpc>
                <a:spcPct val="105000"/>
              </a:lnSpc>
              <a:spcBef>
                <a:spcPts val="901"/>
              </a:spcBef>
            </a:pPr>
            <a:r>
              <a:rPr b="0" lang="en-US" sz="2600" spc="-1" strike="noStrike">
                <a:solidFill>
                  <a:srgbClr val="000000"/>
                </a:solidFill>
                <a:latin typeface="Avenir Next LT Pro"/>
              </a:rPr>
              <a:t>    </a:t>
            </a:r>
            <a:r>
              <a:rPr b="0" lang="en-US" sz="2600" spc="-1" strike="noStrike">
                <a:solidFill>
                  <a:srgbClr val="000000"/>
                </a:solidFill>
                <a:latin typeface="Avenir Next LT Pro"/>
              </a:rPr>
              <a:t>arr.push(i);</a:t>
            </a:r>
            <a:endParaRPr b="0" lang="pt-BR" sz="2600" spc="-1" strike="noStrike">
              <a:latin typeface="Arial"/>
            </a:endParaRPr>
          </a:p>
          <a:p>
            <a:pPr>
              <a:lnSpc>
                <a:spcPct val="105000"/>
              </a:lnSpc>
              <a:spcBef>
                <a:spcPts val="901"/>
              </a:spcBef>
            </a:pPr>
            <a:r>
              <a:rPr b="0" lang="en-US" sz="2600" spc="-1" strike="noStrike">
                <a:solidFill>
                  <a:srgbClr val="000000"/>
                </a:solidFill>
                <a:latin typeface="Avenir Next LT Pro"/>
              </a:rPr>
              <a:t>  </a:t>
            </a:r>
            <a:r>
              <a:rPr b="0" lang="en-US" sz="2600" spc="-1" strike="noStrike">
                <a:solidFill>
                  <a:srgbClr val="000000"/>
                </a:solidFill>
                <a:latin typeface="Avenir Next LT Pro"/>
              </a:rPr>
              <a:t>}</a:t>
            </a:r>
            <a:endParaRPr b="0" lang="pt-BR" sz="2600" spc="-1" strike="noStrike">
              <a:latin typeface="Arial"/>
            </a:endParaRPr>
          </a:p>
          <a:p>
            <a:pPr>
              <a:lnSpc>
                <a:spcPct val="105000"/>
              </a:lnSpc>
              <a:spcBef>
                <a:spcPts val="901"/>
              </a:spcBef>
            </a:pPr>
            <a:r>
              <a:rPr b="0" lang="en-US" sz="2600" spc="-1" strike="noStrike">
                <a:solidFill>
                  <a:srgbClr val="000000"/>
                </a:solidFill>
                <a:latin typeface="Avenir Next LT Pro"/>
              </a:rPr>
              <a:t>  </a:t>
            </a:r>
            <a:r>
              <a:rPr b="0" lang="en-US" sz="2600" spc="-1" strike="noStrike">
                <a:solidFill>
                  <a:srgbClr val="000000"/>
                </a:solidFill>
                <a:latin typeface="Avenir Next LT Pro"/>
              </a:rPr>
              <a:t>return arr;</a:t>
            </a:r>
            <a:endParaRPr b="0" lang="pt-BR" sz="2600" spc="-1" strike="noStrike">
              <a:latin typeface="Arial"/>
            </a:endParaRPr>
          </a:p>
          <a:p>
            <a:pPr>
              <a:lnSpc>
                <a:spcPct val="105000"/>
              </a:lnSpc>
              <a:spcBef>
                <a:spcPts val="901"/>
              </a:spcBef>
            </a:pPr>
            <a:r>
              <a:rPr b="0" lang="en-US" sz="2600" spc="-1" strike="noStrike">
                <a:solidFill>
                  <a:srgbClr val="000000"/>
                </a:solidFill>
                <a:latin typeface="Avenir Next LT Pro"/>
              </a:rPr>
              <a:t>}</a:t>
            </a:r>
            <a:endParaRPr b="0" lang="pt-BR" sz="2600" spc="-1" strike="noStrike">
              <a:latin typeface="Arial"/>
            </a:endParaRPr>
          </a:p>
          <a:p>
            <a:pPr>
              <a:lnSpc>
                <a:spcPct val="105000"/>
              </a:lnSpc>
              <a:spcBef>
                <a:spcPts val="901"/>
              </a:spcBef>
            </a:pPr>
            <a:endParaRPr b="0" lang="pt-BR" sz="2600" spc="-1" strike="noStrike">
              <a:latin typeface="Arial"/>
            </a:endParaRPr>
          </a:p>
          <a:p>
            <a:pPr>
              <a:lnSpc>
                <a:spcPct val="105000"/>
              </a:lnSpc>
              <a:spcBef>
                <a:spcPts val="901"/>
              </a:spcBef>
            </a:pPr>
            <a:r>
              <a:rPr b="0" lang="en-US" sz="2600" spc="-1" strike="noStrike">
                <a:solidFill>
                  <a:srgbClr val="000000"/>
                </a:solidFill>
                <a:latin typeface="Avenir Next LT Pro"/>
              </a:rPr>
              <a:t>let array = [];</a:t>
            </a:r>
            <a:endParaRPr b="0" lang="pt-BR" sz="2600" spc="-1" strike="noStrike">
              <a:latin typeface="Arial"/>
            </a:endParaRPr>
          </a:p>
          <a:p>
            <a:pPr>
              <a:lnSpc>
                <a:spcPct val="105000"/>
              </a:lnSpc>
              <a:spcBef>
                <a:spcPts val="901"/>
              </a:spcBef>
            </a:pPr>
            <a:r>
              <a:rPr b="0" lang="en-US" sz="2600" spc="-1" strike="noStrike">
                <a:solidFill>
                  <a:srgbClr val="000000"/>
                </a:solidFill>
                <a:latin typeface="Avenir Next LT Pro"/>
              </a:rPr>
              <a:t>console.log(preenche(array));</a:t>
            </a:r>
            <a:endParaRPr b="0" lang="pt-BR" sz="2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1517760" y="1517760"/>
            <a:ext cx="9142920" cy="1343160"/>
          </a:xfrm>
          <a:prstGeom prst="rect">
            <a:avLst/>
          </a:prstGeom>
          <a:noFill/>
          <a:ln w="0">
            <a:noFill/>
          </a:ln>
        </p:spPr>
        <p:txBody>
          <a:bodyPr lIns="90000" rIns="90000" tIns="45000" bIns="45000" anchor="t">
            <a:noAutofit/>
          </a:bodyPr>
          <a:p>
            <a:pPr>
              <a:lnSpc>
                <a:spcPct val="95000"/>
              </a:lnSpc>
            </a:pPr>
            <a:r>
              <a:rPr b="0" lang="en-US" sz="4200" spc="-52" strike="noStrike">
                <a:solidFill>
                  <a:srgbClr val="000000"/>
                </a:solidFill>
                <a:latin typeface="Aharoni"/>
              </a:rPr>
              <a:t>Classes</a:t>
            </a:r>
            <a:endParaRPr b="0" lang="pt-BR" sz="4200" spc="-1" strike="noStrike">
              <a:latin typeface="Arial"/>
            </a:endParaRPr>
          </a:p>
        </p:txBody>
      </p:sp>
      <p:sp>
        <p:nvSpPr>
          <p:cNvPr id="117" name="PlaceHolder 2"/>
          <p:cNvSpPr>
            <a:spLocks noGrp="1"/>
          </p:cNvSpPr>
          <p:nvPr>
            <p:ph/>
          </p:nvPr>
        </p:nvSpPr>
        <p:spPr>
          <a:xfrm>
            <a:off x="1517760" y="2971800"/>
            <a:ext cx="9142920" cy="3126240"/>
          </a:xfrm>
          <a:prstGeom prst="rect">
            <a:avLst/>
          </a:prstGeom>
          <a:noFill/>
          <a:ln w="0">
            <a:noFill/>
          </a:ln>
        </p:spPr>
        <p:txBody>
          <a:bodyPr lIns="90000" rIns="90000" tIns="45000" bIns="45000" anchor="t">
            <a:normAutofit fontScale="54000"/>
          </a:bodyPr>
          <a:p>
            <a:pPr>
              <a:lnSpc>
                <a:spcPct val="105000"/>
              </a:lnSpc>
              <a:spcBef>
                <a:spcPts val="901"/>
              </a:spcBef>
              <a:tabLst>
                <a:tab algn="l" pos="0"/>
              </a:tabLst>
            </a:pPr>
            <a:r>
              <a:rPr b="0" lang="en-US" sz="3200" spc="-1" strike="noStrike">
                <a:solidFill>
                  <a:srgbClr val="000000"/>
                </a:solidFill>
                <a:latin typeface="Avenir Next LT Pro"/>
              </a:rPr>
              <a:t>Usamos </a:t>
            </a:r>
            <a:r>
              <a:rPr b="1" lang="en-US" sz="3200" spc="-1" strike="noStrike">
                <a:solidFill>
                  <a:srgbClr val="000000"/>
                </a:solidFill>
                <a:latin typeface="Avenir Next LT Pro"/>
              </a:rPr>
              <a:t>class </a:t>
            </a:r>
            <a:r>
              <a:rPr b="0" lang="en-US" sz="3200" spc="-1" strike="noStrike">
                <a:solidFill>
                  <a:srgbClr val="000000"/>
                </a:solidFill>
                <a:latin typeface="Avenir Next LT Pro"/>
              </a:rPr>
              <a:t>para criarmos nossa classe e </a:t>
            </a:r>
            <a:r>
              <a:rPr b="1" lang="en-US" sz="3200" spc="-1" strike="noStrike">
                <a:solidFill>
                  <a:srgbClr val="000000"/>
                </a:solidFill>
                <a:latin typeface="Avenir Next LT Pro"/>
              </a:rPr>
              <a:t>constructor</a:t>
            </a:r>
            <a:r>
              <a:rPr b="0" lang="en-US" sz="3200" spc="-1" strike="noStrike">
                <a:solidFill>
                  <a:srgbClr val="000000"/>
                </a:solidFill>
                <a:latin typeface="Avenir Next LT Pro"/>
              </a:rPr>
              <a:t>(</a:t>
            </a:r>
            <a:r>
              <a:rPr b="0" lang="en-US" sz="3200" spc="-1" strike="noStrike">
                <a:solidFill>
                  <a:srgbClr val="ff0000"/>
                </a:solidFill>
                <a:latin typeface="Avenir Next LT Pro"/>
              </a:rPr>
              <a:t>parametros</a:t>
            </a:r>
            <a:r>
              <a:rPr b="0" lang="en-US" sz="3200" spc="-1" strike="noStrike">
                <a:solidFill>
                  <a:srgbClr val="000000"/>
                </a:solidFill>
                <a:latin typeface="Avenir Next LT Pro"/>
              </a:rPr>
              <a:t>) par criar nosso construtor da classe.</a:t>
            </a:r>
            <a:endParaRPr b="0" lang="pt-BR" sz="3200" spc="-1" strike="noStrike">
              <a:latin typeface="Arial"/>
            </a:endParaRPr>
          </a:p>
          <a:p>
            <a:pPr marL="365760" indent="-365760">
              <a:lnSpc>
                <a:spcPct val="105000"/>
              </a:lnSpc>
              <a:spcBef>
                <a:spcPts val="901"/>
              </a:spcBef>
              <a:tabLst>
                <a:tab algn="l" pos="0"/>
              </a:tabLst>
            </a:pPr>
            <a:r>
              <a:rPr b="1" lang="en-US" sz="4000" spc="-1" strike="noStrike">
                <a:solidFill>
                  <a:srgbClr val="000000"/>
                </a:solidFill>
                <a:latin typeface="Avenir Next LT Pro"/>
                <a:ea typeface="Avenir Next LT Pro"/>
              </a:rPr>
              <a:t>class</a:t>
            </a:r>
            <a:r>
              <a:rPr b="0" lang="en-US" sz="4000" spc="-1" strike="noStrike">
                <a:solidFill>
                  <a:srgbClr val="000000"/>
                </a:solidFill>
                <a:latin typeface="Avenir Next LT Pro"/>
                <a:ea typeface="Avenir Next LT Pro"/>
              </a:rPr>
              <a:t> Dog {</a:t>
            </a:r>
            <a:endParaRPr b="0" lang="pt-BR" sz="4000" spc="-1" strike="noStrike">
              <a:latin typeface="Arial"/>
            </a:endParaRPr>
          </a:p>
          <a:p>
            <a:pPr marL="365760" indent="-365760">
              <a:lnSpc>
                <a:spcPct val="105000"/>
              </a:lnSpc>
              <a:spcBef>
                <a:spcPts val="901"/>
              </a:spcBef>
              <a:tabLst>
                <a:tab algn="l" pos="0"/>
              </a:tabLst>
            </a:pPr>
            <a:r>
              <a:rPr b="0" lang="en-US" sz="4000" spc="-1" strike="noStrike">
                <a:solidFill>
                  <a:srgbClr val="000000"/>
                </a:solidFill>
                <a:latin typeface="Avenir Next LT Pro"/>
                <a:ea typeface="Avenir Next LT Pro"/>
              </a:rPr>
              <a:t>  </a:t>
            </a:r>
            <a:r>
              <a:rPr b="1" lang="en-US" sz="4000" spc="-1" strike="noStrike">
                <a:solidFill>
                  <a:srgbClr val="000000"/>
                </a:solidFill>
                <a:latin typeface="Avenir Next LT Pro"/>
                <a:ea typeface="Avenir Next LT Pro"/>
              </a:rPr>
              <a:t>constructor</a:t>
            </a:r>
            <a:r>
              <a:rPr b="0" lang="en-US" sz="4000" spc="-1" strike="noStrike">
                <a:solidFill>
                  <a:srgbClr val="000000"/>
                </a:solidFill>
                <a:latin typeface="Avenir Next LT Pro"/>
                <a:ea typeface="Avenir Next LT Pro"/>
              </a:rPr>
              <a:t>(name, breed) {</a:t>
            </a:r>
            <a:endParaRPr b="0" lang="pt-BR" sz="4000" spc="-1" strike="noStrike">
              <a:latin typeface="Arial"/>
            </a:endParaRPr>
          </a:p>
          <a:p>
            <a:pPr marL="365760" indent="-365760">
              <a:lnSpc>
                <a:spcPct val="105000"/>
              </a:lnSpc>
              <a:spcBef>
                <a:spcPts val="901"/>
              </a:spcBef>
              <a:tabLst>
                <a:tab algn="l" pos="0"/>
              </a:tabLst>
            </a:pPr>
            <a:r>
              <a:rPr b="0" lang="en-US" sz="4000" spc="-1" strike="noStrike">
                <a:solidFill>
                  <a:srgbClr val="000000"/>
                </a:solidFill>
                <a:latin typeface="Avenir Next LT Pro"/>
                <a:ea typeface="Avenir Next LT Pro"/>
              </a:rPr>
              <a:t>    </a:t>
            </a:r>
            <a:r>
              <a:rPr b="0" lang="en-US" sz="4000" spc="-1" strike="noStrike">
                <a:solidFill>
                  <a:srgbClr val="000000"/>
                </a:solidFill>
                <a:latin typeface="Avenir Next LT Pro"/>
                <a:ea typeface="Avenir Next LT Pro"/>
              </a:rPr>
              <a:t>this.name = name</a:t>
            </a:r>
            <a:endParaRPr b="0" lang="pt-BR" sz="4000" spc="-1" strike="noStrike">
              <a:latin typeface="Arial"/>
            </a:endParaRPr>
          </a:p>
          <a:p>
            <a:pPr marL="365760" indent="-365760">
              <a:lnSpc>
                <a:spcPct val="105000"/>
              </a:lnSpc>
              <a:spcBef>
                <a:spcPts val="901"/>
              </a:spcBef>
              <a:tabLst>
                <a:tab algn="l" pos="0"/>
              </a:tabLst>
            </a:pPr>
            <a:r>
              <a:rPr b="0" lang="en-US" sz="4000" spc="-1" strike="noStrike">
                <a:solidFill>
                  <a:srgbClr val="000000"/>
                </a:solidFill>
                <a:latin typeface="Avenir Next LT Pro"/>
                <a:ea typeface="Avenir Next LT Pro"/>
              </a:rPr>
              <a:t>    </a:t>
            </a:r>
            <a:r>
              <a:rPr b="0" lang="en-US" sz="4000" spc="-1" strike="noStrike">
                <a:solidFill>
                  <a:srgbClr val="000000"/>
                </a:solidFill>
                <a:latin typeface="Avenir Next LT Pro"/>
                <a:ea typeface="Avenir Next LT Pro"/>
              </a:rPr>
              <a:t>this.breed = breed</a:t>
            </a:r>
            <a:endParaRPr b="0" lang="pt-BR" sz="4000" spc="-1" strike="noStrike">
              <a:latin typeface="Arial"/>
            </a:endParaRPr>
          </a:p>
          <a:p>
            <a:pPr marL="365760" indent="-365760">
              <a:lnSpc>
                <a:spcPct val="105000"/>
              </a:lnSpc>
              <a:spcBef>
                <a:spcPts val="901"/>
              </a:spcBef>
              <a:tabLst>
                <a:tab algn="l" pos="0"/>
              </a:tabLst>
            </a:pPr>
            <a:r>
              <a:rPr b="0" lang="en-US" sz="4000" spc="-1" strike="noStrike">
                <a:solidFill>
                  <a:srgbClr val="000000"/>
                </a:solidFill>
                <a:latin typeface="Avenir Next LT Pro"/>
                <a:ea typeface="Avenir Next LT Pro"/>
              </a:rPr>
              <a:t>  </a:t>
            </a:r>
            <a:r>
              <a:rPr b="0" lang="en-US" sz="4000" spc="-1" strike="noStrike">
                <a:solidFill>
                  <a:srgbClr val="000000"/>
                </a:solidFill>
                <a:latin typeface="Avenir Next LT Pro"/>
                <a:ea typeface="Avenir Next LT Pro"/>
              </a:rPr>
              <a:t>}</a:t>
            </a:r>
            <a:endParaRPr b="0" lang="pt-BR" sz="4000" spc="-1" strike="noStrike">
              <a:latin typeface="Arial"/>
            </a:endParaRPr>
          </a:p>
          <a:p>
            <a:pPr marL="365760" indent="-365760">
              <a:lnSpc>
                <a:spcPct val="105000"/>
              </a:lnSpc>
              <a:spcBef>
                <a:spcPts val="901"/>
              </a:spcBef>
              <a:tabLst>
                <a:tab algn="l" pos="0"/>
              </a:tabLst>
            </a:pPr>
            <a:r>
              <a:rPr b="0" lang="en-US" sz="4000" spc="-1" strike="noStrike">
                <a:solidFill>
                  <a:srgbClr val="000000"/>
                </a:solidFill>
                <a:latin typeface="Avenir Next LT Pro"/>
                <a:ea typeface="Avenir Next LT Pro"/>
              </a:rPr>
              <a:t>}</a:t>
            </a:r>
            <a:endParaRPr b="0" lang="pt-BR" sz="4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1517760" y="1517760"/>
            <a:ext cx="9142920" cy="1343160"/>
          </a:xfrm>
          <a:prstGeom prst="rect">
            <a:avLst/>
          </a:prstGeom>
          <a:noFill/>
          <a:ln w="0">
            <a:noFill/>
          </a:ln>
        </p:spPr>
        <p:txBody>
          <a:bodyPr lIns="90000" rIns="90000" tIns="45000" bIns="45000" anchor="t">
            <a:noAutofit/>
          </a:bodyPr>
          <a:p>
            <a:pPr>
              <a:lnSpc>
                <a:spcPct val="95000"/>
              </a:lnSpc>
            </a:pPr>
            <a:r>
              <a:rPr b="0" lang="en-US" sz="4200" spc="-52" strike="noStrike">
                <a:solidFill>
                  <a:srgbClr val="000000"/>
                </a:solidFill>
                <a:latin typeface="Aharoni"/>
              </a:rPr>
              <a:t>Classes</a:t>
            </a:r>
            <a:endParaRPr b="0" lang="pt-BR" sz="4200" spc="-1" strike="noStrike">
              <a:latin typeface="Arial"/>
            </a:endParaRPr>
          </a:p>
        </p:txBody>
      </p:sp>
      <p:sp>
        <p:nvSpPr>
          <p:cNvPr id="119" name="PlaceHolder 2"/>
          <p:cNvSpPr>
            <a:spLocks noGrp="1"/>
          </p:cNvSpPr>
          <p:nvPr>
            <p:ph/>
          </p:nvPr>
        </p:nvSpPr>
        <p:spPr>
          <a:xfrm>
            <a:off x="1517760" y="2971800"/>
            <a:ext cx="9142920" cy="3126240"/>
          </a:xfrm>
          <a:prstGeom prst="rect">
            <a:avLst/>
          </a:prstGeom>
          <a:noFill/>
          <a:ln w="0">
            <a:noFill/>
          </a:ln>
        </p:spPr>
        <p:txBody>
          <a:bodyPr lIns="90000" rIns="90000" tIns="45000" bIns="45000" anchor="t">
            <a:normAutofit fontScale="59000"/>
          </a:bodyPr>
          <a:p>
            <a:pPr>
              <a:lnSpc>
                <a:spcPct val="105000"/>
              </a:lnSpc>
              <a:spcBef>
                <a:spcPts val="901"/>
              </a:spcBef>
              <a:tabLst>
                <a:tab algn="l" pos="0"/>
              </a:tabLst>
            </a:pPr>
            <a:r>
              <a:rPr b="0" lang="en-US" sz="2600" spc="-1" strike="noStrike">
                <a:solidFill>
                  <a:srgbClr val="000000"/>
                </a:solidFill>
                <a:latin typeface="Avenir Next LT Pro"/>
              </a:rPr>
              <a:t>Métodos(não usamos</a:t>
            </a:r>
            <a:r>
              <a:rPr b="1" lang="en-US" sz="2600" spc="-1" strike="noStrike">
                <a:solidFill>
                  <a:srgbClr val="000000"/>
                </a:solidFill>
                <a:latin typeface="Avenir Next LT Pro"/>
              </a:rPr>
              <a:t> function</a:t>
            </a:r>
            <a:r>
              <a:rPr b="0" lang="en-US" sz="2600" spc="-1" strike="noStrike">
                <a:solidFill>
                  <a:srgbClr val="000000"/>
                </a:solidFill>
                <a:latin typeface="Avenir Next LT Pro"/>
              </a:rPr>
              <a:t>):</a:t>
            </a:r>
            <a:endParaRPr b="0" lang="pt-BR" sz="2600" spc="-1" strike="noStrike">
              <a:latin typeface="Arial"/>
            </a:endParaRPr>
          </a:p>
          <a:p>
            <a:pPr marL="365760" indent="-365760">
              <a:lnSpc>
                <a:spcPct val="105000"/>
              </a:lnSpc>
              <a:spcBef>
                <a:spcPts val="901"/>
              </a:spcBef>
              <a:tabLst>
                <a:tab algn="l" pos="0"/>
              </a:tabLst>
            </a:pPr>
            <a:r>
              <a:rPr b="0" lang="en-US" sz="2600" spc="-1" strike="noStrike">
                <a:solidFill>
                  <a:srgbClr val="000000"/>
                </a:solidFill>
                <a:latin typeface="Avenir Next LT Pro"/>
                <a:ea typeface="Avenir Next LT Pro"/>
              </a:rPr>
              <a:t>printDog() {</a:t>
            </a:r>
            <a:endParaRPr b="0" lang="pt-BR" sz="2600" spc="-1" strike="noStrike">
              <a:latin typeface="Arial"/>
            </a:endParaRPr>
          </a:p>
          <a:p>
            <a:pPr marL="365760" indent="-365760">
              <a:lnSpc>
                <a:spcPct val="105000"/>
              </a:lnSpc>
              <a:spcBef>
                <a:spcPts val="901"/>
              </a:spcBef>
              <a:tabLst>
                <a:tab algn="l" pos="0"/>
              </a:tabLst>
            </a:pPr>
            <a:r>
              <a:rPr b="0" lang="en-US" sz="2600" spc="-1" strike="noStrike">
                <a:solidFill>
                  <a:srgbClr val="000000"/>
                </a:solidFill>
                <a:latin typeface="Avenir Next LT Pro"/>
                <a:ea typeface="Avenir Next LT Pro"/>
              </a:rPr>
              <a:t>    </a:t>
            </a:r>
            <a:r>
              <a:rPr b="0" lang="en-US" sz="2600" spc="-1" strike="noStrike">
                <a:solidFill>
                  <a:srgbClr val="000000"/>
                </a:solidFill>
                <a:latin typeface="Avenir Next LT Pro"/>
                <a:ea typeface="Avenir Next LT Pro"/>
              </a:rPr>
              <a:t>console.log(`${this.name} is a ${this.breed}`)</a:t>
            </a:r>
            <a:endParaRPr b="0" lang="pt-BR" sz="2600" spc="-1" strike="noStrike">
              <a:latin typeface="Arial"/>
            </a:endParaRPr>
          </a:p>
          <a:p>
            <a:pPr marL="365760" indent="-365760">
              <a:lnSpc>
                <a:spcPct val="105000"/>
              </a:lnSpc>
              <a:spcBef>
                <a:spcPts val="901"/>
              </a:spcBef>
              <a:tabLst>
                <a:tab algn="l" pos="0"/>
              </a:tabLst>
            </a:pPr>
            <a:r>
              <a:rPr b="0" lang="en-US" sz="2600" spc="-1" strike="noStrike">
                <a:solidFill>
                  <a:srgbClr val="000000"/>
                </a:solidFill>
                <a:latin typeface="Avenir Next LT Pro"/>
                <a:ea typeface="Avenir Next LT Pro"/>
              </a:rPr>
              <a:t>  </a:t>
            </a:r>
            <a:r>
              <a:rPr b="0" lang="en-US" sz="2600" spc="-1" strike="noStrike">
                <a:solidFill>
                  <a:srgbClr val="000000"/>
                </a:solidFill>
                <a:latin typeface="Avenir Next LT Pro"/>
                <a:ea typeface="Avenir Next LT Pro"/>
              </a:rPr>
              <a:t>}</a:t>
            </a:r>
            <a:endParaRPr b="0" lang="pt-BR" sz="2600" spc="-1" strike="noStrike">
              <a:latin typeface="Arial"/>
            </a:endParaRPr>
          </a:p>
          <a:p>
            <a:pPr marL="365760" indent="-365760">
              <a:lnSpc>
                <a:spcPct val="105000"/>
              </a:lnSpc>
              <a:spcBef>
                <a:spcPts val="901"/>
              </a:spcBef>
              <a:tabLst>
                <a:tab algn="l" pos="0"/>
              </a:tabLst>
            </a:pPr>
            <a:r>
              <a:rPr b="0" lang="en-US" sz="2600" spc="-1" strike="noStrike">
                <a:solidFill>
                  <a:srgbClr val="000000"/>
                </a:solidFill>
                <a:latin typeface="Avenir Next LT Pro"/>
                <a:ea typeface="Avenir Next LT Pro"/>
              </a:rPr>
              <a:t>Criação de objetos e chamado métodos/atributos:</a:t>
            </a:r>
            <a:endParaRPr b="0" lang="pt-BR" sz="2600" spc="-1" strike="noStrike">
              <a:latin typeface="Arial"/>
            </a:endParaRPr>
          </a:p>
          <a:p>
            <a:pPr marL="365760" indent="-365760">
              <a:lnSpc>
                <a:spcPct val="105000"/>
              </a:lnSpc>
              <a:spcBef>
                <a:spcPts val="901"/>
              </a:spcBef>
              <a:tabLst>
                <a:tab algn="l" pos="0"/>
              </a:tabLst>
            </a:pPr>
            <a:r>
              <a:rPr b="0" lang="en-US" sz="2600" spc="-1" strike="noStrike">
                <a:solidFill>
                  <a:srgbClr val="000000"/>
                </a:solidFill>
                <a:latin typeface="Avenir Next LT Pro"/>
                <a:ea typeface="Avenir Next LT Pro"/>
              </a:rPr>
              <a:t>let dog = new Dog("Bernardo", "Pitbull")</a:t>
            </a:r>
            <a:endParaRPr b="0" lang="pt-BR" sz="2600" spc="-1" strike="noStrike">
              <a:latin typeface="Arial"/>
            </a:endParaRPr>
          </a:p>
          <a:p>
            <a:pPr marL="365760" indent="-365760">
              <a:lnSpc>
                <a:spcPct val="105000"/>
              </a:lnSpc>
              <a:spcBef>
                <a:spcPts val="901"/>
              </a:spcBef>
              <a:tabLst>
                <a:tab algn="l" pos="0"/>
              </a:tabLst>
            </a:pPr>
            <a:r>
              <a:rPr b="0" lang="en-US" sz="2600" spc="-1" strike="noStrike">
                <a:solidFill>
                  <a:srgbClr val="000000"/>
                </a:solidFill>
                <a:latin typeface="Avenir Next LT Pro"/>
                <a:ea typeface="Avenir Next LT Pro"/>
              </a:rPr>
              <a:t>dog.printDog()</a:t>
            </a:r>
            <a:endParaRPr b="0" lang="pt-BR" sz="2600" spc="-1" strike="noStrike">
              <a:latin typeface="Arial"/>
            </a:endParaRPr>
          </a:p>
          <a:p>
            <a:pPr marL="365760" indent="-365760">
              <a:lnSpc>
                <a:spcPct val="105000"/>
              </a:lnSpc>
              <a:spcBef>
                <a:spcPts val="901"/>
              </a:spcBef>
              <a:tabLst>
                <a:tab algn="l" pos="0"/>
              </a:tabLst>
            </a:pPr>
            <a:r>
              <a:rPr b="0" lang="en-US" sz="2600" spc="-1" strike="noStrike">
                <a:solidFill>
                  <a:srgbClr val="000000"/>
                </a:solidFill>
                <a:latin typeface="Avenir Next LT Pro"/>
                <a:ea typeface="Avenir Next LT Pro"/>
              </a:rPr>
              <a:t>console.log(dog.name)</a:t>
            </a:r>
            <a:endParaRPr b="0" lang="pt-BR" sz="2600" spc="-1" strike="noStrike">
              <a:latin typeface="Arial"/>
            </a:endParaRPr>
          </a:p>
          <a:p>
            <a:pPr marL="365760" indent="-365760">
              <a:lnSpc>
                <a:spcPct val="105000"/>
              </a:lnSpc>
              <a:spcBef>
                <a:spcPts val="901"/>
              </a:spcBef>
              <a:tabLst>
                <a:tab algn="l" pos="0"/>
              </a:tabLst>
            </a:pPr>
            <a:br/>
            <a:endParaRPr b="0" lang="pt-BR" sz="2600" spc="-1" strike="noStrike">
              <a:latin typeface="Arial"/>
            </a:endParaRPr>
          </a:p>
          <a:p>
            <a:pPr marL="365760" indent="-365760">
              <a:lnSpc>
                <a:spcPct val="105000"/>
              </a:lnSpc>
              <a:spcBef>
                <a:spcPts val="901"/>
              </a:spcBef>
              <a:tabLst>
                <a:tab algn="l" pos="0"/>
              </a:tabLst>
            </a:pPr>
            <a:endParaRPr b="0" lang="pt-BR" sz="2600" spc="-1" strike="noStrike">
              <a:latin typeface="Arial"/>
            </a:endParaRPr>
          </a:p>
          <a:p>
            <a:pPr marL="365760" indent="-365760">
              <a:lnSpc>
                <a:spcPct val="105000"/>
              </a:lnSpc>
              <a:spcBef>
                <a:spcPts val="901"/>
              </a:spcBef>
              <a:tabLst>
                <a:tab algn="l" pos="0"/>
              </a:tabLst>
            </a:pPr>
            <a:endParaRPr b="0" lang="pt-BR" sz="2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1517760" y="1517760"/>
            <a:ext cx="9142920" cy="1343160"/>
          </a:xfrm>
          <a:prstGeom prst="rect">
            <a:avLst/>
          </a:prstGeom>
          <a:noFill/>
          <a:ln w="0">
            <a:noFill/>
          </a:ln>
        </p:spPr>
        <p:txBody>
          <a:bodyPr lIns="90000" rIns="90000" tIns="45000" bIns="45000" anchor="t">
            <a:noAutofit/>
          </a:bodyPr>
          <a:p>
            <a:pPr>
              <a:lnSpc>
                <a:spcPct val="95000"/>
              </a:lnSpc>
            </a:pPr>
            <a:r>
              <a:rPr b="0" lang="en-US" sz="4200" spc="-52" strike="noStrike">
                <a:solidFill>
                  <a:srgbClr val="000000"/>
                </a:solidFill>
                <a:latin typeface="Aharoni"/>
              </a:rPr>
              <a:t>Herança</a:t>
            </a:r>
            <a:endParaRPr b="0" lang="pt-BR" sz="4200" spc="-1" strike="noStrike">
              <a:latin typeface="Arial"/>
            </a:endParaRPr>
          </a:p>
        </p:txBody>
      </p:sp>
      <p:sp>
        <p:nvSpPr>
          <p:cNvPr id="121" name="PlaceHolder 2"/>
          <p:cNvSpPr>
            <a:spLocks noGrp="1"/>
          </p:cNvSpPr>
          <p:nvPr>
            <p:ph/>
          </p:nvPr>
        </p:nvSpPr>
        <p:spPr>
          <a:xfrm>
            <a:off x="1517760" y="2971800"/>
            <a:ext cx="9142920" cy="3126240"/>
          </a:xfrm>
          <a:prstGeom prst="rect">
            <a:avLst/>
          </a:prstGeom>
          <a:noFill/>
          <a:ln w="0">
            <a:noFill/>
          </a:ln>
        </p:spPr>
        <p:txBody>
          <a:bodyPr lIns="90000" rIns="90000" tIns="45000" bIns="45000" anchor="t">
            <a:normAutofit fontScale="71000"/>
          </a:bodyPr>
          <a:p>
            <a:pPr>
              <a:lnSpc>
                <a:spcPct val="105000"/>
              </a:lnSpc>
              <a:spcBef>
                <a:spcPts val="901"/>
              </a:spcBef>
              <a:tabLst>
                <a:tab algn="l" pos="0"/>
              </a:tabLst>
            </a:pPr>
            <a:r>
              <a:rPr b="0" lang="en-US" sz="2600" spc="-1" strike="noStrike">
                <a:solidFill>
                  <a:srgbClr val="000000"/>
                </a:solidFill>
                <a:latin typeface="Avenir Next LT Pro"/>
              </a:rPr>
              <a:t>Usamos </a:t>
            </a:r>
            <a:r>
              <a:rPr b="1" lang="en-US" sz="2600" spc="-1" strike="noStrike">
                <a:solidFill>
                  <a:srgbClr val="0070c0"/>
                </a:solidFill>
                <a:latin typeface="Avenir Next LT Pro"/>
              </a:rPr>
              <a:t>filho</a:t>
            </a:r>
            <a:r>
              <a:rPr b="0" lang="en-US" sz="2600" spc="-1" strike="noStrike">
                <a:solidFill>
                  <a:srgbClr val="000000"/>
                </a:solidFill>
                <a:latin typeface="Avenir Next LT Pro"/>
              </a:rPr>
              <a:t> </a:t>
            </a:r>
            <a:r>
              <a:rPr b="1" lang="en-US" sz="2600" spc="-1" strike="noStrike">
                <a:solidFill>
                  <a:srgbClr val="000000"/>
                </a:solidFill>
                <a:latin typeface="Avenir Next LT Pro"/>
              </a:rPr>
              <a:t>extends </a:t>
            </a:r>
            <a:r>
              <a:rPr b="1" lang="en-US" sz="2600" spc="-1" strike="noStrike">
                <a:solidFill>
                  <a:srgbClr val="0070c0"/>
                </a:solidFill>
                <a:latin typeface="Avenir Next LT Pro"/>
              </a:rPr>
              <a:t>pai</a:t>
            </a:r>
            <a:r>
              <a:rPr b="1" lang="en-US" sz="2600" spc="-1" strike="noStrike">
                <a:solidFill>
                  <a:srgbClr val="000000"/>
                </a:solidFill>
                <a:latin typeface="Avenir Next LT Pro"/>
              </a:rPr>
              <a:t> </a:t>
            </a:r>
            <a:r>
              <a:rPr b="0" lang="en-US" sz="2800" spc="-1" strike="noStrike">
                <a:solidFill>
                  <a:srgbClr val="000000"/>
                </a:solidFill>
                <a:latin typeface="Avenir Next LT Pro"/>
              </a:rPr>
              <a:t>para fazer nossa herança. Usamos do método super() no construtor para pegar os atributos do pai.</a:t>
            </a:r>
            <a:endParaRPr b="0" lang="pt-BR" sz="2800" spc="-1" strike="noStrike">
              <a:latin typeface="Arial"/>
            </a:endParaRPr>
          </a:p>
          <a:p>
            <a:pPr marL="365760" indent="-365760">
              <a:lnSpc>
                <a:spcPct val="105000"/>
              </a:lnSpc>
              <a:spcBef>
                <a:spcPts val="901"/>
              </a:spcBef>
              <a:tabLst>
                <a:tab algn="l" pos="0"/>
              </a:tabLst>
            </a:pPr>
            <a:r>
              <a:rPr b="1" lang="en-US" sz="2800" spc="-1" strike="noStrike">
                <a:solidFill>
                  <a:srgbClr val="000000"/>
                </a:solidFill>
                <a:latin typeface="Avenir Next LT Pro"/>
                <a:ea typeface="Avenir Next LT Pro"/>
              </a:rPr>
              <a:t>class</a:t>
            </a:r>
            <a:r>
              <a:rPr b="0" lang="en-US" sz="2800" spc="-1" strike="noStrike">
                <a:solidFill>
                  <a:srgbClr val="000000"/>
                </a:solidFill>
                <a:latin typeface="Avenir Next LT Pro"/>
                <a:ea typeface="Avenir Next LT Pro"/>
              </a:rPr>
              <a:t> bigDog </a:t>
            </a:r>
            <a:r>
              <a:rPr b="1" lang="en-US" sz="2800" spc="-1" strike="noStrike">
                <a:solidFill>
                  <a:srgbClr val="000000"/>
                </a:solidFill>
                <a:latin typeface="Avenir Next LT Pro"/>
                <a:ea typeface="Avenir Next LT Pro"/>
              </a:rPr>
              <a:t>extends</a:t>
            </a:r>
            <a:r>
              <a:rPr b="0" lang="en-US" sz="2800" spc="-1" strike="noStrike">
                <a:solidFill>
                  <a:srgbClr val="000000"/>
                </a:solidFill>
                <a:latin typeface="Avenir Next LT Pro"/>
                <a:ea typeface="Avenir Next LT Pro"/>
              </a:rPr>
              <a:t> Dog {</a:t>
            </a:r>
            <a:endParaRPr b="0" lang="pt-BR" sz="2800" spc="-1" strike="noStrike">
              <a:latin typeface="Arial"/>
            </a:endParaRPr>
          </a:p>
          <a:p>
            <a:pPr marL="365760" indent="-365760">
              <a:lnSpc>
                <a:spcPct val="105000"/>
              </a:lnSpc>
              <a:spcBef>
                <a:spcPts val="901"/>
              </a:spcBef>
              <a:tabLst>
                <a:tab algn="l" pos="0"/>
              </a:tabLst>
            </a:pPr>
            <a:r>
              <a:rPr b="0" lang="en-US" sz="2800" spc="-1" strike="noStrike">
                <a:solidFill>
                  <a:srgbClr val="000000"/>
                </a:solidFill>
                <a:latin typeface="Avenir Next LT Pro"/>
                <a:ea typeface="Avenir Next LT Pro"/>
              </a:rPr>
              <a:t>  </a:t>
            </a:r>
            <a:r>
              <a:rPr b="1" lang="en-US" sz="2800" spc="-1" strike="noStrike">
                <a:solidFill>
                  <a:srgbClr val="000000"/>
                </a:solidFill>
                <a:latin typeface="Avenir Next LT Pro"/>
                <a:ea typeface="Avenir Next LT Pro"/>
              </a:rPr>
              <a:t>constructor</a:t>
            </a:r>
            <a:r>
              <a:rPr b="0" lang="en-US" sz="2800" spc="-1" strike="noStrike">
                <a:solidFill>
                  <a:srgbClr val="000000"/>
                </a:solidFill>
                <a:latin typeface="Avenir Next LT Pro"/>
                <a:ea typeface="Avenir Next LT Pro"/>
              </a:rPr>
              <a:t>(name, breed, size) {</a:t>
            </a:r>
            <a:endParaRPr b="0" lang="pt-BR" sz="2800" spc="-1" strike="noStrike">
              <a:latin typeface="Arial"/>
            </a:endParaRPr>
          </a:p>
          <a:p>
            <a:pPr marL="365760" indent="-365760">
              <a:lnSpc>
                <a:spcPct val="105000"/>
              </a:lnSpc>
              <a:spcBef>
                <a:spcPts val="901"/>
              </a:spcBef>
              <a:tabLst>
                <a:tab algn="l" pos="0"/>
              </a:tabLst>
            </a:pPr>
            <a:r>
              <a:rPr b="0" lang="en-US" sz="2800" spc="-1" strike="noStrike">
                <a:solidFill>
                  <a:srgbClr val="000000"/>
                </a:solidFill>
                <a:latin typeface="Avenir Next LT Pro"/>
                <a:ea typeface="Avenir Next LT Pro"/>
              </a:rPr>
              <a:t>    </a:t>
            </a:r>
            <a:r>
              <a:rPr b="1" lang="en-US" sz="2800" spc="-1" strike="noStrike">
                <a:solidFill>
                  <a:srgbClr val="000000"/>
                </a:solidFill>
                <a:latin typeface="Avenir Next LT Pro"/>
                <a:ea typeface="Avenir Next LT Pro"/>
              </a:rPr>
              <a:t>super</a:t>
            </a:r>
            <a:r>
              <a:rPr b="0" lang="en-US" sz="2800" spc="-1" strike="noStrike">
                <a:solidFill>
                  <a:srgbClr val="000000"/>
                </a:solidFill>
                <a:latin typeface="Avenir Next LT Pro"/>
                <a:ea typeface="Avenir Next LT Pro"/>
              </a:rPr>
              <a:t>(name, breed)</a:t>
            </a:r>
            <a:endParaRPr b="0" lang="pt-BR" sz="2800" spc="-1" strike="noStrike">
              <a:latin typeface="Arial"/>
            </a:endParaRPr>
          </a:p>
          <a:p>
            <a:pPr marL="365760" indent="-365760">
              <a:lnSpc>
                <a:spcPct val="105000"/>
              </a:lnSpc>
              <a:spcBef>
                <a:spcPts val="901"/>
              </a:spcBef>
              <a:tabLst>
                <a:tab algn="l" pos="0"/>
              </a:tabLst>
            </a:pPr>
            <a:r>
              <a:rPr b="0" lang="en-US" sz="2800" spc="-1" strike="noStrike">
                <a:solidFill>
                  <a:srgbClr val="000000"/>
                </a:solidFill>
                <a:latin typeface="Avenir Next LT Pro"/>
                <a:ea typeface="Avenir Next LT Pro"/>
              </a:rPr>
              <a:t>    </a:t>
            </a:r>
            <a:r>
              <a:rPr b="0" lang="en-US" sz="2800" spc="-1" strike="noStrike">
                <a:solidFill>
                  <a:srgbClr val="000000"/>
                </a:solidFill>
                <a:latin typeface="Avenir Next LT Pro"/>
                <a:ea typeface="Avenir Next LT Pro"/>
              </a:rPr>
              <a:t>this.size = size</a:t>
            </a:r>
            <a:endParaRPr b="0" lang="pt-BR" sz="2800" spc="-1" strike="noStrike">
              <a:latin typeface="Arial"/>
            </a:endParaRPr>
          </a:p>
          <a:p>
            <a:pPr marL="365760" indent="-365760">
              <a:lnSpc>
                <a:spcPct val="105000"/>
              </a:lnSpc>
              <a:spcBef>
                <a:spcPts val="901"/>
              </a:spcBef>
              <a:tabLst>
                <a:tab algn="l" pos="0"/>
              </a:tabLst>
            </a:pPr>
            <a:r>
              <a:rPr b="0" lang="en-US" sz="2800" spc="-1" strike="noStrike">
                <a:solidFill>
                  <a:srgbClr val="000000"/>
                </a:solidFill>
                <a:latin typeface="Avenir Next LT Pro"/>
                <a:ea typeface="Avenir Next LT Pro"/>
              </a:rPr>
              <a:t>  </a:t>
            </a:r>
            <a:r>
              <a:rPr b="0" lang="en-US" sz="2800" spc="-1" strike="noStrike">
                <a:solidFill>
                  <a:srgbClr val="000000"/>
                </a:solidFill>
                <a:latin typeface="Avenir Next LT Pro"/>
                <a:ea typeface="Avenir Next LT Pro"/>
              </a:rPr>
              <a:t>}</a:t>
            </a:r>
            <a:endParaRPr b="0" lang="pt-BR" sz="2800" spc="-1" strike="noStrike">
              <a:latin typeface="Arial"/>
            </a:endParaRPr>
          </a:p>
          <a:p>
            <a:pPr marL="365760" indent="-365760">
              <a:lnSpc>
                <a:spcPct val="105000"/>
              </a:lnSpc>
              <a:spcBef>
                <a:spcPts val="901"/>
              </a:spcBef>
              <a:tabLst>
                <a:tab algn="l" pos="0"/>
              </a:tabLst>
            </a:pPr>
            <a:r>
              <a:rPr b="0" lang="en-US" sz="2800" spc="-1" strike="noStrike">
                <a:solidFill>
                  <a:srgbClr val="000000"/>
                </a:solidFill>
                <a:latin typeface="Avenir Next LT Pro"/>
                <a:ea typeface="Avenir Next LT Pro"/>
              </a:rPr>
              <a:t>}</a:t>
            </a:r>
            <a:endParaRPr b="0" lang="pt-BR" sz="2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1517760" y="1517760"/>
            <a:ext cx="9142920" cy="1343160"/>
          </a:xfrm>
          <a:prstGeom prst="rect">
            <a:avLst/>
          </a:prstGeom>
          <a:noFill/>
          <a:ln w="0">
            <a:noFill/>
          </a:ln>
        </p:spPr>
        <p:txBody>
          <a:bodyPr lIns="90000" rIns="90000" tIns="45000" bIns="45000" anchor="t">
            <a:noAutofit/>
          </a:bodyPr>
          <a:p>
            <a:pPr>
              <a:lnSpc>
                <a:spcPct val="95000"/>
              </a:lnSpc>
            </a:pPr>
            <a:r>
              <a:rPr b="0" lang="en-US" sz="4200" spc="-52" strike="noStrike">
                <a:solidFill>
                  <a:srgbClr val="000000"/>
                </a:solidFill>
                <a:latin typeface="Aharoni"/>
              </a:rPr>
              <a:t>Polimorfismo</a:t>
            </a:r>
            <a:endParaRPr b="0" lang="pt-BR" sz="4200" spc="-1" strike="noStrike">
              <a:latin typeface="Arial"/>
            </a:endParaRPr>
          </a:p>
        </p:txBody>
      </p:sp>
      <p:sp>
        <p:nvSpPr>
          <p:cNvPr id="123" name="PlaceHolder 2"/>
          <p:cNvSpPr>
            <a:spLocks noGrp="1"/>
          </p:cNvSpPr>
          <p:nvPr>
            <p:ph/>
          </p:nvPr>
        </p:nvSpPr>
        <p:spPr>
          <a:xfrm>
            <a:off x="1517760" y="2971800"/>
            <a:ext cx="9142920" cy="3126240"/>
          </a:xfrm>
          <a:prstGeom prst="rect">
            <a:avLst/>
          </a:prstGeom>
          <a:noFill/>
          <a:ln w="0">
            <a:noFill/>
          </a:ln>
        </p:spPr>
        <p:txBody>
          <a:bodyPr lIns="90000" rIns="90000" tIns="45000" bIns="45000" anchor="t">
            <a:normAutofit fontScale="65000"/>
          </a:bodyPr>
          <a:p>
            <a:pPr marL="365760" indent="-365760">
              <a:lnSpc>
                <a:spcPct val="105000"/>
              </a:lnSpc>
              <a:spcBef>
                <a:spcPts val="901"/>
              </a:spcBef>
              <a:tabLst>
                <a:tab algn="l" pos="0"/>
              </a:tabLst>
            </a:pPr>
            <a:r>
              <a:rPr b="0" lang="en-US" sz="2600" spc="-1" strike="noStrike">
                <a:solidFill>
                  <a:srgbClr val="000000"/>
                </a:solidFill>
                <a:latin typeface="Avenir Next LT Pro"/>
                <a:ea typeface="Avenir Next LT Pro"/>
              </a:rPr>
              <a:t>class bigDog extends Dog {</a:t>
            </a:r>
            <a:endParaRPr b="0" lang="pt-BR" sz="2600" spc="-1" strike="noStrike">
              <a:latin typeface="Arial"/>
            </a:endParaRPr>
          </a:p>
          <a:p>
            <a:pPr marL="365760" indent="-365760">
              <a:lnSpc>
                <a:spcPct val="105000"/>
              </a:lnSpc>
              <a:spcBef>
                <a:spcPts val="901"/>
              </a:spcBef>
              <a:tabLst>
                <a:tab algn="l" pos="0"/>
              </a:tabLst>
            </a:pPr>
            <a:r>
              <a:rPr b="0" lang="en-US" sz="2600" spc="-1" strike="noStrike">
                <a:solidFill>
                  <a:srgbClr val="000000"/>
                </a:solidFill>
                <a:latin typeface="Avenir Next LT Pro"/>
                <a:ea typeface="Avenir Next LT Pro"/>
              </a:rPr>
              <a:t>  </a:t>
            </a:r>
            <a:r>
              <a:rPr b="0" lang="en-US" sz="2600" spc="-1" strike="noStrike">
                <a:solidFill>
                  <a:srgbClr val="000000"/>
                </a:solidFill>
                <a:latin typeface="Avenir Next LT Pro"/>
                <a:ea typeface="Avenir Next LT Pro"/>
              </a:rPr>
              <a:t>constructor(name, breed, size) {</a:t>
            </a:r>
            <a:endParaRPr b="0" lang="pt-BR" sz="2600" spc="-1" strike="noStrike">
              <a:latin typeface="Arial"/>
            </a:endParaRPr>
          </a:p>
          <a:p>
            <a:pPr marL="365760" indent="-365760">
              <a:lnSpc>
                <a:spcPct val="105000"/>
              </a:lnSpc>
              <a:spcBef>
                <a:spcPts val="901"/>
              </a:spcBef>
              <a:tabLst>
                <a:tab algn="l" pos="0"/>
              </a:tabLst>
            </a:pPr>
            <a:r>
              <a:rPr b="0" lang="en-US" sz="2600" spc="-1" strike="noStrike">
                <a:solidFill>
                  <a:srgbClr val="000000"/>
                </a:solidFill>
                <a:latin typeface="Avenir Next LT Pro"/>
                <a:ea typeface="Avenir Next LT Pro"/>
              </a:rPr>
              <a:t>    </a:t>
            </a:r>
            <a:r>
              <a:rPr b="0" lang="en-US" sz="2600" spc="-1" strike="noStrike">
                <a:solidFill>
                  <a:srgbClr val="000000"/>
                </a:solidFill>
                <a:latin typeface="Avenir Next LT Pro"/>
                <a:ea typeface="Avenir Next LT Pro"/>
              </a:rPr>
              <a:t>super(name, breed)</a:t>
            </a:r>
            <a:endParaRPr b="0" lang="pt-BR" sz="2600" spc="-1" strike="noStrike">
              <a:latin typeface="Arial"/>
            </a:endParaRPr>
          </a:p>
          <a:p>
            <a:pPr marL="365760" indent="-365760">
              <a:lnSpc>
                <a:spcPct val="105000"/>
              </a:lnSpc>
              <a:spcBef>
                <a:spcPts val="901"/>
              </a:spcBef>
              <a:tabLst>
                <a:tab algn="l" pos="0"/>
              </a:tabLst>
            </a:pPr>
            <a:r>
              <a:rPr b="0" lang="en-US" sz="2600" spc="-1" strike="noStrike">
                <a:solidFill>
                  <a:srgbClr val="000000"/>
                </a:solidFill>
                <a:latin typeface="Avenir Next LT Pro"/>
                <a:ea typeface="Avenir Next LT Pro"/>
              </a:rPr>
              <a:t>    </a:t>
            </a:r>
            <a:r>
              <a:rPr b="0" lang="en-US" sz="2600" spc="-1" strike="noStrike">
                <a:solidFill>
                  <a:srgbClr val="000000"/>
                </a:solidFill>
                <a:latin typeface="Avenir Next LT Pro"/>
                <a:ea typeface="Avenir Next LT Pro"/>
              </a:rPr>
              <a:t>this.size = size</a:t>
            </a:r>
            <a:endParaRPr b="0" lang="pt-BR" sz="2600" spc="-1" strike="noStrike">
              <a:latin typeface="Arial"/>
            </a:endParaRPr>
          </a:p>
          <a:p>
            <a:pPr marL="365760" indent="-365760">
              <a:lnSpc>
                <a:spcPct val="105000"/>
              </a:lnSpc>
              <a:spcBef>
                <a:spcPts val="901"/>
              </a:spcBef>
              <a:tabLst>
                <a:tab algn="l" pos="0"/>
              </a:tabLst>
            </a:pPr>
            <a:r>
              <a:rPr b="0" lang="en-US" sz="2600" spc="-1" strike="noStrike">
                <a:solidFill>
                  <a:srgbClr val="000000"/>
                </a:solidFill>
                <a:latin typeface="Avenir Next LT Pro"/>
                <a:ea typeface="Avenir Next LT Pro"/>
              </a:rPr>
              <a:t>  </a:t>
            </a:r>
            <a:r>
              <a:rPr b="0" lang="en-US" sz="2600" spc="-1" strike="noStrike">
                <a:solidFill>
                  <a:srgbClr val="000000"/>
                </a:solidFill>
                <a:latin typeface="Avenir Next LT Pro"/>
                <a:ea typeface="Avenir Next LT Pro"/>
              </a:rPr>
              <a:t>}</a:t>
            </a:r>
            <a:endParaRPr b="0" lang="pt-BR" sz="2600" spc="-1" strike="noStrike">
              <a:latin typeface="Arial"/>
            </a:endParaRPr>
          </a:p>
          <a:p>
            <a:pPr marL="365760" indent="-365760">
              <a:lnSpc>
                <a:spcPct val="105000"/>
              </a:lnSpc>
              <a:spcBef>
                <a:spcPts val="901"/>
              </a:spcBef>
              <a:tabLst>
                <a:tab algn="l" pos="0"/>
              </a:tabLst>
            </a:pPr>
            <a:r>
              <a:rPr b="0" lang="en-US" sz="2600" spc="-1" strike="noStrike">
                <a:solidFill>
                  <a:srgbClr val="000000"/>
                </a:solidFill>
                <a:latin typeface="Avenir Next LT Pro"/>
                <a:ea typeface="Avenir Next LT Pro"/>
              </a:rPr>
              <a:t>  </a:t>
            </a:r>
            <a:r>
              <a:rPr b="0" lang="en-US" sz="2600" spc="-1" strike="noStrike">
                <a:solidFill>
                  <a:srgbClr val="000000"/>
                </a:solidFill>
                <a:latin typeface="Avenir Next LT Pro"/>
                <a:ea typeface="Avenir Next LT Pro"/>
              </a:rPr>
              <a:t>printDog() {</a:t>
            </a:r>
            <a:endParaRPr b="0" lang="pt-BR" sz="2600" spc="-1" strike="noStrike">
              <a:latin typeface="Arial"/>
            </a:endParaRPr>
          </a:p>
          <a:p>
            <a:pPr marL="365760" indent="-365760">
              <a:lnSpc>
                <a:spcPct val="105000"/>
              </a:lnSpc>
              <a:spcBef>
                <a:spcPts val="901"/>
              </a:spcBef>
              <a:tabLst>
                <a:tab algn="l" pos="0"/>
              </a:tabLst>
            </a:pPr>
            <a:r>
              <a:rPr b="0" lang="en-US" sz="2600" spc="-1" strike="noStrike">
                <a:solidFill>
                  <a:srgbClr val="000000"/>
                </a:solidFill>
                <a:latin typeface="Avenir Next LT Pro"/>
                <a:ea typeface="Avenir Next LT Pro"/>
              </a:rPr>
              <a:t>    </a:t>
            </a:r>
            <a:r>
              <a:rPr b="0" lang="en-US" sz="2600" spc="-1" strike="noStrike">
                <a:solidFill>
                  <a:srgbClr val="000000"/>
                </a:solidFill>
                <a:latin typeface="Avenir Next LT Pro"/>
                <a:ea typeface="Avenir Next LT Pro"/>
              </a:rPr>
              <a:t>console.log(`${this.name} is a ${this.breed} and is ${this.size}`)</a:t>
            </a:r>
            <a:endParaRPr b="0" lang="pt-BR" sz="2600" spc="-1" strike="noStrike">
              <a:latin typeface="Arial"/>
            </a:endParaRPr>
          </a:p>
          <a:p>
            <a:pPr marL="365760" indent="-365760">
              <a:lnSpc>
                <a:spcPct val="105000"/>
              </a:lnSpc>
              <a:spcBef>
                <a:spcPts val="901"/>
              </a:spcBef>
              <a:tabLst>
                <a:tab algn="l" pos="0"/>
              </a:tabLst>
            </a:pPr>
            <a:r>
              <a:rPr b="0" lang="en-US" sz="2600" spc="-1" strike="noStrike">
                <a:solidFill>
                  <a:srgbClr val="000000"/>
                </a:solidFill>
                <a:latin typeface="Avenir Next LT Pro"/>
                <a:ea typeface="Avenir Next LT Pro"/>
              </a:rPr>
              <a:t>  </a:t>
            </a:r>
            <a:r>
              <a:rPr b="0" lang="en-US" sz="2600" spc="-1" strike="noStrike">
                <a:solidFill>
                  <a:srgbClr val="000000"/>
                </a:solidFill>
                <a:latin typeface="Avenir Next LT Pro"/>
                <a:ea typeface="Avenir Next LT Pro"/>
              </a:rPr>
              <a:t>}</a:t>
            </a:r>
            <a:endParaRPr b="0" lang="pt-BR" sz="2600" spc="-1" strike="noStrike">
              <a:latin typeface="Arial"/>
            </a:endParaRPr>
          </a:p>
          <a:p>
            <a:pPr marL="365760" indent="-365760">
              <a:lnSpc>
                <a:spcPct val="105000"/>
              </a:lnSpc>
              <a:spcBef>
                <a:spcPts val="901"/>
              </a:spcBef>
              <a:tabLst>
                <a:tab algn="l" pos="0"/>
              </a:tabLst>
            </a:pPr>
            <a:r>
              <a:rPr b="0" lang="en-US" sz="2600" spc="-1" strike="noStrike">
                <a:solidFill>
                  <a:srgbClr val="000000"/>
                </a:solidFill>
                <a:latin typeface="Avenir Next LT Pro"/>
                <a:ea typeface="Avenir Next LT Pro"/>
              </a:rPr>
              <a:t>}</a:t>
            </a:r>
            <a:endParaRPr b="0" lang="pt-BR" sz="2600" spc="-1" strike="noStrike">
              <a:latin typeface="Arial"/>
            </a:endParaRPr>
          </a:p>
          <a:p>
            <a:pPr marL="365760" indent="-365760">
              <a:lnSpc>
                <a:spcPct val="105000"/>
              </a:lnSpc>
              <a:spcBef>
                <a:spcPts val="901"/>
              </a:spcBef>
              <a:tabLst>
                <a:tab algn="l" pos="0"/>
              </a:tabLst>
            </a:pPr>
            <a:endParaRPr b="0" lang="pt-BR" sz="2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1517760" y="1517760"/>
            <a:ext cx="9142920" cy="1343160"/>
          </a:xfrm>
          <a:prstGeom prst="rect">
            <a:avLst/>
          </a:prstGeom>
          <a:noFill/>
          <a:ln w="0">
            <a:noFill/>
          </a:ln>
        </p:spPr>
        <p:txBody>
          <a:bodyPr lIns="90000" rIns="90000" tIns="45000" bIns="45000" anchor="t">
            <a:noAutofit/>
          </a:bodyPr>
          <a:p>
            <a:pPr>
              <a:lnSpc>
                <a:spcPct val="95000"/>
              </a:lnSpc>
            </a:pPr>
            <a:r>
              <a:rPr b="0" lang="en-US" sz="4200" spc="-52" strike="noStrike">
                <a:solidFill>
                  <a:srgbClr val="000000"/>
                </a:solidFill>
                <a:latin typeface="Aharoni"/>
              </a:rPr>
              <a:t>Sobre a linguagem</a:t>
            </a:r>
            <a:endParaRPr b="0" lang="pt-BR" sz="4200" spc="-1" strike="noStrike">
              <a:latin typeface="Arial"/>
            </a:endParaRPr>
          </a:p>
        </p:txBody>
      </p:sp>
      <p:sp>
        <p:nvSpPr>
          <p:cNvPr id="85" name="PlaceHolder 2"/>
          <p:cNvSpPr>
            <a:spLocks noGrp="1"/>
          </p:cNvSpPr>
          <p:nvPr>
            <p:ph/>
          </p:nvPr>
        </p:nvSpPr>
        <p:spPr>
          <a:xfrm>
            <a:off x="1517760" y="2325240"/>
            <a:ext cx="9142920" cy="3772800"/>
          </a:xfrm>
          <a:prstGeom prst="rect">
            <a:avLst/>
          </a:prstGeom>
          <a:noFill/>
          <a:ln w="0">
            <a:noFill/>
          </a:ln>
        </p:spPr>
        <p:txBody>
          <a:bodyPr lIns="90000" rIns="90000" tIns="45000" bIns="45000" anchor="t">
            <a:normAutofit/>
          </a:bodyPr>
          <a:p>
            <a:pPr marL="365760" indent="-365760">
              <a:lnSpc>
                <a:spcPct val="105000"/>
              </a:lnSpc>
              <a:spcBef>
                <a:spcPts val="901"/>
              </a:spcBef>
              <a:buClr>
                <a:srgbClr val="6ba5eb"/>
              </a:buClr>
              <a:buFont typeface="Avenir Next LT Pro"/>
              <a:buChar char="+"/>
            </a:pPr>
            <a:r>
              <a:rPr b="0" lang="en-US" sz="2600" spc="-1" strike="noStrike">
                <a:solidFill>
                  <a:srgbClr val="000000"/>
                </a:solidFill>
                <a:latin typeface="Avenir Next LT Pro"/>
              </a:rPr>
              <a:t>Tipagem fraca</a:t>
            </a:r>
            <a:endParaRPr b="0" lang="pt-BR" sz="2600" spc="-1" strike="noStrike">
              <a:latin typeface="Arial"/>
            </a:endParaRPr>
          </a:p>
          <a:p>
            <a:pPr marL="365760" indent="-365760">
              <a:lnSpc>
                <a:spcPct val="105000"/>
              </a:lnSpc>
              <a:spcBef>
                <a:spcPts val="901"/>
              </a:spcBef>
              <a:buClr>
                <a:srgbClr val="6ba5eb"/>
              </a:buClr>
              <a:buFont typeface="Avenir Next LT Pro"/>
              <a:buChar char="+"/>
            </a:pPr>
            <a:r>
              <a:rPr b="0" lang="en-US" sz="2600" spc="-1" strike="noStrike">
                <a:solidFill>
                  <a:srgbClr val="000000"/>
                </a:solidFill>
                <a:latin typeface="Avenir Next LT Pro"/>
              </a:rPr>
              <a:t>Amplamente utilizado na Web</a:t>
            </a:r>
            <a:endParaRPr b="0" lang="pt-BR" sz="2600" spc="-1" strike="noStrike">
              <a:latin typeface="Arial"/>
            </a:endParaRPr>
          </a:p>
          <a:p>
            <a:pPr marL="365760" indent="-365760">
              <a:lnSpc>
                <a:spcPct val="105000"/>
              </a:lnSpc>
              <a:spcBef>
                <a:spcPts val="901"/>
              </a:spcBef>
              <a:buClr>
                <a:srgbClr val="6ba5eb"/>
              </a:buClr>
              <a:buFont typeface="Avenir Next LT Pro"/>
              <a:buChar char="+"/>
            </a:pPr>
            <a:r>
              <a:rPr b="0" lang="en-US" sz="2600" spc="-1" strike="noStrike">
                <a:solidFill>
                  <a:srgbClr val="000000"/>
                </a:solidFill>
                <a:latin typeface="Avenir Next LT Pro"/>
              </a:rPr>
              <a:t>Utilizado tanto para backend quanto para frontend</a:t>
            </a:r>
            <a:endParaRPr b="0" lang="pt-BR" sz="2600" spc="-1" strike="noStrike">
              <a:latin typeface="Arial"/>
            </a:endParaRPr>
          </a:p>
          <a:p>
            <a:pPr marL="365760" indent="-365760">
              <a:lnSpc>
                <a:spcPct val="105000"/>
              </a:lnSpc>
              <a:spcBef>
                <a:spcPts val="901"/>
              </a:spcBef>
              <a:buClr>
                <a:srgbClr val="6ba5eb"/>
              </a:buClr>
              <a:buFont typeface="Avenir Next LT Pro"/>
              <a:buChar char="+"/>
            </a:pPr>
            <a:r>
              <a:rPr b="0" lang="en-US" sz="2600" spc="-1" strike="noStrike">
                <a:solidFill>
                  <a:srgbClr val="000000"/>
                </a:solidFill>
                <a:latin typeface="Avenir Next LT Pro"/>
              </a:rPr>
              <a:t>Dispensa de compilador, pois os próprios navegadores podem tomar conta disso</a:t>
            </a:r>
            <a:endParaRPr b="0" lang="pt-BR" sz="2600" spc="-1" strike="noStrike">
              <a:latin typeface="Arial"/>
            </a:endParaRPr>
          </a:p>
          <a:p>
            <a:pPr marL="365760" indent="-365760">
              <a:lnSpc>
                <a:spcPct val="105000"/>
              </a:lnSpc>
              <a:spcBef>
                <a:spcPts val="901"/>
              </a:spcBef>
              <a:buClr>
                <a:srgbClr val="6ba5eb"/>
              </a:buClr>
              <a:buFont typeface="Avenir Next LT Pro"/>
              <a:buChar char="+"/>
            </a:pPr>
            <a:r>
              <a:rPr b="0" lang="en-US" sz="2600" spc="-1" strike="noStrike">
                <a:solidFill>
                  <a:srgbClr val="000000"/>
                </a:solidFill>
                <a:latin typeface="Avenir Next LT Pro"/>
              </a:rPr>
              <a:t>Linguagem multiplataforma</a:t>
            </a:r>
            <a:endParaRPr b="0" lang="pt-BR" sz="2600" spc="-1" strike="noStrike">
              <a:latin typeface="Arial"/>
            </a:endParaRPr>
          </a:p>
          <a:p>
            <a:pPr>
              <a:lnSpc>
                <a:spcPct val="105000"/>
              </a:lnSpc>
              <a:spcBef>
                <a:spcPts val="901"/>
              </a:spcBef>
            </a:pPr>
            <a:endParaRPr b="0" lang="pt-BR" sz="2600" spc="-1" strike="noStrike">
              <a:latin typeface="Arial"/>
            </a:endParaRPr>
          </a:p>
          <a:p>
            <a:pPr>
              <a:lnSpc>
                <a:spcPct val="105000"/>
              </a:lnSpc>
              <a:spcBef>
                <a:spcPts val="901"/>
              </a:spcBef>
            </a:pPr>
            <a:endParaRPr b="0" lang="pt-BR" sz="2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1517760" y="1517760"/>
            <a:ext cx="9142920" cy="1343160"/>
          </a:xfrm>
          <a:prstGeom prst="rect">
            <a:avLst/>
          </a:prstGeom>
          <a:noFill/>
          <a:ln w="0">
            <a:noFill/>
          </a:ln>
        </p:spPr>
        <p:txBody>
          <a:bodyPr lIns="90000" rIns="90000" tIns="45000" bIns="45000" anchor="t">
            <a:noAutofit/>
          </a:bodyPr>
          <a:p>
            <a:pPr>
              <a:lnSpc>
                <a:spcPct val="95000"/>
              </a:lnSpc>
            </a:pPr>
            <a:r>
              <a:rPr b="0" lang="en-US" sz="4200" spc="-52" strike="noStrike">
                <a:solidFill>
                  <a:srgbClr val="000000"/>
                </a:solidFill>
                <a:latin typeface="Aharoni"/>
              </a:rPr>
              <a:t>Encapsulamento</a:t>
            </a:r>
            <a:endParaRPr b="0" lang="pt-BR" sz="4200" spc="-1" strike="noStrike">
              <a:latin typeface="Arial"/>
            </a:endParaRPr>
          </a:p>
        </p:txBody>
      </p:sp>
      <p:sp>
        <p:nvSpPr>
          <p:cNvPr id="125" name="PlaceHolder 2"/>
          <p:cNvSpPr>
            <a:spLocks noGrp="1"/>
          </p:cNvSpPr>
          <p:nvPr>
            <p:ph/>
          </p:nvPr>
        </p:nvSpPr>
        <p:spPr>
          <a:xfrm>
            <a:off x="1517760" y="2971800"/>
            <a:ext cx="9142920" cy="3126240"/>
          </a:xfrm>
          <a:prstGeom prst="rect">
            <a:avLst/>
          </a:prstGeom>
          <a:noFill/>
          <a:ln w="0">
            <a:noFill/>
          </a:ln>
        </p:spPr>
        <p:txBody>
          <a:bodyPr lIns="90000" rIns="90000" tIns="45000" bIns="45000" anchor="t">
            <a:normAutofit fontScale="58000"/>
          </a:bodyPr>
          <a:p>
            <a:pPr>
              <a:lnSpc>
                <a:spcPct val="105000"/>
              </a:lnSpc>
              <a:spcBef>
                <a:spcPts val="901"/>
              </a:spcBef>
              <a:tabLst>
                <a:tab algn="l" pos="0"/>
              </a:tabLst>
            </a:pPr>
            <a:r>
              <a:rPr b="0" lang="en-US" sz="2600" spc="-1" strike="noStrike">
                <a:solidFill>
                  <a:srgbClr val="000000"/>
                </a:solidFill>
                <a:latin typeface="Avenir Next LT Pro"/>
              </a:rPr>
              <a:t>Para variáveis privadas, usamos uma # junto da variável.</a:t>
            </a:r>
            <a:endParaRPr b="0" lang="pt-BR" sz="2600" spc="-1" strike="noStrike">
              <a:latin typeface="Arial"/>
            </a:endParaRPr>
          </a:p>
          <a:p>
            <a:pPr>
              <a:lnSpc>
                <a:spcPct val="105000"/>
              </a:lnSpc>
              <a:spcBef>
                <a:spcPts val="901"/>
              </a:spcBef>
              <a:tabLst>
                <a:tab algn="l" pos="0"/>
              </a:tabLst>
            </a:pPr>
            <a:r>
              <a:rPr b="0" lang="en-US" sz="2600" spc="-1" strike="noStrike">
                <a:solidFill>
                  <a:srgbClr val="000000"/>
                </a:solidFill>
                <a:latin typeface="Avenir Next LT Pro"/>
              </a:rPr>
              <a:t>Exemplo:</a:t>
            </a:r>
            <a:endParaRPr b="0" lang="pt-BR" sz="2600" spc="-1" strike="noStrike">
              <a:latin typeface="Arial"/>
            </a:endParaRPr>
          </a:p>
          <a:p>
            <a:pPr>
              <a:lnSpc>
                <a:spcPct val="105000"/>
              </a:lnSpc>
              <a:spcBef>
                <a:spcPts val="901"/>
              </a:spcBef>
              <a:tabLst>
                <a:tab algn="l" pos="0"/>
              </a:tabLst>
            </a:pPr>
            <a:r>
              <a:rPr b="0" lang="en-US" sz="2600" spc="-1" strike="noStrike">
                <a:solidFill>
                  <a:srgbClr val="00b050"/>
                </a:solidFill>
                <a:latin typeface="Avenir Next LT Pro"/>
              </a:rPr>
              <a:t>#</a:t>
            </a:r>
            <a:r>
              <a:rPr b="0" lang="en-US" sz="2600" spc="-1" strike="noStrike">
                <a:solidFill>
                  <a:srgbClr val="ff0000"/>
                </a:solidFill>
                <a:latin typeface="Avenir Next LT Pro"/>
              </a:rPr>
              <a:t>variavel</a:t>
            </a:r>
            <a:endParaRPr b="0" lang="pt-BR" sz="2600" spc="-1" strike="noStrike">
              <a:latin typeface="Arial"/>
            </a:endParaRPr>
          </a:p>
          <a:p>
            <a:pPr>
              <a:lnSpc>
                <a:spcPct val="105000"/>
              </a:lnSpc>
              <a:spcBef>
                <a:spcPts val="901"/>
              </a:spcBef>
              <a:tabLst>
                <a:tab algn="l" pos="0"/>
              </a:tabLst>
            </a:pPr>
            <a:endParaRPr b="0" lang="pt-BR" sz="2600" spc="-1" strike="noStrike">
              <a:latin typeface="Arial"/>
            </a:endParaRPr>
          </a:p>
          <a:p>
            <a:pPr>
              <a:lnSpc>
                <a:spcPct val="105000"/>
              </a:lnSpc>
              <a:spcBef>
                <a:spcPts val="901"/>
              </a:spcBef>
              <a:tabLst>
                <a:tab algn="l" pos="0"/>
              </a:tabLst>
            </a:pPr>
            <a:r>
              <a:rPr b="0" lang="en-US" sz="2600" spc="-1" strike="noStrike">
                <a:solidFill>
                  <a:srgbClr val="000000"/>
                </a:solidFill>
                <a:latin typeface="Avenir Next LT Pro"/>
              </a:rPr>
              <a:t>class Exemplo{</a:t>
            </a:r>
            <a:endParaRPr b="0" lang="pt-BR" sz="2600" spc="-1" strike="noStrike">
              <a:latin typeface="Arial"/>
            </a:endParaRPr>
          </a:p>
          <a:p>
            <a:pPr>
              <a:lnSpc>
                <a:spcPct val="105000"/>
              </a:lnSpc>
              <a:spcBef>
                <a:spcPts val="901"/>
              </a:spcBef>
              <a:tabLst>
                <a:tab algn="l" pos="0"/>
              </a:tabLst>
            </a:pPr>
            <a:r>
              <a:rPr b="0" lang="en-US" sz="2600" spc="-1" strike="noStrike">
                <a:solidFill>
                  <a:srgbClr val="000000"/>
                </a:solidFill>
                <a:latin typeface="Avenir Next LT Pro"/>
              </a:rPr>
              <a:t>  </a:t>
            </a:r>
            <a:r>
              <a:rPr b="0" lang="en-US" sz="2600" spc="-1" strike="noStrike">
                <a:solidFill>
                  <a:srgbClr val="000000"/>
                </a:solidFill>
                <a:latin typeface="Avenir Next LT Pro"/>
              </a:rPr>
              <a:t>#atb</a:t>
            </a:r>
            <a:endParaRPr b="0" lang="pt-BR" sz="2600" spc="-1" strike="noStrike">
              <a:latin typeface="Arial"/>
            </a:endParaRPr>
          </a:p>
          <a:p>
            <a:pPr>
              <a:lnSpc>
                <a:spcPct val="105000"/>
              </a:lnSpc>
              <a:spcBef>
                <a:spcPts val="901"/>
              </a:spcBef>
              <a:tabLst>
                <a:tab algn="l" pos="0"/>
              </a:tabLst>
            </a:pPr>
            <a:r>
              <a:rPr b="0" lang="en-US" sz="2600" spc="-1" strike="noStrike">
                <a:solidFill>
                  <a:srgbClr val="000000"/>
                </a:solidFill>
                <a:latin typeface="Avenir Next LT Pro"/>
                <a:ea typeface="Microsoft YaHei"/>
              </a:rPr>
              <a:t>  </a:t>
            </a:r>
            <a:r>
              <a:rPr b="0" lang="en-US" sz="2600" spc="-1" strike="noStrike">
                <a:solidFill>
                  <a:srgbClr val="000000"/>
                </a:solidFill>
                <a:latin typeface="Avenir Next LT Pro"/>
                <a:ea typeface="Microsoft YaHei"/>
              </a:rPr>
              <a:t>constructor(atb) {</a:t>
            </a:r>
            <a:endParaRPr b="0" lang="pt-BR" sz="2600" spc="-1" strike="noStrike">
              <a:latin typeface="Arial"/>
            </a:endParaRPr>
          </a:p>
          <a:p>
            <a:pPr>
              <a:lnSpc>
                <a:spcPct val="105000"/>
              </a:lnSpc>
              <a:spcBef>
                <a:spcPts val="901"/>
              </a:spcBef>
              <a:tabLst>
                <a:tab algn="l" pos="0"/>
              </a:tabLst>
            </a:pPr>
            <a:r>
              <a:rPr b="0" lang="en-US" sz="2600" spc="-1" strike="noStrike">
                <a:solidFill>
                  <a:srgbClr val="000000"/>
                </a:solidFill>
                <a:latin typeface="Avenir Next LT Pro"/>
                <a:ea typeface="Microsoft YaHei"/>
              </a:rPr>
              <a:t>    </a:t>
            </a:r>
            <a:r>
              <a:rPr b="0" lang="en-US" sz="2600" spc="-1" strike="noStrike">
                <a:solidFill>
                  <a:srgbClr val="000000"/>
                </a:solidFill>
                <a:latin typeface="Avenir Next LT Pro"/>
                <a:ea typeface="Microsoft YaHei"/>
              </a:rPr>
              <a:t>this.#atb = atb;</a:t>
            </a:r>
            <a:endParaRPr b="0" lang="pt-BR" sz="2600" spc="-1" strike="noStrike">
              <a:latin typeface="Arial"/>
            </a:endParaRPr>
          </a:p>
          <a:p>
            <a:pPr>
              <a:lnSpc>
                <a:spcPct val="105000"/>
              </a:lnSpc>
              <a:spcBef>
                <a:spcPts val="901"/>
              </a:spcBef>
              <a:tabLst>
                <a:tab algn="l" pos="0"/>
              </a:tabLst>
            </a:pPr>
            <a:r>
              <a:rPr b="0" lang="en-US" sz="2600" spc="-1" strike="noStrike">
                <a:solidFill>
                  <a:srgbClr val="000000"/>
                </a:solidFill>
                <a:latin typeface="Avenir Next LT Pro"/>
                <a:ea typeface="Microsoft YaHei"/>
              </a:rPr>
              <a:t>  </a:t>
            </a:r>
            <a:r>
              <a:rPr b="0" lang="en-US" sz="2600" spc="-1" strike="noStrike">
                <a:solidFill>
                  <a:srgbClr val="000000"/>
                </a:solidFill>
                <a:latin typeface="Avenir Next LT Pro"/>
                <a:ea typeface="Microsoft YaHei"/>
              </a:rPr>
              <a:t>}</a:t>
            </a:r>
            <a:endParaRPr b="0" lang="pt-BR" sz="2600" spc="-1" strike="noStrike">
              <a:latin typeface="Arial"/>
            </a:endParaRPr>
          </a:p>
          <a:p>
            <a:pPr>
              <a:lnSpc>
                <a:spcPct val="105000"/>
              </a:lnSpc>
              <a:spcBef>
                <a:spcPts val="901"/>
              </a:spcBef>
              <a:tabLst>
                <a:tab algn="l" pos="0"/>
              </a:tabLst>
            </a:pPr>
            <a:r>
              <a:rPr b="0" lang="en-US" sz="2600" spc="-1" strike="noStrike">
                <a:solidFill>
                  <a:srgbClr val="000000"/>
                </a:solidFill>
                <a:latin typeface="Avenir Next LT Pro"/>
                <a:ea typeface="Microsoft YaHei"/>
              </a:rPr>
              <a:t>}</a:t>
            </a:r>
            <a:endParaRPr b="0" lang="pt-BR" sz="26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1517760" y="1517760"/>
            <a:ext cx="9142920" cy="1343160"/>
          </a:xfrm>
          <a:prstGeom prst="rect">
            <a:avLst/>
          </a:prstGeom>
          <a:noFill/>
          <a:ln w="0">
            <a:noFill/>
          </a:ln>
        </p:spPr>
        <p:txBody>
          <a:bodyPr lIns="90000" rIns="90000" tIns="45000" bIns="45000" anchor="t">
            <a:noAutofit/>
          </a:bodyPr>
          <a:p>
            <a:pPr>
              <a:lnSpc>
                <a:spcPct val="95000"/>
              </a:lnSpc>
            </a:pPr>
            <a:r>
              <a:rPr b="0" lang="en-US" sz="4200" spc="-52" strike="noStrike">
                <a:solidFill>
                  <a:srgbClr val="000000"/>
                </a:solidFill>
                <a:latin typeface="Aharoni"/>
              </a:rPr>
              <a:t>Exercício</a:t>
            </a:r>
            <a:endParaRPr b="0" lang="pt-BR" sz="4200" spc="-1" strike="noStrike">
              <a:latin typeface="Arial"/>
            </a:endParaRPr>
          </a:p>
        </p:txBody>
      </p:sp>
      <p:sp>
        <p:nvSpPr>
          <p:cNvPr id="127" name="PlaceHolder 2"/>
          <p:cNvSpPr>
            <a:spLocks noGrp="1"/>
          </p:cNvSpPr>
          <p:nvPr>
            <p:ph/>
          </p:nvPr>
        </p:nvSpPr>
        <p:spPr>
          <a:xfrm>
            <a:off x="1517760" y="2971800"/>
            <a:ext cx="9142920" cy="3126240"/>
          </a:xfrm>
          <a:prstGeom prst="rect">
            <a:avLst/>
          </a:prstGeom>
          <a:noFill/>
          <a:ln w="0">
            <a:noFill/>
          </a:ln>
        </p:spPr>
        <p:txBody>
          <a:bodyPr lIns="90000" rIns="90000" tIns="45000" bIns="45000" anchor="t">
            <a:normAutofit fontScale="69000"/>
          </a:bodyPr>
          <a:p>
            <a:pPr>
              <a:lnSpc>
                <a:spcPct val="105000"/>
              </a:lnSpc>
              <a:spcBef>
                <a:spcPts val="901"/>
              </a:spcBef>
              <a:tabLst>
                <a:tab algn="l" pos="0"/>
              </a:tabLst>
            </a:pPr>
            <a:r>
              <a:rPr b="0" lang="en-US" sz="2600" spc="-1" strike="noStrike">
                <a:solidFill>
                  <a:srgbClr val="000000"/>
                </a:solidFill>
                <a:latin typeface="Avenir Next LT Pro"/>
              </a:rPr>
              <a:t>- Crie uma classe animal que tenha nome,idade e espécie.Crie um método chamado printInfo que printe o nome, idade e especie do animal.</a:t>
            </a:r>
            <a:endParaRPr b="0" lang="pt-BR" sz="2600" spc="-1" strike="noStrike">
              <a:latin typeface="Arial"/>
            </a:endParaRPr>
          </a:p>
          <a:p>
            <a:pPr>
              <a:lnSpc>
                <a:spcPct val="105000"/>
              </a:lnSpc>
              <a:spcBef>
                <a:spcPts val="901"/>
              </a:spcBef>
              <a:tabLst>
                <a:tab algn="l" pos="0"/>
              </a:tabLst>
            </a:pPr>
            <a:r>
              <a:rPr b="0" lang="en-US" sz="2600" spc="-1" strike="noStrike">
                <a:solidFill>
                  <a:srgbClr val="000000"/>
                </a:solidFill>
                <a:latin typeface="Avenir Next LT Pro"/>
              </a:rPr>
              <a:t>- Crie uma classe cachorro que herda da classe animal que tenha um atributo privado chamado raça, Crie também uma classe gato que herde da classe animal que conteha como atributo novo uma array que armazene suas cores.</a:t>
            </a:r>
            <a:endParaRPr b="0" lang="pt-BR" sz="2600" spc="-1" strike="noStrike">
              <a:latin typeface="Arial"/>
            </a:endParaRPr>
          </a:p>
          <a:p>
            <a:pPr>
              <a:lnSpc>
                <a:spcPct val="105000"/>
              </a:lnSpc>
              <a:spcBef>
                <a:spcPts val="901"/>
              </a:spcBef>
              <a:tabLst>
                <a:tab algn="l" pos="0"/>
              </a:tabLst>
            </a:pPr>
            <a:r>
              <a:rPr b="0" lang="en-US" sz="2600" spc="-1" strike="noStrike">
                <a:solidFill>
                  <a:srgbClr val="000000"/>
                </a:solidFill>
                <a:latin typeface="Avenir Next LT Pro"/>
              </a:rPr>
              <a:t>- Crie um método que também se chame prinInfo em ambas as classes que printam suas informações específicas.</a:t>
            </a:r>
            <a:endParaRPr b="0" lang="pt-BR" sz="2600" spc="-1" strike="noStrike">
              <a:latin typeface="Arial"/>
            </a:endParaRPr>
          </a:p>
          <a:p>
            <a:pPr>
              <a:lnSpc>
                <a:spcPct val="105000"/>
              </a:lnSpc>
              <a:spcBef>
                <a:spcPts val="901"/>
              </a:spcBef>
              <a:tabLst>
                <a:tab algn="l" pos="0"/>
              </a:tabLst>
            </a:pPr>
            <a:r>
              <a:rPr b="0" lang="en-US" sz="2600" spc="-1" strike="noStrike">
                <a:solidFill>
                  <a:srgbClr val="000000"/>
                </a:solidFill>
                <a:latin typeface="Avenir Next LT Pro"/>
              </a:rPr>
              <a:t>Após isso crie 3 objetos, um pra cada classe, e então printe todos os métodos de cada classe</a:t>
            </a:r>
            <a:endParaRPr b="0" lang="pt-BR" sz="2600" spc="-1" strike="noStrike">
              <a:latin typeface="Arial"/>
            </a:endParaRPr>
          </a:p>
          <a:p>
            <a:pPr>
              <a:lnSpc>
                <a:spcPct val="105000"/>
              </a:lnSpc>
              <a:spcBef>
                <a:spcPts val="901"/>
              </a:spcBef>
              <a:tabLst>
                <a:tab algn="l" pos="0"/>
              </a:tabLst>
            </a:pPr>
            <a:endParaRPr b="0" lang="pt-BR" sz="2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1517760" y="1517760"/>
            <a:ext cx="9142920" cy="1343160"/>
          </a:xfrm>
          <a:prstGeom prst="rect">
            <a:avLst/>
          </a:prstGeom>
          <a:noFill/>
          <a:ln w="0">
            <a:noFill/>
          </a:ln>
        </p:spPr>
        <p:txBody>
          <a:bodyPr lIns="90000" rIns="90000" tIns="45000" bIns="45000" anchor="t">
            <a:noAutofit/>
          </a:bodyPr>
          <a:p>
            <a:pPr>
              <a:lnSpc>
                <a:spcPct val="95000"/>
              </a:lnSpc>
            </a:pPr>
            <a:r>
              <a:rPr b="0" lang="en-US" sz="4200" spc="-52" strike="noStrike">
                <a:solidFill>
                  <a:srgbClr val="000000"/>
                </a:solidFill>
                <a:latin typeface="Aharoni"/>
              </a:rPr>
              <a:t>Declaração de variáveis:</a:t>
            </a:r>
            <a:endParaRPr b="0" lang="pt-BR" sz="4200" spc="-1" strike="noStrike">
              <a:latin typeface="Arial"/>
            </a:endParaRPr>
          </a:p>
        </p:txBody>
      </p:sp>
      <p:sp>
        <p:nvSpPr>
          <p:cNvPr id="87" name="PlaceHolder 2"/>
          <p:cNvSpPr>
            <a:spLocks noGrp="1"/>
          </p:cNvSpPr>
          <p:nvPr>
            <p:ph/>
          </p:nvPr>
        </p:nvSpPr>
        <p:spPr>
          <a:xfrm>
            <a:off x="1517760" y="2971800"/>
            <a:ext cx="9142920" cy="3126240"/>
          </a:xfrm>
          <a:prstGeom prst="rect">
            <a:avLst/>
          </a:prstGeom>
          <a:noFill/>
          <a:ln w="0">
            <a:noFill/>
          </a:ln>
        </p:spPr>
        <p:txBody>
          <a:bodyPr lIns="90000" rIns="90000" tIns="45000" bIns="45000" anchor="t">
            <a:normAutofit fontScale="99000"/>
          </a:bodyPr>
          <a:p>
            <a:pPr marL="365760" indent="-365760">
              <a:lnSpc>
                <a:spcPct val="105000"/>
              </a:lnSpc>
              <a:spcBef>
                <a:spcPts val="901"/>
              </a:spcBef>
              <a:buClr>
                <a:srgbClr val="6ba5eb"/>
              </a:buClr>
              <a:buFont typeface="Avenir Next LT Pro"/>
              <a:buChar char="+"/>
            </a:pPr>
            <a:r>
              <a:rPr b="0" lang="en-US" sz="2600" spc="-1" strike="noStrike">
                <a:solidFill>
                  <a:srgbClr val="000000"/>
                </a:solidFill>
                <a:latin typeface="Avenir Next LT Pro"/>
              </a:rPr>
              <a:t>Var -&gt; mutável, escopo a nível função</a:t>
            </a:r>
            <a:endParaRPr b="0" lang="pt-BR" sz="2600" spc="-1" strike="noStrike">
              <a:latin typeface="Arial"/>
            </a:endParaRPr>
          </a:p>
          <a:p>
            <a:pPr marL="365760" indent="-365760">
              <a:lnSpc>
                <a:spcPct val="105000"/>
              </a:lnSpc>
              <a:spcBef>
                <a:spcPts val="901"/>
              </a:spcBef>
              <a:buClr>
                <a:srgbClr val="6ba5eb"/>
              </a:buClr>
              <a:buFont typeface="Avenir Next LT Pro"/>
              <a:buChar char="+"/>
            </a:pPr>
            <a:r>
              <a:rPr b="0" lang="en-US" sz="2600" spc="-1" strike="noStrike">
                <a:solidFill>
                  <a:srgbClr val="000000"/>
                </a:solidFill>
                <a:latin typeface="Avenir Next LT Pro"/>
              </a:rPr>
              <a:t>Let -&gt; mútavel, escopo a nível bloco</a:t>
            </a:r>
            <a:endParaRPr b="0" lang="pt-BR" sz="2600" spc="-1" strike="noStrike">
              <a:latin typeface="Arial"/>
            </a:endParaRPr>
          </a:p>
          <a:p>
            <a:pPr marL="365760" indent="-365760">
              <a:lnSpc>
                <a:spcPct val="105000"/>
              </a:lnSpc>
              <a:spcBef>
                <a:spcPts val="901"/>
              </a:spcBef>
              <a:buClr>
                <a:srgbClr val="6ba5eb"/>
              </a:buClr>
              <a:buFont typeface="Avenir Next LT Pro"/>
              <a:buChar char="+"/>
            </a:pPr>
            <a:r>
              <a:rPr b="0" lang="en-US" sz="2600" spc="-1" strike="noStrike">
                <a:solidFill>
                  <a:srgbClr val="000000"/>
                </a:solidFill>
                <a:latin typeface="Avenir Next LT Pro"/>
              </a:rPr>
              <a:t>Const -&gt; imútavel</a:t>
            </a:r>
            <a:endParaRPr b="0" lang="pt-BR" sz="2600" spc="-1" strike="noStrike">
              <a:latin typeface="Arial"/>
            </a:endParaRPr>
          </a:p>
          <a:p>
            <a:pPr>
              <a:lnSpc>
                <a:spcPct val="105000"/>
              </a:lnSpc>
              <a:spcBef>
                <a:spcPts val="901"/>
              </a:spcBef>
              <a:tabLst>
                <a:tab algn="l" pos="0"/>
              </a:tabLst>
            </a:pPr>
            <a:r>
              <a:rPr b="0" lang="en-US" sz="2600" spc="-1" strike="noStrike">
                <a:solidFill>
                  <a:srgbClr val="000000"/>
                </a:solidFill>
                <a:latin typeface="Avenir Next LT Pro"/>
              </a:rPr>
              <a:t>Exemplo:</a:t>
            </a:r>
            <a:endParaRPr b="0" lang="pt-BR" sz="2600" spc="-1" strike="noStrike">
              <a:latin typeface="Arial"/>
            </a:endParaRPr>
          </a:p>
          <a:p>
            <a:pPr>
              <a:lnSpc>
                <a:spcPct val="105000"/>
              </a:lnSpc>
              <a:spcBef>
                <a:spcPts val="901"/>
              </a:spcBef>
              <a:tabLst>
                <a:tab algn="l" pos="0"/>
              </a:tabLst>
            </a:pPr>
            <a:r>
              <a:rPr b="0" lang="en-US" sz="2600" spc="-1" strike="noStrike">
                <a:solidFill>
                  <a:srgbClr val="000000"/>
                </a:solidFill>
                <a:latin typeface="Avenir Next LT Pro"/>
              </a:rPr>
              <a:t>let x = 3</a:t>
            </a:r>
            <a:endParaRPr b="0" lang="pt-BR" sz="2600" spc="-1" strike="noStrike">
              <a:latin typeface="Arial"/>
            </a:endParaRPr>
          </a:p>
          <a:p>
            <a:pPr>
              <a:lnSpc>
                <a:spcPct val="105000"/>
              </a:lnSpc>
              <a:spcBef>
                <a:spcPts val="901"/>
              </a:spcBef>
              <a:tabLst>
                <a:tab algn="l" pos="0"/>
              </a:tabLst>
            </a:pPr>
            <a:r>
              <a:rPr b="0" lang="en-US" sz="2600" spc="-1" strike="noStrike">
                <a:solidFill>
                  <a:srgbClr val="000000"/>
                </a:solidFill>
                <a:latin typeface="Avenir Next LT Pro"/>
              </a:rPr>
              <a:t>const y = 4</a:t>
            </a:r>
            <a:endParaRPr b="0" lang="pt-BR" sz="2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1517760" y="1517760"/>
            <a:ext cx="9142920" cy="1343160"/>
          </a:xfrm>
          <a:prstGeom prst="rect">
            <a:avLst/>
          </a:prstGeom>
          <a:noFill/>
          <a:ln w="0">
            <a:noFill/>
          </a:ln>
        </p:spPr>
        <p:txBody>
          <a:bodyPr lIns="90000" rIns="90000" tIns="45000" bIns="45000" anchor="t">
            <a:noAutofit/>
          </a:bodyPr>
          <a:p>
            <a:pPr>
              <a:lnSpc>
                <a:spcPct val="95000"/>
              </a:lnSpc>
            </a:pPr>
            <a:r>
              <a:rPr b="0" lang="en-US" sz="4200" spc="-52" strike="noStrike">
                <a:solidFill>
                  <a:srgbClr val="000000"/>
                </a:solidFill>
                <a:latin typeface="Aharoni"/>
              </a:rPr>
              <a:t>Print</a:t>
            </a:r>
            <a:endParaRPr b="0" lang="pt-BR" sz="4200" spc="-1" strike="noStrike">
              <a:latin typeface="Arial"/>
            </a:endParaRPr>
          </a:p>
        </p:txBody>
      </p:sp>
      <p:sp>
        <p:nvSpPr>
          <p:cNvPr id="89" name="PlaceHolder 2"/>
          <p:cNvSpPr>
            <a:spLocks noGrp="1"/>
          </p:cNvSpPr>
          <p:nvPr>
            <p:ph/>
          </p:nvPr>
        </p:nvSpPr>
        <p:spPr>
          <a:xfrm>
            <a:off x="1517760" y="2971800"/>
            <a:ext cx="9142920" cy="3126240"/>
          </a:xfrm>
          <a:prstGeom prst="rect">
            <a:avLst/>
          </a:prstGeom>
          <a:noFill/>
          <a:ln w="0">
            <a:noFill/>
          </a:ln>
        </p:spPr>
        <p:txBody>
          <a:bodyPr lIns="90000" rIns="90000" tIns="45000" bIns="45000" anchor="t">
            <a:normAutofit/>
          </a:bodyPr>
          <a:p>
            <a:pPr marL="365760" indent="-365760">
              <a:lnSpc>
                <a:spcPct val="105000"/>
              </a:lnSpc>
              <a:spcBef>
                <a:spcPts val="901"/>
              </a:spcBef>
              <a:buClr>
                <a:srgbClr val="6ba5eb"/>
              </a:buClr>
              <a:buFont typeface="Avenir Next LT Pro"/>
              <a:buChar char="+"/>
            </a:pPr>
            <a:r>
              <a:rPr b="0" lang="en-US" sz="2600" spc="-1" strike="noStrike">
                <a:solidFill>
                  <a:srgbClr val="000000"/>
                </a:solidFill>
                <a:latin typeface="Avenir Next LT Pro"/>
              </a:rPr>
              <a:t>Usamos console.log("</a:t>
            </a:r>
            <a:r>
              <a:rPr b="0" lang="en-US" sz="2600" spc="-1" strike="noStrike">
                <a:solidFill>
                  <a:srgbClr val="ff0000"/>
                </a:solidFill>
                <a:latin typeface="Avenir Next LT Pro"/>
              </a:rPr>
              <a:t>texto</a:t>
            </a:r>
            <a:r>
              <a:rPr b="0" lang="en-US" sz="2600" spc="-1" strike="noStrike">
                <a:solidFill>
                  <a:srgbClr val="000000"/>
                </a:solidFill>
                <a:latin typeface="Avenir Next LT Pro"/>
              </a:rPr>
              <a:t>") para printar algo.</a:t>
            </a:r>
            <a:endParaRPr b="0" lang="pt-BR" sz="2600" spc="-1" strike="noStrike">
              <a:latin typeface="Arial"/>
            </a:endParaRPr>
          </a:p>
          <a:p>
            <a:pPr>
              <a:lnSpc>
                <a:spcPct val="105000"/>
              </a:lnSpc>
              <a:spcBef>
                <a:spcPts val="901"/>
              </a:spcBef>
              <a:tabLst>
                <a:tab algn="l" pos="0"/>
              </a:tabLst>
            </a:pPr>
            <a:r>
              <a:rPr b="0" lang="en-US" sz="2600" spc="-1" strike="noStrike">
                <a:solidFill>
                  <a:srgbClr val="000000"/>
                </a:solidFill>
                <a:latin typeface="Avenir Next LT Pro"/>
              </a:rPr>
              <a:t>Exemplo:</a:t>
            </a:r>
            <a:endParaRPr b="0" lang="pt-BR" sz="2600" spc="-1" strike="noStrike">
              <a:latin typeface="Arial"/>
            </a:endParaRPr>
          </a:p>
          <a:p>
            <a:pPr>
              <a:lnSpc>
                <a:spcPct val="105000"/>
              </a:lnSpc>
              <a:spcBef>
                <a:spcPts val="901"/>
              </a:spcBef>
              <a:tabLst>
                <a:tab algn="l" pos="0"/>
              </a:tabLst>
            </a:pPr>
            <a:r>
              <a:rPr b="0" lang="en-US" sz="2600" spc="-1" strike="noStrike">
                <a:solidFill>
                  <a:srgbClr val="000000"/>
                </a:solidFill>
                <a:latin typeface="Avenir Next LT Pro"/>
                <a:ea typeface="Avenir Next LT Pro"/>
              </a:rPr>
              <a:t> </a:t>
            </a:r>
            <a:r>
              <a:rPr b="0" lang="en-US" sz="2600" spc="-1" strike="noStrike">
                <a:solidFill>
                  <a:srgbClr val="000000"/>
                </a:solidFill>
                <a:latin typeface="Avenir Next LT Pro"/>
                <a:ea typeface="Avenir Next LT Pro"/>
              </a:rPr>
              <a:t>console.log("Hello World");</a:t>
            </a:r>
            <a:endParaRPr b="0" lang="pt-BR" sz="2600" spc="-1" strike="noStrike">
              <a:latin typeface="Arial"/>
            </a:endParaRPr>
          </a:p>
          <a:p>
            <a:pPr>
              <a:lnSpc>
                <a:spcPct val="105000"/>
              </a:lnSpc>
              <a:spcBef>
                <a:spcPts val="901"/>
              </a:spcBef>
              <a:tabLst>
                <a:tab algn="l" pos="0"/>
              </a:tabLst>
            </a:pPr>
            <a:endParaRPr b="0" lang="pt-BR"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1517760" y="1517760"/>
            <a:ext cx="9142920" cy="1343160"/>
          </a:xfrm>
          <a:prstGeom prst="rect">
            <a:avLst/>
          </a:prstGeom>
          <a:noFill/>
          <a:ln w="0">
            <a:noFill/>
          </a:ln>
        </p:spPr>
        <p:txBody>
          <a:bodyPr lIns="90000" rIns="90000" tIns="45000" bIns="45000" anchor="t">
            <a:noAutofit/>
          </a:bodyPr>
          <a:p>
            <a:pPr>
              <a:lnSpc>
                <a:spcPct val="95000"/>
              </a:lnSpc>
            </a:pPr>
            <a:r>
              <a:rPr b="0" lang="en-US" sz="4200" spc="-52" strike="noStrike">
                <a:solidFill>
                  <a:srgbClr val="000000"/>
                </a:solidFill>
                <a:latin typeface="Aharoni"/>
              </a:rPr>
              <a:t>Casting</a:t>
            </a:r>
            <a:endParaRPr b="0" lang="pt-BR" sz="4200" spc="-1" strike="noStrike">
              <a:latin typeface="Arial"/>
            </a:endParaRPr>
          </a:p>
        </p:txBody>
      </p:sp>
      <p:sp>
        <p:nvSpPr>
          <p:cNvPr id="91" name="PlaceHolder 2"/>
          <p:cNvSpPr>
            <a:spLocks noGrp="1"/>
          </p:cNvSpPr>
          <p:nvPr>
            <p:ph/>
          </p:nvPr>
        </p:nvSpPr>
        <p:spPr>
          <a:xfrm>
            <a:off x="1517760" y="2971800"/>
            <a:ext cx="9142920" cy="3126240"/>
          </a:xfrm>
          <a:prstGeom prst="rect">
            <a:avLst/>
          </a:prstGeom>
          <a:noFill/>
          <a:ln w="0">
            <a:noFill/>
          </a:ln>
        </p:spPr>
        <p:txBody>
          <a:bodyPr lIns="90000" rIns="90000" tIns="45000" bIns="45000" anchor="t">
            <a:normAutofit fontScale="90000"/>
          </a:bodyPr>
          <a:p>
            <a:pPr>
              <a:lnSpc>
                <a:spcPct val="105000"/>
              </a:lnSpc>
              <a:spcBef>
                <a:spcPts val="901"/>
              </a:spcBef>
              <a:tabLst>
                <a:tab algn="l" pos="0"/>
              </a:tabLst>
            </a:pPr>
            <a:r>
              <a:rPr b="0" lang="en-US" sz="2600" spc="-1" strike="noStrike">
                <a:solidFill>
                  <a:srgbClr val="000000"/>
                </a:solidFill>
                <a:latin typeface="Avenir Next LT Pro"/>
              </a:rPr>
              <a:t>Usamos Number() para transformar uma string em um número, e String() para transformar um número para uma string.</a:t>
            </a:r>
            <a:endParaRPr b="0" lang="pt-BR" sz="2600" spc="-1" strike="noStrike">
              <a:latin typeface="Arial"/>
            </a:endParaRPr>
          </a:p>
          <a:p>
            <a:pPr>
              <a:lnSpc>
                <a:spcPct val="105000"/>
              </a:lnSpc>
              <a:spcBef>
                <a:spcPts val="901"/>
              </a:spcBef>
              <a:tabLst>
                <a:tab algn="l" pos="0"/>
              </a:tabLst>
            </a:pPr>
            <a:r>
              <a:rPr b="0" lang="en-US" sz="2600" spc="-1" strike="noStrike">
                <a:solidFill>
                  <a:srgbClr val="000000"/>
                </a:solidFill>
                <a:latin typeface="Avenir Next LT Pro"/>
                <a:ea typeface="Avenir Next LT Pro"/>
              </a:rPr>
              <a:t>let y = "3"</a:t>
            </a:r>
            <a:endParaRPr b="0" lang="pt-BR" sz="2600" spc="-1" strike="noStrike">
              <a:latin typeface="Arial"/>
            </a:endParaRPr>
          </a:p>
          <a:p>
            <a:pPr>
              <a:lnSpc>
                <a:spcPct val="105000"/>
              </a:lnSpc>
              <a:spcBef>
                <a:spcPts val="901"/>
              </a:spcBef>
              <a:tabLst>
                <a:tab algn="l" pos="0"/>
              </a:tabLst>
            </a:pPr>
            <a:r>
              <a:rPr b="0" lang="en-US" sz="2600" spc="-1" strike="noStrike">
                <a:solidFill>
                  <a:srgbClr val="000000"/>
                </a:solidFill>
                <a:latin typeface="Avenir Next LT Pro"/>
                <a:ea typeface="Avenir Next LT Pro"/>
              </a:rPr>
              <a:t>y=Number(y)</a:t>
            </a:r>
            <a:endParaRPr b="0" lang="pt-BR" sz="2600" spc="-1" strike="noStrike">
              <a:latin typeface="Arial"/>
            </a:endParaRPr>
          </a:p>
          <a:p>
            <a:pPr>
              <a:lnSpc>
                <a:spcPct val="105000"/>
              </a:lnSpc>
              <a:spcBef>
                <a:spcPts val="901"/>
              </a:spcBef>
              <a:tabLst>
                <a:tab algn="l" pos="0"/>
              </a:tabLst>
            </a:pPr>
            <a:r>
              <a:rPr b="0" lang="en-US" sz="2600" spc="-1" strike="noStrike">
                <a:solidFill>
                  <a:srgbClr val="000000"/>
                </a:solidFill>
                <a:latin typeface="Avenir Next LT Pro"/>
                <a:ea typeface="Avenir Next LT Pro"/>
              </a:rPr>
              <a:t>x= 3</a:t>
            </a:r>
            <a:endParaRPr b="0" lang="pt-BR" sz="2600" spc="-1" strike="noStrike">
              <a:latin typeface="Arial"/>
            </a:endParaRPr>
          </a:p>
          <a:p>
            <a:pPr>
              <a:lnSpc>
                <a:spcPct val="105000"/>
              </a:lnSpc>
              <a:spcBef>
                <a:spcPts val="901"/>
              </a:spcBef>
              <a:tabLst>
                <a:tab algn="l" pos="0"/>
              </a:tabLst>
            </a:pPr>
            <a:r>
              <a:rPr b="0" lang="en-US" sz="2600" spc="-1" strike="noStrike">
                <a:solidFill>
                  <a:srgbClr val="000000"/>
                </a:solidFill>
                <a:latin typeface="Avenir Next LT Pro"/>
                <a:ea typeface="Avenir Next LT Pro"/>
              </a:rPr>
              <a:t>x= String(3)</a:t>
            </a:r>
            <a:endParaRPr b="0" lang="pt-BR" sz="2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1517760" y="1517760"/>
            <a:ext cx="9142920" cy="1343160"/>
          </a:xfrm>
          <a:prstGeom prst="rect">
            <a:avLst/>
          </a:prstGeom>
          <a:noFill/>
          <a:ln w="0">
            <a:noFill/>
          </a:ln>
        </p:spPr>
        <p:txBody>
          <a:bodyPr lIns="90000" rIns="90000" tIns="45000" bIns="45000" anchor="t">
            <a:noAutofit/>
          </a:bodyPr>
          <a:p>
            <a:pPr>
              <a:lnSpc>
                <a:spcPct val="95000"/>
              </a:lnSpc>
            </a:pPr>
            <a:r>
              <a:rPr b="0" lang="en-US" sz="4200" spc="-52" strike="noStrike">
                <a:solidFill>
                  <a:srgbClr val="000000"/>
                </a:solidFill>
                <a:latin typeface="Aharoni"/>
              </a:rPr>
              <a:t>If e Else</a:t>
            </a:r>
            <a:endParaRPr b="0" lang="pt-BR" sz="4200" spc="-1" strike="noStrike">
              <a:latin typeface="Arial"/>
            </a:endParaRPr>
          </a:p>
        </p:txBody>
      </p:sp>
      <p:sp>
        <p:nvSpPr>
          <p:cNvPr id="93" name="PlaceHolder 2"/>
          <p:cNvSpPr>
            <a:spLocks noGrp="1"/>
          </p:cNvSpPr>
          <p:nvPr>
            <p:ph/>
          </p:nvPr>
        </p:nvSpPr>
        <p:spPr>
          <a:xfrm>
            <a:off x="1517760" y="2971800"/>
            <a:ext cx="9142920" cy="3126240"/>
          </a:xfrm>
          <a:prstGeom prst="rect">
            <a:avLst/>
          </a:prstGeom>
          <a:noFill/>
          <a:ln w="0">
            <a:noFill/>
          </a:ln>
        </p:spPr>
        <p:txBody>
          <a:bodyPr lIns="90000" rIns="90000" tIns="45000" bIns="45000" anchor="t">
            <a:normAutofit/>
          </a:bodyPr>
          <a:p>
            <a:pPr>
              <a:lnSpc>
                <a:spcPct val="100000"/>
              </a:lnSpc>
            </a:pPr>
            <a:r>
              <a:rPr b="0" lang="en-US" sz="2600" spc="-1" strike="noStrike">
                <a:solidFill>
                  <a:srgbClr val="000000"/>
                </a:solidFill>
                <a:latin typeface="Consolas"/>
              </a:rPr>
              <a:t>if (condição) {</a:t>
            </a:r>
            <a:endParaRPr b="0" lang="pt-BR" sz="2600" spc="-1" strike="noStrike">
              <a:latin typeface="Arial"/>
            </a:endParaRPr>
          </a:p>
          <a:p>
            <a:pPr>
              <a:lnSpc>
                <a:spcPct val="100000"/>
              </a:lnSpc>
            </a:pPr>
            <a:endParaRPr b="0" lang="pt-BR" sz="2600" spc="-1" strike="noStrike">
              <a:latin typeface="Arial"/>
            </a:endParaRPr>
          </a:p>
          <a:p>
            <a:pPr>
              <a:lnSpc>
                <a:spcPct val="100000"/>
              </a:lnSpc>
            </a:pPr>
            <a:r>
              <a:rPr b="0" lang="en-US" sz="2600" spc="-1" strike="noStrike">
                <a:solidFill>
                  <a:srgbClr val="000000"/>
                </a:solidFill>
                <a:latin typeface="Consolas"/>
              </a:rPr>
              <a:t>} else if (condição 2) {</a:t>
            </a:r>
            <a:endParaRPr b="0" lang="pt-BR" sz="2600" spc="-1" strike="noStrike">
              <a:latin typeface="Arial"/>
            </a:endParaRPr>
          </a:p>
          <a:p>
            <a:pPr>
              <a:lnSpc>
                <a:spcPct val="100000"/>
              </a:lnSpc>
            </a:pPr>
            <a:endParaRPr b="0" lang="pt-BR" sz="2600" spc="-1" strike="noStrike">
              <a:latin typeface="Arial"/>
            </a:endParaRPr>
          </a:p>
          <a:p>
            <a:pPr>
              <a:lnSpc>
                <a:spcPct val="100000"/>
              </a:lnSpc>
            </a:pPr>
            <a:r>
              <a:rPr b="0" lang="en-US" sz="2600" spc="-1" strike="noStrike">
                <a:solidFill>
                  <a:srgbClr val="000000"/>
                </a:solidFill>
                <a:latin typeface="Consolas"/>
              </a:rPr>
              <a:t>} else {</a:t>
            </a:r>
            <a:endParaRPr b="0" lang="pt-BR" sz="2600" spc="-1" strike="noStrike">
              <a:latin typeface="Arial"/>
            </a:endParaRPr>
          </a:p>
          <a:p>
            <a:pPr>
              <a:lnSpc>
                <a:spcPct val="100000"/>
              </a:lnSpc>
            </a:pPr>
            <a:endParaRPr b="0" lang="pt-BR" sz="2600" spc="-1" strike="noStrike">
              <a:latin typeface="Arial"/>
            </a:endParaRPr>
          </a:p>
          <a:p>
            <a:pPr>
              <a:lnSpc>
                <a:spcPct val="105000"/>
              </a:lnSpc>
              <a:spcBef>
                <a:spcPts val="901"/>
              </a:spcBef>
              <a:tabLst>
                <a:tab algn="l" pos="0"/>
              </a:tabLst>
            </a:pPr>
            <a:r>
              <a:rPr b="0" lang="en-US" sz="2600" spc="-1" strike="noStrike">
                <a:solidFill>
                  <a:srgbClr val="000000"/>
                </a:solidFill>
                <a:latin typeface="Consolas"/>
              </a:rPr>
              <a:t>}</a:t>
            </a:r>
            <a:endParaRPr b="0" lang="pt-BR" sz="2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4" name="Rectangle 20"/>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5" name="Rectangle 22"/>
          <p:cNvSpPr/>
          <p:nvPr/>
        </p:nvSpPr>
        <p:spPr>
          <a:xfrm>
            <a:off x="0" y="0"/>
            <a:ext cx="12191040" cy="6098040"/>
          </a:xfrm>
          <a:prstGeom prst="rect">
            <a:avLst/>
          </a:prstGeom>
          <a:gradFill rotWithShape="0">
            <a:gsLst>
              <a:gs pos="0">
                <a:srgbClr val="c951e8"/>
              </a:gs>
              <a:gs pos="100000">
                <a:srgbClr val="ec70d1"/>
              </a:gs>
            </a:gsLst>
            <a:lin ang="7200000"/>
          </a:gradFill>
          <a:ln>
            <a:noFill/>
          </a:ln>
        </p:spPr>
        <p:style>
          <a:lnRef idx="2">
            <a:schemeClr val="accent1">
              <a:shade val="50000"/>
            </a:schemeClr>
          </a:lnRef>
          <a:fillRef idx="1">
            <a:schemeClr val="accent1"/>
          </a:fillRef>
          <a:effectRef idx="0">
            <a:schemeClr val="accent1"/>
          </a:effectRef>
          <a:fontRef idx="minor"/>
        </p:style>
      </p:sp>
      <p:sp>
        <p:nvSpPr>
          <p:cNvPr id="96" name="Rectangle 24"/>
          <p:cNvSpPr/>
          <p:nvPr/>
        </p:nvSpPr>
        <p:spPr>
          <a:xfrm>
            <a:off x="762120" y="758880"/>
            <a:ext cx="10666800" cy="5454720"/>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p:style>
      </p:sp>
      <p:sp>
        <p:nvSpPr>
          <p:cNvPr id="97" name="PlaceHolder 1"/>
          <p:cNvSpPr>
            <a:spLocks noGrp="1"/>
          </p:cNvSpPr>
          <p:nvPr>
            <p:ph type="title"/>
          </p:nvPr>
        </p:nvSpPr>
        <p:spPr>
          <a:xfrm>
            <a:off x="1517760" y="1517760"/>
            <a:ext cx="4511880" cy="1343880"/>
          </a:xfrm>
          <a:prstGeom prst="rect">
            <a:avLst/>
          </a:prstGeom>
          <a:noFill/>
          <a:ln w="0">
            <a:noFill/>
          </a:ln>
        </p:spPr>
        <p:txBody>
          <a:bodyPr lIns="90000" rIns="90000" tIns="45000" bIns="45000" anchor="t">
            <a:normAutofit/>
          </a:bodyPr>
          <a:p>
            <a:pPr>
              <a:lnSpc>
                <a:spcPct val="95000"/>
              </a:lnSpc>
            </a:pPr>
            <a:r>
              <a:rPr b="0" lang="en-US" sz="4200" spc="-52" strike="noStrike">
                <a:solidFill>
                  <a:srgbClr val="000000"/>
                </a:solidFill>
                <a:latin typeface="Aharoni"/>
              </a:rPr>
              <a:t>Estruturas de repetição</a:t>
            </a:r>
            <a:endParaRPr b="0" lang="pt-BR" sz="4200" spc="-1" strike="noStrike">
              <a:latin typeface="Arial"/>
            </a:endParaRPr>
          </a:p>
        </p:txBody>
      </p:sp>
      <p:sp>
        <p:nvSpPr>
          <p:cNvPr id="98" name="TextBox 3"/>
          <p:cNvSpPr/>
          <p:nvPr/>
        </p:nvSpPr>
        <p:spPr>
          <a:xfrm>
            <a:off x="1517760" y="2970360"/>
            <a:ext cx="4511880" cy="3127680"/>
          </a:xfrm>
          <a:prstGeom prst="rect">
            <a:avLst/>
          </a:prstGeom>
          <a:noFill/>
          <a:ln w="0">
            <a:noFill/>
          </a:ln>
        </p:spPr>
        <p:style>
          <a:lnRef idx="0"/>
          <a:fillRef idx="0"/>
          <a:effectRef idx="0"/>
          <a:fontRef idx="minor"/>
        </p:style>
        <p:txBody>
          <a:bodyPr numCol="1" spcCol="0" horzOverflow="overflow" vertOverflow="overflow" lIns="90000" rIns="90000" tIns="45000" bIns="45000" anchor="t">
            <a:noAutofit/>
          </a:bodyPr>
          <a:p>
            <a:pPr>
              <a:lnSpc>
                <a:spcPct val="105000"/>
              </a:lnSpc>
              <a:spcAft>
                <a:spcPts val="601"/>
              </a:spcAft>
            </a:pPr>
            <a:r>
              <a:rPr b="0" lang="en-US" sz="3600" spc="-1" strike="noStrike">
                <a:solidFill>
                  <a:srgbClr val="000000"/>
                </a:solidFill>
                <a:latin typeface="Avenir Next LT Pro"/>
                <a:ea typeface="DejaVu Sans"/>
              </a:rPr>
              <a:t>For</a:t>
            </a:r>
            <a:endParaRPr b="0" lang="pt-BR" sz="3600" spc="-1" strike="noStrike">
              <a:latin typeface="Arial"/>
            </a:endParaRPr>
          </a:p>
          <a:p>
            <a:pPr>
              <a:lnSpc>
                <a:spcPct val="105000"/>
              </a:lnSpc>
              <a:spcAft>
                <a:spcPts val="601"/>
              </a:spcAft>
            </a:pPr>
            <a:r>
              <a:rPr b="0" lang="en-US" sz="3600" spc="-1" strike="noStrike">
                <a:solidFill>
                  <a:srgbClr val="000000"/>
                </a:solidFill>
                <a:latin typeface="Avenir Next LT Pro"/>
                <a:ea typeface="DejaVu Sans"/>
              </a:rPr>
              <a:t>For in</a:t>
            </a:r>
            <a:endParaRPr b="0" lang="pt-BR" sz="3600" spc="-1" strike="noStrike">
              <a:latin typeface="Arial"/>
            </a:endParaRPr>
          </a:p>
          <a:p>
            <a:pPr>
              <a:lnSpc>
                <a:spcPct val="105000"/>
              </a:lnSpc>
              <a:spcAft>
                <a:spcPts val="601"/>
              </a:spcAft>
            </a:pPr>
            <a:r>
              <a:rPr b="0" lang="en-US" sz="3600" spc="-1" strike="noStrike">
                <a:solidFill>
                  <a:srgbClr val="000000"/>
                </a:solidFill>
                <a:latin typeface="Avenir Next LT Pro"/>
                <a:ea typeface="DejaVu Sans"/>
              </a:rPr>
              <a:t>For of</a:t>
            </a:r>
            <a:endParaRPr b="0" lang="pt-BR" sz="3600" spc="-1" strike="noStrike">
              <a:latin typeface="Arial"/>
            </a:endParaRPr>
          </a:p>
          <a:p>
            <a:pPr>
              <a:lnSpc>
                <a:spcPct val="105000"/>
              </a:lnSpc>
              <a:spcAft>
                <a:spcPts val="601"/>
              </a:spcAft>
            </a:pPr>
            <a:r>
              <a:rPr b="0" lang="en-US" sz="3600" spc="-1" strike="noStrike">
                <a:solidFill>
                  <a:srgbClr val="000000"/>
                </a:solidFill>
                <a:latin typeface="Avenir Next LT Pro"/>
                <a:ea typeface="DejaVu Sans"/>
              </a:rPr>
              <a:t>While</a:t>
            </a:r>
            <a:endParaRPr b="0" lang="pt-BR" sz="3600" spc="-1" strike="noStrike">
              <a:latin typeface="Arial"/>
            </a:endParaRPr>
          </a:p>
          <a:p>
            <a:pPr>
              <a:lnSpc>
                <a:spcPct val="105000"/>
              </a:lnSpc>
              <a:spcAft>
                <a:spcPts val="601"/>
              </a:spcAft>
            </a:pPr>
            <a:r>
              <a:rPr b="0" lang="en-US" sz="3600" spc="-1" strike="noStrike">
                <a:solidFill>
                  <a:srgbClr val="000000"/>
                </a:solidFill>
                <a:latin typeface="Avenir Next LT Pro"/>
                <a:ea typeface="DejaVu Sans"/>
              </a:rPr>
              <a:t>Do While</a:t>
            </a:r>
            <a:endParaRPr b="0" lang="pt-BR" sz="3600" spc="-1" strike="noStrike">
              <a:latin typeface="Arial"/>
            </a:endParaRPr>
          </a:p>
        </p:txBody>
      </p:sp>
      <p:pic>
        <p:nvPicPr>
          <p:cNvPr id="99" name="Graphic 6" descr="Repeat"/>
          <p:cNvPicPr/>
          <p:nvPr/>
        </p:nvPicPr>
        <p:blipFill>
          <a:blip r:embed="rId1"/>
          <a:stretch/>
        </p:blipFill>
        <p:spPr>
          <a:xfrm>
            <a:off x="6858000" y="1888560"/>
            <a:ext cx="3838320" cy="38383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517760" y="1517760"/>
            <a:ext cx="9142920" cy="1343160"/>
          </a:xfrm>
          <a:prstGeom prst="rect">
            <a:avLst/>
          </a:prstGeom>
          <a:noFill/>
          <a:ln w="0">
            <a:noFill/>
          </a:ln>
        </p:spPr>
        <p:txBody>
          <a:bodyPr lIns="90000" rIns="90000" tIns="45000" bIns="45000" anchor="t">
            <a:noAutofit/>
          </a:bodyPr>
          <a:p>
            <a:pPr>
              <a:lnSpc>
                <a:spcPct val="95000"/>
              </a:lnSpc>
            </a:pPr>
            <a:r>
              <a:rPr b="0" lang="en-US" sz="4200" spc="-52" strike="noStrike">
                <a:solidFill>
                  <a:srgbClr val="000000"/>
                </a:solidFill>
                <a:latin typeface="Aharoni"/>
              </a:rPr>
              <a:t>For</a:t>
            </a:r>
            <a:endParaRPr b="0" lang="pt-BR" sz="4200" spc="-1" strike="noStrike">
              <a:latin typeface="Arial"/>
            </a:endParaRPr>
          </a:p>
        </p:txBody>
      </p:sp>
      <p:sp>
        <p:nvSpPr>
          <p:cNvPr id="101" name="PlaceHolder 2"/>
          <p:cNvSpPr>
            <a:spLocks noGrp="1"/>
          </p:cNvSpPr>
          <p:nvPr>
            <p:ph/>
          </p:nvPr>
        </p:nvSpPr>
        <p:spPr>
          <a:xfrm>
            <a:off x="1517760" y="2971800"/>
            <a:ext cx="9142920" cy="3126240"/>
          </a:xfrm>
          <a:prstGeom prst="rect">
            <a:avLst/>
          </a:prstGeom>
          <a:noFill/>
          <a:ln w="0">
            <a:noFill/>
          </a:ln>
        </p:spPr>
        <p:txBody>
          <a:bodyPr lIns="90000" rIns="90000" tIns="45000" bIns="45000" anchor="t">
            <a:normAutofit/>
          </a:bodyPr>
          <a:p>
            <a:pPr>
              <a:lnSpc>
                <a:spcPct val="105000"/>
              </a:lnSpc>
              <a:spcBef>
                <a:spcPts val="901"/>
              </a:spcBef>
              <a:tabLst>
                <a:tab algn="l" pos="0"/>
              </a:tabLst>
            </a:pPr>
            <a:r>
              <a:rPr b="1" lang="en-US" sz="4400" spc="-1" strike="noStrike">
                <a:solidFill>
                  <a:srgbClr val="000000"/>
                </a:solidFill>
                <a:latin typeface="Avenir Next LT Pro"/>
                <a:ea typeface="Avenir Next LT Pro"/>
              </a:rPr>
              <a:t>for</a:t>
            </a:r>
            <a:r>
              <a:rPr b="0" lang="en-US" sz="4400" spc="-1" strike="noStrike">
                <a:solidFill>
                  <a:srgbClr val="000000"/>
                </a:solidFill>
                <a:latin typeface="Avenir Next LT Pro"/>
                <a:ea typeface="Avenir Next LT Pro"/>
              </a:rPr>
              <a:t> (</a:t>
            </a:r>
            <a:r>
              <a:rPr b="1" lang="en-US" sz="4400" spc="-1" strike="noStrike">
                <a:solidFill>
                  <a:srgbClr val="000000"/>
                </a:solidFill>
                <a:latin typeface="Avenir Next LT Pro"/>
                <a:ea typeface="Avenir Next LT Pro"/>
              </a:rPr>
              <a:t>let</a:t>
            </a:r>
            <a:r>
              <a:rPr b="0" lang="en-US" sz="4400" spc="-1" strike="noStrike">
                <a:solidFill>
                  <a:srgbClr val="000000"/>
                </a:solidFill>
                <a:latin typeface="Avenir Next LT Pro"/>
                <a:ea typeface="Avenir Next LT Pro"/>
              </a:rPr>
              <a:t> i = 0; i &lt; 5; i++) {</a:t>
            </a:r>
            <a:br/>
            <a:r>
              <a:rPr b="0" lang="en-US" sz="4400" spc="-1" strike="noStrike">
                <a:solidFill>
                  <a:srgbClr val="000000"/>
                </a:solidFill>
                <a:latin typeface="Avenir Next LT Pro"/>
                <a:ea typeface="Avenir Next LT Pro"/>
              </a:rPr>
              <a:t>  console.log(i)</a:t>
            </a:r>
            <a:br/>
            <a:r>
              <a:rPr b="0" lang="en-US" sz="4400" spc="-1" strike="noStrike">
                <a:solidFill>
                  <a:srgbClr val="000000"/>
                </a:solidFill>
                <a:latin typeface="Avenir Next LT Pro"/>
                <a:ea typeface="Avenir Next LT Pro"/>
              </a:rPr>
              <a:t>}</a:t>
            </a:r>
            <a:endParaRPr b="0" lang="pt-BR" sz="4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517760" y="1517760"/>
            <a:ext cx="9142920" cy="1343160"/>
          </a:xfrm>
          <a:prstGeom prst="rect">
            <a:avLst/>
          </a:prstGeom>
          <a:noFill/>
          <a:ln w="0">
            <a:noFill/>
          </a:ln>
        </p:spPr>
        <p:txBody>
          <a:bodyPr lIns="90000" rIns="90000" tIns="45000" bIns="45000" anchor="t">
            <a:noAutofit/>
          </a:bodyPr>
          <a:p>
            <a:pPr>
              <a:lnSpc>
                <a:spcPct val="95000"/>
              </a:lnSpc>
            </a:pPr>
            <a:r>
              <a:rPr b="0" lang="en-US" sz="4200" spc="-52" strike="noStrike">
                <a:solidFill>
                  <a:srgbClr val="000000"/>
                </a:solidFill>
                <a:latin typeface="Aharoni"/>
              </a:rPr>
              <a:t>For in</a:t>
            </a:r>
            <a:endParaRPr b="0" lang="pt-BR" sz="4200" spc="-1" strike="noStrike">
              <a:latin typeface="Arial"/>
            </a:endParaRPr>
          </a:p>
        </p:txBody>
      </p:sp>
      <p:sp>
        <p:nvSpPr>
          <p:cNvPr id="103" name="PlaceHolder 2"/>
          <p:cNvSpPr>
            <a:spLocks noGrp="1"/>
          </p:cNvSpPr>
          <p:nvPr>
            <p:ph/>
          </p:nvPr>
        </p:nvSpPr>
        <p:spPr>
          <a:xfrm>
            <a:off x="1517760" y="2376000"/>
            <a:ext cx="9142920" cy="3722040"/>
          </a:xfrm>
          <a:prstGeom prst="rect">
            <a:avLst/>
          </a:prstGeom>
          <a:noFill/>
          <a:ln w="0">
            <a:noFill/>
          </a:ln>
        </p:spPr>
        <p:txBody>
          <a:bodyPr lIns="90000" rIns="90000" tIns="45000" bIns="45000" anchor="t">
            <a:normAutofit fontScale="92000"/>
          </a:bodyPr>
          <a:p>
            <a:pPr>
              <a:lnSpc>
                <a:spcPct val="105000"/>
              </a:lnSpc>
              <a:spcBef>
                <a:spcPts val="901"/>
              </a:spcBef>
              <a:tabLst>
                <a:tab algn="l" pos="0"/>
              </a:tabLst>
            </a:pPr>
            <a:r>
              <a:rPr b="0" lang="en-US" sz="2600" spc="-1" strike="noStrike">
                <a:solidFill>
                  <a:srgbClr val="000000"/>
                </a:solidFill>
                <a:latin typeface="Avenir Next LT Pro"/>
                <a:ea typeface="Avenir Next LT Pro"/>
              </a:rPr>
              <a:t>Podemos usar para iterar sobre objetos e arrays.</a:t>
            </a:r>
            <a:endParaRPr b="0" lang="pt-BR" sz="2600" spc="-1" strike="noStrike">
              <a:latin typeface="Arial"/>
            </a:endParaRPr>
          </a:p>
          <a:p>
            <a:pPr>
              <a:lnSpc>
                <a:spcPct val="105000"/>
              </a:lnSpc>
              <a:spcBef>
                <a:spcPts val="901"/>
              </a:spcBef>
              <a:tabLst>
                <a:tab algn="l" pos="0"/>
              </a:tabLst>
            </a:pPr>
            <a:endParaRPr b="0" lang="pt-BR" sz="2600" spc="-1" strike="noStrike">
              <a:latin typeface="Arial"/>
            </a:endParaRPr>
          </a:p>
          <a:p>
            <a:pPr>
              <a:lnSpc>
                <a:spcPct val="105000"/>
              </a:lnSpc>
              <a:spcBef>
                <a:spcPts val="901"/>
              </a:spcBef>
              <a:tabLst>
                <a:tab algn="l" pos="0"/>
              </a:tabLst>
            </a:pPr>
            <a:r>
              <a:rPr b="0" lang="en-US" sz="4400" spc="-1" strike="noStrike">
                <a:solidFill>
                  <a:srgbClr val="000000"/>
                </a:solidFill>
                <a:latin typeface="Avenir Next LT Pro"/>
                <a:ea typeface="Avenir Next LT Pro"/>
              </a:rPr>
              <a:t>const numbers = [</a:t>
            </a:r>
            <a:r>
              <a:rPr b="0" lang="en-US" sz="4400" spc="-1" strike="noStrike">
                <a:solidFill>
                  <a:srgbClr val="ff0000"/>
                </a:solidFill>
                <a:latin typeface="Avenir Next LT Pro"/>
                <a:ea typeface="Avenir Next LT Pro"/>
              </a:rPr>
              <a:t>45, 4, 9, 16, 25</a:t>
            </a:r>
            <a:r>
              <a:rPr b="0" lang="en-US" sz="4400" spc="-1" strike="noStrike">
                <a:solidFill>
                  <a:srgbClr val="000000"/>
                </a:solidFill>
                <a:latin typeface="Avenir Next LT Pro"/>
                <a:ea typeface="Avenir Next LT Pro"/>
              </a:rPr>
              <a:t>]</a:t>
            </a:r>
            <a:br/>
            <a:r>
              <a:rPr b="1" lang="en-US" sz="4400" spc="-1" strike="noStrike">
                <a:solidFill>
                  <a:srgbClr val="000000"/>
                </a:solidFill>
                <a:latin typeface="Avenir Next LT Pro"/>
                <a:ea typeface="Avenir Next LT Pro"/>
              </a:rPr>
              <a:t>for</a:t>
            </a:r>
            <a:r>
              <a:rPr b="0" lang="en-US" sz="4400" spc="-1" strike="noStrike">
                <a:solidFill>
                  <a:srgbClr val="000000"/>
                </a:solidFill>
                <a:latin typeface="Avenir Next LT Pro"/>
                <a:ea typeface="Avenir Next LT Pro"/>
              </a:rPr>
              <a:t> (</a:t>
            </a:r>
            <a:r>
              <a:rPr b="1" lang="en-US" sz="4400" spc="-1" strike="noStrike">
                <a:solidFill>
                  <a:srgbClr val="000000"/>
                </a:solidFill>
                <a:latin typeface="Avenir Next LT Pro"/>
                <a:ea typeface="Avenir Next LT Pro"/>
              </a:rPr>
              <a:t>let</a:t>
            </a:r>
            <a:r>
              <a:rPr b="0" lang="en-US" sz="4400" spc="-1" strike="noStrike">
                <a:solidFill>
                  <a:srgbClr val="000000"/>
                </a:solidFill>
                <a:latin typeface="Avenir Next LT Pro"/>
                <a:ea typeface="Avenir Next LT Pro"/>
              </a:rPr>
              <a:t> x in numbers) {</a:t>
            </a:r>
            <a:br/>
            <a:r>
              <a:rPr b="0" lang="en-US" sz="4400" spc="-1" strike="noStrike">
                <a:solidFill>
                  <a:srgbClr val="000000"/>
                </a:solidFill>
                <a:latin typeface="Avenir Next LT Pro"/>
                <a:ea typeface="Avenir Next LT Pro"/>
              </a:rPr>
              <a:t>  console.log(x + "" + numbers[x])</a:t>
            </a:r>
            <a:br/>
            <a:r>
              <a:rPr b="0" lang="en-US" sz="4400" spc="-1" strike="noStrike">
                <a:solidFill>
                  <a:srgbClr val="000000"/>
                </a:solidFill>
                <a:latin typeface="Avenir Next LT Pro"/>
                <a:ea typeface="Avenir Next LT Pro"/>
              </a:rPr>
              <a:t>}</a:t>
            </a:r>
            <a:endParaRPr b="0" lang="pt-BR"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f2441"/>
      </a:dk2>
      <a:lt2>
        <a:srgbClr val="e2e8e3"/>
      </a:lt2>
      <a:accent1>
        <a:srgbClr val="ec70d1"/>
      </a:accent1>
      <a:accent2>
        <a:srgbClr val="c951e8"/>
      </a:accent2>
      <a:accent3>
        <a:srgbClr val="a070ec"/>
      </a:accent3>
      <a:accent4>
        <a:srgbClr val="5156e8"/>
      </a:accent4>
      <a:accent5>
        <a:srgbClr val="6ba5eb"/>
      </a:accent5>
      <a:accent6>
        <a:srgbClr val="32b2c6"/>
      </a:accent6>
      <a:hlink>
        <a:srgbClr val="568e62"/>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f2441"/>
      </a:dk2>
      <a:lt2>
        <a:srgbClr val="e2e8e3"/>
      </a:lt2>
      <a:accent1>
        <a:srgbClr val="ec70d1"/>
      </a:accent1>
      <a:accent2>
        <a:srgbClr val="c951e8"/>
      </a:accent2>
      <a:accent3>
        <a:srgbClr val="a070ec"/>
      </a:accent3>
      <a:accent4>
        <a:srgbClr val="5156e8"/>
      </a:accent4>
      <a:accent5>
        <a:srgbClr val="6ba5eb"/>
      </a:accent5>
      <a:accent6>
        <a:srgbClr val="32b2c6"/>
      </a:accent6>
      <a:hlink>
        <a:srgbClr val="568e62"/>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AC8BDA245869468AE3133670EF6AE8" ma:contentTypeVersion="2" ma:contentTypeDescription="Create a new document." ma:contentTypeScope="" ma:versionID="b286dd04d0449e2b76047f759cba33a4">
  <xsd:schema xmlns:xsd="http://www.w3.org/2001/XMLSchema" xmlns:xs="http://www.w3.org/2001/XMLSchema" xmlns:p="http://schemas.microsoft.com/office/2006/metadata/properties" xmlns:ns2="8e211f6f-dab6-4be2-aef4-e290e7986c2b" targetNamespace="http://schemas.microsoft.com/office/2006/metadata/properties" ma:root="true" ma:fieldsID="11b8fe3c8ea7c84b84e8803fd88d6f90" ns2:_="">
    <xsd:import namespace="8e211f6f-dab6-4be2-aef4-e290e7986c2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211f6f-dab6-4be2-aef4-e290e7986c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ct:contentTypeSchema xmlns:ct="http://schemas.microsoft.com/office/2006/metadata/contentType" xmlns:ma="http://schemas.microsoft.com/office/2006/metadata/properties/metaAttributes" ct:_="" ma:_="" ma:contentTypeName="Documento" ma:contentTypeID="0x010100AC68D4E2C57F0F4C9AA91D95CC205C6B" ma:contentTypeVersion="3" ma:contentTypeDescription="Crie um novo documento." ma:contentTypeScope="" ma:versionID="3bd1aefa774d23d724aa54b92b8fd993">
  <xsd:schema xmlns:xsd="http://www.w3.org/2001/XMLSchema" xmlns:xs="http://www.w3.org/2001/XMLSchema" xmlns:p="http://schemas.microsoft.com/office/2006/metadata/properties" xmlns:ns2="7c33f582-b8cd-4b53-8b61-20882cec9906" targetNamespace="http://schemas.microsoft.com/office/2006/metadata/properties" ma:root="true" ma:fieldsID="bc2eb33166484d333cd32d667880dce9" ns2:_="">
    <xsd:import namespace="7c33f582-b8cd-4b53-8b61-20882cec9906"/>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33f582-b8cd-4b53-8b61-20882cec99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18C55F7-85A3-4498-8CBC-31EA2DEB966B}"/>
</file>

<file path=customXml/itemProps2.xml><?xml version="1.0" encoding="utf-8"?>
<ds:datastoreItem xmlns:ds="http://schemas.openxmlformats.org/officeDocument/2006/customXml" ds:itemID="{B0DF75DB-2B3D-4C2E-AB32-1B690D188140}"/>
</file>

<file path=customXml/itemProps3.xml><?xml version="1.0" encoding="utf-8"?>
<ds:datastoreItem xmlns:ds="http://schemas.openxmlformats.org/officeDocument/2006/customXml" ds:itemID="{7637FC0D-D340-4BD0-89DC-BF1A5997BE43}"/>
</file>

<file path=customXml/itemProps4.xml><?xml version="1.0" encoding="utf-8"?>
<ds:datastoreItem xmlns:ds="http://schemas.openxmlformats.org/officeDocument/2006/customXml" ds:itemID="{59E264A0-B85C-4310-950A-43DCF83ADF25}"/>
</file>

<file path=customXml/itemProps5.xml><?xml version="1.0" encoding="utf-8"?>
<ds:datastoreItem xmlns:ds="http://schemas.openxmlformats.org/officeDocument/2006/customXml" ds:itemID="{B22E9066-1613-4478-819D-AFD4FD9741CA}"/>
</file>

<file path=customXml/itemProps6.xml><?xml version="1.0" encoding="utf-8"?>
<ds:datastoreItem xmlns:ds="http://schemas.openxmlformats.org/officeDocument/2006/customXml" ds:itemID="{DFBB1C4F-2758-4FDF-BB02-D8A41262A423}"/>
</file>

<file path=docProps/app.xml><?xml version="1.0" encoding="utf-8"?>
<Properties xmlns="http://schemas.openxmlformats.org/officeDocument/2006/extended-properties" xmlns:vt="http://schemas.openxmlformats.org/officeDocument/2006/docPropsVTypes">
  <Template>office theme</Template>
  <TotalTime>231</TotalTime>
  <Application>LibreOffice/7.2.0.4$Windows_X86_64 LibreOffice_project/9a9c6381e3f7a62afc1329bd359cc48accb6435b</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c:title>
  <dc:subject/>
  <dc:creator/>
  <dc:description/>
  <cp:lastModifiedBy/>
  <cp:revision>361</cp:revision>
  <dcterms:created xsi:type="dcterms:W3CDTF">2022-04-08T18:28:04Z</dcterms:created>
  <dcterms:modified xsi:type="dcterms:W3CDTF">2023-04-10T19:28:44Z</dcterms:modified>
  <dc:language>pt-BR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0x010100AC68D4E2C57F0F4C9AA91D95CC205C6B</vt:lpwstr>
  </property>
  <property fmtid="{D5CDD505-2E9C-101B-9397-08002B2CF9AE}" pid="3" name="PresentationFormat">
    <vt:lpwstr>Widescreen</vt:lpwstr>
  </property>
  <property fmtid="{D5CDD505-2E9C-101B-9397-08002B2CF9AE}" pid="4" name="Slides">
    <vt:i4>21</vt:i4>
  </property>
</Properties>
</file>