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571" r:id="rId2"/>
    <p:sldId id="639" r:id="rId3"/>
    <p:sldId id="964" r:id="rId4"/>
    <p:sldId id="1127" r:id="rId5"/>
    <p:sldId id="1038" r:id="rId6"/>
    <p:sldId id="1102" r:id="rId7"/>
    <p:sldId id="1100" r:id="rId8"/>
    <p:sldId id="1105" r:id="rId9"/>
    <p:sldId id="1101" r:id="rId10"/>
    <p:sldId id="1107" r:id="rId11"/>
    <p:sldId id="1128" r:id="rId12"/>
    <p:sldId id="1112" r:id="rId13"/>
    <p:sldId id="1113" r:id="rId14"/>
    <p:sldId id="1114" r:id="rId15"/>
    <p:sldId id="1115" r:id="rId16"/>
    <p:sldId id="1110" r:id="rId17"/>
    <p:sldId id="1116" r:id="rId18"/>
    <p:sldId id="1120" r:id="rId19"/>
    <p:sldId id="1111" r:id="rId20"/>
    <p:sldId id="1129" r:id="rId21"/>
    <p:sldId id="1118" r:id="rId22"/>
    <p:sldId id="1130" r:id="rId23"/>
    <p:sldId id="1119" r:id="rId24"/>
    <p:sldId id="1131" r:id="rId25"/>
    <p:sldId id="1108" r:id="rId26"/>
    <p:sldId id="1133" r:id="rId27"/>
    <p:sldId id="1117" r:id="rId28"/>
    <p:sldId id="1136" r:id="rId29"/>
    <p:sldId id="1137" r:id="rId30"/>
    <p:sldId id="1138" r:id="rId31"/>
    <p:sldId id="1134" r:id="rId32"/>
    <p:sldId id="1109" r:id="rId33"/>
    <p:sldId id="1126" r:id="rId34"/>
    <p:sldId id="1135" r:id="rId35"/>
    <p:sldId id="1121" r:id="rId36"/>
    <p:sldId id="1123" r:id="rId37"/>
    <p:sldId id="1124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5B9BD5"/>
    <a:srgbClr val="0000FF"/>
    <a:srgbClr val="FF0000"/>
    <a:srgbClr val="F0EAF5"/>
    <a:srgbClr val="FF9900"/>
    <a:srgbClr val="003399"/>
    <a:srgbClr val="72528A"/>
    <a:srgbClr val="3A926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533" autoAdjust="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B194E-85A3-4B4F-8C81-699DD406D83F}" type="doc">
      <dgm:prSet loTypeId="urn:microsoft.com/office/officeart/2005/8/layout/chevron1" loCatId="process" qsTypeId="urn:microsoft.com/office/officeart/2005/8/quickstyle/simple5" qsCatId="simple" csTypeId="urn:microsoft.com/office/officeart/2005/8/colors/colorful2" csCatId="colorful" phldr="1"/>
      <dgm:spPr/>
    </dgm:pt>
    <dgm:pt modelId="{1829FFD1-8F5D-48A2-A032-EB76527ADE06}">
      <dgm:prSet phldrT="[Texto]" custT="1"/>
      <dgm:spPr>
        <a:xfrm>
          <a:off x="3943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pt-BR" sz="2000" b="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Requisitos Funcionais</a:t>
          </a:r>
        </a:p>
      </dgm:t>
    </dgm:pt>
    <dgm:pt modelId="{BC033DC2-8CE6-4186-88BD-F3D7B226D83D}" type="parTrans" cxnId="{374AA5D1-16F4-4B4E-871F-7CCC61EF564F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57ABEF74-EEE0-4F33-851C-64B1BBF5CDF3}" type="sibTrans" cxnId="{374AA5D1-16F4-4B4E-871F-7CCC61EF564F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2A1733D2-BAE9-4080-A66B-1BF4D01B7AB9}">
      <dgm:prSet phldrT="[Texto]" custT="1"/>
      <dgm:spPr>
        <a:xfrm>
          <a:off x="2069865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pt-BR" sz="2000" b="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Modelagem</a:t>
          </a:r>
        </a:p>
      </dgm:t>
    </dgm:pt>
    <dgm:pt modelId="{DA3CE9EC-324B-4E3E-BA23-FC49E56030BC}" type="parTrans" cxnId="{F2E83FAC-BBAA-484A-ABF2-1E5A9FDEE77E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CB03BF26-8DF6-4B69-B828-627EFE13E9BA}" type="sibTrans" cxnId="{F2E83FAC-BBAA-484A-ABF2-1E5A9FDEE77E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51B97A57-0C65-446C-923E-B591C7792B12}">
      <dgm:prSet phldrT="[Texto]" custT="1"/>
      <dgm:spPr>
        <a:xfrm>
          <a:off x="4135787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pt-BR" sz="2000" b="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Codificação</a:t>
          </a:r>
        </a:p>
      </dgm:t>
    </dgm:pt>
    <dgm:pt modelId="{18925E62-B9A8-4B5A-B719-27BABE9EE506}" type="parTrans" cxnId="{005ADC7A-E381-48C6-AAA0-06A500416231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042181B6-E150-45E9-9C03-66BF1560C148}" type="sibTrans" cxnId="{005ADC7A-E381-48C6-AAA0-06A500416231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1F96F228-B4D1-4C9F-84F7-34E78D26A47D}">
      <dgm:prSet custT="1"/>
      <dgm:spPr>
        <a:xfrm>
          <a:off x="6201709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en-US" sz="20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Testes</a:t>
          </a:r>
        </a:p>
      </dgm:t>
    </dgm:pt>
    <dgm:pt modelId="{E933C973-5253-4A4D-A699-726E9284D7EB}" type="parTrans" cxnId="{22507C43-B524-44B8-9C5C-D5ACE65EFEDA}">
      <dgm:prSet/>
      <dgm:spPr/>
      <dgm:t>
        <a:bodyPr/>
        <a:lstStyle/>
        <a:p>
          <a:endParaRPr lang="en-US"/>
        </a:p>
      </dgm:t>
    </dgm:pt>
    <dgm:pt modelId="{5859D392-6023-4485-9908-6FF5999CB420}" type="sibTrans" cxnId="{22507C43-B524-44B8-9C5C-D5ACE65EFEDA}">
      <dgm:prSet/>
      <dgm:spPr/>
      <dgm:t>
        <a:bodyPr/>
        <a:lstStyle/>
        <a:p>
          <a:endParaRPr lang="en-US"/>
        </a:p>
      </dgm:t>
    </dgm:pt>
    <dgm:pt modelId="{7AD5AE20-FF57-4779-B7EA-52C48EFA6027}" type="pres">
      <dgm:prSet presAssocID="{295B194E-85A3-4B4F-8C81-699DD406D83F}" presName="Name0" presStyleCnt="0">
        <dgm:presLayoutVars>
          <dgm:dir/>
          <dgm:animLvl val="lvl"/>
          <dgm:resizeHandles val="exact"/>
        </dgm:presLayoutVars>
      </dgm:prSet>
      <dgm:spPr/>
    </dgm:pt>
    <dgm:pt modelId="{8A677321-B9BA-4DAD-9C29-D70A9A5D1EE3}" type="pres">
      <dgm:prSet presAssocID="{1829FFD1-8F5D-48A2-A032-EB76527ADE0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8E863A4-D64B-4480-904D-EE06CC86843F}" type="pres">
      <dgm:prSet presAssocID="{57ABEF74-EEE0-4F33-851C-64B1BBF5CDF3}" presName="parTxOnlySpace" presStyleCnt="0"/>
      <dgm:spPr/>
    </dgm:pt>
    <dgm:pt modelId="{0AC392AD-406C-4234-9EE6-CB9642C1A1C9}" type="pres">
      <dgm:prSet presAssocID="{2A1733D2-BAE9-4080-A66B-1BF4D01B7AB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E5E796-E6C3-4A4F-888F-EAEFE7F42DF7}" type="pres">
      <dgm:prSet presAssocID="{CB03BF26-8DF6-4B69-B828-627EFE13E9BA}" presName="parTxOnlySpace" presStyleCnt="0"/>
      <dgm:spPr/>
    </dgm:pt>
    <dgm:pt modelId="{4C9EAF56-3C1B-4F4A-AF3F-F9ABEE6EB55D}" type="pres">
      <dgm:prSet presAssocID="{51B97A57-0C65-446C-923E-B591C7792B1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E80280-D0C9-479A-9EE3-7829EA893F4A}" type="pres">
      <dgm:prSet presAssocID="{042181B6-E150-45E9-9C03-66BF1560C148}" presName="parTxOnlySpace" presStyleCnt="0"/>
      <dgm:spPr/>
    </dgm:pt>
    <dgm:pt modelId="{1DAAEC73-44C3-43FD-8B27-10DF97BC8757}" type="pres">
      <dgm:prSet presAssocID="{1F96F228-B4D1-4C9F-84F7-34E78D26A47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3635D2C-8ABA-4B5A-85B0-AB5F38EEF083}" type="presOf" srcId="{2A1733D2-BAE9-4080-A66B-1BF4D01B7AB9}" destId="{0AC392AD-406C-4234-9EE6-CB9642C1A1C9}" srcOrd="0" destOrd="0" presId="urn:microsoft.com/office/officeart/2005/8/layout/chevron1"/>
    <dgm:cxn modelId="{22507C43-B524-44B8-9C5C-D5ACE65EFEDA}" srcId="{295B194E-85A3-4B4F-8C81-699DD406D83F}" destId="{1F96F228-B4D1-4C9F-84F7-34E78D26A47D}" srcOrd="3" destOrd="0" parTransId="{E933C973-5253-4A4D-A699-726E9284D7EB}" sibTransId="{5859D392-6023-4485-9908-6FF5999CB420}"/>
    <dgm:cxn modelId="{005ADC7A-E381-48C6-AAA0-06A500416231}" srcId="{295B194E-85A3-4B4F-8C81-699DD406D83F}" destId="{51B97A57-0C65-446C-923E-B591C7792B12}" srcOrd="2" destOrd="0" parTransId="{18925E62-B9A8-4B5A-B719-27BABE9EE506}" sibTransId="{042181B6-E150-45E9-9C03-66BF1560C148}"/>
    <dgm:cxn modelId="{238BE67A-4237-4E35-BBA9-8B02E5E803BF}" type="presOf" srcId="{1F96F228-B4D1-4C9F-84F7-34E78D26A47D}" destId="{1DAAEC73-44C3-43FD-8B27-10DF97BC8757}" srcOrd="0" destOrd="0" presId="urn:microsoft.com/office/officeart/2005/8/layout/chevron1"/>
    <dgm:cxn modelId="{668DBC88-7F6D-412E-A3AC-E0C0C39C6203}" type="presOf" srcId="{1829FFD1-8F5D-48A2-A032-EB76527ADE06}" destId="{8A677321-B9BA-4DAD-9C29-D70A9A5D1EE3}" srcOrd="0" destOrd="0" presId="urn:microsoft.com/office/officeart/2005/8/layout/chevron1"/>
    <dgm:cxn modelId="{F2E83FAC-BBAA-484A-ABF2-1E5A9FDEE77E}" srcId="{295B194E-85A3-4B4F-8C81-699DD406D83F}" destId="{2A1733D2-BAE9-4080-A66B-1BF4D01B7AB9}" srcOrd="1" destOrd="0" parTransId="{DA3CE9EC-324B-4E3E-BA23-FC49E56030BC}" sibTransId="{CB03BF26-8DF6-4B69-B828-627EFE13E9BA}"/>
    <dgm:cxn modelId="{00123FC6-8626-404D-BD40-15035801B9F8}" type="presOf" srcId="{51B97A57-0C65-446C-923E-B591C7792B12}" destId="{4C9EAF56-3C1B-4F4A-AF3F-F9ABEE6EB55D}" srcOrd="0" destOrd="0" presId="urn:microsoft.com/office/officeart/2005/8/layout/chevron1"/>
    <dgm:cxn modelId="{374AA5D1-16F4-4B4E-871F-7CCC61EF564F}" srcId="{295B194E-85A3-4B4F-8C81-699DD406D83F}" destId="{1829FFD1-8F5D-48A2-A032-EB76527ADE06}" srcOrd="0" destOrd="0" parTransId="{BC033DC2-8CE6-4186-88BD-F3D7B226D83D}" sibTransId="{57ABEF74-EEE0-4F33-851C-64B1BBF5CDF3}"/>
    <dgm:cxn modelId="{AC7C36EC-9044-487D-982F-1C26ABB1A334}" type="presOf" srcId="{295B194E-85A3-4B4F-8C81-699DD406D83F}" destId="{7AD5AE20-FF57-4779-B7EA-52C48EFA6027}" srcOrd="0" destOrd="0" presId="urn:microsoft.com/office/officeart/2005/8/layout/chevron1"/>
    <dgm:cxn modelId="{D26A0E91-312C-4561-9AF5-3046666DAB56}" type="presParOf" srcId="{7AD5AE20-FF57-4779-B7EA-52C48EFA6027}" destId="{8A677321-B9BA-4DAD-9C29-D70A9A5D1EE3}" srcOrd="0" destOrd="0" presId="urn:microsoft.com/office/officeart/2005/8/layout/chevron1"/>
    <dgm:cxn modelId="{625618FF-2C8E-490B-81B7-7F628AED37BB}" type="presParOf" srcId="{7AD5AE20-FF57-4779-B7EA-52C48EFA6027}" destId="{F8E863A4-D64B-4480-904D-EE06CC86843F}" srcOrd="1" destOrd="0" presId="urn:microsoft.com/office/officeart/2005/8/layout/chevron1"/>
    <dgm:cxn modelId="{252CE415-D954-4FC7-9485-6C89B2F4CACD}" type="presParOf" srcId="{7AD5AE20-FF57-4779-B7EA-52C48EFA6027}" destId="{0AC392AD-406C-4234-9EE6-CB9642C1A1C9}" srcOrd="2" destOrd="0" presId="urn:microsoft.com/office/officeart/2005/8/layout/chevron1"/>
    <dgm:cxn modelId="{52F62055-66B1-4C06-AD03-3CFDBA0712EB}" type="presParOf" srcId="{7AD5AE20-FF57-4779-B7EA-52C48EFA6027}" destId="{B2E5E796-E6C3-4A4F-888F-EAEFE7F42DF7}" srcOrd="3" destOrd="0" presId="urn:microsoft.com/office/officeart/2005/8/layout/chevron1"/>
    <dgm:cxn modelId="{57B14439-C7D4-4969-99A6-A18FD3C6FAC6}" type="presParOf" srcId="{7AD5AE20-FF57-4779-B7EA-52C48EFA6027}" destId="{4C9EAF56-3C1B-4F4A-AF3F-F9ABEE6EB55D}" srcOrd="4" destOrd="0" presId="urn:microsoft.com/office/officeart/2005/8/layout/chevron1"/>
    <dgm:cxn modelId="{03B60E29-F1ED-4E93-B167-52E81A39C1FB}" type="presParOf" srcId="{7AD5AE20-FF57-4779-B7EA-52C48EFA6027}" destId="{6AE80280-D0C9-479A-9EE3-7829EA893F4A}" srcOrd="5" destOrd="0" presId="urn:microsoft.com/office/officeart/2005/8/layout/chevron1"/>
    <dgm:cxn modelId="{0D7395EE-0FB5-418B-B35D-31FBB3B07FC9}" type="presParOf" srcId="{7AD5AE20-FF57-4779-B7EA-52C48EFA6027}" destId="{1DAAEC73-44C3-43FD-8B27-10DF97BC875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5B194E-85A3-4B4F-8C81-699DD406D83F}" type="doc">
      <dgm:prSet loTypeId="urn:microsoft.com/office/officeart/2005/8/layout/chevron1" loCatId="process" qsTypeId="urn:microsoft.com/office/officeart/2005/8/quickstyle/simple5" qsCatId="simple" csTypeId="urn:microsoft.com/office/officeart/2005/8/colors/colorful2" csCatId="colorful" phldr="1"/>
      <dgm:spPr/>
    </dgm:pt>
    <dgm:pt modelId="{1829FFD1-8F5D-48A2-A032-EB76527ADE06}">
      <dgm:prSet phldrT="[Texto]" custT="1"/>
      <dgm:spPr>
        <a:xfrm>
          <a:off x="3943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pt-BR" sz="2000" b="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Requisitos Funcionais</a:t>
          </a:r>
        </a:p>
      </dgm:t>
    </dgm:pt>
    <dgm:pt modelId="{BC033DC2-8CE6-4186-88BD-F3D7B226D83D}" type="parTrans" cxnId="{374AA5D1-16F4-4B4E-871F-7CCC61EF564F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57ABEF74-EEE0-4F33-851C-64B1BBF5CDF3}" type="sibTrans" cxnId="{374AA5D1-16F4-4B4E-871F-7CCC61EF564F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2A1733D2-BAE9-4080-A66B-1BF4D01B7AB9}">
      <dgm:prSet phldrT="[Texto]" custT="1"/>
      <dgm:spPr>
        <a:xfrm>
          <a:off x="2069865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pt-BR" sz="2000" b="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Modelagem</a:t>
          </a:r>
        </a:p>
      </dgm:t>
    </dgm:pt>
    <dgm:pt modelId="{DA3CE9EC-324B-4E3E-BA23-FC49E56030BC}" type="parTrans" cxnId="{F2E83FAC-BBAA-484A-ABF2-1E5A9FDEE77E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CB03BF26-8DF6-4B69-B828-627EFE13E9BA}" type="sibTrans" cxnId="{F2E83FAC-BBAA-484A-ABF2-1E5A9FDEE77E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51B97A57-0C65-446C-923E-B591C7792B12}">
      <dgm:prSet phldrT="[Texto]" custT="1"/>
      <dgm:spPr>
        <a:xfrm>
          <a:off x="4135787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pt-BR" sz="2000" b="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Codificação</a:t>
          </a:r>
        </a:p>
      </dgm:t>
    </dgm:pt>
    <dgm:pt modelId="{18925E62-B9A8-4B5A-B719-27BABE9EE506}" type="parTrans" cxnId="{005ADC7A-E381-48C6-AAA0-06A500416231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042181B6-E150-45E9-9C03-66BF1560C148}" type="sibTrans" cxnId="{005ADC7A-E381-48C6-AAA0-06A500416231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1F96F228-B4D1-4C9F-84F7-34E78D26A47D}">
      <dgm:prSet custT="1"/>
      <dgm:spPr>
        <a:xfrm>
          <a:off x="6201709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en-US" sz="20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Testes</a:t>
          </a:r>
        </a:p>
      </dgm:t>
    </dgm:pt>
    <dgm:pt modelId="{E933C973-5253-4A4D-A699-726E9284D7EB}" type="parTrans" cxnId="{22507C43-B524-44B8-9C5C-D5ACE65EFEDA}">
      <dgm:prSet/>
      <dgm:spPr/>
      <dgm:t>
        <a:bodyPr/>
        <a:lstStyle/>
        <a:p>
          <a:endParaRPr lang="en-US"/>
        </a:p>
      </dgm:t>
    </dgm:pt>
    <dgm:pt modelId="{5859D392-6023-4485-9908-6FF5999CB420}" type="sibTrans" cxnId="{22507C43-B524-44B8-9C5C-D5ACE65EFEDA}">
      <dgm:prSet/>
      <dgm:spPr/>
      <dgm:t>
        <a:bodyPr/>
        <a:lstStyle/>
        <a:p>
          <a:endParaRPr lang="en-US"/>
        </a:p>
      </dgm:t>
    </dgm:pt>
    <dgm:pt modelId="{7AD5AE20-FF57-4779-B7EA-52C48EFA6027}" type="pres">
      <dgm:prSet presAssocID="{295B194E-85A3-4B4F-8C81-699DD406D83F}" presName="Name0" presStyleCnt="0">
        <dgm:presLayoutVars>
          <dgm:dir/>
          <dgm:animLvl val="lvl"/>
          <dgm:resizeHandles val="exact"/>
        </dgm:presLayoutVars>
      </dgm:prSet>
      <dgm:spPr/>
    </dgm:pt>
    <dgm:pt modelId="{8A677321-B9BA-4DAD-9C29-D70A9A5D1EE3}" type="pres">
      <dgm:prSet presAssocID="{1829FFD1-8F5D-48A2-A032-EB76527ADE0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8E863A4-D64B-4480-904D-EE06CC86843F}" type="pres">
      <dgm:prSet presAssocID="{57ABEF74-EEE0-4F33-851C-64B1BBF5CDF3}" presName="parTxOnlySpace" presStyleCnt="0"/>
      <dgm:spPr/>
    </dgm:pt>
    <dgm:pt modelId="{0AC392AD-406C-4234-9EE6-CB9642C1A1C9}" type="pres">
      <dgm:prSet presAssocID="{2A1733D2-BAE9-4080-A66B-1BF4D01B7AB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E5E796-E6C3-4A4F-888F-EAEFE7F42DF7}" type="pres">
      <dgm:prSet presAssocID="{CB03BF26-8DF6-4B69-B828-627EFE13E9BA}" presName="parTxOnlySpace" presStyleCnt="0"/>
      <dgm:spPr/>
    </dgm:pt>
    <dgm:pt modelId="{4C9EAF56-3C1B-4F4A-AF3F-F9ABEE6EB55D}" type="pres">
      <dgm:prSet presAssocID="{51B97A57-0C65-446C-923E-B591C7792B1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E80280-D0C9-479A-9EE3-7829EA893F4A}" type="pres">
      <dgm:prSet presAssocID="{042181B6-E150-45E9-9C03-66BF1560C148}" presName="parTxOnlySpace" presStyleCnt="0"/>
      <dgm:spPr/>
    </dgm:pt>
    <dgm:pt modelId="{1DAAEC73-44C3-43FD-8B27-10DF97BC8757}" type="pres">
      <dgm:prSet presAssocID="{1F96F228-B4D1-4C9F-84F7-34E78D26A47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3635D2C-8ABA-4B5A-85B0-AB5F38EEF083}" type="presOf" srcId="{2A1733D2-BAE9-4080-A66B-1BF4D01B7AB9}" destId="{0AC392AD-406C-4234-9EE6-CB9642C1A1C9}" srcOrd="0" destOrd="0" presId="urn:microsoft.com/office/officeart/2005/8/layout/chevron1"/>
    <dgm:cxn modelId="{22507C43-B524-44B8-9C5C-D5ACE65EFEDA}" srcId="{295B194E-85A3-4B4F-8C81-699DD406D83F}" destId="{1F96F228-B4D1-4C9F-84F7-34E78D26A47D}" srcOrd="3" destOrd="0" parTransId="{E933C973-5253-4A4D-A699-726E9284D7EB}" sibTransId="{5859D392-6023-4485-9908-6FF5999CB420}"/>
    <dgm:cxn modelId="{005ADC7A-E381-48C6-AAA0-06A500416231}" srcId="{295B194E-85A3-4B4F-8C81-699DD406D83F}" destId="{51B97A57-0C65-446C-923E-B591C7792B12}" srcOrd="2" destOrd="0" parTransId="{18925E62-B9A8-4B5A-B719-27BABE9EE506}" sibTransId="{042181B6-E150-45E9-9C03-66BF1560C148}"/>
    <dgm:cxn modelId="{238BE67A-4237-4E35-BBA9-8B02E5E803BF}" type="presOf" srcId="{1F96F228-B4D1-4C9F-84F7-34E78D26A47D}" destId="{1DAAEC73-44C3-43FD-8B27-10DF97BC8757}" srcOrd="0" destOrd="0" presId="urn:microsoft.com/office/officeart/2005/8/layout/chevron1"/>
    <dgm:cxn modelId="{668DBC88-7F6D-412E-A3AC-E0C0C39C6203}" type="presOf" srcId="{1829FFD1-8F5D-48A2-A032-EB76527ADE06}" destId="{8A677321-B9BA-4DAD-9C29-D70A9A5D1EE3}" srcOrd="0" destOrd="0" presId="urn:microsoft.com/office/officeart/2005/8/layout/chevron1"/>
    <dgm:cxn modelId="{F2E83FAC-BBAA-484A-ABF2-1E5A9FDEE77E}" srcId="{295B194E-85A3-4B4F-8C81-699DD406D83F}" destId="{2A1733D2-BAE9-4080-A66B-1BF4D01B7AB9}" srcOrd="1" destOrd="0" parTransId="{DA3CE9EC-324B-4E3E-BA23-FC49E56030BC}" sibTransId="{CB03BF26-8DF6-4B69-B828-627EFE13E9BA}"/>
    <dgm:cxn modelId="{00123FC6-8626-404D-BD40-15035801B9F8}" type="presOf" srcId="{51B97A57-0C65-446C-923E-B591C7792B12}" destId="{4C9EAF56-3C1B-4F4A-AF3F-F9ABEE6EB55D}" srcOrd="0" destOrd="0" presId="urn:microsoft.com/office/officeart/2005/8/layout/chevron1"/>
    <dgm:cxn modelId="{374AA5D1-16F4-4B4E-871F-7CCC61EF564F}" srcId="{295B194E-85A3-4B4F-8C81-699DD406D83F}" destId="{1829FFD1-8F5D-48A2-A032-EB76527ADE06}" srcOrd="0" destOrd="0" parTransId="{BC033DC2-8CE6-4186-88BD-F3D7B226D83D}" sibTransId="{57ABEF74-EEE0-4F33-851C-64B1BBF5CDF3}"/>
    <dgm:cxn modelId="{AC7C36EC-9044-487D-982F-1C26ABB1A334}" type="presOf" srcId="{295B194E-85A3-4B4F-8C81-699DD406D83F}" destId="{7AD5AE20-FF57-4779-B7EA-52C48EFA6027}" srcOrd="0" destOrd="0" presId="urn:microsoft.com/office/officeart/2005/8/layout/chevron1"/>
    <dgm:cxn modelId="{D26A0E91-312C-4561-9AF5-3046666DAB56}" type="presParOf" srcId="{7AD5AE20-FF57-4779-B7EA-52C48EFA6027}" destId="{8A677321-B9BA-4DAD-9C29-D70A9A5D1EE3}" srcOrd="0" destOrd="0" presId="urn:microsoft.com/office/officeart/2005/8/layout/chevron1"/>
    <dgm:cxn modelId="{625618FF-2C8E-490B-81B7-7F628AED37BB}" type="presParOf" srcId="{7AD5AE20-FF57-4779-B7EA-52C48EFA6027}" destId="{F8E863A4-D64B-4480-904D-EE06CC86843F}" srcOrd="1" destOrd="0" presId="urn:microsoft.com/office/officeart/2005/8/layout/chevron1"/>
    <dgm:cxn modelId="{252CE415-D954-4FC7-9485-6C89B2F4CACD}" type="presParOf" srcId="{7AD5AE20-FF57-4779-B7EA-52C48EFA6027}" destId="{0AC392AD-406C-4234-9EE6-CB9642C1A1C9}" srcOrd="2" destOrd="0" presId="urn:microsoft.com/office/officeart/2005/8/layout/chevron1"/>
    <dgm:cxn modelId="{52F62055-66B1-4C06-AD03-3CFDBA0712EB}" type="presParOf" srcId="{7AD5AE20-FF57-4779-B7EA-52C48EFA6027}" destId="{B2E5E796-E6C3-4A4F-888F-EAEFE7F42DF7}" srcOrd="3" destOrd="0" presId="urn:microsoft.com/office/officeart/2005/8/layout/chevron1"/>
    <dgm:cxn modelId="{57B14439-C7D4-4969-99A6-A18FD3C6FAC6}" type="presParOf" srcId="{7AD5AE20-FF57-4779-B7EA-52C48EFA6027}" destId="{4C9EAF56-3C1B-4F4A-AF3F-F9ABEE6EB55D}" srcOrd="4" destOrd="0" presId="urn:microsoft.com/office/officeart/2005/8/layout/chevron1"/>
    <dgm:cxn modelId="{03B60E29-F1ED-4E93-B167-52E81A39C1FB}" type="presParOf" srcId="{7AD5AE20-FF57-4779-B7EA-52C48EFA6027}" destId="{6AE80280-D0C9-479A-9EE3-7829EA893F4A}" srcOrd="5" destOrd="0" presId="urn:microsoft.com/office/officeart/2005/8/layout/chevron1"/>
    <dgm:cxn modelId="{0D7395EE-0FB5-418B-B35D-31FBB3B07FC9}" type="presParOf" srcId="{7AD5AE20-FF57-4779-B7EA-52C48EFA6027}" destId="{1DAAEC73-44C3-43FD-8B27-10DF97BC875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5B194E-85A3-4B4F-8C81-699DD406D83F}" type="doc">
      <dgm:prSet loTypeId="urn:microsoft.com/office/officeart/2005/8/layout/chevron1" loCatId="process" qsTypeId="urn:microsoft.com/office/officeart/2005/8/quickstyle/simple5" qsCatId="simple" csTypeId="urn:microsoft.com/office/officeart/2005/8/colors/colorful2" csCatId="colorful" phldr="1"/>
      <dgm:spPr/>
    </dgm:pt>
    <dgm:pt modelId="{1829FFD1-8F5D-48A2-A032-EB76527ADE06}">
      <dgm:prSet phldrT="[Texto]" custT="1"/>
      <dgm:spPr>
        <a:xfrm>
          <a:off x="3943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pt-BR" sz="2000" b="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Requisitos Funcionais</a:t>
          </a:r>
        </a:p>
      </dgm:t>
    </dgm:pt>
    <dgm:pt modelId="{BC033DC2-8CE6-4186-88BD-F3D7B226D83D}" type="parTrans" cxnId="{374AA5D1-16F4-4B4E-871F-7CCC61EF564F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57ABEF74-EEE0-4F33-851C-64B1BBF5CDF3}" type="sibTrans" cxnId="{374AA5D1-16F4-4B4E-871F-7CCC61EF564F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2A1733D2-BAE9-4080-A66B-1BF4D01B7AB9}">
      <dgm:prSet phldrT="[Texto]" custT="1"/>
      <dgm:spPr>
        <a:xfrm>
          <a:off x="2069865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pt-BR" sz="2000" b="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Modelagem</a:t>
          </a:r>
        </a:p>
      </dgm:t>
    </dgm:pt>
    <dgm:pt modelId="{DA3CE9EC-324B-4E3E-BA23-FC49E56030BC}" type="parTrans" cxnId="{F2E83FAC-BBAA-484A-ABF2-1E5A9FDEE77E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CB03BF26-8DF6-4B69-B828-627EFE13E9BA}" type="sibTrans" cxnId="{F2E83FAC-BBAA-484A-ABF2-1E5A9FDEE77E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51B97A57-0C65-446C-923E-B591C7792B12}">
      <dgm:prSet phldrT="[Texto]" custT="1"/>
      <dgm:spPr>
        <a:xfrm>
          <a:off x="4135787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pt-BR" sz="2000" b="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Codificação</a:t>
          </a:r>
        </a:p>
      </dgm:t>
    </dgm:pt>
    <dgm:pt modelId="{18925E62-B9A8-4B5A-B719-27BABE9EE506}" type="parTrans" cxnId="{005ADC7A-E381-48C6-AAA0-06A500416231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042181B6-E150-45E9-9C03-66BF1560C148}" type="sibTrans" cxnId="{005ADC7A-E381-48C6-AAA0-06A500416231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1F96F228-B4D1-4C9F-84F7-34E78D26A47D}">
      <dgm:prSet custT="1"/>
      <dgm:spPr>
        <a:xfrm>
          <a:off x="6201709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en-US" sz="20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Testes</a:t>
          </a:r>
        </a:p>
      </dgm:t>
    </dgm:pt>
    <dgm:pt modelId="{E933C973-5253-4A4D-A699-726E9284D7EB}" type="parTrans" cxnId="{22507C43-B524-44B8-9C5C-D5ACE65EFEDA}">
      <dgm:prSet/>
      <dgm:spPr/>
      <dgm:t>
        <a:bodyPr/>
        <a:lstStyle/>
        <a:p>
          <a:endParaRPr lang="en-US"/>
        </a:p>
      </dgm:t>
    </dgm:pt>
    <dgm:pt modelId="{5859D392-6023-4485-9908-6FF5999CB420}" type="sibTrans" cxnId="{22507C43-B524-44B8-9C5C-D5ACE65EFEDA}">
      <dgm:prSet/>
      <dgm:spPr/>
      <dgm:t>
        <a:bodyPr/>
        <a:lstStyle/>
        <a:p>
          <a:endParaRPr lang="en-US"/>
        </a:p>
      </dgm:t>
    </dgm:pt>
    <dgm:pt modelId="{7AD5AE20-FF57-4779-B7EA-52C48EFA6027}" type="pres">
      <dgm:prSet presAssocID="{295B194E-85A3-4B4F-8C81-699DD406D83F}" presName="Name0" presStyleCnt="0">
        <dgm:presLayoutVars>
          <dgm:dir/>
          <dgm:animLvl val="lvl"/>
          <dgm:resizeHandles val="exact"/>
        </dgm:presLayoutVars>
      </dgm:prSet>
      <dgm:spPr/>
    </dgm:pt>
    <dgm:pt modelId="{8A677321-B9BA-4DAD-9C29-D70A9A5D1EE3}" type="pres">
      <dgm:prSet presAssocID="{1829FFD1-8F5D-48A2-A032-EB76527ADE0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8E863A4-D64B-4480-904D-EE06CC86843F}" type="pres">
      <dgm:prSet presAssocID="{57ABEF74-EEE0-4F33-851C-64B1BBF5CDF3}" presName="parTxOnlySpace" presStyleCnt="0"/>
      <dgm:spPr/>
    </dgm:pt>
    <dgm:pt modelId="{0AC392AD-406C-4234-9EE6-CB9642C1A1C9}" type="pres">
      <dgm:prSet presAssocID="{2A1733D2-BAE9-4080-A66B-1BF4D01B7AB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E5E796-E6C3-4A4F-888F-EAEFE7F42DF7}" type="pres">
      <dgm:prSet presAssocID="{CB03BF26-8DF6-4B69-B828-627EFE13E9BA}" presName="parTxOnlySpace" presStyleCnt="0"/>
      <dgm:spPr/>
    </dgm:pt>
    <dgm:pt modelId="{4C9EAF56-3C1B-4F4A-AF3F-F9ABEE6EB55D}" type="pres">
      <dgm:prSet presAssocID="{51B97A57-0C65-446C-923E-B591C7792B1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E80280-D0C9-479A-9EE3-7829EA893F4A}" type="pres">
      <dgm:prSet presAssocID="{042181B6-E150-45E9-9C03-66BF1560C148}" presName="parTxOnlySpace" presStyleCnt="0"/>
      <dgm:spPr/>
    </dgm:pt>
    <dgm:pt modelId="{1DAAEC73-44C3-43FD-8B27-10DF97BC8757}" type="pres">
      <dgm:prSet presAssocID="{1F96F228-B4D1-4C9F-84F7-34E78D26A47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3635D2C-8ABA-4B5A-85B0-AB5F38EEF083}" type="presOf" srcId="{2A1733D2-BAE9-4080-A66B-1BF4D01B7AB9}" destId="{0AC392AD-406C-4234-9EE6-CB9642C1A1C9}" srcOrd="0" destOrd="0" presId="urn:microsoft.com/office/officeart/2005/8/layout/chevron1"/>
    <dgm:cxn modelId="{22507C43-B524-44B8-9C5C-D5ACE65EFEDA}" srcId="{295B194E-85A3-4B4F-8C81-699DD406D83F}" destId="{1F96F228-B4D1-4C9F-84F7-34E78D26A47D}" srcOrd="3" destOrd="0" parTransId="{E933C973-5253-4A4D-A699-726E9284D7EB}" sibTransId="{5859D392-6023-4485-9908-6FF5999CB420}"/>
    <dgm:cxn modelId="{005ADC7A-E381-48C6-AAA0-06A500416231}" srcId="{295B194E-85A3-4B4F-8C81-699DD406D83F}" destId="{51B97A57-0C65-446C-923E-B591C7792B12}" srcOrd="2" destOrd="0" parTransId="{18925E62-B9A8-4B5A-B719-27BABE9EE506}" sibTransId="{042181B6-E150-45E9-9C03-66BF1560C148}"/>
    <dgm:cxn modelId="{238BE67A-4237-4E35-BBA9-8B02E5E803BF}" type="presOf" srcId="{1F96F228-B4D1-4C9F-84F7-34E78D26A47D}" destId="{1DAAEC73-44C3-43FD-8B27-10DF97BC8757}" srcOrd="0" destOrd="0" presId="urn:microsoft.com/office/officeart/2005/8/layout/chevron1"/>
    <dgm:cxn modelId="{668DBC88-7F6D-412E-A3AC-E0C0C39C6203}" type="presOf" srcId="{1829FFD1-8F5D-48A2-A032-EB76527ADE06}" destId="{8A677321-B9BA-4DAD-9C29-D70A9A5D1EE3}" srcOrd="0" destOrd="0" presId="urn:microsoft.com/office/officeart/2005/8/layout/chevron1"/>
    <dgm:cxn modelId="{F2E83FAC-BBAA-484A-ABF2-1E5A9FDEE77E}" srcId="{295B194E-85A3-4B4F-8C81-699DD406D83F}" destId="{2A1733D2-BAE9-4080-A66B-1BF4D01B7AB9}" srcOrd="1" destOrd="0" parTransId="{DA3CE9EC-324B-4E3E-BA23-FC49E56030BC}" sibTransId="{CB03BF26-8DF6-4B69-B828-627EFE13E9BA}"/>
    <dgm:cxn modelId="{00123FC6-8626-404D-BD40-15035801B9F8}" type="presOf" srcId="{51B97A57-0C65-446C-923E-B591C7792B12}" destId="{4C9EAF56-3C1B-4F4A-AF3F-F9ABEE6EB55D}" srcOrd="0" destOrd="0" presId="urn:microsoft.com/office/officeart/2005/8/layout/chevron1"/>
    <dgm:cxn modelId="{374AA5D1-16F4-4B4E-871F-7CCC61EF564F}" srcId="{295B194E-85A3-4B4F-8C81-699DD406D83F}" destId="{1829FFD1-8F5D-48A2-A032-EB76527ADE06}" srcOrd="0" destOrd="0" parTransId="{BC033DC2-8CE6-4186-88BD-F3D7B226D83D}" sibTransId="{57ABEF74-EEE0-4F33-851C-64B1BBF5CDF3}"/>
    <dgm:cxn modelId="{AC7C36EC-9044-487D-982F-1C26ABB1A334}" type="presOf" srcId="{295B194E-85A3-4B4F-8C81-699DD406D83F}" destId="{7AD5AE20-FF57-4779-B7EA-52C48EFA6027}" srcOrd="0" destOrd="0" presId="urn:microsoft.com/office/officeart/2005/8/layout/chevron1"/>
    <dgm:cxn modelId="{D26A0E91-312C-4561-9AF5-3046666DAB56}" type="presParOf" srcId="{7AD5AE20-FF57-4779-B7EA-52C48EFA6027}" destId="{8A677321-B9BA-4DAD-9C29-D70A9A5D1EE3}" srcOrd="0" destOrd="0" presId="urn:microsoft.com/office/officeart/2005/8/layout/chevron1"/>
    <dgm:cxn modelId="{625618FF-2C8E-490B-81B7-7F628AED37BB}" type="presParOf" srcId="{7AD5AE20-FF57-4779-B7EA-52C48EFA6027}" destId="{F8E863A4-D64B-4480-904D-EE06CC86843F}" srcOrd="1" destOrd="0" presId="urn:microsoft.com/office/officeart/2005/8/layout/chevron1"/>
    <dgm:cxn modelId="{252CE415-D954-4FC7-9485-6C89B2F4CACD}" type="presParOf" srcId="{7AD5AE20-FF57-4779-B7EA-52C48EFA6027}" destId="{0AC392AD-406C-4234-9EE6-CB9642C1A1C9}" srcOrd="2" destOrd="0" presId="urn:microsoft.com/office/officeart/2005/8/layout/chevron1"/>
    <dgm:cxn modelId="{52F62055-66B1-4C06-AD03-3CFDBA0712EB}" type="presParOf" srcId="{7AD5AE20-FF57-4779-B7EA-52C48EFA6027}" destId="{B2E5E796-E6C3-4A4F-888F-EAEFE7F42DF7}" srcOrd="3" destOrd="0" presId="urn:microsoft.com/office/officeart/2005/8/layout/chevron1"/>
    <dgm:cxn modelId="{57B14439-C7D4-4969-99A6-A18FD3C6FAC6}" type="presParOf" srcId="{7AD5AE20-FF57-4779-B7EA-52C48EFA6027}" destId="{4C9EAF56-3C1B-4F4A-AF3F-F9ABEE6EB55D}" srcOrd="4" destOrd="0" presId="urn:microsoft.com/office/officeart/2005/8/layout/chevron1"/>
    <dgm:cxn modelId="{03B60E29-F1ED-4E93-B167-52E81A39C1FB}" type="presParOf" srcId="{7AD5AE20-FF57-4779-B7EA-52C48EFA6027}" destId="{6AE80280-D0C9-479A-9EE3-7829EA893F4A}" srcOrd="5" destOrd="0" presId="urn:microsoft.com/office/officeart/2005/8/layout/chevron1"/>
    <dgm:cxn modelId="{0D7395EE-0FB5-418B-B35D-31FBB3B07FC9}" type="presParOf" srcId="{7AD5AE20-FF57-4779-B7EA-52C48EFA6027}" destId="{1DAAEC73-44C3-43FD-8B27-10DF97BC875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5B194E-85A3-4B4F-8C81-699DD406D83F}" type="doc">
      <dgm:prSet loTypeId="urn:microsoft.com/office/officeart/2005/8/layout/chevron1" loCatId="process" qsTypeId="urn:microsoft.com/office/officeart/2005/8/quickstyle/simple5" qsCatId="simple" csTypeId="urn:microsoft.com/office/officeart/2005/8/colors/colorful2" csCatId="colorful" phldr="1"/>
      <dgm:spPr/>
    </dgm:pt>
    <dgm:pt modelId="{1829FFD1-8F5D-48A2-A032-EB76527ADE06}">
      <dgm:prSet phldrT="[Texto]" custT="1"/>
      <dgm:spPr>
        <a:xfrm>
          <a:off x="3943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pt-BR" sz="2000" b="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Requisitos Funcionais</a:t>
          </a:r>
        </a:p>
      </dgm:t>
    </dgm:pt>
    <dgm:pt modelId="{BC033DC2-8CE6-4186-88BD-F3D7B226D83D}" type="parTrans" cxnId="{374AA5D1-16F4-4B4E-871F-7CCC61EF564F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57ABEF74-EEE0-4F33-851C-64B1BBF5CDF3}" type="sibTrans" cxnId="{374AA5D1-16F4-4B4E-871F-7CCC61EF564F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2A1733D2-BAE9-4080-A66B-1BF4D01B7AB9}">
      <dgm:prSet phldrT="[Texto]" custT="1"/>
      <dgm:spPr>
        <a:xfrm>
          <a:off x="2069865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pt-BR" sz="2000" b="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Modelagem</a:t>
          </a:r>
        </a:p>
      </dgm:t>
    </dgm:pt>
    <dgm:pt modelId="{DA3CE9EC-324B-4E3E-BA23-FC49E56030BC}" type="parTrans" cxnId="{F2E83FAC-BBAA-484A-ABF2-1E5A9FDEE77E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CB03BF26-8DF6-4B69-B828-627EFE13E9BA}" type="sibTrans" cxnId="{F2E83FAC-BBAA-484A-ABF2-1E5A9FDEE77E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51B97A57-0C65-446C-923E-B591C7792B12}">
      <dgm:prSet phldrT="[Texto]" custT="1"/>
      <dgm:spPr>
        <a:xfrm>
          <a:off x="4135787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pt-BR" sz="2000" b="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Codificação</a:t>
          </a:r>
        </a:p>
      </dgm:t>
    </dgm:pt>
    <dgm:pt modelId="{18925E62-B9A8-4B5A-B719-27BABE9EE506}" type="parTrans" cxnId="{005ADC7A-E381-48C6-AAA0-06A500416231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042181B6-E150-45E9-9C03-66BF1560C148}" type="sibTrans" cxnId="{005ADC7A-E381-48C6-AAA0-06A500416231}">
      <dgm:prSet/>
      <dgm:spPr/>
      <dgm:t>
        <a:bodyPr/>
        <a:lstStyle/>
        <a:p>
          <a:endParaRPr lang="pt-BR">
            <a:latin typeface="+mn-lt"/>
            <a:cs typeface="Calibri" pitchFamily="34" charset="0"/>
          </a:endParaRPr>
        </a:p>
      </dgm:t>
    </dgm:pt>
    <dgm:pt modelId="{1F96F228-B4D1-4C9F-84F7-34E78D26A47D}">
      <dgm:prSet custT="1"/>
      <dgm:spPr>
        <a:xfrm>
          <a:off x="6201709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en-US" sz="20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Testes</a:t>
          </a:r>
        </a:p>
      </dgm:t>
    </dgm:pt>
    <dgm:pt modelId="{E933C973-5253-4A4D-A699-726E9284D7EB}" type="parTrans" cxnId="{22507C43-B524-44B8-9C5C-D5ACE65EFEDA}">
      <dgm:prSet/>
      <dgm:spPr/>
      <dgm:t>
        <a:bodyPr/>
        <a:lstStyle/>
        <a:p>
          <a:endParaRPr lang="en-US"/>
        </a:p>
      </dgm:t>
    </dgm:pt>
    <dgm:pt modelId="{5859D392-6023-4485-9908-6FF5999CB420}" type="sibTrans" cxnId="{22507C43-B524-44B8-9C5C-D5ACE65EFEDA}">
      <dgm:prSet/>
      <dgm:spPr/>
      <dgm:t>
        <a:bodyPr/>
        <a:lstStyle/>
        <a:p>
          <a:endParaRPr lang="en-US"/>
        </a:p>
      </dgm:t>
    </dgm:pt>
    <dgm:pt modelId="{7AD5AE20-FF57-4779-B7EA-52C48EFA6027}" type="pres">
      <dgm:prSet presAssocID="{295B194E-85A3-4B4F-8C81-699DD406D83F}" presName="Name0" presStyleCnt="0">
        <dgm:presLayoutVars>
          <dgm:dir/>
          <dgm:animLvl val="lvl"/>
          <dgm:resizeHandles val="exact"/>
        </dgm:presLayoutVars>
      </dgm:prSet>
      <dgm:spPr/>
    </dgm:pt>
    <dgm:pt modelId="{8A677321-B9BA-4DAD-9C29-D70A9A5D1EE3}" type="pres">
      <dgm:prSet presAssocID="{1829FFD1-8F5D-48A2-A032-EB76527ADE0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8E863A4-D64B-4480-904D-EE06CC86843F}" type="pres">
      <dgm:prSet presAssocID="{57ABEF74-EEE0-4F33-851C-64B1BBF5CDF3}" presName="parTxOnlySpace" presStyleCnt="0"/>
      <dgm:spPr/>
    </dgm:pt>
    <dgm:pt modelId="{0AC392AD-406C-4234-9EE6-CB9642C1A1C9}" type="pres">
      <dgm:prSet presAssocID="{2A1733D2-BAE9-4080-A66B-1BF4D01B7AB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E5E796-E6C3-4A4F-888F-EAEFE7F42DF7}" type="pres">
      <dgm:prSet presAssocID="{CB03BF26-8DF6-4B69-B828-627EFE13E9BA}" presName="parTxOnlySpace" presStyleCnt="0"/>
      <dgm:spPr/>
    </dgm:pt>
    <dgm:pt modelId="{4C9EAF56-3C1B-4F4A-AF3F-F9ABEE6EB55D}" type="pres">
      <dgm:prSet presAssocID="{51B97A57-0C65-446C-923E-B591C7792B1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E80280-D0C9-479A-9EE3-7829EA893F4A}" type="pres">
      <dgm:prSet presAssocID="{042181B6-E150-45E9-9C03-66BF1560C148}" presName="parTxOnlySpace" presStyleCnt="0"/>
      <dgm:spPr/>
    </dgm:pt>
    <dgm:pt modelId="{1DAAEC73-44C3-43FD-8B27-10DF97BC8757}" type="pres">
      <dgm:prSet presAssocID="{1F96F228-B4D1-4C9F-84F7-34E78D26A47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3635D2C-8ABA-4B5A-85B0-AB5F38EEF083}" type="presOf" srcId="{2A1733D2-BAE9-4080-A66B-1BF4D01B7AB9}" destId="{0AC392AD-406C-4234-9EE6-CB9642C1A1C9}" srcOrd="0" destOrd="0" presId="urn:microsoft.com/office/officeart/2005/8/layout/chevron1"/>
    <dgm:cxn modelId="{22507C43-B524-44B8-9C5C-D5ACE65EFEDA}" srcId="{295B194E-85A3-4B4F-8C81-699DD406D83F}" destId="{1F96F228-B4D1-4C9F-84F7-34E78D26A47D}" srcOrd="3" destOrd="0" parTransId="{E933C973-5253-4A4D-A699-726E9284D7EB}" sibTransId="{5859D392-6023-4485-9908-6FF5999CB420}"/>
    <dgm:cxn modelId="{005ADC7A-E381-48C6-AAA0-06A500416231}" srcId="{295B194E-85A3-4B4F-8C81-699DD406D83F}" destId="{51B97A57-0C65-446C-923E-B591C7792B12}" srcOrd="2" destOrd="0" parTransId="{18925E62-B9A8-4B5A-B719-27BABE9EE506}" sibTransId="{042181B6-E150-45E9-9C03-66BF1560C148}"/>
    <dgm:cxn modelId="{238BE67A-4237-4E35-BBA9-8B02E5E803BF}" type="presOf" srcId="{1F96F228-B4D1-4C9F-84F7-34E78D26A47D}" destId="{1DAAEC73-44C3-43FD-8B27-10DF97BC8757}" srcOrd="0" destOrd="0" presId="urn:microsoft.com/office/officeart/2005/8/layout/chevron1"/>
    <dgm:cxn modelId="{668DBC88-7F6D-412E-A3AC-E0C0C39C6203}" type="presOf" srcId="{1829FFD1-8F5D-48A2-A032-EB76527ADE06}" destId="{8A677321-B9BA-4DAD-9C29-D70A9A5D1EE3}" srcOrd="0" destOrd="0" presId="urn:microsoft.com/office/officeart/2005/8/layout/chevron1"/>
    <dgm:cxn modelId="{F2E83FAC-BBAA-484A-ABF2-1E5A9FDEE77E}" srcId="{295B194E-85A3-4B4F-8C81-699DD406D83F}" destId="{2A1733D2-BAE9-4080-A66B-1BF4D01B7AB9}" srcOrd="1" destOrd="0" parTransId="{DA3CE9EC-324B-4E3E-BA23-FC49E56030BC}" sibTransId="{CB03BF26-8DF6-4B69-B828-627EFE13E9BA}"/>
    <dgm:cxn modelId="{00123FC6-8626-404D-BD40-15035801B9F8}" type="presOf" srcId="{51B97A57-0C65-446C-923E-B591C7792B12}" destId="{4C9EAF56-3C1B-4F4A-AF3F-F9ABEE6EB55D}" srcOrd="0" destOrd="0" presId="urn:microsoft.com/office/officeart/2005/8/layout/chevron1"/>
    <dgm:cxn modelId="{374AA5D1-16F4-4B4E-871F-7CCC61EF564F}" srcId="{295B194E-85A3-4B4F-8C81-699DD406D83F}" destId="{1829FFD1-8F5D-48A2-A032-EB76527ADE06}" srcOrd="0" destOrd="0" parTransId="{BC033DC2-8CE6-4186-88BD-F3D7B226D83D}" sibTransId="{57ABEF74-EEE0-4F33-851C-64B1BBF5CDF3}"/>
    <dgm:cxn modelId="{AC7C36EC-9044-487D-982F-1C26ABB1A334}" type="presOf" srcId="{295B194E-85A3-4B4F-8C81-699DD406D83F}" destId="{7AD5AE20-FF57-4779-B7EA-52C48EFA6027}" srcOrd="0" destOrd="0" presId="urn:microsoft.com/office/officeart/2005/8/layout/chevron1"/>
    <dgm:cxn modelId="{D26A0E91-312C-4561-9AF5-3046666DAB56}" type="presParOf" srcId="{7AD5AE20-FF57-4779-B7EA-52C48EFA6027}" destId="{8A677321-B9BA-4DAD-9C29-D70A9A5D1EE3}" srcOrd="0" destOrd="0" presId="urn:microsoft.com/office/officeart/2005/8/layout/chevron1"/>
    <dgm:cxn modelId="{625618FF-2C8E-490B-81B7-7F628AED37BB}" type="presParOf" srcId="{7AD5AE20-FF57-4779-B7EA-52C48EFA6027}" destId="{F8E863A4-D64B-4480-904D-EE06CC86843F}" srcOrd="1" destOrd="0" presId="urn:microsoft.com/office/officeart/2005/8/layout/chevron1"/>
    <dgm:cxn modelId="{252CE415-D954-4FC7-9485-6C89B2F4CACD}" type="presParOf" srcId="{7AD5AE20-FF57-4779-B7EA-52C48EFA6027}" destId="{0AC392AD-406C-4234-9EE6-CB9642C1A1C9}" srcOrd="2" destOrd="0" presId="urn:microsoft.com/office/officeart/2005/8/layout/chevron1"/>
    <dgm:cxn modelId="{52F62055-66B1-4C06-AD03-3CFDBA0712EB}" type="presParOf" srcId="{7AD5AE20-FF57-4779-B7EA-52C48EFA6027}" destId="{B2E5E796-E6C3-4A4F-888F-EAEFE7F42DF7}" srcOrd="3" destOrd="0" presId="urn:microsoft.com/office/officeart/2005/8/layout/chevron1"/>
    <dgm:cxn modelId="{57B14439-C7D4-4969-99A6-A18FD3C6FAC6}" type="presParOf" srcId="{7AD5AE20-FF57-4779-B7EA-52C48EFA6027}" destId="{4C9EAF56-3C1B-4F4A-AF3F-F9ABEE6EB55D}" srcOrd="4" destOrd="0" presId="urn:microsoft.com/office/officeart/2005/8/layout/chevron1"/>
    <dgm:cxn modelId="{03B60E29-F1ED-4E93-B167-52E81A39C1FB}" type="presParOf" srcId="{7AD5AE20-FF57-4779-B7EA-52C48EFA6027}" destId="{6AE80280-D0C9-479A-9EE3-7829EA893F4A}" srcOrd="5" destOrd="0" presId="urn:microsoft.com/office/officeart/2005/8/layout/chevron1"/>
    <dgm:cxn modelId="{0D7395EE-0FB5-418B-B35D-31FBB3B07FC9}" type="presParOf" srcId="{7AD5AE20-FF57-4779-B7EA-52C48EFA6027}" destId="{1DAAEC73-44C3-43FD-8B27-10DF97BC875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77321-B9BA-4DAD-9C29-D70A9A5D1EE3}">
      <dsp:nvSpPr>
        <dsp:cNvPr id="0" name=""/>
        <dsp:cNvSpPr/>
      </dsp:nvSpPr>
      <dsp:spPr>
        <a:xfrm>
          <a:off x="3943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Requisitos Funcionais</a:t>
          </a:r>
        </a:p>
      </dsp:txBody>
      <dsp:txXfrm>
        <a:off x="463037" y="362443"/>
        <a:ext cx="1377281" cy="918187"/>
      </dsp:txXfrm>
    </dsp:sp>
    <dsp:sp modelId="{0AC392AD-406C-4234-9EE6-CB9642C1A1C9}">
      <dsp:nvSpPr>
        <dsp:cNvPr id="0" name=""/>
        <dsp:cNvSpPr/>
      </dsp:nvSpPr>
      <dsp:spPr>
        <a:xfrm>
          <a:off x="2069865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Modelagem</a:t>
          </a:r>
        </a:p>
      </dsp:txBody>
      <dsp:txXfrm>
        <a:off x="2528959" y="362443"/>
        <a:ext cx="1377281" cy="918187"/>
      </dsp:txXfrm>
    </dsp:sp>
    <dsp:sp modelId="{4C9EAF56-3C1B-4F4A-AF3F-F9ABEE6EB55D}">
      <dsp:nvSpPr>
        <dsp:cNvPr id="0" name=""/>
        <dsp:cNvSpPr/>
      </dsp:nvSpPr>
      <dsp:spPr>
        <a:xfrm>
          <a:off x="4135787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Codificação</a:t>
          </a:r>
        </a:p>
      </dsp:txBody>
      <dsp:txXfrm>
        <a:off x="4594881" y="362443"/>
        <a:ext cx="1377281" cy="918187"/>
      </dsp:txXfrm>
    </dsp:sp>
    <dsp:sp modelId="{1DAAEC73-44C3-43FD-8B27-10DF97BC8757}">
      <dsp:nvSpPr>
        <dsp:cNvPr id="0" name=""/>
        <dsp:cNvSpPr/>
      </dsp:nvSpPr>
      <dsp:spPr>
        <a:xfrm>
          <a:off x="6201709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Testes</a:t>
          </a:r>
        </a:p>
      </dsp:txBody>
      <dsp:txXfrm>
        <a:off x="6660803" y="362443"/>
        <a:ext cx="1377281" cy="918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77321-B9BA-4DAD-9C29-D70A9A5D1EE3}">
      <dsp:nvSpPr>
        <dsp:cNvPr id="0" name=""/>
        <dsp:cNvSpPr/>
      </dsp:nvSpPr>
      <dsp:spPr>
        <a:xfrm>
          <a:off x="3943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Requisitos Funcionais</a:t>
          </a:r>
        </a:p>
      </dsp:txBody>
      <dsp:txXfrm>
        <a:off x="463037" y="362443"/>
        <a:ext cx="1377281" cy="918187"/>
      </dsp:txXfrm>
    </dsp:sp>
    <dsp:sp modelId="{0AC392AD-406C-4234-9EE6-CB9642C1A1C9}">
      <dsp:nvSpPr>
        <dsp:cNvPr id="0" name=""/>
        <dsp:cNvSpPr/>
      </dsp:nvSpPr>
      <dsp:spPr>
        <a:xfrm>
          <a:off x="2069865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Modelagem</a:t>
          </a:r>
        </a:p>
      </dsp:txBody>
      <dsp:txXfrm>
        <a:off x="2528959" y="362443"/>
        <a:ext cx="1377281" cy="918187"/>
      </dsp:txXfrm>
    </dsp:sp>
    <dsp:sp modelId="{4C9EAF56-3C1B-4F4A-AF3F-F9ABEE6EB55D}">
      <dsp:nvSpPr>
        <dsp:cNvPr id="0" name=""/>
        <dsp:cNvSpPr/>
      </dsp:nvSpPr>
      <dsp:spPr>
        <a:xfrm>
          <a:off x="4135787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Codificação</a:t>
          </a:r>
        </a:p>
      </dsp:txBody>
      <dsp:txXfrm>
        <a:off x="4594881" y="362443"/>
        <a:ext cx="1377281" cy="918187"/>
      </dsp:txXfrm>
    </dsp:sp>
    <dsp:sp modelId="{1DAAEC73-44C3-43FD-8B27-10DF97BC8757}">
      <dsp:nvSpPr>
        <dsp:cNvPr id="0" name=""/>
        <dsp:cNvSpPr/>
      </dsp:nvSpPr>
      <dsp:spPr>
        <a:xfrm>
          <a:off x="6201709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Testes</a:t>
          </a:r>
        </a:p>
      </dsp:txBody>
      <dsp:txXfrm>
        <a:off x="6660803" y="362443"/>
        <a:ext cx="1377281" cy="918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77321-B9BA-4DAD-9C29-D70A9A5D1EE3}">
      <dsp:nvSpPr>
        <dsp:cNvPr id="0" name=""/>
        <dsp:cNvSpPr/>
      </dsp:nvSpPr>
      <dsp:spPr>
        <a:xfrm>
          <a:off x="3943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Requisitos Funcionais</a:t>
          </a:r>
        </a:p>
      </dsp:txBody>
      <dsp:txXfrm>
        <a:off x="463037" y="362443"/>
        <a:ext cx="1377281" cy="918187"/>
      </dsp:txXfrm>
    </dsp:sp>
    <dsp:sp modelId="{0AC392AD-406C-4234-9EE6-CB9642C1A1C9}">
      <dsp:nvSpPr>
        <dsp:cNvPr id="0" name=""/>
        <dsp:cNvSpPr/>
      </dsp:nvSpPr>
      <dsp:spPr>
        <a:xfrm>
          <a:off x="2069865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Modelagem</a:t>
          </a:r>
        </a:p>
      </dsp:txBody>
      <dsp:txXfrm>
        <a:off x="2528959" y="362443"/>
        <a:ext cx="1377281" cy="918187"/>
      </dsp:txXfrm>
    </dsp:sp>
    <dsp:sp modelId="{4C9EAF56-3C1B-4F4A-AF3F-F9ABEE6EB55D}">
      <dsp:nvSpPr>
        <dsp:cNvPr id="0" name=""/>
        <dsp:cNvSpPr/>
      </dsp:nvSpPr>
      <dsp:spPr>
        <a:xfrm>
          <a:off x="4135787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Codificação</a:t>
          </a:r>
        </a:p>
      </dsp:txBody>
      <dsp:txXfrm>
        <a:off x="4594881" y="362443"/>
        <a:ext cx="1377281" cy="918187"/>
      </dsp:txXfrm>
    </dsp:sp>
    <dsp:sp modelId="{1DAAEC73-44C3-43FD-8B27-10DF97BC8757}">
      <dsp:nvSpPr>
        <dsp:cNvPr id="0" name=""/>
        <dsp:cNvSpPr/>
      </dsp:nvSpPr>
      <dsp:spPr>
        <a:xfrm>
          <a:off x="6201709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Testes</a:t>
          </a:r>
        </a:p>
      </dsp:txBody>
      <dsp:txXfrm>
        <a:off x="6660803" y="362443"/>
        <a:ext cx="1377281" cy="918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77321-B9BA-4DAD-9C29-D70A9A5D1EE3}">
      <dsp:nvSpPr>
        <dsp:cNvPr id="0" name=""/>
        <dsp:cNvSpPr/>
      </dsp:nvSpPr>
      <dsp:spPr>
        <a:xfrm>
          <a:off x="3943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Requisitos Funcionais</a:t>
          </a:r>
        </a:p>
      </dsp:txBody>
      <dsp:txXfrm>
        <a:off x="463037" y="362443"/>
        <a:ext cx="1377281" cy="918187"/>
      </dsp:txXfrm>
    </dsp:sp>
    <dsp:sp modelId="{0AC392AD-406C-4234-9EE6-CB9642C1A1C9}">
      <dsp:nvSpPr>
        <dsp:cNvPr id="0" name=""/>
        <dsp:cNvSpPr/>
      </dsp:nvSpPr>
      <dsp:spPr>
        <a:xfrm>
          <a:off x="2069865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Modelagem</a:t>
          </a:r>
        </a:p>
      </dsp:txBody>
      <dsp:txXfrm>
        <a:off x="2528959" y="362443"/>
        <a:ext cx="1377281" cy="918187"/>
      </dsp:txXfrm>
    </dsp:sp>
    <dsp:sp modelId="{4C9EAF56-3C1B-4F4A-AF3F-F9ABEE6EB55D}">
      <dsp:nvSpPr>
        <dsp:cNvPr id="0" name=""/>
        <dsp:cNvSpPr/>
      </dsp:nvSpPr>
      <dsp:spPr>
        <a:xfrm>
          <a:off x="4135787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itchFamily="34" charset="0"/>
            </a:rPr>
            <a:t>Codificação</a:t>
          </a:r>
        </a:p>
      </dsp:txBody>
      <dsp:txXfrm>
        <a:off x="4594881" y="362443"/>
        <a:ext cx="1377281" cy="918187"/>
      </dsp:txXfrm>
    </dsp:sp>
    <dsp:sp modelId="{1DAAEC73-44C3-43FD-8B27-10DF97BC8757}">
      <dsp:nvSpPr>
        <dsp:cNvPr id="0" name=""/>
        <dsp:cNvSpPr/>
      </dsp:nvSpPr>
      <dsp:spPr>
        <a:xfrm>
          <a:off x="6201709" y="362443"/>
          <a:ext cx="2295468" cy="918187"/>
        </a:xfrm>
        <a:prstGeom prst="chevron">
          <a:avLst/>
        </a:prstGeom>
        <a:gradFill rotWithShape="0">
          <a:gsLst>
            <a:gs pos="0">
              <a:srgbClr val="ED7D31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Testes</a:t>
          </a:r>
        </a:p>
      </dsp:txBody>
      <dsp:txXfrm>
        <a:off x="6660803" y="362443"/>
        <a:ext cx="1377281" cy="918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69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9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8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69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5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3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3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4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4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5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4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8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1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27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1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73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2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36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3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3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0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942-E692-42F6-BC58-7F386E4C12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1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S203 [ADS]</a:t>
            </a:r>
          </a:p>
          <a:p>
            <a:pPr algn="ctr"/>
            <a:r>
              <a:rPr lang="pt-BR" sz="5400" b="1" i="1" dirty="0">
                <a:solidFill>
                  <a:srgbClr val="00B0F0"/>
                </a:solidFill>
                <a:latin typeface="Candara" panose="020E0502030303020204" pitchFamily="34" charset="0"/>
              </a:rPr>
              <a:t>Arquitetura e Desenho de Software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4C00C9-D959-47F7-8A85-07217972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083801"/>
            <a:ext cx="9000000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ama Garçom">
            <a:extLst>
              <a:ext uri="{FF2B5EF4-FFF2-40B4-BE49-F238E27FC236}">
                <a16:creationId xmlns:a16="http://schemas.microsoft.com/office/drawing/2014/main" id="{87DA9106-1B6E-4875-BCCD-2827866E2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36" y="2310731"/>
            <a:ext cx="5940000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491CF7E-8749-4EDD-8D7A-E1CFA8799D08}"/>
              </a:ext>
            </a:extLst>
          </p:cNvPr>
          <p:cNvSpPr/>
          <p:nvPr/>
        </p:nvSpPr>
        <p:spPr>
          <a:xfrm>
            <a:off x="801922" y="3472399"/>
            <a:ext cx="4608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</a:t>
            </a:r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traz</a:t>
            </a:r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 arroz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8E4A8-2B3B-4BED-9DF5-DCA902CCCAC3}"/>
              </a:ext>
            </a:extLst>
          </p:cNvPr>
          <p:cNvSpPr txBox="1"/>
          <p:nvPr/>
        </p:nvSpPr>
        <p:spPr>
          <a:xfrm>
            <a:off x="822684" y="2682743"/>
            <a:ext cx="469231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en-US" sz="3200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restaurante</a:t>
            </a:r>
            <a:r>
              <a:rPr lang="en-US" sz="3200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o </a:t>
            </a:r>
            <a:r>
              <a:rPr lang="en-US" sz="3200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garçom</a:t>
            </a:r>
            <a:r>
              <a:rPr lang="en-US" sz="3200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endParaRPr lang="en-US" sz="3200" b="1" i="1" dirty="0">
              <a:solidFill>
                <a:srgbClr val="CF3E4F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7D1E8C4F-3946-44BE-83F9-EA7DA32FC62C}"/>
              </a:ext>
            </a:extLst>
          </p:cNvPr>
          <p:cNvSpPr/>
          <p:nvPr/>
        </p:nvSpPr>
        <p:spPr>
          <a:xfrm>
            <a:off x="822684" y="4429186"/>
            <a:ext cx="4608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busca</a:t>
            </a:r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 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bife</a:t>
            </a:r>
            <a:endParaRPr lang="en-US" sz="3200" b="1" i="1" dirty="0">
              <a:solidFill>
                <a:srgbClr val="CF3E4F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5C7786A8-920F-4481-8410-94B9785BFAF4}"/>
              </a:ext>
            </a:extLst>
          </p:cNvPr>
          <p:cNvSpPr/>
          <p:nvPr/>
        </p:nvSpPr>
        <p:spPr>
          <a:xfrm>
            <a:off x="822684" y="5385973"/>
            <a:ext cx="4608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manda</a:t>
            </a:r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preparar</a:t>
            </a:r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salada</a:t>
            </a:r>
            <a:endParaRPr lang="en-US" sz="3200" b="1" i="1" dirty="0">
              <a:solidFill>
                <a:srgbClr val="CF3E4F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B9CB6913-90B7-44CF-AFB4-AB46083A4A02}"/>
              </a:ext>
            </a:extLst>
          </p:cNvPr>
          <p:cNvSpPr/>
          <p:nvPr/>
        </p:nvSpPr>
        <p:spPr>
          <a:xfrm>
            <a:off x="5025005" y="1100681"/>
            <a:ext cx="6840000" cy="1440000"/>
          </a:xfrm>
          <a:prstGeom prst="verticalScroll">
            <a:avLst/>
          </a:prstGeom>
          <a:solidFill>
            <a:srgbClr val="CE3F5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Você</a:t>
            </a:r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i="1" dirty="0">
                <a:solidFill>
                  <a:srgbClr val="FFFF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NÃO</a:t>
            </a:r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está</a:t>
            </a:r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no </a:t>
            </a:r>
            <a:r>
              <a:rPr lang="en-US" sz="4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controle</a:t>
            </a:r>
            <a:endParaRPr lang="en-US" sz="40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51654098-9C76-46B8-B56C-511CE3DB29B3}"/>
              </a:ext>
            </a:extLst>
          </p:cNvPr>
          <p:cNvSpPr/>
          <p:nvPr/>
        </p:nvSpPr>
        <p:spPr>
          <a:xfrm>
            <a:off x="5204181" y="4840448"/>
            <a:ext cx="6840000" cy="1743052"/>
          </a:xfrm>
          <a:prstGeom prst="verticalScroll">
            <a:avLst/>
          </a:prstGeom>
          <a:solidFill>
            <a:srgbClr val="CE3F5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Acontece</a:t>
            </a:r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uma</a:t>
            </a:r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4000" b="1" i="1" dirty="0">
                <a:solidFill>
                  <a:srgbClr val="FFFF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INVERSÃO DE CONTROLE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8AB2C1-FD09-46C9-8C1A-5DF90356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21" y="564288"/>
            <a:ext cx="229500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6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A96F5BC-1EA4-48D2-97DD-69FFFCC89929}"/>
              </a:ext>
            </a:extLst>
          </p:cNvPr>
          <p:cNvSpPr/>
          <p:nvPr/>
        </p:nvSpPr>
        <p:spPr>
          <a:xfrm>
            <a:off x="1620544" y="1120658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Introdução</a:t>
            </a:r>
            <a:endParaRPr lang="en-US" sz="36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1F62AD-3F6D-4FDC-9275-263E93B609DF}"/>
              </a:ext>
            </a:extLst>
          </p:cNvPr>
          <p:cNvSpPr/>
          <p:nvPr/>
        </p:nvSpPr>
        <p:spPr>
          <a:xfrm>
            <a:off x="1686756" y="0"/>
            <a:ext cx="8167179" cy="5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881FA27-CA1C-4A45-B703-03165AADE169}"/>
              </a:ext>
            </a:extLst>
          </p:cNvPr>
          <p:cNvSpPr/>
          <p:nvPr/>
        </p:nvSpPr>
        <p:spPr>
          <a:xfrm>
            <a:off x="1620544" y="2532772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Inversão</a:t>
            </a:r>
            <a:r>
              <a:rPr lang="en-US" sz="3600" dirty="0"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Controle</a:t>
            </a:r>
            <a:endParaRPr lang="en-US" sz="36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84EE50F-DE9E-40FA-89A1-34D7CEB529FA}"/>
              </a:ext>
            </a:extLst>
          </p:cNvPr>
          <p:cNvSpPr/>
          <p:nvPr/>
        </p:nvSpPr>
        <p:spPr>
          <a:xfrm>
            <a:off x="1620544" y="394488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>
                <a:latin typeface="Candara" panose="020E0502030303020204" pitchFamily="34" charset="0"/>
                <a:cs typeface="Calibri" panose="020F0502020204030204" pitchFamily="34" charset="0"/>
              </a:rPr>
              <a:t>Frameworks de </a:t>
            </a:r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IoC</a:t>
            </a:r>
            <a:endParaRPr lang="en-US" sz="36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04A042F9-6120-4423-B38A-595F53226D51}"/>
              </a:ext>
            </a:extLst>
          </p:cNvPr>
          <p:cNvSpPr/>
          <p:nvPr/>
        </p:nvSpPr>
        <p:spPr>
          <a:xfrm>
            <a:off x="1620544" y="53570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>
                <a:latin typeface="Candara" panose="020E0502030303020204" pitchFamily="34" charset="0"/>
                <a:cs typeface="Calibri" panose="020F0502020204030204" pitchFamily="34" charset="0"/>
              </a:rPr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412656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">
            <a:extLst>
              <a:ext uri="{FF2B5EF4-FFF2-40B4-BE49-F238E27FC236}">
                <a16:creationId xmlns:a16="http://schemas.microsoft.com/office/drawing/2014/main" id="{336960B3-8D13-4AAB-AB6F-E2FA72CEF16F}"/>
              </a:ext>
            </a:extLst>
          </p:cNvPr>
          <p:cNvSpPr/>
          <p:nvPr/>
        </p:nvSpPr>
        <p:spPr>
          <a:xfrm>
            <a:off x="1602297" y="4639111"/>
            <a:ext cx="9000000" cy="180000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Serviços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Infra-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de cantos arredondados 29">
            <a:extLst>
              <a:ext uri="{FF2B5EF4-FFF2-40B4-BE49-F238E27FC236}">
                <a16:creationId xmlns:a16="http://schemas.microsoft.com/office/drawing/2014/main" id="{466AEFB9-6F17-465A-A7B8-E6379A7152E3}"/>
              </a:ext>
            </a:extLst>
          </p:cNvPr>
          <p:cNvSpPr/>
          <p:nvPr/>
        </p:nvSpPr>
        <p:spPr bwMode="auto">
          <a:xfrm>
            <a:off x="1602297" y="1016974"/>
            <a:ext cx="9000000" cy="2160000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b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4000" b="0" dirty="0">
                <a:solidFill>
                  <a:schemeClr val="bg1"/>
                </a:solidFill>
                <a:latin typeface="Calibri" panose="020F0502020204030204" pitchFamily="34" charset="0"/>
              </a:rPr>
              <a:t>Negócio</a:t>
            </a:r>
          </a:p>
        </p:txBody>
      </p:sp>
      <p:sp>
        <p:nvSpPr>
          <p:cNvPr id="9" name="Retângulo 5">
            <a:extLst>
              <a:ext uri="{FF2B5EF4-FFF2-40B4-BE49-F238E27FC236}">
                <a16:creationId xmlns:a16="http://schemas.microsoft.com/office/drawing/2014/main" id="{3373CDA9-8E89-4211-9AE9-D412F568BCDA}"/>
              </a:ext>
            </a:extLst>
          </p:cNvPr>
          <p:cNvSpPr/>
          <p:nvPr/>
        </p:nvSpPr>
        <p:spPr bwMode="auto">
          <a:xfrm>
            <a:off x="184543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Transação</a:t>
            </a:r>
          </a:p>
        </p:txBody>
      </p:sp>
      <p:sp>
        <p:nvSpPr>
          <p:cNvPr id="13" name="Retângulo 7">
            <a:extLst>
              <a:ext uri="{FF2B5EF4-FFF2-40B4-BE49-F238E27FC236}">
                <a16:creationId xmlns:a16="http://schemas.microsoft.com/office/drawing/2014/main" id="{FF42C19B-3A26-4134-98E8-93D1C4F2CEE5}"/>
              </a:ext>
            </a:extLst>
          </p:cNvPr>
          <p:cNvSpPr/>
          <p:nvPr/>
        </p:nvSpPr>
        <p:spPr bwMode="auto">
          <a:xfrm>
            <a:off x="539385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Segurança</a:t>
            </a:r>
          </a:p>
        </p:txBody>
      </p:sp>
      <p:sp>
        <p:nvSpPr>
          <p:cNvPr id="15" name="Retângulo 9">
            <a:extLst>
              <a:ext uri="{FF2B5EF4-FFF2-40B4-BE49-F238E27FC236}">
                <a16:creationId xmlns:a16="http://schemas.microsoft.com/office/drawing/2014/main" id="{C6B482A6-843A-46EB-A21E-5D460521DD43}"/>
              </a:ext>
            </a:extLst>
          </p:cNvPr>
          <p:cNvSpPr/>
          <p:nvPr/>
        </p:nvSpPr>
        <p:spPr bwMode="auto">
          <a:xfrm>
            <a:off x="8942280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>
                <a:solidFill>
                  <a:srgbClr val="C00000"/>
                </a:solidFill>
                <a:latin typeface="Calibri" panose="020F0502020204030204" pitchFamily="34" charset="0"/>
              </a:rPr>
              <a:t>...</a:t>
            </a:r>
            <a:endParaRPr lang="pt-BR" sz="2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8" name="Diagrama 28">
            <a:extLst>
              <a:ext uri="{FF2B5EF4-FFF2-40B4-BE49-F238E27FC236}">
                <a16:creationId xmlns:a16="http://schemas.microsoft.com/office/drawing/2014/main" id="{7927BAA3-4402-4C50-BC55-6CE6F1AB0381}"/>
              </a:ext>
            </a:extLst>
          </p:cNvPr>
          <p:cNvGraphicFramePr/>
          <p:nvPr/>
        </p:nvGraphicFramePr>
        <p:xfrm>
          <a:off x="1845439" y="1002475"/>
          <a:ext cx="8501122" cy="164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Arrow: Down 18">
            <a:extLst>
              <a:ext uri="{FF2B5EF4-FFF2-40B4-BE49-F238E27FC236}">
                <a16:creationId xmlns:a16="http://schemas.microsoft.com/office/drawing/2014/main" id="{6F15B943-93A9-4293-A2B9-94D69B484617}"/>
              </a:ext>
            </a:extLst>
          </p:cNvPr>
          <p:cNvSpPr/>
          <p:nvPr/>
        </p:nvSpPr>
        <p:spPr>
          <a:xfrm>
            <a:off x="5730637" y="3338423"/>
            <a:ext cx="766444" cy="1140903"/>
          </a:xfrm>
          <a:prstGeom prst="downArrow">
            <a:avLst/>
          </a:prstGeom>
          <a:solidFill>
            <a:srgbClr val="713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tângulo 6">
            <a:extLst>
              <a:ext uri="{FF2B5EF4-FFF2-40B4-BE49-F238E27FC236}">
                <a16:creationId xmlns:a16="http://schemas.microsoft.com/office/drawing/2014/main" id="{DB91CB9B-F085-4AE9-8211-476B397244CA}"/>
              </a:ext>
            </a:extLst>
          </p:cNvPr>
          <p:cNvSpPr/>
          <p:nvPr/>
        </p:nvSpPr>
        <p:spPr bwMode="auto">
          <a:xfrm>
            <a:off x="361964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Converções</a:t>
            </a:r>
          </a:p>
        </p:txBody>
      </p:sp>
      <p:sp>
        <p:nvSpPr>
          <p:cNvPr id="23" name="Retângulo 8">
            <a:extLst>
              <a:ext uri="{FF2B5EF4-FFF2-40B4-BE49-F238E27FC236}">
                <a16:creationId xmlns:a16="http://schemas.microsoft.com/office/drawing/2014/main" id="{4BC5F083-C9C2-4AAA-9059-F16A4B101C2C}"/>
              </a:ext>
            </a:extLst>
          </p:cNvPr>
          <p:cNvSpPr/>
          <p:nvPr/>
        </p:nvSpPr>
        <p:spPr bwMode="auto">
          <a:xfrm>
            <a:off x="716806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Persistência</a:t>
            </a:r>
          </a:p>
        </p:txBody>
      </p:sp>
    </p:spTree>
    <p:extLst>
      <p:ext uri="{BB962C8B-B14F-4D97-AF65-F5344CB8AC3E}">
        <p14:creationId xmlns:p14="http://schemas.microsoft.com/office/powerpoint/2010/main" val="180111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">
            <a:extLst>
              <a:ext uri="{FF2B5EF4-FFF2-40B4-BE49-F238E27FC236}">
                <a16:creationId xmlns:a16="http://schemas.microsoft.com/office/drawing/2014/main" id="{336960B3-8D13-4AAB-AB6F-E2FA72CEF16F}"/>
              </a:ext>
            </a:extLst>
          </p:cNvPr>
          <p:cNvSpPr/>
          <p:nvPr/>
        </p:nvSpPr>
        <p:spPr>
          <a:xfrm>
            <a:off x="1602297" y="4639111"/>
            <a:ext cx="9000000" cy="180000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Serviços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Infra-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de cantos arredondados 29">
            <a:extLst>
              <a:ext uri="{FF2B5EF4-FFF2-40B4-BE49-F238E27FC236}">
                <a16:creationId xmlns:a16="http://schemas.microsoft.com/office/drawing/2014/main" id="{466AEFB9-6F17-465A-A7B8-E6379A7152E3}"/>
              </a:ext>
            </a:extLst>
          </p:cNvPr>
          <p:cNvSpPr/>
          <p:nvPr/>
        </p:nvSpPr>
        <p:spPr bwMode="auto">
          <a:xfrm>
            <a:off x="1602297" y="1016974"/>
            <a:ext cx="9000000" cy="2160000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b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4000" b="0" dirty="0">
                <a:solidFill>
                  <a:schemeClr val="bg1"/>
                </a:solidFill>
                <a:latin typeface="Calibri" panose="020F0502020204030204" pitchFamily="34" charset="0"/>
              </a:rPr>
              <a:t>Negócio</a:t>
            </a:r>
          </a:p>
        </p:txBody>
      </p:sp>
      <p:sp>
        <p:nvSpPr>
          <p:cNvPr id="9" name="Retângulo 5">
            <a:extLst>
              <a:ext uri="{FF2B5EF4-FFF2-40B4-BE49-F238E27FC236}">
                <a16:creationId xmlns:a16="http://schemas.microsoft.com/office/drawing/2014/main" id="{3373CDA9-8E89-4211-9AE9-D412F568BCDA}"/>
              </a:ext>
            </a:extLst>
          </p:cNvPr>
          <p:cNvSpPr/>
          <p:nvPr/>
        </p:nvSpPr>
        <p:spPr bwMode="auto">
          <a:xfrm>
            <a:off x="184543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Transação</a:t>
            </a:r>
          </a:p>
        </p:txBody>
      </p:sp>
      <p:sp>
        <p:nvSpPr>
          <p:cNvPr id="10" name="Retângulo 6">
            <a:extLst>
              <a:ext uri="{FF2B5EF4-FFF2-40B4-BE49-F238E27FC236}">
                <a16:creationId xmlns:a16="http://schemas.microsoft.com/office/drawing/2014/main" id="{6FA76E6A-A9E6-47ED-B691-B99D4DE8B8B6}"/>
              </a:ext>
            </a:extLst>
          </p:cNvPr>
          <p:cNvSpPr/>
          <p:nvPr/>
        </p:nvSpPr>
        <p:spPr bwMode="auto">
          <a:xfrm>
            <a:off x="361964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Converções</a:t>
            </a:r>
          </a:p>
        </p:txBody>
      </p:sp>
      <p:sp>
        <p:nvSpPr>
          <p:cNvPr id="13" name="Retângulo 7">
            <a:extLst>
              <a:ext uri="{FF2B5EF4-FFF2-40B4-BE49-F238E27FC236}">
                <a16:creationId xmlns:a16="http://schemas.microsoft.com/office/drawing/2014/main" id="{FF42C19B-3A26-4134-98E8-93D1C4F2CEE5}"/>
              </a:ext>
            </a:extLst>
          </p:cNvPr>
          <p:cNvSpPr/>
          <p:nvPr/>
        </p:nvSpPr>
        <p:spPr bwMode="auto">
          <a:xfrm>
            <a:off x="539385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Segurança</a:t>
            </a:r>
          </a:p>
        </p:txBody>
      </p:sp>
      <p:sp>
        <p:nvSpPr>
          <p:cNvPr id="14" name="Retângulo 8">
            <a:extLst>
              <a:ext uri="{FF2B5EF4-FFF2-40B4-BE49-F238E27FC236}">
                <a16:creationId xmlns:a16="http://schemas.microsoft.com/office/drawing/2014/main" id="{8954FDF7-AEF4-4B9E-B862-CDCA52491032}"/>
              </a:ext>
            </a:extLst>
          </p:cNvPr>
          <p:cNvSpPr/>
          <p:nvPr/>
        </p:nvSpPr>
        <p:spPr bwMode="auto">
          <a:xfrm>
            <a:off x="716806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Persistência</a:t>
            </a:r>
          </a:p>
        </p:txBody>
      </p:sp>
      <p:sp>
        <p:nvSpPr>
          <p:cNvPr id="15" name="Retângulo 9">
            <a:extLst>
              <a:ext uri="{FF2B5EF4-FFF2-40B4-BE49-F238E27FC236}">
                <a16:creationId xmlns:a16="http://schemas.microsoft.com/office/drawing/2014/main" id="{C6B482A6-843A-46EB-A21E-5D460521DD43}"/>
              </a:ext>
            </a:extLst>
          </p:cNvPr>
          <p:cNvSpPr/>
          <p:nvPr/>
        </p:nvSpPr>
        <p:spPr bwMode="auto">
          <a:xfrm>
            <a:off x="8942280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>
                <a:solidFill>
                  <a:srgbClr val="C00000"/>
                </a:solidFill>
                <a:latin typeface="Calibri" panose="020F0502020204030204" pitchFamily="34" charset="0"/>
              </a:rPr>
              <a:t>...</a:t>
            </a:r>
            <a:endParaRPr lang="pt-BR" sz="2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8" name="Diagrama 28">
            <a:extLst>
              <a:ext uri="{FF2B5EF4-FFF2-40B4-BE49-F238E27FC236}">
                <a16:creationId xmlns:a16="http://schemas.microsoft.com/office/drawing/2014/main" id="{7927BAA3-4402-4C50-BC55-6CE6F1AB0381}"/>
              </a:ext>
            </a:extLst>
          </p:cNvPr>
          <p:cNvGraphicFramePr/>
          <p:nvPr/>
        </p:nvGraphicFramePr>
        <p:xfrm>
          <a:off x="1845439" y="1002475"/>
          <a:ext cx="8501122" cy="164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Arrow: Down 18">
            <a:extLst>
              <a:ext uri="{FF2B5EF4-FFF2-40B4-BE49-F238E27FC236}">
                <a16:creationId xmlns:a16="http://schemas.microsoft.com/office/drawing/2014/main" id="{6F15B943-93A9-4293-A2B9-94D69B484617}"/>
              </a:ext>
            </a:extLst>
          </p:cNvPr>
          <p:cNvSpPr/>
          <p:nvPr/>
        </p:nvSpPr>
        <p:spPr>
          <a:xfrm>
            <a:off x="5730637" y="3338423"/>
            <a:ext cx="766444" cy="1140903"/>
          </a:xfrm>
          <a:prstGeom prst="downArrow">
            <a:avLst/>
          </a:prstGeom>
          <a:solidFill>
            <a:srgbClr val="713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939B3D16-088A-40F9-92ED-E1A708F07E29}"/>
              </a:ext>
            </a:extLst>
          </p:cNvPr>
          <p:cNvSpPr/>
          <p:nvPr/>
        </p:nvSpPr>
        <p:spPr>
          <a:xfrm>
            <a:off x="6414409" y="3380451"/>
            <a:ext cx="5400000" cy="1080000"/>
          </a:xfrm>
          <a:prstGeom prst="verticalScroll">
            <a:avLst/>
          </a:prstGeom>
          <a:solidFill>
            <a:srgbClr val="5040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Desenvolvedor</a:t>
            </a:r>
            <a:r>
              <a:rPr lang="en-US" sz="28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está</a:t>
            </a:r>
            <a:r>
              <a:rPr lang="en-US" sz="28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no </a:t>
            </a:r>
            <a:r>
              <a:rPr lang="en-US" sz="28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Controle</a:t>
            </a:r>
            <a:endParaRPr lang="en-US" sz="28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0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">
            <a:extLst>
              <a:ext uri="{FF2B5EF4-FFF2-40B4-BE49-F238E27FC236}">
                <a16:creationId xmlns:a16="http://schemas.microsoft.com/office/drawing/2014/main" id="{336960B3-8D13-4AAB-AB6F-E2FA72CEF16F}"/>
              </a:ext>
            </a:extLst>
          </p:cNvPr>
          <p:cNvSpPr/>
          <p:nvPr/>
        </p:nvSpPr>
        <p:spPr>
          <a:xfrm>
            <a:off x="1602297" y="4639111"/>
            <a:ext cx="9000000" cy="180000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Serviços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Infra-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de cantos arredondados 29">
            <a:extLst>
              <a:ext uri="{FF2B5EF4-FFF2-40B4-BE49-F238E27FC236}">
                <a16:creationId xmlns:a16="http://schemas.microsoft.com/office/drawing/2014/main" id="{466AEFB9-6F17-465A-A7B8-E6379A7152E3}"/>
              </a:ext>
            </a:extLst>
          </p:cNvPr>
          <p:cNvSpPr/>
          <p:nvPr/>
        </p:nvSpPr>
        <p:spPr bwMode="auto">
          <a:xfrm>
            <a:off x="1602297" y="1016974"/>
            <a:ext cx="9000000" cy="2160000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b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4000" b="0" dirty="0">
                <a:solidFill>
                  <a:schemeClr val="bg1"/>
                </a:solidFill>
                <a:latin typeface="Calibri" panose="020F0502020204030204" pitchFamily="34" charset="0"/>
              </a:rPr>
              <a:t>Negócio</a:t>
            </a:r>
          </a:p>
        </p:txBody>
      </p:sp>
      <p:sp>
        <p:nvSpPr>
          <p:cNvPr id="9" name="Retângulo 5">
            <a:extLst>
              <a:ext uri="{FF2B5EF4-FFF2-40B4-BE49-F238E27FC236}">
                <a16:creationId xmlns:a16="http://schemas.microsoft.com/office/drawing/2014/main" id="{3373CDA9-8E89-4211-9AE9-D412F568BCDA}"/>
              </a:ext>
            </a:extLst>
          </p:cNvPr>
          <p:cNvSpPr/>
          <p:nvPr/>
        </p:nvSpPr>
        <p:spPr bwMode="auto">
          <a:xfrm>
            <a:off x="184543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Transação</a:t>
            </a:r>
          </a:p>
        </p:txBody>
      </p:sp>
      <p:sp>
        <p:nvSpPr>
          <p:cNvPr id="10" name="Retângulo 6">
            <a:extLst>
              <a:ext uri="{FF2B5EF4-FFF2-40B4-BE49-F238E27FC236}">
                <a16:creationId xmlns:a16="http://schemas.microsoft.com/office/drawing/2014/main" id="{6FA76E6A-A9E6-47ED-B691-B99D4DE8B8B6}"/>
              </a:ext>
            </a:extLst>
          </p:cNvPr>
          <p:cNvSpPr/>
          <p:nvPr/>
        </p:nvSpPr>
        <p:spPr bwMode="auto">
          <a:xfrm>
            <a:off x="361964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Converções</a:t>
            </a:r>
          </a:p>
        </p:txBody>
      </p:sp>
      <p:sp>
        <p:nvSpPr>
          <p:cNvPr id="13" name="Retângulo 7">
            <a:extLst>
              <a:ext uri="{FF2B5EF4-FFF2-40B4-BE49-F238E27FC236}">
                <a16:creationId xmlns:a16="http://schemas.microsoft.com/office/drawing/2014/main" id="{FF42C19B-3A26-4134-98E8-93D1C4F2CEE5}"/>
              </a:ext>
            </a:extLst>
          </p:cNvPr>
          <p:cNvSpPr/>
          <p:nvPr/>
        </p:nvSpPr>
        <p:spPr bwMode="auto">
          <a:xfrm>
            <a:off x="539385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Segurança</a:t>
            </a:r>
          </a:p>
        </p:txBody>
      </p:sp>
      <p:sp>
        <p:nvSpPr>
          <p:cNvPr id="14" name="Retângulo 8">
            <a:extLst>
              <a:ext uri="{FF2B5EF4-FFF2-40B4-BE49-F238E27FC236}">
                <a16:creationId xmlns:a16="http://schemas.microsoft.com/office/drawing/2014/main" id="{8954FDF7-AEF4-4B9E-B862-CDCA52491032}"/>
              </a:ext>
            </a:extLst>
          </p:cNvPr>
          <p:cNvSpPr/>
          <p:nvPr/>
        </p:nvSpPr>
        <p:spPr bwMode="auto">
          <a:xfrm>
            <a:off x="716806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Persistência</a:t>
            </a:r>
          </a:p>
        </p:txBody>
      </p:sp>
      <p:sp>
        <p:nvSpPr>
          <p:cNvPr id="15" name="Retângulo 9">
            <a:extLst>
              <a:ext uri="{FF2B5EF4-FFF2-40B4-BE49-F238E27FC236}">
                <a16:creationId xmlns:a16="http://schemas.microsoft.com/office/drawing/2014/main" id="{C6B482A6-843A-46EB-A21E-5D460521DD43}"/>
              </a:ext>
            </a:extLst>
          </p:cNvPr>
          <p:cNvSpPr/>
          <p:nvPr/>
        </p:nvSpPr>
        <p:spPr bwMode="auto">
          <a:xfrm>
            <a:off x="8942280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>
                <a:solidFill>
                  <a:srgbClr val="C00000"/>
                </a:solidFill>
                <a:latin typeface="Calibri" panose="020F0502020204030204" pitchFamily="34" charset="0"/>
              </a:rPr>
              <a:t>...</a:t>
            </a:r>
            <a:endParaRPr lang="pt-BR" sz="2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8" name="Diagrama 28">
            <a:extLst>
              <a:ext uri="{FF2B5EF4-FFF2-40B4-BE49-F238E27FC236}">
                <a16:creationId xmlns:a16="http://schemas.microsoft.com/office/drawing/2014/main" id="{7927BAA3-4402-4C50-BC55-6CE6F1AB0381}"/>
              </a:ext>
            </a:extLst>
          </p:cNvPr>
          <p:cNvGraphicFramePr/>
          <p:nvPr/>
        </p:nvGraphicFramePr>
        <p:xfrm>
          <a:off x="1845439" y="1002475"/>
          <a:ext cx="8501122" cy="164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EACA33B1-722C-4291-8203-E7CD9D2C8CF3}"/>
              </a:ext>
            </a:extLst>
          </p:cNvPr>
          <p:cNvSpPr/>
          <p:nvPr/>
        </p:nvSpPr>
        <p:spPr>
          <a:xfrm rot="16200000">
            <a:off x="5376000" y="3379111"/>
            <a:ext cx="1440000" cy="1080000"/>
          </a:xfrm>
          <a:prstGeom prst="striped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1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">
            <a:extLst>
              <a:ext uri="{FF2B5EF4-FFF2-40B4-BE49-F238E27FC236}">
                <a16:creationId xmlns:a16="http://schemas.microsoft.com/office/drawing/2014/main" id="{336960B3-8D13-4AAB-AB6F-E2FA72CEF16F}"/>
              </a:ext>
            </a:extLst>
          </p:cNvPr>
          <p:cNvSpPr/>
          <p:nvPr/>
        </p:nvSpPr>
        <p:spPr>
          <a:xfrm>
            <a:off x="1602297" y="4639111"/>
            <a:ext cx="9000000" cy="180000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Serviços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Infra-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de cantos arredondados 29">
            <a:extLst>
              <a:ext uri="{FF2B5EF4-FFF2-40B4-BE49-F238E27FC236}">
                <a16:creationId xmlns:a16="http://schemas.microsoft.com/office/drawing/2014/main" id="{466AEFB9-6F17-465A-A7B8-E6379A7152E3}"/>
              </a:ext>
            </a:extLst>
          </p:cNvPr>
          <p:cNvSpPr/>
          <p:nvPr/>
        </p:nvSpPr>
        <p:spPr bwMode="auto">
          <a:xfrm>
            <a:off x="1602297" y="1016974"/>
            <a:ext cx="9000000" cy="2160000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b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4000" b="0" dirty="0">
                <a:solidFill>
                  <a:schemeClr val="bg1"/>
                </a:solidFill>
                <a:latin typeface="Calibri" panose="020F0502020204030204" pitchFamily="34" charset="0"/>
              </a:rPr>
              <a:t>Negócio</a:t>
            </a:r>
          </a:p>
        </p:txBody>
      </p:sp>
      <p:sp>
        <p:nvSpPr>
          <p:cNvPr id="9" name="Retângulo 5">
            <a:extLst>
              <a:ext uri="{FF2B5EF4-FFF2-40B4-BE49-F238E27FC236}">
                <a16:creationId xmlns:a16="http://schemas.microsoft.com/office/drawing/2014/main" id="{3373CDA9-8E89-4211-9AE9-D412F568BCDA}"/>
              </a:ext>
            </a:extLst>
          </p:cNvPr>
          <p:cNvSpPr/>
          <p:nvPr/>
        </p:nvSpPr>
        <p:spPr bwMode="auto">
          <a:xfrm>
            <a:off x="184543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Transação</a:t>
            </a:r>
          </a:p>
        </p:txBody>
      </p:sp>
      <p:sp>
        <p:nvSpPr>
          <p:cNvPr id="10" name="Retângulo 6">
            <a:extLst>
              <a:ext uri="{FF2B5EF4-FFF2-40B4-BE49-F238E27FC236}">
                <a16:creationId xmlns:a16="http://schemas.microsoft.com/office/drawing/2014/main" id="{6FA76E6A-A9E6-47ED-B691-B99D4DE8B8B6}"/>
              </a:ext>
            </a:extLst>
          </p:cNvPr>
          <p:cNvSpPr/>
          <p:nvPr/>
        </p:nvSpPr>
        <p:spPr bwMode="auto">
          <a:xfrm>
            <a:off x="361964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Converções</a:t>
            </a:r>
          </a:p>
        </p:txBody>
      </p:sp>
      <p:sp>
        <p:nvSpPr>
          <p:cNvPr id="13" name="Retângulo 7">
            <a:extLst>
              <a:ext uri="{FF2B5EF4-FFF2-40B4-BE49-F238E27FC236}">
                <a16:creationId xmlns:a16="http://schemas.microsoft.com/office/drawing/2014/main" id="{FF42C19B-3A26-4134-98E8-93D1C4F2CEE5}"/>
              </a:ext>
            </a:extLst>
          </p:cNvPr>
          <p:cNvSpPr/>
          <p:nvPr/>
        </p:nvSpPr>
        <p:spPr bwMode="auto">
          <a:xfrm>
            <a:off x="539385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Segurança</a:t>
            </a:r>
          </a:p>
        </p:txBody>
      </p:sp>
      <p:sp>
        <p:nvSpPr>
          <p:cNvPr id="14" name="Retângulo 8">
            <a:extLst>
              <a:ext uri="{FF2B5EF4-FFF2-40B4-BE49-F238E27FC236}">
                <a16:creationId xmlns:a16="http://schemas.microsoft.com/office/drawing/2014/main" id="{8954FDF7-AEF4-4B9E-B862-CDCA52491032}"/>
              </a:ext>
            </a:extLst>
          </p:cNvPr>
          <p:cNvSpPr/>
          <p:nvPr/>
        </p:nvSpPr>
        <p:spPr bwMode="auto">
          <a:xfrm>
            <a:off x="7168069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Persistência</a:t>
            </a:r>
          </a:p>
        </p:txBody>
      </p:sp>
      <p:sp>
        <p:nvSpPr>
          <p:cNvPr id="15" name="Retângulo 9">
            <a:extLst>
              <a:ext uri="{FF2B5EF4-FFF2-40B4-BE49-F238E27FC236}">
                <a16:creationId xmlns:a16="http://schemas.microsoft.com/office/drawing/2014/main" id="{C6B482A6-843A-46EB-A21E-5D460521DD43}"/>
              </a:ext>
            </a:extLst>
          </p:cNvPr>
          <p:cNvSpPr/>
          <p:nvPr/>
        </p:nvSpPr>
        <p:spPr bwMode="auto">
          <a:xfrm>
            <a:off x="8942280" y="4958680"/>
            <a:ext cx="1440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pt-BR" sz="2000" b="1">
                <a:solidFill>
                  <a:srgbClr val="C00000"/>
                </a:solidFill>
                <a:latin typeface="Calibri" panose="020F0502020204030204" pitchFamily="34" charset="0"/>
              </a:rPr>
              <a:t>...</a:t>
            </a:r>
            <a:endParaRPr lang="pt-BR" sz="2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8" name="Diagrama 28">
            <a:extLst>
              <a:ext uri="{FF2B5EF4-FFF2-40B4-BE49-F238E27FC236}">
                <a16:creationId xmlns:a16="http://schemas.microsoft.com/office/drawing/2014/main" id="{7927BAA3-4402-4C50-BC55-6CE6F1AB0381}"/>
              </a:ext>
            </a:extLst>
          </p:cNvPr>
          <p:cNvGraphicFramePr/>
          <p:nvPr/>
        </p:nvGraphicFramePr>
        <p:xfrm>
          <a:off x="1845439" y="1002475"/>
          <a:ext cx="8501122" cy="164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EACA33B1-722C-4291-8203-E7CD9D2C8CF3}"/>
              </a:ext>
            </a:extLst>
          </p:cNvPr>
          <p:cNvSpPr/>
          <p:nvPr/>
        </p:nvSpPr>
        <p:spPr>
          <a:xfrm rot="16200000">
            <a:off x="5376000" y="3379111"/>
            <a:ext cx="1440000" cy="1080000"/>
          </a:xfrm>
          <a:prstGeom prst="striped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69F86388-C3AF-491C-AD96-839874198119}"/>
              </a:ext>
            </a:extLst>
          </p:cNvPr>
          <p:cNvSpPr/>
          <p:nvPr/>
        </p:nvSpPr>
        <p:spPr>
          <a:xfrm>
            <a:off x="6636000" y="3405064"/>
            <a:ext cx="5400000" cy="1080000"/>
          </a:xfrm>
          <a:prstGeom prst="verticalScroll">
            <a:avLst/>
          </a:prstGeom>
          <a:solidFill>
            <a:srgbClr val="CE3F5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rgbClr val="FFFF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INVERSÃO DE CONTROLE</a:t>
            </a:r>
          </a:p>
        </p:txBody>
      </p:sp>
    </p:spTree>
    <p:extLst>
      <p:ext uri="{BB962C8B-B14F-4D97-AF65-F5344CB8AC3E}">
        <p14:creationId xmlns:p14="http://schemas.microsoft.com/office/powerpoint/2010/main" val="191219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0CACB3-E9F8-4F4E-ABC2-E1C4F9F46AB5}"/>
              </a:ext>
            </a:extLst>
          </p:cNvPr>
          <p:cNvSpPr txBox="1"/>
          <p:nvPr/>
        </p:nvSpPr>
        <p:spPr>
          <a:xfrm>
            <a:off x="540000" y="1191280"/>
            <a:ext cx="1165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Quando</a:t>
            </a:r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 </a:t>
            </a:r>
            <a:r>
              <a:rPr lang="en-US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controle</a:t>
            </a:r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está</a:t>
            </a:r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invertido</a:t>
            </a:r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en-US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quem</a:t>
            </a:r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fica</a:t>
            </a:r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no </a:t>
            </a:r>
            <a:r>
              <a:rPr lang="en-US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controle</a:t>
            </a:r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então</a:t>
            </a:r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11F0B-368E-4648-B58E-6453AFC3C44A}"/>
              </a:ext>
            </a:extLst>
          </p:cNvPr>
          <p:cNvSpPr txBox="1"/>
          <p:nvPr/>
        </p:nvSpPr>
        <p:spPr>
          <a:xfrm>
            <a:off x="539998" y="2966322"/>
            <a:ext cx="1165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Framework de </a:t>
            </a:r>
            <a:r>
              <a:rPr lang="en-US" sz="8000" b="1" i="1" dirty="0" err="1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IoC</a:t>
            </a:r>
            <a:endParaRPr lang="en-US" sz="8000" b="1" i="1" dirty="0">
              <a:solidFill>
                <a:schemeClr val="accent5">
                  <a:lumMod val="75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426B0-7C29-45DA-92A6-140148A46536}"/>
              </a:ext>
            </a:extLst>
          </p:cNvPr>
          <p:cNvSpPr txBox="1"/>
          <p:nvPr/>
        </p:nvSpPr>
        <p:spPr>
          <a:xfrm>
            <a:off x="539998" y="6007959"/>
            <a:ext cx="1165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IoC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= 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191948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Framework 5">
            <a:extLst>
              <a:ext uri="{FF2B5EF4-FFF2-40B4-BE49-F238E27FC236}">
                <a16:creationId xmlns:a16="http://schemas.microsoft.com/office/drawing/2014/main" id="{191F021E-70BD-4408-9B04-CA616410B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03" y="1311690"/>
            <a:ext cx="3960000" cy="188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EE · GitHub">
            <a:extLst>
              <a:ext uri="{FF2B5EF4-FFF2-40B4-BE49-F238E27FC236}">
                <a16:creationId xmlns:a16="http://schemas.microsoft.com/office/drawing/2014/main" id="{2F03E223-287C-4CA6-BF0A-1B32B0534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05" y="991561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DI — Um tutorial. Java CDI é um padrão de software… | by Victor  Osório | Medium">
            <a:extLst>
              <a:ext uri="{FF2B5EF4-FFF2-40B4-BE49-F238E27FC236}">
                <a16:creationId xmlns:a16="http://schemas.microsoft.com/office/drawing/2014/main" id="{44806168-66EF-4FFE-8BFB-C6D064FAF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988" y="4170839"/>
            <a:ext cx="3600000" cy="18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7B7625-84D4-47B7-9D11-A2E1BDBEF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519" y="4101941"/>
            <a:ext cx="5239481" cy="1952898"/>
          </a:xfrm>
          <a:prstGeom prst="rect">
            <a:avLst/>
          </a:prstGeom>
        </p:spPr>
      </p:pic>
      <p:sp>
        <p:nvSpPr>
          <p:cNvPr id="8" name="Rectangle: Diagonal Corners Rounded 8">
            <a:extLst>
              <a:ext uri="{FF2B5EF4-FFF2-40B4-BE49-F238E27FC236}">
                <a16:creationId xmlns:a16="http://schemas.microsoft.com/office/drawing/2014/main" id="{3F469621-9D8C-4A15-8DF5-1159A006F54E}"/>
              </a:ext>
            </a:extLst>
          </p:cNvPr>
          <p:cNvSpPr/>
          <p:nvPr/>
        </p:nvSpPr>
        <p:spPr>
          <a:xfrm>
            <a:off x="162054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>
                <a:latin typeface="Candara" panose="020E0502030303020204" pitchFamily="34" charset="0"/>
                <a:cs typeface="Calibri" panose="020F0502020204030204" pitchFamily="34" charset="0"/>
              </a:rPr>
              <a:t>Frameworks de </a:t>
            </a:r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IoC</a:t>
            </a:r>
            <a:endParaRPr lang="en-US" sz="36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9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965E2DF1-EE8D-4204-A8E6-53D4888C8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16" y="1825287"/>
            <a:ext cx="7555968" cy="3960000"/>
          </a:xfrm>
          <a:prstGeom prst="round2DiagRect">
            <a:avLst>
              <a:gd name="adj1" fmla="val 3333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03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29A0A7F-57BC-409B-84F1-1BADC349753C}"/>
              </a:ext>
            </a:extLst>
          </p:cNvPr>
          <p:cNvSpPr/>
          <p:nvPr/>
        </p:nvSpPr>
        <p:spPr>
          <a:xfrm>
            <a:off x="897618" y="1031846"/>
            <a:ext cx="2248251" cy="5519955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Spring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5E09B2-1F98-4F1F-B78F-192DBD6E6746}"/>
              </a:ext>
            </a:extLst>
          </p:cNvPr>
          <p:cNvSpPr/>
          <p:nvPr/>
        </p:nvSpPr>
        <p:spPr>
          <a:xfrm>
            <a:off x="4356677" y="2422799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Gerência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Vida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6FB09B9-AE13-4F4C-BD46-EDF10D148E95}"/>
              </a:ext>
            </a:extLst>
          </p:cNvPr>
          <p:cNvSpPr/>
          <p:nvPr/>
        </p:nvSpPr>
        <p:spPr>
          <a:xfrm>
            <a:off x="4356677" y="1029418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 Transacional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B79F1419-BBC0-49C9-A75D-B4DB21AFA431}"/>
              </a:ext>
            </a:extLst>
          </p:cNvPr>
          <p:cNvSpPr/>
          <p:nvPr/>
        </p:nvSpPr>
        <p:spPr>
          <a:xfrm>
            <a:off x="4356677" y="3816180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Injeção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EE97642C-53D8-4E74-986A-F2AEA3BD375D}"/>
              </a:ext>
            </a:extLst>
          </p:cNvPr>
          <p:cNvSpPr/>
          <p:nvPr/>
        </p:nvSpPr>
        <p:spPr>
          <a:xfrm>
            <a:off x="4356677" y="5209562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Conversão de dados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91547E-5816-447E-B421-81F16B8851C6}"/>
              </a:ext>
            </a:extLst>
          </p:cNvPr>
          <p:cNvCxnSpPr/>
          <p:nvPr/>
        </p:nvCxnSpPr>
        <p:spPr>
          <a:xfrm>
            <a:off x="3303525" y="1659418"/>
            <a:ext cx="900000" cy="0"/>
          </a:xfrm>
          <a:prstGeom prst="straightConnector1">
            <a:avLst/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1E5C9A-591B-45E6-BD76-219BEC881026}"/>
              </a:ext>
            </a:extLst>
          </p:cNvPr>
          <p:cNvCxnSpPr/>
          <p:nvPr/>
        </p:nvCxnSpPr>
        <p:spPr>
          <a:xfrm>
            <a:off x="3303525" y="3052799"/>
            <a:ext cx="900000" cy="0"/>
          </a:xfrm>
          <a:prstGeom prst="straightConnector1">
            <a:avLst/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15F27-7855-4961-AF8C-F5C7519B57C6}"/>
              </a:ext>
            </a:extLst>
          </p:cNvPr>
          <p:cNvCxnSpPr/>
          <p:nvPr/>
        </p:nvCxnSpPr>
        <p:spPr>
          <a:xfrm>
            <a:off x="3303525" y="4446180"/>
            <a:ext cx="900000" cy="0"/>
          </a:xfrm>
          <a:prstGeom prst="straightConnector1">
            <a:avLst/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13743D-3EB1-47D8-B685-0EF68350852E}"/>
              </a:ext>
            </a:extLst>
          </p:cNvPr>
          <p:cNvCxnSpPr/>
          <p:nvPr/>
        </p:nvCxnSpPr>
        <p:spPr>
          <a:xfrm>
            <a:off x="3303525" y="5839562"/>
            <a:ext cx="900000" cy="0"/>
          </a:xfrm>
          <a:prstGeom prst="straightConnector1">
            <a:avLst/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109BEC-E490-4799-A802-2D654BD1EE31}"/>
              </a:ext>
            </a:extLst>
          </p:cNvPr>
          <p:cNvSpPr txBox="1"/>
          <p:nvPr/>
        </p:nvSpPr>
        <p:spPr>
          <a:xfrm>
            <a:off x="897621" y="1426128"/>
            <a:ext cx="224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interceptador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752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6BFCCE85-2E08-48C7-963F-CC769BD67D28}"/>
              </a:ext>
            </a:extLst>
          </p:cNvPr>
          <p:cNvSpPr/>
          <p:nvPr/>
        </p:nvSpPr>
        <p:spPr>
          <a:xfrm>
            <a:off x="696000" y="1494546"/>
            <a:ext cx="11160000" cy="371476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>
                <a:solidFill>
                  <a:srgbClr val="003399"/>
                </a:solidFill>
                <a:latin typeface="Candara" panose="020E0502030303020204" pitchFamily="34" charset="0"/>
              </a:rPr>
              <a:t>Inversão de Controle</a:t>
            </a:r>
            <a:endParaRPr lang="en-US" sz="60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B6547327-2564-4C90-8F22-E754734D7454}"/>
              </a:ext>
            </a:extLst>
          </p:cNvPr>
          <p:cNvSpPr/>
          <p:nvPr/>
        </p:nvSpPr>
        <p:spPr>
          <a:xfrm>
            <a:off x="696000" y="5759646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2"/>
                </a:solidFill>
                <a:latin typeface="Candara" panose="020E0502030303020204" pitchFamily="34" charset="0"/>
              </a:rPr>
              <a:t>Vitor </a:t>
            </a:r>
            <a:r>
              <a:rPr lang="en-US" sz="3200" b="1" dirty="0">
                <a:solidFill>
                  <a:schemeClr val="accent2"/>
                </a:solidFill>
                <a:latin typeface="Candara" panose="020E0502030303020204" pitchFamily="34" charset="0"/>
              </a:rPr>
              <a:t>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2F7F85-F2C7-48DD-A5DF-881E92E621F4}"/>
              </a:ext>
            </a:extLst>
          </p:cNvPr>
          <p:cNvSpPr/>
          <p:nvPr/>
        </p:nvSpPr>
        <p:spPr>
          <a:xfrm>
            <a:off x="4476000" y="5759646"/>
            <a:ext cx="2880000" cy="7234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2"/>
                </a:solidFill>
                <a:latin typeface="Candara" panose="020E0502030303020204" pitchFamily="34" charset="0"/>
              </a:rPr>
              <a:t>2023 / 2</a:t>
            </a:r>
            <a:endParaRPr lang="en-US" sz="32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226201-29E2-42CB-BB14-2767659A69A1}"/>
              </a:ext>
            </a:extLst>
          </p:cNvPr>
          <p:cNvSpPr/>
          <p:nvPr/>
        </p:nvSpPr>
        <p:spPr>
          <a:xfrm>
            <a:off x="7536000" y="5759646"/>
            <a:ext cx="4320000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2"/>
                </a:solidFill>
                <a:latin typeface="Candara" panose="020E0502030303020204" pitchFamily="34" charset="0"/>
              </a:rPr>
              <a:t>13-nov</a:t>
            </a:r>
            <a:endParaRPr lang="en-US" sz="32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5EFA37AB-522B-410B-A207-BC15103054FE}"/>
              </a:ext>
            </a:extLst>
          </p:cNvPr>
          <p:cNvSpPr/>
          <p:nvPr/>
        </p:nvSpPr>
        <p:spPr>
          <a:xfrm>
            <a:off x="696000" y="774545"/>
            <a:ext cx="11160000" cy="7200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latin typeface="Candara" panose="020E0502030303020204" pitchFamily="34" charset="0"/>
              </a:rPr>
              <a:t>Extra</a:t>
            </a: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02DCBC7D-61FA-4470-97F9-A6DB4A16A7DB}"/>
              </a:ext>
            </a:extLst>
          </p:cNvPr>
          <p:cNvSpPr/>
          <p:nvPr/>
        </p:nvSpPr>
        <p:spPr>
          <a:xfrm>
            <a:off x="696000" y="5394629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Professor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B12ED7BF-5436-4A28-9487-210F684C3BBA}"/>
              </a:ext>
            </a:extLst>
          </p:cNvPr>
          <p:cNvSpPr/>
          <p:nvPr/>
        </p:nvSpPr>
        <p:spPr>
          <a:xfrm>
            <a:off x="4476000" y="5394629"/>
            <a:ext cx="288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Ano / semestre</a:t>
            </a: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A41D352A-9AAA-4FD7-A4D7-86DBE53FB272}"/>
              </a:ext>
            </a:extLst>
          </p:cNvPr>
          <p:cNvSpPr/>
          <p:nvPr/>
        </p:nvSpPr>
        <p:spPr>
          <a:xfrm>
            <a:off x="7536000" y="5394629"/>
            <a:ext cx="432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23882445-51E4-410B-8456-F86E18ED0D0E}"/>
              </a:ext>
            </a:extLst>
          </p:cNvPr>
          <p:cNvSpPr txBox="1">
            <a:spLocks/>
          </p:cNvSpPr>
          <p:nvPr/>
        </p:nvSpPr>
        <p:spPr>
          <a:xfrm>
            <a:off x="7535999" y="6479646"/>
            <a:ext cx="4320000" cy="28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_2023_11_13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6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29A0A7F-57BC-409B-84F1-1BADC349753C}"/>
              </a:ext>
            </a:extLst>
          </p:cNvPr>
          <p:cNvSpPr/>
          <p:nvPr/>
        </p:nvSpPr>
        <p:spPr>
          <a:xfrm>
            <a:off x="897618" y="1031846"/>
            <a:ext cx="2248251" cy="5519955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Spring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5E09B2-1F98-4F1F-B78F-192DBD6E6746}"/>
              </a:ext>
            </a:extLst>
          </p:cNvPr>
          <p:cNvSpPr/>
          <p:nvPr/>
        </p:nvSpPr>
        <p:spPr>
          <a:xfrm>
            <a:off x="4356677" y="2422799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Gerência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Vida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6FB09B9-AE13-4F4C-BD46-EDF10D148E95}"/>
              </a:ext>
            </a:extLst>
          </p:cNvPr>
          <p:cNvSpPr/>
          <p:nvPr/>
        </p:nvSpPr>
        <p:spPr>
          <a:xfrm>
            <a:off x="4356677" y="1029418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 Transacional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B79F1419-BBC0-49C9-A75D-B4DB21AFA431}"/>
              </a:ext>
            </a:extLst>
          </p:cNvPr>
          <p:cNvSpPr/>
          <p:nvPr/>
        </p:nvSpPr>
        <p:spPr>
          <a:xfrm>
            <a:off x="4356677" y="3816180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Injeção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EE97642C-53D8-4E74-986A-F2AEA3BD375D}"/>
              </a:ext>
            </a:extLst>
          </p:cNvPr>
          <p:cNvSpPr/>
          <p:nvPr/>
        </p:nvSpPr>
        <p:spPr>
          <a:xfrm>
            <a:off x="4356677" y="5209562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Conversão de dados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91547E-5816-447E-B421-81F16B8851C6}"/>
              </a:ext>
            </a:extLst>
          </p:cNvPr>
          <p:cNvCxnSpPr/>
          <p:nvPr/>
        </p:nvCxnSpPr>
        <p:spPr>
          <a:xfrm>
            <a:off x="3303525" y="1659418"/>
            <a:ext cx="900000" cy="0"/>
          </a:xfrm>
          <a:prstGeom prst="straightConnector1">
            <a:avLst/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1E5C9A-591B-45E6-BD76-219BEC881026}"/>
              </a:ext>
            </a:extLst>
          </p:cNvPr>
          <p:cNvCxnSpPr/>
          <p:nvPr/>
        </p:nvCxnSpPr>
        <p:spPr>
          <a:xfrm>
            <a:off x="3303525" y="3052799"/>
            <a:ext cx="900000" cy="0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15F27-7855-4961-AF8C-F5C7519B57C6}"/>
              </a:ext>
            </a:extLst>
          </p:cNvPr>
          <p:cNvCxnSpPr/>
          <p:nvPr/>
        </p:nvCxnSpPr>
        <p:spPr>
          <a:xfrm>
            <a:off x="3303525" y="4446180"/>
            <a:ext cx="900000" cy="0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13743D-3EB1-47D8-B685-0EF68350852E}"/>
              </a:ext>
            </a:extLst>
          </p:cNvPr>
          <p:cNvCxnSpPr/>
          <p:nvPr/>
        </p:nvCxnSpPr>
        <p:spPr>
          <a:xfrm>
            <a:off x="3303525" y="5839562"/>
            <a:ext cx="900000" cy="0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109BEC-E490-4799-A802-2D654BD1EE31}"/>
              </a:ext>
            </a:extLst>
          </p:cNvPr>
          <p:cNvSpPr txBox="1"/>
          <p:nvPr/>
        </p:nvSpPr>
        <p:spPr>
          <a:xfrm>
            <a:off x="897621" y="1426128"/>
            <a:ext cx="224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interceptador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05114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AE506C5-8456-45E0-89A7-F0D0847DF20A}"/>
              </a:ext>
            </a:extLst>
          </p:cNvPr>
          <p:cNvSpPr/>
          <p:nvPr/>
        </p:nvSpPr>
        <p:spPr>
          <a:xfrm>
            <a:off x="813369" y="920194"/>
            <a:ext cx="11160000" cy="5580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Back-end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EE97642C-53D8-4E74-986A-F2AEA3BD375D}"/>
              </a:ext>
            </a:extLst>
          </p:cNvPr>
          <p:cNvSpPr/>
          <p:nvPr/>
        </p:nvSpPr>
        <p:spPr>
          <a:xfrm>
            <a:off x="153336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transacional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tângulo 9">
            <a:extLst>
              <a:ext uri="{FF2B5EF4-FFF2-40B4-BE49-F238E27FC236}">
                <a16:creationId xmlns:a16="http://schemas.microsoft.com/office/drawing/2014/main" id="{0C7653B1-C19C-45B7-970E-452B0EF271F0}"/>
              </a:ext>
            </a:extLst>
          </p:cNvPr>
          <p:cNvSpPr/>
          <p:nvPr/>
        </p:nvSpPr>
        <p:spPr>
          <a:xfrm>
            <a:off x="1593445" y="1364923"/>
            <a:ext cx="1980000" cy="720000"/>
          </a:xfrm>
          <a:prstGeom prst="rect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Cliente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cxnSp>
        <p:nvCxnSpPr>
          <p:cNvPr id="27" name="Conector reto 13">
            <a:extLst>
              <a:ext uri="{FF2B5EF4-FFF2-40B4-BE49-F238E27FC236}">
                <a16:creationId xmlns:a16="http://schemas.microsoft.com/office/drawing/2014/main" id="{9E035AA5-4C58-4685-A2AA-48A12B651059}"/>
              </a:ext>
            </a:extLst>
          </p:cNvPr>
          <p:cNvCxnSpPr>
            <a:cxnSpLocks/>
          </p:cNvCxnSpPr>
          <p:nvPr/>
        </p:nvCxnSpPr>
        <p:spPr>
          <a:xfrm>
            <a:off x="2617629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9" name="Conector reto 20">
            <a:extLst>
              <a:ext uri="{FF2B5EF4-FFF2-40B4-BE49-F238E27FC236}">
                <a16:creationId xmlns:a16="http://schemas.microsoft.com/office/drawing/2014/main" id="{196427A1-BB5C-4093-9325-9C0DAF52A30D}"/>
              </a:ext>
            </a:extLst>
          </p:cNvPr>
          <p:cNvCxnSpPr>
            <a:cxnSpLocks/>
          </p:cNvCxnSpPr>
          <p:nvPr/>
        </p:nvCxnSpPr>
        <p:spPr>
          <a:xfrm>
            <a:off x="10545371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3" name="Conector reto 14">
            <a:extLst>
              <a:ext uri="{FF2B5EF4-FFF2-40B4-BE49-F238E27FC236}">
                <a16:creationId xmlns:a16="http://schemas.microsoft.com/office/drawing/2014/main" id="{E9D05B2F-1216-4CEA-B1FB-A92B73E2696C}"/>
              </a:ext>
            </a:extLst>
          </p:cNvPr>
          <p:cNvCxnSpPr>
            <a:cxnSpLocks/>
          </p:cNvCxnSpPr>
          <p:nvPr/>
        </p:nvCxnSpPr>
        <p:spPr>
          <a:xfrm>
            <a:off x="2811538" y="3193749"/>
            <a:ext cx="7560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F9D7CB80-3768-4AFE-A241-1C8B3B3BF3EF}"/>
              </a:ext>
            </a:extLst>
          </p:cNvPr>
          <p:cNvCxnSpPr>
            <a:cxnSpLocks/>
          </p:cNvCxnSpPr>
          <p:nvPr/>
        </p:nvCxnSpPr>
        <p:spPr>
          <a:xfrm flipH="1">
            <a:off x="2765832" y="3929355"/>
            <a:ext cx="7560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0" name="Retângulo 9">
            <a:extLst>
              <a:ext uri="{FF2B5EF4-FFF2-40B4-BE49-F238E27FC236}">
                <a16:creationId xmlns:a16="http://schemas.microsoft.com/office/drawing/2014/main" id="{78681F1E-824A-4677-A26A-CCBF2F4174EB}"/>
              </a:ext>
            </a:extLst>
          </p:cNvPr>
          <p:cNvSpPr/>
          <p:nvPr/>
        </p:nvSpPr>
        <p:spPr>
          <a:xfrm>
            <a:off x="9075640" y="1364923"/>
            <a:ext cx="2520000" cy="720000"/>
          </a:xfrm>
          <a:prstGeom prst="rect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@Transactional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56" name="Retângulo 9">
            <a:extLst>
              <a:ext uri="{FF2B5EF4-FFF2-40B4-BE49-F238E27FC236}">
                <a16:creationId xmlns:a16="http://schemas.microsoft.com/office/drawing/2014/main" id="{9B18AE2A-98B2-4909-AB1C-5CAFC5CC6841}"/>
              </a:ext>
            </a:extLst>
          </p:cNvPr>
          <p:cNvSpPr/>
          <p:nvPr/>
        </p:nvSpPr>
        <p:spPr>
          <a:xfrm>
            <a:off x="2527629" y="2351956"/>
            <a:ext cx="180000" cy="2772000"/>
          </a:xfrm>
          <a:prstGeom prst="rect">
            <a:avLst/>
          </a:prstGeom>
          <a:solidFill>
            <a:srgbClr val="548235"/>
          </a:solidFill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ângulo 9">
            <a:extLst>
              <a:ext uri="{FF2B5EF4-FFF2-40B4-BE49-F238E27FC236}">
                <a16:creationId xmlns:a16="http://schemas.microsoft.com/office/drawing/2014/main" id="{3A3CD0AB-AB50-4861-BBD9-DB1E36800820}"/>
              </a:ext>
            </a:extLst>
          </p:cNvPr>
          <p:cNvSpPr/>
          <p:nvPr/>
        </p:nvSpPr>
        <p:spPr>
          <a:xfrm>
            <a:off x="10471954" y="3182606"/>
            <a:ext cx="180000" cy="828000"/>
          </a:xfrm>
          <a:prstGeom prst="rect">
            <a:avLst/>
          </a:prstGeom>
          <a:solidFill>
            <a:srgbClr val="548235"/>
          </a:solidFill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418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AE506C5-8456-45E0-89A7-F0D0847DF20A}"/>
              </a:ext>
            </a:extLst>
          </p:cNvPr>
          <p:cNvSpPr/>
          <p:nvPr/>
        </p:nvSpPr>
        <p:spPr>
          <a:xfrm>
            <a:off x="813369" y="920194"/>
            <a:ext cx="11160000" cy="5580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Back-end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EE97642C-53D8-4E74-986A-F2AEA3BD375D}"/>
              </a:ext>
            </a:extLst>
          </p:cNvPr>
          <p:cNvSpPr/>
          <p:nvPr/>
        </p:nvSpPr>
        <p:spPr>
          <a:xfrm>
            <a:off x="153336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transacional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tângulo 9">
            <a:extLst>
              <a:ext uri="{FF2B5EF4-FFF2-40B4-BE49-F238E27FC236}">
                <a16:creationId xmlns:a16="http://schemas.microsoft.com/office/drawing/2014/main" id="{0C7653B1-C19C-45B7-970E-452B0EF271F0}"/>
              </a:ext>
            </a:extLst>
          </p:cNvPr>
          <p:cNvSpPr/>
          <p:nvPr/>
        </p:nvSpPr>
        <p:spPr>
          <a:xfrm>
            <a:off x="1593445" y="1364923"/>
            <a:ext cx="1980000" cy="720000"/>
          </a:xfrm>
          <a:prstGeom prst="rect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Cliente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cxnSp>
        <p:nvCxnSpPr>
          <p:cNvPr id="27" name="Conector reto 13">
            <a:extLst>
              <a:ext uri="{FF2B5EF4-FFF2-40B4-BE49-F238E27FC236}">
                <a16:creationId xmlns:a16="http://schemas.microsoft.com/office/drawing/2014/main" id="{9E035AA5-4C58-4685-A2AA-48A12B651059}"/>
              </a:ext>
            </a:extLst>
          </p:cNvPr>
          <p:cNvCxnSpPr>
            <a:cxnSpLocks/>
          </p:cNvCxnSpPr>
          <p:nvPr/>
        </p:nvCxnSpPr>
        <p:spPr>
          <a:xfrm>
            <a:off x="2617629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8" name="Conector reto 18">
            <a:extLst>
              <a:ext uri="{FF2B5EF4-FFF2-40B4-BE49-F238E27FC236}">
                <a16:creationId xmlns:a16="http://schemas.microsoft.com/office/drawing/2014/main" id="{D440E61F-CDD7-4033-9EFC-4F71611D87E4}"/>
              </a:ext>
            </a:extLst>
          </p:cNvPr>
          <p:cNvCxnSpPr>
            <a:cxnSpLocks/>
          </p:cNvCxnSpPr>
          <p:nvPr/>
        </p:nvCxnSpPr>
        <p:spPr>
          <a:xfrm>
            <a:off x="6601954" y="3373998"/>
            <a:ext cx="3780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9" name="Conector reto 20">
            <a:extLst>
              <a:ext uri="{FF2B5EF4-FFF2-40B4-BE49-F238E27FC236}">
                <a16:creationId xmlns:a16="http://schemas.microsoft.com/office/drawing/2014/main" id="{196427A1-BB5C-4093-9325-9C0DAF52A30D}"/>
              </a:ext>
            </a:extLst>
          </p:cNvPr>
          <p:cNvCxnSpPr>
            <a:cxnSpLocks/>
          </p:cNvCxnSpPr>
          <p:nvPr/>
        </p:nvCxnSpPr>
        <p:spPr>
          <a:xfrm>
            <a:off x="10545371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0" name="Conector reto 22">
            <a:extLst>
              <a:ext uri="{FF2B5EF4-FFF2-40B4-BE49-F238E27FC236}">
                <a16:creationId xmlns:a16="http://schemas.microsoft.com/office/drawing/2014/main" id="{06E6E45D-EF4A-4B86-8F34-1D4F982C66A8}"/>
              </a:ext>
            </a:extLst>
          </p:cNvPr>
          <p:cNvCxnSpPr>
            <a:cxnSpLocks/>
          </p:cNvCxnSpPr>
          <p:nvPr/>
        </p:nvCxnSpPr>
        <p:spPr>
          <a:xfrm flipH="1">
            <a:off x="6601954" y="3902742"/>
            <a:ext cx="3780000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1" name="Retângulo 9">
            <a:extLst>
              <a:ext uri="{FF2B5EF4-FFF2-40B4-BE49-F238E27FC236}">
                <a16:creationId xmlns:a16="http://schemas.microsoft.com/office/drawing/2014/main" id="{70658226-0C64-4230-A3F9-95805BFCA0C7}"/>
              </a:ext>
            </a:extLst>
          </p:cNvPr>
          <p:cNvSpPr/>
          <p:nvPr/>
        </p:nvSpPr>
        <p:spPr>
          <a:xfrm>
            <a:off x="5303720" y="1521200"/>
            <a:ext cx="1980000" cy="54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Interceptor TX</a:t>
            </a:r>
          </a:p>
        </p:txBody>
      </p:sp>
      <p:cxnSp>
        <p:nvCxnSpPr>
          <p:cNvPr id="32" name="Conector reto 13">
            <a:extLst>
              <a:ext uri="{FF2B5EF4-FFF2-40B4-BE49-F238E27FC236}">
                <a16:creationId xmlns:a16="http://schemas.microsoft.com/office/drawing/2014/main" id="{F2434B97-D28F-4486-956E-C4A461DA4DD7}"/>
              </a:ext>
            </a:extLst>
          </p:cNvPr>
          <p:cNvCxnSpPr>
            <a:cxnSpLocks/>
          </p:cNvCxnSpPr>
          <p:nvPr/>
        </p:nvCxnSpPr>
        <p:spPr>
          <a:xfrm>
            <a:off x="6295199" y="2061200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33" name="Conector reto 14">
            <a:extLst>
              <a:ext uri="{FF2B5EF4-FFF2-40B4-BE49-F238E27FC236}">
                <a16:creationId xmlns:a16="http://schemas.microsoft.com/office/drawing/2014/main" id="{E9D05B2F-1216-4CEA-B1FB-A92B73E2696C}"/>
              </a:ext>
            </a:extLst>
          </p:cNvPr>
          <p:cNvCxnSpPr>
            <a:cxnSpLocks/>
          </p:cNvCxnSpPr>
          <p:nvPr/>
        </p:nvCxnSpPr>
        <p:spPr>
          <a:xfrm>
            <a:off x="2811538" y="2439602"/>
            <a:ext cx="3204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F9D7CB80-3768-4AFE-A241-1C8B3B3BF3EF}"/>
              </a:ext>
            </a:extLst>
          </p:cNvPr>
          <p:cNvCxnSpPr>
            <a:cxnSpLocks/>
          </p:cNvCxnSpPr>
          <p:nvPr/>
        </p:nvCxnSpPr>
        <p:spPr>
          <a:xfrm flipH="1">
            <a:off x="2765832" y="4947448"/>
            <a:ext cx="3204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grpSp>
        <p:nvGrpSpPr>
          <p:cNvPr id="35" name="Agrupar 25">
            <a:extLst>
              <a:ext uri="{FF2B5EF4-FFF2-40B4-BE49-F238E27FC236}">
                <a16:creationId xmlns:a16="http://schemas.microsoft.com/office/drawing/2014/main" id="{70EE395F-342F-47A7-A73D-4180DA103B47}"/>
              </a:ext>
            </a:extLst>
          </p:cNvPr>
          <p:cNvGrpSpPr/>
          <p:nvPr/>
        </p:nvGrpSpPr>
        <p:grpSpPr>
          <a:xfrm>
            <a:off x="6554736" y="2823612"/>
            <a:ext cx="360001" cy="223422"/>
            <a:chOff x="6736814" y="3076112"/>
            <a:chExt cx="360001" cy="223422"/>
          </a:xfrm>
        </p:grpSpPr>
        <p:cxnSp>
          <p:nvCxnSpPr>
            <p:cNvPr id="36" name="Conector reto 26">
              <a:extLst>
                <a:ext uri="{FF2B5EF4-FFF2-40B4-BE49-F238E27FC236}">
                  <a16:creationId xmlns:a16="http://schemas.microsoft.com/office/drawing/2014/main" id="{D8249236-31DE-4B82-891E-252626878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ector reto 27">
              <a:extLst>
                <a:ext uri="{FF2B5EF4-FFF2-40B4-BE49-F238E27FC236}">
                  <a16:creationId xmlns:a16="http://schemas.microsoft.com/office/drawing/2014/main" id="{5CBE9463-EC73-4F36-9F40-6DB6C732C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Conector reto 28">
              <a:extLst>
                <a:ext uri="{FF2B5EF4-FFF2-40B4-BE49-F238E27FC236}">
                  <a16:creationId xmlns:a16="http://schemas.microsoft.com/office/drawing/2014/main" id="{E17898BC-63CE-4CB3-BF83-ACC41075A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CaixaDeTexto 29">
            <a:extLst>
              <a:ext uri="{FF2B5EF4-FFF2-40B4-BE49-F238E27FC236}">
                <a16:creationId xmlns:a16="http://schemas.microsoft.com/office/drawing/2014/main" id="{3D6EC669-4BAF-44CE-BEF5-B7F6BFFF3553}"/>
              </a:ext>
            </a:extLst>
          </p:cNvPr>
          <p:cNvSpPr txBox="1"/>
          <p:nvPr/>
        </p:nvSpPr>
        <p:spPr>
          <a:xfrm>
            <a:off x="6905110" y="278143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kern="1200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Abre</a:t>
            </a:r>
            <a:r>
              <a:rPr lang="en-US" kern="1200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 TX</a:t>
            </a:r>
          </a:p>
        </p:txBody>
      </p:sp>
      <p:grpSp>
        <p:nvGrpSpPr>
          <p:cNvPr id="40" name="Agrupar 25">
            <a:extLst>
              <a:ext uri="{FF2B5EF4-FFF2-40B4-BE49-F238E27FC236}">
                <a16:creationId xmlns:a16="http://schemas.microsoft.com/office/drawing/2014/main" id="{DE8E8DC9-B73A-4C81-8C8F-D5040734EAF1}"/>
              </a:ext>
            </a:extLst>
          </p:cNvPr>
          <p:cNvGrpSpPr/>
          <p:nvPr/>
        </p:nvGrpSpPr>
        <p:grpSpPr>
          <a:xfrm>
            <a:off x="6547339" y="4423093"/>
            <a:ext cx="360001" cy="223422"/>
            <a:chOff x="6736814" y="3076112"/>
            <a:chExt cx="360001" cy="223422"/>
          </a:xfrm>
        </p:grpSpPr>
        <p:cxnSp>
          <p:nvCxnSpPr>
            <p:cNvPr id="41" name="Conector reto 26">
              <a:extLst>
                <a:ext uri="{FF2B5EF4-FFF2-40B4-BE49-F238E27FC236}">
                  <a16:creationId xmlns:a16="http://schemas.microsoft.com/office/drawing/2014/main" id="{11B3A9B1-8E98-43C6-B764-86E01D074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ector reto 27">
              <a:extLst>
                <a:ext uri="{FF2B5EF4-FFF2-40B4-BE49-F238E27FC236}">
                  <a16:creationId xmlns:a16="http://schemas.microsoft.com/office/drawing/2014/main" id="{66487A9D-E188-40B4-8853-8CB8CC3D5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Conector reto 28">
              <a:extLst>
                <a:ext uri="{FF2B5EF4-FFF2-40B4-BE49-F238E27FC236}">
                  <a16:creationId xmlns:a16="http://schemas.microsoft.com/office/drawing/2014/main" id="{C5AD15D4-C338-43CF-AC94-607DCF651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CaixaDeTexto 29">
            <a:extLst>
              <a:ext uri="{FF2B5EF4-FFF2-40B4-BE49-F238E27FC236}">
                <a16:creationId xmlns:a16="http://schemas.microsoft.com/office/drawing/2014/main" id="{17B70B68-D0F5-49E5-A722-31C17821067B}"/>
              </a:ext>
            </a:extLst>
          </p:cNvPr>
          <p:cNvSpPr txBox="1"/>
          <p:nvPr/>
        </p:nvSpPr>
        <p:spPr>
          <a:xfrm>
            <a:off x="6956386" y="4329640"/>
            <a:ext cx="1313180" cy="400110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000" kern="12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commit()</a:t>
            </a:r>
          </a:p>
        </p:txBody>
      </p:sp>
      <p:sp>
        <p:nvSpPr>
          <p:cNvPr id="45" name="Rectangle: Diagonal Corners Snipped 44">
            <a:extLst>
              <a:ext uri="{FF2B5EF4-FFF2-40B4-BE49-F238E27FC236}">
                <a16:creationId xmlns:a16="http://schemas.microsoft.com/office/drawing/2014/main" id="{929DC622-02C5-4412-B1E8-445B0DA14D95}"/>
              </a:ext>
            </a:extLst>
          </p:cNvPr>
          <p:cNvSpPr/>
          <p:nvPr/>
        </p:nvSpPr>
        <p:spPr>
          <a:xfrm>
            <a:off x="6015538" y="2261394"/>
            <a:ext cx="540000" cy="3060000"/>
          </a:xfrm>
          <a:prstGeom prst="snip2DiagRect">
            <a:avLst>
              <a:gd name="adj1" fmla="val 0"/>
              <a:gd name="adj2" fmla="val 33924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tângulo 9">
            <a:extLst>
              <a:ext uri="{FF2B5EF4-FFF2-40B4-BE49-F238E27FC236}">
                <a16:creationId xmlns:a16="http://schemas.microsoft.com/office/drawing/2014/main" id="{78681F1E-824A-4677-A26A-CCBF2F4174EB}"/>
              </a:ext>
            </a:extLst>
          </p:cNvPr>
          <p:cNvSpPr/>
          <p:nvPr/>
        </p:nvSpPr>
        <p:spPr>
          <a:xfrm>
            <a:off x="9075640" y="1364923"/>
            <a:ext cx="2520000" cy="720000"/>
          </a:xfrm>
          <a:prstGeom prst="rect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@Transactional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56" name="Retângulo 9">
            <a:extLst>
              <a:ext uri="{FF2B5EF4-FFF2-40B4-BE49-F238E27FC236}">
                <a16:creationId xmlns:a16="http://schemas.microsoft.com/office/drawing/2014/main" id="{9B18AE2A-98B2-4909-AB1C-5CAFC5CC6841}"/>
              </a:ext>
            </a:extLst>
          </p:cNvPr>
          <p:cNvSpPr/>
          <p:nvPr/>
        </p:nvSpPr>
        <p:spPr>
          <a:xfrm>
            <a:off x="2527629" y="2351956"/>
            <a:ext cx="180000" cy="2772000"/>
          </a:xfrm>
          <a:prstGeom prst="rect">
            <a:avLst/>
          </a:prstGeom>
          <a:solidFill>
            <a:srgbClr val="548235"/>
          </a:solidFill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ângulo 9">
            <a:extLst>
              <a:ext uri="{FF2B5EF4-FFF2-40B4-BE49-F238E27FC236}">
                <a16:creationId xmlns:a16="http://schemas.microsoft.com/office/drawing/2014/main" id="{3A3CD0AB-AB50-4861-BBD9-DB1E36800820}"/>
              </a:ext>
            </a:extLst>
          </p:cNvPr>
          <p:cNvSpPr/>
          <p:nvPr/>
        </p:nvSpPr>
        <p:spPr>
          <a:xfrm>
            <a:off x="10471954" y="3182606"/>
            <a:ext cx="180000" cy="828000"/>
          </a:xfrm>
          <a:prstGeom prst="rect">
            <a:avLst/>
          </a:prstGeom>
          <a:solidFill>
            <a:srgbClr val="548235"/>
          </a:solidFill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6227B7C5-9FD6-4C09-BF84-28D444D21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9888" y="30188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73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AE506C5-8456-45E0-89A7-F0D0847DF20A}"/>
              </a:ext>
            </a:extLst>
          </p:cNvPr>
          <p:cNvSpPr/>
          <p:nvPr/>
        </p:nvSpPr>
        <p:spPr>
          <a:xfrm>
            <a:off x="813369" y="920194"/>
            <a:ext cx="11160000" cy="5580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Back-end</a:t>
            </a:r>
          </a:p>
        </p:txBody>
      </p:sp>
      <p:sp>
        <p:nvSpPr>
          <p:cNvPr id="25" name="Retângulo 9">
            <a:extLst>
              <a:ext uri="{FF2B5EF4-FFF2-40B4-BE49-F238E27FC236}">
                <a16:creationId xmlns:a16="http://schemas.microsoft.com/office/drawing/2014/main" id="{0C7653B1-C19C-45B7-970E-452B0EF271F0}"/>
              </a:ext>
            </a:extLst>
          </p:cNvPr>
          <p:cNvSpPr/>
          <p:nvPr/>
        </p:nvSpPr>
        <p:spPr>
          <a:xfrm>
            <a:off x="1593445" y="1364923"/>
            <a:ext cx="1980000" cy="720000"/>
          </a:xfrm>
          <a:prstGeom prst="rect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Cliente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cxnSp>
        <p:nvCxnSpPr>
          <p:cNvPr id="27" name="Conector reto 13">
            <a:extLst>
              <a:ext uri="{FF2B5EF4-FFF2-40B4-BE49-F238E27FC236}">
                <a16:creationId xmlns:a16="http://schemas.microsoft.com/office/drawing/2014/main" id="{9E035AA5-4C58-4685-A2AA-48A12B651059}"/>
              </a:ext>
            </a:extLst>
          </p:cNvPr>
          <p:cNvCxnSpPr>
            <a:cxnSpLocks/>
          </p:cNvCxnSpPr>
          <p:nvPr/>
        </p:nvCxnSpPr>
        <p:spPr>
          <a:xfrm>
            <a:off x="2617629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8" name="Conector reto 18">
            <a:extLst>
              <a:ext uri="{FF2B5EF4-FFF2-40B4-BE49-F238E27FC236}">
                <a16:creationId xmlns:a16="http://schemas.microsoft.com/office/drawing/2014/main" id="{D440E61F-CDD7-4033-9EFC-4F71611D87E4}"/>
              </a:ext>
            </a:extLst>
          </p:cNvPr>
          <p:cNvCxnSpPr>
            <a:cxnSpLocks/>
          </p:cNvCxnSpPr>
          <p:nvPr/>
        </p:nvCxnSpPr>
        <p:spPr>
          <a:xfrm>
            <a:off x="6601954" y="3373998"/>
            <a:ext cx="3780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9" name="Conector reto 20">
            <a:extLst>
              <a:ext uri="{FF2B5EF4-FFF2-40B4-BE49-F238E27FC236}">
                <a16:creationId xmlns:a16="http://schemas.microsoft.com/office/drawing/2014/main" id="{196427A1-BB5C-4093-9325-9C0DAF52A30D}"/>
              </a:ext>
            </a:extLst>
          </p:cNvPr>
          <p:cNvCxnSpPr>
            <a:cxnSpLocks/>
          </p:cNvCxnSpPr>
          <p:nvPr/>
        </p:nvCxnSpPr>
        <p:spPr>
          <a:xfrm>
            <a:off x="10545371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0" name="Conector reto 22">
            <a:extLst>
              <a:ext uri="{FF2B5EF4-FFF2-40B4-BE49-F238E27FC236}">
                <a16:creationId xmlns:a16="http://schemas.microsoft.com/office/drawing/2014/main" id="{06E6E45D-EF4A-4B86-8F34-1D4F982C66A8}"/>
              </a:ext>
            </a:extLst>
          </p:cNvPr>
          <p:cNvCxnSpPr>
            <a:cxnSpLocks/>
          </p:cNvCxnSpPr>
          <p:nvPr/>
        </p:nvCxnSpPr>
        <p:spPr>
          <a:xfrm flipH="1">
            <a:off x="6601954" y="3902742"/>
            <a:ext cx="3780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1" name="Retângulo 9">
            <a:extLst>
              <a:ext uri="{FF2B5EF4-FFF2-40B4-BE49-F238E27FC236}">
                <a16:creationId xmlns:a16="http://schemas.microsoft.com/office/drawing/2014/main" id="{70658226-0C64-4230-A3F9-95805BFCA0C7}"/>
              </a:ext>
            </a:extLst>
          </p:cNvPr>
          <p:cNvSpPr/>
          <p:nvPr/>
        </p:nvSpPr>
        <p:spPr>
          <a:xfrm>
            <a:off x="5303720" y="1521200"/>
            <a:ext cx="1980000" cy="54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Interceptor TX</a:t>
            </a:r>
          </a:p>
        </p:txBody>
      </p:sp>
      <p:cxnSp>
        <p:nvCxnSpPr>
          <p:cNvPr id="32" name="Conector reto 13">
            <a:extLst>
              <a:ext uri="{FF2B5EF4-FFF2-40B4-BE49-F238E27FC236}">
                <a16:creationId xmlns:a16="http://schemas.microsoft.com/office/drawing/2014/main" id="{F2434B97-D28F-4486-956E-C4A461DA4DD7}"/>
              </a:ext>
            </a:extLst>
          </p:cNvPr>
          <p:cNvCxnSpPr>
            <a:cxnSpLocks/>
          </p:cNvCxnSpPr>
          <p:nvPr/>
        </p:nvCxnSpPr>
        <p:spPr>
          <a:xfrm>
            <a:off x="6295199" y="2061200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33" name="Conector reto 14">
            <a:extLst>
              <a:ext uri="{FF2B5EF4-FFF2-40B4-BE49-F238E27FC236}">
                <a16:creationId xmlns:a16="http://schemas.microsoft.com/office/drawing/2014/main" id="{E9D05B2F-1216-4CEA-B1FB-A92B73E2696C}"/>
              </a:ext>
            </a:extLst>
          </p:cNvPr>
          <p:cNvCxnSpPr>
            <a:cxnSpLocks/>
          </p:cNvCxnSpPr>
          <p:nvPr/>
        </p:nvCxnSpPr>
        <p:spPr>
          <a:xfrm>
            <a:off x="2811538" y="2439602"/>
            <a:ext cx="3204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F9D7CB80-3768-4AFE-A241-1C8B3B3BF3EF}"/>
              </a:ext>
            </a:extLst>
          </p:cNvPr>
          <p:cNvCxnSpPr>
            <a:cxnSpLocks/>
          </p:cNvCxnSpPr>
          <p:nvPr/>
        </p:nvCxnSpPr>
        <p:spPr>
          <a:xfrm flipH="1">
            <a:off x="2765832" y="4947448"/>
            <a:ext cx="3204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grpSp>
        <p:nvGrpSpPr>
          <p:cNvPr id="35" name="Agrupar 25">
            <a:extLst>
              <a:ext uri="{FF2B5EF4-FFF2-40B4-BE49-F238E27FC236}">
                <a16:creationId xmlns:a16="http://schemas.microsoft.com/office/drawing/2014/main" id="{70EE395F-342F-47A7-A73D-4180DA103B47}"/>
              </a:ext>
            </a:extLst>
          </p:cNvPr>
          <p:cNvGrpSpPr/>
          <p:nvPr/>
        </p:nvGrpSpPr>
        <p:grpSpPr>
          <a:xfrm>
            <a:off x="6554736" y="2823612"/>
            <a:ext cx="360001" cy="223422"/>
            <a:chOff x="6736814" y="3076112"/>
            <a:chExt cx="360001" cy="223422"/>
          </a:xfrm>
        </p:grpSpPr>
        <p:cxnSp>
          <p:nvCxnSpPr>
            <p:cNvPr id="36" name="Conector reto 26">
              <a:extLst>
                <a:ext uri="{FF2B5EF4-FFF2-40B4-BE49-F238E27FC236}">
                  <a16:creationId xmlns:a16="http://schemas.microsoft.com/office/drawing/2014/main" id="{D8249236-31DE-4B82-891E-252626878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ector reto 27">
              <a:extLst>
                <a:ext uri="{FF2B5EF4-FFF2-40B4-BE49-F238E27FC236}">
                  <a16:creationId xmlns:a16="http://schemas.microsoft.com/office/drawing/2014/main" id="{5CBE9463-EC73-4F36-9F40-6DB6C732C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Conector reto 28">
              <a:extLst>
                <a:ext uri="{FF2B5EF4-FFF2-40B4-BE49-F238E27FC236}">
                  <a16:creationId xmlns:a16="http://schemas.microsoft.com/office/drawing/2014/main" id="{E17898BC-63CE-4CB3-BF83-ACC41075A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CaixaDeTexto 29">
            <a:extLst>
              <a:ext uri="{FF2B5EF4-FFF2-40B4-BE49-F238E27FC236}">
                <a16:creationId xmlns:a16="http://schemas.microsoft.com/office/drawing/2014/main" id="{3D6EC669-4BAF-44CE-BEF5-B7F6BFFF3553}"/>
              </a:ext>
            </a:extLst>
          </p:cNvPr>
          <p:cNvSpPr txBox="1"/>
          <p:nvPr/>
        </p:nvSpPr>
        <p:spPr>
          <a:xfrm>
            <a:off x="6905110" y="278143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kern="1200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Abre</a:t>
            </a:r>
            <a:r>
              <a:rPr lang="en-US" kern="1200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 TX</a:t>
            </a:r>
          </a:p>
        </p:txBody>
      </p:sp>
      <p:grpSp>
        <p:nvGrpSpPr>
          <p:cNvPr id="40" name="Agrupar 25">
            <a:extLst>
              <a:ext uri="{FF2B5EF4-FFF2-40B4-BE49-F238E27FC236}">
                <a16:creationId xmlns:a16="http://schemas.microsoft.com/office/drawing/2014/main" id="{DE8E8DC9-B73A-4C81-8C8F-D5040734EAF1}"/>
              </a:ext>
            </a:extLst>
          </p:cNvPr>
          <p:cNvGrpSpPr/>
          <p:nvPr/>
        </p:nvGrpSpPr>
        <p:grpSpPr>
          <a:xfrm>
            <a:off x="6547339" y="4423093"/>
            <a:ext cx="360001" cy="223422"/>
            <a:chOff x="6736814" y="3076112"/>
            <a:chExt cx="360001" cy="223422"/>
          </a:xfrm>
        </p:grpSpPr>
        <p:cxnSp>
          <p:nvCxnSpPr>
            <p:cNvPr id="41" name="Conector reto 26">
              <a:extLst>
                <a:ext uri="{FF2B5EF4-FFF2-40B4-BE49-F238E27FC236}">
                  <a16:creationId xmlns:a16="http://schemas.microsoft.com/office/drawing/2014/main" id="{11B3A9B1-8E98-43C6-B764-86E01D074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ector reto 27">
              <a:extLst>
                <a:ext uri="{FF2B5EF4-FFF2-40B4-BE49-F238E27FC236}">
                  <a16:creationId xmlns:a16="http://schemas.microsoft.com/office/drawing/2014/main" id="{66487A9D-E188-40B4-8853-8CB8CC3D5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Conector reto 28">
              <a:extLst>
                <a:ext uri="{FF2B5EF4-FFF2-40B4-BE49-F238E27FC236}">
                  <a16:creationId xmlns:a16="http://schemas.microsoft.com/office/drawing/2014/main" id="{C5AD15D4-C338-43CF-AC94-607DCF651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CaixaDeTexto 29">
            <a:extLst>
              <a:ext uri="{FF2B5EF4-FFF2-40B4-BE49-F238E27FC236}">
                <a16:creationId xmlns:a16="http://schemas.microsoft.com/office/drawing/2014/main" id="{17B70B68-D0F5-49E5-A722-31C17821067B}"/>
              </a:ext>
            </a:extLst>
          </p:cNvPr>
          <p:cNvSpPr txBox="1"/>
          <p:nvPr/>
        </p:nvSpPr>
        <p:spPr>
          <a:xfrm>
            <a:off x="6982023" y="4338186"/>
            <a:ext cx="1595309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000" kern="12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rollback()</a:t>
            </a:r>
          </a:p>
        </p:txBody>
      </p:sp>
      <p:sp>
        <p:nvSpPr>
          <p:cNvPr id="45" name="Rectangle: Diagonal Corners Snipped 44">
            <a:extLst>
              <a:ext uri="{FF2B5EF4-FFF2-40B4-BE49-F238E27FC236}">
                <a16:creationId xmlns:a16="http://schemas.microsoft.com/office/drawing/2014/main" id="{929DC622-02C5-4412-B1E8-445B0DA14D95}"/>
              </a:ext>
            </a:extLst>
          </p:cNvPr>
          <p:cNvSpPr/>
          <p:nvPr/>
        </p:nvSpPr>
        <p:spPr>
          <a:xfrm>
            <a:off x="6015538" y="2261394"/>
            <a:ext cx="540000" cy="3060000"/>
          </a:xfrm>
          <a:prstGeom prst="snip2DiagRect">
            <a:avLst>
              <a:gd name="adj1" fmla="val 0"/>
              <a:gd name="adj2" fmla="val 33924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tângulo 9">
            <a:extLst>
              <a:ext uri="{FF2B5EF4-FFF2-40B4-BE49-F238E27FC236}">
                <a16:creationId xmlns:a16="http://schemas.microsoft.com/office/drawing/2014/main" id="{78681F1E-824A-4677-A26A-CCBF2F4174EB}"/>
              </a:ext>
            </a:extLst>
          </p:cNvPr>
          <p:cNvSpPr/>
          <p:nvPr/>
        </p:nvSpPr>
        <p:spPr>
          <a:xfrm>
            <a:off x="9075640" y="1364923"/>
            <a:ext cx="2520000" cy="720000"/>
          </a:xfrm>
          <a:prstGeom prst="rect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@Transactional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56" name="Retângulo 9">
            <a:extLst>
              <a:ext uri="{FF2B5EF4-FFF2-40B4-BE49-F238E27FC236}">
                <a16:creationId xmlns:a16="http://schemas.microsoft.com/office/drawing/2014/main" id="{9B18AE2A-98B2-4909-AB1C-5CAFC5CC6841}"/>
              </a:ext>
            </a:extLst>
          </p:cNvPr>
          <p:cNvSpPr/>
          <p:nvPr/>
        </p:nvSpPr>
        <p:spPr>
          <a:xfrm>
            <a:off x="2527629" y="2351956"/>
            <a:ext cx="180000" cy="2772000"/>
          </a:xfrm>
          <a:prstGeom prst="rect">
            <a:avLst/>
          </a:prstGeom>
          <a:solidFill>
            <a:srgbClr val="548235"/>
          </a:solidFill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ângulo 9">
            <a:extLst>
              <a:ext uri="{FF2B5EF4-FFF2-40B4-BE49-F238E27FC236}">
                <a16:creationId xmlns:a16="http://schemas.microsoft.com/office/drawing/2014/main" id="{3A3CD0AB-AB50-4861-BBD9-DB1E36800820}"/>
              </a:ext>
            </a:extLst>
          </p:cNvPr>
          <p:cNvSpPr/>
          <p:nvPr/>
        </p:nvSpPr>
        <p:spPr>
          <a:xfrm>
            <a:off x="10471954" y="3182606"/>
            <a:ext cx="180000" cy="828000"/>
          </a:xfrm>
          <a:prstGeom prst="rect">
            <a:avLst/>
          </a:prstGeom>
          <a:solidFill>
            <a:srgbClr val="548235"/>
          </a:solidFill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6227B7C5-9FD6-4C09-BF84-28D444D21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10719888" y="3176197"/>
            <a:ext cx="914400" cy="914400"/>
          </a:xfrm>
          <a:prstGeom prst="rect">
            <a:avLst/>
          </a:prstGeom>
        </p:spPr>
      </p:pic>
      <p:sp>
        <p:nvSpPr>
          <p:cNvPr id="46" name="Rectangle: Diagonal Corners Snipped 12">
            <a:extLst>
              <a:ext uri="{FF2B5EF4-FFF2-40B4-BE49-F238E27FC236}">
                <a16:creationId xmlns:a16="http://schemas.microsoft.com/office/drawing/2014/main" id="{8A31FD7A-74D1-4C90-9411-32800D81C6BB}"/>
              </a:ext>
            </a:extLst>
          </p:cNvPr>
          <p:cNvSpPr/>
          <p:nvPr/>
        </p:nvSpPr>
        <p:spPr>
          <a:xfrm>
            <a:off x="153336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transacional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1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29A0A7F-57BC-409B-84F1-1BADC349753C}"/>
              </a:ext>
            </a:extLst>
          </p:cNvPr>
          <p:cNvSpPr/>
          <p:nvPr/>
        </p:nvSpPr>
        <p:spPr>
          <a:xfrm>
            <a:off x="897618" y="1031846"/>
            <a:ext cx="2248251" cy="5519955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Spring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5E09B2-1F98-4F1F-B78F-192DBD6E6746}"/>
              </a:ext>
            </a:extLst>
          </p:cNvPr>
          <p:cNvSpPr/>
          <p:nvPr/>
        </p:nvSpPr>
        <p:spPr>
          <a:xfrm>
            <a:off x="4356677" y="2422799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Gerência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Vida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6FB09B9-AE13-4F4C-BD46-EDF10D148E95}"/>
              </a:ext>
            </a:extLst>
          </p:cNvPr>
          <p:cNvSpPr/>
          <p:nvPr/>
        </p:nvSpPr>
        <p:spPr>
          <a:xfrm>
            <a:off x="4356677" y="1029418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 Transacional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B79F1419-BBC0-49C9-A75D-B4DB21AFA431}"/>
              </a:ext>
            </a:extLst>
          </p:cNvPr>
          <p:cNvSpPr/>
          <p:nvPr/>
        </p:nvSpPr>
        <p:spPr>
          <a:xfrm>
            <a:off x="4356677" y="3816180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Injeção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EE97642C-53D8-4E74-986A-F2AEA3BD375D}"/>
              </a:ext>
            </a:extLst>
          </p:cNvPr>
          <p:cNvSpPr/>
          <p:nvPr/>
        </p:nvSpPr>
        <p:spPr>
          <a:xfrm>
            <a:off x="4356677" y="5209562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Conversão de dados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91547E-5816-447E-B421-81F16B8851C6}"/>
              </a:ext>
            </a:extLst>
          </p:cNvPr>
          <p:cNvCxnSpPr/>
          <p:nvPr/>
        </p:nvCxnSpPr>
        <p:spPr>
          <a:xfrm>
            <a:off x="3303525" y="1659418"/>
            <a:ext cx="900000" cy="0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1E5C9A-591B-45E6-BD76-219BEC881026}"/>
              </a:ext>
            </a:extLst>
          </p:cNvPr>
          <p:cNvCxnSpPr/>
          <p:nvPr/>
        </p:nvCxnSpPr>
        <p:spPr>
          <a:xfrm>
            <a:off x="3303525" y="3052799"/>
            <a:ext cx="900000" cy="0"/>
          </a:xfrm>
          <a:prstGeom prst="straightConnector1">
            <a:avLst/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15F27-7855-4961-AF8C-F5C7519B57C6}"/>
              </a:ext>
            </a:extLst>
          </p:cNvPr>
          <p:cNvCxnSpPr/>
          <p:nvPr/>
        </p:nvCxnSpPr>
        <p:spPr>
          <a:xfrm>
            <a:off x="3303525" y="4446180"/>
            <a:ext cx="900000" cy="0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13743D-3EB1-47D8-B685-0EF68350852E}"/>
              </a:ext>
            </a:extLst>
          </p:cNvPr>
          <p:cNvCxnSpPr/>
          <p:nvPr/>
        </p:nvCxnSpPr>
        <p:spPr>
          <a:xfrm>
            <a:off x="3303525" y="5839562"/>
            <a:ext cx="900000" cy="0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109BEC-E490-4799-A802-2D654BD1EE31}"/>
              </a:ext>
            </a:extLst>
          </p:cNvPr>
          <p:cNvSpPr txBox="1"/>
          <p:nvPr/>
        </p:nvSpPr>
        <p:spPr>
          <a:xfrm>
            <a:off x="897621" y="1426128"/>
            <a:ext cx="224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interceptador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610323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14">
            <a:extLst>
              <a:ext uri="{FF2B5EF4-FFF2-40B4-BE49-F238E27FC236}">
                <a16:creationId xmlns:a16="http://schemas.microsoft.com/office/drawing/2014/main" id="{E29089E6-8D65-4395-B0E6-6E302CA1C383}"/>
              </a:ext>
            </a:extLst>
          </p:cNvPr>
          <p:cNvSpPr/>
          <p:nvPr/>
        </p:nvSpPr>
        <p:spPr>
          <a:xfrm>
            <a:off x="6905077" y="1356893"/>
            <a:ext cx="1980000" cy="1080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Candara" panose="020E0502030303020204" pitchFamily="34" charset="0"/>
              </a:rPr>
              <a:t>Não existe</a:t>
            </a:r>
            <a:endParaRPr lang="en-US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Arredondados 14">
            <a:extLst>
              <a:ext uri="{FF2B5EF4-FFF2-40B4-BE49-F238E27FC236}">
                <a16:creationId xmlns:a16="http://schemas.microsoft.com/office/drawing/2014/main" id="{708D1AD0-299E-4E53-96F7-4EBFF756A65B}"/>
              </a:ext>
            </a:extLst>
          </p:cNvPr>
          <p:cNvSpPr/>
          <p:nvPr/>
        </p:nvSpPr>
        <p:spPr>
          <a:xfrm>
            <a:off x="6455077" y="4520690"/>
            <a:ext cx="2880000" cy="144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chemeClr val="bg1"/>
                </a:solidFill>
                <a:latin typeface="Candara" panose="020E0502030303020204" pitchFamily="34" charset="0"/>
              </a:rPr>
              <a:t>Pronto</a:t>
            </a:r>
            <a:endParaRPr lang="en-US" sz="4000" b="1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9" name="Conector: Angulado 7">
            <a:extLst>
              <a:ext uri="{FF2B5EF4-FFF2-40B4-BE49-F238E27FC236}">
                <a16:creationId xmlns:a16="http://schemas.microsoft.com/office/drawing/2014/main" id="{D5DC540F-7F3A-4BC3-8262-296BC5C5115A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V="1">
            <a:off x="6455077" y="1896892"/>
            <a:ext cx="450000" cy="3343797"/>
          </a:xfrm>
          <a:prstGeom prst="bentConnector3">
            <a:avLst>
              <a:gd name="adj1" fmla="val 443483"/>
            </a:avLst>
          </a:prstGeom>
          <a:ln w="57150"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31">
            <a:extLst>
              <a:ext uri="{FF2B5EF4-FFF2-40B4-BE49-F238E27FC236}">
                <a16:creationId xmlns:a16="http://schemas.microsoft.com/office/drawing/2014/main" id="{FEBE5DA6-2C4D-4BC2-A0CE-E3A23969E10E}"/>
              </a:ext>
            </a:extLst>
          </p:cNvPr>
          <p:cNvSpPr/>
          <p:nvPr/>
        </p:nvSpPr>
        <p:spPr>
          <a:xfrm>
            <a:off x="3658239" y="4046564"/>
            <a:ext cx="25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PostConstruct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Conector: Angulado 21">
            <a:extLst>
              <a:ext uri="{FF2B5EF4-FFF2-40B4-BE49-F238E27FC236}">
                <a16:creationId xmlns:a16="http://schemas.microsoft.com/office/drawing/2014/main" id="{47C070F4-78FD-4726-8902-1952D17B8D50}"/>
              </a:ext>
            </a:extLst>
          </p:cNvPr>
          <p:cNvCxnSpPr>
            <a:cxnSpLocks/>
            <a:stCxn id="8" idx="3"/>
            <a:endCxn id="6" idx="3"/>
          </p:cNvCxnSpPr>
          <p:nvPr/>
        </p:nvCxnSpPr>
        <p:spPr>
          <a:xfrm flipH="1" flipV="1">
            <a:off x="8885077" y="1896893"/>
            <a:ext cx="450000" cy="3343797"/>
          </a:xfrm>
          <a:prstGeom prst="bentConnector3">
            <a:avLst>
              <a:gd name="adj1" fmla="val -334161"/>
            </a:avLst>
          </a:prstGeom>
          <a:ln w="57150">
            <a:solidFill>
              <a:schemeClr val="bg1">
                <a:lumMod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ta: Curva para Cima 35">
            <a:extLst>
              <a:ext uri="{FF2B5EF4-FFF2-40B4-BE49-F238E27FC236}">
                <a16:creationId xmlns:a16="http://schemas.microsoft.com/office/drawing/2014/main" id="{A796D9AF-657B-459C-A14C-14DE2288C25D}"/>
              </a:ext>
            </a:extLst>
          </p:cNvPr>
          <p:cNvSpPr/>
          <p:nvPr/>
        </p:nvSpPr>
        <p:spPr>
          <a:xfrm>
            <a:off x="7433438" y="6074816"/>
            <a:ext cx="923278" cy="568171"/>
          </a:xfrm>
          <a:prstGeom prst="curvedUpArrow">
            <a:avLst>
              <a:gd name="adj1" fmla="val 25000"/>
              <a:gd name="adj2" fmla="val 50000"/>
              <a:gd name="adj3" fmla="val 3437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5" name="Retângulo 31">
            <a:extLst>
              <a:ext uri="{FF2B5EF4-FFF2-40B4-BE49-F238E27FC236}">
                <a16:creationId xmlns:a16="http://schemas.microsoft.com/office/drawing/2014/main" id="{025839E6-5A7C-4665-9D01-74009468B877}"/>
              </a:ext>
            </a:extLst>
          </p:cNvPr>
          <p:cNvSpPr/>
          <p:nvPr/>
        </p:nvSpPr>
        <p:spPr>
          <a:xfrm>
            <a:off x="3658239" y="3104414"/>
            <a:ext cx="2520000" cy="72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Injeta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dependências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tângulo 31">
            <a:extLst>
              <a:ext uri="{FF2B5EF4-FFF2-40B4-BE49-F238E27FC236}">
                <a16:creationId xmlns:a16="http://schemas.microsoft.com/office/drawing/2014/main" id="{091DD60D-B44D-4E3B-BEC0-4DA7AA805C27}"/>
              </a:ext>
            </a:extLst>
          </p:cNvPr>
          <p:cNvSpPr/>
          <p:nvPr/>
        </p:nvSpPr>
        <p:spPr>
          <a:xfrm>
            <a:off x="3658239" y="2162264"/>
            <a:ext cx="25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7" name="Retângulo 31">
            <a:extLst>
              <a:ext uri="{FF2B5EF4-FFF2-40B4-BE49-F238E27FC236}">
                <a16:creationId xmlns:a16="http://schemas.microsoft.com/office/drawing/2014/main" id="{D67B622F-AE49-4100-AE59-297229ED526A}"/>
              </a:ext>
            </a:extLst>
          </p:cNvPr>
          <p:cNvSpPr/>
          <p:nvPr/>
        </p:nvSpPr>
        <p:spPr>
          <a:xfrm>
            <a:off x="9519635" y="3104414"/>
            <a:ext cx="25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PreDestroy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1125F-4B95-41AB-8916-5371352A4F54}"/>
              </a:ext>
            </a:extLst>
          </p:cNvPr>
          <p:cNvSpPr txBox="1"/>
          <p:nvPr/>
        </p:nvSpPr>
        <p:spPr>
          <a:xfrm>
            <a:off x="676755" y="895228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@Controller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0F0A6-201C-4B6D-9304-8CACDDD6953D}"/>
              </a:ext>
            </a:extLst>
          </p:cNvPr>
          <p:cNvSpPr txBox="1"/>
          <p:nvPr/>
        </p:nvSpPr>
        <p:spPr>
          <a:xfrm>
            <a:off x="676755" y="1393746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RestController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70BA1-F6C4-44C5-B15A-F5309383A70E}"/>
              </a:ext>
            </a:extLst>
          </p:cNvPr>
          <p:cNvSpPr txBox="1"/>
          <p:nvPr/>
        </p:nvSpPr>
        <p:spPr>
          <a:xfrm>
            <a:off x="676755" y="1892264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@Service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ED8056-F66A-4965-8787-5C88DCD22B1B}"/>
              </a:ext>
            </a:extLst>
          </p:cNvPr>
          <p:cNvSpPr txBox="1"/>
          <p:nvPr/>
        </p:nvSpPr>
        <p:spPr>
          <a:xfrm>
            <a:off x="676755" y="2390782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@Repository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5D0AD5-530C-4EDC-8F06-E09A3AFAA1C6}"/>
              </a:ext>
            </a:extLst>
          </p:cNvPr>
          <p:cNvSpPr txBox="1"/>
          <p:nvPr/>
        </p:nvSpPr>
        <p:spPr>
          <a:xfrm>
            <a:off x="676755" y="2889300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@Component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2FDA0-8F11-406F-B95C-AEC8AA4945AA}"/>
              </a:ext>
            </a:extLst>
          </p:cNvPr>
          <p:cNvSpPr txBox="1"/>
          <p:nvPr/>
        </p:nvSpPr>
        <p:spPr>
          <a:xfrm>
            <a:off x="676755" y="3387817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@Bean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F3158F-0FDD-4851-BE39-2C49267074FC}"/>
              </a:ext>
            </a:extLst>
          </p:cNvPr>
          <p:cNvCxnSpPr>
            <a:cxnSpLocks/>
          </p:cNvCxnSpPr>
          <p:nvPr/>
        </p:nvCxnSpPr>
        <p:spPr>
          <a:xfrm>
            <a:off x="3472865" y="866002"/>
            <a:ext cx="0" cy="5760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Rectangle: Diagonal Corners Snipped 12">
            <a:extLst>
              <a:ext uri="{FF2B5EF4-FFF2-40B4-BE49-F238E27FC236}">
                <a16:creationId xmlns:a16="http://schemas.microsoft.com/office/drawing/2014/main" id="{A0CB997D-F573-481B-83B5-1255040B0888}"/>
              </a:ext>
            </a:extLst>
          </p:cNvPr>
          <p:cNvSpPr/>
          <p:nvPr/>
        </p:nvSpPr>
        <p:spPr>
          <a:xfrm>
            <a:off x="153336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Gerência de Ciclo de Vida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9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29A0A7F-57BC-409B-84F1-1BADC349753C}"/>
              </a:ext>
            </a:extLst>
          </p:cNvPr>
          <p:cNvSpPr/>
          <p:nvPr/>
        </p:nvSpPr>
        <p:spPr>
          <a:xfrm>
            <a:off x="897618" y="1031846"/>
            <a:ext cx="2248251" cy="5519955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Spring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5E09B2-1F98-4F1F-B78F-192DBD6E6746}"/>
              </a:ext>
            </a:extLst>
          </p:cNvPr>
          <p:cNvSpPr/>
          <p:nvPr/>
        </p:nvSpPr>
        <p:spPr>
          <a:xfrm>
            <a:off x="4356677" y="2422799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Gerência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Vida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6FB09B9-AE13-4F4C-BD46-EDF10D148E95}"/>
              </a:ext>
            </a:extLst>
          </p:cNvPr>
          <p:cNvSpPr/>
          <p:nvPr/>
        </p:nvSpPr>
        <p:spPr>
          <a:xfrm>
            <a:off x="4356677" y="1029418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 Transacional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B79F1419-BBC0-49C9-A75D-B4DB21AFA431}"/>
              </a:ext>
            </a:extLst>
          </p:cNvPr>
          <p:cNvSpPr/>
          <p:nvPr/>
        </p:nvSpPr>
        <p:spPr>
          <a:xfrm>
            <a:off x="4356677" y="3816180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Injeção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EE97642C-53D8-4E74-986A-F2AEA3BD375D}"/>
              </a:ext>
            </a:extLst>
          </p:cNvPr>
          <p:cNvSpPr/>
          <p:nvPr/>
        </p:nvSpPr>
        <p:spPr>
          <a:xfrm>
            <a:off x="4356677" y="5209562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Conversão de dados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91547E-5816-447E-B421-81F16B8851C6}"/>
              </a:ext>
            </a:extLst>
          </p:cNvPr>
          <p:cNvCxnSpPr/>
          <p:nvPr/>
        </p:nvCxnSpPr>
        <p:spPr>
          <a:xfrm>
            <a:off x="3303525" y="1659418"/>
            <a:ext cx="900000" cy="0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1E5C9A-591B-45E6-BD76-219BEC881026}"/>
              </a:ext>
            </a:extLst>
          </p:cNvPr>
          <p:cNvCxnSpPr/>
          <p:nvPr/>
        </p:nvCxnSpPr>
        <p:spPr>
          <a:xfrm>
            <a:off x="3303525" y="3052799"/>
            <a:ext cx="900000" cy="0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15F27-7855-4961-AF8C-F5C7519B57C6}"/>
              </a:ext>
            </a:extLst>
          </p:cNvPr>
          <p:cNvCxnSpPr/>
          <p:nvPr/>
        </p:nvCxnSpPr>
        <p:spPr>
          <a:xfrm>
            <a:off x="3303525" y="4446180"/>
            <a:ext cx="900000" cy="0"/>
          </a:xfrm>
          <a:prstGeom prst="straightConnector1">
            <a:avLst/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13743D-3EB1-47D8-B685-0EF68350852E}"/>
              </a:ext>
            </a:extLst>
          </p:cNvPr>
          <p:cNvCxnSpPr/>
          <p:nvPr/>
        </p:nvCxnSpPr>
        <p:spPr>
          <a:xfrm>
            <a:off x="3303525" y="5839562"/>
            <a:ext cx="900000" cy="0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109BEC-E490-4799-A802-2D654BD1EE31}"/>
              </a:ext>
            </a:extLst>
          </p:cNvPr>
          <p:cNvSpPr txBox="1"/>
          <p:nvPr/>
        </p:nvSpPr>
        <p:spPr>
          <a:xfrm>
            <a:off x="897621" y="1426128"/>
            <a:ext cx="224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interceptador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41330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B7D8410D-1634-4B6A-B394-0F68BA262B1D}"/>
              </a:ext>
            </a:extLst>
          </p:cNvPr>
          <p:cNvSpPr/>
          <p:nvPr/>
        </p:nvSpPr>
        <p:spPr>
          <a:xfrm>
            <a:off x="1760357" y="1122871"/>
            <a:ext cx="2880000" cy="90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Via </a:t>
            </a:r>
            <a:r>
              <a:rPr lang="en-US" sz="2000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anotação</a:t>
            </a:r>
            <a:endParaRPr lang="en-US" sz="20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C803514D-21BC-4560-A8A3-68CF5885038B}"/>
              </a:ext>
            </a:extLst>
          </p:cNvPr>
          <p:cNvSpPr/>
          <p:nvPr/>
        </p:nvSpPr>
        <p:spPr>
          <a:xfrm>
            <a:off x="5039266" y="1122871"/>
            <a:ext cx="2880000" cy="90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Via </a:t>
            </a:r>
            <a:r>
              <a:rPr lang="en-US" sz="2000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construtor</a:t>
            </a:r>
            <a:endParaRPr lang="en-US" sz="20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D30CD43-582A-407D-924D-4F8C2D4BDDFD}"/>
              </a:ext>
            </a:extLst>
          </p:cNvPr>
          <p:cNvSpPr/>
          <p:nvPr/>
        </p:nvSpPr>
        <p:spPr>
          <a:xfrm>
            <a:off x="8382830" y="1122871"/>
            <a:ext cx="2880000" cy="90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Via </a:t>
            </a:r>
            <a:r>
              <a:rPr lang="en-US" sz="2000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parâmetro</a:t>
            </a:r>
            <a:r>
              <a:rPr lang="en-US" sz="20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método</a:t>
            </a:r>
            <a:endParaRPr lang="en-US" sz="20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: Diagonal Corners Snipped 9">
            <a:extLst>
              <a:ext uri="{FF2B5EF4-FFF2-40B4-BE49-F238E27FC236}">
                <a16:creationId xmlns:a16="http://schemas.microsoft.com/office/drawing/2014/main" id="{464D3DD1-32BF-4A83-AE37-A8154E2533D8}"/>
              </a:ext>
            </a:extLst>
          </p:cNvPr>
          <p:cNvSpPr/>
          <p:nvPr/>
        </p:nvSpPr>
        <p:spPr>
          <a:xfrm>
            <a:off x="1575473" y="0"/>
            <a:ext cx="10440000" cy="72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Injeção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id="{94B858E8-B2E2-4E4C-91C7-7748C6E7A86F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022519" y="938683"/>
            <a:ext cx="368376" cy="0"/>
          </a:xfrm>
          <a:prstGeom prst="bentConnector3">
            <a:avLst>
              <a:gd name="adj1" fmla="val 50000"/>
            </a:avLst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3">
            <a:extLst>
              <a:ext uri="{FF2B5EF4-FFF2-40B4-BE49-F238E27FC236}">
                <a16:creationId xmlns:a16="http://schemas.microsoft.com/office/drawing/2014/main" id="{B705BF92-8AD7-4B55-8643-C212092932C3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H="1">
            <a:off x="6299265" y="942869"/>
            <a:ext cx="360000" cy="1"/>
          </a:xfrm>
          <a:prstGeom prst="bentConnector3">
            <a:avLst>
              <a:gd name="adj1" fmla="val 50000"/>
            </a:avLst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8E8DE23C-029A-496E-A111-8498F10FD62D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H="1">
            <a:off x="9642829" y="942870"/>
            <a:ext cx="360000" cy="1"/>
          </a:xfrm>
          <a:prstGeom prst="bentConnector3">
            <a:avLst>
              <a:gd name="adj1" fmla="val 50000"/>
            </a:avLst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5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Diagonal Corners Snipped 9">
            <a:extLst>
              <a:ext uri="{FF2B5EF4-FFF2-40B4-BE49-F238E27FC236}">
                <a16:creationId xmlns:a16="http://schemas.microsoft.com/office/drawing/2014/main" id="{464D3DD1-32BF-4A83-AE37-A8154E2533D8}"/>
              </a:ext>
            </a:extLst>
          </p:cNvPr>
          <p:cNvSpPr/>
          <p:nvPr/>
        </p:nvSpPr>
        <p:spPr>
          <a:xfrm>
            <a:off x="1575473" y="0"/>
            <a:ext cx="10440000" cy="72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Injeção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6F16C5C-FFCF-4C60-9235-340CBC81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51" y="3166246"/>
            <a:ext cx="4739993" cy="16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E601A48-DF9A-4D5C-AC48-172756D03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436" y="3940246"/>
            <a:ext cx="4903202" cy="10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3D03269D-269F-4730-B6B6-49DE2BACB76C}"/>
              </a:ext>
            </a:extLst>
          </p:cNvPr>
          <p:cNvSpPr/>
          <p:nvPr/>
        </p:nvSpPr>
        <p:spPr>
          <a:xfrm>
            <a:off x="600366" y="2378490"/>
            <a:ext cx="5125454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@Autowired</a:t>
            </a:r>
          </a:p>
        </p:txBody>
      </p:sp>
      <p:sp>
        <p:nvSpPr>
          <p:cNvPr id="22" name="Retângulo: Cantos Superiores Arredondados 21">
            <a:extLst>
              <a:ext uri="{FF2B5EF4-FFF2-40B4-BE49-F238E27FC236}">
                <a16:creationId xmlns:a16="http://schemas.microsoft.com/office/drawing/2014/main" id="{140065D0-DB90-43FB-A159-09E766579366}"/>
              </a:ext>
            </a:extLst>
          </p:cNvPr>
          <p:cNvSpPr/>
          <p:nvPr/>
        </p:nvSpPr>
        <p:spPr>
          <a:xfrm>
            <a:off x="600365" y="2738489"/>
            <a:ext cx="5125455" cy="2730156"/>
          </a:xfrm>
          <a:prstGeom prst="round2SameRect">
            <a:avLst>
              <a:gd name="adj1" fmla="val 0"/>
              <a:gd name="adj2" fmla="val 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3" name="Retângulo: Cantos Superiores Arredondados 22">
            <a:extLst>
              <a:ext uri="{FF2B5EF4-FFF2-40B4-BE49-F238E27FC236}">
                <a16:creationId xmlns:a16="http://schemas.microsoft.com/office/drawing/2014/main" id="{B64F1381-F4D7-4C93-82D6-8B973A3A0344}"/>
              </a:ext>
            </a:extLst>
          </p:cNvPr>
          <p:cNvSpPr/>
          <p:nvPr/>
        </p:nvSpPr>
        <p:spPr>
          <a:xfrm>
            <a:off x="5930806" y="2378490"/>
            <a:ext cx="6084666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@Value</a:t>
            </a:r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8D24B7E3-6A88-4C38-AE42-35E10FEA0578}"/>
              </a:ext>
            </a:extLst>
          </p:cNvPr>
          <p:cNvSpPr/>
          <p:nvPr/>
        </p:nvSpPr>
        <p:spPr>
          <a:xfrm>
            <a:off x="5930806" y="2738489"/>
            <a:ext cx="6084666" cy="2730156"/>
          </a:xfrm>
          <a:prstGeom prst="round2SameRect">
            <a:avLst>
              <a:gd name="adj1" fmla="val 0"/>
              <a:gd name="adj2" fmla="val 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CF64DF-3BB6-4F39-8F44-FAA73537B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860" y="2882563"/>
            <a:ext cx="5514355" cy="75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Rectangle: Diagonal Corners Snipped 7">
            <a:extLst>
              <a:ext uri="{FF2B5EF4-FFF2-40B4-BE49-F238E27FC236}">
                <a16:creationId xmlns:a16="http://schemas.microsoft.com/office/drawing/2014/main" id="{5E3CAF16-1076-44F9-A1C1-CB6BDB65481D}"/>
              </a:ext>
            </a:extLst>
          </p:cNvPr>
          <p:cNvSpPr/>
          <p:nvPr/>
        </p:nvSpPr>
        <p:spPr>
          <a:xfrm>
            <a:off x="1760357" y="1122871"/>
            <a:ext cx="2880000" cy="90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Via </a:t>
            </a:r>
            <a:r>
              <a:rPr lang="en-US" sz="2000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anotação</a:t>
            </a:r>
            <a:endParaRPr lang="en-US" sz="20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422AE145-D7D3-4519-BBC8-CD91BC0D6B1A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022519" y="938683"/>
            <a:ext cx="368376" cy="0"/>
          </a:xfrm>
          <a:prstGeom prst="bentConnector3">
            <a:avLst>
              <a:gd name="adj1" fmla="val 50000"/>
            </a:avLst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22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Diagonal Corners Snipped 9">
            <a:extLst>
              <a:ext uri="{FF2B5EF4-FFF2-40B4-BE49-F238E27FC236}">
                <a16:creationId xmlns:a16="http://schemas.microsoft.com/office/drawing/2014/main" id="{464D3DD1-32BF-4A83-AE37-A8154E2533D8}"/>
              </a:ext>
            </a:extLst>
          </p:cNvPr>
          <p:cNvSpPr/>
          <p:nvPr/>
        </p:nvSpPr>
        <p:spPr>
          <a:xfrm>
            <a:off x="1575473" y="0"/>
            <a:ext cx="10440000" cy="72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Injeção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Diagonal Corners Snipped 8">
            <a:extLst>
              <a:ext uri="{FF2B5EF4-FFF2-40B4-BE49-F238E27FC236}">
                <a16:creationId xmlns:a16="http://schemas.microsoft.com/office/drawing/2014/main" id="{39022380-E2D0-4DB8-A5A8-D633E61A9D9C}"/>
              </a:ext>
            </a:extLst>
          </p:cNvPr>
          <p:cNvSpPr/>
          <p:nvPr/>
        </p:nvSpPr>
        <p:spPr>
          <a:xfrm>
            <a:off x="5039266" y="1122871"/>
            <a:ext cx="2880000" cy="90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Via </a:t>
            </a:r>
            <a:r>
              <a:rPr lang="en-US" sz="2000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construtor</a:t>
            </a:r>
            <a:endParaRPr lang="en-US" sz="20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3">
            <a:extLst>
              <a:ext uri="{FF2B5EF4-FFF2-40B4-BE49-F238E27FC236}">
                <a16:creationId xmlns:a16="http://schemas.microsoft.com/office/drawing/2014/main" id="{65F34C99-28D7-41C7-BDBD-3B9AE5A27BA3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6299265" y="942869"/>
            <a:ext cx="360000" cy="1"/>
          </a:xfrm>
          <a:prstGeom prst="bentConnector3">
            <a:avLst>
              <a:gd name="adj1" fmla="val 50000"/>
            </a:avLst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BD301EF3-A478-470A-9EE8-4A225369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21" y="2529000"/>
            <a:ext cx="6853159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772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A96F5BC-1EA4-48D2-97DD-69FFFCC89929}"/>
              </a:ext>
            </a:extLst>
          </p:cNvPr>
          <p:cNvSpPr/>
          <p:nvPr/>
        </p:nvSpPr>
        <p:spPr>
          <a:xfrm>
            <a:off x="1620544" y="1120658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Introdução</a:t>
            </a:r>
            <a:endParaRPr lang="en-US" sz="36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1F62AD-3F6D-4FDC-9275-263E93B609DF}"/>
              </a:ext>
            </a:extLst>
          </p:cNvPr>
          <p:cNvSpPr/>
          <p:nvPr/>
        </p:nvSpPr>
        <p:spPr>
          <a:xfrm>
            <a:off x="1686756" y="0"/>
            <a:ext cx="8167179" cy="5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881FA27-CA1C-4A45-B703-03165AADE169}"/>
              </a:ext>
            </a:extLst>
          </p:cNvPr>
          <p:cNvSpPr/>
          <p:nvPr/>
        </p:nvSpPr>
        <p:spPr>
          <a:xfrm>
            <a:off x="1620544" y="2532772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Inversão</a:t>
            </a:r>
            <a:r>
              <a:rPr lang="en-US" sz="3600" dirty="0"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Controle</a:t>
            </a:r>
            <a:endParaRPr lang="en-US" sz="36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84EE50F-DE9E-40FA-89A1-34D7CEB529FA}"/>
              </a:ext>
            </a:extLst>
          </p:cNvPr>
          <p:cNvSpPr/>
          <p:nvPr/>
        </p:nvSpPr>
        <p:spPr>
          <a:xfrm>
            <a:off x="1620544" y="394488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>
                <a:latin typeface="Candara" panose="020E0502030303020204" pitchFamily="34" charset="0"/>
                <a:cs typeface="Calibri" panose="020F0502020204030204" pitchFamily="34" charset="0"/>
              </a:rPr>
              <a:t>Frameworks de </a:t>
            </a:r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IoC</a:t>
            </a:r>
            <a:endParaRPr lang="en-US" sz="36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04A042F9-6120-4423-B38A-595F53226D51}"/>
              </a:ext>
            </a:extLst>
          </p:cNvPr>
          <p:cNvSpPr/>
          <p:nvPr/>
        </p:nvSpPr>
        <p:spPr>
          <a:xfrm>
            <a:off x="1620544" y="53570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>
                <a:latin typeface="Candara" panose="020E0502030303020204" pitchFamily="34" charset="0"/>
                <a:cs typeface="Calibri" panose="020F0502020204030204" pitchFamily="34" charset="0"/>
              </a:rPr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61392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D30CD43-582A-407D-924D-4F8C2D4BDDFD}"/>
              </a:ext>
            </a:extLst>
          </p:cNvPr>
          <p:cNvSpPr/>
          <p:nvPr/>
        </p:nvSpPr>
        <p:spPr>
          <a:xfrm>
            <a:off x="8382830" y="1122871"/>
            <a:ext cx="2880000" cy="90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Via </a:t>
            </a:r>
            <a:r>
              <a:rPr lang="en-US" sz="2000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parâmetro</a:t>
            </a:r>
            <a:r>
              <a:rPr lang="en-US" sz="20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método</a:t>
            </a:r>
            <a:endParaRPr lang="en-US" sz="20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: Diagonal Corners Snipped 9">
            <a:extLst>
              <a:ext uri="{FF2B5EF4-FFF2-40B4-BE49-F238E27FC236}">
                <a16:creationId xmlns:a16="http://schemas.microsoft.com/office/drawing/2014/main" id="{464D3DD1-32BF-4A83-AE37-A8154E2533D8}"/>
              </a:ext>
            </a:extLst>
          </p:cNvPr>
          <p:cNvSpPr/>
          <p:nvPr/>
        </p:nvSpPr>
        <p:spPr>
          <a:xfrm>
            <a:off x="1575473" y="0"/>
            <a:ext cx="10440000" cy="72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Injeção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8E8DE23C-029A-496E-A111-8498F10FD62D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H="1">
            <a:off x="9642829" y="942870"/>
            <a:ext cx="360000" cy="1"/>
          </a:xfrm>
          <a:prstGeom prst="bentConnector3">
            <a:avLst>
              <a:gd name="adj1" fmla="val 50000"/>
            </a:avLst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82F5FCD-2965-4F9A-BEAC-56F7746A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14" y="2560409"/>
            <a:ext cx="8405216" cy="10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5714E35-6F99-4A02-82B4-D18947AF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713" y="4466768"/>
            <a:ext cx="6632117" cy="10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717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29A0A7F-57BC-409B-84F1-1BADC349753C}"/>
              </a:ext>
            </a:extLst>
          </p:cNvPr>
          <p:cNvSpPr/>
          <p:nvPr/>
        </p:nvSpPr>
        <p:spPr>
          <a:xfrm>
            <a:off x="897618" y="1031846"/>
            <a:ext cx="2248251" cy="5519955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Spring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5E09B2-1F98-4F1F-B78F-192DBD6E6746}"/>
              </a:ext>
            </a:extLst>
          </p:cNvPr>
          <p:cNvSpPr/>
          <p:nvPr/>
        </p:nvSpPr>
        <p:spPr>
          <a:xfrm>
            <a:off x="4356677" y="2422799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Gerência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Vida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6FB09B9-AE13-4F4C-BD46-EDF10D148E95}"/>
              </a:ext>
            </a:extLst>
          </p:cNvPr>
          <p:cNvSpPr/>
          <p:nvPr/>
        </p:nvSpPr>
        <p:spPr>
          <a:xfrm>
            <a:off x="4356677" y="1029418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 Transacional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B79F1419-BBC0-49C9-A75D-B4DB21AFA431}"/>
              </a:ext>
            </a:extLst>
          </p:cNvPr>
          <p:cNvSpPr/>
          <p:nvPr/>
        </p:nvSpPr>
        <p:spPr>
          <a:xfrm>
            <a:off x="4356677" y="3816180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Injeção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EE97642C-53D8-4E74-986A-F2AEA3BD375D}"/>
              </a:ext>
            </a:extLst>
          </p:cNvPr>
          <p:cNvSpPr/>
          <p:nvPr/>
        </p:nvSpPr>
        <p:spPr>
          <a:xfrm>
            <a:off x="4356677" y="5209562"/>
            <a:ext cx="4392000" cy="1260000"/>
          </a:xfrm>
          <a:prstGeom prst="snip2DiagRect">
            <a:avLst>
              <a:gd name="adj1" fmla="val 0"/>
              <a:gd name="adj2" fmla="val 26156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Conversão de dados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91547E-5816-447E-B421-81F16B8851C6}"/>
              </a:ext>
            </a:extLst>
          </p:cNvPr>
          <p:cNvCxnSpPr/>
          <p:nvPr/>
        </p:nvCxnSpPr>
        <p:spPr>
          <a:xfrm>
            <a:off x="3303525" y="1659418"/>
            <a:ext cx="900000" cy="0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1E5C9A-591B-45E6-BD76-219BEC881026}"/>
              </a:ext>
            </a:extLst>
          </p:cNvPr>
          <p:cNvCxnSpPr/>
          <p:nvPr/>
        </p:nvCxnSpPr>
        <p:spPr>
          <a:xfrm>
            <a:off x="3303525" y="3052799"/>
            <a:ext cx="900000" cy="0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15F27-7855-4961-AF8C-F5C7519B57C6}"/>
              </a:ext>
            </a:extLst>
          </p:cNvPr>
          <p:cNvCxnSpPr/>
          <p:nvPr/>
        </p:nvCxnSpPr>
        <p:spPr>
          <a:xfrm>
            <a:off x="3303525" y="4446180"/>
            <a:ext cx="900000" cy="0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13743D-3EB1-47D8-B685-0EF68350852E}"/>
              </a:ext>
            </a:extLst>
          </p:cNvPr>
          <p:cNvCxnSpPr/>
          <p:nvPr/>
        </p:nvCxnSpPr>
        <p:spPr>
          <a:xfrm>
            <a:off x="3303525" y="5839562"/>
            <a:ext cx="900000" cy="0"/>
          </a:xfrm>
          <a:prstGeom prst="straightConnector1">
            <a:avLst/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C583DE9A-0DFC-4705-9F86-6BDF436D79B9}"/>
              </a:ext>
            </a:extLst>
          </p:cNvPr>
          <p:cNvSpPr/>
          <p:nvPr/>
        </p:nvSpPr>
        <p:spPr>
          <a:xfrm>
            <a:off x="9810089" y="5915026"/>
            <a:ext cx="1980000" cy="540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&gt;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Objeto</a:t>
            </a:r>
            <a:endParaRPr 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761D9C96-13A9-4F29-A039-01144C2103AA}"/>
              </a:ext>
            </a:extLst>
          </p:cNvPr>
          <p:cNvSpPr/>
          <p:nvPr/>
        </p:nvSpPr>
        <p:spPr>
          <a:xfrm>
            <a:off x="9810089" y="5195026"/>
            <a:ext cx="1980000" cy="504000"/>
          </a:xfrm>
          <a:prstGeom prst="snip2DiagRect">
            <a:avLst>
              <a:gd name="adj1" fmla="val 0"/>
              <a:gd name="adj2" fmla="val 26156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Objeto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JSON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21CF5F-CAFB-4C90-A5AA-24EC29F48AD5}"/>
              </a:ext>
            </a:extLst>
          </p:cNvPr>
          <p:cNvCxnSpPr/>
          <p:nvPr/>
        </p:nvCxnSpPr>
        <p:spPr>
          <a:xfrm>
            <a:off x="8941295" y="5447026"/>
            <a:ext cx="720000" cy="0"/>
          </a:xfrm>
          <a:prstGeom prst="straightConnector1">
            <a:avLst/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93A6E4-853A-48FD-A9A6-8CC63E9038CC}"/>
              </a:ext>
            </a:extLst>
          </p:cNvPr>
          <p:cNvCxnSpPr/>
          <p:nvPr/>
        </p:nvCxnSpPr>
        <p:spPr>
          <a:xfrm>
            <a:off x="8941295" y="6185026"/>
            <a:ext cx="720000" cy="0"/>
          </a:xfrm>
          <a:prstGeom prst="straightConnector1">
            <a:avLst/>
          </a:prstGeom>
          <a:ln w="38100" cap="rnd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109BEC-E490-4799-A802-2D654BD1EE31}"/>
              </a:ext>
            </a:extLst>
          </p:cNvPr>
          <p:cNvSpPr txBox="1"/>
          <p:nvPr/>
        </p:nvSpPr>
        <p:spPr>
          <a:xfrm>
            <a:off x="897621" y="1426128"/>
            <a:ext cx="224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interceptador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59049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BAA50B28-E99F-462B-B617-2B4A5499D769}"/>
              </a:ext>
            </a:extLst>
          </p:cNvPr>
          <p:cNvSpPr/>
          <p:nvPr/>
        </p:nvSpPr>
        <p:spPr>
          <a:xfrm>
            <a:off x="3153369" y="920194"/>
            <a:ext cx="8820000" cy="5580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Back-end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AFAE8E9-5CF4-4078-9683-B09CD12B19BF}"/>
              </a:ext>
            </a:extLst>
          </p:cNvPr>
          <p:cNvSpPr/>
          <p:nvPr/>
        </p:nvSpPr>
        <p:spPr>
          <a:xfrm>
            <a:off x="743516" y="1510204"/>
            <a:ext cx="180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Cliente</a:t>
            </a:r>
          </a:p>
        </p:txBody>
      </p:sp>
      <p:sp>
        <p:nvSpPr>
          <p:cNvPr id="9" name="Retângulo 9">
            <a:extLst>
              <a:ext uri="{FF2B5EF4-FFF2-40B4-BE49-F238E27FC236}">
                <a16:creationId xmlns:a16="http://schemas.microsoft.com/office/drawing/2014/main" id="{542904A2-4677-4ED2-AA09-8D3DA7E55146}"/>
              </a:ext>
            </a:extLst>
          </p:cNvPr>
          <p:cNvSpPr/>
          <p:nvPr/>
        </p:nvSpPr>
        <p:spPr>
          <a:xfrm>
            <a:off x="5721067" y="1510204"/>
            <a:ext cx="198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Controller REST </a:t>
            </a:r>
          </a:p>
        </p:txBody>
      </p:sp>
      <p:cxnSp>
        <p:nvCxnSpPr>
          <p:cNvPr id="10" name="Conector reto 10">
            <a:extLst>
              <a:ext uri="{FF2B5EF4-FFF2-40B4-BE49-F238E27FC236}">
                <a16:creationId xmlns:a16="http://schemas.microsoft.com/office/drawing/2014/main" id="{C88A362D-80D7-4DB3-9787-99CB381216AF}"/>
              </a:ext>
            </a:extLst>
          </p:cNvPr>
          <p:cNvCxnSpPr>
            <a:cxnSpLocks/>
          </p:cNvCxnSpPr>
          <p:nvPr/>
        </p:nvCxnSpPr>
        <p:spPr>
          <a:xfrm>
            <a:off x="1622405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3" name="Conector reto 13">
            <a:extLst>
              <a:ext uri="{FF2B5EF4-FFF2-40B4-BE49-F238E27FC236}">
                <a16:creationId xmlns:a16="http://schemas.microsoft.com/office/drawing/2014/main" id="{72F98E74-5F5D-49CD-BE27-A931D1FA8F70}"/>
              </a:ext>
            </a:extLst>
          </p:cNvPr>
          <p:cNvCxnSpPr>
            <a:cxnSpLocks/>
          </p:cNvCxnSpPr>
          <p:nvPr/>
        </p:nvCxnSpPr>
        <p:spPr>
          <a:xfrm>
            <a:off x="6712546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5" name="Conector reto 18">
            <a:extLst>
              <a:ext uri="{FF2B5EF4-FFF2-40B4-BE49-F238E27FC236}">
                <a16:creationId xmlns:a16="http://schemas.microsoft.com/office/drawing/2014/main" id="{6560B024-8215-4AC7-AA40-80EDEA17BDAF}"/>
              </a:ext>
            </a:extLst>
          </p:cNvPr>
          <p:cNvCxnSpPr>
            <a:cxnSpLocks/>
          </p:cNvCxnSpPr>
          <p:nvPr/>
        </p:nvCxnSpPr>
        <p:spPr>
          <a:xfrm>
            <a:off x="6764327" y="3459458"/>
            <a:ext cx="3960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" name="Conector reto 20">
            <a:extLst>
              <a:ext uri="{FF2B5EF4-FFF2-40B4-BE49-F238E27FC236}">
                <a16:creationId xmlns:a16="http://schemas.microsoft.com/office/drawing/2014/main" id="{F8053E43-04A5-4B97-97C5-841B265C0049}"/>
              </a:ext>
            </a:extLst>
          </p:cNvPr>
          <p:cNvCxnSpPr>
            <a:cxnSpLocks/>
          </p:cNvCxnSpPr>
          <p:nvPr/>
        </p:nvCxnSpPr>
        <p:spPr>
          <a:xfrm>
            <a:off x="10741922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7" name="Conector reto 22">
            <a:extLst>
              <a:ext uri="{FF2B5EF4-FFF2-40B4-BE49-F238E27FC236}">
                <a16:creationId xmlns:a16="http://schemas.microsoft.com/office/drawing/2014/main" id="{819133CA-DE4C-4CC0-81C0-818F6FB6F8E0}"/>
              </a:ext>
            </a:extLst>
          </p:cNvPr>
          <p:cNvCxnSpPr>
            <a:cxnSpLocks/>
          </p:cNvCxnSpPr>
          <p:nvPr/>
        </p:nvCxnSpPr>
        <p:spPr>
          <a:xfrm flipH="1">
            <a:off x="6764327" y="4535134"/>
            <a:ext cx="3960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3" name="Conector de seta reta 11">
            <a:extLst>
              <a:ext uri="{FF2B5EF4-FFF2-40B4-BE49-F238E27FC236}">
                <a16:creationId xmlns:a16="http://schemas.microsoft.com/office/drawing/2014/main" id="{9EF32E45-FE67-426C-8240-6DAE9AFD9A60}"/>
              </a:ext>
            </a:extLst>
          </p:cNvPr>
          <p:cNvCxnSpPr/>
          <p:nvPr/>
        </p:nvCxnSpPr>
        <p:spPr>
          <a:xfrm>
            <a:off x="1615483" y="2466371"/>
            <a:ext cx="5076000" cy="0"/>
          </a:xfrm>
          <a:prstGeom prst="straightConnector1">
            <a:avLst/>
          </a:prstGeom>
          <a:ln w="38100">
            <a:solidFill>
              <a:srgbClr val="003BA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26">
            <a:extLst>
              <a:ext uri="{FF2B5EF4-FFF2-40B4-BE49-F238E27FC236}">
                <a16:creationId xmlns:a16="http://schemas.microsoft.com/office/drawing/2014/main" id="{BFFA077B-A430-424C-9346-D56D7AD513F2}"/>
              </a:ext>
            </a:extLst>
          </p:cNvPr>
          <p:cNvCxnSpPr/>
          <p:nvPr/>
        </p:nvCxnSpPr>
        <p:spPr>
          <a:xfrm flipH="1">
            <a:off x="1607094" y="5572412"/>
            <a:ext cx="5076000" cy="0"/>
          </a:xfrm>
          <a:prstGeom prst="straightConnector1">
            <a:avLst/>
          </a:prstGeom>
          <a:ln w="38100">
            <a:solidFill>
              <a:srgbClr val="ED7D3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D9C5A723-AFAA-4288-8B0B-F6963B905AD8}"/>
              </a:ext>
            </a:extLst>
          </p:cNvPr>
          <p:cNvSpPr/>
          <p:nvPr/>
        </p:nvSpPr>
        <p:spPr>
          <a:xfrm>
            <a:off x="2074811" y="2466371"/>
            <a:ext cx="1260000" cy="3600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03BA3"/>
          </a:solidFill>
          <a:ln>
            <a:solidFill>
              <a:srgbClr val="003B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C563E859-43AF-4501-BC21-64CC2CA3A94B}"/>
              </a:ext>
            </a:extLst>
          </p:cNvPr>
          <p:cNvSpPr/>
          <p:nvPr/>
        </p:nvSpPr>
        <p:spPr>
          <a:xfrm>
            <a:off x="2605831" y="5572412"/>
            <a:ext cx="1260000" cy="3600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6022536-495A-43F6-B13D-CDEC96713DF6}"/>
              </a:ext>
            </a:extLst>
          </p:cNvPr>
          <p:cNvSpPr/>
          <p:nvPr/>
        </p:nvSpPr>
        <p:spPr>
          <a:xfrm>
            <a:off x="9734327" y="1510204"/>
            <a:ext cx="198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18" name="Rectangle: Diagonal Corners Snipped 12">
            <a:extLst>
              <a:ext uri="{FF2B5EF4-FFF2-40B4-BE49-F238E27FC236}">
                <a16:creationId xmlns:a16="http://schemas.microsoft.com/office/drawing/2014/main" id="{49AAC179-F051-4A0C-A33E-C9B0275BB96D}"/>
              </a:ext>
            </a:extLst>
          </p:cNvPr>
          <p:cNvSpPr/>
          <p:nvPr/>
        </p:nvSpPr>
        <p:spPr>
          <a:xfrm>
            <a:off x="153336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Conversão de dados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04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>
            <a:extLst>
              <a:ext uri="{FF2B5EF4-FFF2-40B4-BE49-F238E27FC236}">
                <a16:creationId xmlns:a16="http://schemas.microsoft.com/office/drawing/2014/main" id="{010EC8BA-39FC-4EB3-9064-33D7A4705E8B}"/>
              </a:ext>
            </a:extLst>
          </p:cNvPr>
          <p:cNvSpPr/>
          <p:nvPr/>
        </p:nvSpPr>
        <p:spPr>
          <a:xfrm>
            <a:off x="3153369" y="920194"/>
            <a:ext cx="8820000" cy="5580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Back-end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AFAE8E9-5CF4-4078-9683-B09CD12B19BF}"/>
              </a:ext>
            </a:extLst>
          </p:cNvPr>
          <p:cNvSpPr/>
          <p:nvPr/>
        </p:nvSpPr>
        <p:spPr>
          <a:xfrm>
            <a:off x="743516" y="1510204"/>
            <a:ext cx="180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Cliente</a:t>
            </a:r>
          </a:p>
        </p:txBody>
      </p:sp>
      <p:sp>
        <p:nvSpPr>
          <p:cNvPr id="9" name="Retângulo 9">
            <a:extLst>
              <a:ext uri="{FF2B5EF4-FFF2-40B4-BE49-F238E27FC236}">
                <a16:creationId xmlns:a16="http://schemas.microsoft.com/office/drawing/2014/main" id="{542904A2-4677-4ED2-AA09-8D3DA7E55146}"/>
              </a:ext>
            </a:extLst>
          </p:cNvPr>
          <p:cNvSpPr/>
          <p:nvPr/>
        </p:nvSpPr>
        <p:spPr>
          <a:xfrm>
            <a:off x="5721067" y="1510204"/>
            <a:ext cx="198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Controller REST </a:t>
            </a:r>
          </a:p>
        </p:txBody>
      </p:sp>
      <p:cxnSp>
        <p:nvCxnSpPr>
          <p:cNvPr id="10" name="Conector reto 10">
            <a:extLst>
              <a:ext uri="{FF2B5EF4-FFF2-40B4-BE49-F238E27FC236}">
                <a16:creationId xmlns:a16="http://schemas.microsoft.com/office/drawing/2014/main" id="{C88A362D-80D7-4DB3-9787-99CB381216AF}"/>
              </a:ext>
            </a:extLst>
          </p:cNvPr>
          <p:cNvCxnSpPr>
            <a:cxnSpLocks/>
          </p:cNvCxnSpPr>
          <p:nvPr/>
        </p:nvCxnSpPr>
        <p:spPr>
          <a:xfrm>
            <a:off x="1622405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3" name="Conector reto 13">
            <a:extLst>
              <a:ext uri="{FF2B5EF4-FFF2-40B4-BE49-F238E27FC236}">
                <a16:creationId xmlns:a16="http://schemas.microsoft.com/office/drawing/2014/main" id="{72F98E74-5F5D-49CD-BE27-A931D1FA8F70}"/>
              </a:ext>
            </a:extLst>
          </p:cNvPr>
          <p:cNvCxnSpPr>
            <a:cxnSpLocks/>
          </p:cNvCxnSpPr>
          <p:nvPr/>
        </p:nvCxnSpPr>
        <p:spPr>
          <a:xfrm>
            <a:off x="6712546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5" name="Conector reto 18">
            <a:extLst>
              <a:ext uri="{FF2B5EF4-FFF2-40B4-BE49-F238E27FC236}">
                <a16:creationId xmlns:a16="http://schemas.microsoft.com/office/drawing/2014/main" id="{6560B024-8215-4AC7-AA40-80EDEA17BDAF}"/>
              </a:ext>
            </a:extLst>
          </p:cNvPr>
          <p:cNvCxnSpPr>
            <a:cxnSpLocks/>
          </p:cNvCxnSpPr>
          <p:nvPr/>
        </p:nvCxnSpPr>
        <p:spPr>
          <a:xfrm>
            <a:off x="6764327" y="3459458"/>
            <a:ext cx="3960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" name="Conector reto 20">
            <a:extLst>
              <a:ext uri="{FF2B5EF4-FFF2-40B4-BE49-F238E27FC236}">
                <a16:creationId xmlns:a16="http://schemas.microsoft.com/office/drawing/2014/main" id="{F8053E43-04A5-4B97-97C5-841B265C0049}"/>
              </a:ext>
            </a:extLst>
          </p:cNvPr>
          <p:cNvCxnSpPr>
            <a:cxnSpLocks/>
          </p:cNvCxnSpPr>
          <p:nvPr/>
        </p:nvCxnSpPr>
        <p:spPr>
          <a:xfrm>
            <a:off x="10741922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7" name="Conector reto 22">
            <a:extLst>
              <a:ext uri="{FF2B5EF4-FFF2-40B4-BE49-F238E27FC236}">
                <a16:creationId xmlns:a16="http://schemas.microsoft.com/office/drawing/2014/main" id="{819133CA-DE4C-4CC0-81C0-818F6FB6F8E0}"/>
              </a:ext>
            </a:extLst>
          </p:cNvPr>
          <p:cNvCxnSpPr>
            <a:cxnSpLocks/>
          </p:cNvCxnSpPr>
          <p:nvPr/>
        </p:nvCxnSpPr>
        <p:spPr>
          <a:xfrm flipH="1">
            <a:off x="6764327" y="4535134"/>
            <a:ext cx="3960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etângulo 9">
            <a:extLst>
              <a:ext uri="{FF2B5EF4-FFF2-40B4-BE49-F238E27FC236}">
                <a16:creationId xmlns:a16="http://schemas.microsoft.com/office/drawing/2014/main" id="{8DEBA0D4-6C03-4981-A92E-D940CBE49BC6}"/>
              </a:ext>
            </a:extLst>
          </p:cNvPr>
          <p:cNvSpPr/>
          <p:nvPr/>
        </p:nvSpPr>
        <p:spPr>
          <a:xfrm>
            <a:off x="3526193" y="1521200"/>
            <a:ext cx="1980000" cy="54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19" name="Conector reto 13">
            <a:extLst>
              <a:ext uri="{FF2B5EF4-FFF2-40B4-BE49-F238E27FC236}">
                <a16:creationId xmlns:a16="http://schemas.microsoft.com/office/drawing/2014/main" id="{3AC4DF4D-A4AD-49AD-A8F9-CA944058D4F9}"/>
              </a:ext>
            </a:extLst>
          </p:cNvPr>
          <p:cNvCxnSpPr>
            <a:cxnSpLocks/>
          </p:cNvCxnSpPr>
          <p:nvPr/>
        </p:nvCxnSpPr>
        <p:spPr>
          <a:xfrm>
            <a:off x="4517672" y="2061200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20" name="Conector reto 14">
            <a:extLst>
              <a:ext uri="{FF2B5EF4-FFF2-40B4-BE49-F238E27FC236}">
                <a16:creationId xmlns:a16="http://schemas.microsoft.com/office/drawing/2014/main" id="{07BA4342-DF18-4EE5-A670-B45D22031277}"/>
              </a:ext>
            </a:extLst>
          </p:cNvPr>
          <p:cNvCxnSpPr>
            <a:cxnSpLocks/>
          </p:cNvCxnSpPr>
          <p:nvPr/>
        </p:nvCxnSpPr>
        <p:spPr>
          <a:xfrm>
            <a:off x="4765551" y="3118261"/>
            <a:ext cx="1908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6" name="CaixaDeTexto 29">
            <a:extLst>
              <a:ext uri="{FF2B5EF4-FFF2-40B4-BE49-F238E27FC236}">
                <a16:creationId xmlns:a16="http://schemas.microsoft.com/office/drawing/2014/main" id="{DCA73E85-6850-4854-90A6-98AF1A696935}"/>
              </a:ext>
            </a:extLst>
          </p:cNvPr>
          <p:cNvSpPr txBox="1"/>
          <p:nvPr/>
        </p:nvSpPr>
        <p:spPr>
          <a:xfrm>
            <a:off x="5127583" y="2439602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kern="1200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Pré</a:t>
            </a:r>
            <a:r>
              <a:rPr lang="en-US" kern="1200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-processing</a:t>
            </a:r>
          </a:p>
        </p:txBody>
      </p:sp>
      <p:sp>
        <p:nvSpPr>
          <p:cNvPr id="31" name="CaixaDeTexto 29">
            <a:extLst>
              <a:ext uri="{FF2B5EF4-FFF2-40B4-BE49-F238E27FC236}">
                <a16:creationId xmlns:a16="http://schemas.microsoft.com/office/drawing/2014/main" id="{CA996059-B1A8-4934-9274-3A3EE9EB4C66}"/>
              </a:ext>
            </a:extLst>
          </p:cNvPr>
          <p:cNvSpPr txBox="1"/>
          <p:nvPr/>
        </p:nvSpPr>
        <p:spPr>
          <a:xfrm>
            <a:off x="5127583" y="5209861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kern="120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Post-processing</a:t>
            </a:r>
            <a:endParaRPr lang="en-US" kern="1200" dirty="0">
              <a:solidFill>
                <a:srgbClr val="C0000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: Diagonal Corners Snipped 31">
            <a:extLst>
              <a:ext uri="{FF2B5EF4-FFF2-40B4-BE49-F238E27FC236}">
                <a16:creationId xmlns:a16="http://schemas.microsoft.com/office/drawing/2014/main" id="{B9319BD1-F75B-426F-8779-91B7EC6A1B60}"/>
              </a:ext>
            </a:extLst>
          </p:cNvPr>
          <p:cNvSpPr/>
          <p:nvPr/>
        </p:nvSpPr>
        <p:spPr>
          <a:xfrm>
            <a:off x="4238011" y="2261394"/>
            <a:ext cx="540000" cy="3510000"/>
          </a:xfrm>
          <a:prstGeom prst="snip2DiagRect">
            <a:avLst>
              <a:gd name="adj1" fmla="val 0"/>
              <a:gd name="adj2" fmla="val 33924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Conector de seta reta 11">
            <a:extLst>
              <a:ext uri="{FF2B5EF4-FFF2-40B4-BE49-F238E27FC236}">
                <a16:creationId xmlns:a16="http://schemas.microsoft.com/office/drawing/2014/main" id="{9EF32E45-FE67-426C-8240-6DAE9AFD9A60}"/>
              </a:ext>
            </a:extLst>
          </p:cNvPr>
          <p:cNvCxnSpPr/>
          <p:nvPr/>
        </p:nvCxnSpPr>
        <p:spPr>
          <a:xfrm>
            <a:off x="1615483" y="2466371"/>
            <a:ext cx="2556000" cy="0"/>
          </a:xfrm>
          <a:prstGeom prst="straightConnector1">
            <a:avLst/>
          </a:prstGeom>
          <a:ln w="38100">
            <a:solidFill>
              <a:srgbClr val="003BA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26">
            <a:extLst>
              <a:ext uri="{FF2B5EF4-FFF2-40B4-BE49-F238E27FC236}">
                <a16:creationId xmlns:a16="http://schemas.microsoft.com/office/drawing/2014/main" id="{BFFA077B-A430-424C-9346-D56D7AD513F2}"/>
              </a:ext>
            </a:extLst>
          </p:cNvPr>
          <p:cNvCxnSpPr/>
          <p:nvPr/>
        </p:nvCxnSpPr>
        <p:spPr>
          <a:xfrm flipH="1">
            <a:off x="1607094" y="5572412"/>
            <a:ext cx="2556000" cy="0"/>
          </a:xfrm>
          <a:prstGeom prst="straightConnector1">
            <a:avLst/>
          </a:prstGeom>
          <a:ln w="38100">
            <a:solidFill>
              <a:srgbClr val="ED7D3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D9C5A723-AFAA-4288-8B0B-F6963B905AD8}"/>
              </a:ext>
            </a:extLst>
          </p:cNvPr>
          <p:cNvSpPr/>
          <p:nvPr/>
        </p:nvSpPr>
        <p:spPr>
          <a:xfrm>
            <a:off x="2074811" y="2466371"/>
            <a:ext cx="1260000" cy="3600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03BA3"/>
          </a:solidFill>
          <a:ln>
            <a:solidFill>
              <a:srgbClr val="003B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C563E859-43AF-4501-BC21-64CC2CA3A94B}"/>
              </a:ext>
            </a:extLst>
          </p:cNvPr>
          <p:cNvSpPr/>
          <p:nvPr/>
        </p:nvSpPr>
        <p:spPr>
          <a:xfrm>
            <a:off x="2605831" y="5572412"/>
            <a:ext cx="1260000" cy="3600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6022536-495A-43F6-B13D-CDEC96713DF6}"/>
              </a:ext>
            </a:extLst>
          </p:cNvPr>
          <p:cNvSpPr/>
          <p:nvPr/>
        </p:nvSpPr>
        <p:spPr>
          <a:xfrm>
            <a:off x="9734327" y="1510204"/>
            <a:ext cx="198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39" name="Rectangle: Diagonal Corners Snipped 12">
            <a:extLst>
              <a:ext uri="{FF2B5EF4-FFF2-40B4-BE49-F238E27FC236}">
                <a16:creationId xmlns:a16="http://schemas.microsoft.com/office/drawing/2014/main" id="{54FC09BB-111B-43D2-81F8-FB7B137EA394}"/>
              </a:ext>
            </a:extLst>
          </p:cNvPr>
          <p:cNvSpPr/>
          <p:nvPr/>
        </p:nvSpPr>
        <p:spPr>
          <a:xfrm>
            <a:off x="153336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Conversão de dados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Conector reto 21">
            <a:extLst>
              <a:ext uri="{FF2B5EF4-FFF2-40B4-BE49-F238E27FC236}">
                <a16:creationId xmlns:a16="http://schemas.microsoft.com/office/drawing/2014/main" id="{F1959FE5-D803-44C7-A151-9835916CC29F}"/>
              </a:ext>
            </a:extLst>
          </p:cNvPr>
          <p:cNvCxnSpPr>
            <a:cxnSpLocks/>
          </p:cNvCxnSpPr>
          <p:nvPr/>
        </p:nvCxnSpPr>
        <p:spPr>
          <a:xfrm flipH="1">
            <a:off x="4765551" y="4843782"/>
            <a:ext cx="1908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grpSp>
        <p:nvGrpSpPr>
          <p:cNvPr id="42" name="Agrupar 25">
            <a:extLst>
              <a:ext uri="{FF2B5EF4-FFF2-40B4-BE49-F238E27FC236}">
                <a16:creationId xmlns:a16="http://schemas.microsoft.com/office/drawing/2014/main" id="{A234A185-9D38-4F72-94EB-61D4DE40C3F0}"/>
              </a:ext>
            </a:extLst>
          </p:cNvPr>
          <p:cNvGrpSpPr/>
          <p:nvPr/>
        </p:nvGrpSpPr>
        <p:grpSpPr>
          <a:xfrm>
            <a:off x="4777209" y="2481779"/>
            <a:ext cx="360001" cy="432000"/>
            <a:chOff x="6736814" y="3076112"/>
            <a:chExt cx="360001" cy="223422"/>
          </a:xfrm>
        </p:grpSpPr>
        <p:cxnSp>
          <p:nvCxnSpPr>
            <p:cNvPr id="43" name="Conector reto 26">
              <a:extLst>
                <a:ext uri="{FF2B5EF4-FFF2-40B4-BE49-F238E27FC236}">
                  <a16:creationId xmlns:a16="http://schemas.microsoft.com/office/drawing/2014/main" id="{C9BAD194-8790-4A91-997A-8E42CF8C2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onector reto 27">
              <a:extLst>
                <a:ext uri="{FF2B5EF4-FFF2-40B4-BE49-F238E27FC236}">
                  <a16:creationId xmlns:a16="http://schemas.microsoft.com/office/drawing/2014/main" id="{351AE973-8983-4F91-AF1B-B1AFE2C33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Conector reto 28">
              <a:extLst>
                <a:ext uri="{FF2B5EF4-FFF2-40B4-BE49-F238E27FC236}">
                  <a16:creationId xmlns:a16="http://schemas.microsoft.com/office/drawing/2014/main" id="{2125AF5F-D384-418D-951C-E633DBEA0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Agrupar 25">
            <a:extLst>
              <a:ext uri="{FF2B5EF4-FFF2-40B4-BE49-F238E27FC236}">
                <a16:creationId xmlns:a16="http://schemas.microsoft.com/office/drawing/2014/main" id="{A4DF1E1E-2CC7-431B-8A55-B3482979BD2F}"/>
              </a:ext>
            </a:extLst>
          </p:cNvPr>
          <p:cNvGrpSpPr/>
          <p:nvPr/>
        </p:nvGrpSpPr>
        <p:grpSpPr>
          <a:xfrm>
            <a:off x="4769812" y="4993424"/>
            <a:ext cx="360001" cy="432000"/>
            <a:chOff x="6736814" y="3076112"/>
            <a:chExt cx="360001" cy="223422"/>
          </a:xfrm>
        </p:grpSpPr>
        <p:cxnSp>
          <p:nvCxnSpPr>
            <p:cNvPr id="47" name="Conector reto 26">
              <a:extLst>
                <a:ext uri="{FF2B5EF4-FFF2-40B4-BE49-F238E27FC236}">
                  <a16:creationId xmlns:a16="http://schemas.microsoft.com/office/drawing/2014/main" id="{6FB1C833-8161-42DB-AF26-FE40E783B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Conector reto 27">
              <a:extLst>
                <a:ext uri="{FF2B5EF4-FFF2-40B4-BE49-F238E27FC236}">
                  <a16:creationId xmlns:a16="http://schemas.microsoft.com/office/drawing/2014/main" id="{F0BD9F94-187E-4F89-B4BD-AF931BEB7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Conector reto 28">
              <a:extLst>
                <a:ext uri="{FF2B5EF4-FFF2-40B4-BE49-F238E27FC236}">
                  <a16:creationId xmlns:a16="http://schemas.microsoft.com/office/drawing/2014/main" id="{37BE6DA4-893E-417A-BC90-DF3D7446F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56504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5">
            <a:extLst>
              <a:ext uri="{FF2B5EF4-FFF2-40B4-BE49-F238E27FC236}">
                <a16:creationId xmlns:a16="http://schemas.microsoft.com/office/drawing/2014/main" id="{D62A32E5-6D7A-48F8-9EB3-52EC6884535E}"/>
              </a:ext>
            </a:extLst>
          </p:cNvPr>
          <p:cNvSpPr/>
          <p:nvPr/>
        </p:nvSpPr>
        <p:spPr>
          <a:xfrm>
            <a:off x="3153369" y="920194"/>
            <a:ext cx="8820000" cy="5580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 cap="rnd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Back-end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AFAE8E9-5CF4-4078-9683-B09CD12B19BF}"/>
              </a:ext>
            </a:extLst>
          </p:cNvPr>
          <p:cNvSpPr/>
          <p:nvPr/>
        </p:nvSpPr>
        <p:spPr>
          <a:xfrm>
            <a:off x="743516" y="1510204"/>
            <a:ext cx="180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Cliente</a:t>
            </a:r>
          </a:p>
        </p:txBody>
      </p:sp>
      <p:sp>
        <p:nvSpPr>
          <p:cNvPr id="9" name="Retângulo 9">
            <a:extLst>
              <a:ext uri="{FF2B5EF4-FFF2-40B4-BE49-F238E27FC236}">
                <a16:creationId xmlns:a16="http://schemas.microsoft.com/office/drawing/2014/main" id="{542904A2-4677-4ED2-AA09-8D3DA7E55146}"/>
              </a:ext>
            </a:extLst>
          </p:cNvPr>
          <p:cNvSpPr/>
          <p:nvPr/>
        </p:nvSpPr>
        <p:spPr>
          <a:xfrm>
            <a:off x="5721067" y="1510204"/>
            <a:ext cx="198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Controller REST </a:t>
            </a:r>
          </a:p>
        </p:txBody>
      </p:sp>
      <p:cxnSp>
        <p:nvCxnSpPr>
          <p:cNvPr id="10" name="Conector reto 10">
            <a:extLst>
              <a:ext uri="{FF2B5EF4-FFF2-40B4-BE49-F238E27FC236}">
                <a16:creationId xmlns:a16="http://schemas.microsoft.com/office/drawing/2014/main" id="{C88A362D-80D7-4DB3-9787-99CB381216AF}"/>
              </a:ext>
            </a:extLst>
          </p:cNvPr>
          <p:cNvCxnSpPr>
            <a:cxnSpLocks/>
          </p:cNvCxnSpPr>
          <p:nvPr/>
        </p:nvCxnSpPr>
        <p:spPr>
          <a:xfrm>
            <a:off x="1622405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3" name="Conector reto 13">
            <a:extLst>
              <a:ext uri="{FF2B5EF4-FFF2-40B4-BE49-F238E27FC236}">
                <a16:creationId xmlns:a16="http://schemas.microsoft.com/office/drawing/2014/main" id="{72F98E74-5F5D-49CD-BE27-A931D1FA8F70}"/>
              </a:ext>
            </a:extLst>
          </p:cNvPr>
          <p:cNvCxnSpPr>
            <a:cxnSpLocks/>
          </p:cNvCxnSpPr>
          <p:nvPr/>
        </p:nvCxnSpPr>
        <p:spPr>
          <a:xfrm>
            <a:off x="6712546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5" name="Conector reto 18">
            <a:extLst>
              <a:ext uri="{FF2B5EF4-FFF2-40B4-BE49-F238E27FC236}">
                <a16:creationId xmlns:a16="http://schemas.microsoft.com/office/drawing/2014/main" id="{6560B024-8215-4AC7-AA40-80EDEA17BDAF}"/>
              </a:ext>
            </a:extLst>
          </p:cNvPr>
          <p:cNvCxnSpPr>
            <a:cxnSpLocks/>
          </p:cNvCxnSpPr>
          <p:nvPr/>
        </p:nvCxnSpPr>
        <p:spPr>
          <a:xfrm>
            <a:off x="6764327" y="3459458"/>
            <a:ext cx="3960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" name="Conector reto 20">
            <a:extLst>
              <a:ext uri="{FF2B5EF4-FFF2-40B4-BE49-F238E27FC236}">
                <a16:creationId xmlns:a16="http://schemas.microsoft.com/office/drawing/2014/main" id="{F8053E43-04A5-4B97-97C5-841B265C0049}"/>
              </a:ext>
            </a:extLst>
          </p:cNvPr>
          <p:cNvCxnSpPr>
            <a:cxnSpLocks/>
          </p:cNvCxnSpPr>
          <p:nvPr/>
        </p:nvCxnSpPr>
        <p:spPr>
          <a:xfrm>
            <a:off x="10741922" y="2050204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7" name="Conector reto 22">
            <a:extLst>
              <a:ext uri="{FF2B5EF4-FFF2-40B4-BE49-F238E27FC236}">
                <a16:creationId xmlns:a16="http://schemas.microsoft.com/office/drawing/2014/main" id="{819133CA-DE4C-4CC0-81C0-818F6FB6F8E0}"/>
              </a:ext>
            </a:extLst>
          </p:cNvPr>
          <p:cNvCxnSpPr>
            <a:cxnSpLocks/>
          </p:cNvCxnSpPr>
          <p:nvPr/>
        </p:nvCxnSpPr>
        <p:spPr>
          <a:xfrm flipH="1">
            <a:off x="6764327" y="4535134"/>
            <a:ext cx="3960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9" name="Conector reto 13">
            <a:extLst>
              <a:ext uri="{FF2B5EF4-FFF2-40B4-BE49-F238E27FC236}">
                <a16:creationId xmlns:a16="http://schemas.microsoft.com/office/drawing/2014/main" id="{3AC4DF4D-A4AD-49AD-A8F9-CA944058D4F9}"/>
              </a:ext>
            </a:extLst>
          </p:cNvPr>
          <p:cNvCxnSpPr>
            <a:cxnSpLocks/>
          </p:cNvCxnSpPr>
          <p:nvPr/>
        </p:nvCxnSpPr>
        <p:spPr>
          <a:xfrm>
            <a:off x="4517672" y="2061200"/>
            <a:ext cx="0" cy="4435056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20" name="Conector reto 14">
            <a:extLst>
              <a:ext uri="{FF2B5EF4-FFF2-40B4-BE49-F238E27FC236}">
                <a16:creationId xmlns:a16="http://schemas.microsoft.com/office/drawing/2014/main" id="{07BA4342-DF18-4EE5-A670-B45D22031277}"/>
              </a:ext>
            </a:extLst>
          </p:cNvPr>
          <p:cNvCxnSpPr>
            <a:cxnSpLocks/>
          </p:cNvCxnSpPr>
          <p:nvPr/>
        </p:nvCxnSpPr>
        <p:spPr>
          <a:xfrm>
            <a:off x="4765551" y="3118261"/>
            <a:ext cx="1908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1" name="Conector reto 21">
            <a:extLst>
              <a:ext uri="{FF2B5EF4-FFF2-40B4-BE49-F238E27FC236}">
                <a16:creationId xmlns:a16="http://schemas.microsoft.com/office/drawing/2014/main" id="{1F615F4C-1A1B-41B0-9098-27B2657153F7}"/>
              </a:ext>
            </a:extLst>
          </p:cNvPr>
          <p:cNvCxnSpPr>
            <a:cxnSpLocks/>
          </p:cNvCxnSpPr>
          <p:nvPr/>
        </p:nvCxnSpPr>
        <p:spPr>
          <a:xfrm flipH="1">
            <a:off x="4765551" y="4843782"/>
            <a:ext cx="190800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grpSp>
        <p:nvGrpSpPr>
          <p:cNvPr id="22" name="Agrupar 25">
            <a:extLst>
              <a:ext uri="{FF2B5EF4-FFF2-40B4-BE49-F238E27FC236}">
                <a16:creationId xmlns:a16="http://schemas.microsoft.com/office/drawing/2014/main" id="{76E8662C-1E5D-497E-8D0A-9F037B6F6B7E}"/>
              </a:ext>
            </a:extLst>
          </p:cNvPr>
          <p:cNvGrpSpPr/>
          <p:nvPr/>
        </p:nvGrpSpPr>
        <p:grpSpPr>
          <a:xfrm>
            <a:off x="4777209" y="2481779"/>
            <a:ext cx="360001" cy="432000"/>
            <a:chOff x="6736814" y="3076112"/>
            <a:chExt cx="360001" cy="223422"/>
          </a:xfrm>
        </p:grpSpPr>
        <p:cxnSp>
          <p:nvCxnSpPr>
            <p:cNvPr id="23" name="Conector reto 26">
              <a:extLst>
                <a:ext uri="{FF2B5EF4-FFF2-40B4-BE49-F238E27FC236}">
                  <a16:creationId xmlns:a16="http://schemas.microsoft.com/office/drawing/2014/main" id="{7832F692-F06B-4593-AB20-2924CC903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Conector reto 27">
              <a:extLst>
                <a:ext uri="{FF2B5EF4-FFF2-40B4-BE49-F238E27FC236}">
                  <a16:creationId xmlns:a16="http://schemas.microsoft.com/office/drawing/2014/main" id="{3C215D39-8516-48D5-B096-DFAD1C1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Conector reto 28">
              <a:extLst>
                <a:ext uri="{FF2B5EF4-FFF2-40B4-BE49-F238E27FC236}">
                  <a16:creationId xmlns:a16="http://schemas.microsoft.com/office/drawing/2014/main" id="{395744EC-5A6D-4855-BE8A-76BA77F86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CaixaDeTexto 29">
            <a:extLst>
              <a:ext uri="{FF2B5EF4-FFF2-40B4-BE49-F238E27FC236}">
                <a16:creationId xmlns:a16="http://schemas.microsoft.com/office/drawing/2014/main" id="{DCA73E85-6850-4854-90A6-98AF1A696935}"/>
              </a:ext>
            </a:extLst>
          </p:cNvPr>
          <p:cNvSpPr txBox="1"/>
          <p:nvPr/>
        </p:nvSpPr>
        <p:spPr>
          <a:xfrm>
            <a:off x="5127583" y="2439602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kern="1200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Pré</a:t>
            </a:r>
            <a:r>
              <a:rPr lang="en-US" kern="1200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-processing</a:t>
            </a:r>
          </a:p>
        </p:txBody>
      </p:sp>
      <p:grpSp>
        <p:nvGrpSpPr>
          <p:cNvPr id="27" name="Agrupar 25">
            <a:extLst>
              <a:ext uri="{FF2B5EF4-FFF2-40B4-BE49-F238E27FC236}">
                <a16:creationId xmlns:a16="http://schemas.microsoft.com/office/drawing/2014/main" id="{2A5059CE-0A04-4892-A7E9-DDB347DAD2F2}"/>
              </a:ext>
            </a:extLst>
          </p:cNvPr>
          <p:cNvGrpSpPr/>
          <p:nvPr/>
        </p:nvGrpSpPr>
        <p:grpSpPr>
          <a:xfrm>
            <a:off x="4769812" y="4993424"/>
            <a:ext cx="360001" cy="432000"/>
            <a:chOff x="6736814" y="3076112"/>
            <a:chExt cx="360001" cy="223422"/>
          </a:xfrm>
        </p:grpSpPr>
        <p:cxnSp>
          <p:nvCxnSpPr>
            <p:cNvPr id="28" name="Conector reto 26">
              <a:extLst>
                <a:ext uri="{FF2B5EF4-FFF2-40B4-BE49-F238E27FC236}">
                  <a16:creationId xmlns:a16="http://schemas.microsoft.com/office/drawing/2014/main" id="{FA2033EE-A50B-418E-9372-25B22367A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Conector reto 27">
              <a:extLst>
                <a:ext uri="{FF2B5EF4-FFF2-40B4-BE49-F238E27FC236}">
                  <a16:creationId xmlns:a16="http://schemas.microsoft.com/office/drawing/2014/main" id="{0E49DDC1-C861-4628-BF32-0093853D2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Conector reto 28">
              <a:extLst>
                <a:ext uri="{FF2B5EF4-FFF2-40B4-BE49-F238E27FC236}">
                  <a16:creationId xmlns:a16="http://schemas.microsoft.com/office/drawing/2014/main" id="{98928FEB-1E06-414D-B89D-4F2E7A88C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CaixaDeTexto 29">
            <a:extLst>
              <a:ext uri="{FF2B5EF4-FFF2-40B4-BE49-F238E27FC236}">
                <a16:creationId xmlns:a16="http://schemas.microsoft.com/office/drawing/2014/main" id="{CA996059-B1A8-4934-9274-3A3EE9EB4C66}"/>
              </a:ext>
            </a:extLst>
          </p:cNvPr>
          <p:cNvSpPr txBox="1"/>
          <p:nvPr/>
        </p:nvSpPr>
        <p:spPr>
          <a:xfrm>
            <a:off x="5127583" y="5209861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kern="120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+mn-cs"/>
              </a:rPr>
              <a:t>Post-processing</a:t>
            </a:r>
            <a:endParaRPr lang="en-US" kern="1200" dirty="0">
              <a:solidFill>
                <a:srgbClr val="C0000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: Diagonal Corners Snipped 31">
            <a:extLst>
              <a:ext uri="{FF2B5EF4-FFF2-40B4-BE49-F238E27FC236}">
                <a16:creationId xmlns:a16="http://schemas.microsoft.com/office/drawing/2014/main" id="{B9319BD1-F75B-426F-8779-91B7EC6A1B60}"/>
              </a:ext>
            </a:extLst>
          </p:cNvPr>
          <p:cNvSpPr/>
          <p:nvPr/>
        </p:nvSpPr>
        <p:spPr>
          <a:xfrm>
            <a:off x="4238011" y="2261394"/>
            <a:ext cx="540000" cy="3510000"/>
          </a:xfrm>
          <a:prstGeom prst="snip2DiagRect">
            <a:avLst>
              <a:gd name="adj1" fmla="val 0"/>
              <a:gd name="adj2" fmla="val 33924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Conector de seta reta 11">
            <a:extLst>
              <a:ext uri="{FF2B5EF4-FFF2-40B4-BE49-F238E27FC236}">
                <a16:creationId xmlns:a16="http://schemas.microsoft.com/office/drawing/2014/main" id="{9EF32E45-FE67-426C-8240-6DAE9AFD9A60}"/>
              </a:ext>
            </a:extLst>
          </p:cNvPr>
          <p:cNvCxnSpPr/>
          <p:nvPr/>
        </p:nvCxnSpPr>
        <p:spPr>
          <a:xfrm>
            <a:off x="1615483" y="2466371"/>
            <a:ext cx="2556000" cy="0"/>
          </a:xfrm>
          <a:prstGeom prst="straightConnector1">
            <a:avLst/>
          </a:prstGeom>
          <a:ln w="38100">
            <a:solidFill>
              <a:srgbClr val="003BA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26">
            <a:extLst>
              <a:ext uri="{FF2B5EF4-FFF2-40B4-BE49-F238E27FC236}">
                <a16:creationId xmlns:a16="http://schemas.microsoft.com/office/drawing/2014/main" id="{BFFA077B-A430-424C-9346-D56D7AD513F2}"/>
              </a:ext>
            </a:extLst>
          </p:cNvPr>
          <p:cNvCxnSpPr/>
          <p:nvPr/>
        </p:nvCxnSpPr>
        <p:spPr>
          <a:xfrm flipH="1">
            <a:off x="1607094" y="5572412"/>
            <a:ext cx="2556000" cy="0"/>
          </a:xfrm>
          <a:prstGeom prst="straightConnector1">
            <a:avLst/>
          </a:prstGeom>
          <a:ln w="38100">
            <a:solidFill>
              <a:srgbClr val="ED7D3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D9C5A723-AFAA-4288-8B0B-F6963B905AD8}"/>
              </a:ext>
            </a:extLst>
          </p:cNvPr>
          <p:cNvSpPr/>
          <p:nvPr/>
        </p:nvSpPr>
        <p:spPr>
          <a:xfrm>
            <a:off x="2074811" y="2466371"/>
            <a:ext cx="1260000" cy="3600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03BA3"/>
          </a:solidFill>
          <a:ln>
            <a:solidFill>
              <a:srgbClr val="003B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C563E859-43AF-4501-BC21-64CC2CA3A94B}"/>
              </a:ext>
            </a:extLst>
          </p:cNvPr>
          <p:cNvSpPr/>
          <p:nvPr/>
        </p:nvSpPr>
        <p:spPr>
          <a:xfrm>
            <a:off x="2605831" y="5572412"/>
            <a:ext cx="1260000" cy="3600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6022536-495A-43F6-B13D-CDEC96713DF6}"/>
              </a:ext>
            </a:extLst>
          </p:cNvPr>
          <p:cNvSpPr/>
          <p:nvPr/>
        </p:nvSpPr>
        <p:spPr>
          <a:xfrm>
            <a:off x="9734327" y="1510204"/>
            <a:ext cx="1980000" cy="540000"/>
          </a:xfrm>
          <a:prstGeom prst="rect">
            <a:avLst/>
          </a:pr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39" name="Rectangle: Diagonal Corners Snipped 12">
            <a:extLst>
              <a:ext uri="{FF2B5EF4-FFF2-40B4-BE49-F238E27FC236}">
                <a16:creationId xmlns:a16="http://schemas.microsoft.com/office/drawing/2014/main" id="{54FC09BB-111B-43D2-81F8-FB7B137EA394}"/>
              </a:ext>
            </a:extLst>
          </p:cNvPr>
          <p:cNvSpPr/>
          <p:nvPr/>
        </p:nvSpPr>
        <p:spPr>
          <a:xfrm>
            <a:off x="1533369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Conversão de dados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2186386-A416-41AF-B2CE-82D4B769C5A8}"/>
              </a:ext>
            </a:extLst>
          </p:cNvPr>
          <p:cNvSpPr/>
          <p:nvPr/>
        </p:nvSpPr>
        <p:spPr>
          <a:xfrm>
            <a:off x="4292786" y="2568680"/>
            <a:ext cx="720000" cy="252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ysClr val="windowText" lastClr="000000"/>
                </a:solidFill>
                <a:latin typeface="Consolas" panose="020B0609020204030204" pitchFamily="49" charset="0"/>
              </a:rPr>
              <a:t>Obj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8C91AA0-1CE4-405F-9EAC-896F8C157E65}"/>
              </a:ext>
            </a:extLst>
          </p:cNvPr>
          <p:cNvSpPr/>
          <p:nvPr/>
        </p:nvSpPr>
        <p:spPr>
          <a:xfrm>
            <a:off x="2356205" y="2166202"/>
            <a:ext cx="720000" cy="360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ysClr val="windowText" lastClr="000000"/>
                </a:solidFill>
                <a:latin typeface="Consolas" panose="020B0609020204030204" pitchFamily="49" charset="0"/>
              </a:rPr>
              <a:t>JSON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6E137ED-872D-43F6-9690-345944546AD2}"/>
              </a:ext>
            </a:extLst>
          </p:cNvPr>
          <p:cNvSpPr/>
          <p:nvPr/>
        </p:nvSpPr>
        <p:spPr>
          <a:xfrm>
            <a:off x="4292786" y="5075066"/>
            <a:ext cx="720000" cy="252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ysClr val="windowText" lastClr="000000"/>
                </a:solidFill>
                <a:latin typeface="Consolas" panose="020B0609020204030204" pitchFamily="49" charset="0"/>
              </a:rPr>
              <a:t>Obj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0487FE46-EDF0-4E47-A144-B8675632C17D}"/>
              </a:ext>
            </a:extLst>
          </p:cNvPr>
          <p:cNvSpPr/>
          <p:nvPr/>
        </p:nvSpPr>
        <p:spPr>
          <a:xfrm>
            <a:off x="2858567" y="5259795"/>
            <a:ext cx="720000" cy="360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ysClr val="windowText" lastClr="000000"/>
                </a:solidFill>
                <a:latin typeface="Consolas" panose="020B0609020204030204" pitchFamily="49" charset="0"/>
              </a:rPr>
              <a:t>JSON</a:t>
            </a:r>
          </a:p>
        </p:txBody>
      </p:sp>
      <p:sp>
        <p:nvSpPr>
          <p:cNvPr id="43" name="Retângulo 9">
            <a:extLst>
              <a:ext uri="{FF2B5EF4-FFF2-40B4-BE49-F238E27FC236}">
                <a16:creationId xmlns:a16="http://schemas.microsoft.com/office/drawing/2014/main" id="{572F9C9A-990A-4B50-90A4-11B4F4924F00}"/>
              </a:ext>
            </a:extLst>
          </p:cNvPr>
          <p:cNvSpPr/>
          <p:nvPr/>
        </p:nvSpPr>
        <p:spPr>
          <a:xfrm>
            <a:off x="3526193" y="1521200"/>
            <a:ext cx="1980000" cy="540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Infra Spring</a:t>
            </a:r>
          </a:p>
        </p:txBody>
      </p:sp>
    </p:spTree>
    <p:extLst>
      <p:ext uri="{BB962C8B-B14F-4D97-AF65-F5344CB8AC3E}">
        <p14:creationId xmlns:p14="http://schemas.microsoft.com/office/powerpoint/2010/main" val="3141212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3CF4FE-F455-4398-BF6C-E4023685D8F4}"/>
              </a:ext>
            </a:extLst>
          </p:cNvPr>
          <p:cNvSpPr/>
          <p:nvPr/>
        </p:nvSpPr>
        <p:spPr>
          <a:xfrm>
            <a:off x="1686756" y="0"/>
            <a:ext cx="8167179" cy="5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i="1" dirty="0" err="1">
                <a:solidFill>
                  <a:srgbClr val="1E60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Conclusões</a:t>
            </a:r>
            <a:endParaRPr lang="en-US" sz="4000" i="1" dirty="0">
              <a:solidFill>
                <a:srgbClr val="1E60A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D4C6B19-E666-4B66-9E7C-208C11EF15D6}"/>
              </a:ext>
            </a:extLst>
          </p:cNvPr>
          <p:cNvSpPr txBox="1"/>
          <p:nvPr/>
        </p:nvSpPr>
        <p:spPr>
          <a:xfrm>
            <a:off x="540000" y="1200158"/>
            <a:ext cx="11292216" cy="707886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Inversão</a:t>
            </a: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de </a:t>
            </a:r>
            <a:r>
              <a:rPr kumimoji="0" lang="en-US" sz="4000" b="1" i="1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controle</a:t>
            </a: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:</a:t>
            </a:r>
          </a:p>
        </p:txBody>
      </p: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64150206-A282-4398-8F21-DC2856FD6F91}"/>
              </a:ext>
            </a:extLst>
          </p:cNvPr>
          <p:cNvSpPr/>
          <p:nvPr/>
        </p:nvSpPr>
        <p:spPr>
          <a:xfrm>
            <a:off x="540000" y="2247028"/>
            <a:ext cx="4957894" cy="10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" panose="020F0502020204030204" pitchFamily="34" charset="0"/>
                <a:sym typeface="Arial"/>
              </a:rPr>
              <a:t>Framework de </a:t>
            </a:r>
            <a:r>
              <a:rPr kumimoji="0" lang="en-US" sz="40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" panose="020F0502020204030204" pitchFamily="34" charset="0"/>
                <a:sym typeface="Arial"/>
              </a:rPr>
              <a:t>IoC</a:t>
            </a:r>
            <a:endParaRPr kumimoji="0" lang="en-US" sz="4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Arrow: Pentagon 2">
            <a:extLst>
              <a:ext uri="{FF2B5EF4-FFF2-40B4-BE49-F238E27FC236}">
                <a16:creationId xmlns:a16="http://schemas.microsoft.com/office/drawing/2014/main" id="{CE604557-887F-46B3-9E36-DFF72DA6BFDC}"/>
              </a:ext>
            </a:extLst>
          </p:cNvPr>
          <p:cNvSpPr/>
          <p:nvPr/>
        </p:nvSpPr>
        <p:spPr>
          <a:xfrm>
            <a:off x="5497894" y="2427028"/>
            <a:ext cx="2734322" cy="720000"/>
          </a:xfrm>
          <a:prstGeom prst="homePlate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  <a:sym typeface="Arial"/>
              </a:rPr>
              <a:t>cuida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  <a:sym typeface="Arial"/>
              </a:rPr>
              <a:t> da</a:t>
            </a:r>
          </a:p>
        </p:txBody>
      </p:sp>
      <p:sp>
        <p:nvSpPr>
          <p:cNvPr id="14" name="Rectangle: Rounded Corners 4">
            <a:extLst>
              <a:ext uri="{FF2B5EF4-FFF2-40B4-BE49-F238E27FC236}">
                <a16:creationId xmlns:a16="http://schemas.microsoft.com/office/drawing/2014/main" id="{5AFDF41B-5DBA-4D29-B101-4781AC2CDD78}"/>
              </a:ext>
            </a:extLst>
          </p:cNvPr>
          <p:cNvSpPr/>
          <p:nvPr/>
        </p:nvSpPr>
        <p:spPr>
          <a:xfrm>
            <a:off x="8232216" y="2247028"/>
            <a:ext cx="3600000" cy="108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" panose="020F0502020204030204" pitchFamily="34" charset="0"/>
                <a:sym typeface="Arial"/>
              </a:rPr>
              <a:t>INFRA</a:t>
            </a:r>
            <a:endParaRPr kumimoji="0" lang="en-US" sz="4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Rectangle: Rounded Corners 5">
            <a:extLst>
              <a:ext uri="{FF2B5EF4-FFF2-40B4-BE49-F238E27FC236}">
                <a16:creationId xmlns:a16="http://schemas.microsoft.com/office/drawing/2014/main" id="{1A0CBB27-DB6A-4F0C-9F05-F3857ED7053A}"/>
              </a:ext>
            </a:extLst>
          </p:cNvPr>
          <p:cNvSpPr/>
          <p:nvPr/>
        </p:nvSpPr>
        <p:spPr>
          <a:xfrm>
            <a:off x="540000" y="3846012"/>
            <a:ext cx="4957894" cy="1080000"/>
          </a:xfrm>
          <a:prstGeom prst="roundRect">
            <a:avLst>
              <a:gd name="adj" fmla="val 50000"/>
            </a:avLst>
          </a:prstGeom>
          <a:solidFill>
            <a:srgbClr val="4A8C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" panose="020F0502020204030204" pitchFamily="34" charset="0"/>
                <a:sym typeface="Arial"/>
              </a:rPr>
              <a:t>Desenvolvedor</a:t>
            </a:r>
            <a:endParaRPr kumimoji="0" lang="en-US" sz="4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6" name="Arrow: Pentagon 6">
            <a:extLst>
              <a:ext uri="{FF2B5EF4-FFF2-40B4-BE49-F238E27FC236}">
                <a16:creationId xmlns:a16="http://schemas.microsoft.com/office/drawing/2014/main" id="{A6A22FBE-9CDC-4C14-B8A0-B726A8898EB9}"/>
              </a:ext>
            </a:extLst>
          </p:cNvPr>
          <p:cNvSpPr/>
          <p:nvPr/>
        </p:nvSpPr>
        <p:spPr>
          <a:xfrm>
            <a:off x="5497894" y="4026012"/>
            <a:ext cx="2734322" cy="720000"/>
          </a:xfrm>
          <a:prstGeom prst="homePlate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  <a:sym typeface="Arial"/>
              </a:rPr>
              <a:t>foca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  <a:sym typeface="Arial"/>
              </a:rPr>
              <a:t> no</a:t>
            </a: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FDECF27D-D46A-4271-AC0C-462331EDFD29}"/>
              </a:ext>
            </a:extLst>
          </p:cNvPr>
          <p:cNvSpPr/>
          <p:nvPr/>
        </p:nvSpPr>
        <p:spPr>
          <a:xfrm>
            <a:off x="8232216" y="3846012"/>
            <a:ext cx="3600000" cy="1080000"/>
          </a:xfrm>
          <a:prstGeom prst="roundRect">
            <a:avLst>
              <a:gd name="adj" fmla="val 0"/>
            </a:avLst>
          </a:prstGeom>
          <a:solidFill>
            <a:srgbClr val="4A8C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" panose="020F0502020204030204" pitchFamily="34" charset="0"/>
                <a:sym typeface="Arial"/>
              </a:rPr>
              <a:t>NEGÓCIO</a:t>
            </a:r>
            <a:endParaRPr kumimoji="0" lang="en-US" sz="4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336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uvida - Dicas de Pedal">
            <a:extLst>
              <a:ext uri="{FF2B5EF4-FFF2-40B4-BE49-F238E27FC236}">
                <a16:creationId xmlns:a16="http://schemas.microsoft.com/office/drawing/2014/main" id="{5F9771CB-C89E-4772-837E-4374B6A1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26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11AD37-8B22-4B1F-AF01-6B736BBC1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87" y="2889000"/>
            <a:ext cx="3851180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12BB82-B505-4C32-9520-4A7310F12405}"/>
              </a:ext>
            </a:extLst>
          </p:cNvPr>
          <p:cNvSpPr txBox="1"/>
          <p:nvPr/>
        </p:nvSpPr>
        <p:spPr>
          <a:xfrm>
            <a:off x="514905" y="4803456"/>
            <a:ext cx="537986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 IoC.understood==True:</a:t>
            </a:r>
          </a:p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print(‘That is so great’)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Montanha Condor Blanco">
            <a:extLst>
              <a:ext uri="{FF2B5EF4-FFF2-40B4-BE49-F238E27FC236}">
                <a16:creationId xmlns:a16="http://schemas.microsoft.com/office/drawing/2014/main" id="{B17972CA-5365-4F02-BE47-4ACC8DAE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73" y="545306"/>
            <a:ext cx="6297227" cy="629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9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A96F5BC-1EA4-48D2-97DD-69FFFCC89929}"/>
              </a:ext>
            </a:extLst>
          </p:cNvPr>
          <p:cNvSpPr/>
          <p:nvPr/>
        </p:nvSpPr>
        <p:spPr>
          <a:xfrm>
            <a:off x="1620544" y="1120658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Introdução</a:t>
            </a:r>
            <a:endParaRPr lang="en-US" sz="36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1F62AD-3F6D-4FDC-9275-263E93B609DF}"/>
              </a:ext>
            </a:extLst>
          </p:cNvPr>
          <p:cNvSpPr/>
          <p:nvPr/>
        </p:nvSpPr>
        <p:spPr>
          <a:xfrm>
            <a:off x="1686756" y="0"/>
            <a:ext cx="8167179" cy="5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881FA27-CA1C-4A45-B703-03165AADE169}"/>
              </a:ext>
            </a:extLst>
          </p:cNvPr>
          <p:cNvSpPr/>
          <p:nvPr/>
        </p:nvSpPr>
        <p:spPr>
          <a:xfrm>
            <a:off x="1620544" y="2532772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Inversão</a:t>
            </a:r>
            <a:r>
              <a:rPr lang="en-US" sz="3600" dirty="0"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Controle</a:t>
            </a:r>
            <a:endParaRPr lang="en-US" sz="36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84EE50F-DE9E-40FA-89A1-34D7CEB529FA}"/>
              </a:ext>
            </a:extLst>
          </p:cNvPr>
          <p:cNvSpPr/>
          <p:nvPr/>
        </p:nvSpPr>
        <p:spPr>
          <a:xfrm>
            <a:off x="1620544" y="394488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>
                <a:latin typeface="Candara" panose="020E0502030303020204" pitchFamily="34" charset="0"/>
                <a:cs typeface="Calibri" panose="020F0502020204030204" pitchFamily="34" charset="0"/>
              </a:rPr>
              <a:t>Frameworks de </a:t>
            </a:r>
            <a:r>
              <a:rPr lang="en-US" sz="3600" dirty="0" err="1">
                <a:latin typeface="Candara" panose="020E0502030303020204" pitchFamily="34" charset="0"/>
                <a:cs typeface="Calibri" panose="020F0502020204030204" pitchFamily="34" charset="0"/>
              </a:rPr>
              <a:t>IoC</a:t>
            </a:r>
            <a:endParaRPr lang="en-US" sz="36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04A042F9-6120-4423-B38A-595F53226D51}"/>
              </a:ext>
            </a:extLst>
          </p:cNvPr>
          <p:cNvSpPr/>
          <p:nvPr/>
        </p:nvSpPr>
        <p:spPr>
          <a:xfrm>
            <a:off x="1620544" y="53570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600" dirty="0">
                <a:latin typeface="Candara" panose="020E0502030303020204" pitchFamily="34" charset="0"/>
                <a:cs typeface="Calibri" panose="020F0502020204030204" pitchFamily="34" charset="0"/>
              </a:rPr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223159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oço bem light!! – Foto de Kitandinha Casa de Sucos, Americana -  Tripadvisor">
            <a:extLst>
              <a:ext uri="{FF2B5EF4-FFF2-40B4-BE49-F238E27FC236}">
                <a16:creationId xmlns:a16="http://schemas.microsoft.com/office/drawing/2014/main" id="{89858CDA-5B4C-4F90-88AA-E2D6E269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31" y="360000"/>
            <a:ext cx="5400000" cy="40450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7F600-4853-4B4D-BC36-803FB974E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665" y="3253945"/>
            <a:ext cx="1557348" cy="324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D5A9DE1-CAEB-479A-A83B-3943A2DBA388}"/>
              </a:ext>
            </a:extLst>
          </p:cNvPr>
          <p:cNvSpPr/>
          <p:nvPr/>
        </p:nvSpPr>
        <p:spPr>
          <a:xfrm flipV="1">
            <a:off x="3497022" y="3319943"/>
            <a:ext cx="360000" cy="360000"/>
          </a:xfrm>
          <a:prstGeom prst="ellipse">
            <a:avLst/>
          </a:prstGeom>
          <a:solidFill>
            <a:srgbClr val="A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297BA1-B9A2-4430-8E3B-B093528F85A6}"/>
              </a:ext>
            </a:extLst>
          </p:cNvPr>
          <p:cNvSpPr/>
          <p:nvPr/>
        </p:nvSpPr>
        <p:spPr>
          <a:xfrm flipV="1">
            <a:off x="4031031" y="2709000"/>
            <a:ext cx="720000" cy="720000"/>
          </a:xfrm>
          <a:prstGeom prst="ellipse">
            <a:avLst/>
          </a:prstGeom>
          <a:solidFill>
            <a:srgbClr val="A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D2AB8-7C2A-4208-8BB3-0EFA4374B136}"/>
              </a:ext>
            </a:extLst>
          </p:cNvPr>
          <p:cNvSpPr txBox="1"/>
          <p:nvPr/>
        </p:nvSpPr>
        <p:spPr>
          <a:xfrm>
            <a:off x="4241887" y="4742202"/>
            <a:ext cx="664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Vamos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imaginar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que </a:t>
            </a:r>
            <a:r>
              <a:rPr lang="en-US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você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está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com </a:t>
            </a:r>
            <a:r>
              <a:rPr lang="en-US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fome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129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DF358D-A287-410E-BBC2-3C959C15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572" y="4108508"/>
            <a:ext cx="4016251" cy="25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AB4252-21EE-4A2F-ACAD-BA3A0D51D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449" y="999116"/>
            <a:ext cx="2884826" cy="2520000"/>
          </a:xfrm>
          <a:prstGeom prst="rect">
            <a:avLst/>
          </a:prstGeom>
        </p:spPr>
      </p:pic>
      <p:pic>
        <p:nvPicPr>
          <p:cNvPr id="5" name="Graphic 4" descr="Back RTL">
            <a:extLst>
              <a:ext uri="{FF2B5EF4-FFF2-40B4-BE49-F238E27FC236}">
                <a16:creationId xmlns:a16="http://schemas.microsoft.com/office/drawing/2014/main" id="{E8C74792-1A79-4954-8E02-B9D15FDD5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7344" y="999116"/>
            <a:ext cx="3838014" cy="2520000"/>
          </a:xfrm>
          <a:prstGeom prst="rect">
            <a:avLst/>
          </a:prstGeom>
        </p:spPr>
      </p:pic>
      <p:pic>
        <p:nvPicPr>
          <p:cNvPr id="13" name="Graphic 12" descr="Back RTL">
            <a:extLst>
              <a:ext uri="{FF2B5EF4-FFF2-40B4-BE49-F238E27FC236}">
                <a16:creationId xmlns:a16="http://schemas.microsoft.com/office/drawing/2014/main" id="{131B585A-6800-46BB-AFE1-68A608F260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3255003" y="3883500"/>
            <a:ext cx="3730355" cy="25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B4D79-1B81-42F5-9B3E-9D8CA2316B76}"/>
              </a:ext>
            </a:extLst>
          </p:cNvPr>
          <p:cNvSpPr txBox="1"/>
          <p:nvPr/>
        </p:nvSpPr>
        <p:spPr>
          <a:xfrm>
            <a:off x="4609387" y="999116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..para </a:t>
            </a:r>
            <a:r>
              <a:rPr lang="en-US" sz="2800" b="1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sua</a:t>
            </a:r>
            <a:r>
              <a:rPr lang="en-US" sz="28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casa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A41B1-8EE0-411B-BDB3-B20D55293C87}"/>
              </a:ext>
            </a:extLst>
          </p:cNvPr>
          <p:cNvSpPr txBox="1"/>
          <p:nvPr/>
        </p:nvSpPr>
        <p:spPr>
          <a:xfrm>
            <a:off x="3533772" y="5858884"/>
            <a:ext cx="34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..para um </a:t>
            </a:r>
            <a:r>
              <a:rPr lang="en-US" sz="28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restaurante</a:t>
            </a:r>
            <a:endParaRPr lang="en-US" sz="2800" b="1" i="1" dirty="0">
              <a:solidFill>
                <a:srgbClr val="CF3E4F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6AC527-0764-4BE1-9920-565E48F3D0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575" y="2128508"/>
            <a:ext cx="1557348" cy="32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BA5A2B-F1F7-423C-8838-B8516EC58A88}"/>
              </a:ext>
            </a:extLst>
          </p:cNvPr>
          <p:cNvSpPr txBox="1"/>
          <p:nvPr/>
        </p:nvSpPr>
        <p:spPr>
          <a:xfrm>
            <a:off x="1835504" y="3519116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Você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pode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ir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36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gão smart: que tipo de panelas você pode usar? | Sua Casa Mais Tech |  TechTudo">
            <a:extLst>
              <a:ext uri="{FF2B5EF4-FFF2-40B4-BE49-F238E27FC236}">
                <a16:creationId xmlns:a16="http://schemas.microsoft.com/office/drawing/2014/main" id="{71D51F0B-322B-4C42-BA01-327EB900A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332" y="2798080"/>
            <a:ext cx="6120000" cy="34441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E6BD2C-8394-46B5-B42C-BF2C6EF0D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519" y="0"/>
            <a:ext cx="1648472" cy="144000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034D45E-9A07-4097-B290-150B85FC14BD}"/>
              </a:ext>
            </a:extLst>
          </p:cNvPr>
          <p:cNvSpPr/>
          <p:nvPr/>
        </p:nvSpPr>
        <p:spPr>
          <a:xfrm>
            <a:off x="822684" y="2798080"/>
            <a:ext cx="43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3200" b="1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cozinhar</a:t>
            </a:r>
            <a:r>
              <a:rPr lang="en-US" sz="32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 arroz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46225EE0-8BD4-4BD1-B027-9A3F6C11C40D}"/>
              </a:ext>
            </a:extLst>
          </p:cNvPr>
          <p:cNvSpPr/>
          <p:nvPr/>
        </p:nvSpPr>
        <p:spPr>
          <a:xfrm>
            <a:off x="822684" y="3800157"/>
            <a:ext cx="43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3200" b="1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fritar</a:t>
            </a:r>
            <a:r>
              <a:rPr lang="en-US" sz="32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 </a:t>
            </a:r>
            <a:r>
              <a:rPr lang="en-US" sz="3200" b="1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bife</a:t>
            </a:r>
            <a:endParaRPr lang="en-US" sz="3200" b="1" i="1" dirty="0">
              <a:solidFill>
                <a:srgbClr val="4A3A3A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E813BF4-48B7-49C6-B9E3-DE7625986149}"/>
              </a:ext>
            </a:extLst>
          </p:cNvPr>
          <p:cNvSpPr/>
          <p:nvPr/>
        </p:nvSpPr>
        <p:spPr>
          <a:xfrm>
            <a:off x="822684" y="4875346"/>
            <a:ext cx="43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3200" b="1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preparar</a:t>
            </a:r>
            <a:r>
              <a:rPr lang="en-US" sz="32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 </a:t>
            </a:r>
            <a:r>
              <a:rPr lang="en-US" sz="3200" b="1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salada</a:t>
            </a:r>
            <a:endParaRPr lang="en-US" sz="3200" b="1" i="1" dirty="0">
              <a:solidFill>
                <a:srgbClr val="4A3A3A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14611-BEE7-41E5-817D-68393791017B}"/>
              </a:ext>
            </a:extLst>
          </p:cNvPr>
          <p:cNvSpPr txBox="1"/>
          <p:nvPr/>
        </p:nvSpPr>
        <p:spPr>
          <a:xfrm>
            <a:off x="822684" y="1919344"/>
            <a:ext cx="417614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</a:t>
            </a:r>
            <a:r>
              <a:rPr lang="en-US" sz="3200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casa, </a:t>
            </a:r>
            <a:r>
              <a:rPr lang="en-US" sz="3200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você</a:t>
            </a:r>
            <a:r>
              <a:rPr lang="en-US" sz="3200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precisa</a:t>
            </a:r>
            <a:r>
              <a:rPr lang="en-US" sz="3200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532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gão smart: que tipo de panelas você pode usar? | Sua Casa Mais Tech |  TechTudo">
            <a:extLst>
              <a:ext uri="{FF2B5EF4-FFF2-40B4-BE49-F238E27FC236}">
                <a16:creationId xmlns:a16="http://schemas.microsoft.com/office/drawing/2014/main" id="{71D51F0B-322B-4C42-BA01-327EB900A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332" y="2798080"/>
            <a:ext cx="6120000" cy="34441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E6BD2C-8394-46B5-B42C-BF2C6EF0D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519" y="0"/>
            <a:ext cx="1648472" cy="14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14611-BEE7-41E5-817D-68393791017B}"/>
              </a:ext>
            </a:extLst>
          </p:cNvPr>
          <p:cNvSpPr txBox="1"/>
          <p:nvPr/>
        </p:nvSpPr>
        <p:spPr>
          <a:xfrm>
            <a:off x="822684" y="1919344"/>
            <a:ext cx="417614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</a:t>
            </a:r>
            <a:r>
              <a:rPr lang="en-US" sz="3200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casa, </a:t>
            </a:r>
            <a:r>
              <a:rPr lang="en-US" sz="3200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você</a:t>
            </a:r>
            <a:r>
              <a:rPr lang="en-US" sz="3200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precisa</a:t>
            </a:r>
            <a:r>
              <a:rPr lang="en-US" sz="3200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6B45328F-93B6-4B9B-A542-92E38833B6C8}"/>
              </a:ext>
            </a:extLst>
          </p:cNvPr>
          <p:cNvSpPr/>
          <p:nvPr/>
        </p:nvSpPr>
        <p:spPr>
          <a:xfrm>
            <a:off x="5211716" y="1199344"/>
            <a:ext cx="6703618" cy="1440000"/>
          </a:xfrm>
          <a:prstGeom prst="verticalScroll">
            <a:avLst/>
          </a:prstGeom>
          <a:solidFill>
            <a:srgbClr val="5040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Você</a:t>
            </a:r>
            <a:r>
              <a:rPr lang="en-US" sz="44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está</a:t>
            </a:r>
            <a:r>
              <a:rPr lang="en-US" sz="44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no </a:t>
            </a:r>
            <a:r>
              <a:rPr lang="en-US" sz="4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controle</a:t>
            </a:r>
            <a:endParaRPr lang="en-US" sz="44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6498F250-244D-4B50-A1CA-B4113A07DFF0}"/>
              </a:ext>
            </a:extLst>
          </p:cNvPr>
          <p:cNvSpPr/>
          <p:nvPr/>
        </p:nvSpPr>
        <p:spPr>
          <a:xfrm>
            <a:off x="822684" y="2798080"/>
            <a:ext cx="43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3200" b="1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cozinhar</a:t>
            </a:r>
            <a:r>
              <a:rPr lang="en-US" sz="32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 arroz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BDDFFFA1-6484-4DDE-8E4C-64EE444F2B72}"/>
              </a:ext>
            </a:extLst>
          </p:cNvPr>
          <p:cNvSpPr/>
          <p:nvPr/>
        </p:nvSpPr>
        <p:spPr>
          <a:xfrm>
            <a:off x="822684" y="3800157"/>
            <a:ext cx="43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3200" b="1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fritar</a:t>
            </a:r>
            <a:r>
              <a:rPr lang="en-US" sz="32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 </a:t>
            </a:r>
            <a:r>
              <a:rPr lang="en-US" sz="3200" b="1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bife</a:t>
            </a:r>
            <a:endParaRPr lang="en-US" sz="3200" b="1" i="1" dirty="0">
              <a:solidFill>
                <a:srgbClr val="4A3A3A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3FD7DA23-6B6E-4A67-8B1A-340B084DF46E}"/>
              </a:ext>
            </a:extLst>
          </p:cNvPr>
          <p:cNvSpPr/>
          <p:nvPr/>
        </p:nvSpPr>
        <p:spPr>
          <a:xfrm>
            <a:off x="822684" y="4875346"/>
            <a:ext cx="43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3200" b="1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preparar</a:t>
            </a:r>
            <a:r>
              <a:rPr lang="en-US" sz="3200" b="1" i="1" dirty="0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 </a:t>
            </a:r>
            <a:r>
              <a:rPr lang="en-US" sz="3200" b="1" i="1" dirty="0" err="1">
                <a:solidFill>
                  <a:srgbClr val="4A3A3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salada</a:t>
            </a:r>
            <a:endParaRPr lang="en-US" sz="3200" b="1" i="1" dirty="0">
              <a:solidFill>
                <a:srgbClr val="4A3A3A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1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ama Garçom">
            <a:extLst>
              <a:ext uri="{FF2B5EF4-FFF2-40B4-BE49-F238E27FC236}">
                <a16:creationId xmlns:a16="http://schemas.microsoft.com/office/drawing/2014/main" id="{87DA9106-1B6E-4875-BCCD-2827866E2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36" y="2310731"/>
            <a:ext cx="5940000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172F3-024E-4500-94B4-EEB5EBBE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21" y="564288"/>
            <a:ext cx="2295001" cy="1440000"/>
          </a:xfrm>
          <a:prstGeom prst="rect">
            <a:avLst/>
          </a:prstGeo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491CF7E-8749-4EDD-8D7A-E1CFA8799D08}"/>
              </a:ext>
            </a:extLst>
          </p:cNvPr>
          <p:cNvSpPr/>
          <p:nvPr/>
        </p:nvSpPr>
        <p:spPr>
          <a:xfrm>
            <a:off x="801922" y="3472399"/>
            <a:ext cx="4608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</a:t>
            </a:r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traz</a:t>
            </a:r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 arroz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8E4A8-2B3B-4BED-9DF5-DCA902CCCAC3}"/>
              </a:ext>
            </a:extLst>
          </p:cNvPr>
          <p:cNvSpPr txBox="1"/>
          <p:nvPr/>
        </p:nvSpPr>
        <p:spPr>
          <a:xfrm>
            <a:off x="822684" y="2682743"/>
            <a:ext cx="469231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</a:t>
            </a:r>
            <a:r>
              <a:rPr lang="en-US" sz="3200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restaurante</a:t>
            </a:r>
            <a:r>
              <a:rPr lang="en-US" sz="3200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o </a:t>
            </a:r>
            <a:r>
              <a:rPr lang="en-US" sz="3200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garçom</a:t>
            </a:r>
            <a:r>
              <a:rPr lang="en-US" sz="3200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endParaRPr lang="en-US" sz="3200" b="1" i="1" dirty="0">
              <a:solidFill>
                <a:srgbClr val="CF3E4F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7D1E8C4F-3946-44BE-83F9-EA7DA32FC62C}"/>
              </a:ext>
            </a:extLst>
          </p:cNvPr>
          <p:cNvSpPr/>
          <p:nvPr/>
        </p:nvSpPr>
        <p:spPr>
          <a:xfrm>
            <a:off x="822684" y="4429186"/>
            <a:ext cx="4608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busca</a:t>
            </a:r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 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bife</a:t>
            </a:r>
            <a:endParaRPr lang="en-US" sz="3200" b="1" i="1" dirty="0">
              <a:solidFill>
                <a:srgbClr val="CF3E4F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5C7786A8-920F-4481-8410-94B9785BFAF4}"/>
              </a:ext>
            </a:extLst>
          </p:cNvPr>
          <p:cNvSpPr/>
          <p:nvPr/>
        </p:nvSpPr>
        <p:spPr>
          <a:xfrm>
            <a:off x="822684" y="5385973"/>
            <a:ext cx="4608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manda</a:t>
            </a:r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preparar</a:t>
            </a:r>
            <a:r>
              <a:rPr lang="en-US" sz="3200" b="1" i="1" dirty="0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b="1" i="1" dirty="0" err="1">
                <a:solidFill>
                  <a:srgbClr val="CF3E4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salada</a:t>
            </a:r>
            <a:endParaRPr lang="en-US" sz="3200" b="1" i="1" dirty="0">
              <a:solidFill>
                <a:srgbClr val="CF3E4F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82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7DE32B-6E6C-44EA-92F4-3941159D87D1}"/>
</file>

<file path=customXml/itemProps2.xml><?xml version="1.0" encoding="utf-8"?>
<ds:datastoreItem xmlns:ds="http://schemas.openxmlformats.org/officeDocument/2006/customXml" ds:itemID="{827E1DEC-A880-430B-97B6-89BE5A705F3F}"/>
</file>

<file path=customXml/itemProps3.xml><?xml version="1.0" encoding="utf-8"?>
<ds:datastoreItem xmlns:ds="http://schemas.openxmlformats.org/officeDocument/2006/customXml" ds:itemID="{F25CA149-1DFC-467F-97F1-271A7045044B}"/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545</Words>
  <Application>Microsoft Office PowerPoint</Application>
  <PresentationFormat>Widescreen</PresentationFormat>
  <Paragraphs>253</Paragraphs>
  <Slides>37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178</cp:revision>
  <dcterms:created xsi:type="dcterms:W3CDTF">2017-03-24T14:48:15Z</dcterms:created>
  <dcterms:modified xsi:type="dcterms:W3CDTF">2023-11-13T21:55:42Z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