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7" r:id="rId5"/>
    <p:sldId id="266" r:id="rId6"/>
    <p:sldId id="267" r:id="rId7"/>
    <p:sldId id="271" r:id="rId8"/>
    <p:sldId id="268" r:id="rId9"/>
    <p:sldId id="280" r:id="rId10"/>
    <p:sldId id="272" r:id="rId11"/>
    <p:sldId id="277" r:id="rId12"/>
    <p:sldId id="278" r:id="rId13"/>
    <p:sldId id="279" r:id="rId14"/>
    <p:sldId id="270" r:id="rId15"/>
    <p:sldId id="273" r:id="rId16"/>
    <p:sldId id="274" r:id="rId17"/>
    <p:sldId id="275" r:id="rId18"/>
    <p:sldId id="276" r:id="rId19"/>
    <p:sldId id="269" r:id="rId20"/>
    <p:sldId id="25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ABE"/>
    <a:srgbClr val="100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5BD8F-B440-4673-8936-082BE12A90E0}" v="5" dt="2023-09-11T17:06:23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69185" autoAdjust="0"/>
  </p:normalViewPr>
  <p:slideViewPr>
    <p:cSldViewPr snapToGrid="0" snapToObjects="1">
      <p:cViewPr varScale="1">
        <p:scale>
          <a:sx n="78" d="100"/>
          <a:sy n="78" d="100"/>
        </p:scale>
        <p:origin x="17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e Souza Lima Francisco" userId="S::christopher@inatel.br::73520c5b-2af9-4338-8421-be6040f66523" providerId="AD" clId="Web-{96D5BD8F-B440-4673-8936-082BE12A90E0}"/>
    <pc:docChg chg="modSld sldOrd">
      <pc:chgData name="Christopher de Souza Lima Francisco" userId="S::christopher@inatel.br::73520c5b-2af9-4338-8421-be6040f66523" providerId="AD" clId="Web-{96D5BD8F-B440-4673-8936-082BE12A90E0}" dt="2023-09-11T17:06:23.595" v="3"/>
      <pc:docMkLst>
        <pc:docMk/>
      </pc:docMkLst>
      <pc:sldChg chg="modSp ord">
        <pc:chgData name="Christopher de Souza Lima Francisco" userId="S::christopher@inatel.br::73520c5b-2af9-4338-8421-be6040f66523" providerId="AD" clId="Web-{96D5BD8F-B440-4673-8936-082BE12A90E0}" dt="2023-09-11T17:06:21.736" v="2"/>
        <pc:sldMkLst>
          <pc:docMk/>
          <pc:sldMk cId="900117310" sldId="267"/>
        </pc:sldMkLst>
        <pc:spChg chg="mod">
          <ac:chgData name="Christopher de Souza Lima Francisco" userId="S::christopher@inatel.br::73520c5b-2af9-4338-8421-be6040f66523" providerId="AD" clId="Web-{96D5BD8F-B440-4673-8936-082BE12A90E0}" dt="2023-09-11T17:06:06.798" v="1" actId="20577"/>
          <ac:spMkLst>
            <pc:docMk/>
            <pc:sldMk cId="900117310" sldId="267"/>
            <ac:spMk id="3" creationId="{1F9E61B4-FFF3-1C4C-8597-91AE35CF6FE0}"/>
          </ac:spMkLst>
        </pc:spChg>
      </pc:sldChg>
      <pc:sldChg chg="ord">
        <pc:chgData name="Christopher de Souza Lima Francisco" userId="S::christopher@inatel.br::73520c5b-2af9-4338-8421-be6040f66523" providerId="AD" clId="Web-{96D5BD8F-B440-4673-8936-082BE12A90E0}" dt="2023-09-11T17:06:23.595" v="3"/>
        <pc:sldMkLst>
          <pc:docMk/>
          <pc:sldMk cId="1390383341" sldId="271"/>
        </pc:sldMkLst>
      </pc:sldChg>
    </pc:docChg>
  </pc:docChgLst>
  <pc:docChgLst>
    <pc:chgData name="Chris Lima" userId="b5ea056ce2397b48" providerId="LiveId" clId="{ED09AFA2-9941-4688-8221-A2CFC9B4B1F8}"/>
    <pc:docChg chg="undo custSel addSld modSld">
      <pc:chgData name="Chris Lima" userId="b5ea056ce2397b48" providerId="LiveId" clId="{ED09AFA2-9941-4688-8221-A2CFC9B4B1F8}" dt="2022-08-17T21:25:27.943" v="344" actId="20577"/>
      <pc:docMkLst>
        <pc:docMk/>
      </pc:docMkLst>
      <pc:sldChg chg="modNotesTx">
        <pc:chgData name="Chris Lima" userId="b5ea056ce2397b48" providerId="LiveId" clId="{ED09AFA2-9941-4688-8221-A2CFC9B4B1F8}" dt="2022-08-17T20:45:54.239" v="280" actId="20577"/>
        <pc:sldMkLst>
          <pc:docMk/>
          <pc:sldMk cId="2445405750" sldId="267"/>
        </pc:sldMkLst>
      </pc:sldChg>
      <pc:sldChg chg="addSp delSp modSp mod">
        <pc:chgData name="Chris Lima" userId="b5ea056ce2397b48" providerId="LiveId" clId="{ED09AFA2-9941-4688-8221-A2CFC9B4B1F8}" dt="2022-08-17T20:50:13.372" v="329" actId="478"/>
        <pc:sldMkLst>
          <pc:docMk/>
          <pc:sldMk cId="3186766249" sldId="277"/>
        </pc:sldMkLst>
        <pc:spChg chg="mod">
          <ac:chgData name="Chris Lima" userId="b5ea056ce2397b48" providerId="LiveId" clId="{ED09AFA2-9941-4688-8221-A2CFC9B4B1F8}" dt="2022-08-17T20:46:22.647" v="304" actId="20577"/>
          <ac:spMkLst>
            <pc:docMk/>
            <pc:sldMk cId="3186766249" sldId="277"/>
            <ac:spMk id="3" creationId="{1F9E61B4-FFF3-1C4C-8597-91AE35CF6FE0}"/>
          </ac:spMkLst>
        </pc:spChg>
        <pc:grpChg chg="mod">
          <ac:chgData name="Chris Lima" userId="b5ea056ce2397b48" providerId="LiveId" clId="{ED09AFA2-9941-4688-8221-A2CFC9B4B1F8}" dt="2022-08-17T20:49:52.962" v="324" actId="1076"/>
          <ac:grpSpMkLst>
            <pc:docMk/>
            <pc:sldMk cId="3186766249" sldId="277"/>
            <ac:grpSpMk id="13" creationId="{F9AA0F4B-72EF-654B-AFFD-BEB9D7C7EBBF}"/>
          </ac:grpSpMkLst>
        </pc:grpChg>
        <pc:grpChg chg="del mod">
          <ac:chgData name="Chris Lima" userId="b5ea056ce2397b48" providerId="LiveId" clId="{ED09AFA2-9941-4688-8221-A2CFC9B4B1F8}" dt="2022-08-17T20:50:13.372" v="329" actId="478"/>
          <ac:grpSpMkLst>
            <pc:docMk/>
            <pc:sldMk cId="3186766249" sldId="277"/>
            <ac:grpSpMk id="16" creationId="{5010F840-3E05-5B4F-B242-25FD00545FA3}"/>
          </ac:grpSpMkLst>
        </pc:grpChg>
        <pc:grpChg chg="mod">
          <ac:chgData name="Chris Lima" userId="b5ea056ce2397b48" providerId="LiveId" clId="{ED09AFA2-9941-4688-8221-A2CFC9B4B1F8}" dt="2022-08-17T20:50:11.396" v="328" actId="1076"/>
          <ac:grpSpMkLst>
            <pc:docMk/>
            <pc:sldMk cId="3186766249" sldId="277"/>
            <ac:grpSpMk id="19" creationId="{DB2CA0AD-2AEF-9B4A-B4B3-F8E98B606569}"/>
          </ac:grpSpMkLst>
        </pc:grpChg>
        <pc:grpChg chg="mod">
          <ac:chgData name="Chris Lima" userId="b5ea056ce2397b48" providerId="LiveId" clId="{ED09AFA2-9941-4688-8221-A2CFC9B4B1F8}" dt="2022-08-17T20:50:06.411" v="327" actId="1076"/>
          <ac:grpSpMkLst>
            <pc:docMk/>
            <pc:sldMk cId="3186766249" sldId="277"/>
            <ac:grpSpMk id="22" creationId="{3A322978-D3B1-8A4F-969F-A4A153BF13DE}"/>
          </ac:grpSpMkLst>
        </pc:grpChg>
        <pc:grpChg chg="del">
          <ac:chgData name="Chris Lima" userId="b5ea056ce2397b48" providerId="LiveId" clId="{ED09AFA2-9941-4688-8221-A2CFC9B4B1F8}" dt="2022-08-17T20:49:34.573" v="316" actId="478"/>
          <ac:grpSpMkLst>
            <pc:docMk/>
            <pc:sldMk cId="3186766249" sldId="277"/>
            <ac:grpSpMk id="25" creationId="{054DCB5C-44A9-DB4A-812B-A5237AB037F0}"/>
          </ac:grpSpMkLst>
        </pc:grpChg>
        <pc:grpChg chg="del">
          <ac:chgData name="Chris Lima" userId="b5ea056ce2397b48" providerId="LiveId" clId="{ED09AFA2-9941-4688-8221-A2CFC9B4B1F8}" dt="2022-08-17T20:49:33.737" v="315" actId="478"/>
          <ac:grpSpMkLst>
            <pc:docMk/>
            <pc:sldMk cId="3186766249" sldId="277"/>
            <ac:grpSpMk id="28" creationId="{5F458CFE-805D-C84A-B556-4106B5FD7DBD}"/>
          </ac:grpSpMkLst>
        </pc:grpChg>
        <pc:picChg chg="del mod">
          <ac:chgData name="Chris Lima" userId="b5ea056ce2397b48" providerId="LiveId" clId="{ED09AFA2-9941-4688-8221-A2CFC9B4B1F8}" dt="2022-08-17T20:49:30.898" v="313" actId="478"/>
          <ac:picMkLst>
            <pc:docMk/>
            <pc:sldMk cId="3186766249" sldId="277"/>
            <ac:picMk id="5" creationId="{4E3A472D-7547-F14A-8BBA-25FA89ED9963}"/>
          </ac:picMkLst>
        </pc:picChg>
        <pc:picChg chg="del">
          <ac:chgData name="Chris Lima" userId="b5ea056ce2397b48" providerId="LiveId" clId="{ED09AFA2-9941-4688-8221-A2CFC9B4B1F8}" dt="2022-08-17T20:49:11.785" v="305" actId="478"/>
          <ac:picMkLst>
            <pc:docMk/>
            <pc:sldMk cId="3186766249" sldId="277"/>
            <ac:picMk id="9" creationId="{22A1AD86-D7F0-D540-AB9A-B43DB3C620C5}"/>
          </ac:picMkLst>
        </pc:picChg>
        <pc:picChg chg="add mod ord">
          <ac:chgData name="Chris Lima" userId="b5ea056ce2397b48" providerId="LiveId" clId="{ED09AFA2-9941-4688-8221-A2CFC9B4B1F8}" dt="2022-08-17T20:49:58.866" v="326" actId="167"/>
          <ac:picMkLst>
            <pc:docMk/>
            <pc:sldMk cId="3186766249" sldId="277"/>
            <ac:picMk id="31" creationId="{62B07532-BC0F-222D-EE0E-8F74E6A89D5B}"/>
          </ac:picMkLst>
        </pc:picChg>
        <pc:inkChg chg="mod ord">
          <ac:chgData name="Chris Lima" userId="b5ea056ce2397b48" providerId="LiveId" clId="{ED09AFA2-9941-4688-8221-A2CFC9B4B1F8}" dt="2022-08-17T20:49:48.567" v="323" actId="1076"/>
          <ac:inkMkLst>
            <pc:docMk/>
            <pc:sldMk cId="3186766249" sldId="277"/>
            <ac:inkMk id="10" creationId="{780C0130-BC66-A845-8346-85C29E98FD22}"/>
          </ac:inkMkLst>
        </pc:inkChg>
        <pc:inkChg chg="del">
          <ac:chgData name="Chris Lima" userId="b5ea056ce2397b48" providerId="LiveId" clId="{ED09AFA2-9941-4688-8221-A2CFC9B4B1F8}" dt="2022-08-17T20:49:35.348" v="317" actId="478"/>
          <ac:inkMkLst>
            <pc:docMk/>
            <pc:sldMk cId="3186766249" sldId="277"/>
            <ac:inkMk id="29" creationId="{AB6FA372-A878-C743-9E9E-512518F66336}"/>
          </ac:inkMkLst>
        </pc:inkChg>
      </pc:sldChg>
      <pc:sldChg chg="addSp modSp add mod modAnim">
        <pc:chgData name="Chris Lima" userId="b5ea056ce2397b48" providerId="LiveId" clId="{ED09AFA2-9941-4688-8221-A2CFC9B4B1F8}" dt="2022-08-17T20:45:05.014" v="171"/>
        <pc:sldMkLst>
          <pc:docMk/>
          <pc:sldMk cId="1007258178" sldId="280"/>
        </pc:sldMkLst>
        <pc:spChg chg="mod">
          <ac:chgData name="Chris Lima" userId="b5ea056ce2397b48" providerId="LiveId" clId="{ED09AFA2-9941-4688-8221-A2CFC9B4B1F8}" dt="2022-08-17T20:43:22.249" v="24" actId="14100"/>
          <ac:spMkLst>
            <pc:docMk/>
            <pc:sldMk cId="1007258178" sldId="280"/>
            <ac:spMk id="3" creationId="{1F9E61B4-FFF3-1C4C-8597-91AE35CF6FE0}"/>
          </ac:spMkLst>
        </pc:spChg>
        <pc:spChg chg="add mod">
          <ac:chgData name="Chris Lima" userId="b5ea056ce2397b48" providerId="LiveId" clId="{ED09AFA2-9941-4688-8221-A2CFC9B4B1F8}" dt="2022-08-17T20:44:39.571" v="170" actId="20577"/>
          <ac:spMkLst>
            <pc:docMk/>
            <pc:sldMk cId="1007258178" sldId="280"/>
            <ac:spMk id="9" creationId="{74F93522-0533-1D36-3D23-9186FDAE8292}"/>
          </ac:spMkLst>
        </pc:spChg>
        <pc:picChg chg="add mod">
          <ac:chgData name="Chris Lima" userId="b5ea056ce2397b48" providerId="LiveId" clId="{ED09AFA2-9941-4688-8221-A2CFC9B4B1F8}" dt="2022-08-17T20:42:53.860" v="17" actId="1076"/>
          <ac:picMkLst>
            <pc:docMk/>
            <pc:sldMk cId="1007258178" sldId="280"/>
            <ac:picMk id="5" creationId="{6C8CF1AA-1914-E865-1B9A-203E554FAF2B}"/>
          </ac:picMkLst>
        </pc:picChg>
      </pc:sldChg>
      <pc:sldChg chg="addSp modSp add mod">
        <pc:chgData name="Chris Lima" userId="b5ea056ce2397b48" providerId="LiveId" clId="{ED09AFA2-9941-4688-8221-A2CFC9B4B1F8}" dt="2022-08-17T21:25:24.668" v="339" actId="20577"/>
        <pc:sldMkLst>
          <pc:docMk/>
          <pc:sldMk cId="0" sldId="281"/>
        </pc:sldMkLst>
        <pc:spChg chg="add mod">
          <ac:chgData name="Chris Lima" userId="b5ea056ce2397b48" providerId="LiveId" clId="{ED09AFA2-9941-4688-8221-A2CFC9B4B1F8}" dt="2022-08-17T21:25:13.112" v="331"/>
          <ac:spMkLst>
            <pc:docMk/>
            <pc:sldMk cId="0" sldId="281"/>
            <ac:spMk id="2" creationId="{1A9CA808-A1D1-2F74-D765-C8584F9D26A8}"/>
          </ac:spMkLst>
        </pc:spChg>
        <pc:spChg chg="mod">
          <ac:chgData name="Chris Lima" userId="b5ea056ce2397b48" providerId="LiveId" clId="{ED09AFA2-9941-4688-8221-A2CFC9B4B1F8}" dt="2022-08-17T21:25:24.668" v="339" actId="20577"/>
          <ac:spMkLst>
            <pc:docMk/>
            <pc:sldMk cId="0" sldId="281"/>
            <ac:spMk id="213" creationId="{00000000-0000-0000-0000-000000000000}"/>
          </ac:spMkLst>
        </pc:spChg>
        <pc:picChg chg="add mod">
          <ac:chgData name="Chris Lima" userId="b5ea056ce2397b48" providerId="LiveId" clId="{ED09AFA2-9941-4688-8221-A2CFC9B4B1F8}" dt="2022-08-17T21:25:13.112" v="331"/>
          <ac:picMkLst>
            <pc:docMk/>
            <pc:sldMk cId="0" sldId="281"/>
            <ac:picMk id="3" creationId="{2E4F01FB-FD53-FEE2-85BF-78D56D27E063}"/>
          </ac:picMkLst>
        </pc:picChg>
        <pc:picChg chg="add mod">
          <ac:chgData name="Chris Lima" userId="b5ea056ce2397b48" providerId="LiveId" clId="{ED09AFA2-9941-4688-8221-A2CFC9B4B1F8}" dt="2022-08-17T21:25:13.112" v="331"/>
          <ac:picMkLst>
            <pc:docMk/>
            <pc:sldMk cId="0" sldId="281"/>
            <ac:picMk id="4" creationId="{C66DAFEC-B92B-3450-2630-5C3982679A32}"/>
          </ac:picMkLst>
        </pc:picChg>
      </pc:sldChg>
      <pc:sldChg chg="addSp modSp add mod">
        <pc:chgData name="Chris Lima" userId="b5ea056ce2397b48" providerId="LiveId" clId="{ED09AFA2-9941-4688-8221-A2CFC9B4B1F8}" dt="2022-08-17T21:25:27.943" v="344" actId="20577"/>
        <pc:sldMkLst>
          <pc:docMk/>
          <pc:sldMk cId="0" sldId="282"/>
        </pc:sldMkLst>
        <pc:spChg chg="add mod">
          <ac:chgData name="Chris Lima" userId="b5ea056ce2397b48" providerId="LiveId" clId="{ED09AFA2-9941-4688-8221-A2CFC9B4B1F8}" dt="2022-08-17T21:25:14.692" v="332"/>
          <ac:spMkLst>
            <pc:docMk/>
            <pc:sldMk cId="0" sldId="282"/>
            <ac:spMk id="2" creationId="{E6AD7B1B-50C8-A255-6610-7B5F16ECACD5}"/>
          </ac:spMkLst>
        </pc:spChg>
        <pc:spChg chg="mod">
          <ac:chgData name="Chris Lima" userId="b5ea056ce2397b48" providerId="LiveId" clId="{ED09AFA2-9941-4688-8221-A2CFC9B4B1F8}" dt="2022-08-17T21:25:27.943" v="344" actId="20577"/>
          <ac:spMkLst>
            <pc:docMk/>
            <pc:sldMk cId="0" sldId="282"/>
            <ac:spMk id="224" creationId="{00000000-0000-0000-0000-000000000000}"/>
          </ac:spMkLst>
        </pc:spChg>
        <pc:picChg chg="add mod">
          <ac:chgData name="Chris Lima" userId="b5ea056ce2397b48" providerId="LiveId" clId="{ED09AFA2-9941-4688-8221-A2CFC9B4B1F8}" dt="2022-08-17T21:25:14.692" v="332"/>
          <ac:picMkLst>
            <pc:docMk/>
            <pc:sldMk cId="0" sldId="282"/>
            <ac:picMk id="3" creationId="{C6F4AA7D-F230-97F1-4DC8-6661EC83AA0A}"/>
          </ac:picMkLst>
        </pc:picChg>
        <pc:picChg chg="add mod">
          <ac:chgData name="Chris Lima" userId="b5ea056ce2397b48" providerId="LiveId" clId="{ED09AFA2-9941-4688-8221-A2CFC9B4B1F8}" dt="2022-08-17T21:25:14.692" v="332"/>
          <ac:picMkLst>
            <pc:docMk/>
            <pc:sldMk cId="0" sldId="282"/>
            <ac:picMk id="4" creationId="{9A6B9AFE-3052-1A37-F826-6B2D0D67AD08}"/>
          </ac:picMkLst>
        </pc:picChg>
      </pc:sldChg>
    </pc:docChg>
  </pc:docChgLst>
  <pc:docChgLst>
    <pc:chgData name="Chris Lima" userId="b5ea056ce2397b48" providerId="LiveId" clId="{257D7FC2-44AF-4CED-AC74-12452B618AE5}"/>
    <pc:docChg chg="undo custSel addSld delSld modSld sldOrd">
      <pc:chgData name="Chris Lima" userId="b5ea056ce2397b48" providerId="LiveId" clId="{257D7FC2-44AF-4CED-AC74-12452B618AE5}" dt="2023-09-11T15:24:30.268" v="2250" actId="20577"/>
      <pc:docMkLst>
        <pc:docMk/>
      </pc:docMkLst>
      <pc:sldChg chg="modSp mod">
        <pc:chgData name="Chris Lima" userId="b5ea056ce2397b48" providerId="LiveId" clId="{257D7FC2-44AF-4CED-AC74-12452B618AE5}" dt="2023-09-10T19:48:13.630" v="153" actId="20577"/>
        <pc:sldMkLst>
          <pc:docMk/>
          <pc:sldMk cId="2666077231" sldId="257"/>
        </pc:sldMkLst>
        <pc:spChg chg="mod">
          <ac:chgData name="Chris Lima" userId="b5ea056ce2397b48" providerId="LiveId" clId="{257D7FC2-44AF-4CED-AC74-12452B618AE5}" dt="2023-09-10T19:48:13.630" v="153" actId="20577"/>
          <ac:spMkLst>
            <pc:docMk/>
            <pc:sldMk cId="2666077231" sldId="257"/>
            <ac:spMk id="2" creationId="{45E62BFC-8AAD-3448-9DD5-08BB16558FBA}"/>
          </ac:spMkLst>
        </pc:spChg>
      </pc:sldChg>
      <pc:sldChg chg="add">
        <pc:chgData name="Chris Lima" userId="b5ea056ce2397b48" providerId="LiveId" clId="{257D7FC2-44AF-4CED-AC74-12452B618AE5}" dt="2023-09-10T19:48:19.300" v="154"/>
        <pc:sldMkLst>
          <pc:docMk/>
          <pc:sldMk cId="1156964297" sldId="258"/>
        </pc:sldMkLst>
      </pc:sldChg>
      <pc:sldChg chg="modSp add del mod">
        <pc:chgData name="Chris Lima" userId="b5ea056ce2397b48" providerId="LiveId" clId="{257D7FC2-44AF-4CED-AC74-12452B618AE5}" dt="2023-09-11T13:39:25.188" v="699" actId="20577"/>
        <pc:sldMkLst>
          <pc:docMk/>
          <pc:sldMk cId="2507561236" sldId="266"/>
        </pc:sldMkLst>
        <pc:spChg chg="mod">
          <ac:chgData name="Chris Lima" userId="b5ea056ce2397b48" providerId="LiveId" clId="{257D7FC2-44AF-4CED-AC74-12452B618AE5}" dt="2023-09-10T19:49:09.419" v="211" actId="20577"/>
          <ac:spMkLst>
            <pc:docMk/>
            <pc:sldMk cId="2507561236" sldId="266"/>
            <ac:spMk id="2" creationId="{45E62BFC-8AAD-3448-9DD5-08BB16558FBA}"/>
          </ac:spMkLst>
        </pc:spChg>
        <pc:spChg chg="mod">
          <ac:chgData name="Chris Lima" userId="b5ea056ce2397b48" providerId="LiveId" clId="{257D7FC2-44AF-4CED-AC74-12452B618AE5}" dt="2023-09-11T13:39:25.188" v="699" actId="20577"/>
          <ac:spMkLst>
            <pc:docMk/>
            <pc:sldMk cId="2507561236" sldId="266"/>
            <ac:spMk id="3" creationId="{1F9E61B4-FFF3-1C4C-8597-91AE35CF6FE0}"/>
          </ac:spMkLst>
        </pc:spChg>
        <pc:picChg chg="mod">
          <ac:chgData name="Chris Lima" userId="b5ea056ce2397b48" providerId="LiveId" clId="{257D7FC2-44AF-4CED-AC74-12452B618AE5}" dt="2023-09-10T19:49:00.319" v="209" actId="1035"/>
          <ac:picMkLst>
            <pc:docMk/>
            <pc:sldMk cId="2507561236" sldId="266"/>
            <ac:picMk id="7" creationId="{D2BD5DA3-E5FF-EB4C-AB6B-AAFE7164F362}"/>
          </ac:picMkLst>
        </pc:picChg>
      </pc:sldChg>
      <pc:sldChg chg="modSp add mod">
        <pc:chgData name="Chris Lima" userId="b5ea056ce2397b48" providerId="LiveId" clId="{257D7FC2-44AF-4CED-AC74-12452B618AE5}" dt="2023-09-11T13:45:29.095" v="917" actId="207"/>
        <pc:sldMkLst>
          <pc:docMk/>
          <pc:sldMk cId="900117310" sldId="267"/>
        </pc:sldMkLst>
        <pc:spChg chg="mod">
          <ac:chgData name="Chris Lima" userId="b5ea056ce2397b48" providerId="LiveId" clId="{257D7FC2-44AF-4CED-AC74-12452B618AE5}" dt="2023-09-10T19:50:54.315" v="348" actId="20577"/>
          <ac:spMkLst>
            <pc:docMk/>
            <pc:sldMk cId="900117310" sldId="267"/>
            <ac:spMk id="2" creationId="{45E62BFC-8AAD-3448-9DD5-08BB16558FBA}"/>
          </ac:spMkLst>
        </pc:spChg>
        <pc:spChg chg="mod">
          <ac:chgData name="Chris Lima" userId="b5ea056ce2397b48" providerId="LiveId" clId="{257D7FC2-44AF-4CED-AC74-12452B618AE5}" dt="2023-09-11T13:45:29.095" v="917" actId="207"/>
          <ac:spMkLst>
            <pc:docMk/>
            <pc:sldMk cId="900117310" sldId="267"/>
            <ac:spMk id="3" creationId="{1F9E61B4-FFF3-1C4C-8597-91AE35CF6FE0}"/>
          </ac:spMkLst>
        </pc:spChg>
      </pc:sldChg>
      <pc:sldChg chg="del">
        <pc:chgData name="Chris Lima" userId="b5ea056ce2397b48" providerId="LiveId" clId="{257D7FC2-44AF-4CED-AC74-12452B618AE5}" dt="2023-09-10T19:47:56.980" v="105" actId="47"/>
        <pc:sldMkLst>
          <pc:docMk/>
          <pc:sldMk cId="2445405750" sldId="267"/>
        </pc:sldMkLst>
      </pc:sldChg>
      <pc:sldChg chg="del">
        <pc:chgData name="Chris Lima" userId="b5ea056ce2397b48" providerId="LiveId" clId="{257D7FC2-44AF-4CED-AC74-12452B618AE5}" dt="2023-09-10T19:47:56.980" v="105" actId="47"/>
        <pc:sldMkLst>
          <pc:docMk/>
          <pc:sldMk cId="236540308" sldId="268"/>
        </pc:sldMkLst>
      </pc:sldChg>
      <pc:sldChg chg="addSp delSp modSp add mod">
        <pc:chgData name="Chris Lima" userId="b5ea056ce2397b48" providerId="LiveId" clId="{257D7FC2-44AF-4CED-AC74-12452B618AE5}" dt="2023-09-11T15:14:09.424" v="2234" actId="21"/>
        <pc:sldMkLst>
          <pc:docMk/>
          <pc:sldMk cId="2142977207" sldId="268"/>
        </pc:sldMkLst>
        <pc:spChg chg="mod">
          <ac:chgData name="Chris Lima" userId="b5ea056ce2397b48" providerId="LiveId" clId="{257D7FC2-44AF-4CED-AC74-12452B618AE5}" dt="2023-09-10T19:50:25.451" v="276" actId="20577"/>
          <ac:spMkLst>
            <pc:docMk/>
            <pc:sldMk cId="2142977207" sldId="268"/>
            <ac:spMk id="2" creationId="{45E62BFC-8AAD-3448-9DD5-08BB16558FBA}"/>
          </ac:spMkLst>
        </pc:spChg>
        <pc:spChg chg="mod">
          <ac:chgData name="Chris Lima" userId="b5ea056ce2397b48" providerId="LiveId" clId="{257D7FC2-44AF-4CED-AC74-12452B618AE5}" dt="2023-09-11T15:13:44.173" v="2222" actId="20577"/>
          <ac:spMkLst>
            <pc:docMk/>
            <pc:sldMk cId="2142977207" sldId="268"/>
            <ac:spMk id="3" creationId="{1F9E61B4-FFF3-1C4C-8597-91AE35CF6FE0}"/>
          </ac:spMkLst>
        </pc:spChg>
        <pc:picChg chg="add del mod">
          <ac:chgData name="Chris Lima" userId="b5ea056ce2397b48" providerId="LiveId" clId="{257D7FC2-44AF-4CED-AC74-12452B618AE5}" dt="2023-09-11T15:14:09.424" v="2234" actId="21"/>
          <ac:picMkLst>
            <pc:docMk/>
            <pc:sldMk cId="2142977207" sldId="268"/>
            <ac:picMk id="2050" creationId="{932D99E5-D14F-052B-84B2-CE7C26849489}"/>
          </ac:picMkLst>
        </pc:picChg>
      </pc:sldChg>
      <pc:sldChg chg="del">
        <pc:chgData name="Chris Lima" userId="b5ea056ce2397b48" providerId="LiveId" clId="{257D7FC2-44AF-4CED-AC74-12452B618AE5}" dt="2023-09-10T19:47:56.980" v="105" actId="47"/>
        <pc:sldMkLst>
          <pc:docMk/>
          <pc:sldMk cId="259295232" sldId="269"/>
        </pc:sldMkLst>
      </pc:sldChg>
      <pc:sldChg chg="modSp add mod ord">
        <pc:chgData name="Chris Lima" userId="b5ea056ce2397b48" providerId="LiveId" clId="{257D7FC2-44AF-4CED-AC74-12452B618AE5}" dt="2023-09-11T15:10:39.331" v="2213"/>
        <pc:sldMkLst>
          <pc:docMk/>
          <pc:sldMk cId="1112711256" sldId="269"/>
        </pc:sldMkLst>
        <pc:spChg chg="mod">
          <ac:chgData name="Chris Lima" userId="b5ea056ce2397b48" providerId="LiveId" clId="{257D7FC2-44AF-4CED-AC74-12452B618AE5}" dt="2023-09-10T19:50:46.860" v="322" actId="20577"/>
          <ac:spMkLst>
            <pc:docMk/>
            <pc:sldMk cId="1112711256" sldId="269"/>
            <ac:spMk id="2" creationId="{45E62BFC-8AAD-3448-9DD5-08BB16558FBA}"/>
          </ac:spMkLst>
        </pc:spChg>
        <pc:spChg chg="mod">
          <ac:chgData name="Chris Lima" userId="b5ea056ce2397b48" providerId="LiveId" clId="{257D7FC2-44AF-4CED-AC74-12452B618AE5}" dt="2023-09-11T14:43:38.672" v="2211" actId="20577"/>
          <ac:spMkLst>
            <pc:docMk/>
            <pc:sldMk cId="1112711256" sldId="269"/>
            <ac:spMk id="3" creationId="{1F9E61B4-FFF3-1C4C-8597-91AE35CF6FE0}"/>
          </ac:spMkLst>
        </pc:spChg>
      </pc:sldChg>
      <pc:sldChg chg="del">
        <pc:chgData name="Chris Lima" userId="b5ea056ce2397b48" providerId="LiveId" clId="{257D7FC2-44AF-4CED-AC74-12452B618AE5}" dt="2023-09-10T19:47:56.980" v="105" actId="47"/>
        <pc:sldMkLst>
          <pc:docMk/>
          <pc:sldMk cId="1794693868" sldId="270"/>
        </pc:sldMkLst>
      </pc:sldChg>
      <pc:sldChg chg="new del">
        <pc:chgData name="Chris Lima" userId="b5ea056ce2397b48" providerId="LiveId" clId="{257D7FC2-44AF-4CED-AC74-12452B618AE5}" dt="2023-09-10T19:51:41.356" v="350" actId="47"/>
        <pc:sldMkLst>
          <pc:docMk/>
          <pc:sldMk cId="3190690525" sldId="270"/>
        </pc:sldMkLst>
      </pc:sldChg>
      <pc:sldChg chg="addSp modSp add mod modNotesTx">
        <pc:chgData name="Chris Lima" userId="b5ea056ce2397b48" providerId="LiveId" clId="{257D7FC2-44AF-4CED-AC74-12452B618AE5}" dt="2023-09-11T13:56:22.034" v="1348" actId="1076"/>
        <pc:sldMkLst>
          <pc:docMk/>
          <pc:sldMk cId="3555203952" sldId="270"/>
        </pc:sldMkLst>
        <pc:spChg chg="mod">
          <ac:chgData name="Chris Lima" userId="b5ea056ce2397b48" providerId="LiveId" clId="{257D7FC2-44AF-4CED-AC74-12452B618AE5}" dt="2023-09-10T19:51:54.495" v="387" actId="20577"/>
          <ac:spMkLst>
            <pc:docMk/>
            <pc:sldMk cId="3555203952" sldId="270"/>
            <ac:spMk id="2" creationId="{45E62BFC-8AAD-3448-9DD5-08BB16558FBA}"/>
          </ac:spMkLst>
        </pc:spChg>
        <pc:spChg chg="mod">
          <ac:chgData name="Chris Lima" userId="b5ea056ce2397b48" providerId="LiveId" clId="{257D7FC2-44AF-4CED-AC74-12452B618AE5}" dt="2023-09-11T13:55:05.811" v="1343" actId="5793"/>
          <ac:spMkLst>
            <pc:docMk/>
            <pc:sldMk cId="3555203952" sldId="270"/>
            <ac:spMk id="3" creationId="{1F9E61B4-FFF3-1C4C-8597-91AE35CF6FE0}"/>
          </ac:spMkLst>
        </pc:spChg>
        <pc:picChg chg="add mod">
          <ac:chgData name="Chris Lima" userId="b5ea056ce2397b48" providerId="LiveId" clId="{257D7FC2-44AF-4CED-AC74-12452B618AE5}" dt="2023-09-11T13:56:22.034" v="1348" actId="1076"/>
          <ac:picMkLst>
            <pc:docMk/>
            <pc:sldMk cId="3555203952" sldId="270"/>
            <ac:picMk id="4098" creationId="{BFAD3E3A-6A0B-6AC6-F32D-CD624AE1AADC}"/>
          </ac:picMkLst>
        </pc:picChg>
      </pc:sldChg>
      <pc:sldChg chg="modSp del mod">
        <pc:chgData name="Chris Lima" userId="b5ea056ce2397b48" providerId="LiveId" clId="{257D7FC2-44AF-4CED-AC74-12452B618AE5}" dt="2023-09-10T19:47:56.980" v="105" actId="47"/>
        <pc:sldMkLst>
          <pc:docMk/>
          <pc:sldMk cId="891245316" sldId="271"/>
        </pc:sldMkLst>
        <pc:spChg chg="mod">
          <ac:chgData name="Chris Lima" userId="b5ea056ce2397b48" providerId="LiveId" clId="{257D7FC2-44AF-4CED-AC74-12452B618AE5}" dt="2023-09-04T20:33:00.002" v="103" actId="403"/>
          <ac:spMkLst>
            <pc:docMk/>
            <pc:sldMk cId="891245316" sldId="271"/>
            <ac:spMk id="3" creationId="{1F9E61B4-FFF3-1C4C-8597-91AE35CF6FE0}"/>
          </ac:spMkLst>
        </pc:spChg>
        <pc:picChg chg="mod">
          <ac:chgData name="Chris Lima" userId="b5ea056ce2397b48" providerId="LiveId" clId="{257D7FC2-44AF-4CED-AC74-12452B618AE5}" dt="2023-09-04T20:33:03.862" v="104" actId="1076"/>
          <ac:picMkLst>
            <pc:docMk/>
            <pc:sldMk cId="891245316" sldId="271"/>
            <ac:picMk id="12" creationId="{86276F67-8B75-2941-A7C7-3D5D4826597D}"/>
          </ac:picMkLst>
        </pc:picChg>
      </pc:sldChg>
      <pc:sldChg chg="addSp modSp add mod">
        <pc:chgData name="Chris Lima" userId="b5ea056ce2397b48" providerId="LiveId" clId="{257D7FC2-44AF-4CED-AC74-12452B618AE5}" dt="2023-09-11T15:11:19.156" v="2217" actId="1076"/>
        <pc:sldMkLst>
          <pc:docMk/>
          <pc:sldMk cId="1390383341" sldId="271"/>
        </pc:sldMkLst>
        <pc:spChg chg="mod">
          <ac:chgData name="Chris Lima" userId="b5ea056ce2397b48" providerId="LiveId" clId="{257D7FC2-44AF-4CED-AC74-12452B618AE5}" dt="2023-09-11T15:11:12.844" v="2214" actId="6549"/>
          <ac:spMkLst>
            <pc:docMk/>
            <pc:sldMk cId="1390383341" sldId="271"/>
            <ac:spMk id="3" creationId="{1F9E61B4-FFF3-1C4C-8597-91AE35CF6FE0}"/>
          </ac:spMkLst>
        </pc:spChg>
        <pc:picChg chg="add mod">
          <ac:chgData name="Chris Lima" userId="b5ea056ce2397b48" providerId="LiveId" clId="{257D7FC2-44AF-4CED-AC74-12452B618AE5}" dt="2023-09-11T15:11:19.156" v="2217" actId="1076"/>
          <ac:picMkLst>
            <pc:docMk/>
            <pc:sldMk cId="1390383341" sldId="271"/>
            <ac:picMk id="1026" creationId="{5EF6FBA4-9DFA-F4EE-98F7-8CD28623A247}"/>
          </ac:picMkLst>
        </pc:picChg>
      </pc:sldChg>
      <pc:sldChg chg="modSp add del mod">
        <pc:chgData name="Chris Lima" userId="b5ea056ce2397b48" providerId="LiveId" clId="{257D7FC2-44AF-4CED-AC74-12452B618AE5}" dt="2023-09-11T13:41:20.943" v="729" actId="47"/>
        <pc:sldMkLst>
          <pc:docMk/>
          <pc:sldMk cId="2528515413" sldId="271"/>
        </pc:sldMkLst>
        <pc:spChg chg="mod">
          <ac:chgData name="Chris Lima" userId="b5ea056ce2397b48" providerId="LiveId" clId="{257D7FC2-44AF-4CED-AC74-12452B618AE5}" dt="2023-09-11T13:40:14.935" v="728" actId="20577"/>
          <ac:spMkLst>
            <pc:docMk/>
            <pc:sldMk cId="2528515413" sldId="271"/>
            <ac:spMk id="3" creationId="{1F9E61B4-FFF3-1C4C-8597-91AE35CF6FE0}"/>
          </ac:spMkLst>
        </pc:spChg>
      </pc:sldChg>
      <pc:sldChg chg="addSp delSp modSp add mod">
        <pc:chgData name="Chris Lima" userId="b5ea056ce2397b48" providerId="LiveId" clId="{257D7FC2-44AF-4CED-AC74-12452B618AE5}" dt="2023-09-11T15:24:30.268" v="2250" actId="20577"/>
        <pc:sldMkLst>
          <pc:docMk/>
          <pc:sldMk cId="501870275" sldId="272"/>
        </pc:sldMkLst>
        <pc:spChg chg="mod">
          <ac:chgData name="Chris Lima" userId="b5ea056ce2397b48" providerId="LiveId" clId="{257D7FC2-44AF-4CED-AC74-12452B618AE5}" dt="2023-09-11T15:24:30.268" v="2250" actId="20577"/>
          <ac:spMkLst>
            <pc:docMk/>
            <pc:sldMk cId="501870275" sldId="272"/>
            <ac:spMk id="3" creationId="{1F9E61B4-FFF3-1C4C-8597-91AE35CF6FE0}"/>
          </ac:spMkLst>
        </pc:spChg>
        <pc:picChg chg="add del mod">
          <ac:chgData name="Chris Lima" userId="b5ea056ce2397b48" providerId="LiveId" clId="{257D7FC2-44AF-4CED-AC74-12452B618AE5}" dt="2023-09-11T13:50:21.344" v="1215" actId="478"/>
          <ac:picMkLst>
            <pc:docMk/>
            <pc:sldMk cId="501870275" sldId="272"/>
            <ac:picMk id="5" creationId="{201CF71F-8F71-5742-6711-C62F3FB45136}"/>
          </ac:picMkLst>
        </pc:picChg>
        <pc:picChg chg="del">
          <ac:chgData name="Chris Lima" userId="b5ea056ce2397b48" providerId="LiveId" clId="{257D7FC2-44AF-4CED-AC74-12452B618AE5}" dt="2023-09-11T13:50:20.755" v="1214" actId="478"/>
          <ac:picMkLst>
            <pc:docMk/>
            <pc:sldMk cId="501870275" sldId="272"/>
            <ac:picMk id="2050" creationId="{932D99E5-D14F-052B-84B2-CE7C26849489}"/>
          </ac:picMkLst>
        </pc:picChg>
        <pc:picChg chg="add mod">
          <ac:chgData name="Chris Lima" userId="b5ea056ce2397b48" providerId="LiveId" clId="{257D7FC2-44AF-4CED-AC74-12452B618AE5}" dt="2023-09-11T13:50:58.706" v="1225" actId="1076"/>
          <ac:picMkLst>
            <pc:docMk/>
            <pc:sldMk cId="501870275" sldId="272"/>
            <ac:picMk id="3074" creationId="{2104B683-4DB9-E8F5-C37E-318AC4A62467}"/>
          </ac:picMkLst>
        </pc:picChg>
        <pc:picChg chg="add del">
          <ac:chgData name="Chris Lima" userId="b5ea056ce2397b48" providerId="LiveId" clId="{257D7FC2-44AF-4CED-AC74-12452B618AE5}" dt="2023-09-11T13:50:47.645" v="1220"/>
          <ac:picMkLst>
            <pc:docMk/>
            <pc:sldMk cId="501870275" sldId="272"/>
            <ac:picMk id="3076" creationId="{CD62D943-AF57-88DC-890D-7CB3BD9EB6A5}"/>
          </ac:picMkLst>
        </pc:picChg>
      </pc:sldChg>
      <pc:sldChg chg="del">
        <pc:chgData name="Chris Lima" userId="b5ea056ce2397b48" providerId="LiveId" clId="{257D7FC2-44AF-4CED-AC74-12452B618AE5}" dt="2023-09-10T19:47:56.980" v="105" actId="47"/>
        <pc:sldMkLst>
          <pc:docMk/>
          <pc:sldMk cId="2369963563" sldId="272"/>
        </pc:sldMkLst>
      </pc:sldChg>
      <pc:sldChg chg="del">
        <pc:chgData name="Chris Lima" userId="b5ea056ce2397b48" providerId="LiveId" clId="{257D7FC2-44AF-4CED-AC74-12452B618AE5}" dt="2023-09-10T19:47:56.980" v="105" actId="47"/>
        <pc:sldMkLst>
          <pc:docMk/>
          <pc:sldMk cId="2119129657" sldId="273"/>
        </pc:sldMkLst>
      </pc:sldChg>
      <pc:sldChg chg="modSp add mod modNotesTx">
        <pc:chgData name="Chris Lima" userId="b5ea056ce2397b48" providerId="LiveId" clId="{257D7FC2-44AF-4CED-AC74-12452B618AE5}" dt="2023-09-11T13:59:50.023" v="1543" actId="207"/>
        <pc:sldMkLst>
          <pc:docMk/>
          <pc:sldMk cId="2717099992" sldId="273"/>
        </pc:sldMkLst>
        <pc:spChg chg="mod">
          <ac:chgData name="Chris Lima" userId="b5ea056ce2397b48" providerId="LiveId" clId="{257D7FC2-44AF-4CED-AC74-12452B618AE5}" dt="2023-09-11T13:59:50.023" v="1543" actId="207"/>
          <ac:spMkLst>
            <pc:docMk/>
            <pc:sldMk cId="2717099992" sldId="273"/>
            <ac:spMk id="3" creationId="{1F9E61B4-FFF3-1C4C-8597-91AE35CF6FE0}"/>
          </ac:spMkLst>
        </pc:spChg>
        <pc:picChg chg="mod">
          <ac:chgData name="Chris Lima" userId="b5ea056ce2397b48" providerId="LiveId" clId="{257D7FC2-44AF-4CED-AC74-12452B618AE5}" dt="2023-09-11T13:57:56.182" v="1473" actId="1076"/>
          <ac:picMkLst>
            <pc:docMk/>
            <pc:sldMk cId="2717099992" sldId="273"/>
            <ac:picMk id="4098" creationId="{BFAD3E3A-6A0B-6AC6-F32D-CD624AE1AADC}"/>
          </ac:picMkLst>
        </pc:picChg>
      </pc:sldChg>
      <pc:sldChg chg="modSp add mod modNotesTx">
        <pc:chgData name="Chris Lima" userId="b5ea056ce2397b48" providerId="LiveId" clId="{257D7FC2-44AF-4CED-AC74-12452B618AE5}" dt="2023-09-11T14:10:55.398" v="1709" actId="207"/>
        <pc:sldMkLst>
          <pc:docMk/>
          <pc:sldMk cId="1643306506" sldId="274"/>
        </pc:sldMkLst>
        <pc:spChg chg="mod">
          <ac:chgData name="Chris Lima" userId="b5ea056ce2397b48" providerId="LiveId" clId="{257D7FC2-44AF-4CED-AC74-12452B618AE5}" dt="2023-09-11T14:10:55.398" v="1709" actId="207"/>
          <ac:spMkLst>
            <pc:docMk/>
            <pc:sldMk cId="1643306506" sldId="274"/>
            <ac:spMk id="3" creationId="{1F9E61B4-FFF3-1C4C-8597-91AE35CF6FE0}"/>
          </ac:spMkLst>
        </pc:spChg>
      </pc:sldChg>
      <pc:sldChg chg="del">
        <pc:chgData name="Chris Lima" userId="b5ea056ce2397b48" providerId="LiveId" clId="{257D7FC2-44AF-4CED-AC74-12452B618AE5}" dt="2023-09-10T19:47:56.980" v="105" actId="47"/>
        <pc:sldMkLst>
          <pc:docMk/>
          <pc:sldMk cId="1841025904" sldId="274"/>
        </pc:sldMkLst>
      </pc:sldChg>
      <pc:sldChg chg="del">
        <pc:chgData name="Chris Lima" userId="b5ea056ce2397b48" providerId="LiveId" clId="{257D7FC2-44AF-4CED-AC74-12452B618AE5}" dt="2023-09-10T19:47:56.980" v="105" actId="47"/>
        <pc:sldMkLst>
          <pc:docMk/>
          <pc:sldMk cId="161775043" sldId="275"/>
        </pc:sldMkLst>
      </pc:sldChg>
      <pc:sldChg chg="addSp modSp add mod modNotesTx">
        <pc:chgData name="Chris Lima" userId="b5ea056ce2397b48" providerId="LiveId" clId="{257D7FC2-44AF-4CED-AC74-12452B618AE5}" dt="2023-09-11T14:14:54.616" v="1753" actId="20577"/>
        <pc:sldMkLst>
          <pc:docMk/>
          <pc:sldMk cId="4137649734" sldId="275"/>
        </pc:sldMkLst>
        <pc:spChg chg="mod">
          <ac:chgData name="Chris Lima" userId="b5ea056ce2397b48" providerId="LiveId" clId="{257D7FC2-44AF-4CED-AC74-12452B618AE5}" dt="2023-09-11T14:14:37.692" v="1752" actId="20577"/>
          <ac:spMkLst>
            <pc:docMk/>
            <pc:sldMk cId="4137649734" sldId="275"/>
            <ac:spMk id="3" creationId="{1F9E61B4-FFF3-1C4C-8597-91AE35CF6FE0}"/>
          </ac:spMkLst>
        </pc:spChg>
        <pc:picChg chg="add mod">
          <ac:chgData name="Chris Lima" userId="b5ea056ce2397b48" providerId="LiveId" clId="{257D7FC2-44AF-4CED-AC74-12452B618AE5}" dt="2023-09-11T14:13:45.850" v="1716" actId="1076"/>
          <ac:picMkLst>
            <pc:docMk/>
            <pc:sldMk cId="4137649734" sldId="275"/>
            <ac:picMk id="9" creationId="{8E59A066-244C-AA07-C268-CFC3FE22BD31}"/>
          </ac:picMkLst>
        </pc:picChg>
        <pc:picChg chg="add mod">
          <ac:chgData name="Chris Lima" userId="b5ea056ce2397b48" providerId="LiveId" clId="{257D7FC2-44AF-4CED-AC74-12452B618AE5}" dt="2023-09-11T14:14:16.194" v="1736" actId="1076"/>
          <ac:picMkLst>
            <pc:docMk/>
            <pc:sldMk cId="4137649734" sldId="275"/>
            <ac:picMk id="11" creationId="{51629DE0-51E7-F8F3-5992-383DD649287A}"/>
          </ac:picMkLst>
        </pc:picChg>
        <pc:picChg chg="add mod">
          <ac:chgData name="Chris Lima" userId="b5ea056ce2397b48" providerId="LiveId" clId="{257D7FC2-44AF-4CED-AC74-12452B618AE5}" dt="2023-09-11T14:14:31.366" v="1739" actId="14100"/>
          <ac:picMkLst>
            <pc:docMk/>
            <pc:sldMk cId="4137649734" sldId="275"/>
            <ac:picMk id="13" creationId="{2D2F4CFF-6AF5-C610-3EFB-CB26AADDDCD9}"/>
          </ac:picMkLst>
        </pc:picChg>
      </pc:sldChg>
      <pc:sldChg chg="del">
        <pc:chgData name="Chris Lima" userId="b5ea056ce2397b48" providerId="LiveId" clId="{257D7FC2-44AF-4CED-AC74-12452B618AE5}" dt="2023-09-10T19:47:56.980" v="105" actId="47"/>
        <pc:sldMkLst>
          <pc:docMk/>
          <pc:sldMk cId="3141326465" sldId="276"/>
        </pc:sldMkLst>
      </pc:sldChg>
      <pc:sldChg chg="addSp delSp modSp add mod modAnim">
        <pc:chgData name="Chris Lima" userId="b5ea056ce2397b48" providerId="LiveId" clId="{257D7FC2-44AF-4CED-AC74-12452B618AE5}" dt="2023-09-11T14:19:20.751" v="1886"/>
        <pc:sldMkLst>
          <pc:docMk/>
          <pc:sldMk cId="3840819943" sldId="276"/>
        </pc:sldMkLst>
        <pc:spChg chg="mod">
          <ac:chgData name="Chris Lima" userId="b5ea056ce2397b48" providerId="LiveId" clId="{257D7FC2-44AF-4CED-AC74-12452B618AE5}" dt="2023-09-11T14:15:19.995" v="1759" actId="6549"/>
          <ac:spMkLst>
            <pc:docMk/>
            <pc:sldMk cId="3840819943" sldId="276"/>
            <ac:spMk id="3" creationId="{1F9E61B4-FFF3-1C4C-8597-91AE35CF6FE0}"/>
          </ac:spMkLst>
        </pc:spChg>
        <pc:spChg chg="add mod">
          <ac:chgData name="Chris Lima" userId="b5ea056ce2397b48" providerId="LiveId" clId="{257D7FC2-44AF-4CED-AC74-12452B618AE5}" dt="2023-09-11T14:16:36.512" v="1810" actId="1076"/>
          <ac:spMkLst>
            <pc:docMk/>
            <pc:sldMk cId="3840819943" sldId="276"/>
            <ac:spMk id="15" creationId="{D7F6AD77-27EC-9B43-8E5C-4D8FFAAA2FC9}"/>
          </ac:spMkLst>
        </pc:spChg>
        <pc:spChg chg="add mod">
          <ac:chgData name="Chris Lima" userId="b5ea056ce2397b48" providerId="LiveId" clId="{257D7FC2-44AF-4CED-AC74-12452B618AE5}" dt="2023-09-11T14:17:39.049" v="1880" actId="20577"/>
          <ac:spMkLst>
            <pc:docMk/>
            <pc:sldMk cId="3840819943" sldId="276"/>
            <ac:spMk id="18" creationId="{9123ED21-B1D0-71A2-FA47-F812FC4BBBCE}"/>
          </ac:spMkLst>
        </pc:spChg>
        <pc:spChg chg="add mod">
          <ac:chgData name="Chris Lima" userId="b5ea056ce2397b48" providerId="LiveId" clId="{257D7FC2-44AF-4CED-AC74-12452B618AE5}" dt="2023-09-11T14:19:13.508" v="1885" actId="1076"/>
          <ac:spMkLst>
            <pc:docMk/>
            <pc:sldMk cId="3840819943" sldId="276"/>
            <ac:spMk id="19" creationId="{C120C2EA-79A7-BF07-A197-0744D898E46A}"/>
          </ac:spMkLst>
        </pc:spChg>
        <pc:picChg chg="del">
          <ac:chgData name="Chris Lima" userId="b5ea056ce2397b48" providerId="LiveId" clId="{257D7FC2-44AF-4CED-AC74-12452B618AE5}" dt="2023-09-11T14:15:15.622" v="1755" actId="478"/>
          <ac:picMkLst>
            <pc:docMk/>
            <pc:sldMk cId="3840819943" sldId="276"/>
            <ac:picMk id="9" creationId="{8E59A066-244C-AA07-C268-CFC3FE22BD31}"/>
          </ac:picMkLst>
        </pc:picChg>
        <pc:picChg chg="add mod">
          <ac:chgData name="Chris Lima" userId="b5ea056ce2397b48" providerId="LiveId" clId="{257D7FC2-44AF-4CED-AC74-12452B618AE5}" dt="2023-09-11T14:16:30.796" v="1809" actId="14100"/>
          <ac:picMkLst>
            <pc:docMk/>
            <pc:sldMk cId="3840819943" sldId="276"/>
            <ac:picMk id="10" creationId="{860085F9-9016-4C53-A1DB-FAF249E24F25}"/>
          </ac:picMkLst>
        </pc:picChg>
        <pc:picChg chg="del">
          <ac:chgData name="Chris Lima" userId="b5ea056ce2397b48" providerId="LiveId" clId="{257D7FC2-44AF-4CED-AC74-12452B618AE5}" dt="2023-09-11T14:15:16.116" v="1756" actId="478"/>
          <ac:picMkLst>
            <pc:docMk/>
            <pc:sldMk cId="3840819943" sldId="276"/>
            <ac:picMk id="11" creationId="{51629DE0-51E7-F8F3-5992-383DD649287A}"/>
          </ac:picMkLst>
        </pc:picChg>
        <pc:picChg chg="del">
          <ac:chgData name="Chris Lima" userId="b5ea056ce2397b48" providerId="LiveId" clId="{257D7FC2-44AF-4CED-AC74-12452B618AE5}" dt="2023-09-11T14:15:17.466" v="1757" actId="478"/>
          <ac:picMkLst>
            <pc:docMk/>
            <pc:sldMk cId="3840819943" sldId="276"/>
            <ac:picMk id="13" creationId="{2D2F4CFF-6AF5-C610-3EFB-CB26AADDDCD9}"/>
          </ac:picMkLst>
        </pc:picChg>
        <pc:picChg chg="add mod">
          <ac:chgData name="Chris Lima" userId="b5ea056ce2397b48" providerId="LiveId" clId="{257D7FC2-44AF-4CED-AC74-12452B618AE5}" dt="2023-09-11T14:16:54.292" v="1811" actId="14100"/>
          <ac:picMkLst>
            <pc:docMk/>
            <pc:sldMk cId="3840819943" sldId="276"/>
            <ac:picMk id="14" creationId="{94EF4BAB-C8EF-C612-2F86-444082ABEEE4}"/>
          </ac:picMkLst>
        </pc:picChg>
        <pc:picChg chg="add mod">
          <ac:chgData name="Chris Lima" userId="b5ea056ce2397b48" providerId="LiveId" clId="{257D7FC2-44AF-4CED-AC74-12452B618AE5}" dt="2023-09-11T14:17:43.014" v="1881" actId="1076"/>
          <ac:picMkLst>
            <pc:docMk/>
            <pc:sldMk cId="3840819943" sldId="276"/>
            <ac:picMk id="17" creationId="{085D54F7-4656-0E35-8E35-DB49912470F5}"/>
          </ac:picMkLst>
        </pc:picChg>
        <pc:picChg chg="mod">
          <ac:chgData name="Chris Lima" userId="b5ea056ce2397b48" providerId="LiveId" clId="{257D7FC2-44AF-4CED-AC74-12452B618AE5}" dt="2023-09-11T14:15:38.735" v="1765" actId="1076"/>
          <ac:picMkLst>
            <pc:docMk/>
            <pc:sldMk cId="3840819943" sldId="276"/>
            <ac:picMk id="4098" creationId="{BFAD3E3A-6A0B-6AC6-F32D-CD624AE1AADC}"/>
          </ac:picMkLst>
        </pc:picChg>
      </pc:sldChg>
      <pc:sldChg chg="addSp delSp modSp add mod ord modNotesTx">
        <pc:chgData name="Chris Lima" userId="b5ea056ce2397b48" providerId="LiveId" clId="{257D7FC2-44AF-4CED-AC74-12452B618AE5}" dt="2023-09-11T14:35:08.732" v="1931" actId="1076"/>
        <pc:sldMkLst>
          <pc:docMk/>
          <pc:sldMk cId="624099053" sldId="277"/>
        </pc:sldMkLst>
        <pc:spChg chg="mod">
          <ac:chgData name="Chris Lima" userId="b5ea056ce2397b48" providerId="LiveId" clId="{257D7FC2-44AF-4CED-AC74-12452B618AE5}" dt="2023-09-11T14:22:47.080" v="1920" actId="20577"/>
          <ac:spMkLst>
            <pc:docMk/>
            <pc:sldMk cId="624099053" sldId="277"/>
            <ac:spMk id="3" creationId="{1F9E61B4-FFF3-1C4C-8597-91AE35CF6FE0}"/>
          </ac:spMkLst>
        </pc:spChg>
        <pc:picChg chg="del">
          <ac:chgData name="Chris Lima" userId="b5ea056ce2397b48" providerId="LiveId" clId="{257D7FC2-44AF-4CED-AC74-12452B618AE5}" dt="2023-09-11T14:22:48.517" v="1921" actId="478"/>
          <ac:picMkLst>
            <pc:docMk/>
            <pc:sldMk cId="624099053" sldId="277"/>
            <ac:picMk id="4098" creationId="{BFAD3E3A-6A0B-6AC6-F32D-CD624AE1AADC}"/>
          </ac:picMkLst>
        </pc:picChg>
        <pc:picChg chg="add mod">
          <ac:chgData name="Chris Lima" userId="b5ea056ce2397b48" providerId="LiveId" clId="{257D7FC2-44AF-4CED-AC74-12452B618AE5}" dt="2023-09-11T14:35:08.732" v="1931" actId="1076"/>
          <ac:picMkLst>
            <pc:docMk/>
            <pc:sldMk cId="624099053" sldId="277"/>
            <ac:picMk id="5122" creationId="{AF47EB67-A857-FB80-E165-F53AE6976543}"/>
          </ac:picMkLst>
        </pc:picChg>
      </pc:sldChg>
      <pc:sldChg chg="del">
        <pc:chgData name="Chris Lima" userId="b5ea056ce2397b48" providerId="LiveId" clId="{257D7FC2-44AF-4CED-AC74-12452B618AE5}" dt="2023-09-10T19:47:56.980" v="105" actId="47"/>
        <pc:sldMkLst>
          <pc:docMk/>
          <pc:sldMk cId="3186766249" sldId="277"/>
        </pc:sldMkLst>
      </pc:sldChg>
      <pc:sldChg chg="del ord">
        <pc:chgData name="Chris Lima" userId="b5ea056ce2397b48" providerId="LiveId" clId="{257D7FC2-44AF-4CED-AC74-12452B618AE5}" dt="2023-09-10T19:47:56.980" v="105" actId="47"/>
        <pc:sldMkLst>
          <pc:docMk/>
          <pc:sldMk cId="3908392247" sldId="278"/>
        </pc:sldMkLst>
      </pc:sldChg>
      <pc:sldChg chg="addSp delSp modSp add mod">
        <pc:chgData name="Chris Lima" userId="b5ea056ce2397b48" providerId="LiveId" clId="{257D7FC2-44AF-4CED-AC74-12452B618AE5}" dt="2023-09-11T14:40:28.441" v="1984" actId="20577"/>
        <pc:sldMkLst>
          <pc:docMk/>
          <pc:sldMk cId="3975804104" sldId="278"/>
        </pc:sldMkLst>
        <pc:spChg chg="mod">
          <ac:chgData name="Chris Lima" userId="b5ea056ce2397b48" providerId="LiveId" clId="{257D7FC2-44AF-4CED-AC74-12452B618AE5}" dt="2023-09-11T14:40:28.441" v="1984" actId="20577"/>
          <ac:spMkLst>
            <pc:docMk/>
            <pc:sldMk cId="3975804104" sldId="278"/>
            <ac:spMk id="3" creationId="{1F9E61B4-FFF3-1C4C-8597-91AE35CF6FE0}"/>
          </ac:spMkLst>
        </pc:spChg>
        <pc:picChg chg="add mod">
          <ac:chgData name="Chris Lima" userId="b5ea056ce2397b48" providerId="LiveId" clId="{257D7FC2-44AF-4CED-AC74-12452B618AE5}" dt="2023-09-11T14:40:17.077" v="1942" actId="1076"/>
          <ac:picMkLst>
            <pc:docMk/>
            <pc:sldMk cId="3975804104" sldId="278"/>
            <ac:picMk id="9" creationId="{4B6E72AD-CDCB-9A73-37D6-4C03AD1DCF20}"/>
          </ac:picMkLst>
        </pc:picChg>
        <pc:picChg chg="del mod">
          <ac:chgData name="Chris Lima" userId="b5ea056ce2397b48" providerId="LiveId" clId="{257D7FC2-44AF-4CED-AC74-12452B618AE5}" dt="2023-09-11T14:40:13.440" v="1939" actId="478"/>
          <ac:picMkLst>
            <pc:docMk/>
            <pc:sldMk cId="3975804104" sldId="278"/>
            <ac:picMk id="5122" creationId="{AF47EB67-A857-FB80-E165-F53AE6976543}"/>
          </ac:picMkLst>
        </pc:picChg>
      </pc:sldChg>
      <pc:sldChg chg="del">
        <pc:chgData name="Chris Lima" userId="b5ea056ce2397b48" providerId="LiveId" clId="{257D7FC2-44AF-4CED-AC74-12452B618AE5}" dt="2023-09-10T19:47:56.980" v="105" actId="47"/>
        <pc:sldMkLst>
          <pc:docMk/>
          <pc:sldMk cId="2093795987" sldId="279"/>
        </pc:sldMkLst>
      </pc:sldChg>
      <pc:sldChg chg="addSp delSp modSp add mod">
        <pc:chgData name="Chris Lima" userId="b5ea056ce2397b48" providerId="LiveId" clId="{257D7FC2-44AF-4CED-AC74-12452B618AE5}" dt="2023-09-11T14:41:17.088" v="2057" actId="1076"/>
        <pc:sldMkLst>
          <pc:docMk/>
          <pc:sldMk cId="2225873218" sldId="279"/>
        </pc:sldMkLst>
        <pc:spChg chg="mod">
          <ac:chgData name="Chris Lima" userId="b5ea056ce2397b48" providerId="LiveId" clId="{257D7FC2-44AF-4CED-AC74-12452B618AE5}" dt="2023-09-11T14:41:08.187" v="2055" actId="20577"/>
          <ac:spMkLst>
            <pc:docMk/>
            <pc:sldMk cId="2225873218" sldId="279"/>
            <ac:spMk id="3" creationId="{1F9E61B4-FFF3-1C4C-8597-91AE35CF6FE0}"/>
          </ac:spMkLst>
        </pc:spChg>
        <pc:picChg chg="del">
          <ac:chgData name="Chris Lima" userId="b5ea056ce2397b48" providerId="LiveId" clId="{257D7FC2-44AF-4CED-AC74-12452B618AE5}" dt="2023-09-11T14:40:52.122" v="1986" actId="478"/>
          <ac:picMkLst>
            <pc:docMk/>
            <pc:sldMk cId="2225873218" sldId="279"/>
            <ac:picMk id="9" creationId="{4B6E72AD-CDCB-9A73-37D6-4C03AD1DCF20}"/>
          </ac:picMkLst>
        </pc:picChg>
        <pc:picChg chg="add mod">
          <ac:chgData name="Chris Lima" userId="b5ea056ce2397b48" providerId="LiveId" clId="{257D7FC2-44AF-4CED-AC74-12452B618AE5}" dt="2023-09-11T14:41:17.088" v="2057" actId="1076"/>
          <ac:picMkLst>
            <pc:docMk/>
            <pc:sldMk cId="2225873218" sldId="279"/>
            <ac:picMk id="10" creationId="{B1B959AC-D16A-8A0A-E8C2-BAC95DFF2064}"/>
          </ac:picMkLst>
        </pc:picChg>
      </pc:sldChg>
      <pc:sldChg chg="del">
        <pc:chgData name="Chris Lima" userId="b5ea056ce2397b48" providerId="LiveId" clId="{257D7FC2-44AF-4CED-AC74-12452B618AE5}" dt="2023-09-10T19:47:56.980" v="105" actId="47"/>
        <pc:sldMkLst>
          <pc:docMk/>
          <pc:sldMk cId="1007258178" sldId="280"/>
        </pc:sldMkLst>
      </pc:sldChg>
      <pc:sldChg chg="addSp delSp modSp add mod">
        <pc:chgData name="Chris Lima" userId="b5ea056ce2397b48" providerId="LiveId" clId="{257D7FC2-44AF-4CED-AC74-12452B618AE5}" dt="2023-09-11T15:14:17.069" v="2241" actId="14100"/>
        <pc:sldMkLst>
          <pc:docMk/>
          <pc:sldMk cId="3115633802" sldId="280"/>
        </pc:sldMkLst>
        <pc:spChg chg="mod">
          <ac:chgData name="Chris Lima" userId="b5ea056ce2397b48" providerId="LiveId" clId="{257D7FC2-44AF-4CED-AC74-12452B618AE5}" dt="2023-09-11T15:13:51.311" v="2225" actId="6549"/>
          <ac:spMkLst>
            <pc:docMk/>
            <pc:sldMk cId="3115633802" sldId="280"/>
            <ac:spMk id="3" creationId="{1F9E61B4-FFF3-1C4C-8597-91AE35CF6FE0}"/>
          </ac:spMkLst>
        </pc:spChg>
        <pc:picChg chg="add mod">
          <ac:chgData name="Chris Lima" userId="b5ea056ce2397b48" providerId="LiveId" clId="{257D7FC2-44AF-4CED-AC74-12452B618AE5}" dt="2023-09-11T15:14:17.069" v="2241" actId="14100"/>
          <ac:picMkLst>
            <pc:docMk/>
            <pc:sldMk cId="3115633802" sldId="280"/>
            <ac:picMk id="5" creationId="{327661B4-57AE-F8C5-9217-5843F22AD816}"/>
          </ac:picMkLst>
        </pc:picChg>
        <pc:picChg chg="del">
          <ac:chgData name="Chris Lima" userId="b5ea056ce2397b48" providerId="LiveId" clId="{257D7FC2-44AF-4CED-AC74-12452B618AE5}" dt="2023-09-11T15:13:34.785" v="2219" actId="478"/>
          <ac:picMkLst>
            <pc:docMk/>
            <pc:sldMk cId="3115633802" sldId="280"/>
            <ac:picMk id="2050" creationId="{932D99E5-D14F-052B-84B2-CE7C26849489}"/>
          </ac:picMkLst>
        </pc:picChg>
        <pc:picChg chg="add mod">
          <ac:chgData name="Chris Lima" userId="b5ea056ce2397b48" providerId="LiveId" clId="{257D7FC2-44AF-4CED-AC74-12452B618AE5}" dt="2023-09-11T15:14:06.760" v="2233" actId="14100"/>
          <ac:picMkLst>
            <pc:docMk/>
            <pc:sldMk cId="3115633802" sldId="280"/>
            <ac:picMk id="6146" creationId="{6182A6A7-C326-067B-F53C-E2B28E17A190}"/>
          </ac:picMkLst>
        </pc:picChg>
      </pc:sldChg>
      <pc:sldChg chg="del">
        <pc:chgData name="Chris Lima" userId="b5ea056ce2397b48" providerId="LiveId" clId="{257D7FC2-44AF-4CED-AC74-12452B618AE5}" dt="2023-09-10T19:47:56.980" v="105" actId="47"/>
        <pc:sldMkLst>
          <pc:docMk/>
          <pc:sldMk cId="0" sldId="281"/>
        </pc:sldMkLst>
      </pc:sldChg>
      <pc:sldChg chg="del">
        <pc:chgData name="Chris Lima" userId="b5ea056ce2397b48" providerId="LiveId" clId="{257D7FC2-44AF-4CED-AC74-12452B618AE5}" dt="2023-09-10T19:47:56.980" v="105" actId="47"/>
        <pc:sldMkLst>
          <pc:docMk/>
          <pc:sldMk cId="0" sldId="282"/>
        </pc:sldMkLst>
      </pc:sldChg>
      <pc:sldChg chg="delSp modSp add del mod delAnim modNotesTx">
        <pc:chgData name="Chris Lima" userId="b5ea056ce2397b48" providerId="LiveId" clId="{257D7FC2-44AF-4CED-AC74-12452B618AE5}" dt="2023-09-10T19:47:56.980" v="105" actId="47"/>
        <pc:sldMkLst>
          <pc:docMk/>
          <pc:sldMk cId="3596744796" sldId="283"/>
        </pc:sldMkLst>
        <pc:spChg chg="del">
          <ac:chgData name="Chris Lima" userId="b5ea056ce2397b48" providerId="LiveId" clId="{257D7FC2-44AF-4CED-AC74-12452B618AE5}" dt="2023-09-04T20:15:13.849" v="2" actId="478"/>
          <ac:spMkLst>
            <pc:docMk/>
            <pc:sldMk cId="3596744796" sldId="283"/>
            <ac:spMk id="3" creationId="{230B1253-45CC-43D3-81B9-8DF85225C75E}"/>
          </ac:spMkLst>
        </pc:spChg>
        <pc:spChg chg="mod">
          <ac:chgData name="Chris Lima" userId="b5ea056ce2397b48" providerId="LiveId" clId="{257D7FC2-44AF-4CED-AC74-12452B618AE5}" dt="2023-09-04T20:21:37.996" v="29" actId="113"/>
          <ac:spMkLst>
            <pc:docMk/>
            <pc:sldMk cId="3596744796" sldId="283"/>
            <ac:spMk id="9" creationId="{A6E29C7A-4295-0848-A49A-66D1CC342A5E}"/>
          </ac:spMkLst>
        </pc:spChg>
        <pc:spChg chg="del">
          <ac:chgData name="Chris Lima" userId="b5ea056ce2397b48" providerId="LiveId" clId="{257D7FC2-44AF-4CED-AC74-12452B618AE5}" dt="2023-09-04T20:15:14.379" v="3" actId="478"/>
          <ac:spMkLst>
            <pc:docMk/>
            <pc:sldMk cId="3596744796" sldId="283"/>
            <ac:spMk id="11" creationId="{FB8EA876-0FEE-41E0-B970-81DAA34B0C0C}"/>
          </ac:spMkLst>
        </pc:spChg>
        <pc:picChg chg="del">
          <ac:chgData name="Chris Lima" userId="b5ea056ce2397b48" providerId="LiveId" clId="{257D7FC2-44AF-4CED-AC74-12452B618AE5}" dt="2023-09-04T20:15:11.463" v="1" actId="478"/>
          <ac:picMkLst>
            <pc:docMk/>
            <pc:sldMk cId="3596744796" sldId="283"/>
            <ac:picMk id="5" creationId="{40121AE9-3C28-C84E-BE85-8218CA589099}"/>
          </ac:picMkLst>
        </pc:picChg>
      </pc:sldChg>
      <pc:sldChg chg="modSp add del mod modNotesTx">
        <pc:chgData name="Chris Lima" userId="b5ea056ce2397b48" providerId="LiveId" clId="{257D7FC2-44AF-4CED-AC74-12452B618AE5}" dt="2023-09-10T19:47:56.980" v="105" actId="47"/>
        <pc:sldMkLst>
          <pc:docMk/>
          <pc:sldMk cId="3088870094" sldId="284"/>
        </pc:sldMkLst>
        <pc:spChg chg="mod">
          <ac:chgData name="Chris Lima" userId="b5ea056ce2397b48" providerId="LiveId" clId="{257D7FC2-44AF-4CED-AC74-12452B618AE5}" dt="2023-09-04T20:22:17.646" v="37" actId="207"/>
          <ac:spMkLst>
            <pc:docMk/>
            <pc:sldMk cId="3088870094" sldId="284"/>
            <ac:spMk id="9" creationId="{A6E29C7A-4295-0848-A49A-66D1CC342A5E}"/>
          </ac:spMkLst>
        </pc:spChg>
      </pc:sldChg>
      <pc:sldChg chg="new del">
        <pc:chgData name="Chris Lima" userId="b5ea056ce2397b48" providerId="LiveId" clId="{257D7FC2-44AF-4CED-AC74-12452B618AE5}" dt="2023-09-04T20:21:10.844" v="22" actId="47"/>
        <pc:sldMkLst>
          <pc:docMk/>
          <pc:sldMk cId="4184779621" sldId="284"/>
        </pc:sldMkLst>
      </pc:sldChg>
      <pc:sldChg chg="modSp add del mod modNotesTx">
        <pc:chgData name="Chris Lima" userId="b5ea056ce2397b48" providerId="LiveId" clId="{257D7FC2-44AF-4CED-AC74-12452B618AE5}" dt="2023-09-10T19:47:56.980" v="105" actId="47"/>
        <pc:sldMkLst>
          <pc:docMk/>
          <pc:sldMk cId="2926515205" sldId="285"/>
        </pc:sldMkLst>
        <pc:spChg chg="mod">
          <ac:chgData name="Chris Lima" userId="b5ea056ce2397b48" providerId="LiveId" clId="{257D7FC2-44AF-4CED-AC74-12452B618AE5}" dt="2023-09-04T20:24:22.535" v="47" actId="207"/>
          <ac:spMkLst>
            <pc:docMk/>
            <pc:sldMk cId="2926515205" sldId="285"/>
            <ac:spMk id="9" creationId="{A6E29C7A-4295-0848-A49A-66D1CC342A5E}"/>
          </ac:spMkLst>
        </pc:spChg>
      </pc:sldChg>
      <pc:sldChg chg="modSp add del mod modNotesTx">
        <pc:chgData name="Chris Lima" userId="b5ea056ce2397b48" providerId="LiveId" clId="{257D7FC2-44AF-4CED-AC74-12452B618AE5}" dt="2023-09-10T19:47:56.980" v="105" actId="47"/>
        <pc:sldMkLst>
          <pc:docMk/>
          <pc:sldMk cId="2639028902" sldId="286"/>
        </pc:sldMkLst>
        <pc:spChg chg="mod">
          <ac:chgData name="Chris Lima" userId="b5ea056ce2397b48" providerId="LiveId" clId="{257D7FC2-44AF-4CED-AC74-12452B618AE5}" dt="2023-09-04T20:31:41.317" v="95" actId="1076"/>
          <ac:spMkLst>
            <pc:docMk/>
            <pc:sldMk cId="2639028902" sldId="286"/>
            <ac:spMk id="2" creationId="{45E62BFC-8AAD-3448-9DD5-08BB16558FBA}"/>
          </ac:spMkLst>
        </pc:spChg>
        <pc:spChg chg="mod">
          <ac:chgData name="Chris Lima" userId="b5ea056ce2397b48" providerId="LiveId" clId="{257D7FC2-44AF-4CED-AC74-12452B618AE5}" dt="2023-09-04T20:31:50.730" v="98" actId="113"/>
          <ac:spMkLst>
            <pc:docMk/>
            <pc:sldMk cId="2639028902" sldId="286"/>
            <ac:spMk id="3" creationId="{1F9E61B4-FFF3-1C4C-8597-91AE35CF6FE0}"/>
          </ac:spMkLst>
        </pc:spChg>
        <pc:picChg chg="mod">
          <ac:chgData name="Chris Lima" userId="b5ea056ce2397b48" providerId="LiveId" clId="{257D7FC2-44AF-4CED-AC74-12452B618AE5}" dt="2023-09-04T20:30:56.146" v="73" actId="1076"/>
          <ac:picMkLst>
            <pc:docMk/>
            <pc:sldMk cId="2639028902" sldId="286"/>
            <ac:picMk id="12" creationId="{86276F67-8B75-2941-A7C7-3D5D4826597D}"/>
          </ac:picMkLst>
        </pc:picChg>
      </pc:sldChg>
    </pc:docChg>
  </pc:docChgLst>
  <pc:docChgLst>
    <pc:chgData name="Chris Lima" userId="b5ea056ce2397b48" providerId="LiveId" clId="{BEB237AC-0C0B-4C80-B63C-7C4D6C851C65}"/>
    <pc:docChg chg="custSel addSld modSld">
      <pc:chgData name="Chris Lima" userId="b5ea056ce2397b48" providerId="LiveId" clId="{BEB237AC-0C0B-4C80-B63C-7C4D6C851C65}" dt="2022-03-28T19:53:11.493" v="136" actId="1076"/>
      <pc:docMkLst>
        <pc:docMk/>
      </pc:docMkLst>
      <pc:sldChg chg="modSp mod">
        <pc:chgData name="Chris Lima" userId="b5ea056ce2397b48" providerId="LiveId" clId="{BEB237AC-0C0B-4C80-B63C-7C4D6C851C65}" dt="2022-03-28T19:25:24.819" v="3" actId="20577"/>
        <pc:sldMkLst>
          <pc:docMk/>
          <pc:sldMk cId="2666077231" sldId="257"/>
        </pc:sldMkLst>
        <pc:spChg chg="mod">
          <ac:chgData name="Chris Lima" userId="b5ea056ce2397b48" providerId="LiveId" clId="{BEB237AC-0C0B-4C80-B63C-7C4D6C851C65}" dt="2022-03-28T19:25:24.819" v="3" actId="20577"/>
          <ac:spMkLst>
            <pc:docMk/>
            <pc:sldMk cId="2666077231" sldId="257"/>
            <ac:spMk id="3" creationId="{1F9E61B4-FFF3-1C4C-8597-91AE35CF6FE0}"/>
          </ac:spMkLst>
        </pc:spChg>
      </pc:sldChg>
      <pc:sldChg chg="modSp mod">
        <pc:chgData name="Chris Lima" userId="b5ea056ce2397b48" providerId="LiveId" clId="{BEB237AC-0C0B-4C80-B63C-7C4D6C851C65}" dt="2022-03-28T19:43:41.032" v="26" actId="207"/>
        <pc:sldMkLst>
          <pc:docMk/>
          <pc:sldMk cId="2507561236" sldId="266"/>
        </pc:sldMkLst>
        <pc:spChg chg="mod">
          <ac:chgData name="Chris Lima" userId="b5ea056ce2397b48" providerId="LiveId" clId="{BEB237AC-0C0B-4C80-B63C-7C4D6C851C65}" dt="2022-03-28T19:43:41.032" v="26" actId="207"/>
          <ac:spMkLst>
            <pc:docMk/>
            <pc:sldMk cId="2507561236" sldId="266"/>
            <ac:spMk id="3" creationId="{1F9E61B4-FFF3-1C4C-8597-91AE35CF6FE0}"/>
          </ac:spMkLst>
        </pc:spChg>
      </pc:sldChg>
      <pc:sldChg chg="modSp mod">
        <pc:chgData name="Chris Lima" userId="b5ea056ce2397b48" providerId="LiveId" clId="{BEB237AC-0C0B-4C80-B63C-7C4D6C851C65}" dt="2022-03-28T19:44:17.790" v="31" actId="207"/>
        <pc:sldMkLst>
          <pc:docMk/>
          <pc:sldMk cId="2445405750" sldId="267"/>
        </pc:sldMkLst>
        <pc:spChg chg="mod">
          <ac:chgData name="Chris Lima" userId="b5ea056ce2397b48" providerId="LiveId" clId="{BEB237AC-0C0B-4C80-B63C-7C4D6C851C65}" dt="2022-03-28T19:44:17.790" v="31" actId="207"/>
          <ac:spMkLst>
            <pc:docMk/>
            <pc:sldMk cId="2445405750" sldId="267"/>
            <ac:spMk id="3" creationId="{1F9E61B4-FFF3-1C4C-8597-91AE35CF6FE0}"/>
          </ac:spMkLst>
        </pc:spChg>
      </pc:sldChg>
      <pc:sldChg chg="modSp mod">
        <pc:chgData name="Chris Lima" userId="b5ea056ce2397b48" providerId="LiveId" clId="{BEB237AC-0C0B-4C80-B63C-7C4D6C851C65}" dt="2022-03-28T19:45:50.393" v="105" actId="207"/>
        <pc:sldMkLst>
          <pc:docMk/>
          <pc:sldMk cId="236540308" sldId="268"/>
        </pc:sldMkLst>
        <pc:spChg chg="mod">
          <ac:chgData name="Chris Lima" userId="b5ea056ce2397b48" providerId="LiveId" clId="{BEB237AC-0C0B-4C80-B63C-7C4D6C851C65}" dt="2022-03-28T19:45:50.393" v="105" actId="207"/>
          <ac:spMkLst>
            <pc:docMk/>
            <pc:sldMk cId="236540308" sldId="268"/>
            <ac:spMk id="3" creationId="{1F9E61B4-FFF3-1C4C-8597-91AE35CF6FE0}"/>
          </ac:spMkLst>
        </pc:spChg>
      </pc:sldChg>
      <pc:sldChg chg="modSp mod">
        <pc:chgData name="Chris Lima" userId="b5ea056ce2397b48" providerId="LiveId" clId="{BEB237AC-0C0B-4C80-B63C-7C4D6C851C65}" dt="2022-03-28T19:37:40.698" v="6" actId="207"/>
        <pc:sldMkLst>
          <pc:docMk/>
          <pc:sldMk cId="3141326465" sldId="276"/>
        </pc:sldMkLst>
        <pc:spChg chg="mod">
          <ac:chgData name="Chris Lima" userId="b5ea056ce2397b48" providerId="LiveId" clId="{BEB237AC-0C0B-4C80-B63C-7C4D6C851C65}" dt="2022-03-28T19:37:40.698" v="6" actId="207"/>
          <ac:spMkLst>
            <pc:docMk/>
            <pc:sldMk cId="3141326465" sldId="276"/>
            <ac:spMk id="3" creationId="{1F9E61B4-FFF3-1C4C-8597-91AE35CF6FE0}"/>
          </ac:spMkLst>
        </pc:spChg>
      </pc:sldChg>
      <pc:sldChg chg="addSp modSp mod modAnim">
        <pc:chgData name="Chris Lima" userId="b5ea056ce2397b48" providerId="LiveId" clId="{BEB237AC-0C0B-4C80-B63C-7C4D6C851C65}" dt="2022-03-28T19:40:18.875" v="19"/>
        <pc:sldMkLst>
          <pc:docMk/>
          <pc:sldMk cId="3908392247" sldId="278"/>
        </pc:sldMkLst>
        <pc:spChg chg="add mod">
          <ac:chgData name="Chris Lima" userId="b5ea056ce2397b48" providerId="LiveId" clId="{BEB237AC-0C0B-4C80-B63C-7C4D6C851C65}" dt="2022-03-28T19:40:04.849" v="16" actId="1076"/>
          <ac:spMkLst>
            <pc:docMk/>
            <pc:sldMk cId="3908392247" sldId="278"/>
            <ac:spMk id="3" creationId="{230B1253-45CC-43D3-81B9-8DF85225C75E}"/>
          </ac:spMkLst>
        </pc:spChg>
        <pc:spChg chg="add mod">
          <ac:chgData name="Chris Lima" userId="b5ea056ce2397b48" providerId="LiveId" clId="{BEB237AC-0C0B-4C80-B63C-7C4D6C851C65}" dt="2022-03-28T19:39:58.949" v="15" actId="14100"/>
          <ac:spMkLst>
            <pc:docMk/>
            <pc:sldMk cId="3908392247" sldId="278"/>
            <ac:spMk id="11" creationId="{FB8EA876-0FEE-41E0-B970-81DAA34B0C0C}"/>
          </ac:spMkLst>
        </pc:spChg>
      </pc:sldChg>
      <pc:sldChg chg="addSp delSp modSp add mod modAnim">
        <pc:chgData name="Chris Lima" userId="b5ea056ce2397b48" providerId="LiveId" clId="{BEB237AC-0C0B-4C80-B63C-7C4D6C851C65}" dt="2022-03-28T19:53:11.493" v="136" actId="1076"/>
        <pc:sldMkLst>
          <pc:docMk/>
          <pc:sldMk cId="2093795987" sldId="279"/>
        </pc:sldMkLst>
        <pc:spChg chg="del mod">
          <ac:chgData name="Chris Lima" userId="b5ea056ce2397b48" providerId="LiveId" clId="{BEB237AC-0C0B-4C80-B63C-7C4D6C851C65}" dt="2022-03-28T19:50:52.545" v="111" actId="478"/>
          <ac:spMkLst>
            <pc:docMk/>
            <pc:sldMk cId="2093795987" sldId="279"/>
            <ac:spMk id="3" creationId="{1F9E61B4-FFF3-1C4C-8597-91AE35CF6FE0}"/>
          </ac:spMkLst>
        </pc:spChg>
        <pc:spChg chg="add mod">
          <ac:chgData name="Chris Lima" userId="b5ea056ce2397b48" providerId="LiveId" clId="{BEB237AC-0C0B-4C80-B63C-7C4D6C851C65}" dt="2022-03-28T19:53:08.431" v="135" actId="1076"/>
          <ac:spMkLst>
            <pc:docMk/>
            <pc:sldMk cId="2093795987" sldId="279"/>
            <ac:spMk id="11" creationId="{28048105-7C56-43BD-BB6E-CF8E7A8B87AF}"/>
          </ac:spMkLst>
        </pc:spChg>
        <pc:spChg chg="add mod">
          <ac:chgData name="Chris Lima" userId="b5ea056ce2397b48" providerId="LiveId" clId="{BEB237AC-0C0B-4C80-B63C-7C4D6C851C65}" dt="2022-03-28T19:52:39.385" v="132" actId="14100"/>
          <ac:spMkLst>
            <pc:docMk/>
            <pc:sldMk cId="2093795987" sldId="279"/>
            <ac:spMk id="15" creationId="{5EBEFE86-879B-4AD6-86D6-1941917CCF93}"/>
          </ac:spMkLst>
        </pc:spChg>
        <pc:picChg chg="del">
          <ac:chgData name="Chris Lima" userId="b5ea056ce2397b48" providerId="LiveId" clId="{BEB237AC-0C0B-4C80-B63C-7C4D6C851C65}" dt="2022-03-28T19:50:34.763" v="107" actId="478"/>
          <ac:picMkLst>
            <pc:docMk/>
            <pc:sldMk cId="2093795987" sldId="279"/>
            <ac:picMk id="5" creationId="{8CE474EB-D853-8742-82F9-710783DA4014}"/>
          </ac:picMkLst>
        </pc:picChg>
        <pc:picChg chg="add mod">
          <ac:chgData name="Chris Lima" userId="b5ea056ce2397b48" providerId="LiveId" clId="{BEB237AC-0C0B-4C80-B63C-7C4D6C851C65}" dt="2022-03-28T19:51:25.467" v="120" actId="14100"/>
          <ac:picMkLst>
            <pc:docMk/>
            <pc:sldMk cId="2093795987" sldId="279"/>
            <ac:picMk id="10" creationId="{2E95A564-E000-4E51-97B6-AB15542F14E4}"/>
          </ac:picMkLst>
        </pc:picChg>
        <pc:picChg chg="add mod">
          <ac:chgData name="Chris Lima" userId="b5ea056ce2397b48" providerId="LiveId" clId="{BEB237AC-0C0B-4C80-B63C-7C4D6C851C65}" dt="2022-03-28T19:52:29.006" v="128" actId="1076"/>
          <ac:picMkLst>
            <pc:docMk/>
            <pc:sldMk cId="2093795987" sldId="279"/>
            <ac:picMk id="13" creationId="{DC6D1F84-C52E-436D-823B-9791AC49D0B0}"/>
          </ac:picMkLst>
        </pc:picChg>
        <pc:picChg chg="add mod">
          <ac:chgData name="Chris Lima" userId="b5ea056ce2397b48" providerId="LiveId" clId="{BEB237AC-0C0B-4C80-B63C-7C4D6C851C65}" dt="2022-03-28T19:51:27.109" v="121" actId="1076"/>
          <ac:picMkLst>
            <pc:docMk/>
            <pc:sldMk cId="2093795987" sldId="279"/>
            <ac:picMk id="1026" creationId="{BA76EDA5-C8DB-45DE-B85A-D2301CA01A98}"/>
          </ac:picMkLst>
        </pc:picChg>
        <pc:picChg chg="add mod">
          <ac:chgData name="Chris Lima" userId="b5ea056ce2397b48" providerId="LiveId" clId="{BEB237AC-0C0B-4C80-B63C-7C4D6C851C65}" dt="2022-03-28T19:53:11.493" v="136" actId="1076"/>
          <ac:picMkLst>
            <pc:docMk/>
            <pc:sldMk cId="2093795987" sldId="279"/>
            <ac:picMk id="1028" creationId="{9169F15F-4D22-446F-80D3-902D1E1E6F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4DF35-1861-3745-9D93-64A64D9B0B28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8CAF7-4383-724E-81E7-623B6C75C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32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80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52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1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8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Testes de mutação são uma técnica avançada de teste de software que visa avaliar a qualidade dos testes existentes. Eles são usados para encontrar deficiências nos conjuntos de testes identificando lacunas na cobertura de código e na detecção de defeitos. A ideia central por trás dos testes de mutação é introduzir pequenas alterações no código-fonte do programa (mutações) e verificar se os testes existentes conseguem detectar essas mutações. Se os testes passarem em um programa após a mutação, isso pode indicar que os testes não estão detectando adequadamente problemas no código.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09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D1D5DB"/>
                </a:solidFill>
                <a:effectLst/>
                <a:latin typeface="Söhne"/>
              </a:rPr>
              <a:t>Seleção de Mutantes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: Primeiro, um conjunto de mutantes (variações) é gerado a partir do código-fonte original do programa. Cada mutante representa uma pequena modificação no código, como a troca de um operador lógico, a inversão de uma condição ou a remoção de um trecho de código.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D1D5DB"/>
                </a:solidFill>
                <a:effectLst/>
                <a:latin typeface="Söhne"/>
              </a:rPr>
              <a:t>Execução de Testes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: Os testes existentes, que formam a suíte de testes do software, são executados no código mutado. Cada teste é executado no código original e em cada mutante.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D1D5DB"/>
                </a:solidFill>
                <a:effectLst/>
                <a:latin typeface="Söhne"/>
              </a:rPr>
              <a:t>Comparação de Resultados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: Para cada mutante, os resultados dos testes são comparados com os resultados dos testes no código original. Existem três possíveis resultados: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D1D5DB"/>
                </a:solidFill>
                <a:effectLst/>
                <a:latin typeface="Söhne"/>
              </a:rPr>
              <a:t>Morto (</a:t>
            </a:r>
            <a:r>
              <a:rPr lang="pt-BR" b="1" i="0" dirty="0" err="1">
                <a:solidFill>
                  <a:srgbClr val="D1D5DB"/>
                </a:solidFill>
                <a:effectLst/>
                <a:latin typeface="Söhne"/>
              </a:rPr>
              <a:t>Killed</a:t>
            </a:r>
            <a:r>
              <a:rPr lang="pt-BR" b="1" i="0" dirty="0">
                <a:solidFill>
                  <a:srgbClr val="D1D5DB"/>
                </a:solidFill>
                <a:effectLst/>
                <a:latin typeface="Söhne"/>
              </a:rPr>
              <a:t>)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: Se um teste detectar uma diferença entre o código original e o mutante, o mutante é considerado "morto". Isso significa que o teste conseguiu identificar a mutação e, portanto, o teste passa nesta mutação.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D1D5DB"/>
                </a:solidFill>
                <a:effectLst/>
                <a:latin typeface="Söhne"/>
              </a:rPr>
              <a:t>Sobrevivente (</a:t>
            </a:r>
            <a:r>
              <a:rPr lang="pt-BR" b="1" i="0" dirty="0" err="1">
                <a:solidFill>
                  <a:srgbClr val="D1D5DB"/>
                </a:solidFill>
                <a:effectLst/>
                <a:latin typeface="Söhne"/>
              </a:rPr>
              <a:t>Survived</a:t>
            </a:r>
            <a:r>
              <a:rPr lang="pt-BR" b="1" i="0" dirty="0">
                <a:solidFill>
                  <a:srgbClr val="D1D5DB"/>
                </a:solidFill>
                <a:effectLst/>
                <a:latin typeface="Söhne"/>
              </a:rPr>
              <a:t>)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: Se um teste não detectar nenhuma diferença entre o código original e o mutante, o mutante é considerado "sobrevivente". Isso indica que o teste não conseguiu identificar a mutação e, portanto, o teste falha nesta mutação.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D1D5DB"/>
                </a:solidFill>
                <a:effectLst/>
                <a:latin typeface="Söhne"/>
              </a:rPr>
              <a:t>Invariante (</a:t>
            </a:r>
            <a:r>
              <a:rPr lang="pt-BR" b="1" i="0" dirty="0" err="1">
                <a:solidFill>
                  <a:srgbClr val="D1D5DB"/>
                </a:solidFill>
                <a:effectLst/>
                <a:latin typeface="Söhne"/>
              </a:rPr>
              <a:t>Invariant</a:t>
            </a:r>
            <a:r>
              <a:rPr lang="pt-BR" b="1" i="0" dirty="0">
                <a:solidFill>
                  <a:srgbClr val="D1D5DB"/>
                </a:solidFill>
                <a:effectLst/>
                <a:latin typeface="Söhne"/>
              </a:rPr>
              <a:t>)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: Se um teste não afetar o resultado do programa, nem no código original nem no mutante, o mutante é considerado "invariante". Essa situação é geralmente devido a mutações que não afetam o comportamento do programa.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D1D5DB"/>
                </a:solidFill>
                <a:effectLst/>
                <a:latin typeface="Söhne"/>
              </a:rPr>
              <a:t>Avaliação de Cobertura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: A cobertura de código é calculada com base nas mutações mortas e sobreviventes. Isso ajuda a identificar quais partes do código estão sendo testadas de maneira eficaz e quais áreas precisam de testes adicionais.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146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A principal vantagem dos testes de mutação é que eles podem revelar a eficácia dos testes existentes ao identificar onde os testes podem ser fracos ou insuficientes. Isso permite que os desenvolvedores aprimorem seus testes e, consequentemente, aumentem a confiabilidade e a qualidade do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458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00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9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9D29-9ECF-0649-879B-C4DCBBC9C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15CA4-10E2-F849-873E-3D1FB663B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AF5AA-801D-924A-BA21-4B952E30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94AE-36F8-FD41-A99A-4D138C52FA57}" type="datetime1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C465-9C22-CA42-9609-B5F3D6CB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78B5-FA98-EA46-BF11-3F28E99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47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FAE2-6DAF-214D-B5DA-0A02FFAA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56900-BB17-794B-AE22-982B3D87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7649-17F3-8648-AFA6-5E8CC848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8700-7B49-AA44-9CF2-2488482A07E5}" type="datetime1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F9DB-777A-2C44-87C1-5874FAD8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4C82-C62A-5F4A-97BD-8D810557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8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C3B98-E2C7-2B48-9C3C-E8C0D47C5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DAC52-8D36-F740-8833-A8EC29C4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54E07-FB85-9642-A9A5-AC94FA62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C039-5332-A946-A79D-BF5ED9880D49}" type="datetime1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8A82-3AA2-0640-9F7D-81EB3E8D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A1FA-43B8-AC46-8931-20BA40F9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5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50AE-69FA-B64F-818E-F52A389F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7F5B-EC6F-4341-99F6-851AD88E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494D-EC04-B14A-A7BF-EAA6B4EB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2D8A-0360-4F43-9945-BC9FB4F660B9}" type="datetime1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8E886-6A3C-DB42-948F-BEBE778F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40E0-0AE7-244C-83C9-D84304D5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42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ECAF-3CF0-214D-8539-E6E226F0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C5927-23C6-A44A-B09D-FE2E25B3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D9EF-7FB7-124B-BA76-B395B9F4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6EA7-33D8-BD46-9C71-97D642CA1AFE}" type="datetime1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D79A-3AC5-DB47-BEEC-4FB94784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814B-5C24-E74B-A62D-7FC37199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C3B0-3018-3A49-8810-7CCD3EA6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9351-B61A-2E40-8075-5B160ED08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34BA-F49E-1346-890B-1B41EFDD4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769B0-E55E-8C4A-94FF-E4259872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7BB3-4E8B-454F-BA19-B9CF0586AE5C}" type="datetime1">
              <a:rPr lang="pt-BR" smtClean="0"/>
              <a:t>11/09/2023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8A297-553B-C24F-905C-29330917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E1624-9E16-6C41-B8A9-22EE8635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27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08D4-D8A4-E14F-97CC-E2451613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E392-BA0A-9F41-9C45-4C2B5102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FEB4D-C505-E143-B68D-125071E8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CAB51-6867-CE49-BB5B-AC15F5741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C8370-50C5-7742-800B-9C48BA3B1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B2A82-FF26-FF48-A9D0-EBD820DE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EFBA-2862-1648-8E7E-A86A3445F36B}" type="datetime1">
              <a:rPr lang="pt-BR" smtClean="0"/>
              <a:t>11/09/2023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C0308-B503-B243-8718-EF89D48A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7D713-64D2-3C45-A906-6933AA4B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51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5BF8-9E3A-034F-9F15-3EB84229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83CBB-5312-5844-BD84-E8247697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251-084D-C641-9116-CFE94F2B6EF3}" type="datetime1">
              <a:rPr lang="pt-BR" smtClean="0"/>
              <a:t>11/09/2023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768CB-877A-4F45-B9B5-8EBE3925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116CC-A038-754C-AB08-51F49FE7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81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A32B8-436B-9542-A07B-194694DA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DC5-B6C1-9140-A101-FE5B21209597}" type="datetime1">
              <a:rPr lang="pt-BR" smtClean="0"/>
              <a:t>11/09/2023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05CA2-D462-6A41-80D5-6443A84E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7B57D-5354-CD47-B701-E8A3F370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13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4011-DB5D-D94B-A1D8-1E394407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4A2B-12D3-D14F-98F2-FAC6BF0F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E6898-B445-894D-95D1-9CB1C045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56BA-0DE4-974B-8109-341BC5D2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7F52-C9DC-494B-9081-172BD9B1370C}" type="datetime1">
              <a:rPr lang="pt-BR" smtClean="0"/>
              <a:t>11/09/2023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BA657-8F51-3C4C-B8CA-609D55E3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F53BF-57AF-F448-9B96-A542B063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56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5C8A-0D75-9844-AFDB-63B29F39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5049C-92D1-6746-8E99-BB89C5460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A5C6A-C37E-3E49-B0C5-8F70A21C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08752-F237-6E46-9F1D-402E1771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DD24-00E1-714E-B465-EA7F5AACAF79}" type="datetime1">
              <a:rPr lang="pt-BR" smtClean="0"/>
              <a:t>11/09/2023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50BBF-0F66-FA49-904C-0D1978CE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0688D-22E8-014C-8921-6DBBD775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64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E20B2-8D5A-D441-9C02-1B78DE3F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98F2-A53D-AF42-B9C9-97FC803A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9200-5A4D-ED4F-AD2E-566632BB3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6C45-B399-8A40-A3EB-74BB523AECF9}" type="datetime1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E917-17C2-5741-A107-3078A8862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06EB-CE4B-E94A-815C-9EDC8FB21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85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045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Tópicos Avançados de Qualidade de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548"/>
            <a:ext cx="9144000" cy="1655762"/>
          </a:xfrm>
        </p:spPr>
        <p:txBody>
          <a:bodyPr/>
          <a:lstStyle/>
          <a:p>
            <a:r>
              <a:rPr lang="pt-BR" dirty="0"/>
              <a:t>Prof. Christopher Lima</a:t>
            </a:r>
          </a:p>
          <a:p>
            <a:r>
              <a:rPr lang="pt-BR" dirty="0" err="1"/>
              <a:t>christopher@inatel.br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7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Estratégias de Teste Avançadas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Verifica a quantidade de vezes que o botão foi selecionado.</a:t>
            </a: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10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B959AC-D16A-8A0A-E8C2-BAC95DFF2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724" y="3511677"/>
            <a:ext cx="8068551" cy="32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7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Estratégias de Teste Avançadas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Teste de Mutação (Teste mutante).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3200" dirty="0"/>
              <a:t>Técnica avançada de teste para avaliar a qualidade dos testes existentes.</a:t>
            </a:r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11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FAD3E3A-6A0B-6AC6-F32D-CD624AE1A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47" y="3572100"/>
            <a:ext cx="4107302" cy="308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20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Estratégias de Teste Avançadas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Etapas para um teste mutante: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pt-BR" sz="2800" dirty="0"/>
              <a:t>Seleção de mutantes;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pt-BR" sz="2800" dirty="0"/>
              <a:t>Execução de testes;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pt-BR" sz="2800" dirty="0"/>
              <a:t>Comparação de Resultados;</a:t>
            </a:r>
          </a:p>
          <a:p>
            <a:pPr marL="1428750" lvl="2" indent="-514350" algn="l">
              <a:buFont typeface="Wingdings" panose="05000000000000000000" pitchFamily="2" charset="2"/>
              <a:buChar char="ü"/>
            </a:pPr>
            <a:r>
              <a:rPr lang="pt-BR" sz="2600" dirty="0">
                <a:solidFill>
                  <a:schemeClr val="accent6"/>
                </a:solidFill>
              </a:rPr>
              <a:t>Morto</a:t>
            </a:r>
          </a:p>
          <a:p>
            <a:pPr marL="1428750" lvl="2" indent="-514350" algn="l">
              <a:buFont typeface="Wingdings" panose="05000000000000000000" pitchFamily="2" charset="2"/>
              <a:buChar char="ü"/>
            </a:pPr>
            <a:r>
              <a:rPr lang="pt-BR" sz="2600" dirty="0">
                <a:solidFill>
                  <a:srgbClr val="FF0000"/>
                </a:solidFill>
              </a:rPr>
              <a:t>Sobrevivente</a:t>
            </a:r>
          </a:p>
          <a:p>
            <a:pPr marL="1428750" lvl="2" indent="-514350" algn="l">
              <a:buFont typeface="Wingdings" panose="05000000000000000000" pitchFamily="2" charset="2"/>
              <a:buChar char="ü"/>
            </a:pPr>
            <a:r>
              <a:rPr lang="pt-BR" sz="2600" dirty="0">
                <a:solidFill>
                  <a:srgbClr val="FFC000"/>
                </a:solidFill>
              </a:rPr>
              <a:t>Invariante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pt-BR" sz="2800" dirty="0"/>
              <a:t>Avaliação de Cobertura.</a:t>
            </a:r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12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FAD3E3A-6A0B-6AC6-F32D-CD624AE1A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697" y="3429000"/>
            <a:ext cx="4107302" cy="308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09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Estratégias de Teste Avançadas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Objetivo é identificar onde os testes existentes podem ser fracos ou insuficientes.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sz="3600" dirty="0"/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800" dirty="0">
                <a:solidFill>
                  <a:srgbClr val="055ABE"/>
                </a:solidFill>
              </a:rPr>
              <a:t>Aumenta a confiabilidade;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800" dirty="0">
                <a:solidFill>
                  <a:srgbClr val="055ABE"/>
                </a:solidFill>
              </a:rPr>
              <a:t>Aumenta a qualidade do software.</a:t>
            </a:r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13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FAD3E3A-6A0B-6AC6-F32D-CD624AE1A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697" y="3429000"/>
            <a:ext cx="4107302" cy="308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0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Estratégias de Teste Avançadas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lvl="1" algn="l"/>
            <a:endParaRPr lang="pt-BR" dirty="0"/>
          </a:p>
          <a:p>
            <a:pPr lvl="1" algn="l"/>
            <a:endParaRPr lang="pt-BR" dirty="0"/>
          </a:p>
          <a:p>
            <a:pPr lvl="1" algn="l"/>
            <a:endParaRPr lang="pt-BR" dirty="0"/>
          </a:p>
          <a:p>
            <a:pPr lvl="1" algn="l"/>
            <a:endParaRPr lang="pt-BR" dirty="0"/>
          </a:p>
          <a:p>
            <a:pPr lvl="1" algn="l"/>
            <a:r>
              <a:rPr lang="pt-BR" dirty="0"/>
              <a:t>Mutação 1</a:t>
            </a:r>
          </a:p>
          <a:p>
            <a:pPr lvl="1" algn="l"/>
            <a:endParaRPr lang="pt-BR" dirty="0"/>
          </a:p>
          <a:p>
            <a:pPr lvl="1" algn="l"/>
            <a:endParaRPr lang="pt-BR" dirty="0"/>
          </a:p>
          <a:p>
            <a:pPr lvl="1" algn="l"/>
            <a:endParaRPr lang="pt-BR" dirty="0"/>
          </a:p>
          <a:p>
            <a:pPr lvl="1" algn="l"/>
            <a:r>
              <a:rPr lang="pt-BR" dirty="0"/>
              <a:t>Mutação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14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FAD3E3A-6A0B-6AC6-F32D-CD624AE1A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697" y="3429000"/>
            <a:ext cx="4107302" cy="308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59A066-244C-AA07-C268-CFC3FE22B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399" y="2490484"/>
            <a:ext cx="3515710" cy="938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629DE0-51E7-F8F3-5992-383DD6492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682" y="4236400"/>
            <a:ext cx="3543811" cy="7942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2F4CFF-6AF5-C610-3EFB-CB26AADDDC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719" y="5669910"/>
            <a:ext cx="3463390" cy="89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4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Estratégias de Teste Avançadas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lvl="1" algn="l"/>
            <a:endParaRPr lang="pt-BR" dirty="0"/>
          </a:p>
          <a:p>
            <a:pPr lvl="1" algn="l"/>
            <a:endParaRPr lang="pt-BR" dirty="0"/>
          </a:p>
          <a:p>
            <a:pPr lvl="1" algn="l"/>
            <a:endParaRPr lang="pt-BR" dirty="0"/>
          </a:p>
          <a:p>
            <a:pPr lvl="1" algn="l"/>
            <a:endParaRPr lang="pt-BR" dirty="0"/>
          </a:p>
          <a:p>
            <a:pPr lvl="1" algn="l"/>
            <a:endParaRPr lang="pt-BR" dirty="0"/>
          </a:p>
          <a:p>
            <a:pPr lvl="1" algn="l"/>
            <a:endParaRPr lang="pt-BR" dirty="0"/>
          </a:p>
          <a:p>
            <a:pPr lvl="1" algn="l"/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15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FAD3E3A-6A0B-6AC6-F32D-CD624AE1A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258" y="287472"/>
            <a:ext cx="1812342" cy="135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0085F9-9016-4C53-A1DB-FAF249E2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99" y="2631695"/>
            <a:ext cx="2744672" cy="20385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EF4BAB-C8EF-C612-2F86-444082ABE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6935" y="2863347"/>
            <a:ext cx="4552988" cy="20385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F6AD77-27EC-9B43-8E5C-4D8FFAAA2FC9}"/>
              </a:ext>
            </a:extLst>
          </p:cNvPr>
          <p:cNvSpPr txBox="1"/>
          <p:nvPr/>
        </p:nvSpPr>
        <p:spPr>
          <a:xfrm>
            <a:off x="3612640" y="2500689"/>
            <a:ext cx="355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de teste para a calculadora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5D54F7-4656-0E35-8E35-DB49912470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0979" y="4438875"/>
            <a:ext cx="4688694" cy="23187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23ED21-B1D0-71A2-FA47-F812FC4BBBCE}"/>
              </a:ext>
            </a:extLst>
          </p:cNvPr>
          <p:cNvSpPr txBox="1"/>
          <p:nvPr/>
        </p:nvSpPr>
        <p:spPr>
          <a:xfrm>
            <a:off x="8179923" y="4069543"/>
            <a:ext cx="376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Usando “</a:t>
            </a:r>
            <a:r>
              <a:rPr lang="pt-BR" dirty="0" err="1"/>
              <a:t>stryker</a:t>
            </a:r>
            <a:r>
              <a:rPr lang="pt-BR" dirty="0"/>
              <a:t>” para gerar mutações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20C2EA-79A7-BF07-A197-0744D898E46A}"/>
              </a:ext>
            </a:extLst>
          </p:cNvPr>
          <p:cNvSpPr txBox="1"/>
          <p:nvPr/>
        </p:nvSpPr>
        <p:spPr>
          <a:xfrm>
            <a:off x="1933282" y="6301318"/>
            <a:ext cx="539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https://stryker-mutator.io/docs/stryker-js/introduction/</a:t>
            </a:r>
          </a:p>
        </p:txBody>
      </p:sp>
    </p:spTree>
    <p:extLst>
      <p:ext uri="{BB962C8B-B14F-4D97-AF65-F5344CB8AC3E}">
        <p14:creationId xmlns:p14="http://schemas.microsoft.com/office/powerpoint/2010/main" val="384081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Tendências em Qualidade de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Inteligência Artificial em Testes.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sz="3600" dirty="0"/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Testes em Inteligência Artificial.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sz="3600" dirty="0"/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Testes em ambientes na nuvem. Cloud </a:t>
            </a:r>
            <a:r>
              <a:rPr lang="pt-BR" sz="3600" dirty="0" err="1"/>
              <a:t>Computing</a:t>
            </a:r>
            <a:r>
              <a:rPr lang="pt-BR" sz="3600" dirty="0"/>
              <a:t>. Edge </a:t>
            </a:r>
            <a:r>
              <a:rPr lang="pt-BR" sz="3600" dirty="0" err="1"/>
              <a:t>Computing</a:t>
            </a:r>
            <a:r>
              <a:rPr lang="pt-BR" sz="3600" dirty="0"/>
              <a:t>.</a:t>
            </a:r>
            <a:endParaRPr lang="pt-BR" sz="3200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16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1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045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Tópicos Avançados de Qualidade de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548"/>
            <a:ext cx="9144000" cy="1655762"/>
          </a:xfrm>
        </p:spPr>
        <p:txBody>
          <a:bodyPr/>
          <a:lstStyle/>
          <a:p>
            <a:r>
              <a:rPr lang="pt-BR" dirty="0"/>
              <a:t>Prof. Christopher Lima</a:t>
            </a:r>
          </a:p>
          <a:p>
            <a:r>
              <a:rPr lang="pt-BR" dirty="0" err="1"/>
              <a:t>christopher@inatel.br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17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6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Melhores Práticas em Qualidade de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Testes Contínuos: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800" dirty="0"/>
              <a:t>É importante realizar testes ao longo do processo de desenvolvimento inteiro.</a:t>
            </a:r>
          </a:p>
          <a:p>
            <a:pPr marL="800100" lvl="1" indent="-342900" algn="l">
              <a:buFont typeface="Wingdings" pitchFamily="2" charset="2"/>
              <a:buChar char="ü"/>
            </a:pPr>
            <a:endParaRPr lang="pt-BR" sz="2800" dirty="0"/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3200" dirty="0"/>
              <a:t>Testes de Desempenho e Escalabilidade: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800" dirty="0"/>
              <a:t>Avaliar o comportamento do software sob carga.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800" dirty="0"/>
              <a:t>Avaliar as métricas de desempenho.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sz="3200" dirty="0"/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3200" dirty="0"/>
              <a:t>Testes de Segurança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800" dirty="0"/>
              <a:t>Identificar vulnerabilidades e proteção de dados.</a:t>
            </a:r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2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6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Qualidade de Software em Ambientes Ágeis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200" dirty="0" err="1"/>
              <a:t>QAs</a:t>
            </a:r>
            <a:r>
              <a:rPr lang="pt-BR" sz="3200" dirty="0"/>
              <a:t> podem trabalhar em equipes ágeis. Desde o início do ciclo de desenvolvimento, realizando: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sz="3200" dirty="0"/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3200" dirty="0">
                <a:solidFill>
                  <a:srgbClr val="055ABE"/>
                </a:solidFill>
              </a:rPr>
              <a:t>Teste exploratório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3200" dirty="0">
                <a:solidFill>
                  <a:srgbClr val="055ABE"/>
                </a:solidFill>
              </a:rPr>
              <a:t>Teste de Regressão Automatizado </a:t>
            </a:r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3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1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Qualidade de Software em Ambientes Ágeis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4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EF6FBA4-9DFA-F4EE-98F7-8CD28623A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964" y="2289682"/>
            <a:ext cx="7878072" cy="445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38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Monitoramento e Análise Pós-Produção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É necessário continuamente monitorar o comportamento de um software em produção.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sz="3600" dirty="0"/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Coletar dados para melhorar a qualidade.</a:t>
            </a:r>
          </a:p>
          <a:p>
            <a:pPr lvl="1" algn="l"/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5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7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Monitoramento e Análise Pós-Produção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Evitar o “na minha máquina funciona”.</a:t>
            </a:r>
            <a:endParaRPr lang="pt-BR" sz="3200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6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182A6A7-C326-067B-F53C-E2B28E17A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909972"/>
            <a:ext cx="3928835" cy="394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7661B4-57AE-F8C5-9217-5843F22AD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124" y="2909971"/>
            <a:ext cx="3928835" cy="392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6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Monitoramento e Análise Pós-Produção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>
                <a:solidFill>
                  <a:srgbClr val="055ABE"/>
                </a:solidFill>
              </a:rPr>
              <a:t>Incorporar o feedback em produção </a:t>
            </a:r>
            <a:r>
              <a:rPr lang="pt-BR" sz="3600" dirty="0"/>
              <a:t>ao ciclo de desenvolvimento para melhorias contínuas.</a:t>
            </a: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7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104B683-4DB9-E8F5-C37E-318AC4A6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87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Estratégias de Teste Avançadas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Teste A/B e experimentação</a:t>
            </a: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8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F47EB67-A857-FB80-E165-F53AE6976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30" y="2983088"/>
            <a:ext cx="7825940" cy="38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9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Estratégias de Teste Avançadas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Código para mostrar um botão A ou B:</a:t>
            </a: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9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6E72AD-CDCB-9A73-37D6-4C03AD1DC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9432" y="3081931"/>
            <a:ext cx="6053135" cy="365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0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A018595-B22F-3E47-BF0C-A9E6873B8CCE}">
  <we:reference id="wa104380121" version="2.0.0.0" store="pt-BR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32463F50B1B14E9994B9CA5F2560F0" ma:contentTypeVersion="4" ma:contentTypeDescription="Create a new document." ma:contentTypeScope="" ma:versionID="e7045de4cbe230f4364da8d07f34bd9a">
  <xsd:schema xmlns:xsd="http://www.w3.org/2001/XMLSchema" xmlns:xs="http://www.w3.org/2001/XMLSchema" xmlns:p="http://schemas.microsoft.com/office/2006/metadata/properties" xmlns:ns2="345a00bf-e33b-4b01-a213-58fd664515c2" targetNamespace="http://schemas.microsoft.com/office/2006/metadata/properties" ma:root="true" ma:fieldsID="a239b7fc7030f1101180075a3168ace6" ns2:_="">
    <xsd:import namespace="345a00bf-e33b-4b01-a213-58fd664515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a00bf-e33b-4b01-a213-58fd664515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D2876-45AE-4C6F-B341-54D98CB63529}"/>
</file>

<file path=customXml/itemProps2.xml><?xml version="1.0" encoding="utf-8"?>
<ds:datastoreItem xmlns:ds="http://schemas.openxmlformats.org/officeDocument/2006/customXml" ds:itemID="{6EB1850E-20A6-4213-A1BE-DD0DD4AA0F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2520E85-F404-4EB5-972C-C955F8EAF5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813</Words>
  <Application>Microsoft Office PowerPoint</Application>
  <PresentationFormat>Widescreen</PresentationFormat>
  <Paragraphs>113</Paragraphs>
  <Slides>17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Office Theme</vt:lpstr>
      <vt:lpstr>Tópicos Avançados de Qualidade de Software</vt:lpstr>
      <vt:lpstr>Melhores Práticas em Qualidade de Software</vt:lpstr>
      <vt:lpstr>Qualidade de Software em Ambientes Ágeis</vt:lpstr>
      <vt:lpstr>Qualidade de Software em Ambientes Ágeis</vt:lpstr>
      <vt:lpstr>Monitoramento e Análise Pós-Produção</vt:lpstr>
      <vt:lpstr>Monitoramento e Análise Pós-Produção</vt:lpstr>
      <vt:lpstr>Monitoramento e Análise Pós-Produção</vt:lpstr>
      <vt:lpstr>Estratégias de Teste Avançadas</vt:lpstr>
      <vt:lpstr>Estratégias de Teste Avançadas</vt:lpstr>
      <vt:lpstr>Estratégias de Teste Avançadas</vt:lpstr>
      <vt:lpstr>Estratégias de Teste Avançadas</vt:lpstr>
      <vt:lpstr>Estratégias de Teste Avançadas</vt:lpstr>
      <vt:lpstr>Estratégias de Teste Avançadas</vt:lpstr>
      <vt:lpstr>Estratégias de Teste Avançadas</vt:lpstr>
      <vt:lpstr>Estratégias de Teste Avançadas</vt:lpstr>
      <vt:lpstr>Tendências em Qualidade de Software</vt:lpstr>
      <vt:lpstr>Tópicos Avançados de Qualidade de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Lima</dc:creator>
  <cp:lastModifiedBy>Chris Lima</cp:lastModifiedBy>
  <cp:revision>79</cp:revision>
  <dcterms:created xsi:type="dcterms:W3CDTF">2021-04-11T17:25:00Z</dcterms:created>
  <dcterms:modified xsi:type="dcterms:W3CDTF">2023-09-11T17:06:25Z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0x010100A832463F50B1B14E9994B9CA5F2560F0</vt:lpwstr>
  </property>
</Properties>
</file>