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76" r:id="rId4"/>
    <p:sldId id="27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ABE"/>
    <a:srgbClr val="100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E3619-754D-384F-AACF-6F4C2EF94AA4}" v="10" dt="2022-08-17T23:44:35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/>
    <p:restoredTop sz="75647"/>
  </p:normalViewPr>
  <p:slideViewPr>
    <p:cSldViewPr snapToGrid="0" snapToObjects="1">
      <p:cViewPr varScale="1">
        <p:scale>
          <a:sx n="79" d="100"/>
          <a:sy n="79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B48E3619-754D-384F-AACF-6F4C2EF94AA4}"/>
    <pc:docChg chg="undo custSel addSld delSld modSld">
      <pc:chgData name="Chris Lima" userId="b5ea056ce2397b48" providerId="LiveId" clId="{B48E3619-754D-384F-AACF-6F4C2EF94AA4}" dt="2022-08-17T23:44:35.828" v="158"/>
      <pc:docMkLst>
        <pc:docMk/>
      </pc:docMkLst>
      <pc:sldChg chg="modSp mod">
        <pc:chgData name="Chris Lima" userId="b5ea056ce2397b48" providerId="LiveId" clId="{B48E3619-754D-384F-AACF-6F4C2EF94AA4}" dt="2022-08-17T23:44:27.099" v="156" actId="1076"/>
        <pc:sldMkLst>
          <pc:docMk/>
          <pc:sldMk cId="2666077231" sldId="257"/>
        </pc:sldMkLst>
        <pc:spChg chg="mod">
          <ac:chgData name="Chris Lima" userId="b5ea056ce2397b48" providerId="LiveId" clId="{B48E3619-754D-384F-AACF-6F4C2EF94AA4}" dt="2022-08-17T23:44:22.832" v="155" actId="20577"/>
          <ac:spMkLst>
            <pc:docMk/>
            <pc:sldMk cId="2666077231" sldId="257"/>
            <ac:spMk id="2" creationId="{45E62BFC-8AAD-3448-9DD5-08BB16558FBA}"/>
          </ac:spMkLst>
        </pc:spChg>
        <pc:picChg chg="mod">
          <ac:chgData name="Chris Lima" userId="b5ea056ce2397b48" providerId="LiveId" clId="{B48E3619-754D-384F-AACF-6F4C2EF94AA4}" dt="2022-08-17T23:44:27.099" v="156" actId="1076"/>
          <ac:picMkLst>
            <pc:docMk/>
            <pc:sldMk cId="2666077231" sldId="257"/>
            <ac:picMk id="10" creationId="{7060C877-252A-5842-A236-74CB1CB7F0D4}"/>
          </ac:picMkLst>
        </pc:picChg>
      </pc:sldChg>
      <pc:sldChg chg="modSp mod">
        <pc:chgData name="Chris Lima" userId="b5ea056ce2397b48" providerId="LiveId" clId="{B48E3619-754D-384F-AACF-6F4C2EF94AA4}" dt="2022-08-17T23:30:14.309" v="1" actId="207"/>
        <pc:sldMkLst>
          <pc:docMk/>
          <pc:sldMk cId="2507561236" sldId="266"/>
        </pc:sldMkLst>
        <pc:spChg chg="mod">
          <ac:chgData name="Chris Lima" userId="b5ea056ce2397b48" providerId="LiveId" clId="{B48E3619-754D-384F-AACF-6F4C2EF94AA4}" dt="2022-08-17T23:30:14.309" v="1" actId="207"/>
          <ac:spMkLst>
            <pc:docMk/>
            <pc:sldMk cId="2507561236" sldId="266"/>
            <ac:spMk id="3" creationId="{1F9E61B4-FFF3-1C4C-8597-91AE35CF6FE0}"/>
          </ac:spMkLst>
        </pc:spChg>
      </pc:sldChg>
      <pc:sldChg chg="modSp mod">
        <pc:chgData name="Chris Lima" userId="b5ea056ce2397b48" providerId="LiveId" clId="{B48E3619-754D-384F-AACF-6F4C2EF94AA4}" dt="2022-08-17T23:39:45.386" v="148" actId="207"/>
        <pc:sldMkLst>
          <pc:docMk/>
          <pc:sldMk cId="1623879744" sldId="270"/>
        </pc:sldMkLst>
        <pc:spChg chg="mod">
          <ac:chgData name="Chris Lima" userId="b5ea056ce2397b48" providerId="LiveId" clId="{B48E3619-754D-384F-AACF-6F4C2EF94AA4}" dt="2022-08-17T23:39:45.386" v="148" actId="207"/>
          <ac:spMkLst>
            <pc:docMk/>
            <pc:sldMk cId="1623879744" sldId="270"/>
            <ac:spMk id="3" creationId="{1F9E61B4-FFF3-1C4C-8597-91AE35CF6FE0}"/>
          </ac:spMkLst>
        </pc:spChg>
      </pc:sldChg>
      <pc:sldChg chg="addSp delSp modSp add mod delAnim modAnim modNotesTx">
        <pc:chgData name="Chris Lima" userId="b5ea056ce2397b48" providerId="LiveId" clId="{B48E3619-754D-384F-AACF-6F4C2EF94AA4}" dt="2022-08-17T23:34:24.061" v="78" actId="20577"/>
        <pc:sldMkLst>
          <pc:docMk/>
          <pc:sldMk cId="701826512" sldId="276"/>
        </pc:sldMkLst>
        <pc:spChg chg="mod">
          <ac:chgData name="Chris Lima" userId="b5ea056ce2397b48" providerId="LiveId" clId="{B48E3619-754D-384F-AACF-6F4C2EF94AA4}" dt="2022-08-17T23:32:48.446" v="37" actId="20577"/>
          <ac:spMkLst>
            <pc:docMk/>
            <pc:sldMk cId="701826512" sldId="276"/>
            <ac:spMk id="2" creationId="{45E62BFC-8AAD-3448-9DD5-08BB16558FBA}"/>
          </ac:spMkLst>
        </pc:spChg>
        <pc:spChg chg="mod">
          <ac:chgData name="Chris Lima" userId="b5ea056ce2397b48" providerId="LiveId" clId="{B48E3619-754D-384F-AACF-6F4C2EF94AA4}" dt="2022-08-17T23:32:00.432" v="7" actId="1076"/>
          <ac:spMkLst>
            <pc:docMk/>
            <pc:sldMk cId="701826512" sldId="276"/>
            <ac:spMk id="3" creationId="{1F9E61B4-FFF3-1C4C-8597-91AE35CF6FE0}"/>
          </ac:spMkLst>
        </pc:spChg>
        <pc:spChg chg="add del mod">
          <ac:chgData name="Chris Lima" userId="b5ea056ce2397b48" providerId="LiveId" clId="{B48E3619-754D-384F-AACF-6F4C2EF94AA4}" dt="2022-08-17T23:32:35.029" v="15" actId="478"/>
          <ac:spMkLst>
            <pc:docMk/>
            <pc:sldMk cId="701826512" sldId="276"/>
            <ac:spMk id="10" creationId="{9EA3E440-0563-BF35-38A4-137EFD3B2277}"/>
          </ac:spMkLst>
        </pc:spChg>
        <pc:spChg chg="add del mod">
          <ac:chgData name="Chris Lima" userId="b5ea056ce2397b48" providerId="LiveId" clId="{B48E3619-754D-384F-AACF-6F4C2EF94AA4}" dt="2022-08-17T23:32:36.952" v="16" actId="478"/>
          <ac:spMkLst>
            <pc:docMk/>
            <pc:sldMk cId="701826512" sldId="276"/>
            <ac:spMk id="11" creationId="{7FD35CF9-0C0D-F1E1-3960-00C7094E7BCC}"/>
          </ac:spMkLst>
        </pc:spChg>
        <pc:spChg chg="add mod">
          <ac:chgData name="Chris Lima" userId="b5ea056ce2397b48" providerId="LiveId" clId="{B48E3619-754D-384F-AACF-6F4C2EF94AA4}" dt="2022-08-17T23:32:22.787" v="12" actId="571"/>
          <ac:spMkLst>
            <pc:docMk/>
            <pc:sldMk cId="701826512" sldId="276"/>
            <ac:spMk id="13" creationId="{B4FABCA7-7B47-E0D9-B813-25F9FFABADD6}"/>
          </ac:spMkLst>
        </pc:spChg>
        <pc:spChg chg="add mod">
          <ac:chgData name="Chris Lima" userId="b5ea056ce2397b48" providerId="LiveId" clId="{B48E3619-754D-384F-AACF-6F4C2EF94AA4}" dt="2022-08-17T23:32:22.787" v="12" actId="571"/>
          <ac:spMkLst>
            <pc:docMk/>
            <pc:sldMk cId="701826512" sldId="276"/>
            <ac:spMk id="14" creationId="{69430694-9D58-E078-5D16-78E3F8872F8E}"/>
          </ac:spMkLst>
        </pc:spChg>
        <pc:spChg chg="add mod">
          <ac:chgData name="Chris Lima" userId="b5ea056ce2397b48" providerId="LiveId" clId="{B48E3619-754D-384F-AACF-6F4C2EF94AA4}" dt="2022-08-17T23:32:17.859" v="11" actId="571"/>
          <ac:spMkLst>
            <pc:docMk/>
            <pc:sldMk cId="701826512" sldId="276"/>
            <ac:spMk id="16" creationId="{4272AA47-FDB7-0A75-8F69-BCF5BEE39F7E}"/>
          </ac:spMkLst>
        </pc:spChg>
        <pc:spChg chg="add mod">
          <ac:chgData name="Chris Lima" userId="b5ea056ce2397b48" providerId="LiveId" clId="{B48E3619-754D-384F-AACF-6F4C2EF94AA4}" dt="2022-08-17T23:32:17.859" v="11" actId="571"/>
          <ac:spMkLst>
            <pc:docMk/>
            <pc:sldMk cId="701826512" sldId="276"/>
            <ac:spMk id="17" creationId="{D6D77C7F-6427-94C4-E284-BD0FF0F5794B}"/>
          </ac:spMkLst>
        </pc:spChg>
        <pc:picChg chg="add mod">
          <ac:chgData name="Chris Lima" userId="b5ea056ce2397b48" providerId="LiveId" clId="{B48E3619-754D-384F-AACF-6F4C2EF94AA4}" dt="2022-08-17T23:33:42.089" v="56" actId="14100"/>
          <ac:picMkLst>
            <pc:docMk/>
            <pc:sldMk cId="701826512" sldId="276"/>
            <ac:picMk id="9" creationId="{A954326E-1852-5FC0-2416-2D325BBA04C7}"/>
          </ac:picMkLst>
        </pc:picChg>
        <pc:picChg chg="add mod">
          <ac:chgData name="Chris Lima" userId="b5ea056ce2397b48" providerId="LiveId" clId="{B48E3619-754D-384F-AACF-6F4C2EF94AA4}" dt="2022-08-17T23:32:22.787" v="12" actId="571"/>
          <ac:picMkLst>
            <pc:docMk/>
            <pc:sldMk cId="701826512" sldId="276"/>
            <ac:picMk id="12" creationId="{85EF2C06-20ED-3CDD-591D-0C5FC085BBF7}"/>
          </ac:picMkLst>
        </pc:picChg>
        <pc:picChg chg="add mod">
          <ac:chgData name="Chris Lima" userId="b5ea056ce2397b48" providerId="LiveId" clId="{B48E3619-754D-384F-AACF-6F4C2EF94AA4}" dt="2022-08-17T23:32:17.859" v="11" actId="571"/>
          <ac:picMkLst>
            <pc:docMk/>
            <pc:sldMk cId="701826512" sldId="276"/>
            <ac:picMk id="15" creationId="{D977A0D1-B0F5-CB8F-9C0E-483776A6F79F}"/>
          </ac:picMkLst>
        </pc:picChg>
      </pc:sldChg>
      <pc:sldChg chg="addSp delSp modSp add mod modNotesTx">
        <pc:chgData name="Chris Lima" userId="b5ea056ce2397b48" providerId="LiveId" clId="{B48E3619-754D-384F-AACF-6F4C2EF94AA4}" dt="2022-08-17T23:38:55.157" v="147" actId="14100"/>
        <pc:sldMkLst>
          <pc:docMk/>
          <pc:sldMk cId="2538302266" sldId="277"/>
        </pc:sldMkLst>
        <pc:spChg chg="mod">
          <ac:chgData name="Chris Lima" userId="b5ea056ce2397b48" providerId="LiveId" clId="{B48E3619-754D-384F-AACF-6F4C2EF94AA4}" dt="2022-08-17T23:33:17.432" v="55" actId="20577"/>
          <ac:spMkLst>
            <pc:docMk/>
            <pc:sldMk cId="2538302266" sldId="277"/>
            <ac:spMk id="2" creationId="{45E62BFC-8AAD-3448-9DD5-08BB16558FBA}"/>
          </ac:spMkLst>
        </pc:spChg>
        <pc:spChg chg="add del mod">
          <ac:chgData name="Chris Lima" userId="b5ea056ce2397b48" providerId="LiveId" clId="{B48E3619-754D-384F-AACF-6F4C2EF94AA4}" dt="2022-08-17T23:35:32.263" v="121" actId="478"/>
          <ac:spMkLst>
            <pc:docMk/>
            <pc:sldMk cId="2538302266" sldId="277"/>
            <ac:spMk id="5" creationId="{CA7FF0A6-3913-4CBF-489D-3A3B7D30C2C2}"/>
          </ac:spMkLst>
        </pc:spChg>
        <pc:spChg chg="add mod">
          <ac:chgData name="Chris Lima" userId="b5ea056ce2397b48" providerId="LiveId" clId="{B48E3619-754D-384F-AACF-6F4C2EF94AA4}" dt="2022-08-17T23:38:49.636" v="146" actId="1076"/>
          <ac:spMkLst>
            <pc:docMk/>
            <pc:sldMk cId="2538302266" sldId="277"/>
            <ac:spMk id="11" creationId="{E9363E70-7BAF-10E6-1EE0-C3D14830AEA8}"/>
          </ac:spMkLst>
        </pc:spChg>
        <pc:spChg chg="add mod">
          <ac:chgData name="Chris Lima" userId="b5ea056ce2397b48" providerId="LiveId" clId="{B48E3619-754D-384F-AACF-6F4C2EF94AA4}" dt="2022-08-17T23:38:55.157" v="147" actId="14100"/>
          <ac:spMkLst>
            <pc:docMk/>
            <pc:sldMk cId="2538302266" sldId="277"/>
            <ac:spMk id="12" creationId="{6AA2655C-8753-3FB5-C867-A2835DC0D497}"/>
          </ac:spMkLst>
        </pc:spChg>
        <pc:inkChg chg="add del">
          <ac:chgData name="Chris Lima" userId="b5ea056ce2397b48" providerId="LiveId" clId="{B48E3619-754D-384F-AACF-6F4C2EF94AA4}" dt="2022-08-17T23:36:07.815" v="123" actId="9405"/>
          <ac:inkMkLst>
            <pc:docMk/>
            <pc:sldMk cId="2538302266" sldId="277"/>
            <ac:inkMk id="10" creationId="{1AB6DB5C-A77E-D4FA-1844-3446396CC3F1}"/>
          </ac:inkMkLst>
        </pc:inkChg>
      </pc:sldChg>
      <pc:sldChg chg="add del">
        <pc:chgData name="Chris Lima" userId="b5ea056ce2397b48" providerId="LiveId" clId="{B48E3619-754D-384F-AACF-6F4C2EF94AA4}" dt="2022-08-17T23:44:32.851" v="157" actId="2696"/>
        <pc:sldMkLst>
          <pc:docMk/>
          <pc:sldMk cId="1414301946" sldId="278"/>
        </pc:sldMkLst>
      </pc:sldChg>
      <pc:sldChg chg="add">
        <pc:chgData name="Chris Lima" userId="b5ea056ce2397b48" providerId="LiveId" clId="{B48E3619-754D-384F-AACF-6F4C2EF94AA4}" dt="2022-08-17T23:44:35.828" v="158"/>
        <pc:sldMkLst>
          <pc:docMk/>
          <pc:sldMk cId="2677096226" sldId="278"/>
        </pc:sldMkLst>
      </pc:sldChg>
    </pc:docChg>
  </pc:docChgLst>
  <pc:docChgLst>
    <pc:chgData name="Chris Lima" userId="b5ea056ce2397b48" providerId="LiveId" clId="{F22C7011-B605-41D5-9CD1-281D8B22A14C}"/>
    <pc:docChg chg="modSld">
      <pc:chgData name="Chris Lima" userId="b5ea056ce2397b48" providerId="LiveId" clId="{F22C7011-B605-41D5-9CD1-281D8B22A14C}" dt="2022-03-14T17:11:59.311" v="20" actId="207"/>
      <pc:docMkLst>
        <pc:docMk/>
      </pc:docMkLst>
      <pc:sldChg chg="modSp mod">
        <pc:chgData name="Chris Lima" userId="b5ea056ce2397b48" providerId="LiveId" clId="{F22C7011-B605-41D5-9CD1-281D8B22A14C}" dt="2022-03-14T16:58:52.542" v="1" actId="20577"/>
        <pc:sldMkLst>
          <pc:docMk/>
          <pc:sldMk cId="2666077231" sldId="257"/>
        </pc:sldMkLst>
        <pc:spChg chg="mod">
          <ac:chgData name="Chris Lima" userId="b5ea056ce2397b48" providerId="LiveId" clId="{F22C7011-B605-41D5-9CD1-281D8B22A14C}" dt="2022-03-14T16:58:52.542" v="1" actId="20577"/>
          <ac:spMkLst>
            <pc:docMk/>
            <pc:sldMk cId="2666077231" sldId="257"/>
            <ac:spMk id="3" creationId="{1F9E61B4-FFF3-1C4C-8597-91AE35CF6FE0}"/>
          </ac:spMkLst>
        </pc:spChg>
      </pc:sldChg>
      <pc:sldChg chg="modSp mod">
        <pc:chgData name="Chris Lima" userId="b5ea056ce2397b48" providerId="LiveId" clId="{F22C7011-B605-41D5-9CD1-281D8B22A14C}" dt="2022-03-14T17:05:37.868" v="5" actId="207"/>
        <pc:sldMkLst>
          <pc:docMk/>
          <pc:sldMk cId="2507561236" sldId="266"/>
        </pc:sldMkLst>
        <pc:spChg chg="mod">
          <ac:chgData name="Chris Lima" userId="b5ea056ce2397b48" providerId="LiveId" clId="{F22C7011-B605-41D5-9CD1-281D8B22A14C}" dt="2022-03-14T17:05:37.868" v="5" actId="207"/>
          <ac:spMkLst>
            <pc:docMk/>
            <pc:sldMk cId="2507561236" sldId="266"/>
            <ac:spMk id="3" creationId="{1F9E61B4-FFF3-1C4C-8597-91AE35CF6FE0}"/>
          </ac:spMkLst>
        </pc:spChg>
      </pc:sldChg>
      <pc:sldChg chg="modSp mod">
        <pc:chgData name="Chris Lima" userId="b5ea056ce2397b48" providerId="LiveId" clId="{F22C7011-B605-41D5-9CD1-281D8B22A14C}" dt="2022-03-14T17:06:11.749" v="6" actId="207"/>
        <pc:sldMkLst>
          <pc:docMk/>
          <pc:sldMk cId="3416910436" sldId="267"/>
        </pc:sldMkLst>
        <pc:spChg chg="mod">
          <ac:chgData name="Chris Lima" userId="b5ea056ce2397b48" providerId="LiveId" clId="{F22C7011-B605-41D5-9CD1-281D8B22A14C}" dt="2022-03-14T17:06:11.749" v="6" actId="207"/>
          <ac:spMkLst>
            <pc:docMk/>
            <pc:sldMk cId="3416910436" sldId="267"/>
            <ac:spMk id="3" creationId="{1F9E61B4-FFF3-1C4C-8597-91AE35CF6FE0}"/>
          </ac:spMkLst>
        </pc:spChg>
      </pc:sldChg>
      <pc:sldChg chg="modSp mod">
        <pc:chgData name="Chris Lima" userId="b5ea056ce2397b48" providerId="LiveId" clId="{F22C7011-B605-41D5-9CD1-281D8B22A14C}" dt="2022-03-14T17:07:15.754" v="10" actId="207"/>
        <pc:sldMkLst>
          <pc:docMk/>
          <pc:sldMk cId="1623879744" sldId="270"/>
        </pc:sldMkLst>
        <pc:spChg chg="mod">
          <ac:chgData name="Chris Lima" userId="b5ea056ce2397b48" providerId="LiveId" clId="{F22C7011-B605-41D5-9CD1-281D8B22A14C}" dt="2022-03-14T17:07:15.754" v="10" actId="207"/>
          <ac:spMkLst>
            <pc:docMk/>
            <pc:sldMk cId="1623879744" sldId="270"/>
            <ac:spMk id="3" creationId="{1F9E61B4-FFF3-1C4C-8597-91AE35CF6FE0}"/>
          </ac:spMkLst>
        </pc:spChg>
      </pc:sldChg>
      <pc:sldChg chg="modSp mod">
        <pc:chgData name="Chris Lima" userId="b5ea056ce2397b48" providerId="LiveId" clId="{F22C7011-B605-41D5-9CD1-281D8B22A14C}" dt="2022-03-14T17:08:29.457" v="13" actId="207"/>
        <pc:sldMkLst>
          <pc:docMk/>
          <pc:sldMk cId="1529850660" sldId="271"/>
        </pc:sldMkLst>
        <pc:spChg chg="mod">
          <ac:chgData name="Chris Lima" userId="b5ea056ce2397b48" providerId="LiveId" clId="{F22C7011-B605-41D5-9CD1-281D8B22A14C}" dt="2022-03-14T17:08:29.457" v="13" actId="207"/>
          <ac:spMkLst>
            <pc:docMk/>
            <pc:sldMk cId="1529850660" sldId="271"/>
            <ac:spMk id="3" creationId="{1F9E61B4-FFF3-1C4C-8597-91AE35CF6FE0}"/>
          </ac:spMkLst>
        </pc:spChg>
      </pc:sldChg>
      <pc:sldChg chg="modSp mod">
        <pc:chgData name="Chris Lima" userId="b5ea056ce2397b48" providerId="LiveId" clId="{F22C7011-B605-41D5-9CD1-281D8B22A14C}" dt="2022-03-14T17:10:12.775" v="18" actId="207"/>
        <pc:sldMkLst>
          <pc:docMk/>
          <pc:sldMk cId="874819600" sldId="273"/>
        </pc:sldMkLst>
        <pc:spChg chg="mod">
          <ac:chgData name="Chris Lima" userId="b5ea056ce2397b48" providerId="LiveId" clId="{F22C7011-B605-41D5-9CD1-281D8B22A14C}" dt="2022-03-14T17:10:12.775" v="18" actId="207"/>
          <ac:spMkLst>
            <pc:docMk/>
            <pc:sldMk cId="874819600" sldId="273"/>
            <ac:spMk id="3" creationId="{1F9E61B4-FFF3-1C4C-8597-91AE35CF6FE0}"/>
          </ac:spMkLst>
        </pc:spChg>
      </pc:sldChg>
      <pc:sldChg chg="modSp mod">
        <pc:chgData name="Chris Lima" userId="b5ea056ce2397b48" providerId="LiveId" clId="{F22C7011-B605-41D5-9CD1-281D8B22A14C}" dt="2022-03-14T17:11:59.311" v="20" actId="207"/>
        <pc:sldMkLst>
          <pc:docMk/>
          <pc:sldMk cId="43431710" sldId="275"/>
        </pc:sldMkLst>
        <pc:spChg chg="mod">
          <ac:chgData name="Chris Lima" userId="b5ea056ce2397b48" providerId="LiveId" clId="{F22C7011-B605-41D5-9CD1-281D8B22A14C}" dt="2022-03-14T17:11:59.311" v="20" actId="207"/>
          <ac:spMkLst>
            <pc:docMk/>
            <pc:sldMk cId="43431710" sldId="275"/>
            <ac:spMk id="3" creationId="{1F9E61B4-FFF3-1C4C-8597-91AE35CF6FE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6:01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27 24575,'62'2'0,"0"1"0,-5 0 0,-12-2 0,-29-1 0,1 4 0,-1-3 0,5 2 0,-8 0 0,8-2 0,-9 2 0,4-3 0,0 0 0,-4 0 0,3 4 0,-3-3 0,4 2 0,-4-3 0,3 4 0,-3-3 0,0 2 0,-1-3 0,0 0 0,-3 0 0,3 0 0,-4 3 0,-1-2 0,5 2 0,-3-3 0,3 0 0,-4 3 0,4-2 0,-4 2 0,9-3 0,-9 0 0,8 3 0,-7-2 0,7 3 0,-7-4 0,3 0 0,0 3 0,1-2 0,0 3 0,-1-4 0,-4 0 0,3 0 0,-2 0 0,3 0 0,0 3 0,1-2 0,0 3 0,3-4 0,-3 0 0,0 0 0,3 0 0,-3 0 0,4 0 0,0 3 0,0-2 0,6 3 0,-5-4 0,1 0 0,-4 0 0,4 0 0,-1 0 0,5 0 0,-6 0 0,0 0 0,0 0 0,0 0 0,0 0 0,0 0 0,7 0 0,-5 0 0,6 0 0,-8 0 0,0 0 0,0 0 0,0 0 0,0 0 0,0 0 0,1 0 0,-1 0 0,0 0 0,0 0 0,0 0 0,0 0 0,0 0 0,0 0 0,6 0 0,-5-4 0,5 3 0,-6-2 0,0 3 0,0 0 0,0 0 0,6 0 0,-5-4 0,5 3 0,-6-2 0,5 3 0,-4 0 0,5-4 0,-6 3 0,0-2 0,0-1 0,6 3 0,-5-6 0,5 6 0,1-6 0,-5 6 0,5-6 0,-11 6 0,3-3 0,-7 4 0,7-3 0,-3 2 0,0-3 0,3 4 0,-7-3 0,7 3 0,-7-3 0,3 3 0,-5 0 0,8 0 0,-5-3 0,5 2 0,-8-2 0,1 3 0,4 0 0,-3 0 0,3 0 0,0-4 0,1 3 0,0-2 0,3 3 0,-7 0 0,7 0 0,-8 0 0,9 0 0,-9 0 0,8 0 0,-7-3 0,3 2 0,-4-2 0,4 3 0,-3 0 0,3 0 0,-5 0 0,1 0 0,0 0 0,0 0 0,-1 0 0,-2-3 0,2 2 0,-2-2 0,2 1 0,1 1 0,-1-2 0,0 3 0,0 0 0,1 0 0,-4-3 0,3 2 0,-3-2 0,4 3 0,-1 0 0,-1 0 0,-1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6:09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34 24575,'9'0'0,"0"0"0,-2 3 0,4-2 0,-3 2 0,3-3 0,-5 3 0,1-2 0,4 5 0,-3-5 0,3 6 0,0-7 0,-4 3 0,7-3 0,-6 3 0,2-2 0,-4 2 0,1-3 0,0 0 0,0 0 0,-1 3 0,1-2 0,0 2 0,0-3 0,-1 0 0,1 0 0,0 0 0,0 3 0,-1-2 0,1 2 0,0-3 0,0 0 0,-1 0 0,1 0 0,0 3 0,0-3 0,-1 3 0,1-3 0,0 0 0,0 3 0,-1-2 0,5 2 0,-3-3 0,3 0 0,0 0 0,-3 0 0,3 3 0,0-2 0,-4 2 0,8-3 0,-7 0 0,3 0 0,-4 0 0,4 0 0,-3 0 0,3 0 0,-5 0 0,1 0 0,0 0 0,0 0 0,3 0 0,-2 3 0,3-2 0,-4 2 0,0-3 0,4 0 0,-4 0 0,4 0 0,0 0 0,-3 0 0,3 0 0,-4 0 0,4 0 0,-4 0 0,4 0 0,0 0 0,-3 0 0,3 0 0,0 0 0,-3 0 0,7 3 0,-7-2 0,7 3 0,-8-4 0,4 0 0,0 0 0,-3 0 0,3 0 0,0 0 0,-3 0 0,3 0 0,0 0 0,-4 0 0,4 0 0,0 0 0,-3 0 0,3 0 0,0 0 0,-3 0 0,7 0 0,-3 0 0,0 0 0,3 0 0,-3 0 0,0 0 0,3-4 0,-3 3 0,4-2 0,0 3 0,-4 0 0,3 0 0,-3 0 0,4 0 0,0-4 0,0 3 0,-4-2 0,3 3 0,-3 0 0,0 0 0,3-4 0,-7 3 0,7-3 0,-7 4 0,7 0 0,-7 0 0,3-3 0,-4 3 0,2-3 0,-1 3 0,2-3 0,-4 2 0,1-2 0,0 3 0,-1 0 0,0 0 0,1 0 0,0 0 0,-1 0 0,1 0 0,0 0 0,0-3 0,-1 2 0,1-2 0,0 0 0,0 2 0,-1-2 0,1 0 0,0 3 0,0-3 0,-1 3 0,1-3 0,0 2 0,0-2 0,-1 3 0,1 0 0,4 0 0,-3 0 0,3-3 0,-5 2 0,1-2 0,-1 3 0,-2-3 0,2 2 0,-2-2 0,2 3 0,1 0 0,-1-3 0,1 3 0,0-3 0,-1 3 0,-2-3 0,2 2 0,-2-2 0,2 0 0,1 3 0,-1-3 0,0 3 0,-2-3 0,1 2 0,-1-2 0,3 3 0,-1 0 0,0 0 0,-3-3 0,3 2 0,-3-2 0,4 3 0,-4-2 0,2 1 0,-4-2 0,2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6:12.3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41 24575,'25'0'0,"0"0"0,3 0 0,0 0 0,0 0 0,0 4 0,-5-3 0,4 3 0,-4-4 0,0 4 0,3-4 0,-8 8 0,3-8 0,-5 4 0,1-4 0,-1 4 0,0-3 0,0 2 0,0-3 0,-4 3 0,3-2 0,-3 2 0,4-3 0,-4 0 0,3 0 0,-7 0 0,7 0 0,-7 0 0,7 0 0,-7 0 0,3 0 0,-5 0 0,1 0 0,4 0 0,-3 0 0,3 0 0,-4 0 0,-1 0 0,1 0 0,0 0 0,0 0 0,-1 0 0,1 0 0,0 0 0,0 0 0,-1 0 0,1 0 0,0 0 0,0 0 0,-1 0 0,1 0 0,-1 0 0,0 0 0,1 0 0,-1 0 0,1 0 0,-1 0 0,1 0 0,-1 0 0,1 0 0,0 0 0,-1 0 0,1 0 0,0 0 0,0-3 0,-1 2 0,1-2 0,0 3 0,-1-3 0,5 2 0,-3-2 0,3 3 0,-4-3 0,0 3 0,-1-3 0,1 3 0,0-3 0,0 2 0,3-2 0,-2 3 0,3 0 0,-4 0 0,0 0 0,2 0 0,-1-3 0,2 2 0,-3-2 0,-1 3 0,1 0 0,0 0 0,0 0 0,-1-3 0,1 2 0,0-2 0,0 3 0,-1 0 0,1 0 0,0-3 0,0 3 0,-1-3 0,1 3 0,0 0 0,-1 0 0,1-3 0,-1 2 0,1-2 0,-1 3 0,1 0 0,0-3 0,-1 2 0,0-2 0,1 3 0,-1 0 0,1-3 0,-1 2 0,1-2 0,-1 0 0,1 3 0,0-3 0,-1 3 0,0 0 0,0-3 0,-3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6:15.9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24575,'39'10'0,"-2"0"0,-14-1 0,4-4 0,-10 2 0,10-6 0,-10 3 0,10 0 0,-10-3 0,5 3 0,-6-4 0,0 4 0,0-3 0,0 2 0,1-3 0,-5 0 0,3 0 0,-3 0 0,4 0 0,-4 0 0,3 0 0,-3 0 0,4 0 0,-4 0 0,3 0 0,-3 0 0,0 0 0,3 0 0,-7 0 0,3 0 0,0 0 0,-3 0 0,2 0 0,1 0 0,-3 0 0,3 0 0,0 0 0,-3-3 0,3 3 0,-5-3 0,1 3 0,0 0 0,0 0 0,-1 0 0,1 0 0,0 0 0,0 0 0,-1 0 0,1 0 0,0 0 0,3 0 0,-3 0 0,3 0 0,-3 0 0,-1 3 0,1-3 0,0 3 0,0-3 0,-1 0 0,1 0 0,0 3 0,0-2 0,-1 2 0,1-3 0,0 3 0,0-2 0,-1 2 0,1-3 0,0 0 0,0 3 0,-1-2 0,1 2 0,4-3 0,-3 0 0,3 0 0,-5 0 0,1 0 0,0 0 0,0 3 0,-1-3 0,8 3 0,-5-3 0,5 0 0,-7 0 0,-1 0 0,1 0 0,0 0 0,0 0 0,-1 0 0,1 0 0,0 0 0,0 0 0,-1 0 0,1 0 0,0 3 0,0-2 0,-1 2 0,5-3 0,-3 0 0,3 0 0,-4 0 0,0 0 0,-1 0 0,5 0 0,7 0 0,-5 0 0,14 0 0,-13 0 0,5 0 0,-4 0 0,-3 0 0,0 0 0,-1 0 0,0 0 0,1 0 0,0 0 0,-1 0 0,0 0 0,-3 0 0,3 0 0,0-3 0,-4 2 0,8-3 0,-7 4 0,3 0 0,-4 0 0,0 0 0,-1 0 0,5 0 0,-3 0 0,7 0 0,-7 0 0,7-3 0,-7 2 0,7-3 0,-7 4 0,3-3 0,0 2 0,-4-2 0,4 3 0,-4-3 0,0 3 0,4-3 0,-3 3 0,2 0 0,-3-3 0,0 2 0,0-2 0,-4 0 0,3 2 0,-3-2 0,3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6:19.2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24575,'38'10'0,"0"0"0,-1 4 0,-3-3 0,-6 3 0,0-5 0,1 4 0,-7-6 0,0 5 0,-6-8 0,6 1 0,-5 2 0,0-3 0,-2 0 0,-3-1 0,4 1 0,1-3 0,-1 6 0,0-6 0,0 6 0,0-6 0,-4 2 0,3 1 0,-3-3 0,0 2 0,3-3 0,-7 0 0,12 0 0,-6 4 0,7-3 0,-5 2 0,-4-3 0,3 0 0,-3 0 0,4 0 0,-4 3 0,4-2 0,-4 2 0,-1-3 0,5 0 0,-4 0 0,0 3 0,8-2 0,-7 2 0,9-3 0,-10 0 0,3 0 0,-3 0 0,0 3 0,3-2 0,-7 2 0,7-3 0,-3 0 0,0 0 0,3 3 0,-8-2 0,9 3 0,-2-4 0,3 0 0,-2 0 0,0 0 0,-7 0 0,7 0 0,-7 0 0,3 0 0,-5 0 0,5 0 0,-3 0 0,3 0 0,-4 0 0,4 0 0,-3 0 0,2 0 0,-3 0 0,0 0 0,4 0 0,-3 0 0,7 0 0,-7 0 0,3 0 0,-1 0 0,-2 0 0,3 0 0,-4 0 0,0 0 0,-1-3 0,1 2 0,0-2 0,0 3 0,-1-3 0,1 2 0,0-2 0,0 3 0,-1 0 0,1 0 0,0-3 0,0 2 0,-1-2 0,1 3 0,0-3 0,0 3 0,-1-3 0,1 3 0,0 0 0,-3-3 0,2 2 0,-3-2 0,4 3 0,-3-3 0,2 2 0,-2-2 0,2 3 0,1-3 0,0 0 0,-1-1 0,0 1 0,1 0 0,-1 0 0,1-1 0,-4-2 0,3 6 0,-2-3 0,0 0 0,2 2 0,-2-2 0,2 0 0,-2-1 0,2 0 0,-2 1 0,2 0 0,1 3 0,-3-6 0,2 5 0,-3-5 0,3 6 0,-2-6 0,1 5 0,-5-5 0,6 6 0,-6-3 0,3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7:18.0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24575,'20'0'0,"-2"0"0,-2 0 0,6 4 0,-5-3 0,5 3 0,-1 0 0,-3-3 0,3 4 0,1-5 0,-9 3 0,13-3 0,-13 3 0,8 1 0,-9-3 0,3 2 0,-7 0 0,7-2 0,-3 2 0,4-3 0,0 4 0,0-3 0,1 2 0,-1-3 0,-4 3 0,3-2 0,-3 2 0,4-3 0,0 0 0,-4 0 0,3 0 0,-3 0 0,4 3 0,-4-2 0,3 3 0,-3-4 0,4 0 0,0 4 0,0-4 0,1 4 0,-1-4 0,0 0 0,0 4 0,5-4 0,-3 4 0,8-4 0,-8 0 0,3 0 0,1 0 0,-5 4 0,10-3 0,-10 2 0,5 1 0,-6-3 0,5 2 0,-3 1 0,3-3 0,-5 2 0,1-3 0,-1 4 0,0-3 0,7 2 0,-5 1 0,5-3 0,-7 2 0,1-3 0,-1 0 0,0 4 0,0-3 0,0 2 0,0-3 0,6 5 0,-5-4 0,5 3 0,-6-4 0,0 0 0,0 3 0,0-2 0,0 3 0,0-4 0,1 0 0,-1 0 0,0 0 0,5 0 0,-3 0 0,3 0 0,-5 0 0,6 0 0,-9 0 0,13 0 0,-13 3 0,9-2 0,-6 3 0,0-4 0,0 0 0,0 0 0,0 0 0,1 0 0,-1 0 0,0 0 0,0 0 0,0 0 0,-4 0 0,3 0 0,-3 0 0,4 0 0,0 0 0,0 0 0,1 0 0,-1 0 0,-4 0 0,3 0 0,0 0 0,2 0 0,-2 0 0,-4 0 0,-1 0 0,2 0 0,5 0 0,-1 0 0,-4 0 0,3-4 0,-7 3 0,7-2 0,-3-1 0,4 3 0,-4-2 0,3 3 0,-7-3 0,7 2 0,-3-2 0,0 3 0,3-3 0,-3 2 0,-1-3 0,0 4 0,0-3 0,1 2 0,0-3 0,3 0 0,-7 4 0,7-4 0,-7 4 0,3 0 0,0-4 0,-3 3 0,3-2 0,-1-1 0,-2 3 0,7-6 0,-7 6 0,7-6 0,0 3 0,2-4 0,-2 3 0,-4 2 0,-5 0 0,1 2 0,0-5 0,0 5 0,-1-2 0,1 0 0,0 2 0,0-5 0,-1 6 0,1-3 0,0 0 0,0 2 0,-1-5 0,1 5 0,0-2 0,-3 0 0,2 2 0,-3-2 0,1 0 0,1 3 0,-4-3 0,1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7:19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7:20.5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17:47:23.7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1398 24575,'38'15'0,"1"1"0,-3 5 0,7 6 0,-3 2 0,-1-1 0,-2-2 0,0 1 0,-7-6 0,2 4 0,-5-7 0,-9 4 0,10-2 0,-4 3 0,4-4 0,-6-2 0,5-3 0,-4-1 0,5 0 0,0-2 0,0 6 0,0-6 0,1 2 0,-1-3 0,0-1 0,0-4 0,0 4 0,0-8 0,0 7 0,1-7 0,-1 7 0,0-7 0,0 8 0,0-4 0,0 0 0,-1-1 0,1 0 0,0-3 0,0 8 0,0-8 0,0 3 0,0-4 0,0 0 0,0 4 0,1-3 0,-1 3 0,14-4 0,-10 0 0,10 0 0,-14 0 0,0 0 0,0 0 0,1 0 0,-1-4 0,0 3 0,7-7 0,-5 2 0,5-3 0,-12 4 0,4-3 0,-5 2 0,1-6 0,4 2 0,-4-2 0,0 3 0,12-12 0,-15 9 0,16-9 0,-19 10 0,10-4 0,-10-1 0,10-3 0,-9 6 0,3-3 0,-5 7 0,0-2 0,0-1 0,-4 4 0,3-8 0,-3 8 0,4-4 0,8-3 0,-6 5 0,1-8 0,-3 5 0,-4 1 0,1-4 0,2 4 0,-6-4 0,3-1 0,-1 1 0,-2 0 0,3 0 0,1-5 0,-4 3 0,4-9 0,-4 4 0,5-5 0,-4 0 0,4-7 0,-4 6 0,0-6 0,0 0 0,3 6 0,-1-12 0,2 11 0,-4-11 0,4 11 0,-3-5 0,2 7 0,-7 5 0,2-16 0,-7 18 0,3-18 0,0 16 0,-3 0 0,3-3 0,-4 3 0,0-5 0,0 0 0,0 5 0,0-4 0,0 4 0,0-5 0,0-7 0,0 6 0,0-1 0,0 3 0,-4 5 0,-1-6 0,0 5 0,-3-4 0,3 9 0,-4-3 0,1-1 0,-4-2 0,2 1 0,2-1 0,0 3 0,3-2 0,0 4 0,-2 3 0,6 5 0,-6-1 0,7-4 0,-4 0 0,0 0 0,3 4 0,-5 1 0,5 4 0,-2 0 0,3 1 0,0-1 0,-3 3 0,2-2 0,-2 3 0,1-1 0,1 1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DF35-1861-3745-9D93-64A64D9B0B2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CAF7-4383-724E-81E7-623B6C75C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7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2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03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245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2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5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2/2 na calculadora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10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eu passar 0 como parâmetro?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9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0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2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42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05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D29-9ECF-0649-879B-C4DCBBC9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5CA4-10E2-F849-873E-3D1FB663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F5AA-801D-924A-BA21-4B952E30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94AE-36F8-FD41-A99A-4D138C52FA57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C465-9C22-CA42-9609-B5F3D6C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8B5-FA98-EA46-BF11-3F28E99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FAE2-6DAF-214D-B5DA-0A02FFAA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6900-BB17-794B-AE22-982B3D87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7649-17F3-8648-AFA6-5E8CC84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700-7B49-AA44-9CF2-2488482A07E5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F9DB-777A-2C44-87C1-5874FAD8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4C82-C62A-5F4A-97BD-8D81055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C3B98-E2C7-2B48-9C3C-E8C0D47C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DAC52-8D36-F740-8833-A8EC29C4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4E07-FB85-9642-A9A5-AC94FA62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C039-5332-A946-A79D-BF5ED9880D49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8A82-3AA2-0640-9F7D-81EB3E8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A1FA-43B8-AC46-8931-20BA40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50AE-69FA-B64F-818E-F52A389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7F5B-EC6F-4341-99F6-851AD88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94D-EC04-B14A-A7BF-EAA6B4E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2D8A-0360-4F43-9945-BC9FB4F660B9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E886-6A3C-DB42-948F-BEBE778F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40E0-0AE7-244C-83C9-D84304D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CAF-3CF0-214D-8539-E6E226F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5927-23C6-A44A-B09D-FE2E25B3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D9EF-7FB7-124B-BA76-B395B9F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EA7-33D8-BD46-9C71-97D642CA1AFE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D79A-3AC5-DB47-BEEC-4FB9478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814B-5C24-E74B-A62D-7FC3719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3B0-3018-3A49-8810-7CCD3EA6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9351-B61A-2E40-8075-5B160ED0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34BA-F49E-1346-890B-1B41EFDD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9B0-E55E-8C4A-94FF-E425987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7BB3-4E8B-454F-BA19-B9CF0586AE5C}" type="datetime1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A297-553B-C24F-905C-2933091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1624-9E16-6C41-B8A9-22EE8635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8D4-D8A4-E14F-97CC-E245161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E392-BA0A-9F41-9C45-4C2B5102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EB4D-C505-E143-B68D-125071E8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AB51-6867-CE49-BB5B-AC15F5741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C8370-50C5-7742-800B-9C48BA3B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2A82-FF26-FF48-A9D0-EBD820D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EFBA-2862-1648-8E7E-A86A3445F36B}" type="datetime1">
              <a:rPr lang="pt-BR" smtClean="0"/>
              <a:t>17/08/2022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0308-B503-B243-8718-EF89D48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D713-64D2-3C45-A906-6933AA4B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BF8-9E3A-034F-9F15-3EB8422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83CBB-5312-5844-BD84-E824769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251-084D-C641-9116-CFE94F2B6EF3}" type="datetime1">
              <a:rPr lang="pt-BR" smtClean="0"/>
              <a:t>17/08/2022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68CB-877A-4F45-B9B5-8EBE392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16CC-A038-754C-AB08-51F49FE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32B8-436B-9542-A07B-194694D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DC5-B6C1-9140-A101-FE5B21209597}" type="datetime1">
              <a:rPr lang="pt-BR" smtClean="0"/>
              <a:t>17/08/2022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5CA2-D462-6A41-80D5-6443A84E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B57D-5354-CD47-B701-E8A3F37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011-DB5D-D94B-A1D8-1E394407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4A2B-12D3-D14F-98F2-FAC6BF0F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6898-B445-894D-95D1-9CB1C045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56BA-0DE4-974B-8109-341BC5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7F52-C9DC-494B-9081-172BD9B1370C}" type="datetime1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A657-8F51-3C4C-B8CA-609D55E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F53BF-57AF-F448-9B96-A542B06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5C8A-0D75-9844-AFDB-63B29F39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049C-92D1-6746-8E99-BB89C546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5C6A-C37E-3E49-B0C5-8F70A21C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8752-F237-6E46-9F1D-402E1771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DD24-00E1-714E-B465-EA7F5AACAF79}" type="datetime1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0BBF-0F66-FA49-904C-0D1978CE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688D-22E8-014C-8921-6DBBD775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20B2-8D5A-D441-9C02-1B78DE3F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98F2-A53D-AF42-B9C9-97FC803A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9200-5A4D-ED4F-AD2E-566632B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6C45-B399-8A40-A3EB-74BB523AECF9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E917-17C2-5741-A107-3078A8862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06EB-CE4B-E94A-815C-9EDC8FB2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" Type="http://schemas.openxmlformats.org/officeDocument/2006/relationships/image" Target="../media/image1.jpeg"/><Relationship Id="rId21" Type="http://schemas.openxmlformats.org/officeDocument/2006/relationships/customXml" Target="../ink/ink9.xml"/><Relationship Id="rId7" Type="http://schemas.openxmlformats.org/officeDocument/2006/relationships/image" Target="../media/image110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3.xml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3803"/>
            <a:ext cx="9144000" cy="1256160"/>
          </a:xfrm>
        </p:spPr>
        <p:txBody>
          <a:bodyPr/>
          <a:lstStyle/>
          <a:p>
            <a:r>
              <a:rPr lang="pt-BR" dirty="0"/>
              <a:t>S206 -Metodologias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5C12EB-AEE2-544B-97E7-9DF297A78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00" y="4070349"/>
            <a:ext cx="4019740" cy="25387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60C877-252A-5842-A236-74CB1CB7F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75" y="248868"/>
            <a:ext cx="2489595" cy="24895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A92BBD-B7C4-5F40-933C-E52BAB238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982" y="4506643"/>
            <a:ext cx="4395235" cy="2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Autofit/>
          </a:bodyPr>
          <a:lstStyle/>
          <a:p>
            <a:r>
              <a:rPr lang="pt-BR" sz="4400" dirty="0"/>
              <a:t>BDD – </a:t>
            </a:r>
            <a:r>
              <a:rPr lang="pt-BR" sz="4400" dirty="0" err="1"/>
              <a:t>Behaviour</a:t>
            </a:r>
            <a:r>
              <a:rPr lang="pt-BR" sz="4400" dirty="0"/>
              <a:t> 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Development</a:t>
            </a:r>
            <a:endParaRPr lang="pt-B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78" y="2077087"/>
            <a:ext cx="5865822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Como escrever BDD?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algn="l"/>
            <a:r>
              <a:rPr lang="pt-BR" dirty="0"/>
              <a:t>Cenário: </a:t>
            </a:r>
            <a:r>
              <a:rPr lang="pt-BR" dirty="0" err="1"/>
              <a:t>Login</a:t>
            </a:r>
            <a:r>
              <a:rPr lang="pt-BR" dirty="0"/>
              <a:t> </a:t>
            </a:r>
            <a:r>
              <a:rPr lang="pt-BR" dirty="0" err="1"/>
              <a:t>Facebook</a:t>
            </a:r>
            <a:endParaRPr lang="pt-BR" dirty="0"/>
          </a:p>
          <a:p>
            <a:pPr algn="l"/>
            <a:r>
              <a:rPr lang="pt-BR" u="sng" dirty="0"/>
              <a:t>Dado</a:t>
            </a:r>
            <a:r>
              <a:rPr lang="pt-BR" dirty="0"/>
              <a:t> que o usuário está na página de </a:t>
            </a:r>
            <a:r>
              <a:rPr lang="pt-BR" dirty="0" err="1"/>
              <a:t>login</a:t>
            </a:r>
            <a:endParaRPr lang="pt-BR" dirty="0"/>
          </a:p>
          <a:p>
            <a:pPr algn="l"/>
            <a:r>
              <a:rPr lang="pt-BR" u="sng" dirty="0"/>
              <a:t>Quando</a:t>
            </a:r>
            <a:r>
              <a:rPr lang="pt-BR" dirty="0"/>
              <a:t> preencher o campo de </a:t>
            </a:r>
            <a:r>
              <a:rPr lang="pt-BR" dirty="0" err="1"/>
              <a:t>login</a:t>
            </a:r>
            <a:endParaRPr lang="pt-BR" dirty="0"/>
          </a:p>
          <a:p>
            <a:pPr algn="l"/>
            <a:r>
              <a:rPr lang="pt-BR" u="sng" dirty="0"/>
              <a:t>E</a:t>
            </a:r>
            <a:r>
              <a:rPr lang="pt-BR" dirty="0"/>
              <a:t> preencher o campo de senha</a:t>
            </a:r>
          </a:p>
          <a:p>
            <a:pPr algn="l"/>
            <a:r>
              <a:rPr lang="pt-BR" u="sng" dirty="0"/>
              <a:t>E</a:t>
            </a:r>
            <a:r>
              <a:rPr lang="pt-BR" dirty="0"/>
              <a:t> clicar no botão “entrar”</a:t>
            </a:r>
          </a:p>
          <a:p>
            <a:pPr algn="l"/>
            <a:r>
              <a:rPr lang="pt-BR" u="sng" dirty="0"/>
              <a:t>Então</a:t>
            </a:r>
            <a:r>
              <a:rPr lang="pt-BR" dirty="0"/>
              <a:t> deve ser exibida a tela inicial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10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EF0E62-5F30-1C42-858A-D5637E25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3" y="2213933"/>
            <a:ext cx="6148849" cy="39282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7E7AE7-22DF-B448-B96A-3602F5B9A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034" y="2296609"/>
            <a:ext cx="714284" cy="7142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E49740-DA89-4A4B-93AE-370C81E73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966" y="2714716"/>
            <a:ext cx="714284" cy="7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Autofit/>
          </a:bodyPr>
          <a:lstStyle/>
          <a:p>
            <a:r>
              <a:rPr lang="pt-BR" sz="4400" dirty="0"/>
              <a:t>BDD – </a:t>
            </a:r>
            <a:r>
              <a:rPr lang="pt-BR" sz="4400" dirty="0" err="1"/>
              <a:t>Behaviour</a:t>
            </a:r>
            <a:r>
              <a:rPr lang="pt-BR" sz="4400" dirty="0"/>
              <a:t> 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Development</a:t>
            </a:r>
            <a:endParaRPr lang="pt-B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78" y="2077087"/>
            <a:ext cx="5865822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Business </a:t>
            </a:r>
            <a:r>
              <a:rPr lang="pt-BR" dirty="0" err="1"/>
              <a:t>Readable</a:t>
            </a:r>
            <a:r>
              <a:rPr lang="pt-BR" dirty="0"/>
              <a:t> Domain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: </a:t>
            </a:r>
            <a:r>
              <a:rPr lang="pt-BR" dirty="0" err="1">
                <a:solidFill>
                  <a:srgbClr val="055ABE"/>
                </a:solidFill>
              </a:rPr>
              <a:t>Gherkin</a:t>
            </a:r>
            <a:endParaRPr lang="pt-BR" dirty="0">
              <a:solidFill>
                <a:srgbClr val="055ABE"/>
              </a:solidFill>
            </a:endParaRP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Criada </a:t>
            </a:r>
            <a:r>
              <a:rPr lang="pt-BR" sz="2400" dirty="0">
                <a:solidFill>
                  <a:srgbClr val="055ABE"/>
                </a:solidFill>
              </a:rPr>
              <a:t>especificamente para descrever comportamentos</a:t>
            </a:r>
            <a:r>
              <a:rPr lang="pt-BR" sz="2400" dirty="0"/>
              <a:t> desejados de um software.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>
                <a:solidFill>
                  <a:srgbClr val="055ABE"/>
                </a:solidFill>
              </a:rPr>
              <a:t>Removendo os detalhes lógicos </a:t>
            </a:r>
            <a:r>
              <a:rPr lang="pt-BR" dirty="0"/>
              <a:t>(código JAVA, JS, Python, C#, ...)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Também pode ser utilizado como </a:t>
            </a:r>
            <a:r>
              <a:rPr lang="pt-BR" sz="2400" dirty="0">
                <a:solidFill>
                  <a:srgbClr val="055ABE"/>
                </a:solidFill>
              </a:rPr>
              <a:t>documentação do software.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EF0E62-5F30-1C42-858A-D5637E25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3" y="2213933"/>
            <a:ext cx="6148849" cy="39282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7E7AE7-22DF-B448-B96A-3602F5B9A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034" y="2296609"/>
            <a:ext cx="714284" cy="7142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E49740-DA89-4A4B-93AE-370C81E73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966" y="2714716"/>
            <a:ext cx="714284" cy="7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1" y="1188720"/>
            <a:ext cx="2513897" cy="1443445"/>
          </a:xfrm>
        </p:spPr>
        <p:txBody>
          <a:bodyPr>
            <a:noAutofit/>
          </a:bodyPr>
          <a:lstStyle/>
          <a:p>
            <a:r>
              <a:rPr lang="pt-BR" sz="4400" dirty="0"/>
              <a:t>BDD - </a:t>
            </a:r>
            <a:r>
              <a:rPr lang="pt-BR" sz="4400" dirty="0" err="1"/>
              <a:t>Gherkin</a:t>
            </a:r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1DC1F6-13DE-D94A-ABDF-0B3BBD28B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871" y="136525"/>
            <a:ext cx="6040329" cy="6505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96EE502-E6B8-F94F-8D27-66EA30F071D3}"/>
                  </a:ext>
                </a:extLst>
              </p14:cNvPr>
              <p14:cNvContentPartPr/>
              <p14:nvPr/>
            </p14:nvContentPartPr>
            <p14:xfrm>
              <a:off x="4615504" y="2381578"/>
              <a:ext cx="850680" cy="410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96EE502-E6B8-F94F-8D27-66EA30F07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7864" y="2363578"/>
                <a:ext cx="8863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B99E474-9FAF-6D46-A441-D7B9E3AF5232}"/>
                  </a:ext>
                </a:extLst>
              </p14:cNvPr>
              <p14:cNvContentPartPr/>
              <p14:nvPr/>
            </p14:nvContentPartPr>
            <p14:xfrm>
              <a:off x="4594264" y="3124258"/>
              <a:ext cx="588240" cy="424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B99E474-9FAF-6D46-A441-D7B9E3AF52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6624" y="3106258"/>
                <a:ext cx="623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CDBCAF2-C1D6-014C-AEB8-C9A2DD06ABE0}"/>
                  </a:ext>
                </a:extLst>
              </p14:cNvPr>
              <p14:cNvContentPartPr/>
              <p14:nvPr/>
            </p14:nvContentPartPr>
            <p14:xfrm>
              <a:off x="4571584" y="3470578"/>
              <a:ext cx="437040" cy="291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CDBCAF2-C1D6-014C-AEB8-C9A2DD06AB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3584" y="3452938"/>
                <a:ext cx="472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CE18127C-E293-8840-B039-6C6A602C9319}"/>
                  </a:ext>
                </a:extLst>
              </p14:cNvPr>
              <p14:cNvContentPartPr/>
              <p14:nvPr/>
            </p14:nvContentPartPr>
            <p14:xfrm>
              <a:off x="4564384" y="4215058"/>
              <a:ext cx="578880" cy="352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CE18127C-E293-8840-B039-6C6A602C93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6744" y="4197058"/>
                <a:ext cx="614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020C45D-E52F-8245-A75C-93D81CDC187B}"/>
                  </a:ext>
                </a:extLst>
              </p14:cNvPr>
              <p14:cNvContentPartPr/>
              <p14:nvPr/>
            </p14:nvContentPartPr>
            <p14:xfrm>
              <a:off x="4546744" y="4612858"/>
              <a:ext cx="563760" cy="709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020C45D-E52F-8245-A75C-93D81CDC18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9104" y="4595218"/>
                <a:ext cx="599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C71DC296-B03F-EC47-A4C2-6395E110D567}"/>
                  </a:ext>
                </a:extLst>
              </p14:cNvPr>
              <p14:cNvContentPartPr/>
              <p14:nvPr/>
            </p14:nvContentPartPr>
            <p14:xfrm>
              <a:off x="4598224" y="5020018"/>
              <a:ext cx="929160" cy="554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C71DC296-B03F-EC47-A4C2-6395E110D5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0224" y="5002378"/>
                <a:ext cx="96480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FC68AAF-C73D-D84C-B8D6-9D9413991593}"/>
              </a:ext>
            </a:extLst>
          </p:cNvPr>
          <p:cNvGrpSpPr/>
          <p:nvPr/>
        </p:nvGrpSpPr>
        <p:grpSpPr>
          <a:xfrm>
            <a:off x="8137920" y="5265437"/>
            <a:ext cx="945360" cy="701280"/>
            <a:chOff x="8101384" y="5336458"/>
            <a:chExt cx="94536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20B5339-59D2-0C40-BE75-5212B68DD736}"/>
                    </a:ext>
                  </a:extLst>
                </p14:cNvPr>
                <p14:cNvContentPartPr/>
                <p14:nvPr/>
              </p14:nvContentPartPr>
              <p14:xfrm>
                <a:off x="8231704" y="5625898"/>
                <a:ext cx="360" cy="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20B5339-59D2-0C40-BE75-5212B68DD7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14064" y="56078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3E66BC7-A4E7-8946-8203-3E932E01C511}"/>
                    </a:ext>
                  </a:extLst>
                </p14:cNvPr>
                <p14:cNvContentPartPr/>
                <p14:nvPr/>
              </p14:nvContentPartPr>
              <p14:xfrm>
                <a:off x="8716264" y="5462818"/>
                <a:ext cx="360" cy="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3E66BC7-A4E7-8946-8203-3E932E01C5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8624" y="54448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CBE5802-34E5-4848-90FA-393B8F414E36}"/>
                    </a:ext>
                  </a:extLst>
                </p14:cNvPr>
                <p14:cNvContentPartPr/>
                <p14:nvPr/>
              </p14:nvContentPartPr>
              <p14:xfrm>
                <a:off x="8101384" y="5336458"/>
                <a:ext cx="945360" cy="7012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CBE5802-34E5-4848-90FA-393B8F414E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83384" y="5318458"/>
                  <a:ext cx="981000" cy="73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25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Autofit/>
          </a:bodyPr>
          <a:lstStyle/>
          <a:p>
            <a:r>
              <a:rPr lang="pt-BR" sz="4400" dirty="0"/>
              <a:t>BDD – </a:t>
            </a:r>
            <a:r>
              <a:rPr lang="pt-BR" sz="4400" dirty="0" err="1"/>
              <a:t>Behaviour</a:t>
            </a:r>
            <a:r>
              <a:rPr lang="pt-BR" sz="4400" dirty="0"/>
              <a:t> 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Development</a:t>
            </a:r>
            <a:endParaRPr lang="pt-B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78" y="2077087"/>
            <a:ext cx="5865822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Faça o que for melhor para o time durante a escrita do BDD.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O foco do BDD deve ser o comportamento.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“Menos é mais”. </a:t>
            </a:r>
            <a:r>
              <a:rPr lang="pt-BR" sz="2400" dirty="0">
                <a:solidFill>
                  <a:srgbClr val="055ABE"/>
                </a:solidFill>
              </a:rPr>
              <a:t>Cenários devem ser objetivos</a:t>
            </a:r>
            <a:r>
              <a:rPr lang="pt-BR" sz="2400" dirty="0"/>
              <a:t>. Quanto mais passos, maior será a manutenção.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Utilize a tabela de “</a:t>
            </a:r>
            <a:r>
              <a:rPr lang="pt-BR" dirty="0" err="1"/>
              <a:t>Examples</a:t>
            </a:r>
            <a:r>
              <a:rPr lang="pt-BR" dirty="0"/>
              <a:t>” sempre que possível para </a:t>
            </a:r>
            <a:r>
              <a:rPr lang="pt-BR" dirty="0">
                <a:solidFill>
                  <a:srgbClr val="055ABE"/>
                </a:solidFill>
              </a:rPr>
              <a:t>generalizar</a:t>
            </a:r>
            <a:r>
              <a:rPr lang="pt-BR" dirty="0"/>
              <a:t> os passos.</a:t>
            </a: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EF0E62-5F30-1C42-858A-D5637E25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3" y="2213933"/>
            <a:ext cx="6148849" cy="39282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7E7AE7-22DF-B448-B96A-3602F5B9A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034" y="2296609"/>
            <a:ext cx="714284" cy="7142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E49740-DA89-4A4B-93AE-370C81E73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966" y="2714716"/>
            <a:ext cx="714284" cy="7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3803"/>
            <a:ext cx="9144000" cy="1256160"/>
          </a:xfrm>
        </p:spPr>
        <p:txBody>
          <a:bodyPr/>
          <a:lstStyle/>
          <a:p>
            <a:r>
              <a:rPr lang="pt-BR" dirty="0"/>
              <a:t>S206 -Metodologias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5C12EB-AEE2-544B-97E7-9DF297A78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00" y="4070349"/>
            <a:ext cx="4019740" cy="25387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60C877-252A-5842-A236-74CB1CB7F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75" y="248868"/>
            <a:ext cx="2489595" cy="24895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A92BBD-B7C4-5F40-933C-E52BAB238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982" y="4506643"/>
            <a:ext cx="4395235" cy="2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>
            <a:normAutofit/>
          </a:bodyPr>
          <a:lstStyle/>
          <a:p>
            <a:r>
              <a:rPr lang="pt-BR" dirty="0"/>
              <a:t>Como automatizar?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2800" dirty="0"/>
              <a:t>A automação de um teste consiste na </a:t>
            </a:r>
            <a:r>
              <a:rPr lang="pt-BR" sz="2800" dirty="0">
                <a:solidFill>
                  <a:srgbClr val="055ABE"/>
                </a:solidFill>
              </a:rPr>
              <a:t>utilização de um software </a:t>
            </a:r>
            <a:r>
              <a:rPr lang="pt-BR" sz="2800" dirty="0"/>
              <a:t>para automatizar as tarefas presentes em um </a:t>
            </a:r>
            <a:r>
              <a:rPr lang="pt-BR" sz="2800" dirty="0">
                <a:solidFill>
                  <a:srgbClr val="055ABE"/>
                </a:solidFill>
              </a:rPr>
              <a:t>script de testes</a:t>
            </a:r>
            <a:r>
              <a:rPr lang="pt-BR" sz="2800" dirty="0"/>
              <a:t>, como, por exemplo: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>
                <a:solidFill>
                  <a:srgbClr val="055ABE"/>
                </a:solidFill>
              </a:rPr>
              <a:t>Execução de casos de testes de um determinado componente</a:t>
            </a:r>
            <a:r>
              <a:rPr lang="pt-BR" sz="2800" dirty="0"/>
              <a:t>:</a:t>
            </a:r>
          </a:p>
          <a:p>
            <a:pPr marL="1257300" lvl="2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55ABE"/>
                </a:solidFill>
              </a:rPr>
              <a:t>Entrada</a:t>
            </a:r>
            <a:r>
              <a:rPr lang="pt-BR" sz="2400" dirty="0"/>
              <a:t> (Dados possíveis) + </a:t>
            </a:r>
            <a:r>
              <a:rPr lang="pt-BR" sz="2400" dirty="0">
                <a:solidFill>
                  <a:srgbClr val="055ABE"/>
                </a:solidFill>
              </a:rPr>
              <a:t>Saída</a:t>
            </a:r>
            <a:r>
              <a:rPr lang="pt-BR" sz="2400" dirty="0"/>
              <a:t> (resultados esperados)</a:t>
            </a:r>
          </a:p>
          <a:p>
            <a:pPr marL="1257300" lvl="2" indent="-342900" algn="l">
              <a:buFont typeface="Wingdings" pitchFamily="2" charset="2"/>
              <a:buChar char="ü"/>
            </a:pPr>
            <a:endParaRPr lang="pt-BR" sz="2400" dirty="0"/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>
                <a:solidFill>
                  <a:srgbClr val="055ABE"/>
                </a:solidFill>
              </a:rPr>
              <a:t>Dados do teste devem ser definidos para todas as situações possíveis</a:t>
            </a:r>
            <a:r>
              <a:rPr lang="pt-BR" sz="2800" dirty="0"/>
              <a:t>:</a:t>
            </a:r>
          </a:p>
          <a:p>
            <a:pPr marL="1257300" lvl="2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55ABE"/>
                </a:solidFill>
              </a:rPr>
              <a:t>Dados válidos, inválidos e inoportunos</a:t>
            </a:r>
            <a:r>
              <a:rPr lang="pt-BR" sz="2400" dirty="0"/>
              <a:t>. Não pensar somente no “caminho feliz”, as </a:t>
            </a:r>
            <a:r>
              <a:rPr lang="pt-BR" sz="2400" dirty="0">
                <a:solidFill>
                  <a:srgbClr val="055ABE"/>
                </a:solidFill>
              </a:rPr>
              <a:t>exceções</a:t>
            </a:r>
            <a:r>
              <a:rPr lang="pt-BR" sz="2400" dirty="0"/>
              <a:t> também são importantes.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>
            <a:normAutofit/>
          </a:bodyPr>
          <a:lstStyle/>
          <a:p>
            <a:r>
              <a:rPr lang="pt-BR" dirty="0"/>
              <a:t>Caminho Feliz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lvl="2" algn="l"/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54326E-1852-5FC0-2416-2D325BBA0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2" y="2427478"/>
            <a:ext cx="9822099" cy="33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>
            <a:normAutofit/>
          </a:bodyPr>
          <a:lstStyle/>
          <a:p>
            <a:r>
              <a:rPr lang="pt-BR" dirty="0"/>
              <a:t>Caminho Infeliz (Exceções)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lvl="2" algn="l"/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4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54326E-1852-5FC0-2416-2D325BBA0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2" y="2427478"/>
            <a:ext cx="9808419" cy="336131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9363E70-7BAF-10E6-1EE0-C3D14830AEA8}"/>
              </a:ext>
            </a:extLst>
          </p:cNvPr>
          <p:cNvSpPr/>
          <p:nvPr/>
        </p:nvSpPr>
        <p:spPr>
          <a:xfrm>
            <a:off x="9663400" y="3354444"/>
            <a:ext cx="1337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A2655C-8753-3FB5-C867-A2835DC0D497}"/>
              </a:ext>
            </a:extLst>
          </p:cNvPr>
          <p:cNvSpPr txBox="1"/>
          <p:nvPr/>
        </p:nvSpPr>
        <p:spPr>
          <a:xfrm flipH="1">
            <a:off x="9663399" y="33544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83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TDD – 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3" y="2103213"/>
            <a:ext cx="4561237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Uma das maneiras mais eficazes para </a:t>
            </a:r>
            <a:r>
              <a:rPr lang="pt-BR" dirty="0">
                <a:solidFill>
                  <a:srgbClr val="055ABE"/>
                </a:solidFill>
              </a:rPr>
              <a:t>garantir que haja testes automatizados confiáveis.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“TDD – Teste primeiro + Desenvolvimento Incremental”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TDD não é uma ferramenta.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TDD é uma metodologia para desenvolvimento de testes.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>
              <a:solidFill>
                <a:srgbClr val="055ABE"/>
              </a:solidFill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>
              <a:solidFill>
                <a:srgbClr val="055AB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3F969E-96D3-6341-B455-213F2ABD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429" y="1999803"/>
            <a:ext cx="6955639" cy="46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TDD – 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3" y="2103213"/>
            <a:ext cx="4561237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FF0000"/>
                </a:solidFill>
              </a:rPr>
              <a:t>Vermelho: </a:t>
            </a:r>
            <a:r>
              <a:rPr lang="pt-BR" sz="2400" dirty="0"/>
              <a:t>Escrever um testes que vai falhar porque não existe código.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0B050"/>
                </a:solidFill>
              </a:rPr>
              <a:t>Verde: </a:t>
            </a:r>
            <a:r>
              <a:rPr lang="pt-BR" sz="2400" dirty="0"/>
              <a:t>Escrever o código suficiente para o teste passar.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55ABE"/>
                </a:solidFill>
              </a:rPr>
              <a:t>Azul: </a:t>
            </a:r>
            <a:r>
              <a:rPr lang="pt-BR" sz="2400" dirty="0"/>
              <a:t>Incrementar o desenvolvimento para melhorar a implementação feita.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>
              <a:solidFill>
                <a:srgbClr val="055AB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6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3F969E-96D3-6341-B455-213F2ABD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429" y="1999803"/>
            <a:ext cx="6955639" cy="46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9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TDD – 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074" y="2103213"/>
            <a:ext cx="4911635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Ideal para a pessoa </a:t>
            </a:r>
            <a:r>
              <a:rPr lang="pt-BR" sz="2400" dirty="0">
                <a:solidFill>
                  <a:srgbClr val="055ABE"/>
                </a:solidFill>
              </a:rPr>
              <a:t>desenvolvedora da solução </a:t>
            </a:r>
            <a:r>
              <a:rPr lang="pt-BR" sz="2400" dirty="0"/>
              <a:t>fazer testes unitários. Necessita acesso ao código fonte.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Respostas de experimentos observados em equipes de software: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Aumento da produtividade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 err="1"/>
              <a:t>Repetibilidade</a:t>
            </a:r>
            <a:r>
              <a:rPr lang="pt-BR" dirty="0"/>
              <a:t>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Precisão dos resultados.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>
              <a:solidFill>
                <a:srgbClr val="055AB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7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3F969E-96D3-6341-B455-213F2ABD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429" y="1999803"/>
            <a:ext cx="6955639" cy="46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Autofit/>
          </a:bodyPr>
          <a:lstStyle/>
          <a:p>
            <a:r>
              <a:rPr lang="pt-BR" sz="4400" dirty="0"/>
              <a:t>BDD – </a:t>
            </a:r>
            <a:r>
              <a:rPr lang="pt-BR" sz="4400" dirty="0" err="1"/>
              <a:t>Behaviour</a:t>
            </a:r>
            <a:r>
              <a:rPr lang="pt-BR" sz="4400" dirty="0"/>
              <a:t> 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Development</a:t>
            </a:r>
            <a:endParaRPr lang="pt-B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78" y="2077087"/>
            <a:ext cx="5865822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BDD: </a:t>
            </a:r>
            <a:r>
              <a:rPr lang="pt-BR" dirty="0">
                <a:solidFill>
                  <a:srgbClr val="055ABE"/>
                </a:solidFill>
              </a:rPr>
              <a:t>Desenvolvimento baseado em comportamento</a:t>
            </a:r>
            <a:r>
              <a:rPr lang="pt-BR" dirty="0"/>
              <a:t>.</a:t>
            </a:r>
            <a:endParaRPr lang="pt-BR" sz="2400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Utilizado para descrever o </a:t>
            </a:r>
            <a:r>
              <a:rPr lang="pt-BR" sz="2400" dirty="0">
                <a:solidFill>
                  <a:srgbClr val="055ABE"/>
                </a:solidFill>
              </a:rPr>
              <a:t>comportamento humano</a:t>
            </a:r>
            <a:r>
              <a:rPr lang="pt-BR" sz="2400" dirty="0"/>
              <a:t> </a:t>
            </a:r>
            <a:r>
              <a:rPr lang="pt-BR" dirty="0"/>
              <a:t>na utilização de um software.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Visto como uma </a:t>
            </a:r>
            <a:r>
              <a:rPr lang="pt-BR" dirty="0">
                <a:solidFill>
                  <a:srgbClr val="055ABE"/>
                </a:solidFill>
              </a:rPr>
              <a:t>evolução do TDD</a:t>
            </a:r>
            <a:r>
              <a:rPr lang="pt-BR" dirty="0"/>
              <a:t>, com objetivo de </a:t>
            </a:r>
            <a:r>
              <a:rPr lang="pt-BR" dirty="0">
                <a:solidFill>
                  <a:srgbClr val="055ABE"/>
                </a:solidFill>
              </a:rPr>
              <a:t>automatizar também comportamentos </a:t>
            </a:r>
            <a:r>
              <a:rPr lang="pt-BR" dirty="0"/>
              <a:t>do software.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Surgiu pela </a:t>
            </a:r>
            <a:r>
              <a:rPr lang="pt-BR" dirty="0">
                <a:solidFill>
                  <a:srgbClr val="055ABE"/>
                </a:solidFill>
              </a:rPr>
              <a:t>dificuldade de explicar o que precisa ser testado.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Com o tempo a prática cresceu e abrange uma visão mai</a:t>
            </a:r>
            <a:r>
              <a:rPr lang="pt-BR" dirty="0"/>
              <a:t>s ágil dos testes automatizados.</a:t>
            </a: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8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EF0E62-5F30-1C42-858A-D5637E25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3" y="2213933"/>
            <a:ext cx="6148849" cy="39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034" y="743643"/>
            <a:ext cx="9144000" cy="1256160"/>
          </a:xfrm>
        </p:spPr>
        <p:txBody>
          <a:bodyPr>
            <a:noAutofit/>
          </a:bodyPr>
          <a:lstStyle/>
          <a:p>
            <a:r>
              <a:rPr lang="pt-BR" sz="4400" dirty="0"/>
              <a:t>BDD – </a:t>
            </a:r>
            <a:r>
              <a:rPr lang="pt-BR" sz="4400" dirty="0" err="1"/>
              <a:t>Behaviour</a:t>
            </a:r>
            <a:r>
              <a:rPr lang="pt-BR" sz="4400" dirty="0"/>
              <a:t> 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Development</a:t>
            </a:r>
            <a:endParaRPr lang="pt-B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78" y="2077087"/>
            <a:ext cx="5865822" cy="46099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/>
              <a:t>O ciclo do TDD é o mesmo visto anteriormente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Acrescentamos agora 2 ciclos para o BDD: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FF0000"/>
                </a:solidFill>
              </a:rPr>
              <a:t>Vermelho: </a:t>
            </a:r>
            <a:r>
              <a:rPr lang="pt-BR" sz="2400" dirty="0">
                <a:solidFill>
                  <a:srgbClr val="055ABE"/>
                </a:solidFill>
              </a:rPr>
              <a:t>Escrever um testes que vai falhar porque não existe código </a:t>
            </a:r>
            <a:r>
              <a:rPr lang="pt-BR" sz="2400" dirty="0"/>
              <a:t>OU </a:t>
            </a:r>
            <a:r>
              <a:rPr lang="pt-BR" sz="2400" dirty="0">
                <a:solidFill>
                  <a:srgbClr val="055ABE"/>
                </a:solidFill>
              </a:rPr>
              <a:t>o código já existe mas ainda não está em produção</a:t>
            </a:r>
            <a:r>
              <a:rPr lang="pt-BR" sz="2400" dirty="0"/>
              <a:t> OU </a:t>
            </a:r>
            <a:r>
              <a:rPr lang="pt-BR" sz="2400" dirty="0">
                <a:solidFill>
                  <a:srgbClr val="055ABE"/>
                </a:solidFill>
              </a:rPr>
              <a:t>o código já existe e o teste vai passar.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sz="2400" dirty="0"/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55ABE"/>
                </a:solidFill>
              </a:rPr>
              <a:t>Azul: </a:t>
            </a:r>
            <a:r>
              <a:rPr lang="pt-BR" sz="2400" dirty="0"/>
              <a:t>Incrementar o desenvolvimento para melhorar a implementação feita.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9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EF0E62-5F30-1C42-858A-D5637E25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3" y="2213933"/>
            <a:ext cx="6148849" cy="39282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7E7AE7-22DF-B448-B96A-3602F5B9A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034" y="2296609"/>
            <a:ext cx="714284" cy="7142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E49740-DA89-4A4B-93AE-370C81E73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966" y="2714716"/>
            <a:ext cx="714284" cy="7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018595-B22F-3E47-BF0C-A9E6873B8CCE}">
  <we:reference id="wa104380121" version="2.0.0.0" store="pt-BR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32463F50B1B14E9994B9CA5F2560F0" ma:contentTypeVersion="0" ma:contentTypeDescription="Crie um novo documento." ma:contentTypeScope="" ma:versionID="20cd5603fdd35343d12407605f3002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BF9F5D-5D9C-4932-B602-E421684130B9}"/>
</file>

<file path=customXml/itemProps2.xml><?xml version="1.0" encoding="utf-8"?>
<ds:datastoreItem xmlns:ds="http://schemas.openxmlformats.org/officeDocument/2006/customXml" ds:itemID="{DC6585ED-A17B-468F-92AD-DF2C7C7F25AA}"/>
</file>

<file path=customXml/itemProps3.xml><?xml version="1.0" encoding="utf-8"?>
<ds:datastoreItem xmlns:ds="http://schemas.openxmlformats.org/officeDocument/2006/customXml" ds:itemID="{42215EED-CEDD-46E2-8620-0C7771F9F870}"/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570</Words>
  <Application>Microsoft Macintosh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S206 -Metodologias</vt:lpstr>
      <vt:lpstr>Como automatizar?</vt:lpstr>
      <vt:lpstr>Caminho Feliz</vt:lpstr>
      <vt:lpstr>Caminho Infeliz (Exceções)</vt:lpstr>
      <vt:lpstr>TDD – Test Driven Development</vt:lpstr>
      <vt:lpstr>TDD – Test Driven Development</vt:lpstr>
      <vt:lpstr>TDD – Test Driven Development</vt:lpstr>
      <vt:lpstr>BDD – Behaviour Driven Development</vt:lpstr>
      <vt:lpstr>BDD – Behaviour Driven Development</vt:lpstr>
      <vt:lpstr>BDD – Behaviour Driven Development</vt:lpstr>
      <vt:lpstr>BDD – Behaviour Driven Development</vt:lpstr>
      <vt:lpstr>BDD - Gherkin</vt:lpstr>
      <vt:lpstr>BDD – Behaviour Driven Development</vt:lpstr>
      <vt:lpstr>S206 -Metodologias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Lima</dc:creator>
  <cp:lastModifiedBy>Chris Lima</cp:lastModifiedBy>
  <cp:revision>96</cp:revision>
  <dcterms:created xsi:type="dcterms:W3CDTF">2021-04-11T17:25:00Z</dcterms:created>
  <dcterms:modified xsi:type="dcterms:W3CDTF">2022-08-17T23:44:37Z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0x010100A832463F50B1B14E9994B9CA5F2560F0</vt:lpwstr>
  </property>
</Properties>
</file>