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7" r:id="rId2"/>
    <p:sldId id="266" r:id="rId3"/>
    <p:sldId id="280" r:id="rId4"/>
    <p:sldId id="267" r:id="rId5"/>
    <p:sldId id="277" r:id="rId6"/>
    <p:sldId id="268" r:id="rId7"/>
    <p:sldId id="269" r:id="rId8"/>
    <p:sldId id="281" r:id="rId9"/>
    <p:sldId id="282" r:id="rId10"/>
    <p:sldId id="276" r:id="rId11"/>
    <p:sldId id="278" r:id="rId12"/>
    <p:sldId id="271" r:id="rId13"/>
    <p:sldId id="272" r:id="rId14"/>
    <p:sldId id="270" r:id="rId15"/>
    <p:sldId id="273" r:id="rId16"/>
    <p:sldId id="274" r:id="rId17"/>
    <p:sldId id="275" r:id="rId18"/>
    <p:sldId id="279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5ABE"/>
    <a:srgbClr val="100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87602" autoAdjust="0"/>
  </p:normalViewPr>
  <p:slideViewPr>
    <p:cSldViewPr snapToGrid="0" snapToObjects="1">
      <p:cViewPr varScale="1">
        <p:scale>
          <a:sx n="100" d="100"/>
          <a:sy n="100" d="100"/>
        </p:scale>
        <p:origin x="8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Lima" userId="b5ea056ce2397b48" providerId="LiveId" clId="{BEB237AC-0C0B-4C80-B63C-7C4D6C851C65}"/>
    <pc:docChg chg="custSel addSld modSld">
      <pc:chgData name="Chris Lima" userId="b5ea056ce2397b48" providerId="LiveId" clId="{BEB237AC-0C0B-4C80-B63C-7C4D6C851C65}" dt="2022-03-28T19:53:11.493" v="136" actId="1076"/>
      <pc:docMkLst>
        <pc:docMk/>
      </pc:docMkLst>
      <pc:sldChg chg="modSp mod">
        <pc:chgData name="Chris Lima" userId="b5ea056ce2397b48" providerId="LiveId" clId="{BEB237AC-0C0B-4C80-B63C-7C4D6C851C65}" dt="2022-03-28T19:25:24.819" v="3" actId="20577"/>
        <pc:sldMkLst>
          <pc:docMk/>
          <pc:sldMk cId="2666077231" sldId="257"/>
        </pc:sldMkLst>
        <pc:spChg chg="mod">
          <ac:chgData name="Chris Lima" userId="b5ea056ce2397b48" providerId="LiveId" clId="{BEB237AC-0C0B-4C80-B63C-7C4D6C851C65}" dt="2022-03-28T19:25:24.819" v="3" actId="20577"/>
          <ac:spMkLst>
            <pc:docMk/>
            <pc:sldMk cId="2666077231" sldId="257"/>
            <ac:spMk id="3" creationId="{1F9E61B4-FFF3-1C4C-8597-91AE35CF6FE0}"/>
          </ac:spMkLst>
        </pc:spChg>
      </pc:sldChg>
      <pc:sldChg chg="modSp mod">
        <pc:chgData name="Chris Lima" userId="b5ea056ce2397b48" providerId="LiveId" clId="{BEB237AC-0C0B-4C80-B63C-7C4D6C851C65}" dt="2022-03-28T19:43:41.032" v="26" actId="207"/>
        <pc:sldMkLst>
          <pc:docMk/>
          <pc:sldMk cId="2507561236" sldId="266"/>
        </pc:sldMkLst>
        <pc:spChg chg="mod">
          <ac:chgData name="Chris Lima" userId="b5ea056ce2397b48" providerId="LiveId" clId="{BEB237AC-0C0B-4C80-B63C-7C4D6C851C65}" dt="2022-03-28T19:43:41.032" v="26" actId="207"/>
          <ac:spMkLst>
            <pc:docMk/>
            <pc:sldMk cId="2507561236" sldId="266"/>
            <ac:spMk id="3" creationId="{1F9E61B4-FFF3-1C4C-8597-91AE35CF6FE0}"/>
          </ac:spMkLst>
        </pc:spChg>
      </pc:sldChg>
      <pc:sldChg chg="modSp mod">
        <pc:chgData name="Chris Lima" userId="b5ea056ce2397b48" providerId="LiveId" clId="{BEB237AC-0C0B-4C80-B63C-7C4D6C851C65}" dt="2022-03-28T19:44:17.790" v="31" actId="207"/>
        <pc:sldMkLst>
          <pc:docMk/>
          <pc:sldMk cId="2445405750" sldId="267"/>
        </pc:sldMkLst>
        <pc:spChg chg="mod">
          <ac:chgData name="Chris Lima" userId="b5ea056ce2397b48" providerId="LiveId" clId="{BEB237AC-0C0B-4C80-B63C-7C4D6C851C65}" dt="2022-03-28T19:44:17.790" v="31" actId="207"/>
          <ac:spMkLst>
            <pc:docMk/>
            <pc:sldMk cId="2445405750" sldId="267"/>
            <ac:spMk id="3" creationId="{1F9E61B4-FFF3-1C4C-8597-91AE35CF6FE0}"/>
          </ac:spMkLst>
        </pc:spChg>
      </pc:sldChg>
      <pc:sldChg chg="modSp mod">
        <pc:chgData name="Chris Lima" userId="b5ea056ce2397b48" providerId="LiveId" clId="{BEB237AC-0C0B-4C80-B63C-7C4D6C851C65}" dt="2022-03-28T19:45:50.393" v="105" actId="207"/>
        <pc:sldMkLst>
          <pc:docMk/>
          <pc:sldMk cId="236540308" sldId="268"/>
        </pc:sldMkLst>
        <pc:spChg chg="mod">
          <ac:chgData name="Chris Lima" userId="b5ea056ce2397b48" providerId="LiveId" clId="{BEB237AC-0C0B-4C80-B63C-7C4D6C851C65}" dt="2022-03-28T19:45:50.393" v="105" actId="207"/>
          <ac:spMkLst>
            <pc:docMk/>
            <pc:sldMk cId="236540308" sldId="268"/>
            <ac:spMk id="3" creationId="{1F9E61B4-FFF3-1C4C-8597-91AE35CF6FE0}"/>
          </ac:spMkLst>
        </pc:spChg>
      </pc:sldChg>
      <pc:sldChg chg="modSp mod">
        <pc:chgData name="Chris Lima" userId="b5ea056ce2397b48" providerId="LiveId" clId="{BEB237AC-0C0B-4C80-B63C-7C4D6C851C65}" dt="2022-03-28T19:37:40.698" v="6" actId="207"/>
        <pc:sldMkLst>
          <pc:docMk/>
          <pc:sldMk cId="3141326465" sldId="276"/>
        </pc:sldMkLst>
        <pc:spChg chg="mod">
          <ac:chgData name="Chris Lima" userId="b5ea056ce2397b48" providerId="LiveId" clId="{BEB237AC-0C0B-4C80-B63C-7C4D6C851C65}" dt="2022-03-28T19:37:40.698" v="6" actId="207"/>
          <ac:spMkLst>
            <pc:docMk/>
            <pc:sldMk cId="3141326465" sldId="276"/>
            <ac:spMk id="3" creationId="{1F9E61B4-FFF3-1C4C-8597-91AE35CF6FE0}"/>
          </ac:spMkLst>
        </pc:spChg>
      </pc:sldChg>
      <pc:sldChg chg="addSp modSp mod modAnim">
        <pc:chgData name="Chris Lima" userId="b5ea056ce2397b48" providerId="LiveId" clId="{BEB237AC-0C0B-4C80-B63C-7C4D6C851C65}" dt="2022-03-28T19:40:18.875" v="19"/>
        <pc:sldMkLst>
          <pc:docMk/>
          <pc:sldMk cId="3908392247" sldId="278"/>
        </pc:sldMkLst>
        <pc:spChg chg="add mod">
          <ac:chgData name="Chris Lima" userId="b5ea056ce2397b48" providerId="LiveId" clId="{BEB237AC-0C0B-4C80-B63C-7C4D6C851C65}" dt="2022-03-28T19:40:04.849" v="16" actId="1076"/>
          <ac:spMkLst>
            <pc:docMk/>
            <pc:sldMk cId="3908392247" sldId="278"/>
            <ac:spMk id="3" creationId="{230B1253-45CC-43D3-81B9-8DF85225C75E}"/>
          </ac:spMkLst>
        </pc:spChg>
        <pc:spChg chg="add mod">
          <ac:chgData name="Chris Lima" userId="b5ea056ce2397b48" providerId="LiveId" clId="{BEB237AC-0C0B-4C80-B63C-7C4D6C851C65}" dt="2022-03-28T19:39:58.949" v="15" actId="14100"/>
          <ac:spMkLst>
            <pc:docMk/>
            <pc:sldMk cId="3908392247" sldId="278"/>
            <ac:spMk id="11" creationId="{FB8EA876-0FEE-41E0-B970-81DAA34B0C0C}"/>
          </ac:spMkLst>
        </pc:spChg>
      </pc:sldChg>
      <pc:sldChg chg="addSp delSp modSp add mod modAnim">
        <pc:chgData name="Chris Lima" userId="b5ea056ce2397b48" providerId="LiveId" clId="{BEB237AC-0C0B-4C80-B63C-7C4D6C851C65}" dt="2022-03-28T19:53:11.493" v="136" actId="1076"/>
        <pc:sldMkLst>
          <pc:docMk/>
          <pc:sldMk cId="2093795987" sldId="279"/>
        </pc:sldMkLst>
        <pc:spChg chg="del mod">
          <ac:chgData name="Chris Lima" userId="b5ea056ce2397b48" providerId="LiveId" clId="{BEB237AC-0C0B-4C80-B63C-7C4D6C851C65}" dt="2022-03-28T19:50:52.545" v="111" actId="478"/>
          <ac:spMkLst>
            <pc:docMk/>
            <pc:sldMk cId="2093795987" sldId="279"/>
            <ac:spMk id="3" creationId="{1F9E61B4-FFF3-1C4C-8597-91AE35CF6FE0}"/>
          </ac:spMkLst>
        </pc:spChg>
        <pc:spChg chg="add mod">
          <ac:chgData name="Chris Lima" userId="b5ea056ce2397b48" providerId="LiveId" clId="{BEB237AC-0C0B-4C80-B63C-7C4D6C851C65}" dt="2022-03-28T19:53:08.431" v="135" actId="1076"/>
          <ac:spMkLst>
            <pc:docMk/>
            <pc:sldMk cId="2093795987" sldId="279"/>
            <ac:spMk id="11" creationId="{28048105-7C56-43BD-BB6E-CF8E7A8B87AF}"/>
          </ac:spMkLst>
        </pc:spChg>
        <pc:spChg chg="add mod">
          <ac:chgData name="Chris Lima" userId="b5ea056ce2397b48" providerId="LiveId" clId="{BEB237AC-0C0B-4C80-B63C-7C4D6C851C65}" dt="2022-03-28T19:52:39.385" v="132" actId="14100"/>
          <ac:spMkLst>
            <pc:docMk/>
            <pc:sldMk cId="2093795987" sldId="279"/>
            <ac:spMk id="15" creationId="{5EBEFE86-879B-4AD6-86D6-1941917CCF93}"/>
          </ac:spMkLst>
        </pc:spChg>
        <pc:picChg chg="del">
          <ac:chgData name="Chris Lima" userId="b5ea056ce2397b48" providerId="LiveId" clId="{BEB237AC-0C0B-4C80-B63C-7C4D6C851C65}" dt="2022-03-28T19:50:34.763" v="107" actId="478"/>
          <ac:picMkLst>
            <pc:docMk/>
            <pc:sldMk cId="2093795987" sldId="279"/>
            <ac:picMk id="5" creationId="{8CE474EB-D853-8742-82F9-710783DA4014}"/>
          </ac:picMkLst>
        </pc:picChg>
        <pc:picChg chg="add mod">
          <ac:chgData name="Chris Lima" userId="b5ea056ce2397b48" providerId="LiveId" clId="{BEB237AC-0C0B-4C80-B63C-7C4D6C851C65}" dt="2022-03-28T19:51:25.467" v="120" actId="14100"/>
          <ac:picMkLst>
            <pc:docMk/>
            <pc:sldMk cId="2093795987" sldId="279"/>
            <ac:picMk id="10" creationId="{2E95A564-E000-4E51-97B6-AB15542F14E4}"/>
          </ac:picMkLst>
        </pc:picChg>
        <pc:picChg chg="add mod">
          <ac:chgData name="Chris Lima" userId="b5ea056ce2397b48" providerId="LiveId" clId="{BEB237AC-0C0B-4C80-B63C-7C4D6C851C65}" dt="2022-03-28T19:52:29.006" v="128" actId="1076"/>
          <ac:picMkLst>
            <pc:docMk/>
            <pc:sldMk cId="2093795987" sldId="279"/>
            <ac:picMk id="13" creationId="{DC6D1F84-C52E-436D-823B-9791AC49D0B0}"/>
          </ac:picMkLst>
        </pc:picChg>
        <pc:picChg chg="add mod">
          <ac:chgData name="Chris Lima" userId="b5ea056ce2397b48" providerId="LiveId" clId="{BEB237AC-0C0B-4C80-B63C-7C4D6C851C65}" dt="2022-03-28T19:51:27.109" v="121" actId="1076"/>
          <ac:picMkLst>
            <pc:docMk/>
            <pc:sldMk cId="2093795987" sldId="279"/>
            <ac:picMk id="1026" creationId="{BA76EDA5-C8DB-45DE-B85A-D2301CA01A98}"/>
          </ac:picMkLst>
        </pc:picChg>
        <pc:picChg chg="add mod">
          <ac:chgData name="Chris Lima" userId="b5ea056ce2397b48" providerId="LiveId" clId="{BEB237AC-0C0B-4C80-B63C-7C4D6C851C65}" dt="2022-03-28T19:53:11.493" v="136" actId="1076"/>
          <ac:picMkLst>
            <pc:docMk/>
            <pc:sldMk cId="2093795987" sldId="279"/>
            <ac:picMk id="1028" creationId="{9169F15F-4D22-446F-80D3-902D1E1E6FAE}"/>
          </ac:picMkLst>
        </pc:picChg>
      </pc:sldChg>
    </pc:docChg>
  </pc:docChgLst>
  <pc:docChgLst>
    <pc:chgData name="Chris Lima" userId="b5ea056ce2397b48" providerId="LiveId" clId="{ED09AFA2-9941-4688-8221-A2CFC9B4B1F8}"/>
    <pc:docChg chg="undo custSel addSld modSld">
      <pc:chgData name="Chris Lima" userId="b5ea056ce2397b48" providerId="LiveId" clId="{ED09AFA2-9941-4688-8221-A2CFC9B4B1F8}" dt="2022-08-17T21:25:27.943" v="344" actId="20577"/>
      <pc:docMkLst>
        <pc:docMk/>
      </pc:docMkLst>
      <pc:sldChg chg="modNotesTx">
        <pc:chgData name="Chris Lima" userId="b5ea056ce2397b48" providerId="LiveId" clId="{ED09AFA2-9941-4688-8221-A2CFC9B4B1F8}" dt="2022-08-17T20:45:54.239" v="280" actId="20577"/>
        <pc:sldMkLst>
          <pc:docMk/>
          <pc:sldMk cId="2445405750" sldId="267"/>
        </pc:sldMkLst>
      </pc:sldChg>
      <pc:sldChg chg="addSp delSp modSp mod">
        <pc:chgData name="Chris Lima" userId="b5ea056ce2397b48" providerId="LiveId" clId="{ED09AFA2-9941-4688-8221-A2CFC9B4B1F8}" dt="2022-08-17T20:50:13.372" v="329" actId="478"/>
        <pc:sldMkLst>
          <pc:docMk/>
          <pc:sldMk cId="3186766249" sldId="277"/>
        </pc:sldMkLst>
        <pc:spChg chg="mod">
          <ac:chgData name="Chris Lima" userId="b5ea056ce2397b48" providerId="LiveId" clId="{ED09AFA2-9941-4688-8221-A2CFC9B4B1F8}" dt="2022-08-17T20:46:22.647" v="304" actId="20577"/>
          <ac:spMkLst>
            <pc:docMk/>
            <pc:sldMk cId="3186766249" sldId="277"/>
            <ac:spMk id="3" creationId="{1F9E61B4-FFF3-1C4C-8597-91AE35CF6FE0}"/>
          </ac:spMkLst>
        </pc:spChg>
        <pc:grpChg chg="mod">
          <ac:chgData name="Chris Lima" userId="b5ea056ce2397b48" providerId="LiveId" clId="{ED09AFA2-9941-4688-8221-A2CFC9B4B1F8}" dt="2022-08-17T20:49:52.962" v="324" actId="1076"/>
          <ac:grpSpMkLst>
            <pc:docMk/>
            <pc:sldMk cId="3186766249" sldId="277"/>
            <ac:grpSpMk id="13" creationId="{F9AA0F4B-72EF-654B-AFFD-BEB9D7C7EBBF}"/>
          </ac:grpSpMkLst>
        </pc:grpChg>
        <pc:grpChg chg="del mod">
          <ac:chgData name="Chris Lima" userId="b5ea056ce2397b48" providerId="LiveId" clId="{ED09AFA2-9941-4688-8221-A2CFC9B4B1F8}" dt="2022-08-17T20:50:13.372" v="329" actId="478"/>
          <ac:grpSpMkLst>
            <pc:docMk/>
            <pc:sldMk cId="3186766249" sldId="277"/>
            <ac:grpSpMk id="16" creationId="{5010F840-3E05-5B4F-B242-25FD00545FA3}"/>
          </ac:grpSpMkLst>
        </pc:grpChg>
        <pc:grpChg chg="mod">
          <ac:chgData name="Chris Lima" userId="b5ea056ce2397b48" providerId="LiveId" clId="{ED09AFA2-9941-4688-8221-A2CFC9B4B1F8}" dt="2022-08-17T20:50:11.396" v="328" actId="1076"/>
          <ac:grpSpMkLst>
            <pc:docMk/>
            <pc:sldMk cId="3186766249" sldId="277"/>
            <ac:grpSpMk id="19" creationId="{DB2CA0AD-2AEF-9B4A-B4B3-F8E98B606569}"/>
          </ac:grpSpMkLst>
        </pc:grpChg>
        <pc:grpChg chg="mod">
          <ac:chgData name="Chris Lima" userId="b5ea056ce2397b48" providerId="LiveId" clId="{ED09AFA2-9941-4688-8221-A2CFC9B4B1F8}" dt="2022-08-17T20:50:06.411" v="327" actId="1076"/>
          <ac:grpSpMkLst>
            <pc:docMk/>
            <pc:sldMk cId="3186766249" sldId="277"/>
            <ac:grpSpMk id="22" creationId="{3A322978-D3B1-8A4F-969F-A4A153BF13DE}"/>
          </ac:grpSpMkLst>
        </pc:grpChg>
        <pc:grpChg chg="del">
          <ac:chgData name="Chris Lima" userId="b5ea056ce2397b48" providerId="LiveId" clId="{ED09AFA2-9941-4688-8221-A2CFC9B4B1F8}" dt="2022-08-17T20:49:34.573" v="316" actId="478"/>
          <ac:grpSpMkLst>
            <pc:docMk/>
            <pc:sldMk cId="3186766249" sldId="277"/>
            <ac:grpSpMk id="25" creationId="{054DCB5C-44A9-DB4A-812B-A5237AB037F0}"/>
          </ac:grpSpMkLst>
        </pc:grpChg>
        <pc:grpChg chg="del">
          <ac:chgData name="Chris Lima" userId="b5ea056ce2397b48" providerId="LiveId" clId="{ED09AFA2-9941-4688-8221-A2CFC9B4B1F8}" dt="2022-08-17T20:49:33.737" v="315" actId="478"/>
          <ac:grpSpMkLst>
            <pc:docMk/>
            <pc:sldMk cId="3186766249" sldId="277"/>
            <ac:grpSpMk id="28" creationId="{5F458CFE-805D-C84A-B556-4106B5FD7DBD}"/>
          </ac:grpSpMkLst>
        </pc:grpChg>
        <pc:picChg chg="del mod">
          <ac:chgData name="Chris Lima" userId="b5ea056ce2397b48" providerId="LiveId" clId="{ED09AFA2-9941-4688-8221-A2CFC9B4B1F8}" dt="2022-08-17T20:49:30.898" v="313" actId="478"/>
          <ac:picMkLst>
            <pc:docMk/>
            <pc:sldMk cId="3186766249" sldId="277"/>
            <ac:picMk id="5" creationId="{4E3A472D-7547-F14A-8BBA-25FA89ED9963}"/>
          </ac:picMkLst>
        </pc:picChg>
        <pc:picChg chg="del">
          <ac:chgData name="Chris Lima" userId="b5ea056ce2397b48" providerId="LiveId" clId="{ED09AFA2-9941-4688-8221-A2CFC9B4B1F8}" dt="2022-08-17T20:49:11.785" v="305" actId="478"/>
          <ac:picMkLst>
            <pc:docMk/>
            <pc:sldMk cId="3186766249" sldId="277"/>
            <ac:picMk id="9" creationId="{22A1AD86-D7F0-D540-AB9A-B43DB3C620C5}"/>
          </ac:picMkLst>
        </pc:picChg>
        <pc:picChg chg="add mod ord">
          <ac:chgData name="Chris Lima" userId="b5ea056ce2397b48" providerId="LiveId" clId="{ED09AFA2-9941-4688-8221-A2CFC9B4B1F8}" dt="2022-08-17T20:49:58.866" v="326" actId="167"/>
          <ac:picMkLst>
            <pc:docMk/>
            <pc:sldMk cId="3186766249" sldId="277"/>
            <ac:picMk id="31" creationId="{62B07532-BC0F-222D-EE0E-8F74E6A89D5B}"/>
          </ac:picMkLst>
        </pc:picChg>
        <pc:inkChg chg="mod ord">
          <ac:chgData name="Chris Lima" userId="b5ea056ce2397b48" providerId="LiveId" clId="{ED09AFA2-9941-4688-8221-A2CFC9B4B1F8}" dt="2022-08-17T20:49:48.567" v="323" actId="1076"/>
          <ac:inkMkLst>
            <pc:docMk/>
            <pc:sldMk cId="3186766249" sldId="277"/>
            <ac:inkMk id="10" creationId="{780C0130-BC66-A845-8346-85C29E98FD22}"/>
          </ac:inkMkLst>
        </pc:inkChg>
        <pc:inkChg chg="del">
          <ac:chgData name="Chris Lima" userId="b5ea056ce2397b48" providerId="LiveId" clId="{ED09AFA2-9941-4688-8221-A2CFC9B4B1F8}" dt="2022-08-17T20:49:35.348" v="317" actId="478"/>
          <ac:inkMkLst>
            <pc:docMk/>
            <pc:sldMk cId="3186766249" sldId="277"/>
            <ac:inkMk id="29" creationId="{AB6FA372-A878-C743-9E9E-512518F66336}"/>
          </ac:inkMkLst>
        </pc:inkChg>
      </pc:sldChg>
      <pc:sldChg chg="addSp modSp add mod modAnim">
        <pc:chgData name="Chris Lima" userId="b5ea056ce2397b48" providerId="LiveId" clId="{ED09AFA2-9941-4688-8221-A2CFC9B4B1F8}" dt="2022-08-17T20:45:05.014" v="171"/>
        <pc:sldMkLst>
          <pc:docMk/>
          <pc:sldMk cId="1007258178" sldId="280"/>
        </pc:sldMkLst>
        <pc:spChg chg="mod">
          <ac:chgData name="Chris Lima" userId="b5ea056ce2397b48" providerId="LiveId" clId="{ED09AFA2-9941-4688-8221-A2CFC9B4B1F8}" dt="2022-08-17T20:43:22.249" v="24" actId="14100"/>
          <ac:spMkLst>
            <pc:docMk/>
            <pc:sldMk cId="1007258178" sldId="280"/>
            <ac:spMk id="3" creationId="{1F9E61B4-FFF3-1C4C-8597-91AE35CF6FE0}"/>
          </ac:spMkLst>
        </pc:spChg>
        <pc:spChg chg="add mod">
          <ac:chgData name="Chris Lima" userId="b5ea056ce2397b48" providerId="LiveId" clId="{ED09AFA2-9941-4688-8221-A2CFC9B4B1F8}" dt="2022-08-17T20:44:39.571" v="170" actId="20577"/>
          <ac:spMkLst>
            <pc:docMk/>
            <pc:sldMk cId="1007258178" sldId="280"/>
            <ac:spMk id="9" creationId="{74F93522-0533-1D36-3D23-9186FDAE8292}"/>
          </ac:spMkLst>
        </pc:spChg>
        <pc:picChg chg="add mod">
          <ac:chgData name="Chris Lima" userId="b5ea056ce2397b48" providerId="LiveId" clId="{ED09AFA2-9941-4688-8221-A2CFC9B4B1F8}" dt="2022-08-17T20:42:53.860" v="17" actId="1076"/>
          <ac:picMkLst>
            <pc:docMk/>
            <pc:sldMk cId="1007258178" sldId="280"/>
            <ac:picMk id="5" creationId="{6C8CF1AA-1914-E865-1B9A-203E554FAF2B}"/>
          </ac:picMkLst>
        </pc:picChg>
      </pc:sldChg>
      <pc:sldChg chg="addSp modSp add mod">
        <pc:chgData name="Chris Lima" userId="b5ea056ce2397b48" providerId="LiveId" clId="{ED09AFA2-9941-4688-8221-A2CFC9B4B1F8}" dt="2022-08-17T21:25:24.668" v="339" actId="20577"/>
        <pc:sldMkLst>
          <pc:docMk/>
          <pc:sldMk cId="0" sldId="281"/>
        </pc:sldMkLst>
        <pc:spChg chg="add mod">
          <ac:chgData name="Chris Lima" userId="b5ea056ce2397b48" providerId="LiveId" clId="{ED09AFA2-9941-4688-8221-A2CFC9B4B1F8}" dt="2022-08-17T21:25:13.112" v="331"/>
          <ac:spMkLst>
            <pc:docMk/>
            <pc:sldMk cId="0" sldId="281"/>
            <ac:spMk id="2" creationId="{1A9CA808-A1D1-2F74-D765-C8584F9D26A8}"/>
          </ac:spMkLst>
        </pc:spChg>
        <pc:spChg chg="mod">
          <ac:chgData name="Chris Lima" userId="b5ea056ce2397b48" providerId="LiveId" clId="{ED09AFA2-9941-4688-8221-A2CFC9B4B1F8}" dt="2022-08-17T21:25:24.668" v="339" actId="20577"/>
          <ac:spMkLst>
            <pc:docMk/>
            <pc:sldMk cId="0" sldId="281"/>
            <ac:spMk id="213" creationId="{00000000-0000-0000-0000-000000000000}"/>
          </ac:spMkLst>
        </pc:spChg>
        <pc:picChg chg="add mod">
          <ac:chgData name="Chris Lima" userId="b5ea056ce2397b48" providerId="LiveId" clId="{ED09AFA2-9941-4688-8221-A2CFC9B4B1F8}" dt="2022-08-17T21:25:13.112" v="331"/>
          <ac:picMkLst>
            <pc:docMk/>
            <pc:sldMk cId="0" sldId="281"/>
            <ac:picMk id="3" creationId="{2E4F01FB-FD53-FEE2-85BF-78D56D27E063}"/>
          </ac:picMkLst>
        </pc:picChg>
        <pc:picChg chg="add mod">
          <ac:chgData name="Chris Lima" userId="b5ea056ce2397b48" providerId="LiveId" clId="{ED09AFA2-9941-4688-8221-A2CFC9B4B1F8}" dt="2022-08-17T21:25:13.112" v="331"/>
          <ac:picMkLst>
            <pc:docMk/>
            <pc:sldMk cId="0" sldId="281"/>
            <ac:picMk id="4" creationId="{C66DAFEC-B92B-3450-2630-5C3982679A32}"/>
          </ac:picMkLst>
        </pc:picChg>
      </pc:sldChg>
      <pc:sldChg chg="addSp modSp add mod">
        <pc:chgData name="Chris Lima" userId="b5ea056ce2397b48" providerId="LiveId" clId="{ED09AFA2-9941-4688-8221-A2CFC9B4B1F8}" dt="2022-08-17T21:25:27.943" v="344" actId="20577"/>
        <pc:sldMkLst>
          <pc:docMk/>
          <pc:sldMk cId="0" sldId="282"/>
        </pc:sldMkLst>
        <pc:spChg chg="add mod">
          <ac:chgData name="Chris Lima" userId="b5ea056ce2397b48" providerId="LiveId" clId="{ED09AFA2-9941-4688-8221-A2CFC9B4B1F8}" dt="2022-08-17T21:25:14.692" v="332"/>
          <ac:spMkLst>
            <pc:docMk/>
            <pc:sldMk cId="0" sldId="282"/>
            <ac:spMk id="2" creationId="{E6AD7B1B-50C8-A255-6610-7B5F16ECACD5}"/>
          </ac:spMkLst>
        </pc:spChg>
        <pc:spChg chg="mod">
          <ac:chgData name="Chris Lima" userId="b5ea056ce2397b48" providerId="LiveId" clId="{ED09AFA2-9941-4688-8221-A2CFC9B4B1F8}" dt="2022-08-17T21:25:27.943" v="344" actId="20577"/>
          <ac:spMkLst>
            <pc:docMk/>
            <pc:sldMk cId="0" sldId="282"/>
            <ac:spMk id="224" creationId="{00000000-0000-0000-0000-000000000000}"/>
          </ac:spMkLst>
        </pc:spChg>
        <pc:picChg chg="add mod">
          <ac:chgData name="Chris Lima" userId="b5ea056ce2397b48" providerId="LiveId" clId="{ED09AFA2-9941-4688-8221-A2CFC9B4B1F8}" dt="2022-08-17T21:25:14.692" v="332"/>
          <ac:picMkLst>
            <pc:docMk/>
            <pc:sldMk cId="0" sldId="282"/>
            <ac:picMk id="3" creationId="{C6F4AA7D-F230-97F1-4DC8-6661EC83AA0A}"/>
          </ac:picMkLst>
        </pc:picChg>
        <pc:picChg chg="add mod">
          <ac:chgData name="Chris Lima" userId="b5ea056ce2397b48" providerId="LiveId" clId="{ED09AFA2-9941-4688-8221-A2CFC9B4B1F8}" dt="2022-08-17T21:25:14.692" v="332"/>
          <ac:picMkLst>
            <pc:docMk/>
            <pc:sldMk cId="0" sldId="282"/>
            <ac:picMk id="4" creationId="{9A6B9AFE-3052-1A37-F826-6B2D0D67AD08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80097E-40D5-1349-A218-5DDAC77E179B}" type="doc">
      <dgm:prSet loTypeId="urn:microsoft.com/office/officeart/2008/layout/HorizontalMultiLevelHierarchy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8A47629-8202-6F42-9C88-C34D2412925D}">
      <dgm:prSet phldrT="[Texto]"/>
      <dgm:spPr/>
      <dgm:t>
        <a:bodyPr/>
        <a:lstStyle/>
        <a:p>
          <a:r>
            <a:rPr lang="pt-BR" dirty="0"/>
            <a:t>Artefatos de Testes</a:t>
          </a:r>
        </a:p>
      </dgm:t>
    </dgm:pt>
    <dgm:pt modelId="{F4787E71-E528-2343-AB63-7C354A50DC1B}" type="parTrans" cxnId="{C84BF9D0-535F-F14D-9884-42B04D4E73FE}">
      <dgm:prSet/>
      <dgm:spPr/>
      <dgm:t>
        <a:bodyPr/>
        <a:lstStyle/>
        <a:p>
          <a:endParaRPr lang="pt-BR"/>
        </a:p>
      </dgm:t>
    </dgm:pt>
    <dgm:pt modelId="{4E07699A-5EC9-ED49-A7A7-A535F98EEA20}" type="sibTrans" cxnId="{C84BF9D0-535F-F14D-9884-42B04D4E73FE}">
      <dgm:prSet/>
      <dgm:spPr/>
      <dgm:t>
        <a:bodyPr/>
        <a:lstStyle/>
        <a:p>
          <a:endParaRPr lang="pt-BR"/>
        </a:p>
      </dgm:t>
    </dgm:pt>
    <dgm:pt modelId="{366C117E-5E27-0D48-818A-9155B8553E0A}">
      <dgm:prSet phldrT="[Texto]"/>
      <dgm:spPr/>
      <dgm:t>
        <a:bodyPr/>
        <a:lstStyle/>
        <a:p>
          <a:r>
            <a:rPr lang="pt-BR" dirty="0"/>
            <a:t>Estratégia</a:t>
          </a:r>
        </a:p>
      </dgm:t>
    </dgm:pt>
    <dgm:pt modelId="{B868D9E6-059F-7A48-A391-585DC1C809F4}" type="parTrans" cxnId="{A58E43D2-70BE-624D-B9BF-6231BCF281B9}">
      <dgm:prSet/>
      <dgm:spPr/>
      <dgm:t>
        <a:bodyPr/>
        <a:lstStyle/>
        <a:p>
          <a:endParaRPr lang="pt-BR"/>
        </a:p>
      </dgm:t>
    </dgm:pt>
    <dgm:pt modelId="{38AFFCE6-3C61-914B-9604-70B17AF30A4D}" type="sibTrans" cxnId="{A58E43D2-70BE-624D-B9BF-6231BCF281B9}">
      <dgm:prSet/>
      <dgm:spPr/>
      <dgm:t>
        <a:bodyPr/>
        <a:lstStyle/>
        <a:p>
          <a:endParaRPr lang="pt-BR"/>
        </a:p>
      </dgm:t>
    </dgm:pt>
    <dgm:pt modelId="{A80E3F25-AACE-A840-80B8-B9D5B2FFDAFA}">
      <dgm:prSet phldrT="[Texto]"/>
      <dgm:spPr/>
      <dgm:t>
        <a:bodyPr/>
        <a:lstStyle/>
        <a:p>
          <a:r>
            <a:rPr lang="pt-BR" dirty="0"/>
            <a:t>Plano</a:t>
          </a:r>
        </a:p>
      </dgm:t>
    </dgm:pt>
    <dgm:pt modelId="{5E547053-23D1-A146-AF17-9546FF0015D8}" type="parTrans" cxnId="{3F267FC8-9CD4-F94E-8C65-DDB818B877E9}">
      <dgm:prSet/>
      <dgm:spPr/>
      <dgm:t>
        <a:bodyPr/>
        <a:lstStyle/>
        <a:p>
          <a:endParaRPr lang="pt-BR"/>
        </a:p>
      </dgm:t>
    </dgm:pt>
    <dgm:pt modelId="{E032C98D-D538-F44B-88C1-C01A81D07BA2}" type="sibTrans" cxnId="{3F267FC8-9CD4-F94E-8C65-DDB818B877E9}">
      <dgm:prSet/>
      <dgm:spPr/>
      <dgm:t>
        <a:bodyPr/>
        <a:lstStyle/>
        <a:p>
          <a:endParaRPr lang="pt-BR"/>
        </a:p>
      </dgm:t>
    </dgm:pt>
    <dgm:pt modelId="{658118D5-F1EB-5444-9103-CAF8BB443D1E}">
      <dgm:prSet phldrT="[Texto]"/>
      <dgm:spPr/>
      <dgm:t>
        <a:bodyPr/>
        <a:lstStyle/>
        <a:p>
          <a:r>
            <a:rPr lang="pt-BR" dirty="0"/>
            <a:t>Relatório de Teste</a:t>
          </a:r>
        </a:p>
      </dgm:t>
    </dgm:pt>
    <dgm:pt modelId="{77E6DFA0-FEA4-344F-BEF0-A35F11802225}" type="parTrans" cxnId="{4FD21D55-B880-DF40-8B73-E74E7F646008}">
      <dgm:prSet/>
      <dgm:spPr/>
      <dgm:t>
        <a:bodyPr/>
        <a:lstStyle/>
        <a:p>
          <a:endParaRPr lang="pt-BR"/>
        </a:p>
      </dgm:t>
    </dgm:pt>
    <dgm:pt modelId="{0F31BC77-E836-114E-9A6E-6EB493F38B0D}" type="sibTrans" cxnId="{4FD21D55-B880-DF40-8B73-E74E7F646008}">
      <dgm:prSet/>
      <dgm:spPr/>
      <dgm:t>
        <a:bodyPr/>
        <a:lstStyle/>
        <a:p>
          <a:endParaRPr lang="pt-BR"/>
        </a:p>
      </dgm:t>
    </dgm:pt>
    <dgm:pt modelId="{54A0909D-5272-3848-A7EA-4D512DD7D4FF}">
      <dgm:prSet/>
      <dgm:spPr/>
      <dgm:t>
        <a:bodyPr/>
        <a:lstStyle/>
        <a:p>
          <a:r>
            <a:rPr lang="pt-BR" dirty="0"/>
            <a:t>Casos</a:t>
          </a:r>
        </a:p>
      </dgm:t>
    </dgm:pt>
    <dgm:pt modelId="{FE6E999C-DBCD-0C4F-B897-7F81540AC5FE}" type="parTrans" cxnId="{25CE8792-17E1-0D41-B130-F55EB3CAA7F3}">
      <dgm:prSet/>
      <dgm:spPr/>
      <dgm:t>
        <a:bodyPr/>
        <a:lstStyle/>
        <a:p>
          <a:endParaRPr lang="pt-BR"/>
        </a:p>
      </dgm:t>
    </dgm:pt>
    <dgm:pt modelId="{2DAF6500-2B7C-7C4A-A9C5-156C72355441}" type="sibTrans" cxnId="{25CE8792-17E1-0D41-B130-F55EB3CAA7F3}">
      <dgm:prSet/>
      <dgm:spPr/>
      <dgm:t>
        <a:bodyPr/>
        <a:lstStyle/>
        <a:p>
          <a:endParaRPr lang="pt-BR"/>
        </a:p>
      </dgm:t>
    </dgm:pt>
    <dgm:pt modelId="{164C1C48-D6AF-5B41-A31C-8F90B468EE82}">
      <dgm:prSet/>
      <dgm:spPr/>
      <dgm:t>
        <a:bodyPr/>
        <a:lstStyle/>
        <a:p>
          <a:r>
            <a:rPr lang="pt-BR" dirty="0"/>
            <a:t>Cenários</a:t>
          </a:r>
        </a:p>
      </dgm:t>
    </dgm:pt>
    <dgm:pt modelId="{E1CFD79C-350E-AB4A-A1AA-C3E1D4DB3D30}" type="parTrans" cxnId="{15582D5B-6F77-CC4B-AFC5-70D9092E7A1F}">
      <dgm:prSet/>
      <dgm:spPr/>
      <dgm:t>
        <a:bodyPr/>
        <a:lstStyle/>
        <a:p>
          <a:endParaRPr lang="pt-BR"/>
        </a:p>
      </dgm:t>
    </dgm:pt>
    <dgm:pt modelId="{F5F3B594-B22B-5E45-974F-16C1C3BF7C0D}" type="sibTrans" cxnId="{15582D5B-6F77-CC4B-AFC5-70D9092E7A1F}">
      <dgm:prSet/>
      <dgm:spPr/>
      <dgm:t>
        <a:bodyPr/>
        <a:lstStyle/>
        <a:p>
          <a:endParaRPr lang="pt-BR"/>
        </a:p>
      </dgm:t>
    </dgm:pt>
    <dgm:pt modelId="{19A6AA5E-3E35-A640-801C-21C00598DECF}">
      <dgm:prSet/>
      <dgm:spPr/>
      <dgm:t>
        <a:bodyPr/>
        <a:lstStyle/>
        <a:p>
          <a:r>
            <a:rPr lang="pt-BR" dirty="0"/>
            <a:t>Desenvolvimento de Testes</a:t>
          </a:r>
        </a:p>
      </dgm:t>
    </dgm:pt>
    <dgm:pt modelId="{5BD82EE3-7737-A44C-92E4-4E545636FABE}" type="parTrans" cxnId="{D0CEA4D3-B167-D94B-A179-AA72055AD11B}">
      <dgm:prSet/>
      <dgm:spPr/>
      <dgm:t>
        <a:bodyPr/>
        <a:lstStyle/>
        <a:p>
          <a:endParaRPr lang="pt-BR"/>
        </a:p>
      </dgm:t>
    </dgm:pt>
    <dgm:pt modelId="{E8391A39-12A1-CD4D-AD34-B90121FA94AC}" type="sibTrans" cxnId="{D0CEA4D3-B167-D94B-A179-AA72055AD11B}">
      <dgm:prSet/>
      <dgm:spPr/>
      <dgm:t>
        <a:bodyPr/>
        <a:lstStyle/>
        <a:p>
          <a:endParaRPr lang="pt-BR"/>
        </a:p>
      </dgm:t>
    </dgm:pt>
    <dgm:pt modelId="{EBECC80A-E580-BE41-A4AC-1F5D31D80EE8}" type="pres">
      <dgm:prSet presAssocID="{3480097E-40D5-1349-A218-5DDAC77E179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A66E7CF-B36E-6245-805A-39A9F013885C}" type="pres">
      <dgm:prSet presAssocID="{78A47629-8202-6F42-9C88-C34D2412925D}" presName="root1" presStyleCnt="0"/>
      <dgm:spPr/>
    </dgm:pt>
    <dgm:pt modelId="{D8670D26-2EBD-0E45-84C2-6D767B403D98}" type="pres">
      <dgm:prSet presAssocID="{78A47629-8202-6F42-9C88-C34D2412925D}" presName="LevelOneTextNode" presStyleLbl="node0" presStyleIdx="0" presStyleCnt="1" custAng="5400000" custScaleY="67173" custLinFactNeighborX="-40330" custLinFactNeighborY="-40045">
        <dgm:presLayoutVars>
          <dgm:chPref val="3"/>
        </dgm:presLayoutVars>
      </dgm:prSet>
      <dgm:spPr/>
    </dgm:pt>
    <dgm:pt modelId="{64E0B80A-FDA9-E549-B6D3-91100E306246}" type="pres">
      <dgm:prSet presAssocID="{78A47629-8202-6F42-9C88-C34D2412925D}" presName="level2hierChild" presStyleCnt="0"/>
      <dgm:spPr/>
    </dgm:pt>
    <dgm:pt modelId="{C5EB3D7E-B8D9-7D4C-8CD1-4E6BB7FA2B9C}" type="pres">
      <dgm:prSet presAssocID="{B868D9E6-059F-7A48-A391-585DC1C809F4}" presName="conn2-1" presStyleLbl="parChTrans1D2" presStyleIdx="0" presStyleCnt="4"/>
      <dgm:spPr/>
    </dgm:pt>
    <dgm:pt modelId="{70C5D80B-8217-904A-B000-550170C074A5}" type="pres">
      <dgm:prSet presAssocID="{B868D9E6-059F-7A48-A391-585DC1C809F4}" presName="connTx" presStyleLbl="parChTrans1D2" presStyleIdx="0" presStyleCnt="4"/>
      <dgm:spPr/>
    </dgm:pt>
    <dgm:pt modelId="{27F740CF-98A2-DC4B-A72E-F63D9E3CC068}" type="pres">
      <dgm:prSet presAssocID="{366C117E-5E27-0D48-818A-9155B8553E0A}" presName="root2" presStyleCnt="0"/>
      <dgm:spPr/>
    </dgm:pt>
    <dgm:pt modelId="{EDD1E5D1-AA3C-0D43-9719-4B965AB059A8}" type="pres">
      <dgm:prSet presAssocID="{366C117E-5E27-0D48-818A-9155B8553E0A}" presName="LevelTwoTextNode" presStyleLbl="node2" presStyleIdx="0" presStyleCnt="4" custLinFactNeighborX="9835" custLinFactNeighborY="77332">
        <dgm:presLayoutVars>
          <dgm:chPref val="3"/>
        </dgm:presLayoutVars>
      </dgm:prSet>
      <dgm:spPr/>
    </dgm:pt>
    <dgm:pt modelId="{FF7CF373-AD29-6F48-AEE3-4EEFB8E921FD}" type="pres">
      <dgm:prSet presAssocID="{366C117E-5E27-0D48-818A-9155B8553E0A}" presName="level3hierChild" presStyleCnt="0"/>
      <dgm:spPr/>
    </dgm:pt>
    <dgm:pt modelId="{6AA457D8-5729-BC42-99DD-1796A701AC16}" type="pres">
      <dgm:prSet presAssocID="{5E547053-23D1-A146-AF17-9546FF0015D8}" presName="conn2-1" presStyleLbl="parChTrans1D2" presStyleIdx="1" presStyleCnt="4"/>
      <dgm:spPr/>
    </dgm:pt>
    <dgm:pt modelId="{AFAB4B66-F549-2048-83D5-66360AEBE237}" type="pres">
      <dgm:prSet presAssocID="{5E547053-23D1-A146-AF17-9546FF0015D8}" presName="connTx" presStyleLbl="parChTrans1D2" presStyleIdx="1" presStyleCnt="4"/>
      <dgm:spPr/>
    </dgm:pt>
    <dgm:pt modelId="{9EEBC6DB-0B4F-BF49-8517-27D11BB43D4D}" type="pres">
      <dgm:prSet presAssocID="{A80E3F25-AACE-A840-80B8-B9D5B2FFDAFA}" presName="root2" presStyleCnt="0"/>
      <dgm:spPr/>
    </dgm:pt>
    <dgm:pt modelId="{2D2E4840-53EB-5548-B9A3-9F4D874A304C}" type="pres">
      <dgm:prSet presAssocID="{A80E3F25-AACE-A840-80B8-B9D5B2FFDAFA}" presName="LevelTwoTextNode" presStyleLbl="node2" presStyleIdx="1" presStyleCnt="4" custLinFactNeighborX="9905" custLinFactNeighborY="57991">
        <dgm:presLayoutVars>
          <dgm:chPref val="3"/>
        </dgm:presLayoutVars>
      </dgm:prSet>
      <dgm:spPr/>
    </dgm:pt>
    <dgm:pt modelId="{3BDDCC1E-4E9B-DC4A-81F9-9B753A84F836}" type="pres">
      <dgm:prSet presAssocID="{A80E3F25-AACE-A840-80B8-B9D5B2FFDAFA}" presName="level3hierChild" presStyleCnt="0"/>
      <dgm:spPr/>
    </dgm:pt>
    <dgm:pt modelId="{F93D4AE4-49BF-444F-901E-07BA99AE24E5}" type="pres">
      <dgm:prSet presAssocID="{FE6E999C-DBCD-0C4F-B897-7F81540AC5FE}" presName="conn2-1" presStyleLbl="parChTrans1D3" presStyleIdx="0" presStyleCnt="2"/>
      <dgm:spPr/>
    </dgm:pt>
    <dgm:pt modelId="{3F777185-B20A-F64F-A587-12557A252231}" type="pres">
      <dgm:prSet presAssocID="{FE6E999C-DBCD-0C4F-B897-7F81540AC5FE}" presName="connTx" presStyleLbl="parChTrans1D3" presStyleIdx="0" presStyleCnt="2"/>
      <dgm:spPr/>
    </dgm:pt>
    <dgm:pt modelId="{B56F1BD6-C4B1-3E4F-B515-CCD97E89746F}" type="pres">
      <dgm:prSet presAssocID="{54A0909D-5272-3848-A7EA-4D512DD7D4FF}" presName="root2" presStyleCnt="0"/>
      <dgm:spPr/>
    </dgm:pt>
    <dgm:pt modelId="{AE28D31B-BBA6-484D-8D92-9336FCEB5EF6}" type="pres">
      <dgm:prSet presAssocID="{54A0909D-5272-3848-A7EA-4D512DD7D4FF}" presName="LevelTwoTextNode" presStyleLbl="node3" presStyleIdx="0" presStyleCnt="2" custLinFactNeighborX="6153" custLinFactNeighborY="49070">
        <dgm:presLayoutVars>
          <dgm:chPref val="3"/>
        </dgm:presLayoutVars>
      </dgm:prSet>
      <dgm:spPr/>
    </dgm:pt>
    <dgm:pt modelId="{62E4A755-53F6-D946-B00C-76CF43545DE6}" type="pres">
      <dgm:prSet presAssocID="{54A0909D-5272-3848-A7EA-4D512DD7D4FF}" presName="level3hierChild" presStyleCnt="0"/>
      <dgm:spPr/>
    </dgm:pt>
    <dgm:pt modelId="{3C5512D3-E95E-1C4F-B445-9F8E784448EA}" type="pres">
      <dgm:prSet presAssocID="{E1CFD79C-350E-AB4A-A1AA-C3E1D4DB3D30}" presName="conn2-1" presStyleLbl="parChTrans1D3" presStyleIdx="1" presStyleCnt="2"/>
      <dgm:spPr/>
    </dgm:pt>
    <dgm:pt modelId="{92766997-1732-874D-AB15-E8922B7B2575}" type="pres">
      <dgm:prSet presAssocID="{E1CFD79C-350E-AB4A-A1AA-C3E1D4DB3D30}" presName="connTx" presStyleLbl="parChTrans1D3" presStyleIdx="1" presStyleCnt="2"/>
      <dgm:spPr/>
    </dgm:pt>
    <dgm:pt modelId="{65FF4681-6462-3247-AA0A-86951EFFE78B}" type="pres">
      <dgm:prSet presAssocID="{164C1C48-D6AF-5B41-A31C-8F90B468EE82}" presName="root2" presStyleCnt="0"/>
      <dgm:spPr/>
    </dgm:pt>
    <dgm:pt modelId="{B39DFC8A-6198-BC4D-9ACD-DA721129599E}" type="pres">
      <dgm:prSet presAssocID="{164C1C48-D6AF-5B41-A31C-8F90B468EE82}" presName="LevelTwoTextNode" presStyleLbl="node3" presStyleIdx="1" presStyleCnt="2" custScaleX="101828" custLinFactNeighborX="5599" custLinFactNeighborY="61425">
        <dgm:presLayoutVars>
          <dgm:chPref val="3"/>
        </dgm:presLayoutVars>
      </dgm:prSet>
      <dgm:spPr/>
    </dgm:pt>
    <dgm:pt modelId="{6D4EF114-DA59-5B4B-B446-774A6F947DE9}" type="pres">
      <dgm:prSet presAssocID="{164C1C48-D6AF-5B41-A31C-8F90B468EE82}" presName="level3hierChild" presStyleCnt="0"/>
      <dgm:spPr/>
    </dgm:pt>
    <dgm:pt modelId="{55945D40-2379-964F-A11A-92BCFF405E91}" type="pres">
      <dgm:prSet presAssocID="{77E6DFA0-FEA4-344F-BEF0-A35F11802225}" presName="conn2-1" presStyleLbl="parChTrans1D2" presStyleIdx="2" presStyleCnt="4"/>
      <dgm:spPr/>
    </dgm:pt>
    <dgm:pt modelId="{9F61C9A0-5854-6D4E-9282-C4EBBDF439A3}" type="pres">
      <dgm:prSet presAssocID="{77E6DFA0-FEA4-344F-BEF0-A35F11802225}" presName="connTx" presStyleLbl="parChTrans1D2" presStyleIdx="2" presStyleCnt="4"/>
      <dgm:spPr/>
    </dgm:pt>
    <dgm:pt modelId="{D57ABD8F-CF14-CC48-B61C-AD5A8BDE7849}" type="pres">
      <dgm:prSet presAssocID="{658118D5-F1EB-5444-9103-CAF8BB443D1E}" presName="root2" presStyleCnt="0"/>
      <dgm:spPr/>
    </dgm:pt>
    <dgm:pt modelId="{25DC8A71-FEC9-1842-AFF4-7837094F2F1C}" type="pres">
      <dgm:prSet presAssocID="{658118D5-F1EB-5444-9103-CAF8BB443D1E}" presName="LevelTwoTextNode" presStyleLbl="node2" presStyleIdx="2" presStyleCnt="4" custLinFactY="71978" custLinFactNeighborX="9241" custLinFactNeighborY="100000">
        <dgm:presLayoutVars>
          <dgm:chPref val="3"/>
        </dgm:presLayoutVars>
      </dgm:prSet>
      <dgm:spPr/>
    </dgm:pt>
    <dgm:pt modelId="{EAE44A4D-9FE2-D042-95CE-8A7723989BB2}" type="pres">
      <dgm:prSet presAssocID="{658118D5-F1EB-5444-9103-CAF8BB443D1E}" presName="level3hierChild" presStyleCnt="0"/>
      <dgm:spPr/>
    </dgm:pt>
    <dgm:pt modelId="{88B7CDB8-B9C1-4746-B8D4-5AA5A92F8CA0}" type="pres">
      <dgm:prSet presAssocID="{5BD82EE3-7737-A44C-92E4-4E545636FABE}" presName="conn2-1" presStyleLbl="parChTrans1D2" presStyleIdx="3" presStyleCnt="4"/>
      <dgm:spPr/>
    </dgm:pt>
    <dgm:pt modelId="{3D00A267-C772-8940-AFDE-8F206A9CCCE8}" type="pres">
      <dgm:prSet presAssocID="{5BD82EE3-7737-A44C-92E4-4E545636FABE}" presName="connTx" presStyleLbl="parChTrans1D2" presStyleIdx="3" presStyleCnt="4"/>
      <dgm:spPr/>
    </dgm:pt>
    <dgm:pt modelId="{DAE89961-A1B2-F247-8600-FD35A4AC483D}" type="pres">
      <dgm:prSet presAssocID="{19A6AA5E-3E35-A640-801C-21C00598DECF}" presName="root2" presStyleCnt="0"/>
      <dgm:spPr/>
    </dgm:pt>
    <dgm:pt modelId="{5B19A71F-5A59-E34B-B721-38FD42BC66D6}" type="pres">
      <dgm:prSet presAssocID="{19A6AA5E-3E35-A640-801C-21C00598DECF}" presName="LevelTwoTextNode" presStyleLbl="node2" presStyleIdx="3" presStyleCnt="4" custLinFactNeighborX="9568" custLinFactNeighborY="-85084">
        <dgm:presLayoutVars>
          <dgm:chPref val="3"/>
        </dgm:presLayoutVars>
      </dgm:prSet>
      <dgm:spPr/>
    </dgm:pt>
    <dgm:pt modelId="{8106287D-3CBC-ED42-A79D-6C7EAAB70EAD}" type="pres">
      <dgm:prSet presAssocID="{19A6AA5E-3E35-A640-801C-21C00598DECF}" presName="level3hierChild" presStyleCnt="0"/>
      <dgm:spPr/>
    </dgm:pt>
  </dgm:ptLst>
  <dgm:cxnLst>
    <dgm:cxn modelId="{4A27FC19-5577-7A43-AC8F-1CEB2F26A2BC}" type="presOf" srcId="{5E547053-23D1-A146-AF17-9546FF0015D8}" destId="{AFAB4B66-F549-2048-83D5-66360AEBE237}" srcOrd="1" destOrd="0" presId="urn:microsoft.com/office/officeart/2008/layout/HorizontalMultiLevelHierarchy"/>
    <dgm:cxn modelId="{8738F72D-3715-544D-A081-06DD6B427B75}" type="presOf" srcId="{5BD82EE3-7737-A44C-92E4-4E545636FABE}" destId="{88B7CDB8-B9C1-4746-B8D4-5AA5A92F8CA0}" srcOrd="0" destOrd="0" presId="urn:microsoft.com/office/officeart/2008/layout/HorizontalMultiLevelHierarchy"/>
    <dgm:cxn modelId="{0C6E7A33-BC7D-514A-868F-6DEC094B40BB}" type="presOf" srcId="{78A47629-8202-6F42-9C88-C34D2412925D}" destId="{D8670D26-2EBD-0E45-84C2-6D767B403D98}" srcOrd="0" destOrd="0" presId="urn:microsoft.com/office/officeart/2008/layout/HorizontalMultiLevelHierarchy"/>
    <dgm:cxn modelId="{E6CA7C40-9EEF-4849-AB6A-649F20F0FDBC}" type="presOf" srcId="{366C117E-5E27-0D48-818A-9155B8553E0A}" destId="{EDD1E5D1-AA3C-0D43-9719-4B965AB059A8}" srcOrd="0" destOrd="0" presId="urn:microsoft.com/office/officeart/2008/layout/HorizontalMultiLevelHierarchy"/>
    <dgm:cxn modelId="{15582D5B-6F77-CC4B-AFC5-70D9092E7A1F}" srcId="{A80E3F25-AACE-A840-80B8-B9D5B2FFDAFA}" destId="{164C1C48-D6AF-5B41-A31C-8F90B468EE82}" srcOrd="1" destOrd="0" parTransId="{E1CFD79C-350E-AB4A-A1AA-C3E1D4DB3D30}" sibTransId="{F5F3B594-B22B-5E45-974F-16C1C3BF7C0D}"/>
    <dgm:cxn modelId="{1A517469-3294-9442-B5CE-B005C04CA3F3}" type="presOf" srcId="{77E6DFA0-FEA4-344F-BEF0-A35F11802225}" destId="{9F61C9A0-5854-6D4E-9282-C4EBBDF439A3}" srcOrd="1" destOrd="0" presId="urn:microsoft.com/office/officeart/2008/layout/HorizontalMultiLevelHierarchy"/>
    <dgm:cxn modelId="{32B5444E-F97E-9346-A244-F18C9ADC5B26}" type="presOf" srcId="{77E6DFA0-FEA4-344F-BEF0-A35F11802225}" destId="{55945D40-2379-964F-A11A-92BCFF405E91}" srcOrd="0" destOrd="0" presId="urn:microsoft.com/office/officeart/2008/layout/HorizontalMultiLevelHierarchy"/>
    <dgm:cxn modelId="{FB0E6D72-3C09-AD44-8F9C-4FC6912AC7B3}" type="presOf" srcId="{A80E3F25-AACE-A840-80B8-B9D5B2FFDAFA}" destId="{2D2E4840-53EB-5548-B9A3-9F4D874A304C}" srcOrd="0" destOrd="0" presId="urn:microsoft.com/office/officeart/2008/layout/HorizontalMultiLevelHierarchy"/>
    <dgm:cxn modelId="{4FD21D55-B880-DF40-8B73-E74E7F646008}" srcId="{78A47629-8202-6F42-9C88-C34D2412925D}" destId="{658118D5-F1EB-5444-9103-CAF8BB443D1E}" srcOrd="2" destOrd="0" parTransId="{77E6DFA0-FEA4-344F-BEF0-A35F11802225}" sibTransId="{0F31BC77-E836-114E-9A6E-6EB493F38B0D}"/>
    <dgm:cxn modelId="{14017B7C-1F5C-554F-850A-09210B28B43A}" type="presOf" srcId="{E1CFD79C-350E-AB4A-A1AA-C3E1D4DB3D30}" destId="{3C5512D3-E95E-1C4F-B445-9F8E784448EA}" srcOrd="0" destOrd="0" presId="urn:microsoft.com/office/officeart/2008/layout/HorizontalMultiLevelHierarchy"/>
    <dgm:cxn modelId="{15656C80-0602-084C-B8A9-499FD725DF9D}" type="presOf" srcId="{FE6E999C-DBCD-0C4F-B897-7F81540AC5FE}" destId="{F93D4AE4-49BF-444F-901E-07BA99AE24E5}" srcOrd="0" destOrd="0" presId="urn:microsoft.com/office/officeart/2008/layout/HorizontalMultiLevelHierarchy"/>
    <dgm:cxn modelId="{5E74EB8C-BB31-B945-9078-8AC22CD2E4B4}" type="presOf" srcId="{B868D9E6-059F-7A48-A391-585DC1C809F4}" destId="{C5EB3D7E-B8D9-7D4C-8CD1-4E6BB7FA2B9C}" srcOrd="0" destOrd="0" presId="urn:microsoft.com/office/officeart/2008/layout/HorizontalMultiLevelHierarchy"/>
    <dgm:cxn modelId="{25CE8792-17E1-0D41-B130-F55EB3CAA7F3}" srcId="{A80E3F25-AACE-A840-80B8-B9D5B2FFDAFA}" destId="{54A0909D-5272-3848-A7EA-4D512DD7D4FF}" srcOrd="0" destOrd="0" parTransId="{FE6E999C-DBCD-0C4F-B897-7F81540AC5FE}" sibTransId="{2DAF6500-2B7C-7C4A-A9C5-156C72355441}"/>
    <dgm:cxn modelId="{1AE1E9A6-7069-1B47-8629-5FF562E633D4}" type="presOf" srcId="{E1CFD79C-350E-AB4A-A1AA-C3E1D4DB3D30}" destId="{92766997-1732-874D-AB15-E8922B7B2575}" srcOrd="1" destOrd="0" presId="urn:microsoft.com/office/officeart/2008/layout/HorizontalMultiLevelHierarchy"/>
    <dgm:cxn modelId="{63E89FA8-344C-8647-9F1F-4473485CB43C}" type="presOf" srcId="{54A0909D-5272-3848-A7EA-4D512DD7D4FF}" destId="{AE28D31B-BBA6-484D-8D92-9336FCEB5EF6}" srcOrd="0" destOrd="0" presId="urn:microsoft.com/office/officeart/2008/layout/HorizontalMultiLevelHierarchy"/>
    <dgm:cxn modelId="{4B15B0B2-F74D-0D44-940D-F59D9CE9FAD7}" type="presOf" srcId="{5BD82EE3-7737-A44C-92E4-4E545636FABE}" destId="{3D00A267-C772-8940-AFDE-8F206A9CCCE8}" srcOrd="1" destOrd="0" presId="urn:microsoft.com/office/officeart/2008/layout/HorizontalMultiLevelHierarchy"/>
    <dgm:cxn modelId="{81CC58B9-552B-C446-AFF8-9351F9A29FF6}" type="presOf" srcId="{164C1C48-D6AF-5B41-A31C-8F90B468EE82}" destId="{B39DFC8A-6198-BC4D-9ACD-DA721129599E}" srcOrd="0" destOrd="0" presId="urn:microsoft.com/office/officeart/2008/layout/HorizontalMultiLevelHierarchy"/>
    <dgm:cxn modelId="{6D0AD1BF-9AA7-AF4B-A843-2D4127FE41F3}" type="presOf" srcId="{3480097E-40D5-1349-A218-5DDAC77E179B}" destId="{EBECC80A-E580-BE41-A4AC-1F5D31D80EE8}" srcOrd="0" destOrd="0" presId="urn:microsoft.com/office/officeart/2008/layout/HorizontalMultiLevelHierarchy"/>
    <dgm:cxn modelId="{081F11C1-620E-D447-A059-E74F9E92553B}" type="presOf" srcId="{B868D9E6-059F-7A48-A391-585DC1C809F4}" destId="{70C5D80B-8217-904A-B000-550170C074A5}" srcOrd="1" destOrd="0" presId="urn:microsoft.com/office/officeart/2008/layout/HorizontalMultiLevelHierarchy"/>
    <dgm:cxn modelId="{3F267FC8-9CD4-F94E-8C65-DDB818B877E9}" srcId="{78A47629-8202-6F42-9C88-C34D2412925D}" destId="{A80E3F25-AACE-A840-80B8-B9D5B2FFDAFA}" srcOrd="1" destOrd="0" parTransId="{5E547053-23D1-A146-AF17-9546FF0015D8}" sibTransId="{E032C98D-D538-F44B-88C1-C01A81D07BA2}"/>
    <dgm:cxn modelId="{685C17CE-C642-D14B-B554-527A40B78B53}" type="presOf" srcId="{19A6AA5E-3E35-A640-801C-21C00598DECF}" destId="{5B19A71F-5A59-E34B-B721-38FD42BC66D6}" srcOrd="0" destOrd="0" presId="urn:microsoft.com/office/officeart/2008/layout/HorizontalMultiLevelHierarchy"/>
    <dgm:cxn modelId="{C84BF9D0-535F-F14D-9884-42B04D4E73FE}" srcId="{3480097E-40D5-1349-A218-5DDAC77E179B}" destId="{78A47629-8202-6F42-9C88-C34D2412925D}" srcOrd="0" destOrd="0" parTransId="{F4787E71-E528-2343-AB63-7C354A50DC1B}" sibTransId="{4E07699A-5EC9-ED49-A7A7-A535F98EEA20}"/>
    <dgm:cxn modelId="{A58E43D2-70BE-624D-B9BF-6231BCF281B9}" srcId="{78A47629-8202-6F42-9C88-C34D2412925D}" destId="{366C117E-5E27-0D48-818A-9155B8553E0A}" srcOrd="0" destOrd="0" parTransId="{B868D9E6-059F-7A48-A391-585DC1C809F4}" sibTransId="{38AFFCE6-3C61-914B-9604-70B17AF30A4D}"/>
    <dgm:cxn modelId="{D0CEA4D3-B167-D94B-A179-AA72055AD11B}" srcId="{78A47629-8202-6F42-9C88-C34D2412925D}" destId="{19A6AA5E-3E35-A640-801C-21C00598DECF}" srcOrd="3" destOrd="0" parTransId="{5BD82EE3-7737-A44C-92E4-4E545636FABE}" sibTransId="{E8391A39-12A1-CD4D-AD34-B90121FA94AC}"/>
    <dgm:cxn modelId="{846BA7DC-905A-3840-94D3-743D219262AF}" type="presOf" srcId="{FE6E999C-DBCD-0C4F-B897-7F81540AC5FE}" destId="{3F777185-B20A-F64F-A587-12557A252231}" srcOrd="1" destOrd="0" presId="urn:microsoft.com/office/officeart/2008/layout/HorizontalMultiLevelHierarchy"/>
    <dgm:cxn modelId="{CA6BB8FA-7B81-0B4C-B5B6-D8CF0641A3F7}" type="presOf" srcId="{5E547053-23D1-A146-AF17-9546FF0015D8}" destId="{6AA457D8-5729-BC42-99DD-1796A701AC16}" srcOrd="0" destOrd="0" presId="urn:microsoft.com/office/officeart/2008/layout/HorizontalMultiLevelHierarchy"/>
    <dgm:cxn modelId="{3533D1FD-6F0E-4741-B0E3-2DFBF77CA0E0}" type="presOf" srcId="{658118D5-F1EB-5444-9103-CAF8BB443D1E}" destId="{25DC8A71-FEC9-1842-AFF4-7837094F2F1C}" srcOrd="0" destOrd="0" presId="urn:microsoft.com/office/officeart/2008/layout/HorizontalMultiLevelHierarchy"/>
    <dgm:cxn modelId="{523770DC-ED64-9E44-A65F-6578DCCA6C8C}" type="presParOf" srcId="{EBECC80A-E580-BE41-A4AC-1F5D31D80EE8}" destId="{6A66E7CF-B36E-6245-805A-39A9F013885C}" srcOrd="0" destOrd="0" presId="urn:microsoft.com/office/officeart/2008/layout/HorizontalMultiLevelHierarchy"/>
    <dgm:cxn modelId="{B01B5A35-6D6A-7349-B51B-07AF18501AE4}" type="presParOf" srcId="{6A66E7CF-B36E-6245-805A-39A9F013885C}" destId="{D8670D26-2EBD-0E45-84C2-6D767B403D98}" srcOrd="0" destOrd="0" presId="urn:microsoft.com/office/officeart/2008/layout/HorizontalMultiLevelHierarchy"/>
    <dgm:cxn modelId="{B38D6D1A-C861-6540-92AC-79CBF3821713}" type="presParOf" srcId="{6A66E7CF-B36E-6245-805A-39A9F013885C}" destId="{64E0B80A-FDA9-E549-B6D3-91100E306246}" srcOrd="1" destOrd="0" presId="urn:microsoft.com/office/officeart/2008/layout/HorizontalMultiLevelHierarchy"/>
    <dgm:cxn modelId="{DA53EE87-81CC-E049-8C65-12397F635F41}" type="presParOf" srcId="{64E0B80A-FDA9-E549-B6D3-91100E306246}" destId="{C5EB3D7E-B8D9-7D4C-8CD1-4E6BB7FA2B9C}" srcOrd="0" destOrd="0" presId="urn:microsoft.com/office/officeart/2008/layout/HorizontalMultiLevelHierarchy"/>
    <dgm:cxn modelId="{B1FF4626-A0B5-C94B-8452-51AF01F799B5}" type="presParOf" srcId="{C5EB3D7E-B8D9-7D4C-8CD1-4E6BB7FA2B9C}" destId="{70C5D80B-8217-904A-B000-550170C074A5}" srcOrd="0" destOrd="0" presId="urn:microsoft.com/office/officeart/2008/layout/HorizontalMultiLevelHierarchy"/>
    <dgm:cxn modelId="{5EE8930D-FC2D-8649-9C14-E2D8FC934266}" type="presParOf" srcId="{64E0B80A-FDA9-E549-B6D3-91100E306246}" destId="{27F740CF-98A2-DC4B-A72E-F63D9E3CC068}" srcOrd="1" destOrd="0" presId="urn:microsoft.com/office/officeart/2008/layout/HorizontalMultiLevelHierarchy"/>
    <dgm:cxn modelId="{70277883-D5EC-6941-936B-A824620268CD}" type="presParOf" srcId="{27F740CF-98A2-DC4B-A72E-F63D9E3CC068}" destId="{EDD1E5D1-AA3C-0D43-9719-4B965AB059A8}" srcOrd="0" destOrd="0" presId="urn:microsoft.com/office/officeart/2008/layout/HorizontalMultiLevelHierarchy"/>
    <dgm:cxn modelId="{307898E2-950A-CB45-BBF9-9935D4AC0C1B}" type="presParOf" srcId="{27F740CF-98A2-DC4B-A72E-F63D9E3CC068}" destId="{FF7CF373-AD29-6F48-AEE3-4EEFB8E921FD}" srcOrd="1" destOrd="0" presId="urn:microsoft.com/office/officeart/2008/layout/HorizontalMultiLevelHierarchy"/>
    <dgm:cxn modelId="{675C32AD-712B-C641-A8C4-24A185B4AE50}" type="presParOf" srcId="{64E0B80A-FDA9-E549-B6D3-91100E306246}" destId="{6AA457D8-5729-BC42-99DD-1796A701AC16}" srcOrd="2" destOrd="0" presId="urn:microsoft.com/office/officeart/2008/layout/HorizontalMultiLevelHierarchy"/>
    <dgm:cxn modelId="{5A4E3715-3E0C-704B-8834-73E7FD1C3934}" type="presParOf" srcId="{6AA457D8-5729-BC42-99DD-1796A701AC16}" destId="{AFAB4B66-F549-2048-83D5-66360AEBE237}" srcOrd="0" destOrd="0" presId="urn:microsoft.com/office/officeart/2008/layout/HorizontalMultiLevelHierarchy"/>
    <dgm:cxn modelId="{63675DB8-28C2-AE44-958B-2FB650BDAD09}" type="presParOf" srcId="{64E0B80A-FDA9-E549-B6D3-91100E306246}" destId="{9EEBC6DB-0B4F-BF49-8517-27D11BB43D4D}" srcOrd="3" destOrd="0" presId="urn:microsoft.com/office/officeart/2008/layout/HorizontalMultiLevelHierarchy"/>
    <dgm:cxn modelId="{B3B78D59-EFA8-964F-8490-94AEF578E569}" type="presParOf" srcId="{9EEBC6DB-0B4F-BF49-8517-27D11BB43D4D}" destId="{2D2E4840-53EB-5548-B9A3-9F4D874A304C}" srcOrd="0" destOrd="0" presId="urn:microsoft.com/office/officeart/2008/layout/HorizontalMultiLevelHierarchy"/>
    <dgm:cxn modelId="{2B3DF806-7EC1-EC4F-AE86-5F80791F0F46}" type="presParOf" srcId="{9EEBC6DB-0B4F-BF49-8517-27D11BB43D4D}" destId="{3BDDCC1E-4E9B-DC4A-81F9-9B753A84F836}" srcOrd="1" destOrd="0" presId="urn:microsoft.com/office/officeart/2008/layout/HorizontalMultiLevelHierarchy"/>
    <dgm:cxn modelId="{6FBE50BE-22B1-CF42-B67A-28453F2E5431}" type="presParOf" srcId="{3BDDCC1E-4E9B-DC4A-81F9-9B753A84F836}" destId="{F93D4AE4-49BF-444F-901E-07BA99AE24E5}" srcOrd="0" destOrd="0" presId="urn:microsoft.com/office/officeart/2008/layout/HorizontalMultiLevelHierarchy"/>
    <dgm:cxn modelId="{704B04F7-5C4A-0A49-AFAC-BC841ADED461}" type="presParOf" srcId="{F93D4AE4-49BF-444F-901E-07BA99AE24E5}" destId="{3F777185-B20A-F64F-A587-12557A252231}" srcOrd="0" destOrd="0" presId="urn:microsoft.com/office/officeart/2008/layout/HorizontalMultiLevelHierarchy"/>
    <dgm:cxn modelId="{702FD948-CA51-AE4D-AA6C-834729D49B62}" type="presParOf" srcId="{3BDDCC1E-4E9B-DC4A-81F9-9B753A84F836}" destId="{B56F1BD6-C4B1-3E4F-B515-CCD97E89746F}" srcOrd="1" destOrd="0" presId="urn:microsoft.com/office/officeart/2008/layout/HorizontalMultiLevelHierarchy"/>
    <dgm:cxn modelId="{BB389EC6-83C2-0446-AEE3-70B831991BE0}" type="presParOf" srcId="{B56F1BD6-C4B1-3E4F-B515-CCD97E89746F}" destId="{AE28D31B-BBA6-484D-8D92-9336FCEB5EF6}" srcOrd="0" destOrd="0" presId="urn:microsoft.com/office/officeart/2008/layout/HorizontalMultiLevelHierarchy"/>
    <dgm:cxn modelId="{05E9A171-BA5B-CD48-882F-5464D9EE595E}" type="presParOf" srcId="{B56F1BD6-C4B1-3E4F-B515-CCD97E89746F}" destId="{62E4A755-53F6-D946-B00C-76CF43545DE6}" srcOrd="1" destOrd="0" presId="urn:microsoft.com/office/officeart/2008/layout/HorizontalMultiLevelHierarchy"/>
    <dgm:cxn modelId="{7CB22806-F7D2-0A42-8C0F-82182E2A14A0}" type="presParOf" srcId="{3BDDCC1E-4E9B-DC4A-81F9-9B753A84F836}" destId="{3C5512D3-E95E-1C4F-B445-9F8E784448EA}" srcOrd="2" destOrd="0" presId="urn:microsoft.com/office/officeart/2008/layout/HorizontalMultiLevelHierarchy"/>
    <dgm:cxn modelId="{F5B195F9-9540-2442-806E-47C61B070C29}" type="presParOf" srcId="{3C5512D3-E95E-1C4F-B445-9F8E784448EA}" destId="{92766997-1732-874D-AB15-E8922B7B2575}" srcOrd="0" destOrd="0" presId="urn:microsoft.com/office/officeart/2008/layout/HorizontalMultiLevelHierarchy"/>
    <dgm:cxn modelId="{7FC4F0A9-D702-304F-BE5C-DD3BBFBD48F1}" type="presParOf" srcId="{3BDDCC1E-4E9B-DC4A-81F9-9B753A84F836}" destId="{65FF4681-6462-3247-AA0A-86951EFFE78B}" srcOrd="3" destOrd="0" presId="urn:microsoft.com/office/officeart/2008/layout/HorizontalMultiLevelHierarchy"/>
    <dgm:cxn modelId="{F92254C9-7B3F-D142-B0C8-5FF98A14B6D0}" type="presParOf" srcId="{65FF4681-6462-3247-AA0A-86951EFFE78B}" destId="{B39DFC8A-6198-BC4D-9ACD-DA721129599E}" srcOrd="0" destOrd="0" presId="urn:microsoft.com/office/officeart/2008/layout/HorizontalMultiLevelHierarchy"/>
    <dgm:cxn modelId="{18147057-EEF0-F749-BFD4-FA5B2231C23A}" type="presParOf" srcId="{65FF4681-6462-3247-AA0A-86951EFFE78B}" destId="{6D4EF114-DA59-5B4B-B446-774A6F947DE9}" srcOrd="1" destOrd="0" presId="urn:microsoft.com/office/officeart/2008/layout/HorizontalMultiLevelHierarchy"/>
    <dgm:cxn modelId="{98E09179-041B-F442-A68C-92B029C7A8C7}" type="presParOf" srcId="{64E0B80A-FDA9-E549-B6D3-91100E306246}" destId="{55945D40-2379-964F-A11A-92BCFF405E91}" srcOrd="4" destOrd="0" presId="urn:microsoft.com/office/officeart/2008/layout/HorizontalMultiLevelHierarchy"/>
    <dgm:cxn modelId="{5E9B2154-9C62-7849-8C27-9A9D62CBD667}" type="presParOf" srcId="{55945D40-2379-964F-A11A-92BCFF405E91}" destId="{9F61C9A0-5854-6D4E-9282-C4EBBDF439A3}" srcOrd="0" destOrd="0" presId="urn:microsoft.com/office/officeart/2008/layout/HorizontalMultiLevelHierarchy"/>
    <dgm:cxn modelId="{53977CE3-F562-CF4B-B6DC-FC8CCFF23D45}" type="presParOf" srcId="{64E0B80A-FDA9-E549-B6D3-91100E306246}" destId="{D57ABD8F-CF14-CC48-B61C-AD5A8BDE7849}" srcOrd="5" destOrd="0" presId="urn:microsoft.com/office/officeart/2008/layout/HorizontalMultiLevelHierarchy"/>
    <dgm:cxn modelId="{61FCE3D5-AB6D-4641-A90C-C97DB4AF89E4}" type="presParOf" srcId="{D57ABD8F-CF14-CC48-B61C-AD5A8BDE7849}" destId="{25DC8A71-FEC9-1842-AFF4-7837094F2F1C}" srcOrd="0" destOrd="0" presId="urn:microsoft.com/office/officeart/2008/layout/HorizontalMultiLevelHierarchy"/>
    <dgm:cxn modelId="{3332DE71-F477-BF42-96E7-2620E8964749}" type="presParOf" srcId="{D57ABD8F-CF14-CC48-B61C-AD5A8BDE7849}" destId="{EAE44A4D-9FE2-D042-95CE-8A7723989BB2}" srcOrd="1" destOrd="0" presId="urn:microsoft.com/office/officeart/2008/layout/HorizontalMultiLevelHierarchy"/>
    <dgm:cxn modelId="{3F1C806B-412A-F04E-A4BB-1FA817360AB3}" type="presParOf" srcId="{64E0B80A-FDA9-E549-B6D3-91100E306246}" destId="{88B7CDB8-B9C1-4746-B8D4-5AA5A92F8CA0}" srcOrd="6" destOrd="0" presId="urn:microsoft.com/office/officeart/2008/layout/HorizontalMultiLevelHierarchy"/>
    <dgm:cxn modelId="{FF2B4110-3F57-D24D-9D33-D35A2C9DCDC0}" type="presParOf" srcId="{88B7CDB8-B9C1-4746-B8D4-5AA5A92F8CA0}" destId="{3D00A267-C772-8940-AFDE-8F206A9CCCE8}" srcOrd="0" destOrd="0" presId="urn:microsoft.com/office/officeart/2008/layout/HorizontalMultiLevelHierarchy"/>
    <dgm:cxn modelId="{DE35637E-FDD0-9645-80C3-F819DFAD7FCA}" type="presParOf" srcId="{64E0B80A-FDA9-E549-B6D3-91100E306246}" destId="{DAE89961-A1B2-F247-8600-FD35A4AC483D}" srcOrd="7" destOrd="0" presId="urn:microsoft.com/office/officeart/2008/layout/HorizontalMultiLevelHierarchy"/>
    <dgm:cxn modelId="{9509328C-8B17-D94E-83CD-4F6D1E9C2AA4}" type="presParOf" srcId="{DAE89961-A1B2-F247-8600-FD35A4AC483D}" destId="{5B19A71F-5A59-E34B-B721-38FD42BC66D6}" srcOrd="0" destOrd="0" presId="urn:microsoft.com/office/officeart/2008/layout/HorizontalMultiLevelHierarchy"/>
    <dgm:cxn modelId="{3C9B11BB-DAFC-854B-BCA1-A38D0F15C344}" type="presParOf" srcId="{DAE89961-A1B2-F247-8600-FD35A4AC483D}" destId="{8106287D-3CBC-ED42-A79D-6C7EAAB70EA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CAFE63-EE46-4B4A-979C-473E32C93FA7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</dgm:pt>
    <dgm:pt modelId="{8E43D5B6-21FF-6E43-8266-981F08926CA7}">
      <dgm:prSet phldrT="[Texto]"/>
      <dgm:spPr/>
      <dgm:t>
        <a:bodyPr/>
        <a:lstStyle/>
        <a:p>
          <a:r>
            <a:rPr lang="pt-BR" dirty="0"/>
            <a:t>Estratégia</a:t>
          </a:r>
        </a:p>
      </dgm:t>
    </dgm:pt>
    <dgm:pt modelId="{1E12DC9C-CB71-4741-BA10-6BD9AD3423BC}" type="parTrans" cxnId="{1BEEEFDE-15E7-2E45-BFEA-BAD300F364A8}">
      <dgm:prSet/>
      <dgm:spPr/>
      <dgm:t>
        <a:bodyPr/>
        <a:lstStyle/>
        <a:p>
          <a:endParaRPr lang="pt-BR"/>
        </a:p>
      </dgm:t>
    </dgm:pt>
    <dgm:pt modelId="{8AB82A50-9222-964E-8FBA-A063515D048B}" type="sibTrans" cxnId="{1BEEEFDE-15E7-2E45-BFEA-BAD300F364A8}">
      <dgm:prSet/>
      <dgm:spPr/>
      <dgm:t>
        <a:bodyPr/>
        <a:lstStyle/>
        <a:p>
          <a:endParaRPr lang="pt-BR"/>
        </a:p>
      </dgm:t>
    </dgm:pt>
    <dgm:pt modelId="{6B000F77-4129-CF4A-9DFB-291E99CAFEB1}">
      <dgm:prSet phldrT="[Texto]"/>
      <dgm:spPr/>
      <dgm:t>
        <a:bodyPr/>
        <a:lstStyle/>
        <a:p>
          <a:r>
            <a:rPr lang="pt-BR" dirty="0"/>
            <a:t>Plano (Casos e Cenários)</a:t>
          </a:r>
        </a:p>
      </dgm:t>
    </dgm:pt>
    <dgm:pt modelId="{E230A828-618B-C149-AF96-CDE404D344F9}" type="parTrans" cxnId="{0049D270-3F26-C14B-841A-7D4E6743A696}">
      <dgm:prSet/>
      <dgm:spPr/>
      <dgm:t>
        <a:bodyPr/>
        <a:lstStyle/>
        <a:p>
          <a:endParaRPr lang="pt-BR"/>
        </a:p>
      </dgm:t>
    </dgm:pt>
    <dgm:pt modelId="{BB2C9BC4-9D5E-7F45-BDC4-9FC11FEED7B3}" type="sibTrans" cxnId="{0049D270-3F26-C14B-841A-7D4E6743A696}">
      <dgm:prSet/>
      <dgm:spPr/>
      <dgm:t>
        <a:bodyPr/>
        <a:lstStyle/>
        <a:p>
          <a:endParaRPr lang="pt-BR"/>
        </a:p>
      </dgm:t>
    </dgm:pt>
    <dgm:pt modelId="{D3443C5E-0C70-2443-96E2-C83813B01449}">
      <dgm:prSet phldrT="[Texto]"/>
      <dgm:spPr/>
      <dgm:t>
        <a:bodyPr/>
        <a:lstStyle/>
        <a:p>
          <a:r>
            <a:rPr lang="pt-BR" dirty="0"/>
            <a:t>Desenvolvimento dos testes</a:t>
          </a:r>
        </a:p>
      </dgm:t>
    </dgm:pt>
    <dgm:pt modelId="{F2CE6A3F-6A67-CE4E-90D4-7E61E4788996}" type="parTrans" cxnId="{4581DB5F-6EF5-BA47-9131-71D132779495}">
      <dgm:prSet/>
      <dgm:spPr/>
      <dgm:t>
        <a:bodyPr/>
        <a:lstStyle/>
        <a:p>
          <a:endParaRPr lang="pt-BR"/>
        </a:p>
      </dgm:t>
    </dgm:pt>
    <dgm:pt modelId="{F7CBF762-0F73-CC4C-91F3-ACA3615CF8C1}" type="sibTrans" cxnId="{4581DB5F-6EF5-BA47-9131-71D132779495}">
      <dgm:prSet/>
      <dgm:spPr/>
      <dgm:t>
        <a:bodyPr/>
        <a:lstStyle/>
        <a:p>
          <a:endParaRPr lang="pt-BR"/>
        </a:p>
      </dgm:t>
    </dgm:pt>
    <dgm:pt modelId="{EA2DF773-30E2-BB41-AFC2-23D4BC16C82C}">
      <dgm:prSet/>
      <dgm:spPr/>
      <dgm:t>
        <a:bodyPr/>
        <a:lstStyle/>
        <a:p>
          <a:r>
            <a:rPr lang="pt-BR" dirty="0"/>
            <a:t>Execução dos testes</a:t>
          </a:r>
        </a:p>
      </dgm:t>
    </dgm:pt>
    <dgm:pt modelId="{95C3B4AC-F26A-7441-BC5E-5771B3617440}" type="parTrans" cxnId="{1BA3E524-621A-9E4A-A748-11CA87C09EF3}">
      <dgm:prSet/>
      <dgm:spPr/>
      <dgm:t>
        <a:bodyPr/>
        <a:lstStyle/>
        <a:p>
          <a:endParaRPr lang="pt-BR"/>
        </a:p>
      </dgm:t>
    </dgm:pt>
    <dgm:pt modelId="{AC4ED4FB-0A51-3741-AFC5-2DC30B3CECAA}" type="sibTrans" cxnId="{1BA3E524-621A-9E4A-A748-11CA87C09EF3}">
      <dgm:prSet/>
      <dgm:spPr/>
      <dgm:t>
        <a:bodyPr/>
        <a:lstStyle/>
        <a:p>
          <a:endParaRPr lang="pt-BR"/>
        </a:p>
      </dgm:t>
    </dgm:pt>
    <dgm:pt modelId="{840ECA59-4113-2C4E-8131-AFC10E43A00E}">
      <dgm:prSet/>
      <dgm:spPr/>
      <dgm:t>
        <a:bodyPr/>
        <a:lstStyle/>
        <a:p>
          <a:r>
            <a:rPr lang="pt-BR" dirty="0"/>
            <a:t>Coleta e Relatório de testes</a:t>
          </a:r>
        </a:p>
      </dgm:t>
    </dgm:pt>
    <dgm:pt modelId="{B8827F56-B372-2D49-A529-35AC11F29121}" type="parTrans" cxnId="{E9E437A5-6354-ED4E-B6B3-F75FC1989620}">
      <dgm:prSet/>
      <dgm:spPr/>
      <dgm:t>
        <a:bodyPr/>
        <a:lstStyle/>
        <a:p>
          <a:endParaRPr lang="pt-BR"/>
        </a:p>
      </dgm:t>
    </dgm:pt>
    <dgm:pt modelId="{5C0CC74A-D514-2C49-9E47-AF15BAB67BBE}" type="sibTrans" cxnId="{E9E437A5-6354-ED4E-B6B3-F75FC1989620}">
      <dgm:prSet/>
      <dgm:spPr/>
      <dgm:t>
        <a:bodyPr/>
        <a:lstStyle/>
        <a:p>
          <a:endParaRPr lang="pt-BR"/>
        </a:p>
      </dgm:t>
    </dgm:pt>
    <dgm:pt modelId="{4212D08D-D3EA-ED4B-B488-4D456CBE9CB2}" type="pres">
      <dgm:prSet presAssocID="{9DCAFE63-EE46-4B4A-979C-473E32C93FA7}" presName="Name0" presStyleCnt="0">
        <dgm:presLayoutVars>
          <dgm:dir/>
          <dgm:resizeHandles val="exact"/>
        </dgm:presLayoutVars>
      </dgm:prSet>
      <dgm:spPr/>
    </dgm:pt>
    <dgm:pt modelId="{3A0EE87D-EF94-344E-B812-2F00ABF84247}" type="pres">
      <dgm:prSet presAssocID="{8E43D5B6-21FF-6E43-8266-981F08926CA7}" presName="parTxOnly" presStyleLbl="node1" presStyleIdx="0" presStyleCnt="5">
        <dgm:presLayoutVars>
          <dgm:bulletEnabled val="1"/>
        </dgm:presLayoutVars>
      </dgm:prSet>
      <dgm:spPr/>
    </dgm:pt>
    <dgm:pt modelId="{3485CF0C-ED13-3245-BAB9-7D22F068323D}" type="pres">
      <dgm:prSet presAssocID="{8AB82A50-9222-964E-8FBA-A063515D048B}" presName="parSpace" presStyleCnt="0"/>
      <dgm:spPr/>
    </dgm:pt>
    <dgm:pt modelId="{1B966F82-CC5F-E343-B206-17B84595D5B5}" type="pres">
      <dgm:prSet presAssocID="{6B000F77-4129-CF4A-9DFB-291E99CAFEB1}" presName="parTxOnly" presStyleLbl="node1" presStyleIdx="1" presStyleCnt="5">
        <dgm:presLayoutVars>
          <dgm:bulletEnabled val="1"/>
        </dgm:presLayoutVars>
      </dgm:prSet>
      <dgm:spPr/>
    </dgm:pt>
    <dgm:pt modelId="{5E8AD921-248E-8A43-A90F-A0980B24E9F0}" type="pres">
      <dgm:prSet presAssocID="{BB2C9BC4-9D5E-7F45-BDC4-9FC11FEED7B3}" presName="parSpace" presStyleCnt="0"/>
      <dgm:spPr/>
    </dgm:pt>
    <dgm:pt modelId="{57A35B56-1881-1948-8643-C47F494C521D}" type="pres">
      <dgm:prSet presAssocID="{D3443C5E-0C70-2443-96E2-C83813B01449}" presName="parTxOnly" presStyleLbl="node1" presStyleIdx="2" presStyleCnt="5">
        <dgm:presLayoutVars>
          <dgm:bulletEnabled val="1"/>
        </dgm:presLayoutVars>
      </dgm:prSet>
      <dgm:spPr/>
    </dgm:pt>
    <dgm:pt modelId="{D539C282-783B-6D41-B9EA-2D95F9A48756}" type="pres">
      <dgm:prSet presAssocID="{F7CBF762-0F73-CC4C-91F3-ACA3615CF8C1}" presName="parSpace" presStyleCnt="0"/>
      <dgm:spPr/>
    </dgm:pt>
    <dgm:pt modelId="{C41014D2-B981-7342-90FD-2B80BAC7AAB1}" type="pres">
      <dgm:prSet presAssocID="{EA2DF773-30E2-BB41-AFC2-23D4BC16C82C}" presName="parTxOnly" presStyleLbl="node1" presStyleIdx="3" presStyleCnt="5" custLinFactNeighborX="209" custLinFactNeighborY="1094">
        <dgm:presLayoutVars>
          <dgm:bulletEnabled val="1"/>
        </dgm:presLayoutVars>
      </dgm:prSet>
      <dgm:spPr/>
    </dgm:pt>
    <dgm:pt modelId="{399D1758-7C63-C143-B0B1-A7A8CE77BE2D}" type="pres">
      <dgm:prSet presAssocID="{AC4ED4FB-0A51-3741-AFC5-2DC30B3CECAA}" presName="parSpace" presStyleCnt="0"/>
      <dgm:spPr/>
    </dgm:pt>
    <dgm:pt modelId="{AF0578A3-F848-EE47-ABAD-1B7D29CF1F53}" type="pres">
      <dgm:prSet presAssocID="{840ECA59-4113-2C4E-8131-AFC10E43A00E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0DD91517-DB7B-6049-9262-7E23BA288022}" type="presOf" srcId="{6B000F77-4129-CF4A-9DFB-291E99CAFEB1}" destId="{1B966F82-CC5F-E343-B206-17B84595D5B5}" srcOrd="0" destOrd="0" presId="urn:microsoft.com/office/officeart/2005/8/layout/hChevron3"/>
    <dgm:cxn modelId="{1BA3E524-621A-9E4A-A748-11CA87C09EF3}" srcId="{9DCAFE63-EE46-4B4A-979C-473E32C93FA7}" destId="{EA2DF773-30E2-BB41-AFC2-23D4BC16C82C}" srcOrd="3" destOrd="0" parTransId="{95C3B4AC-F26A-7441-BC5E-5771B3617440}" sibTransId="{AC4ED4FB-0A51-3741-AFC5-2DC30B3CECAA}"/>
    <dgm:cxn modelId="{4581DB5F-6EF5-BA47-9131-71D132779495}" srcId="{9DCAFE63-EE46-4B4A-979C-473E32C93FA7}" destId="{D3443C5E-0C70-2443-96E2-C83813B01449}" srcOrd="2" destOrd="0" parTransId="{F2CE6A3F-6A67-CE4E-90D4-7E61E4788996}" sibTransId="{F7CBF762-0F73-CC4C-91F3-ACA3615CF8C1}"/>
    <dgm:cxn modelId="{2B92FF45-B303-A24B-92B5-1F61DF843B86}" type="presOf" srcId="{9DCAFE63-EE46-4B4A-979C-473E32C93FA7}" destId="{4212D08D-D3EA-ED4B-B488-4D456CBE9CB2}" srcOrd="0" destOrd="0" presId="urn:microsoft.com/office/officeart/2005/8/layout/hChevron3"/>
    <dgm:cxn modelId="{0049D270-3F26-C14B-841A-7D4E6743A696}" srcId="{9DCAFE63-EE46-4B4A-979C-473E32C93FA7}" destId="{6B000F77-4129-CF4A-9DFB-291E99CAFEB1}" srcOrd="1" destOrd="0" parTransId="{E230A828-618B-C149-AF96-CDE404D344F9}" sibTransId="{BB2C9BC4-9D5E-7F45-BDC4-9FC11FEED7B3}"/>
    <dgm:cxn modelId="{716640A0-F257-F945-92DE-562793248E69}" type="presOf" srcId="{D3443C5E-0C70-2443-96E2-C83813B01449}" destId="{57A35B56-1881-1948-8643-C47F494C521D}" srcOrd="0" destOrd="0" presId="urn:microsoft.com/office/officeart/2005/8/layout/hChevron3"/>
    <dgm:cxn modelId="{8F1D68A3-A061-CB4B-8C41-A04CED20ED3F}" type="presOf" srcId="{EA2DF773-30E2-BB41-AFC2-23D4BC16C82C}" destId="{C41014D2-B981-7342-90FD-2B80BAC7AAB1}" srcOrd="0" destOrd="0" presId="urn:microsoft.com/office/officeart/2005/8/layout/hChevron3"/>
    <dgm:cxn modelId="{E9E437A5-6354-ED4E-B6B3-F75FC1989620}" srcId="{9DCAFE63-EE46-4B4A-979C-473E32C93FA7}" destId="{840ECA59-4113-2C4E-8131-AFC10E43A00E}" srcOrd="4" destOrd="0" parTransId="{B8827F56-B372-2D49-A529-35AC11F29121}" sibTransId="{5C0CC74A-D514-2C49-9E47-AF15BAB67BBE}"/>
    <dgm:cxn modelId="{2086CFAC-5467-844E-B8EA-E22F124661EF}" type="presOf" srcId="{840ECA59-4113-2C4E-8131-AFC10E43A00E}" destId="{AF0578A3-F848-EE47-ABAD-1B7D29CF1F53}" srcOrd="0" destOrd="0" presId="urn:microsoft.com/office/officeart/2005/8/layout/hChevron3"/>
    <dgm:cxn modelId="{E67D7CDB-724E-FB4A-AD32-1F50AFC73944}" type="presOf" srcId="{8E43D5B6-21FF-6E43-8266-981F08926CA7}" destId="{3A0EE87D-EF94-344E-B812-2F00ABF84247}" srcOrd="0" destOrd="0" presId="urn:microsoft.com/office/officeart/2005/8/layout/hChevron3"/>
    <dgm:cxn modelId="{1BEEEFDE-15E7-2E45-BFEA-BAD300F364A8}" srcId="{9DCAFE63-EE46-4B4A-979C-473E32C93FA7}" destId="{8E43D5B6-21FF-6E43-8266-981F08926CA7}" srcOrd="0" destOrd="0" parTransId="{1E12DC9C-CB71-4741-BA10-6BD9AD3423BC}" sibTransId="{8AB82A50-9222-964E-8FBA-A063515D048B}"/>
    <dgm:cxn modelId="{1E45E12D-B488-7442-9DB7-6091787F3DF2}" type="presParOf" srcId="{4212D08D-D3EA-ED4B-B488-4D456CBE9CB2}" destId="{3A0EE87D-EF94-344E-B812-2F00ABF84247}" srcOrd="0" destOrd="0" presId="urn:microsoft.com/office/officeart/2005/8/layout/hChevron3"/>
    <dgm:cxn modelId="{7218DE0C-73F0-8441-B493-377ACCAECE90}" type="presParOf" srcId="{4212D08D-D3EA-ED4B-B488-4D456CBE9CB2}" destId="{3485CF0C-ED13-3245-BAB9-7D22F068323D}" srcOrd="1" destOrd="0" presId="urn:microsoft.com/office/officeart/2005/8/layout/hChevron3"/>
    <dgm:cxn modelId="{8ED696A3-063E-974C-96D7-41B011A55788}" type="presParOf" srcId="{4212D08D-D3EA-ED4B-B488-4D456CBE9CB2}" destId="{1B966F82-CC5F-E343-B206-17B84595D5B5}" srcOrd="2" destOrd="0" presId="urn:microsoft.com/office/officeart/2005/8/layout/hChevron3"/>
    <dgm:cxn modelId="{87783D9F-4514-554F-9656-E013B0F46501}" type="presParOf" srcId="{4212D08D-D3EA-ED4B-B488-4D456CBE9CB2}" destId="{5E8AD921-248E-8A43-A90F-A0980B24E9F0}" srcOrd="3" destOrd="0" presId="urn:microsoft.com/office/officeart/2005/8/layout/hChevron3"/>
    <dgm:cxn modelId="{F71765EB-B4BB-304F-ADF7-BED2E2B8E558}" type="presParOf" srcId="{4212D08D-D3EA-ED4B-B488-4D456CBE9CB2}" destId="{57A35B56-1881-1948-8643-C47F494C521D}" srcOrd="4" destOrd="0" presId="urn:microsoft.com/office/officeart/2005/8/layout/hChevron3"/>
    <dgm:cxn modelId="{7BCCE478-8FCD-6044-B443-BE0D982A878F}" type="presParOf" srcId="{4212D08D-D3EA-ED4B-B488-4D456CBE9CB2}" destId="{D539C282-783B-6D41-B9EA-2D95F9A48756}" srcOrd="5" destOrd="0" presId="urn:microsoft.com/office/officeart/2005/8/layout/hChevron3"/>
    <dgm:cxn modelId="{49D86F57-DD05-9A48-8BB9-F13882BAF4AA}" type="presParOf" srcId="{4212D08D-D3EA-ED4B-B488-4D456CBE9CB2}" destId="{C41014D2-B981-7342-90FD-2B80BAC7AAB1}" srcOrd="6" destOrd="0" presId="urn:microsoft.com/office/officeart/2005/8/layout/hChevron3"/>
    <dgm:cxn modelId="{D4AD4C8F-C648-7E44-B142-44A78F282DF0}" type="presParOf" srcId="{4212D08D-D3EA-ED4B-B488-4D456CBE9CB2}" destId="{399D1758-7C63-C143-B0B1-A7A8CE77BE2D}" srcOrd="7" destOrd="0" presId="urn:microsoft.com/office/officeart/2005/8/layout/hChevron3"/>
    <dgm:cxn modelId="{FAC43754-E185-1440-B1F8-94FE326F6B4D}" type="presParOf" srcId="{4212D08D-D3EA-ED4B-B488-4D456CBE9CB2}" destId="{AF0578A3-F848-EE47-ABAD-1B7D29CF1F53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4A17F2-3AFF-854B-8463-2F51BCBD2AE5}" type="doc">
      <dgm:prSet loTypeId="urn:microsoft.com/office/officeart/2005/8/layout/chevron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6A366D2-4BF2-754A-AA1D-B137A2E255D7}">
      <dgm:prSet phldrT="[Texto]"/>
      <dgm:spPr/>
      <dgm:t>
        <a:bodyPr/>
        <a:lstStyle/>
        <a:p>
          <a:r>
            <a:rPr lang="pt-BR" dirty="0"/>
            <a:t>Precondição</a:t>
          </a:r>
        </a:p>
      </dgm:t>
    </dgm:pt>
    <dgm:pt modelId="{66D5FF57-E75C-FB4D-AB5D-193B18F8D389}" type="parTrans" cxnId="{CCFF9235-276F-9542-A5CE-0A4224ACA8DE}">
      <dgm:prSet/>
      <dgm:spPr/>
      <dgm:t>
        <a:bodyPr/>
        <a:lstStyle/>
        <a:p>
          <a:endParaRPr lang="pt-BR"/>
        </a:p>
      </dgm:t>
    </dgm:pt>
    <dgm:pt modelId="{EFFF81AF-D6CA-554A-AFBA-A56EB9171694}" type="sibTrans" cxnId="{CCFF9235-276F-9542-A5CE-0A4224ACA8DE}">
      <dgm:prSet/>
      <dgm:spPr/>
      <dgm:t>
        <a:bodyPr/>
        <a:lstStyle/>
        <a:p>
          <a:endParaRPr lang="pt-BR"/>
        </a:p>
      </dgm:t>
    </dgm:pt>
    <dgm:pt modelId="{01E7C0F6-E204-8F4F-A1C9-82D2F7B9CBF1}">
      <dgm:prSet phldrT="[Texto]"/>
      <dgm:spPr/>
      <dgm:t>
        <a:bodyPr/>
        <a:lstStyle/>
        <a:p>
          <a:r>
            <a:rPr lang="pt-BR" dirty="0"/>
            <a:t>Sistema online?</a:t>
          </a:r>
        </a:p>
      </dgm:t>
    </dgm:pt>
    <dgm:pt modelId="{C312CC4B-8AD6-F247-A7AE-93EF717B0153}" type="parTrans" cxnId="{FDCC4089-8533-D74F-B34D-0456CD9C41CE}">
      <dgm:prSet/>
      <dgm:spPr/>
      <dgm:t>
        <a:bodyPr/>
        <a:lstStyle/>
        <a:p>
          <a:endParaRPr lang="pt-BR"/>
        </a:p>
      </dgm:t>
    </dgm:pt>
    <dgm:pt modelId="{FFE1F645-31C0-D147-B1CC-D842258BB5D1}" type="sibTrans" cxnId="{FDCC4089-8533-D74F-B34D-0456CD9C41CE}">
      <dgm:prSet/>
      <dgm:spPr/>
      <dgm:t>
        <a:bodyPr/>
        <a:lstStyle/>
        <a:p>
          <a:endParaRPr lang="pt-BR"/>
        </a:p>
      </dgm:t>
    </dgm:pt>
    <dgm:pt modelId="{A0B42A3A-52A4-6347-A8DA-8CB0EC94FF7C}">
      <dgm:prSet phldrT="[Texto]"/>
      <dgm:spPr/>
      <dgm:t>
        <a:bodyPr/>
        <a:lstStyle/>
        <a:p>
          <a:r>
            <a:rPr lang="pt-BR" dirty="0"/>
            <a:t>Aplicação Instalada?</a:t>
          </a:r>
        </a:p>
      </dgm:t>
    </dgm:pt>
    <dgm:pt modelId="{CAAEBEA9-2495-414A-8407-C3C4370270C6}" type="parTrans" cxnId="{A96D09C9-56F4-5343-8D2D-A83A4FD080D4}">
      <dgm:prSet/>
      <dgm:spPr/>
      <dgm:t>
        <a:bodyPr/>
        <a:lstStyle/>
        <a:p>
          <a:endParaRPr lang="pt-BR"/>
        </a:p>
      </dgm:t>
    </dgm:pt>
    <dgm:pt modelId="{22F40C5D-EE33-B84F-910D-50AAF57434ED}" type="sibTrans" cxnId="{A96D09C9-56F4-5343-8D2D-A83A4FD080D4}">
      <dgm:prSet/>
      <dgm:spPr/>
      <dgm:t>
        <a:bodyPr/>
        <a:lstStyle/>
        <a:p>
          <a:endParaRPr lang="pt-BR"/>
        </a:p>
      </dgm:t>
    </dgm:pt>
    <dgm:pt modelId="{0DA6F3DC-9AE2-EA43-BF12-D986BAC18CA5}">
      <dgm:prSet phldrT="[Texto]"/>
      <dgm:spPr/>
      <dgm:t>
        <a:bodyPr/>
        <a:lstStyle/>
        <a:p>
          <a:r>
            <a:rPr lang="pt-BR" dirty="0"/>
            <a:t>Execução</a:t>
          </a:r>
        </a:p>
      </dgm:t>
    </dgm:pt>
    <dgm:pt modelId="{7F50F871-A12E-3D43-9865-2E1B7C28F432}" type="parTrans" cxnId="{6B7A1C3F-D02A-564D-BE01-452568ACEE94}">
      <dgm:prSet/>
      <dgm:spPr/>
      <dgm:t>
        <a:bodyPr/>
        <a:lstStyle/>
        <a:p>
          <a:endParaRPr lang="pt-BR"/>
        </a:p>
      </dgm:t>
    </dgm:pt>
    <dgm:pt modelId="{F2A1C91A-9303-A141-A44A-294CF8E77840}" type="sibTrans" cxnId="{6B7A1C3F-D02A-564D-BE01-452568ACEE94}">
      <dgm:prSet/>
      <dgm:spPr/>
      <dgm:t>
        <a:bodyPr/>
        <a:lstStyle/>
        <a:p>
          <a:endParaRPr lang="pt-BR"/>
        </a:p>
      </dgm:t>
    </dgm:pt>
    <dgm:pt modelId="{488ACD2B-7C20-0D46-AFF5-BE4AC9E5FAB2}">
      <dgm:prSet phldrT="[Texto]"/>
      <dgm:spPr/>
      <dgm:t>
        <a:bodyPr/>
        <a:lstStyle/>
        <a:p>
          <a:r>
            <a:rPr lang="pt-BR" dirty="0"/>
            <a:t>Realiza </a:t>
          </a:r>
          <a:r>
            <a:rPr lang="pt-BR" dirty="0" err="1"/>
            <a:t>Login</a:t>
          </a:r>
          <a:r>
            <a:rPr lang="pt-BR" dirty="0"/>
            <a:t>!</a:t>
          </a:r>
        </a:p>
      </dgm:t>
    </dgm:pt>
    <dgm:pt modelId="{7C2C3AE7-AFCB-1B42-AB22-4D713E6431FB}" type="parTrans" cxnId="{7AB18EBF-EFF9-054F-94A2-C5FBCF1251DA}">
      <dgm:prSet/>
      <dgm:spPr/>
      <dgm:t>
        <a:bodyPr/>
        <a:lstStyle/>
        <a:p>
          <a:endParaRPr lang="pt-BR"/>
        </a:p>
      </dgm:t>
    </dgm:pt>
    <dgm:pt modelId="{8229E1FA-5382-9548-BF52-E523D0715E9B}" type="sibTrans" cxnId="{7AB18EBF-EFF9-054F-94A2-C5FBCF1251DA}">
      <dgm:prSet/>
      <dgm:spPr/>
      <dgm:t>
        <a:bodyPr/>
        <a:lstStyle/>
        <a:p>
          <a:endParaRPr lang="pt-BR"/>
        </a:p>
      </dgm:t>
    </dgm:pt>
    <dgm:pt modelId="{CA03F1CC-ED5F-4547-9239-5A63C70E69CB}">
      <dgm:prSet phldrT="[Texto]"/>
      <dgm:spPr/>
      <dgm:t>
        <a:bodyPr/>
        <a:lstStyle/>
        <a:p>
          <a:r>
            <a:rPr lang="pt-BR" dirty="0"/>
            <a:t>Aperta um botão!</a:t>
          </a:r>
        </a:p>
      </dgm:t>
    </dgm:pt>
    <dgm:pt modelId="{407DF858-CC86-A44D-802C-7BDF3970C7CF}" type="parTrans" cxnId="{0C6EF926-30E6-D343-BC9B-21E9DDA379BD}">
      <dgm:prSet/>
      <dgm:spPr/>
      <dgm:t>
        <a:bodyPr/>
        <a:lstStyle/>
        <a:p>
          <a:endParaRPr lang="pt-BR"/>
        </a:p>
      </dgm:t>
    </dgm:pt>
    <dgm:pt modelId="{17D01FC7-66B5-764C-AA17-F5BFA32B5575}" type="sibTrans" cxnId="{0C6EF926-30E6-D343-BC9B-21E9DDA379BD}">
      <dgm:prSet/>
      <dgm:spPr/>
      <dgm:t>
        <a:bodyPr/>
        <a:lstStyle/>
        <a:p>
          <a:endParaRPr lang="pt-BR"/>
        </a:p>
      </dgm:t>
    </dgm:pt>
    <dgm:pt modelId="{C6847EAC-AAAA-E945-BFE2-51C369D33F9A}">
      <dgm:prSet phldrT="[Texto]"/>
      <dgm:spPr/>
      <dgm:t>
        <a:bodyPr/>
        <a:lstStyle/>
        <a:p>
          <a:r>
            <a:rPr lang="pt-BR" dirty="0"/>
            <a:t>Resultado</a:t>
          </a:r>
        </a:p>
      </dgm:t>
    </dgm:pt>
    <dgm:pt modelId="{9956DD89-2861-3141-9A5F-F891B03EA436}" type="parTrans" cxnId="{5FB190A1-B29B-C84A-8294-F5DD5BEF63C3}">
      <dgm:prSet/>
      <dgm:spPr/>
      <dgm:t>
        <a:bodyPr/>
        <a:lstStyle/>
        <a:p>
          <a:endParaRPr lang="pt-BR"/>
        </a:p>
      </dgm:t>
    </dgm:pt>
    <dgm:pt modelId="{76323CC1-72D5-8F48-8B5A-72625C1EBEA1}" type="sibTrans" cxnId="{5FB190A1-B29B-C84A-8294-F5DD5BEF63C3}">
      <dgm:prSet/>
      <dgm:spPr/>
      <dgm:t>
        <a:bodyPr/>
        <a:lstStyle/>
        <a:p>
          <a:endParaRPr lang="pt-BR"/>
        </a:p>
      </dgm:t>
    </dgm:pt>
    <dgm:pt modelId="{6761D0C2-836C-3D42-A1AD-F7824EA804EF}">
      <dgm:prSet phldrT="[Texto]"/>
      <dgm:spPr/>
      <dgm:t>
        <a:bodyPr/>
        <a:lstStyle/>
        <a:p>
          <a:r>
            <a:rPr lang="pt-BR" dirty="0" err="1"/>
            <a:t>Login</a:t>
          </a:r>
          <a:r>
            <a:rPr lang="pt-BR" dirty="0"/>
            <a:t> realizado com sucesso?</a:t>
          </a:r>
        </a:p>
      </dgm:t>
    </dgm:pt>
    <dgm:pt modelId="{7AD583B3-DC4D-B943-A4A3-2E759FA9B6E5}" type="parTrans" cxnId="{AF70AC68-07FE-0E43-A276-E1FDC310983B}">
      <dgm:prSet/>
      <dgm:spPr/>
      <dgm:t>
        <a:bodyPr/>
        <a:lstStyle/>
        <a:p>
          <a:endParaRPr lang="pt-BR"/>
        </a:p>
      </dgm:t>
    </dgm:pt>
    <dgm:pt modelId="{65A8CDD2-B93C-D546-96FF-C68FD8429B1C}" type="sibTrans" cxnId="{AF70AC68-07FE-0E43-A276-E1FDC310983B}">
      <dgm:prSet/>
      <dgm:spPr/>
      <dgm:t>
        <a:bodyPr/>
        <a:lstStyle/>
        <a:p>
          <a:endParaRPr lang="pt-BR"/>
        </a:p>
      </dgm:t>
    </dgm:pt>
    <dgm:pt modelId="{DB42FDF8-B56D-224A-9AD5-F75D2588E5DE}">
      <dgm:prSet phldrT="[Texto]"/>
      <dgm:spPr/>
      <dgm:t>
        <a:bodyPr/>
        <a:lstStyle/>
        <a:p>
          <a:r>
            <a:rPr lang="pt-BR" dirty="0"/>
            <a:t>Pop-up do botão apareceu na tela?</a:t>
          </a:r>
        </a:p>
      </dgm:t>
    </dgm:pt>
    <dgm:pt modelId="{48DEC6ED-E372-1742-8E14-871B59F24ECC}" type="parTrans" cxnId="{39CD3F44-DEBE-944C-A331-01D580AC2396}">
      <dgm:prSet/>
      <dgm:spPr/>
      <dgm:t>
        <a:bodyPr/>
        <a:lstStyle/>
        <a:p>
          <a:endParaRPr lang="pt-BR"/>
        </a:p>
      </dgm:t>
    </dgm:pt>
    <dgm:pt modelId="{B5EC8E6C-9975-2647-9BE6-EB8AF0703500}" type="sibTrans" cxnId="{39CD3F44-DEBE-944C-A331-01D580AC2396}">
      <dgm:prSet/>
      <dgm:spPr/>
      <dgm:t>
        <a:bodyPr/>
        <a:lstStyle/>
        <a:p>
          <a:endParaRPr lang="pt-BR"/>
        </a:p>
      </dgm:t>
    </dgm:pt>
    <dgm:pt modelId="{B11032C6-C47C-BB49-B97B-0B4F51AA87CD}">
      <dgm:prSet phldrT="[Texto]"/>
      <dgm:spPr/>
      <dgm:t>
        <a:bodyPr/>
        <a:lstStyle/>
        <a:p>
          <a:r>
            <a:rPr lang="pt-BR" dirty="0"/>
            <a:t>...</a:t>
          </a:r>
        </a:p>
      </dgm:t>
    </dgm:pt>
    <dgm:pt modelId="{250444EF-F223-F846-8408-F6716BCDC654}" type="parTrans" cxnId="{D99F12F7-C4C3-A545-8D16-6BF90B06CEE9}">
      <dgm:prSet/>
      <dgm:spPr/>
      <dgm:t>
        <a:bodyPr/>
        <a:lstStyle/>
        <a:p>
          <a:endParaRPr lang="pt-BR"/>
        </a:p>
      </dgm:t>
    </dgm:pt>
    <dgm:pt modelId="{29427EE7-F8BE-6441-A76D-257E0E70A549}" type="sibTrans" cxnId="{D99F12F7-C4C3-A545-8D16-6BF90B06CEE9}">
      <dgm:prSet/>
      <dgm:spPr/>
      <dgm:t>
        <a:bodyPr/>
        <a:lstStyle/>
        <a:p>
          <a:endParaRPr lang="pt-BR"/>
        </a:p>
      </dgm:t>
    </dgm:pt>
    <dgm:pt modelId="{DDE68ECD-0FB4-9447-88BF-080B78F1EEAA}">
      <dgm:prSet phldrT="[Texto]"/>
      <dgm:spPr/>
      <dgm:t>
        <a:bodyPr/>
        <a:lstStyle/>
        <a:p>
          <a:r>
            <a:rPr lang="pt-BR" dirty="0"/>
            <a:t>...</a:t>
          </a:r>
        </a:p>
      </dgm:t>
    </dgm:pt>
    <dgm:pt modelId="{F898DBD8-A51D-644B-8DCE-1BAB0CDAC3EF}" type="parTrans" cxnId="{9DBA3729-7DDC-F54E-AA78-D52D834194EE}">
      <dgm:prSet/>
      <dgm:spPr/>
      <dgm:t>
        <a:bodyPr/>
        <a:lstStyle/>
        <a:p>
          <a:endParaRPr lang="pt-BR"/>
        </a:p>
      </dgm:t>
    </dgm:pt>
    <dgm:pt modelId="{00D23401-D7B3-354B-8FCB-EAE24716F302}" type="sibTrans" cxnId="{9DBA3729-7DDC-F54E-AA78-D52D834194EE}">
      <dgm:prSet/>
      <dgm:spPr/>
      <dgm:t>
        <a:bodyPr/>
        <a:lstStyle/>
        <a:p>
          <a:endParaRPr lang="pt-BR"/>
        </a:p>
      </dgm:t>
    </dgm:pt>
    <dgm:pt modelId="{7C0C9F17-10C4-E54A-815A-EFF152505742}">
      <dgm:prSet phldrT="[Texto]"/>
      <dgm:spPr/>
      <dgm:t>
        <a:bodyPr/>
        <a:lstStyle/>
        <a:p>
          <a:r>
            <a:rPr lang="pt-BR" dirty="0"/>
            <a:t>...</a:t>
          </a:r>
        </a:p>
      </dgm:t>
    </dgm:pt>
    <dgm:pt modelId="{D6EB15C2-9DA2-5D4C-A757-E37C0D8E0D18}" type="parTrans" cxnId="{7D91DB43-6EED-6649-8F14-6F5A3CEE1ED9}">
      <dgm:prSet/>
      <dgm:spPr/>
      <dgm:t>
        <a:bodyPr/>
        <a:lstStyle/>
        <a:p>
          <a:endParaRPr lang="pt-BR"/>
        </a:p>
      </dgm:t>
    </dgm:pt>
    <dgm:pt modelId="{8650BC7A-5DA7-C84D-B6F5-B28CC1165C0E}" type="sibTrans" cxnId="{7D91DB43-6EED-6649-8F14-6F5A3CEE1ED9}">
      <dgm:prSet/>
      <dgm:spPr/>
      <dgm:t>
        <a:bodyPr/>
        <a:lstStyle/>
        <a:p>
          <a:endParaRPr lang="pt-BR"/>
        </a:p>
      </dgm:t>
    </dgm:pt>
    <dgm:pt modelId="{1AF858E6-2562-D647-840A-C5380E68A957}" type="pres">
      <dgm:prSet presAssocID="{0F4A17F2-3AFF-854B-8463-2F51BCBD2AE5}" presName="linearFlow" presStyleCnt="0">
        <dgm:presLayoutVars>
          <dgm:dir/>
          <dgm:animLvl val="lvl"/>
          <dgm:resizeHandles val="exact"/>
        </dgm:presLayoutVars>
      </dgm:prSet>
      <dgm:spPr/>
    </dgm:pt>
    <dgm:pt modelId="{C1B99FAE-D9A7-B84E-9939-B16A286F7528}" type="pres">
      <dgm:prSet presAssocID="{46A366D2-4BF2-754A-AA1D-B137A2E255D7}" presName="composite" presStyleCnt="0"/>
      <dgm:spPr/>
    </dgm:pt>
    <dgm:pt modelId="{E48D1AEE-0052-4A42-AB49-495BDCFBD16C}" type="pres">
      <dgm:prSet presAssocID="{46A366D2-4BF2-754A-AA1D-B137A2E255D7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602F3013-ED32-5A42-9B92-64048EDAFF54}" type="pres">
      <dgm:prSet presAssocID="{46A366D2-4BF2-754A-AA1D-B137A2E255D7}" presName="descendantText" presStyleLbl="alignAcc1" presStyleIdx="0" presStyleCnt="3">
        <dgm:presLayoutVars>
          <dgm:bulletEnabled val="1"/>
        </dgm:presLayoutVars>
      </dgm:prSet>
      <dgm:spPr/>
    </dgm:pt>
    <dgm:pt modelId="{00FA8EB9-BCB8-F74B-8B1A-64112CEA63FB}" type="pres">
      <dgm:prSet presAssocID="{EFFF81AF-D6CA-554A-AFBA-A56EB9171694}" presName="sp" presStyleCnt="0"/>
      <dgm:spPr/>
    </dgm:pt>
    <dgm:pt modelId="{659E9A98-9DCD-C144-99C3-C069CF89113A}" type="pres">
      <dgm:prSet presAssocID="{0DA6F3DC-9AE2-EA43-BF12-D986BAC18CA5}" presName="composite" presStyleCnt="0"/>
      <dgm:spPr/>
    </dgm:pt>
    <dgm:pt modelId="{8E06E3B3-7641-A446-BADB-FD759FC812F3}" type="pres">
      <dgm:prSet presAssocID="{0DA6F3DC-9AE2-EA43-BF12-D986BAC18CA5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4D8E482D-5121-AC45-9F60-2FB683D4FA71}" type="pres">
      <dgm:prSet presAssocID="{0DA6F3DC-9AE2-EA43-BF12-D986BAC18CA5}" presName="descendantText" presStyleLbl="alignAcc1" presStyleIdx="1" presStyleCnt="3">
        <dgm:presLayoutVars>
          <dgm:bulletEnabled val="1"/>
        </dgm:presLayoutVars>
      </dgm:prSet>
      <dgm:spPr/>
    </dgm:pt>
    <dgm:pt modelId="{33B73F64-5EA0-504A-8850-F3623795157C}" type="pres">
      <dgm:prSet presAssocID="{F2A1C91A-9303-A141-A44A-294CF8E77840}" presName="sp" presStyleCnt="0"/>
      <dgm:spPr/>
    </dgm:pt>
    <dgm:pt modelId="{3E9D56A2-AFD8-A641-BE00-5B5522537CC9}" type="pres">
      <dgm:prSet presAssocID="{C6847EAC-AAAA-E945-BFE2-51C369D33F9A}" presName="composite" presStyleCnt="0"/>
      <dgm:spPr/>
    </dgm:pt>
    <dgm:pt modelId="{CA6F3559-C0C5-7B4D-8FF4-B855C172D6A8}" type="pres">
      <dgm:prSet presAssocID="{C6847EAC-AAAA-E945-BFE2-51C369D33F9A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E3DC0469-3F1C-284F-BB97-1840FAEA8745}" type="pres">
      <dgm:prSet presAssocID="{C6847EAC-AAAA-E945-BFE2-51C369D33F9A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2337BA04-E90A-8242-B1AE-926EB31859D0}" type="presOf" srcId="{0DA6F3DC-9AE2-EA43-BF12-D986BAC18CA5}" destId="{8E06E3B3-7641-A446-BADB-FD759FC812F3}" srcOrd="0" destOrd="0" presId="urn:microsoft.com/office/officeart/2005/8/layout/chevron2"/>
    <dgm:cxn modelId="{0C6EF926-30E6-D343-BC9B-21E9DDA379BD}" srcId="{0DA6F3DC-9AE2-EA43-BF12-D986BAC18CA5}" destId="{CA03F1CC-ED5F-4547-9239-5A63C70E69CB}" srcOrd="1" destOrd="0" parTransId="{407DF858-CC86-A44D-802C-7BDF3970C7CF}" sibTransId="{17D01FC7-66B5-764C-AA17-F5BFA32B5575}"/>
    <dgm:cxn modelId="{190C4628-B23B-7347-8054-B947F872EA2D}" type="presOf" srcId="{C6847EAC-AAAA-E945-BFE2-51C369D33F9A}" destId="{CA6F3559-C0C5-7B4D-8FF4-B855C172D6A8}" srcOrd="0" destOrd="0" presId="urn:microsoft.com/office/officeart/2005/8/layout/chevron2"/>
    <dgm:cxn modelId="{9DBA3729-7DDC-F54E-AA78-D52D834194EE}" srcId="{0DA6F3DC-9AE2-EA43-BF12-D986BAC18CA5}" destId="{DDE68ECD-0FB4-9447-88BF-080B78F1EEAA}" srcOrd="2" destOrd="0" parTransId="{F898DBD8-A51D-644B-8DCE-1BAB0CDAC3EF}" sibTransId="{00D23401-D7B3-354B-8FCB-EAE24716F302}"/>
    <dgm:cxn modelId="{CCFF9235-276F-9542-A5CE-0A4224ACA8DE}" srcId="{0F4A17F2-3AFF-854B-8463-2F51BCBD2AE5}" destId="{46A366D2-4BF2-754A-AA1D-B137A2E255D7}" srcOrd="0" destOrd="0" parTransId="{66D5FF57-E75C-FB4D-AB5D-193B18F8D389}" sibTransId="{EFFF81AF-D6CA-554A-AFBA-A56EB9171694}"/>
    <dgm:cxn modelId="{6B7A1C3F-D02A-564D-BE01-452568ACEE94}" srcId="{0F4A17F2-3AFF-854B-8463-2F51BCBD2AE5}" destId="{0DA6F3DC-9AE2-EA43-BF12-D986BAC18CA5}" srcOrd="1" destOrd="0" parTransId="{7F50F871-A12E-3D43-9865-2E1B7C28F432}" sibTransId="{F2A1C91A-9303-A141-A44A-294CF8E77840}"/>
    <dgm:cxn modelId="{F51A8140-F5DF-974B-8258-43E15FDED771}" type="presOf" srcId="{B11032C6-C47C-BB49-B97B-0B4F51AA87CD}" destId="{602F3013-ED32-5A42-9B92-64048EDAFF54}" srcOrd="0" destOrd="2" presId="urn:microsoft.com/office/officeart/2005/8/layout/chevron2"/>
    <dgm:cxn modelId="{CEE7A45B-07D2-3241-B4CC-89B9D3291380}" type="presOf" srcId="{DB42FDF8-B56D-224A-9AD5-F75D2588E5DE}" destId="{E3DC0469-3F1C-284F-BB97-1840FAEA8745}" srcOrd="0" destOrd="1" presId="urn:microsoft.com/office/officeart/2005/8/layout/chevron2"/>
    <dgm:cxn modelId="{2661FD5D-F947-B743-A3E7-7945C95EEEC2}" type="presOf" srcId="{7C0C9F17-10C4-E54A-815A-EFF152505742}" destId="{E3DC0469-3F1C-284F-BB97-1840FAEA8745}" srcOrd="0" destOrd="2" presId="urn:microsoft.com/office/officeart/2005/8/layout/chevron2"/>
    <dgm:cxn modelId="{EC39ED61-F184-F643-97CC-BD9C51EDB84C}" type="presOf" srcId="{0F4A17F2-3AFF-854B-8463-2F51BCBD2AE5}" destId="{1AF858E6-2562-D647-840A-C5380E68A957}" srcOrd="0" destOrd="0" presId="urn:microsoft.com/office/officeart/2005/8/layout/chevron2"/>
    <dgm:cxn modelId="{7D91DB43-6EED-6649-8F14-6F5A3CEE1ED9}" srcId="{C6847EAC-AAAA-E945-BFE2-51C369D33F9A}" destId="{7C0C9F17-10C4-E54A-815A-EFF152505742}" srcOrd="2" destOrd="0" parTransId="{D6EB15C2-9DA2-5D4C-A757-E37C0D8E0D18}" sibTransId="{8650BC7A-5DA7-C84D-B6F5-B28CC1165C0E}"/>
    <dgm:cxn modelId="{39CD3F44-DEBE-944C-A331-01D580AC2396}" srcId="{C6847EAC-AAAA-E945-BFE2-51C369D33F9A}" destId="{DB42FDF8-B56D-224A-9AD5-F75D2588E5DE}" srcOrd="1" destOrd="0" parTransId="{48DEC6ED-E372-1742-8E14-871B59F24ECC}" sibTransId="{B5EC8E6C-9975-2647-9BE6-EB8AF0703500}"/>
    <dgm:cxn modelId="{AF70AC68-07FE-0E43-A276-E1FDC310983B}" srcId="{C6847EAC-AAAA-E945-BFE2-51C369D33F9A}" destId="{6761D0C2-836C-3D42-A1AD-F7824EA804EF}" srcOrd="0" destOrd="0" parTransId="{7AD583B3-DC4D-B943-A4A3-2E759FA9B6E5}" sibTransId="{65A8CDD2-B93C-D546-96FF-C68FD8429B1C}"/>
    <dgm:cxn modelId="{6403766D-54DF-7247-ACE9-B1D0D1E24378}" type="presOf" srcId="{DDE68ECD-0FB4-9447-88BF-080B78F1EEAA}" destId="{4D8E482D-5121-AC45-9F60-2FB683D4FA71}" srcOrd="0" destOrd="2" presId="urn:microsoft.com/office/officeart/2005/8/layout/chevron2"/>
    <dgm:cxn modelId="{3AC5F253-6A32-A843-AD58-670CE8AC1535}" type="presOf" srcId="{A0B42A3A-52A4-6347-A8DA-8CB0EC94FF7C}" destId="{602F3013-ED32-5A42-9B92-64048EDAFF54}" srcOrd="0" destOrd="1" presId="urn:microsoft.com/office/officeart/2005/8/layout/chevron2"/>
    <dgm:cxn modelId="{FDCC4089-8533-D74F-B34D-0456CD9C41CE}" srcId="{46A366D2-4BF2-754A-AA1D-B137A2E255D7}" destId="{01E7C0F6-E204-8F4F-A1C9-82D2F7B9CBF1}" srcOrd="0" destOrd="0" parTransId="{C312CC4B-8AD6-F247-A7AE-93EF717B0153}" sibTransId="{FFE1F645-31C0-D147-B1CC-D842258BB5D1}"/>
    <dgm:cxn modelId="{5FB190A1-B29B-C84A-8294-F5DD5BEF63C3}" srcId="{0F4A17F2-3AFF-854B-8463-2F51BCBD2AE5}" destId="{C6847EAC-AAAA-E945-BFE2-51C369D33F9A}" srcOrd="2" destOrd="0" parTransId="{9956DD89-2861-3141-9A5F-F891B03EA436}" sibTransId="{76323CC1-72D5-8F48-8B5A-72625C1EBEA1}"/>
    <dgm:cxn modelId="{CA1FB5A7-129B-5646-9E44-310C7D25C91F}" type="presOf" srcId="{46A366D2-4BF2-754A-AA1D-B137A2E255D7}" destId="{E48D1AEE-0052-4A42-AB49-495BDCFBD16C}" srcOrd="0" destOrd="0" presId="urn:microsoft.com/office/officeart/2005/8/layout/chevron2"/>
    <dgm:cxn modelId="{7AB18EBF-EFF9-054F-94A2-C5FBCF1251DA}" srcId="{0DA6F3DC-9AE2-EA43-BF12-D986BAC18CA5}" destId="{488ACD2B-7C20-0D46-AFF5-BE4AC9E5FAB2}" srcOrd="0" destOrd="0" parTransId="{7C2C3AE7-AFCB-1B42-AB22-4D713E6431FB}" sibTransId="{8229E1FA-5382-9548-BF52-E523D0715E9B}"/>
    <dgm:cxn modelId="{DE6033C3-C103-5A45-9C0C-B49DDA5A8BCF}" type="presOf" srcId="{01E7C0F6-E204-8F4F-A1C9-82D2F7B9CBF1}" destId="{602F3013-ED32-5A42-9B92-64048EDAFF54}" srcOrd="0" destOrd="0" presId="urn:microsoft.com/office/officeart/2005/8/layout/chevron2"/>
    <dgm:cxn modelId="{A96D09C9-56F4-5343-8D2D-A83A4FD080D4}" srcId="{46A366D2-4BF2-754A-AA1D-B137A2E255D7}" destId="{A0B42A3A-52A4-6347-A8DA-8CB0EC94FF7C}" srcOrd="1" destOrd="0" parTransId="{CAAEBEA9-2495-414A-8407-C3C4370270C6}" sibTransId="{22F40C5D-EE33-B84F-910D-50AAF57434ED}"/>
    <dgm:cxn modelId="{7E7A52DD-57A5-8C43-80A4-3552362C8FBF}" type="presOf" srcId="{6761D0C2-836C-3D42-A1AD-F7824EA804EF}" destId="{E3DC0469-3F1C-284F-BB97-1840FAEA8745}" srcOrd="0" destOrd="0" presId="urn:microsoft.com/office/officeart/2005/8/layout/chevron2"/>
    <dgm:cxn modelId="{D99F12F7-C4C3-A545-8D16-6BF90B06CEE9}" srcId="{46A366D2-4BF2-754A-AA1D-B137A2E255D7}" destId="{B11032C6-C47C-BB49-B97B-0B4F51AA87CD}" srcOrd="2" destOrd="0" parTransId="{250444EF-F223-F846-8408-F6716BCDC654}" sibTransId="{29427EE7-F8BE-6441-A76D-257E0E70A549}"/>
    <dgm:cxn modelId="{283403FB-C5E5-BC42-84B5-24EA97C749D1}" type="presOf" srcId="{CA03F1CC-ED5F-4547-9239-5A63C70E69CB}" destId="{4D8E482D-5121-AC45-9F60-2FB683D4FA71}" srcOrd="0" destOrd="1" presId="urn:microsoft.com/office/officeart/2005/8/layout/chevron2"/>
    <dgm:cxn modelId="{C798BDFF-2088-A34E-98F6-C8969BD1396C}" type="presOf" srcId="{488ACD2B-7C20-0D46-AFF5-BE4AC9E5FAB2}" destId="{4D8E482D-5121-AC45-9F60-2FB683D4FA71}" srcOrd="0" destOrd="0" presId="urn:microsoft.com/office/officeart/2005/8/layout/chevron2"/>
    <dgm:cxn modelId="{9105B0BF-D49B-3148-8E07-8C5FEC6FF56D}" type="presParOf" srcId="{1AF858E6-2562-D647-840A-C5380E68A957}" destId="{C1B99FAE-D9A7-B84E-9939-B16A286F7528}" srcOrd="0" destOrd="0" presId="urn:microsoft.com/office/officeart/2005/8/layout/chevron2"/>
    <dgm:cxn modelId="{7B8E0B61-6974-4F4E-9662-B641126CE030}" type="presParOf" srcId="{C1B99FAE-D9A7-B84E-9939-B16A286F7528}" destId="{E48D1AEE-0052-4A42-AB49-495BDCFBD16C}" srcOrd="0" destOrd="0" presId="urn:microsoft.com/office/officeart/2005/8/layout/chevron2"/>
    <dgm:cxn modelId="{2EB22098-4387-824A-AC3E-778BF8161F51}" type="presParOf" srcId="{C1B99FAE-D9A7-B84E-9939-B16A286F7528}" destId="{602F3013-ED32-5A42-9B92-64048EDAFF54}" srcOrd="1" destOrd="0" presId="urn:microsoft.com/office/officeart/2005/8/layout/chevron2"/>
    <dgm:cxn modelId="{B0FF486C-6F80-414C-822F-7A7630B45113}" type="presParOf" srcId="{1AF858E6-2562-D647-840A-C5380E68A957}" destId="{00FA8EB9-BCB8-F74B-8B1A-64112CEA63FB}" srcOrd="1" destOrd="0" presId="urn:microsoft.com/office/officeart/2005/8/layout/chevron2"/>
    <dgm:cxn modelId="{0F166BA7-2D10-DE41-B5B9-D77D384C0C60}" type="presParOf" srcId="{1AF858E6-2562-D647-840A-C5380E68A957}" destId="{659E9A98-9DCD-C144-99C3-C069CF89113A}" srcOrd="2" destOrd="0" presId="urn:microsoft.com/office/officeart/2005/8/layout/chevron2"/>
    <dgm:cxn modelId="{CDD7681B-D6A1-D442-B6E1-BBC1B43DFC2A}" type="presParOf" srcId="{659E9A98-9DCD-C144-99C3-C069CF89113A}" destId="{8E06E3B3-7641-A446-BADB-FD759FC812F3}" srcOrd="0" destOrd="0" presId="urn:microsoft.com/office/officeart/2005/8/layout/chevron2"/>
    <dgm:cxn modelId="{C610D6B0-610C-2843-8C39-37015130510E}" type="presParOf" srcId="{659E9A98-9DCD-C144-99C3-C069CF89113A}" destId="{4D8E482D-5121-AC45-9F60-2FB683D4FA71}" srcOrd="1" destOrd="0" presId="urn:microsoft.com/office/officeart/2005/8/layout/chevron2"/>
    <dgm:cxn modelId="{953B95D8-9A1E-C444-A504-FF63C10A0524}" type="presParOf" srcId="{1AF858E6-2562-D647-840A-C5380E68A957}" destId="{33B73F64-5EA0-504A-8850-F3623795157C}" srcOrd="3" destOrd="0" presId="urn:microsoft.com/office/officeart/2005/8/layout/chevron2"/>
    <dgm:cxn modelId="{47DF5027-F4B3-7E44-910B-3CF4565A5621}" type="presParOf" srcId="{1AF858E6-2562-D647-840A-C5380E68A957}" destId="{3E9D56A2-AFD8-A641-BE00-5B5522537CC9}" srcOrd="4" destOrd="0" presId="urn:microsoft.com/office/officeart/2005/8/layout/chevron2"/>
    <dgm:cxn modelId="{AB8DC4D3-8CFC-D44E-A930-A08319ED1C10}" type="presParOf" srcId="{3E9D56A2-AFD8-A641-BE00-5B5522537CC9}" destId="{CA6F3559-C0C5-7B4D-8FF4-B855C172D6A8}" srcOrd="0" destOrd="0" presId="urn:microsoft.com/office/officeart/2005/8/layout/chevron2"/>
    <dgm:cxn modelId="{08410787-4B25-7F45-851B-0C79D4BA048C}" type="presParOf" srcId="{3E9D56A2-AFD8-A641-BE00-5B5522537CC9}" destId="{E3DC0469-3F1C-284F-BB97-1840FAEA874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B7CDB8-B9C1-4746-B8D4-5AA5A92F8CA0}">
      <dsp:nvSpPr>
        <dsp:cNvPr id="0" name=""/>
        <dsp:cNvSpPr/>
      </dsp:nvSpPr>
      <dsp:spPr>
        <a:xfrm>
          <a:off x="1415185" y="579757"/>
          <a:ext cx="1073136" cy="3465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36568" y="0"/>
              </a:lnTo>
              <a:lnTo>
                <a:pt x="536568" y="3465388"/>
              </a:lnTo>
              <a:lnTo>
                <a:pt x="1073136" y="34653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/>
        </a:p>
      </dsp:txBody>
      <dsp:txXfrm>
        <a:off x="1861059" y="2221758"/>
        <a:ext cx="181387" cy="181387"/>
      </dsp:txXfrm>
    </dsp:sp>
    <dsp:sp modelId="{55945D40-2379-964F-A11A-92BCFF405E91}">
      <dsp:nvSpPr>
        <dsp:cNvPr id="0" name=""/>
        <dsp:cNvSpPr/>
      </dsp:nvSpPr>
      <dsp:spPr>
        <a:xfrm>
          <a:off x="1415185" y="579757"/>
          <a:ext cx="1061268" cy="46907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30634" y="0"/>
              </a:lnTo>
              <a:lnTo>
                <a:pt x="530634" y="4690769"/>
              </a:lnTo>
              <a:lnTo>
                <a:pt x="1061268" y="46907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700" kern="1200"/>
        </a:p>
      </dsp:txBody>
      <dsp:txXfrm>
        <a:off x="1825586" y="2804909"/>
        <a:ext cx="240466" cy="240466"/>
      </dsp:txXfrm>
    </dsp:sp>
    <dsp:sp modelId="{3C5512D3-E95E-1C4F-B445-9F8E784448EA}">
      <dsp:nvSpPr>
        <dsp:cNvPr id="0" name=""/>
        <dsp:cNvSpPr/>
      </dsp:nvSpPr>
      <dsp:spPr>
        <a:xfrm>
          <a:off x="6129936" y="2862000"/>
          <a:ext cx="569595" cy="7295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4797" y="0"/>
              </a:lnTo>
              <a:lnTo>
                <a:pt x="284797" y="729572"/>
              </a:lnTo>
              <a:lnTo>
                <a:pt x="569595" y="7295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6391594" y="3203647"/>
        <a:ext cx="46279" cy="46279"/>
      </dsp:txXfrm>
    </dsp:sp>
    <dsp:sp modelId="{F93D4AE4-49BF-444F-901E-07BA99AE24E5}">
      <dsp:nvSpPr>
        <dsp:cNvPr id="0" name=""/>
        <dsp:cNvSpPr/>
      </dsp:nvSpPr>
      <dsp:spPr>
        <a:xfrm>
          <a:off x="6129936" y="2071713"/>
          <a:ext cx="589702" cy="790287"/>
        </a:xfrm>
        <a:custGeom>
          <a:avLst/>
          <a:gdLst/>
          <a:ahLst/>
          <a:cxnLst/>
          <a:rect l="0" t="0" r="0" b="0"/>
          <a:pathLst>
            <a:path>
              <a:moveTo>
                <a:pt x="0" y="790287"/>
              </a:moveTo>
              <a:lnTo>
                <a:pt x="294851" y="790287"/>
              </a:lnTo>
              <a:lnTo>
                <a:pt x="294851" y="0"/>
              </a:lnTo>
              <a:lnTo>
                <a:pt x="58970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6400136" y="2442205"/>
        <a:ext cx="49302" cy="49302"/>
      </dsp:txXfrm>
    </dsp:sp>
    <dsp:sp modelId="{6AA457D8-5729-BC42-99DD-1796A701AC16}">
      <dsp:nvSpPr>
        <dsp:cNvPr id="0" name=""/>
        <dsp:cNvSpPr/>
      </dsp:nvSpPr>
      <dsp:spPr>
        <a:xfrm>
          <a:off x="1415185" y="579757"/>
          <a:ext cx="1085367" cy="22822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42683" y="0"/>
              </a:lnTo>
              <a:lnTo>
                <a:pt x="542683" y="2282242"/>
              </a:lnTo>
              <a:lnTo>
                <a:pt x="1085367" y="22822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900" kern="1200"/>
        </a:p>
      </dsp:txBody>
      <dsp:txXfrm>
        <a:off x="1894689" y="1657699"/>
        <a:ext cx="126359" cy="126359"/>
      </dsp:txXfrm>
    </dsp:sp>
    <dsp:sp modelId="{C5EB3D7E-B8D9-7D4C-8CD1-4E6BB7FA2B9C}">
      <dsp:nvSpPr>
        <dsp:cNvPr id="0" name=""/>
        <dsp:cNvSpPr/>
      </dsp:nvSpPr>
      <dsp:spPr>
        <a:xfrm>
          <a:off x="1415185" y="579757"/>
          <a:ext cx="1082826" cy="1113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41413" y="0"/>
              </a:lnTo>
              <a:lnTo>
                <a:pt x="541413" y="1113105"/>
              </a:lnTo>
              <a:lnTo>
                <a:pt x="1082826" y="11131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1917776" y="1097487"/>
        <a:ext cx="77645" cy="77645"/>
      </dsp:txXfrm>
    </dsp:sp>
    <dsp:sp modelId="{D8670D26-2EBD-0E45-84C2-6D767B403D98}">
      <dsp:nvSpPr>
        <dsp:cNvPr id="0" name=""/>
        <dsp:cNvSpPr/>
      </dsp:nvSpPr>
      <dsp:spPr>
        <a:xfrm>
          <a:off x="-1094080" y="26498"/>
          <a:ext cx="3912012" cy="11065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900" kern="1200" dirty="0"/>
            <a:t>Artefatos de Testes</a:t>
          </a:r>
        </a:p>
      </dsp:txBody>
      <dsp:txXfrm>
        <a:off x="-1094080" y="26498"/>
        <a:ext cx="3912012" cy="1106519"/>
      </dsp:txXfrm>
    </dsp:sp>
    <dsp:sp modelId="{EDD1E5D1-AA3C-0D43-9719-4B965AB059A8}">
      <dsp:nvSpPr>
        <dsp:cNvPr id="0" name=""/>
        <dsp:cNvSpPr/>
      </dsp:nvSpPr>
      <dsp:spPr>
        <a:xfrm>
          <a:off x="2498012" y="1139603"/>
          <a:ext cx="3629384" cy="11065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700" kern="1200" dirty="0"/>
            <a:t>Estratégia</a:t>
          </a:r>
        </a:p>
      </dsp:txBody>
      <dsp:txXfrm>
        <a:off x="2498012" y="1139603"/>
        <a:ext cx="3629384" cy="1106519"/>
      </dsp:txXfrm>
    </dsp:sp>
    <dsp:sp modelId="{2D2E4840-53EB-5548-B9A3-9F4D874A304C}">
      <dsp:nvSpPr>
        <dsp:cNvPr id="0" name=""/>
        <dsp:cNvSpPr/>
      </dsp:nvSpPr>
      <dsp:spPr>
        <a:xfrm>
          <a:off x="2500552" y="2308740"/>
          <a:ext cx="3629384" cy="11065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700" kern="1200" dirty="0"/>
            <a:t>Plano</a:t>
          </a:r>
        </a:p>
      </dsp:txBody>
      <dsp:txXfrm>
        <a:off x="2500552" y="2308740"/>
        <a:ext cx="3629384" cy="1106519"/>
      </dsp:txXfrm>
    </dsp:sp>
    <dsp:sp modelId="{AE28D31B-BBA6-484D-8D92-9336FCEB5EF6}">
      <dsp:nvSpPr>
        <dsp:cNvPr id="0" name=""/>
        <dsp:cNvSpPr/>
      </dsp:nvSpPr>
      <dsp:spPr>
        <a:xfrm>
          <a:off x="6719639" y="1518453"/>
          <a:ext cx="3629384" cy="11065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700" kern="1200" dirty="0"/>
            <a:t>Casos</a:t>
          </a:r>
        </a:p>
      </dsp:txBody>
      <dsp:txXfrm>
        <a:off x="6719639" y="1518453"/>
        <a:ext cx="3629384" cy="1106519"/>
      </dsp:txXfrm>
    </dsp:sp>
    <dsp:sp modelId="{B39DFC8A-6198-BC4D-9ACD-DA721129599E}">
      <dsp:nvSpPr>
        <dsp:cNvPr id="0" name=""/>
        <dsp:cNvSpPr/>
      </dsp:nvSpPr>
      <dsp:spPr>
        <a:xfrm>
          <a:off x="6699532" y="3038313"/>
          <a:ext cx="3695729" cy="11065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700" kern="1200" dirty="0"/>
            <a:t>Cenários</a:t>
          </a:r>
        </a:p>
      </dsp:txBody>
      <dsp:txXfrm>
        <a:off x="6699532" y="3038313"/>
        <a:ext cx="3695729" cy="1106519"/>
      </dsp:txXfrm>
    </dsp:sp>
    <dsp:sp modelId="{25DC8A71-FEC9-1842-AFF4-7837094F2F1C}">
      <dsp:nvSpPr>
        <dsp:cNvPr id="0" name=""/>
        <dsp:cNvSpPr/>
      </dsp:nvSpPr>
      <dsp:spPr>
        <a:xfrm>
          <a:off x="2476453" y="4717267"/>
          <a:ext cx="3629384" cy="11065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700" kern="1200" dirty="0"/>
            <a:t>Relatório de Teste</a:t>
          </a:r>
        </a:p>
      </dsp:txBody>
      <dsp:txXfrm>
        <a:off x="2476453" y="4717267"/>
        <a:ext cx="3629384" cy="1106519"/>
      </dsp:txXfrm>
    </dsp:sp>
    <dsp:sp modelId="{5B19A71F-5A59-E34B-B721-38FD42BC66D6}">
      <dsp:nvSpPr>
        <dsp:cNvPr id="0" name=""/>
        <dsp:cNvSpPr/>
      </dsp:nvSpPr>
      <dsp:spPr>
        <a:xfrm>
          <a:off x="2488321" y="3491886"/>
          <a:ext cx="3629384" cy="11065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700" kern="1200" dirty="0"/>
            <a:t>Desenvolvimento de Testes</a:t>
          </a:r>
        </a:p>
      </dsp:txBody>
      <dsp:txXfrm>
        <a:off x="2488321" y="3491886"/>
        <a:ext cx="3629384" cy="11065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0EE87D-EF94-344E-B812-2F00ABF84247}">
      <dsp:nvSpPr>
        <dsp:cNvPr id="0" name=""/>
        <dsp:cNvSpPr/>
      </dsp:nvSpPr>
      <dsp:spPr>
        <a:xfrm>
          <a:off x="1311" y="1500180"/>
          <a:ext cx="2557787" cy="102311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Estratégia</a:t>
          </a:r>
        </a:p>
      </dsp:txBody>
      <dsp:txXfrm>
        <a:off x="1311" y="1500180"/>
        <a:ext cx="2302008" cy="1023115"/>
      </dsp:txXfrm>
    </dsp:sp>
    <dsp:sp modelId="{1B966F82-CC5F-E343-B206-17B84595D5B5}">
      <dsp:nvSpPr>
        <dsp:cNvPr id="0" name=""/>
        <dsp:cNvSpPr/>
      </dsp:nvSpPr>
      <dsp:spPr>
        <a:xfrm>
          <a:off x="2047541" y="1500180"/>
          <a:ext cx="2557787" cy="10231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Plano (Casos e Cenários)</a:t>
          </a:r>
        </a:p>
      </dsp:txBody>
      <dsp:txXfrm>
        <a:off x="2559099" y="1500180"/>
        <a:ext cx="1534672" cy="1023115"/>
      </dsp:txXfrm>
    </dsp:sp>
    <dsp:sp modelId="{57A35B56-1881-1948-8643-C47F494C521D}">
      <dsp:nvSpPr>
        <dsp:cNvPr id="0" name=""/>
        <dsp:cNvSpPr/>
      </dsp:nvSpPr>
      <dsp:spPr>
        <a:xfrm>
          <a:off x="4093772" y="1500180"/>
          <a:ext cx="2557787" cy="10231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Desenvolvimento dos testes</a:t>
          </a:r>
        </a:p>
      </dsp:txBody>
      <dsp:txXfrm>
        <a:off x="4605330" y="1500180"/>
        <a:ext cx="1534672" cy="1023115"/>
      </dsp:txXfrm>
    </dsp:sp>
    <dsp:sp modelId="{C41014D2-B981-7342-90FD-2B80BAC7AAB1}">
      <dsp:nvSpPr>
        <dsp:cNvPr id="0" name=""/>
        <dsp:cNvSpPr/>
      </dsp:nvSpPr>
      <dsp:spPr>
        <a:xfrm>
          <a:off x="6141071" y="1511373"/>
          <a:ext cx="2557787" cy="10231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Execução dos testes</a:t>
          </a:r>
        </a:p>
      </dsp:txBody>
      <dsp:txXfrm>
        <a:off x="6652629" y="1511373"/>
        <a:ext cx="1534672" cy="1023115"/>
      </dsp:txXfrm>
    </dsp:sp>
    <dsp:sp modelId="{AF0578A3-F848-EE47-ABAD-1B7D29CF1F53}">
      <dsp:nvSpPr>
        <dsp:cNvPr id="0" name=""/>
        <dsp:cNvSpPr/>
      </dsp:nvSpPr>
      <dsp:spPr>
        <a:xfrm>
          <a:off x="8186232" y="1500180"/>
          <a:ext cx="2557787" cy="10231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Coleta e Relatório de testes</a:t>
          </a:r>
        </a:p>
      </dsp:txBody>
      <dsp:txXfrm>
        <a:off x="8697790" y="1500180"/>
        <a:ext cx="1534672" cy="10231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8D1AEE-0052-4A42-AB49-495BDCFBD16C}">
      <dsp:nvSpPr>
        <dsp:cNvPr id="0" name=""/>
        <dsp:cNvSpPr/>
      </dsp:nvSpPr>
      <dsp:spPr>
        <a:xfrm rot="5400000">
          <a:off x="-289718" y="292805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Precondição</a:t>
          </a:r>
        </a:p>
      </dsp:txBody>
      <dsp:txXfrm rot="-5400000">
        <a:off x="1" y="679096"/>
        <a:ext cx="1352020" cy="579438"/>
      </dsp:txXfrm>
    </dsp:sp>
    <dsp:sp modelId="{602F3013-ED32-5A42-9B92-64048EDAFF54}">
      <dsp:nvSpPr>
        <dsp:cNvPr id="0" name=""/>
        <dsp:cNvSpPr/>
      </dsp:nvSpPr>
      <dsp:spPr>
        <a:xfrm rot="5400000">
          <a:off x="4112286" y="-2757179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300" kern="1200" dirty="0"/>
            <a:t>Sistema online?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300" kern="1200" dirty="0"/>
            <a:t>Aplicação Instalada?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300" kern="1200" dirty="0"/>
            <a:t>...</a:t>
          </a:r>
        </a:p>
      </dsp:txBody>
      <dsp:txXfrm rot="-5400000">
        <a:off x="1352020" y="64373"/>
        <a:ext cx="6714693" cy="1132875"/>
      </dsp:txXfrm>
    </dsp:sp>
    <dsp:sp modelId="{8E06E3B3-7641-A446-BADB-FD759FC812F3}">
      <dsp:nvSpPr>
        <dsp:cNvPr id="0" name=""/>
        <dsp:cNvSpPr/>
      </dsp:nvSpPr>
      <dsp:spPr>
        <a:xfrm rot="5400000">
          <a:off x="-289718" y="2033323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Execução</a:t>
          </a:r>
        </a:p>
      </dsp:txBody>
      <dsp:txXfrm rot="-5400000">
        <a:off x="1" y="2419614"/>
        <a:ext cx="1352020" cy="579438"/>
      </dsp:txXfrm>
    </dsp:sp>
    <dsp:sp modelId="{4D8E482D-5121-AC45-9F60-2FB683D4FA71}">
      <dsp:nvSpPr>
        <dsp:cNvPr id="0" name=""/>
        <dsp:cNvSpPr/>
      </dsp:nvSpPr>
      <dsp:spPr>
        <a:xfrm rot="5400000">
          <a:off x="4112286" y="-1016661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300" kern="1200" dirty="0"/>
            <a:t>Realiza </a:t>
          </a:r>
          <a:r>
            <a:rPr lang="pt-BR" sz="2300" kern="1200" dirty="0" err="1"/>
            <a:t>Login</a:t>
          </a:r>
          <a:r>
            <a:rPr lang="pt-BR" sz="2300" kern="1200" dirty="0"/>
            <a:t>!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300" kern="1200" dirty="0"/>
            <a:t>Aperta um botão!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300" kern="1200" dirty="0"/>
            <a:t>...</a:t>
          </a:r>
        </a:p>
      </dsp:txBody>
      <dsp:txXfrm rot="-5400000">
        <a:off x="1352020" y="1804891"/>
        <a:ext cx="6714693" cy="1132875"/>
      </dsp:txXfrm>
    </dsp:sp>
    <dsp:sp modelId="{CA6F3559-C0C5-7B4D-8FF4-B855C172D6A8}">
      <dsp:nvSpPr>
        <dsp:cNvPr id="0" name=""/>
        <dsp:cNvSpPr/>
      </dsp:nvSpPr>
      <dsp:spPr>
        <a:xfrm rot="5400000">
          <a:off x="-289718" y="3773840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Resultado</a:t>
          </a:r>
        </a:p>
      </dsp:txBody>
      <dsp:txXfrm rot="-5400000">
        <a:off x="1" y="4160131"/>
        <a:ext cx="1352020" cy="579438"/>
      </dsp:txXfrm>
    </dsp:sp>
    <dsp:sp modelId="{E3DC0469-3F1C-284F-BB97-1840FAEA8745}">
      <dsp:nvSpPr>
        <dsp:cNvPr id="0" name=""/>
        <dsp:cNvSpPr/>
      </dsp:nvSpPr>
      <dsp:spPr>
        <a:xfrm rot="5400000">
          <a:off x="4112286" y="723856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300" kern="1200" dirty="0" err="1"/>
            <a:t>Login</a:t>
          </a:r>
          <a:r>
            <a:rPr lang="pt-BR" sz="2300" kern="1200" dirty="0"/>
            <a:t> realizado com sucesso?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300" kern="1200" dirty="0"/>
            <a:t>Pop-up do botão apareceu na tela?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300" kern="1200" dirty="0"/>
            <a:t>...</a:t>
          </a:r>
        </a:p>
      </dsp:txBody>
      <dsp:txXfrm rot="-5400000">
        <a:off x="1352020" y="3545408"/>
        <a:ext cx="6714693" cy="1132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16:32:28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16:32:29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24575,'14'0'0,"8"0"0,9 0 0,0 0 0,5 0 0,-12 5 0,5-3 0,-7 2 0,0-4 0,0 5 0,-6-4 0,-1 4 0,-6-5 0,6 0 0,-5 0 0,5 0 0,-6 0 0,0 0 0,0 0 0,0 0 0,0 0 0,0 0 0,0 0 0,0 0 0,0 0 0,0 0 0,0 0 0,0 0 0,0 0 0,1 0 0,-2 0 0,1 0 0,0 0 0,0 0 0,-1 0 0,1 0 0,-3 4 0,2-3 0,-3 3 0,4-4 0,0 0 0,0 0 0,0 0 0,0 0 0,-1 0 0,0 0 0,0 0 0,0 0 0,0 0 0,1 0 0,-4 0 0,-1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16:32:36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16:32:36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24575,'21'0'0,"4"0"0,22 0 0,2 0 0,9 0 0,0 0 0,0 7 0,-9-6 0,-2 11 0,-16-10 0,-2 8 0,-8-8 0,-4 6 0,-3-7 0,-4 4 0,-1-5 0,0 0 0,0 0 0,-1 3 0,0-2 0,1 2 0,0-3 0,0 0 0,0 0 0,0 0 0,0 0 0,0 0 0,-1 0 0,1 0 0,-5 0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16:32:37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16:32:39.1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24575,'30'0'0,"-3"0"0,29 6 0,-16-4 0,7 4 0,-9-6 0,-8 0 0,-1 0 0,-7 0 0,0 0 0,0 0 0,-6 0 0,4 0 0,-3 0 0,-1-4 0,4 3 0,-9-3 0,9 4 0,-9 0 0,9 0 0,-9 0 0,9-5 0,-9 4 0,3-4 0,-4 5 0,4-5 0,-3 4 0,4-4 0,-7 5 0,1 0 0,0 0 0,0 0 0,-1 0 0,1 0 0,0-4 0,-1 3 0,2-3 0,-1 4 0,0 0 0,0-4 0,0 3 0,0-3 0,1 4 0,-2 0 0,1 0 0,0 0 0,0 0 0,0 0 0,1 0 0,4 0 0,-3 0 0,4 0 0,0 0 0,-5 0 0,5 0 0,-6 0 0,0 0 0,0 0 0,0 0 0,1 0 0,-1 0 0,0 0 0,0 0 0,0 0 0,0 0 0,0 0 0,0 0 0,0 0 0,0 0 0,0 0 0,-1 0 0,1 0 0,-1 4 0,0-4 0,1 4 0,0-4 0,-1 0 0,1 0 0,-5 0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16:32:27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 24575,'14'0'0,"43"3"0,28 1 0,-13 0 0,-6-1 0,6 1 0,14 2 0,-31-2 0,-46-3 0,0 3 0,-4 0 0,2-3 0,-2 3 0,0 0 0,3-3 0,-3 3 0,4-4 0,6 5 0,-5-4 0,11 9 0,-11-9 0,11 4 0,-11-1 0,5-3 0,-6 3 0,0-4 0,1 0 0,-1 0 0,0 0 0,-1 0 0,-3 4 0,2-3 0,-2 3 0,18-4 0,-11 0 0,11 0 0,-14 0 0,1 0 0,-1 0 0,0 0 0,0 0 0,0 0 0,-1 0 0,2 0 0,-1 0 0,6 0 0,1 0 0,6-5 0,-6 0 0,4-1 0,-3-3 0,-1 8 0,4-9 0,-9 9 0,3-4 0,-5 5 0,1 0 0,-1 0 0,0 0 0,0 0 0,0 0 0,-1 0 0,2 0 0,-1-4 0,0 3 0,0-3 0,0 0 0,0 3 0,0-3 0,1 0 0,-1 3 0,0-7 0,0 7 0,0-3 0,0 4 0,0-4 0,1 3 0,-1-4 0,0 5 0,0 0 0,0-4 0,0 3 0,1-3 0,-1 4 0,0 0 0,0-4 0,0 3 0,0-3 0,0 4 0,1 0 0,-2 0 0,1 0 0,0 0 0,0 0 0,-1 0 0,4-4 0,-2-1 0,3 0 0,-8 1 0,-1 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04DF35-1861-3745-9D93-64A64D9B0B28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8CAF7-4383-724E-81E7-623B6C75CDB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9324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Partindo do exemplo anterior, poderíamos utilizar o BDD como técnica de desenvolvimento.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8CAF7-4383-724E-81E7-623B6C75CDB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882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670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07" name="Google Shape;207;p23:notes"/>
          <p:cNvSpPr txBox="1"/>
          <p:nvPr/>
        </p:nvSpPr>
        <p:spPr>
          <a:xfrm>
            <a:off x="3884612" y="8685212"/>
            <a:ext cx="29703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/>
          </a:p>
        </p:txBody>
      </p:sp>
      <p:sp>
        <p:nvSpPr>
          <p:cNvPr id="208" name="Google Shape;208;p23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rPr lang="en-US" sz="2200" dirty="0" err="1">
                <a:latin typeface="Arial"/>
                <a:ea typeface="Arial"/>
                <a:cs typeface="Arial"/>
                <a:sym typeface="Arial"/>
              </a:rPr>
              <a:t>Seguindo</a:t>
            </a: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200" dirty="0" err="1">
                <a:latin typeface="Arial"/>
                <a:ea typeface="Arial"/>
                <a:cs typeface="Arial"/>
                <a:sym typeface="Arial"/>
              </a:rPr>
              <a:t>processo</a:t>
            </a: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 err="1">
                <a:latin typeface="Arial"/>
                <a:ea typeface="Arial"/>
                <a:cs typeface="Arial"/>
                <a:sym typeface="Arial"/>
              </a:rPr>
              <a:t>perfeitamente</a:t>
            </a: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lvl="0" indent="0" algn="l" rtl="0">
              <a:lnSpc>
                <a:spcPct val="98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endParaRPr sz="22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8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rPr lang="en-US" sz="2200" dirty="0" err="1">
                <a:latin typeface="Arial"/>
                <a:ea typeface="Arial"/>
                <a:cs typeface="Arial"/>
                <a:sym typeface="Arial"/>
              </a:rPr>
              <a:t>Ele</a:t>
            </a: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 é um BOM COZINHEIRO, </a:t>
            </a:r>
            <a:r>
              <a:rPr lang="en-US" sz="2200" dirty="0" err="1">
                <a:latin typeface="Arial"/>
                <a:ea typeface="Arial"/>
                <a:cs typeface="Arial"/>
                <a:sym typeface="Arial"/>
              </a:rPr>
              <a:t>está</a:t>
            </a: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 err="1">
                <a:latin typeface="Arial"/>
                <a:ea typeface="Arial"/>
                <a:cs typeface="Arial"/>
                <a:sym typeface="Arial"/>
              </a:rPr>
              <a:t>seguindo</a:t>
            </a: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 err="1">
                <a:latin typeface="Arial"/>
                <a:ea typeface="Arial"/>
                <a:cs typeface="Arial"/>
                <a:sym typeface="Arial"/>
              </a:rPr>
              <a:t>uma</a:t>
            </a: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 BOA RECEITA</a:t>
            </a:r>
            <a:endParaRPr dirty="0"/>
          </a:p>
          <a:p>
            <a:pPr marL="0" lvl="0" indent="0" algn="l" rtl="0">
              <a:lnSpc>
                <a:spcPct val="98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com um EQUIPAMENTO CONFIÁVEL e </a:t>
            </a:r>
            <a:r>
              <a:rPr lang="en-US" sz="2200" dirty="0" err="1">
                <a:latin typeface="Arial"/>
                <a:ea typeface="Arial"/>
                <a:cs typeface="Arial"/>
                <a:sym typeface="Arial"/>
              </a:rPr>
              <a:t>os</a:t>
            </a: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 MELHORES INGREDIENTES.</a:t>
            </a:r>
            <a:endParaRPr dirty="0"/>
          </a:p>
          <a:p>
            <a:pPr marL="0" lvl="0" indent="0" algn="l" rtl="0">
              <a:lnSpc>
                <a:spcPct val="97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endParaRPr sz="22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7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rPr lang="en-US" sz="2200" dirty="0" err="1">
                <a:latin typeface="Arial"/>
                <a:ea typeface="Arial"/>
                <a:cs typeface="Arial"/>
                <a:sym typeface="Arial"/>
              </a:rPr>
              <a:t>Pergunta</a:t>
            </a: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: O QUE PODE DAR ERRADO?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4888" cy="34242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670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18" name="Google Shape;218;p24:notes"/>
          <p:cNvSpPr txBox="1"/>
          <p:nvPr/>
        </p:nvSpPr>
        <p:spPr>
          <a:xfrm>
            <a:off x="3884612" y="8685212"/>
            <a:ext cx="29703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/>
          </a:p>
        </p:txBody>
      </p:sp>
      <p:sp>
        <p:nvSpPr>
          <p:cNvPr id="219" name="Google Shape;219;p24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Fez a comida </a:t>
            </a:r>
            <a:r>
              <a:rPr lang="en-US" sz="2400" u="sng" dirty="0">
                <a:latin typeface="Arial"/>
                <a:ea typeface="Arial"/>
                <a:cs typeface="Arial"/>
                <a:sym typeface="Arial"/>
              </a:rPr>
              <a:t>do </a:t>
            </a:r>
            <a:r>
              <a:rPr lang="en-US" sz="2400" u="sng" dirty="0" err="1">
                <a:latin typeface="Arial"/>
                <a:ea typeface="Arial"/>
                <a:cs typeface="Arial"/>
                <a:sym typeface="Arial"/>
              </a:rPr>
              <a:t>jeito</a:t>
            </a:r>
            <a:r>
              <a:rPr lang="en-US" sz="2400" u="sng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u="sng" dirty="0" err="1">
                <a:latin typeface="Arial"/>
                <a:ea typeface="Arial"/>
                <a:cs typeface="Arial"/>
                <a:sym typeface="Arial"/>
              </a:rPr>
              <a:t>certo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gostosa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seguindo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receita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, com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carinho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etc.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Mas fez a COMIDA ERRADA: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ela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é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vegetariana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!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</a:pP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O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mesmo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pode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acontecer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com software.</a:t>
            </a:r>
            <a:endParaRPr dirty="0"/>
          </a:p>
        </p:txBody>
      </p:sp>
      <p:sp>
        <p:nvSpPr>
          <p:cNvPr id="221" name="Google Shape;22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4888" cy="34242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29D29-9ECF-0649-879B-C4DCBBC9C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815CA4-10E2-F849-873E-3D1FB663B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AF5AA-801D-924A-BA21-4B952E305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94AE-36F8-FD41-A99A-4D138C52FA57}" type="datetime1">
              <a:rPr lang="pt-BR" smtClean="0"/>
              <a:t>17/08/2022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DC465-9C22-CA42-9609-B5F3D6CB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A78B5-FA98-EA46-BF11-3F28E992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6471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8FAE2-6DAF-214D-B5DA-0A02FFAAF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F56900-BB17-794B-AE22-982B3D878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D7649-17F3-8648-AFA6-5E8CC848C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98700-7B49-AA44-9CF2-2488482A07E5}" type="datetime1">
              <a:rPr lang="pt-BR" smtClean="0"/>
              <a:t>17/08/2022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AF9DB-777A-2C44-87C1-5874FAD86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A4C82-C62A-5F4A-97BD-8D810557A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3388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AC3B98-E2C7-2B48-9C3C-E8C0D47C50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CDAC52-8D36-F740-8833-A8EC29C4B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54E07-FB85-9642-A9A5-AC94FA626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C039-5332-A946-A79D-BF5ED9880D49}" type="datetime1">
              <a:rPr lang="pt-BR" smtClean="0"/>
              <a:t>17/08/2022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58A82-3AA2-0640-9F7D-81EB3E8D2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7A1FA-43B8-AC46-8931-20BA40F9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556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050AE-69FA-B64F-818E-F52A389F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87F5B-EC6F-4341-99F6-851AD88E6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C494D-EC04-B14A-A7BF-EAA6B4EBC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2D8A-0360-4F43-9945-BC9FB4F660B9}" type="datetime1">
              <a:rPr lang="pt-BR" smtClean="0"/>
              <a:t>17/08/2022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8E886-6A3C-DB42-948F-BEBE778FD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540E0-0AE7-244C-83C9-D84304D5F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442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5ECAF-3CF0-214D-8539-E6E226F00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C5927-23C6-A44A-B09D-FE2E25B35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1D9EF-7FB7-124B-BA76-B395B9F46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6EA7-33D8-BD46-9C71-97D642CA1AFE}" type="datetime1">
              <a:rPr lang="pt-BR" smtClean="0"/>
              <a:t>17/08/2022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5D79A-3AC5-DB47-BEEC-4FB94784C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1814B-5C24-E74B-A62D-7FC37199B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141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8C3B0-3018-3A49-8810-7CCD3EA62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C9351-B61A-2E40-8075-5B160ED084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234BA-F49E-1346-890B-1B41EFDD4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769B0-E55E-8C4A-94FF-E4259872F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67BB3-4E8B-454F-BA19-B9CF0586AE5C}" type="datetime1">
              <a:rPr lang="pt-BR" smtClean="0"/>
              <a:t>17/08/2022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8A297-553B-C24F-905C-293309170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E1624-9E16-6C41-B8A9-22EE8635D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727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608D4-D8A4-E14F-97CC-E24516130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6E392-BA0A-9F41-9C45-4C2B51021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FEB4D-C505-E143-B68D-125071E8B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2CAB51-6867-CE49-BB5B-AC15F57416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4C8370-50C5-7742-800B-9C48BA3B17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FB2A82-FF26-FF48-A9D0-EBD820DE8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0EFBA-2862-1648-8E7E-A86A3445F36B}" type="datetime1">
              <a:rPr lang="pt-BR" smtClean="0"/>
              <a:t>17/08/2022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FC0308-B503-B243-8718-EF89D48A6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07D713-64D2-3C45-A906-6933AA4BE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8519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75BF8-9E3A-034F-9F15-3EB842292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A83CBB-5312-5844-BD84-E82476971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5251-084D-C641-9116-CFE94F2B6EF3}" type="datetime1">
              <a:rPr lang="pt-BR" smtClean="0"/>
              <a:t>17/08/2022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9768CB-877A-4F45-B9B5-8EBE39250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0116CC-A038-754C-AB08-51F49FE79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0818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0A32B8-436B-9542-A07B-194694DAD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ADC5-B6C1-9140-A101-FE5B21209597}" type="datetime1">
              <a:rPr lang="pt-BR" smtClean="0"/>
              <a:t>17/08/2022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B05CA2-D462-6A41-80D5-6443A84E7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7B57D-5354-CD47-B701-E8A3F370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713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A4011-DB5D-D94B-A1D8-1E394407B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B4A2B-12D3-D14F-98F2-FAC6BF0F1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EE6898-B445-894D-95D1-9CB1C0455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056BA-0DE4-974B-8109-341BC5D2E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7F52-C9DC-494B-9081-172BD9B1370C}" type="datetime1">
              <a:rPr lang="pt-BR" smtClean="0"/>
              <a:t>17/08/2022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BA657-8F51-3C4C-B8CA-609D55E3A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F53BF-57AF-F448-9B96-A542B063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561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25C8A-0D75-9844-AFDB-63B29F39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05049C-92D1-6746-8E99-BB89C54603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A5C6A-C37E-3E49-B0C5-8F70A21CB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08752-F237-6E46-9F1D-402E17712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8DD24-00E1-714E-B465-EA7F5AACAF79}" type="datetime1">
              <a:rPr lang="pt-BR" smtClean="0"/>
              <a:t>17/08/2022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50BBF-0F66-FA49-904C-0D1978CE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0688D-22E8-014C-8921-6DBBD775E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647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1E20B2-8D5A-D441-9C02-1B78DE3F8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F98F2-A53D-AF42-B9C9-97FC803AD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39200-5A4D-ED4F-AD2E-566632BB37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36C45-B399-8A40-A3EB-74BB523AECF9}" type="datetime1">
              <a:rPr lang="pt-BR" smtClean="0"/>
              <a:t>17/08/2022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BE917-17C2-5741-A107-3078A8862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206EB-CE4B-E94A-815C-9EDC8FB21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39D62-D177-944D-A450-511708D5484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4857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e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3.jpe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tif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.xml"/><Relationship Id="rId18" Type="http://schemas.openxmlformats.org/officeDocument/2006/relationships/customXml" Target="../ink/ink5.xml"/><Relationship Id="rId3" Type="http://schemas.openxmlformats.org/officeDocument/2006/relationships/image" Target="../media/image1.jpeg"/><Relationship Id="rId21" Type="http://schemas.openxmlformats.org/officeDocument/2006/relationships/customXml" Target="../ink/ink7.xml"/><Relationship Id="rId12" Type="http://schemas.openxmlformats.org/officeDocument/2006/relationships/customXml" Target="../ink/ink3.xml"/><Relationship Id="rId17" Type="http://schemas.openxmlformats.org/officeDocument/2006/relationships/image" Target="../media/image9.png"/><Relationship Id="rId2" Type="http://schemas.openxmlformats.org/officeDocument/2006/relationships/image" Target="../media/image4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7.png"/><Relationship Id="rId5" Type="http://schemas.openxmlformats.org/officeDocument/2006/relationships/customXml" Target="../ink/ink1.xml"/><Relationship Id="rId10" Type="http://schemas.openxmlformats.org/officeDocument/2006/relationships/customXml" Target="../ink/ink2.xml"/><Relationship Id="rId19" Type="http://schemas.openxmlformats.org/officeDocument/2006/relationships/customXml" Target="../ink/ink6.xml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2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62BFC-8AAD-3448-9DD5-08BB16558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40458"/>
            <a:ext cx="9144000" cy="1256160"/>
          </a:xfrm>
        </p:spPr>
        <p:txBody>
          <a:bodyPr>
            <a:normAutofit fontScale="90000"/>
          </a:bodyPr>
          <a:lstStyle/>
          <a:p>
            <a:r>
              <a:rPr lang="pt-BR" dirty="0"/>
              <a:t>Estratégia, Planejamento, Verificação, Validação e Artefatos de Testes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E61B4-FFF3-1C4C-8597-91AE35CF6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83548"/>
            <a:ext cx="9144000" cy="1655762"/>
          </a:xfrm>
        </p:spPr>
        <p:txBody>
          <a:bodyPr/>
          <a:lstStyle/>
          <a:p>
            <a:r>
              <a:rPr lang="pt-BR" dirty="0"/>
              <a:t>Prof. Christopher Lima</a:t>
            </a:r>
          </a:p>
          <a:p>
            <a:r>
              <a:rPr lang="pt-BR" dirty="0" err="1"/>
              <a:t>christopher@inatel.br</a:t>
            </a: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DA80F-9BF7-684D-A076-AB9FD548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1</a:t>
            </a:fld>
            <a:endParaRPr lang="pt-BR"/>
          </a:p>
        </p:txBody>
      </p:sp>
      <p:sp>
        <p:nvSpPr>
          <p:cNvPr id="6" name="Retângulo 6">
            <a:extLst>
              <a:ext uri="{FF2B5EF4-FFF2-40B4-BE49-F238E27FC236}">
                <a16:creationId xmlns:a16="http://schemas.microsoft.com/office/drawing/2014/main" id="{D9240B21-3DB3-784A-B43F-126AB8247637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Picture 4" descr="Resultado de imagem para logo inatel">
            <a:extLst>
              <a:ext uri="{FF2B5EF4-FFF2-40B4-BE49-F238E27FC236}">
                <a16:creationId xmlns:a16="http://schemas.microsoft.com/office/drawing/2014/main" id="{D2BD5DA3-E5FF-EB4C-AB6B-AAFE7164F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531" y="957318"/>
            <a:ext cx="2928937" cy="822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CDE48481-05E0-9C46-B8D9-AF88532979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034" y="67112"/>
            <a:ext cx="1552966" cy="155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077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62BFC-8AAD-3448-9DD5-08BB16558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69210"/>
            <a:ext cx="9144000" cy="1256160"/>
          </a:xfrm>
        </p:spPr>
        <p:txBody>
          <a:bodyPr/>
          <a:lstStyle/>
          <a:p>
            <a:r>
              <a:rPr lang="pt-BR" dirty="0"/>
              <a:t>Cobertura de Teste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1F9E61B4-FFF3-1C4C-8597-91AE35CF6FE0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59402" y="2427478"/>
                <a:ext cx="10108597" cy="4156201"/>
              </a:xfrm>
            </p:spPr>
            <p:txBody>
              <a:bodyPr>
                <a:normAutofit/>
              </a:bodyPr>
              <a:lstStyle/>
              <a:p>
                <a:pPr marL="342900" indent="-342900" algn="l">
                  <a:buFont typeface="Wingdings" pitchFamily="2" charset="2"/>
                  <a:buChar char="ü"/>
                </a:pPr>
                <a:r>
                  <a:rPr lang="pt-BR" dirty="0"/>
                  <a:t>O teste precisa cobrir o maior número de </a:t>
                </a:r>
                <a:r>
                  <a:rPr lang="pt-BR" dirty="0">
                    <a:solidFill>
                      <a:srgbClr val="055ABE"/>
                    </a:solidFill>
                  </a:rPr>
                  <a:t>cenários</a:t>
                </a:r>
                <a:r>
                  <a:rPr lang="pt-BR" dirty="0"/>
                  <a:t> possíveis.</a:t>
                </a:r>
              </a:p>
              <a:p>
                <a:pPr marL="800100" lvl="1" indent="-342900" algn="l">
                  <a:buFont typeface="Wingdings" pitchFamily="2" charset="2"/>
                  <a:buChar char="ü"/>
                </a:pPr>
                <a:r>
                  <a:rPr lang="pt-BR" dirty="0"/>
                  <a:t>Assim como um bolo</a:t>
                </a:r>
                <a:r>
                  <a:rPr lang="pt-BR" dirty="0">
                    <a:solidFill>
                      <a:srgbClr val="055ABE"/>
                    </a:solidFill>
                  </a:rPr>
                  <a:t>, quanto mais cobertura...melhor!! </a:t>
                </a:r>
              </a:p>
              <a:p>
                <a:pPr marL="800100" lvl="1" indent="-342900" algn="l">
                  <a:buFont typeface="Wingdings" pitchFamily="2" charset="2"/>
                  <a:buChar char="ü"/>
                </a:pPr>
                <a:r>
                  <a:rPr lang="pt-BR" dirty="0"/>
                  <a:t>Aumentamos a cobertura de teste para </a:t>
                </a:r>
                <a:r>
                  <a:rPr lang="pt-BR" dirty="0">
                    <a:solidFill>
                      <a:srgbClr val="055ABE"/>
                    </a:solidFill>
                  </a:rPr>
                  <a:t>garantir um bom</a:t>
                </a:r>
              </a:p>
              <a:p>
                <a:pPr lvl="1" algn="l"/>
                <a:r>
                  <a:rPr lang="pt-BR" dirty="0">
                    <a:solidFill>
                      <a:srgbClr val="055ABE"/>
                    </a:solidFill>
                  </a:rPr>
                  <a:t>	funcionamento.</a:t>
                </a:r>
              </a:p>
              <a:p>
                <a:pPr marL="800100" lvl="1" indent="-342900" algn="l">
                  <a:buFont typeface="Wingdings" pitchFamily="2" charset="2"/>
                  <a:buChar char="ü"/>
                </a:pPr>
                <a:r>
                  <a:rPr lang="pt-BR" dirty="0"/>
                  <a:t>Podemos </a:t>
                </a:r>
                <a:r>
                  <a:rPr lang="pt-BR" dirty="0">
                    <a:solidFill>
                      <a:srgbClr val="055ABE"/>
                    </a:solidFill>
                  </a:rPr>
                  <a:t>utilizar ferramentas para medir </a:t>
                </a:r>
                <a:r>
                  <a:rPr lang="pt-BR" dirty="0"/>
                  <a:t>a cobertura de testes.</a:t>
                </a:r>
              </a:p>
              <a:p>
                <a:pPr marL="800100" lvl="1" indent="-342900" algn="l">
                  <a:buFont typeface="Wingdings" pitchFamily="2" charset="2"/>
                  <a:buChar char="ü"/>
                </a:pPr>
                <a:endParaRPr lang="pt-BR" dirty="0"/>
              </a:p>
              <a:p>
                <a:pPr marL="800100" lvl="1" indent="-342900" algn="l">
                  <a:buFont typeface="Wingdings" pitchFamily="2" charset="2"/>
                  <a:buChar char="ü"/>
                </a:pPr>
                <a:r>
                  <a:rPr lang="pt-BR" sz="2800" dirty="0"/>
                  <a:t>100% </a:t>
                </a:r>
                <a:r>
                  <a:rPr lang="pt-BR" sz="2800" b="1" dirty="0">
                    <a:solidFill>
                      <a:srgbClr val="055ABE"/>
                    </a:solidFill>
                  </a:rPr>
                  <a:t>de cobertura de código </a:t>
                </a:r>
              </a:p>
              <a:p>
                <a:pPr lvl="4" algn="l"/>
                <a:r>
                  <a:rPr lang="pt-BR" sz="20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pt-BR" sz="7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endParaRPr lang="pt-BR" sz="7200" dirty="0"/>
              </a:p>
              <a:p>
                <a:pPr marL="800100" lvl="1" indent="-342900" algn="l">
                  <a:buFont typeface="Wingdings" pitchFamily="2" charset="2"/>
                  <a:buChar char="ü"/>
                </a:pPr>
                <a:r>
                  <a:rPr lang="pt-BR" sz="2800" dirty="0"/>
                  <a:t>100%</a:t>
                </a:r>
                <a:r>
                  <a:rPr lang="pt-BR" sz="2800" b="1" dirty="0"/>
                  <a:t> </a:t>
                </a:r>
                <a:r>
                  <a:rPr lang="pt-BR" sz="2800" b="1" dirty="0">
                    <a:solidFill>
                      <a:srgbClr val="055ABE"/>
                    </a:solidFill>
                  </a:rPr>
                  <a:t>de cobertura de testes.</a:t>
                </a:r>
                <a:endParaRPr lang="pt-BR" sz="2800" dirty="0">
                  <a:solidFill>
                    <a:srgbClr val="055ABE"/>
                  </a:solidFill>
                </a:endParaRPr>
              </a:p>
              <a:p>
                <a:pPr marL="800100" lvl="1" indent="-342900" algn="l">
                  <a:buFont typeface="Wingdings" pitchFamily="2" charset="2"/>
                  <a:buChar char="ü"/>
                </a:pPr>
                <a:endParaRPr lang="pt-BR" dirty="0"/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1F9E61B4-FFF3-1C4C-8597-91AE35CF6F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59402" y="2427478"/>
                <a:ext cx="10108597" cy="4156201"/>
              </a:xfrm>
              <a:blipFill>
                <a:blip r:embed="rId2"/>
                <a:stretch>
                  <a:fillRect l="-844" t="-2053" b="-176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DA80F-9BF7-684D-A076-AB9FD548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10</a:t>
            </a:fld>
            <a:endParaRPr lang="pt-BR"/>
          </a:p>
        </p:txBody>
      </p:sp>
      <p:sp>
        <p:nvSpPr>
          <p:cNvPr id="6" name="Retângulo 6">
            <a:extLst>
              <a:ext uri="{FF2B5EF4-FFF2-40B4-BE49-F238E27FC236}">
                <a16:creationId xmlns:a16="http://schemas.microsoft.com/office/drawing/2014/main" id="{D9240B21-3DB3-784A-B43F-126AB8247637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Picture 4" descr="Resultado de imagem para logo inatel">
            <a:extLst>
              <a:ext uri="{FF2B5EF4-FFF2-40B4-BE49-F238E27FC236}">
                <a16:creationId xmlns:a16="http://schemas.microsoft.com/office/drawing/2014/main" id="{D2BD5DA3-E5FF-EB4C-AB6B-AAFE7164F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03" y="144831"/>
            <a:ext cx="2928937" cy="822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CDE48481-05E0-9C46-B8D9-AF88532979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034" y="67112"/>
            <a:ext cx="1552966" cy="155296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639A748F-CB2F-F147-80F5-5EB09121EE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2490" y="2427478"/>
            <a:ext cx="3637788" cy="363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326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62BFC-8AAD-3448-9DD5-08BB16558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69210"/>
            <a:ext cx="9144000" cy="1256160"/>
          </a:xfrm>
        </p:spPr>
        <p:txBody>
          <a:bodyPr/>
          <a:lstStyle/>
          <a:p>
            <a:r>
              <a:rPr lang="pt-BR" dirty="0"/>
              <a:t>Cobertura de Teste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0121AE9-3C28-C84E-BE85-8218CA589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83" y="2427478"/>
            <a:ext cx="7803234" cy="267414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DA80F-9BF7-684D-A076-AB9FD548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11</a:t>
            </a:fld>
            <a:endParaRPr lang="pt-BR"/>
          </a:p>
        </p:txBody>
      </p:sp>
      <p:sp>
        <p:nvSpPr>
          <p:cNvPr id="6" name="Retângulo 6">
            <a:extLst>
              <a:ext uri="{FF2B5EF4-FFF2-40B4-BE49-F238E27FC236}">
                <a16:creationId xmlns:a16="http://schemas.microsoft.com/office/drawing/2014/main" id="{D9240B21-3DB3-784A-B43F-126AB8247637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Picture 4" descr="Resultado de imagem para logo inatel">
            <a:extLst>
              <a:ext uri="{FF2B5EF4-FFF2-40B4-BE49-F238E27FC236}">
                <a16:creationId xmlns:a16="http://schemas.microsoft.com/office/drawing/2014/main" id="{D2BD5DA3-E5FF-EB4C-AB6B-AAFE7164F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03" y="144831"/>
            <a:ext cx="2928937" cy="822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CDE48481-05E0-9C46-B8D9-AF88532979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034" y="67112"/>
            <a:ext cx="1552966" cy="155296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639A748F-CB2F-F147-80F5-5EB09121EE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2490" y="2427478"/>
            <a:ext cx="3637788" cy="36377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A6E29C7A-4295-0848-A49A-66D1CC342A5E}"/>
                  </a:ext>
                </a:extLst>
              </p:cNvPr>
              <p:cNvSpPr/>
              <p:nvPr/>
            </p:nvSpPr>
            <p:spPr>
              <a:xfrm>
                <a:off x="2023871" y="5081953"/>
                <a:ext cx="4120737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itchFamily="2" charset="2"/>
                  <a:buChar char="ü"/>
                </a:pPr>
                <a:r>
                  <a:rPr lang="pt-BR" sz="2000" dirty="0"/>
                  <a:t>100% </a:t>
                </a:r>
                <a:r>
                  <a:rPr lang="pt-BR" sz="2000" b="1" dirty="0">
                    <a:solidFill>
                      <a:srgbClr val="055ABE"/>
                    </a:solidFill>
                  </a:rPr>
                  <a:t>de cobertura de código </a:t>
                </a:r>
              </a:p>
              <a:p>
                <a:pPr lvl="3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6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pt-BR" sz="6000" dirty="0"/>
              </a:p>
              <a:p>
                <a:pPr marL="342900" indent="-342900">
                  <a:buFont typeface="Wingdings" pitchFamily="2" charset="2"/>
                  <a:buChar char="ü"/>
                </a:pPr>
                <a:r>
                  <a:rPr lang="pt-BR" sz="2000" dirty="0"/>
                  <a:t>100%</a:t>
                </a:r>
                <a:r>
                  <a:rPr lang="pt-BR" sz="2000" b="1" dirty="0"/>
                  <a:t> </a:t>
                </a:r>
                <a:r>
                  <a:rPr lang="pt-BR" sz="2000" b="1" dirty="0">
                    <a:solidFill>
                      <a:srgbClr val="055ABE"/>
                    </a:solidFill>
                  </a:rPr>
                  <a:t>de cobertura de testes.</a:t>
                </a:r>
                <a:endParaRPr lang="pt-BR" sz="2000" dirty="0">
                  <a:solidFill>
                    <a:srgbClr val="055ABE"/>
                  </a:solidFill>
                </a:endParaRPr>
              </a:p>
            </p:txBody>
          </p:sp>
        </mc:Choice>
        <mc:Fallback xmlns=""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A6E29C7A-4295-0848-A49A-66D1CC342A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871" y="5081953"/>
                <a:ext cx="4120737" cy="1631216"/>
              </a:xfrm>
              <a:prstGeom prst="rect">
                <a:avLst/>
              </a:prstGeom>
              <a:blipFill>
                <a:blip r:embed="rId6"/>
                <a:stretch>
                  <a:fillRect l="-1231" t="-2326" b="-62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230B1253-45CC-43D3-81B9-8DF85225C75E}"/>
              </a:ext>
            </a:extLst>
          </p:cNvPr>
          <p:cNvSpPr/>
          <p:nvPr/>
        </p:nvSpPr>
        <p:spPr>
          <a:xfrm>
            <a:off x="1434517" y="2929634"/>
            <a:ext cx="6820250" cy="553673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8EA876-0FEE-41E0-B970-81DAA34B0C0C}"/>
              </a:ext>
            </a:extLst>
          </p:cNvPr>
          <p:cNvSpPr/>
          <p:nvPr/>
        </p:nvSpPr>
        <p:spPr>
          <a:xfrm>
            <a:off x="1672240" y="4182049"/>
            <a:ext cx="1473632" cy="553673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39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62BFC-8AAD-3448-9DD5-08BB16558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69210"/>
            <a:ext cx="9144000" cy="1256160"/>
          </a:xfrm>
        </p:spPr>
        <p:txBody>
          <a:bodyPr/>
          <a:lstStyle/>
          <a:p>
            <a:r>
              <a:rPr lang="pt-BR" dirty="0"/>
              <a:t>Relatórios de Testes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E61B4-FFF3-1C4C-8597-91AE35CF6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402" y="2427478"/>
            <a:ext cx="10108597" cy="4156201"/>
          </a:xfrm>
        </p:spPr>
        <p:txBody>
          <a:bodyPr>
            <a:normAutofit/>
          </a:bodyPr>
          <a:lstStyle/>
          <a:p>
            <a:pPr marL="342900" indent="-342900" algn="l">
              <a:buFont typeface="Wingdings" pitchFamily="2" charset="2"/>
              <a:buChar char="ü"/>
            </a:pPr>
            <a:r>
              <a:rPr lang="pt-BR" dirty="0"/>
              <a:t>Existem diversos tipos de relatórios de teste. O objetivo é </a:t>
            </a:r>
            <a:r>
              <a:rPr lang="pt-BR" dirty="0">
                <a:solidFill>
                  <a:srgbClr val="055ABE"/>
                </a:solidFill>
              </a:rPr>
              <a:t>coletar e reportar as </a:t>
            </a:r>
            <a:r>
              <a:rPr lang="pt-BR" b="1" i="1" u="sng" dirty="0">
                <a:solidFill>
                  <a:srgbClr val="055ABE"/>
                </a:solidFill>
              </a:rPr>
              <a:t>evidências</a:t>
            </a:r>
            <a:r>
              <a:rPr lang="pt-BR" dirty="0"/>
              <a:t> dos testes executados.</a:t>
            </a: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pt-BR" dirty="0"/>
              <a:t>Deve ser feito de maneira </a:t>
            </a:r>
            <a:r>
              <a:rPr lang="pt-BR" dirty="0">
                <a:solidFill>
                  <a:srgbClr val="055ABE"/>
                </a:solidFill>
              </a:rPr>
              <a:t>automática</a:t>
            </a:r>
            <a:r>
              <a:rPr lang="pt-BR" dirty="0"/>
              <a:t>. Assim como os testes.</a:t>
            </a: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pt-BR" dirty="0">
                <a:solidFill>
                  <a:srgbClr val="055ABE"/>
                </a:solidFill>
              </a:rPr>
              <a:t>BDD</a:t>
            </a:r>
            <a:r>
              <a:rPr lang="pt-BR" dirty="0"/>
              <a:t> facilita a geração/leitura de um relatório de testes.</a:t>
            </a: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pt-BR" dirty="0"/>
              <a:t>Diversas ferramentas podem ser utilizadas na geração de relatórios.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DA80F-9BF7-684D-A076-AB9FD548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12</a:t>
            </a:fld>
            <a:endParaRPr lang="pt-BR"/>
          </a:p>
        </p:txBody>
      </p:sp>
      <p:sp>
        <p:nvSpPr>
          <p:cNvPr id="6" name="Retângulo 6">
            <a:extLst>
              <a:ext uri="{FF2B5EF4-FFF2-40B4-BE49-F238E27FC236}">
                <a16:creationId xmlns:a16="http://schemas.microsoft.com/office/drawing/2014/main" id="{D9240B21-3DB3-784A-B43F-126AB8247637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Picture 4" descr="Resultado de imagem para logo inatel">
            <a:extLst>
              <a:ext uri="{FF2B5EF4-FFF2-40B4-BE49-F238E27FC236}">
                <a16:creationId xmlns:a16="http://schemas.microsoft.com/office/drawing/2014/main" id="{D2BD5DA3-E5FF-EB4C-AB6B-AAFE7164F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03" y="144831"/>
            <a:ext cx="2928937" cy="822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CDE48481-05E0-9C46-B8D9-AF88532979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034" y="67112"/>
            <a:ext cx="1552966" cy="155296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86276F67-8B75-2941-A7C7-3D5D482659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5436" y="4220684"/>
            <a:ext cx="2933597" cy="245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245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DA80F-9BF7-684D-A076-AB9FD548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13</a:t>
            </a:fld>
            <a:endParaRPr lang="pt-BR"/>
          </a:p>
        </p:txBody>
      </p:sp>
      <p:sp>
        <p:nvSpPr>
          <p:cNvPr id="6" name="Retângulo 6">
            <a:extLst>
              <a:ext uri="{FF2B5EF4-FFF2-40B4-BE49-F238E27FC236}">
                <a16:creationId xmlns:a16="http://schemas.microsoft.com/office/drawing/2014/main" id="{D9240B21-3DB3-784A-B43F-126AB8247637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Picture 4" descr="Resultado de imagem para logo inatel">
            <a:extLst>
              <a:ext uri="{FF2B5EF4-FFF2-40B4-BE49-F238E27FC236}">
                <a16:creationId xmlns:a16="http://schemas.microsoft.com/office/drawing/2014/main" id="{D2BD5DA3-E5FF-EB4C-AB6B-AAFE7164F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03" y="144831"/>
            <a:ext cx="2928937" cy="822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CDE48481-05E0-9C46-B8D9-AF88532979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034" y="67112"/>
            <a:ext cx="1552966" cy="155296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86276F67-8B75-2941-A7C7-3D5D482659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7728" y="1846938"/>
            <a:ext cx="1641764" cy="13742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3AF7249-99FA-7D47-9C51-E1CE1F83CB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353" y="1055815"/>
            <a:ext cx="4323876" cy="302206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DAA1B6D-2D48-E748-8E4F-14E53C35E8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5709" y="235837"/>
            <a:ext cx="4064000" cy="30353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4F7D631-F75D-CA4B-A27D-F46CADD15D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3369" y="3791836"/>
            <a:ext cx="6375400" cy="25146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1EAEF2D3-2EF8-AB43-9930-CF8A9C6341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5140" y="4266963"/>
            <a:ext cx="2928937" cy="250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963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DA80F-9BF7-684D-A076-AB9FD548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14</a:t>
            </a:fld>
            <a:endParaRPr lang="pt-BR"/>
          </a:p>
        </p:txBody>
      </p:sp>
      <p:sp>
        <p:nvSpPr>
          <p:cNvPr id="6" name="Retângulo 6">
            <a:extLst>
              <a:ext uri="{FF2B5EF4-FFF2-40B4-BE49-F238E27FC236}">
                <a16:creationId xmlns:a16="http://schemas.microsoft.com/office/drawing/2014/main" id="{D9240B21-3DB3-784A-B43F-126AB8247637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Picture 4" descr="Resultado de imagem para logo inatel">
            <a:extLst>
              <a:ext uri="{FF2B5EF4-FFF2-40B4-BE49-F238E27FC236}">
                <a16:creationId xmlns:a16="http://schemas.microsoft.com/office/drawing/2014/main" id="{D2BD5DA3-E5FF-EB4C-AB6B-AAFE7164F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03" y="144831"/>
            <a:ext cx="2928937" cy="822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CDE48481-05E0-9C46-B8D9-AF88532979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034" y="67112"/>
            <a:ext cx="1552966" cy="1552966"/>
          </a:xfrm>
          <a:prstGeom prst="rect">
            <a:avLst/>
          </a:prstGeom>
        </p:spPr>
      </p:pic>
      <p:graphicFrame>
        <p:nvGraphicFramePr>
          <p:cNvPr id="13" name="Diagrama 12">
            <a:extLst>
              <a:ext uri="{FF2B5EF4-FFF2-40B4-BE49-F238E27FC236}">
                <a16:creationId xmlns:a16="http://schemas.microsoft.com/office/drawing/2014/main" id="{0E6884AC-0995-544B-A27E-54C18E62A8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780089"/>
              </p:ext>
            </p:extLst>
          </p:nvPr>
        </p:nvGraphicFramePr>
        <p:xfrm>
          <a:off x="1567544" y="967101"/>
          <a:ext cx="10500718" cy="5823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7" name="CaixaDeTexto 16">
            <a:extLst>
              <a:ext uri="{FF2B5EF4-FFF2-40B4-BE49-F238E27FC236}">
                <a16:creationId xmlns:a16="http://schemas.microsoft.com/office/drawing/2014/main" id="{41E55B00-BE18-9046-B621-613FE0D8014B}"/>
              </a:ext>
            </a:extLst>
          </p:cNvPr>
          <p:cNvSpPr txBox="1"/>
          <p:nvPr/>
        </p:nvSpPr>
        <p:spPr>
          <a:xfrm>
            <a:off x="435398" y="3429000"/>
            <a:ext cx="3384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dirty="0">
                <a:solidFill>
                  <a:srgbClr val="055ABE"/>
                </a:solidFill>
              </a:rPr>
              <a:t>Cada artefato pode ser considerado uma tarefa extensa. Um mundo de possibilidades.</a:t>
            </a:r>
          </a:p>
        </p:txBody>
      </p:sp>
      <p:cxnSp>
        <p:nvCxnSpPr>
          <p:cNvPr id="12" name="Conector Angulado 11">
            <a:extLst>
              <a:ext uri="{FF2B5EF4-FFF2-40B4-BE49-F238E27FC236}">
                <a16:creationId xmlns:a16="http://schemas.microsoft.com/office/drawing/2014/main" id="{664878C2-B84E-6E48-9F08-552EEB7600B0}"/>
              </a:ext>
            </a:extLst>
          </p:cNvPr>
          <p:cNvCxnSpPr/>
          <p:nvPr/>
        </p:nvCxnSpPr>
        <p:spPr>
          <a:xfrm rot="16200000" flipH="1">
            <a:off x="5533056" y="5354565"/>
            <a:ext cx="216530" cy="946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693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62BFC-8AAD-3448-9DD5-08BB16558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71318"/>
            <a:ext cx="9144000" cy="1256160"/>
          </a:xfrm>
        </p:spPr>
        <p:txBody>
          <a:bodyPr>
            <a:normAutofit fontScale="90000"/>
          </a:bodyPr>
          <a:lstStyle/>
          <a:p>
            <a:r>
              <a:rPr lang="pt-BR" dirty="0"/>
              <a:t>Onde fica o desenvolvimento dos testes?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E61B4-FFF3-1C4C-8597-91AE35CF6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402" y="2427478"/>
            <a:ext cx="10108597" cy="4156201"/>
          </a:xfrm>
        </p:spPr>
        <p:txBody>
          <a:bodyPr>
            <a:normAutofit/>
          </a:bodyPr>
          <a:lstStyle/>
          <a:p>
            <a:pPr marL="342900" indent="-342900" algn="l">
              <a:buFont typeface="Wingdings" pitchFamily="2" charset="2"/>
              <a:buChar char="ü"/>
            </a:pPr>
            <a:r>
              <a:rPr lang="pt-BR" dirty="0"/>
              <a:t>O desenvolvimento do teste acontece depois que os artefatos são criados. Exceto pelo relatório de testes.</a:t>
            </a: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pt-BR" dirty="0"/>
              <a:t>É necessário </a:t>
            </a:r>
            <a:r>
              <a:rPr lang="pt-BR" dirty="0">
                <a:solidFill>
                  <a:srgbClr val="055ABE"/>
                </a:solidFill>
              </a:rPr>
              <a:t>desenvolver, executar e coletar </a:t>
            </a:r>
            <a:r>
              <a:rPr lang="pt-BR" dirty="0"/>
              <a:t>os resultados dos testes para que o relatório de teste seja gerado.</a:t>
            </a:r>
          </a:p>
          <a:p>
            <a:pPr lvl="1" algn="l"/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DA80F-9BF7-684D-A076-AB9FD548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15</a:t>
            </a:fld>
            <a:endParaRPr lang="pt-BR"/>
          </a:p>
        </p:txBody>
      </p:sp>
      <p:sp>
        <p:nvSpPr>
          <p:cNvPr id="6" name="Retângulo 6">
            <a:extLst>
              <a:ext uri="{FF2B5EF4-FFF2-40B4-BE49-F238E27FC236}">
                <a16:creationId xmlns:a16="http://schemas.microsoft.com/office/drawing/2014/main" id="{D9240B21-3DB3-784A-B43F-126AB8247637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Picture 4" descr="Resultado de imagem para logo inatel">
            <a:extLst>
              <a:ext uri="{FF2B5EF4-FFF2-40B4-BE49-F238E27FC236}">
                <a16:creationId xmlns:a16="http://schemas.microsoft.com/office/drawing/2014/main" id="{D2BD5DA3-E5FF-EB4C-AB6B-AAFE7164F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03" y="144831"/>
            <a:ext cx="2928937" cy="822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CDE48481-05E0-9C46-B8D9-AF88532979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034" y="67112"/>
            <a:ext cx="1552966" cy="1552966"/>
          </a:xfrm>
          <a:prstGeom prst="rect">
            <a:avLst/>
          </a:prstGeom>
        </p:spPr>
      </p:pic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CBBFB3D8-E5FF-E444-976D-FD9EC9511D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1414573"/>
              </p:ext>
            </p:extLst>
          </p:nvPr>
        </p:nvGraphicFramePr>
        <p:xfrm>
          <a:off x="723334" y="2669034"/>
          <a:ext cx="10745332" cy="40234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19129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F9E61B4-FFF3-1C4C-8597-91AE35CF6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402" y="2427478"/>
            <a:ext cx="10108597" cy="4156201"/>
          </a:xfrm>
        </p:spPr>
        <p:txBody>
          <a:bodyPr>
            <a:normAutofit/>
          </a:bodyPr>
          <a:lstStyle/>
          <a:p>
            <a:pPr marL="342900" indent="-342900" algn="l">
              <a:buFont typeface="Wingdings" pitchFamily="2" charset="2"/>
              <a:buChar char="ü"/>
            </a:pPr>
            <a:endParaRPr lang="pt-BR" dirty="0"/>
          </a:p>
          <a:p>
            <a:pPr lvl="1" algn="l"/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DA80F-9BF7-684D-A076-AB9FD548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16</a:t>
            </a:fld>
            <a:endParaRPr lang="pt-BR"/>
          </a:p>
        </p:txBody>
      </p:sp>
      <p:sp>
        <p:nvSpPr>
          <p:cNvPr id="6" name="Retângulo 6">
            <a:extLst>
              <a:ext uri="{FF2B5EF4-FFF2-40B4-BE49-F238E27FC236}">
                <a16:creationId xmlns:a16="http://schemas.microsoft.com/office/drawing/2014/main" id="{D9240B21-3DB3-784A-B43F-126AB8247637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Picture 4" descr="Resultado de imagem para logo inatel">
            <a:extLst>
              <a:ext uri="{FF2B5EF4-FFF2-40B4-BE49-F238E27FC236}">
                <a16:creationId xmlns:a16="http://schemas.microsoft.com/office/drawing/2014/main" id="{D2BD5DA3-E5FF-EB4C-AB6B-AAFE7164F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03" y="144831"/>
            <a:ext cx="2928937" cy="822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CDE48481-05E0-9C46-B8D9-AF88532979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034" y="67112"/>
            <a:ext cx="1552966" cy="1552966"/>
          </a:xfrm>
          <a:prstGeom prst="rect">
            <a:avLst/>
          </a:prstGeom>
        </p:spPr>
      </p:pic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D4C33465-188D-3C4A-85BB-8921A60C4D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2902252"/>
              </p:ext>
            </p:extLst>
          </p:nvPr>
        </p:nvGraphicFramePr>
        <p:xfrm>
          <a:off x="2032000" y="112024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FD0DD66C-0AC3-E245-9521-EC1747628E5A}"/>
              </a:ext>
            </a:extLst>
          </p:cNvPr>
          <p:cNvSpPr txBox="1"/>
          <p:nvPr/>
        </p:nvSpPr>
        <p:spPr>
          <a:xfrm>
            <a:off x="4632960" y="353568"/>
            <a:ext cx="355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Desenvolvimento do Teste - Modelo</a:t>
            </a:r>
          </a:p>
        </p:txBody>
      </p:sp>
    </p:spTree>
    <p:extLst>
      <p:ext uri="{BB962C8B-B14F-4D97-AF65-F5344CB8AC3E}">
        <p14:creationId xmlns:p14="http://schemas.microsoft.com/office/powerpoint/2010/main" val="1841025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62BFC-8AAD-3448-9DD5-08BB16558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563164"/>
            <a:ext cx="9144000" cy="1256160"/>
          </a:xfrm>
        </p:spPr>
        <p:txBody>
          <a:bodyPr>
            <a:normAutofit/>
          </a:bodyPr>
          <a:lstStyle/>
          <a:p>
            <a:r>
              <a:rPr lang="pt-BR" dirty="0"/>
              <a:t>Verificação dos resultados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E61B4-FFF3-1C4C-8597-91AE35CF6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402" y="1783386"/>
            <a:ext cx="10108597" cy="4156201"/>
          </a:xfrm>
        </p:spPr>
        <p:txBody>
          <a:bodyPr>
            <a:normAutofit/>
          </a:bodyPr>
          <a:lstStyle/>
          <a:p>
            <a:pPr marL="342900" indent="-342900" algn="l">
              <a:buFont typeface="Wingdings" pitchFamily="2" charset="2"/>
              <a:buChar char="ü"/>
            </a:pPr>
            <a:r>
              <a:rPr lang="pt-BR" dirty="0"/>
              <a:t>Fazemos a verificação dos resultados através das </a:t>
            </a:r>
            <a:r>
              <a:rPr lang="pt-BR" dirty="0">
                <a:solidFill>
                  <a:srgbClr val="055ABE"/>
                </a:solidFill>
              </a:rPr>
              <a:t>assertivas</a:t>
            </a:r>
            <a:r>
              <a:rPr lang="pt-BR" dirty="0"/>
              <a:t>.</a:t>
            </a: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pt-BR" dirty="0"/>
              <a:t>O objetivo das assertivas é </a:t>
            </a:r>
            <a:r>
              <a:rPr lang="pt-BR" dirty="0">
                <a:solidFill>
                  <a:srgbClr val="055ABE"/>
                </a:solidFill>
              </a:rPr>
              <a:t>verificar</a:t>
            </a:r>
            <a:r>
              <a:rPr lang="pt-BR" dirty="0"/>
              <a:t> se o </a:t>
            </a:r>
            <a:r>
              <a:rPr lang="pt-BR" dirty="0">
                <a:solidFill>
                  <a:srgbClr val="055ABE"/>
                </a:solidFill>
              </a:rPr>
              <a:t>resultado obtido </a:t>
            </a:r>
            <a:r>
              <a:rPr lang="pt-BR" dirty="0"/>
              <a:t>é o </a:t>
            </a:r>
            <a:r>
              <a:rPr lang="pt-BR" dirty="0">
                <a:solidFill>
                  <a:srgbClr val="055ABE"/>
                </a:solidFill>
              </a:rPr>
              <a:t>resultado esperado</a:t>
            </a:r>
            <a:r>
              <a:rPr lang="pt-BR" dirty="0"/>
              <a:t>.</a:t>
            </a: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pt-BR" dirty="0"/>
              <a:t>Conhecidas como </a:t>
            </a:r>
            <a:r>
              <a:rPr lang="pt-BR" i="1" dirty="0" err="1">
                <a:solidFill>
                  <a:srgbClr val="055ABE"/>
                </a:solidFill>
              </a:rPr>
              <a:t>Assertions</a:t>
            </a:r>
            <a:r>
              <a:rPr lang="pt-BR" i="1" dirty="0"/>
              <a:t>!</a:t>
            </a: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pt-BR" dirty="0"/>
              <a:t>Existem diversas maneiras de fazer uma assertiva.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DA80F-9BF7-684D-A076-AB9FD548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17</a:t>
            </a:fld>
            <a:endParaRPr lang="pt-BR"/>
          </a:p>
        </p:txBody>
      </p:sp>
      <p:sp>
        <p:nvSpPr>
          <p:cNvPr id="6" name="Retângulo 6">
            <a:extLst>
              <a:ext uri="{FF2B5EF4-FFF2-40B4-BE49-F238E27FC236}">
                <a16:creationId xmlns:a16="http://schemas.microsoft.com/office/drawing/2014/main" id="{D9240B21-3DB3-784A-B43F-126AB8247637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Picture 4" descr="Resultado de imagem para logo inatel">
            <a:extLst>
              <a:ext uri="{FF2B5EF4-FFF2-40B4-BE49-F238E27FC236}">
                <a16:creationId xmlns:a16="http://schemas.microsoft.com/office/drawing/2014/main" id="{D2BD5DA3-E5FF-EB4C-AB6B-AAFE7164F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03" y="144831"/>
            <a:ext cx="2928937" cy="822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CDE48481-05E0-9C46-B8D9-AF88532979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034" y="67112"/>
            <a:ext cx="1552966" cy="155296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CE474EB-D853-8742-82F9-710783DA4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5359" y="3212040"/>
            <a:ext cx="4861280" cy="364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75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62BFC-8AAD-3448-9DD5-08BB16558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563164"/>
            <a:ext cx="9144000" cy="1256160"/>
          </a:xfrm>
        </p:spPr>
        <p:txBody>
          <a:bodyPr>
            <a:normAutofit/>
          </a:bodyPr>
          <a:lstStyle/>
          <a:p>
            <a:r>
              <a:rPr lang="pt-BR" dirty="0"/>
              <a:t>Verificação dos resultados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DA80F-9BF7-684D-A076-AB9FD548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18</a:t>
            </a:fld>
            <a:endParaRPr lang="pt-BR"/>
          </a:p>
        </p:txBody>
      </p:sp>
      <p:sp>
        <p:nvSpPr>
          <p:cNvPr id="6" name="Retângulo 6">
            <a:extLst>
              <a:ext uri="{FF2B5EF4-FFF2-40B4-BE49-F238E27FC236}">
                <a16:creationId xmlns:a16="http://schemas.microsoft.com/office/drawing/2014/main" id="{D9240B21-3DB3-784A-B43F-126AB8247637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Picture 4" descr="Resultado de imagem para logo inatel">
            <a:extLst>
              <a:ext uri="{FF2B5EF4-FFF2-40B4-BE49-F238E27FC236}">
                <a16:creationId xmlns:a16="http://schemas.microsoft.com/office/drawing/2014/main" id="{D2BD5DA3-E5FF-EB4C-AB6B-AAFE7164F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03" y="144831"/>
            <a:ext cx="2928937" cy="822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CDE48481-05E0-9C46-B8D9-AF88532979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034" y="67112"/>
            <a:ext cx="1552966" cy="15529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95A564-E000-4E51-97B6-AB15542F1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403" y="2107102"/>
            <a:ext cx="7081369" cy="1416274"/>
          </a:xfrm>
          <a:prstGeom prst="rect">
            <a:avLst/>
          </a:prstGeom>
        </p:spPr>
      </p:pic>
      <p:pic>
        <p:nvPicPr>
          <p:cNvPr id="1026" name="Picture 2" descr="Testes E2E com Cypress - Blog 4ALL Tests">
            <a:extLst>
              <a:ext uri="{FF2B5EF4-FFF2-40B4-BE49-F238E27FC236}">
                <a16:creationId xmlns:a16="http://schemas.microsoft.com/office/drawing/2014/main" id="{BA76EDA5-C8DB-45DE-B85A-D2301CA01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311" y="2501967"/>
            <a:ext cx="2787286" cy="78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8048105-7C56-43BD-BB6E-CF8E7A8B87AF}"/>
              </a:ext>
            </a:extLst>
          </p:cNvPr>
          <p:cNvSpPr/>
          <p:nvPr/>
        </p:nvSpPr>
        <p:spPr>
          <a:xfrm>
            <a:off x="2885813" y="2896832"/>
            <a:ext cx="738231" cy="394866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C6D1F84-C52E-436D-823B-9791AC49D0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403" y="4185845"/>
            <a:ext cx="7537322" cy="170566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EBEFE86-879B-4AD6-86D6-1941917CCF93}"/>
              </a:ext>
            </a:extLst>
          </p:cNvPr>
          <p:cNvSpPr/>
          <p:nvPr/>
        </p:nvSpPr>
        <p:spPr>
          <a:xfrm>
            <a:off x="559404" y="5574318"/>
            <a:ext cx="3240810" cy="394866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Karate DSL — Automatizando testes de API de forma simples | by Samuel Lucas  | CWI Software | Medium">
            <a:extLst>
              <a:ext uri="{FF2B5EF4-FFF2-40B4-BE49-F238E27FC236}">
                <a16:creationId xmlns:a16="http://schemas.microsoft.com/office/drawing/2014/main" id="{9169F15F-4D22-446F-80D3-902D1E1E6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204" y="4166916"/>
            <a:ext cx="2095500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79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62BFC-8AAD-3448-9DD5-08BB16558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69210"/>
            <a:ext cx="9144000" cy="1256160"/>
          </a:xfrm>
        </p:spPr>
        <p:txBody>
          <a:bodyPr/>
          <a:lstStyle/>
          <a:p>
            <a:r>
              <a:rPr lang="pt-BR" dirty="0"/>
              <a:t>Estratégia de Testes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E61B4-FFF3-1C4C-8597-91AE35CF6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402" y="2427478"/>
            <a:ext cx="10108597" cy="4156201"/>
          </a:xfrm>
        </p:spPr>
        <p:txBody>
          <a:bodyPr>
            <a:normAutofit/>
          </a:bodyPr>
          <a:lstStyle/>
          <a:p>
            <a:pPr marL="342900" indent="-342900" algn="l">
              <a:buFont typeface="Wingdings" pitchFamily="2" charset="2"/>
              <a:buChar char="ü"/>
            </a:pPr>
            <a:r>
              <a:rPr lang="pt-BR" sz="3600" dirty="0"/>
              <a:t>Definir a </a:t>
            </a:r>
            <a:r>
              <a:rPr lang="pt-BR" sz="3600" dirty="0">
                <a:solidFill>
                  <a:srgbClr val="055ABE"/>
                </a:solidFill>
              </a:rPr>
              <a:t>abordagem geral e os objetivos dos testes.</a:t>
            </a: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pt-BR" sz="3200" dirty="0"/>
              <a:t>Qual </a:t>
            </a:r>
            <a:r>
              <a:rPr lang="pt-BR" sz="3200" dirty="0">
                <a:solidFill>
                  <a:srgbClr val="055ABE"/>
                </a:solidFill>
              </a:rPr>
              <a:t>estágio (Pirâmide)?</a:t>
            </a: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pt-BR" sz="3200" dirty="0"/>
              <a:t>Quais </a:t>
            </a:r>
            <a:r>
              <a:rPr lang="pt-BR" sz="3200" dirty="0">
                <a:solidFill>
                  <a:srgbClr val="055ABE"/>
                </a:solidFill>
              </a:rPr>
              <a:t>tipos de testes? </a:t>
            </a:r>
            <a:r>
              <a:rPr lang="pt-BR" sz="3200" dirty="0"/>
              <a:t>(Manual, Funcional, Não Funcional...?)</a:t>
            </a: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pt-BR" sz="3200" dirty="0"/>
              <a:t>Qual </a:t>
            </a:r>
            <a:r>
              <a:rPr lang="pt-BR" sz="3200" dirty="0">
                <a:solidFill>
                  <a:srgbClr val="055ABE"/>
                </a:solidFill>
              </a:rPr>
              <a:t>técnica de desenvolvimento</a:t>
            </a:r>
            <a:r>
              <a:rPr lang="pt-BR" sz="3200" dirty="0"/>
              <a:t>? Ferramentas? Linguagem?</a:t>
            </a: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pt-BR" sz="3200" dirty="0"/>
              <a:t>A estratégia de teste faz parte do </a:t>
            </a:r>
            <a:r>
              <a:rPr lang="pt-BR" sz="3200" dirty="0">
                <a:solidFill>
                  <a:srgbClr val="055ABE"/>
                </a:solidFill>
              </a:rPr>
              <a:t>artefato de teste</a:t>
            </a:r>
            <a:r>
              <a:rPr lang="pt-BR" sz="3200" dirty="0"/>
              <a:t>.</a:t>
            </a:r>
          </a:p>
          <a:p>
            <a:pPr marL="800100" lvl="1" indent="-342900" algn="l">
              <a:buFont typeface="Wingdings" pitchFamily="2" charset="2"/>
              <a:buChar char="ü"/>
            </a:pPr>
            <a:endParaRPr lang="pt-BR" dirty="0"/>
          </a:p>
          <a:p>
            <a:pPr marL="800100" lvl="1" indent="-342900" algn="l">
              <a:buFont typeface="Wingdings" pitchFamily="2" charset="2"/>
              <a:buChar char="ü"/>
            </a:pP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DA80F-9BF7-684D-A076-AB9FD548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2</a:t>
            </a:fld>
            <a:endParaRPr lang="pt-BR"/>
          </a:p>
        </p:txBody>
      </p:sp>
      <p:sp>
        <p:nvSpPr>
          <p:cNvPr id="6" name="Retângulo 6">
            <a:extLst>
              <a:ext uri="{FF2B5EF4-FFF2-40B4-BE49-F238E27FC236}">
                <a16:creationId xmlns:a16="http://schemas.microsoft.com/office/drawing/2014/main" id="{D9240B21-3DB3-784A-B43F-126AB8247637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Picture 4" descr="Resultado de imagem para logo inatel">
            <a:extLst>
              <a:ext uri="{FF2B5EF4-FFF2-40B4-BE49-F238E27FC236}">
                <a16:creationId xmlns:a16="http://schemas.microsoft.com/office/drawing/2014/main" id="{D2BD5DA3-E5FF-EB4C-AB6B-AAFE7164F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03" y="144831"/>
            <a:ext cx="2928937" cy="822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CDE48481-05E0-9C46-B8D9-AF88532979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034" y="67112"/>
            <a:ext cx="1552966" cy="155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561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62BFC-8AAD-3448-9DD5-08BB16558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69210"/>
            <a:ext cx="9144000" cy="1256160"/>
          </a:xfrm>
        </p:spPr>
        <p:txBody>
          <a:bodyPr/>
          <a:lstStyle/>
          <a:p>
            <a:r>
              <a:rPr lang="pt-BR" dirty="0"/>
              <a:t>Estratégia de Testes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E61B4-FFF3-1C4C-8597-91AE35CF6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403" y="2427478"/>
            <a:ext cx="5908510" cy="1188177"/>
          </a:xfrm>
        </p:spPr>
        <p:txBody>
          <a:bodyPr>
            <a:normAutofit/>
          </a:bodyPr>
          <a:lstStyle/>
          <a:p>
            <a:pPr marL="342900" indent="-342900" algn="l">
              <a:buFont typeface="Wingdings" pitchFamily="2" charset="2"/>
              <a:buChar char="ü"/>
            </a:pPr>
            <a:r>
              <a:rPr lang="pt-BR" sz="3600" dirty="0"/>
              <a:t>Exemplo:</a:t>
            </a:r>
          </a:p>
          <a:p>
            <a:pPr marL="342900" indent="-342900" algn="l">
              <a:buFont typeface="Wingdings" pitchFamily="2" charset="2"/>
              <a:buChar char="ü"/>
            </a:pPr>
            <a:r>
              <a:rPr lang="pt-BR" sz="3200" dirty="0"/>
              <a:t>Procurar por artistas no </a:t>
            </a:r>
            <a:r>
              <a:rPr lang="pt-BR" sz="3200" dirty="0" err="1">
                <a:solidFill>
                  <a:srgbClr val="00B050"/>
                </a:solidFill>
              </a:rPr>
              <a:t>Spotify</a:t>
            </a:r>
            <a:r>
              <a:rPr lang="pt-BR" sz="3200" dirty="0"/>
              <a:t>.</a:t>
            </a:r>
          </a:p>
          <a:p>
            <a:pPr marL="342900" indent="-342900" algn="l">
              <a:buFont typeface="Wingdings" pitchFamily="2" charset="2"/>
              <a:buChar char="ü"/>
            </a:pPr>
            <a:endParaRPr lang="pt-BR" sz="3200" dirty="0"/>
          </a:p>
          <a:p>
            <a:pPr marL="800100" lvl="1" indent="-342900" algn="l">
              <a:buFont typeface="Wingdings" pitchFamily="2" charset="2"/>
              <a:buChar char="ü"/>
            </a:pPr>
            <a:endParaRPr lang="pt-BR" sz="2800" dirty="0"/>
          </a:p>
          <a:p>
            <a:pPr marL="800100" lvl="1" indent="-342900" algn="l">
              <a:buFont typeface="Wingdings" pitchFamily="2" charset="2"/>
              <a:buChar char="ü"/>
            </a:pPr>
            <a:endParaRPr lang="pt-BR" dirty="0"/>
          </a:p>
          <a:p>
            <a:pPr marL="800100" lvl="1" indent="-342900" algn="l">
              <a:buFont typeface="Wingdings" pitchFamily="2" charset="2"/>
              <a:buChar char="ü"/>
            </a:pP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DA80F-9BF7-684D-A076-AB9FD548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3</a:t>
            </a:fld>
            <a:endParaRPr lang="pt-BR"/>
          </a:p>
        </p:txBody>
      </p:sp>
      <p:sp>
        <p:nvSpPr>
          <p:cNvPr id="6" name="Retângulo 6">
            <a:extLst>
              <a:ext uri="{FF2B5EF4-FFF2-40B4-BE49-F238E27FC236}">
                <a16:creationId xmlns:a16="http://schemas.microsoft.com/office/drawing/2014/main" id="{D9240B21-3DB3-784A-B43F-126AB8247637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Picture 4" descr="Resultado de imagem para logo inatel">
            <a:extLst>
              <a:ext uri="{FF2B5EF4-FFF2-40B4-BE49-F238E27FC236}">
                <a16:creationId xmlns:a16="http://schemas.microsoft.com/office/drawing/2014/main" id="{D2BD5DA3-E5FF-EB4C-AB6B-AAFE7164F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03" y="144831"/>
            <a:ext cx="2928937" cy="822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CDE48481-05E0-9C46-B8D9-AF88532979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034" y="67112"/>
            <a:ext cx="1552966" cy="155296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C8CF1AA-1914-E865-1B9A-203E554FA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957" y="4008950"/>
            <a:ext cx="2527828" cy="2676837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74F93522-0533-1D36-3D23-9186FDAE8292}"/>
              </a:ext>
            </a:extLst>
          </p:cNvPr>
          <p:cNvSpPr txBox="1">
            <a:spLocks/>
          </p:cNvSpPr>
          <p:nvPr/>
        </p:nvSpPr>
        <p:spPr>
          <a:xfrm>
            <a:off x="3488339" y="3790205"/>
            <a:ext cx="8642141" cy="3000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itchFamily="2" charset="2"/>
              <a:buChar char="ü"/>
            </a:pPr>
            <a:r>
              <a:rPr lang="pt-BR" sz="3600" dirty="0"/>
              <a:t>Estratégia:</a:t>
            </a:r>
          </a:p>
          <a:p>
            <a:pPr marL="342900" indent="-342900" algn="l">
              <a:buFont typeface="Wingdings" pitchFamily="2" charset="2"/>
              <a:buChar char="ü"/>
            </a:pPr>
            <a:r>
              <a:rPr lang="pt-BR" sz="3600" dirty="0"/>
              <a:t>Teste de sistema (UI)</a:t>
            </a:r>
          </a:p>
          <a:p>
            <a:pPr marL="342900" indent="-342900" algn="l">
              <a:buFont typeface="Wingdings" pitchFamily="2" charset="2"/>
              <a:buChar char="ü"/>
            </a:pPr>
            <a:r>
              <a:rPr lang="pt-BR" sz="3200" dirty="0"/>
              <a:t>Teste funcional automatizado;</a:t>
            </a:r>
          </a:p>
          <a:p>
            <a:pPr marL="342900" indent="-342900" algn="l">
              <a:buFont typeface="Wingdings" pitchFamily="2" charset="2"/>
              <a:buChar char="ü"/>
            </a:pPr>
            <a:r>
              <a:rPr lang="pt-BR" sz="3200" dirty="0" err="1"/>
              <a:t>Cypress</a:t>
            </a:r>
            <a:r>
              <a:rPr lang="pt-BR" sz="3200" dirty="0"/>
              <a:t> - </a:t>
            </a:r>
            <a:r>
              <a:rPr lang="pt-BR" sz="3200" dirty="0" err="1"/>
              <a:t>JavaScript</a:t>
            </a:r>
            <a:endParaRPr lang="pt-BR" sz="3200" dirty="0"/>
          </a:p>
          <a:p>
            <a:pPr marL="342900" indent="-342900" algn="l">
              <a:buFont typeface="Wingdings" pitchFamily="2" charset="2"/>
              <a:buChar char="ü"/>
            </a:pPr>
            <a:endParaRPr lang="pt-BR" sz="3200" dirty="0"/>
          </a:p>
          <a:p>
            <a:pPr marL="800100" lvl="1" indent="-342900" algn="l">
              <a:buFont typeface="Wingdings" pitchFamily="2" charset="2"/>
              <a:buChar char="ü"/>
            </a:pPr>
            <a:endParaRPr lang="pt-BR" sz="2800" dirty="0"/>
          </a:p>
          <a:p>
            <a:pPr marL="800100" lvl="1" indent="-342900" algn="l">
              <a:buFont typeface="Wingdings" pitchFamily="2" charset="2"/>
              <a:buChar char="ü"/>
            </a:pPr>
            <a:endParaRPr lang="pt-BR" dirty="0"/>
          </a:p>
          <a:p>
            <a:pPr marL="800100" lvl="1" indent="-342900" algn="l">
              <a:buFont typeface="Wingdings" pitchFamily="2" charset="2"/>
              <a:buChar char="ü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725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62BFC-8AAD-3448-9DD5-08BB16558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69210"/>
            <a:ext cx="9144000" cy="1256160"/>
          </a:xfrm>
        </p:spPr>
        <p:txBody>
          <a:bodyPr/>
          <a:lstStyle/>
          <a:p>
            <a:r>
              <a:rPr lang="pt-BR" dirty="0"/>
              <a:t>Técnica de Desenvolvimento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E61B4-FFF3-1C4C-8597-91AE35CF6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402" y="2427478"/>
            <a:ext cx="10108597" cy="4156201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Wingdings" pitchFamily="2" charset="2"/>
              <a:buChar char="ü"/>
            </a:pPr>
            <a:r>
              <a:rPr lang="pt-BR" sz="3200" i="1" dirty="0"/>
              <a:t>Test </a:t>
            </a:r>
            <a:r>
              <a:rPr lang="pt-BR" sz="3200" i="1" dirty="0" err="1"/>
              <a:t>Driven</a:t>
            </a:r>
            <a:r>
              <a:rPr lang="pt-BR" sz="3200" i="1" dirty="0"/>
              <a:t> </a:t>
            </a:r>
            <a:r>
              <a:rPr lang="pt-BR" sz="3200" i="1" dirty="0" err="1"/>
              <a:t>Development</a:t>
            </a:r>
            <a:r>
              <a:rPr lang="pt-BR" sz="3200" i="1" dirty="0"/>
              <a:t> (TDD)</a:t>
            </a: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pt-BR" sz="2800" dirty="0"/>
              <a:t>Bastante conhecido, o </a:t>
            </a:r>
            <a:r>
              <a:rPr lang="pt-BR" sz="2800" i="1" dirty="0"/>
              <a:t>TDD </a:t>
            </a:r>
            <a:r>
              <a:rPr lang="pt-BR" sz="2800" dirty="0"/>
              <a:t>é o desenvolvimento orientado por testes. Primeiro se desenvolve o teste e depois o código do produto.</a:t>
            </a:r>
          </a:p>
          <a:p>
            <a:pPr marL="800100" lvl="1" indent="-342900" algn="l">
              <a:buFont typeface="Wingdings" pitchFamily="2" charset="2"/>
              <a:buChar char="ü"/>
            </a:pPr>
            <a:endParaRPr lang="pt-BR" sz="2800" i="1" dirty="0"/>
          </a:p>
          <a:p>
            <a:pPr marL="342900" indent="-342900" algn="l">
              <a:buFont typeface="Wingdings" pitchFamily="2" charset="2"/>
              <a:buChar char="ü"/>
            </a:pPr>
            <a:r>
              <a:rPr lang="pt-BR" sz="3200" i="1" dirty="0" err="1">
                <a:solidFill>
                  <a:srgbClr val="055ABE"/>
                </a:solidFill>
              </a:rPr>
              <a:t>Behavior</a:t>
            </a:r>
            <a:r>
              <a:rPr lang="pt-BR" sz="3200" i="1" dirty="0">
                <a:solidFill>
                  <a:srgbClr val="055ABE"/>
                </a:solidFill>
              </a:rPr>
              <a:t> </a:t>
            </a:r>
            <a:r>
              <a:rPr lang="pt-BR" sz="3200" i="1" dirty="0" err="1">
                <a:solidFill>
                  <a:srgbClr val="055ABE"/>
                </a:solidFill>
              </a:rPr>
              <a:t>Driven</a:t>
            </a:r>
            <a:r>
              <a:rPr lang="pt-BR" sz="3200" i="1" dirty="0">
                <a:solidFill>
                  <a:srgbClr val="055ABE"/>
                </a:solidFill>
              </a:rPr>
              <a:t> </a:t>
            </a:r>
            <a:r>
              <a:rPr lang="pt-BR" sz="3200" i="1" dirty="0" err="1">
                <a:solidFill>
                  <a:srgbClr val="055ABE"/>
                </a:solidFill>
              </a:rPr>
              <a:t>Development</a:t>
            </a:r>
            <a:r>
              <a:rPr lang="pt-BR" sz="3200" i="1" dirty="0">
                <a:solidFill>
                  <a:srgbClr val="055ABE"/>
                </a:solidFill>
              </a:rPr>
              <a:t> (BDD)</a:t>
            </a: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pt-BR" sz="2800" dirty="0"/>
              <a:t>Torna eficiente a criação de </a:t>
            </a:r>
            <a:r>
              <a:rPr lang="pt-BR" sz="2800" dirty="0">
                <a:solidFill>
                  <a:srgbClr val="055ABE"/>
                </a:solidFill>
              </a:rPr>
              <a:t>cenários em linguagem nativa </a:t>
            </a:r>
            <a:r>
              <a:rPr lang="pt-BR" sz="2800" dirty="0"/>
              <a:t>e otimiza o conceito de verificação e validação (Linguagem utilizada é o </a:t>
            </a:r>
            <a:r>
              <a:rPr lang="pt-BR" sz="2800" dirty="0" err="1">
                <a:solidFill>
                  <a:srgbClr val="055ABE"/>
                </a:solidFill>
              </a:rPr>
              <a:t>Gherkin</a:t>
            </a:r>
            <a:r>
              <a:rPr lang="pt-BR" sz="2800" dirty="0"/>
              <a:t>).</a:t>
            </a: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pt-BR" sz="2800" dirty="0"/>
              <a:t>Técnica Ágil que melhora a comunicação entre o time e os gestores.</a:t>
            </a: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pt-BR" sz="2800" dirty="0">
                <a:solidFill>
                  <a:srgbClr val="055ABE"/>
                </a:solidFill>
              </a:rPr>
              <a:t>Escolheremos essa abordagem para nossa disciplina!</a:t>
            </a:r>
          </a:p>
          <a:p>
            <a:pPr marL="800100" lvl="1" indent="-342900" algn="l">
              <a:buFont typeface="Wingdings" pitchFamily="2" charset="2"/>
              <a:buChar char="ü"/>
            </a:pP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DA80F-9BF7-684D-A076-AB9FD548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4</a:t>
            </a:fld>
            <a:endParaRPr lang="pt-BR"/>
          </a:p>
        </p:txBody>
      </p:sp>
      <p:sp>
        <p:nvSpPr>
          <p:cNvPr id="6" name="Retângulo 6">
            <a:extLst>
              <a:ext uri="{FF2B5EF4-FFF2-40B4-BE49-F238E27FC236}">
                <a16:creationId xmlns:a16="http://schemas.microsoft.com/office/drawing/2014/main" id="{D9240B21-3DB3-784A-B43F-126AB8247637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Picture 4" descr="Resultado de imagem para logo inatel">
            <a:extLst>
              <a:ext uri="{FF2B5EF4-FFF2-40B4-BE49-F238E27FC236}">
                <a16:creationId xmlns:a16="http://schemas.microsoft.com/office/drawing/2014/main" id="{D2BD5DA3-E5FF-EB4C-AB6B-AAFE7164F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03" y="144831"/>
            <a:ext cx="2928937" cy="822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CDE48481-05E0-9C46-B8D9-AF88532979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034" y="67112"/>
            <a:ext cx="1552966" cy="155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405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62B07532-BC0F-222D-EE0E-8F74E6A89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075" y="2962078"/>
            <a:ext cx="6555850" cy="34970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E62BFC-8AAD-3448-9DD5-08BB16558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71318"/>
            <a:ext cx="9144000" cy="1256160"/>
          </a:xfrm>
        </p:spPr>
        <p:txBody>
          <a:bodyPr>
            <a:normAutofit fontScale="90000"/>
          </a:bodyPr>
          <a:lstStyle/>
          <a:p>
            <a:r>
              <a:rPr lang="pt-BR" dirty="0"/>
              <a:t>BDD -</a:t>
            </a:r>
            <a:r>
              <a:rPr lang="pt-BR" i="1" dirty="0">
                <a:solidFill>
                  <a:srgbClr val="055ABE"/>
                </a:solidFill>
              </a:rPr>
              <a:t> </a:t>
            </a:r>
            <a:r>
              <a:rPr lang="pt-BR" i="1" dirty="0" err="1"/>
              <a:t>Behavior</a:t>
            </a:r>
            <a:r>
              <a:rPr lang="pt-BR" i="1" dirty="0"/>
              <a:t> </a:t>
            </a:r>
            <a:r>
              <a:rPr lang="pt-BR" i="1" dirty="0" err="1"/>
              <a:t>Driven</a:t>
            </a:r>
            <a:r>
              <a:rPr lang="pt-BR" i="1" dirty="0"/>
              <a:t> </a:t>
            </a:r>
            <a:r>
              <a:rPr lang="pt-BR" i="1" dirty="0" err="1"/>
              <a:t>Development</a:t>
            </a:r>
            <a:r>
              <a:rPr lang="pt-BR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E61B4-FFF3-1C4C-8597-91AE35CF6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402" y="2427478"/>
            <a:ext cx="10108597" cy="4156201"/>
          </a:xfrm>
        </p:spPr>
        <p:txBody>
          <a:bodyPr>
            <a:normAutofit/>
          </a:bodyPr>
          <a:lstStyle/>
          <a:p>
            <a:pPr marL="342900" indent="-342900" algn="l">
              <a:buFont typeface="Wingdings" pitchFamily="2" charset="2"/>
              <a:buChar char="ü"/>
            </a:pPr>
            <a:r>
              <a:rPr lang="pt-BR" dirty="0"/>
              <a:t>Exemplos de BDD sendo utilizado em conjunto com </a:t>
            </a:r>
            <a:r>
              <a:rPr lang="pt-BR" dirty="0" err="1"/>
              <a:t>Cypress</a:t>
            </a:r>
            <a:r>
              <a:rPr lang="pt-BR" dirty="0"/>
              <a:t>.</a:t>
            </a:r>
          </a:p>
          <a:p>
            <a:pPr marL="800100" lvl="1" indent="-342900" algn="l">
              <a:buFont typeface="Wingdings" pitchFamily="2" charset="2"/>
              <a:buChar char="ü"/>
            </a:pPr>
            <a:endParaRPr lang="pt-BR" dirty="0"/>
          </a:p>
          <a:p>
            <a:pPr marL="800100" lvl="1" indent="-342900" algn="l">
              <a:buFont typeface="Wingdings" pitchFamily="2" charset="2"/>
              <a:buChar char="ü"/>
            </a:pP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DA80F-9BF7-684D-A076-AB9FD548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5</a:t>
            </a:fld>
            <a:endParaRPr lang="pt-BR"/>
          </a:p>
        </p:txBody>
      </p:sp>
      <p:sp>
        <p:nvSpPr>
          <p:cNvPr id="6" name="Retângulo 6">
            <a:extLst>
              <a:ext uri="{FF2B5EF4-FFF2-40B4-BE49-F238E27FC236}">
                <a16:creationId xmlns:a16="http://schemas.microsoft.com/office/drawing/2014/main" id="{D9240B21-3DB3-784A-B43F-126AB8247637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Picture 4" descr="Resultado de imagem para logo inatel">
            <a:extLst>
              <a:ext uri="{FF2B5EF4-FFF2-40B4-BE49-F238E27FC236}">
                <a16:creationId xmlns:a16="http://schemas.microsoft.com/office/drawing/2014/main" id="{D2BD5DA3-E5FF-EB4C-AB6B-AAFE7164F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03" y="144831"/>
            <a:ext cx="2928937" cy="822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CDE48481-05E0-9C46-B8D9-AF88532979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034" y="67112"/>
            <a:ext cx="1552966" cy="1552966"/>
          </a:xfrm>
          <a:prstGeom prst="rect">
            <a:avLst/>
          </a:prstGeom>
        </p:spPr>
      </p:pic>
      <p:grpSp>
        <p:nvGrpSpPr>
          <p:cNvPr id="13" name="Agrupar 12">
            <a:extLst>
              <a:ext uri="{FF2B5EF4-FFF2-40B4-BE49-F238E27FC236}">
                <a16:creationId xmlns:a16="http://schemas.microsoft.com/office/drawing/2014/main" id="{F9AA0F4B-72EF-654B-AFFD-BEB9D7C7EBBF}"/>
              </a:ext>
            </a:extLst>
          </p:cNvPr>
          <p:cNvGrpSpPr/>
          <p:nvPr/>
        </p:nvGrpSpPr>
        <p:grpSpPr>
          <a:xfrm>
            <a:off x="2859048" y="4120059"/>
            <a:ext cx="228600" cy="11520"/>
            <a:chOff x="6157629" y="3713457"/>
            <a:chExt cx="228600" cy="1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71F6CECC-F4E5-2048-866E-F5A0BC640C3B}"/>
                    </a:ext>
                  </a:extLst>
                </p14:cNvPr>
                <p14:cNvContentPartPr/>
                <p14:nvPr/>
              </p14:nvContentPartPr>
              <p14:xfrm>
                <a:off x="6157629" y="3713457"/>
                <a:ext cx="360" cy="36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71F6CECC-F4E5-2048-866E-F5A0BC640C3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148989" y="370445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FC928DA5-545C-0344-9193-C099DB6F40BC}"/>
                    </a:ext>
                  </a:extLst>
                </p14:cNvPr>
                <p14:cNvContentPartPr/>
                <p14:nvPr/>
              </p14:nvContentPartPr>
              <p14:xfrm>
                <a:off x="6157629" y="3713457"/>
                <a:ext cx="228600" cy="1152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FC928DA5-545C-0344-9193-C099DB6F40B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148989" y="3704457"/>
                  <a:ext cx="246240" cy="2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DB2CA0AD-2AEF-9B4A-B4B3-F8E98B606569}"/>
              </a:ext>
            </a:extLst>
          </p:cNvPr>
          <p:cNvGrpSpPr/>
          <p:nvPr/>
        </p:nvGrpSpPr>
        <p:grpSpPr>
          <a:xfrm>
            <a:off x="2874336" y="5918125"/>
            <a:ext cx="239400" cy="20160"/>
            <a:chOff x="6734709" y="4236537"/>
            <a:chExt cx="239400" cy="2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97B6A949-FD34-AB43-956F-EDEF3B20034E}"/>
                    </a:ext>
                  </a:extLst>
                </p14:cNvPr>
                <p14:cNvContentPartPr/>
                <p14:nvPr/>
              </p14:nvContentPartPr>
              <p14:xfrm>
                <a:off x="6734709" y="4236537"/>
                <a:ext cx="360" cy="360"/>
              </p14:xfrm>
            </p:contentPart>
          </mc:Choice>
          <mc:Fallback xmlns=""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97B6A949-FD34-AB43-956F-EDEF3B20034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725709" y="422753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B19497B3-85D1-BB4F-9AF3-6C94D1F1AD79}"/>
                    </a:ext>
                  </a:extLst>
                </p14:cNvPr>
                <p14:cNvContentPartPr/>
                <p14:nvPr/>
              </p14:nvContentPartPr>
              <p14:xfrm>
                <a:off x="6734709" y="4236537"/>
                <a:ext cx="239400" cy="2016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B19497B3-85D1-BB4F-9AF3-6C94D1F1AD7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725709" y="4227537"/>
                  <a:ext cx="257040" cy="3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3A322978-D3B1-8A4F-969F-A4A153BF13DE}"/>
              </a:ext>
            </a:extLst>
          </p:cNvPr>
          <p:cNvGrpSpPr/>
          <p:nvPr/>
        </p:nvGrpSpPr>
        <p:grpSpPr>
          <a:xfrm>
            <a:off x="2806308" y="5010272"/>
            <a:ext cx="396360" cy="18000"/>
            <a:chOff x="6714549" y="4065177"/>
            <a:chExt cx="396360" cy="1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8936C7F5-29AC-0A44-B3BE-E8101207B6EE}"/>
                    </a:ext>
                  </a:extLst>
                </p14:cNvPr>
                <p14:cNvContentPartPr/>
                <p14:nvPr/>
              </p14:nvContentPartPr>
              <p14:xfrm>
                <a:off x="6714549" y="4077777"/>
                <a:ext cx="360" cy="36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8936C7F5-29AC-0A44-B3BE-E8101207B6E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705549" y="406913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736C7868-7969-6043-9CDB-34A0EC8E147A}"/>
                    </a:ext>
                  </a:extLst>
                </p14:cNvPr>
                <p14:cNvContentPartPr/>
                <p14:nvPr/>
              </p14:nvContentPartPr>
              <p14:xfrm>
                <a:off x="6714549" y="4065177"/>
                <a:ext cx="396360" cy="1800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736C7868-7969-6043-9CDB-34A0EC8E147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705549" y="4056537"/>
                  <a:ext cx="414000" cy="3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780C0130-BC66-A845-8346-85C29E98FD22}"/>
                  </a:ext>
                </a:extLst>
              </p14:cNvPr>
              <p14:cNvContentPartPr/>
              <p14:nvPr/>
            </p14:nvContentPartPr>
            <p14:xfrm>
              <a:off x="2806308" y="3167206"/>
              <a:ext cx="524160" cy="45000"/>
            </p14:xfrm>
          </p:contentPart>
        </mc:Choice>
        <mc:Fallback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780C0130-BC66-A845-8346-85C29E98FD2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797314" y="3158206"/>
                <a:ext cx="541788" cy="6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6766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62BFC-8AAD-3448-9DD5-08BB16558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69210"/>
            <a:ext cx="9144000" cy="1256160"/>
          </a:xfrm>
        </p:spPr>
        <p:txBody>
          <a:bodyPr/>
          <a:lstStyle/>
          <a:p>
            <a:r>
              <a:rPr lang="pt-BR" dirty="0"/>
              <a:t>Planejamento de Testes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E61B4-FFF3-1C4C-8597-91AE35CF6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402" y="2427478"/>
            <a:ext cx="10108597" cy="4156201"/>
          </a:xfrm>
        </p:spPr>
        <p:txBody>
          <a:bodyPr>
            <a:normAutofit/>
          </a:bodyPr>
          <a:lstStyle/>
          <a:p>
            <a:pPr marL="342900" indent="-342900" algn="l">
              <a:buFont typeface="Wingdings" pitchFamily="2" charset="2"/>
              <a:buChar char="ü"/>
            </a:pPr>
            <a:r>
              <a:rPr lang="pt-BR" sz="3600" dirty="0"/>
              <a:t>Documento que apresenta o plano para execução dos testes do software. Pode incluir:</a:t>
            </a: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pt-BR" sz="3200" dirty="0">
                <a:solidFill>
                  <a:srgbClr val="055ABE"/>
                </a:solidFill>
              </a:rPr>
              <a:t>Descrição do Caso de Teste e dos Cenários.</a:t>
            </a:r>
          </a:p>
          <a:p>
            <a:pPr marL="1257300" lvl="2" indent="-342900" algn="l">
              <a:buFont typeface="Wingdings" pitchFamily="2" charset="2"/>
              <a:buChar char="ü"/>
            </a:pPr>
            <a:r>
              <a:rPr lang="pt-BR" sz="3000" dirty="0"/>
              <a:t>Ou seja, queremos </a:t>
            </a:r>
            <a:r>
              <a:rPr lang="pt-BR" sz="3000" dirty="0">
                <a:solidFill>
                  <a:srgbClr val="055ABE"/>
                </a:solidFill>
              </a:rPr>
              <a:t>planejar a nossa Suíte de Testes.</a:t>
            </a: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pt-BR" sz="3200" dirty="0"/>
              <a:t>Informações complementares.</a:t>
            </a: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pt-BR" sz="3200" dirty="0"/>
              <a:t>Faz parte do </a:t>
            </a:r>
            <a:r>
              <a:rPr lang="pt-BR" sz="3200" dirty="0">
                <a:solidFill>
                  <a:srgbClr val="055ABE"/>
                </a:solidFill>
              </a:rPr>
              <a:t>artefato de teste.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DA80F-9BF7-684D-A076-AB9FD548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6</a:t>
            </a:fld>
            <a:endParaRPr lang="pt-BR"/>
          </a:p>
        </p:txBody>
      </p:sp>
      <p:sp>
        <p:nvSpPr>
          <p:cNvPr id="6" name="Retângulo 6">
            <a:extLst>
              <a:ext uri="{FF2B5EF4-FFF2-40B4-BE49-F238E27FC236}">
                <a16:creationId xmlns:a16="http://schemas.microsoft.com/office/drawing/2014/main" id="{D9240B21-3DB3-784A-B43F-126AB8247637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Picture 4" descr="Resultado de imagem para logo inatel">
            <a:extLst>
              <a:ext uri="{FF2B5EF4-FFF2-40B4-BE49-F238E27FC236}">
                <a16:creationId xmlns:a16="http://schemas.microsoft.com/office/drawing/2014/main" id="{D2BD5DA3-E5FF-EB4C-AB6B-AAFE7164F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03" y="144831"/>
            <a:ext cx="2928937" cy="822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CDE48481-05E0-9C46-B8D9-AF88532979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034" y="67112"/>
            <a:ext cx="1552966" cy="155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40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62BFC-8AAD-3448-9DD5-08BB16558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69210"/>
            <a:ext cx="9144000" cy="1256160"/>
          </a:xfrm>
        </p:spPr>
        <p:txBody>
          <a:bodyPr/>
          <a:lstStyle/>
          <a:p>
            <a:r>
              <a:rPr lang="pt-BR" dirty="0"/>
              <a:t>Verificação e Validação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E61B4-FFF3-1C4C-8597-91AE35CF6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402" y="2427478"/>
            <a:ext cx="10108597" cy="4156201"/>
          </a:xfrm>
        </p:spPr>
        <p:txBody>
          <a:bodyPr>
            <a:normAutofit/>
          </a:bodyPr>
          <a:lstStyle/>
          <a:p>
            <a:pPr marL="342900" indent="-342900" algn="l">
              <a:buFont typeface="Wingdings" pitchFamily="2" charset="2"/>
              <a:buChar char="ü"/>
            </a:pPr>
            <a:r>
              <a:rPr lang="pt-BR" dirty="0">
                <a:solidFill>
                  <a:srgbClr val="055ABE"/>
                </a:solidFill>
              </a:rPr>
              <a:t>O resultado dos testes </a:t>
            </a:r>
            <a:r>
              <a:rPr lang="pt-BR" dirty="0"/>
              <a:t>precisa ser </a:t>
            </a:r>
            <a:r>
              <a:rPr lang="pt-BR" dirty="0">
                <a:solidFill>
                  <a:srgbClr val="055ABE"/>
                </a:solidFill>
              </a:rPr>
              <a:t>verificado e validado </a:t>
            </a:r>
            <a:r>
              <a:rPr lang="pt-BR" dirty="0"/>
              <a:t>para indicar que o </a:t>
            </a:r>
            <a:r>
              <a:rPr lang="pt-BR" dirty="0">
                <a:solidFill>
                  <a:srgbClr val="055ABE"/>
                </a:solidFill>
              </a:rPr>
              <a:t>SUT</a:t>
            </a:r>
            <a:r>
              <a:rPr lang="pt-BR" dirty="0"/>
              <a:t> está atendendo aos requisitos funcionais e não-funcionais.</a:t>
            </a: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pt-BR" sz="2800" dirty="0"/>
              <a:t>Verificação: Estamos construindo </a:t>
            </a:r>
            <a:r>
              <a:rPr lang="pt-BR" sz="2800" dirty="0">
                <a:solidFill>
                  <a:srgbClr val="055ABE"/>
                </a:solidFill>
              </a:rPr>
              <a:t>certo o teste</a:t>
            </a:r>
            <a:r>
              <a:rPr lang="pt-BR" sz="2800" dirty="0"/>
              <a:t>?</a:t>
            </a:r>
          </a:p>
          <a:p>
            <a:pPr marL="1257300" lvl="2" indent="-342900" algn="l">
              <a:buFont typeface="Wingdings" pitchFamily="2" charset="2"/>
              <a:buChar char="ü"/>
            </a:pPr>
            <a:r>
              <a:rPr lang="pt-BR" sz="2400" dirty="0">
                <a:solidFill>
                  <a:srgbClr val="055ABE"/>
                </a:solidFill>
              </a:rPr>
              <a:t>Atende as necessidades funcionais e não funcionais?</a:t>
            </a: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pt-BR" sz="2800" dirty="0"/>
              <a:t>Validação: Estamos construindo </a:t>
            </a:r>
            <a:r>
              <a:rPr lang="pt-BR" sz="2800" dirty="0">
                <a:solidFill>
                  <a:srgbClr val="055ABE"/>
                </a:solidFill>
              </a:rPr>
              <a:t>o teste certo</a:t>
            </a:r>
            <a:r>
              <a:rPr lang="pt-BR" sz="2800" dirty="0"/>
              <a:t>?</a:t>
            </a:r>
          </a:p>
          <a:p>
            <a:pPr marL="1257300" lvl="2" indent="-342900" algn="l">
              <a:buFont typeface="Wingdings" pitchFamily="2" charset="2"/>
              <a:buChar char="ü"/>
            </a:pPr>
            <a:r>
              <a:rPr lang="pt-BR" sz="2400" dirty="0">
                <a:solidFill>
                  <a:srgbClr val="055ABE"/>
                </a:solidFill>
              </a:rPr>
              <a:t>Atende as necessidades do cliente?</a:t>
            </a:r>
          </a:p>
          <a:p>
            <a:pPr marL="342900" indent="-342900" algn="l">
              <a:buFont typeface="Wingdings" pitchFamily="2" charset="2"/>
              <a:buChar char="ü"/>
            </a:pP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DA80F-9BF7-684D-A076-AB9FD548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9D62-D177-944D-A450-511708D54849}" type="slidenum">
              <a:rPr lang="pt-BR" smtClean="0"/>
              <a:t>7</a:t>
            </a:fld>
            <a:endParaRPr lang="pt-BR"/>
          </a:p>
        </p:txBody>
      </p:sp>
      <p:sp>
        <p:nvSpPr>
          <p:cNvPr id="6" name="Retângulo 6">
            <a:extLst>
              <a:ext uri="{FF2B5EF4-FFF2-40B4-BE49-F238E27FC236}">
                <a16:creationId xmlns:a16="http://schemas.microsoft.com/office/drawing/2014/main" id="{D9240B21-3DB3-784A-B43F-126AB8247637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Picture 4" descr="Resultado de imagem para logo inatel">
            <a:extLst>
              <a:ext uri="{FF2B5EF4-FFF2-40B4-BE49-F238E27FC236}">
                <a16:creationId xmlns:a16="http://schemas.microsoft.com/office/drawing/2014/main" id="{D2BD5DA3-E5FF-EB4C-AB6B-AAFE7164F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03" y="144831"/>
            <a:ext cx="2928937" cy="822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CDE48481-05E0-9C46-B8D9-AF88532979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034" y="67112"/>
            <a:ext cx="1552966" cy="155296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F1A5DE7-4B65-4344-8B4C-3882587E1907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8330723" y="3437906"/>
            <a:ext cx="1625600" cy="16256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27FA7F0-709D-BC4B-B1FE-F69C1EA7F669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8997208" y="5165614"/>
            <a:ext cx="1625600" cy="16256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9890087-358D-CE4D-B55D-FE659C46C9B8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763320" y="4894280"/>
            <a:ext cx="1625600" cy="16256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5EDDAD8-3BF0-744B-94B0-C69AB80BAF2B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0299725" y="3520141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95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/>
          <p:nvPr/>
        </p:nvSpPr>
        <p:spPr>
          <a:xfrm>
            <a:off x="11430000" y="6438900"/>
            <a:ext cx="885825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algn="ctr">
              <a:buClr>
                <a:srgbClr val="4D4D4D"/>
              </a:buClr>
              <a:buSzPts val="1400"/>
            </a:pPr>
            <a:fld id="{00000000-1234-1234-1234-123412341234}" type="slidenum">
              <a:rPr lang="en-US" sz="14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pPr algn="ctr">
                <a:buClr>
                  <a:srgbClr val="4D4D4D"/>
                </a:buClr>
                <a:buSzPts val="1400"/>
              </a:pPr>
              <a:t>8</a:t>
            </a:fld>
            <a:endParaRPr dirty="0"/>
          </a:p>
        </p:txBody>
      </p:sp>
      <p:sp>
        <p:nvSpPr>
          <p:cNvPr id="213" name="Google Shape;213;p29"/>
          <p:cNvSpPr txBox="1"/>
          <p:nvPr/>
        </p:nvSpPr>
        <p:spPr>
          <a:xfrm>
            <a:off x="2301875" y="127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algn="ctr">
              <a:buClr>
                <a:srgbClr val="000000"/>
              </a:buClr>
              <a:buSzPts val="4400"/>
            </a:pPr>
            <a:r>
              <a:rPr lang="en-US" sz="4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Fazer </a:t>
            </a:r>
            <a:r>
              <a:rPr lang="en-US" sz="4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certo</a:t>
            </a:r>
            <a:r>
              <a:rPr lang="en-US" sz="4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 teste</a:t>
            </a:r>
            <a:endParaRPr dirty="0"/>
          </a:p>
        </p:txBody>
      </p:sp>
      <p:pic>
        <p:nvPicPr>
          <p:cNvPr id="214" name="Google Shape;214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5075" y="2112963"/>
            <a:ext cx="3911600" cy="3475037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9"/>
          <p:cNvSpPr/>
          <p:nvPr/>
        </p:nvSpPr>
        <p:spPr>
          <a:xfrm>
            <a:off x="6845808" y="1746504"/>
            <a:ext cx="3302100" cy="3475200"/>
          </a:xfrm>
          <a:prstGeom prst="wedgeRoundRectCallout">
            <a:avLst>
              <a:gd name="adj1" fmla="val -73045"/>
              <a:gd name="adj2" fmla="val 2918"/>
              <a:gd name="adj3" fmla="val 0"/>
            </a:avLst>
          </a:prstGeom>
          <a:solidFill>
            <a:srgbClr val="FFFFFF"/>
          </a:solidFill>
          <a:ln w="36000" cap="sq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108000" bIns="63000" anchor="ctr" anchorCtr="0">
            <a:noAutofit/>
          </a:bodyPr>
          <a:lstStyle/>
          <a:p>
            <a:pPr>
              <a:lnSpc>
                <a:spcPct val="98000"/>
              </a:lnSpc>
              <a:buClr>
                <a:srgbClr val="000000"/>
              </a:buClr>
              <a:buSzPts val="2200"/>
            </a:pPr>
            <a:r>
              <a:rPr lang="en-US" sz="2000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Carne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assada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vagem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 </a:t>
            </a:r>
            <a:r>
              <a:rPr lang="en-US" sz="2000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bacon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uma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delícia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dirty="0"/>
          </a:p>
          <a:p>
            <a:pPr algn="ctr">
              <a:lnSpc>
                <a:spcPct val="97000"/>
              </a:lnSpc>
              <a:buClr>
                <a:srgbClr val="000000"/>
              </a:buClr>
              <a:buSzPts val="2200"/>
            </a:pP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Seguindo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receita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vai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ficar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muito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gostoso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 sz="1200" dirty="0"/>
          </a:p>
          <a:p>
            <a:pPr algn="ctr">
              <a:lnSpc>
                <a:spcPct val="97000"/>
              </a:lnSpc>
              <a:buClr>
                <a:srgbClr val="FFFFFF"/>
              </a:buClr>
              <a:buSzPts val="2200"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lnSpc>
                <a:spcPct val="97000"/>
              </a:lnSpc>
              <a:buClr>
                <a:srgbClr val="000000"/>
              </a:buClr>
              <a:buSzPts val="2400"/>
            </a:pPr>
            <a:r>
              <a:rPr lang="en-US" sz="2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 </a:t>
            </a:r>
            <a:r>
              <a:rPr lang="en-US" sz="2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dúvida</a:t>
            </a:r>
            <a:r>
              <a:rPr lang="en-US" sz="2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vai</a:t>
            </a:r>
            <a:r>
              <a:rPr lang="en-US" sz="2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ser um </a:t>
            </a:r>
            <a:r>
              <a:rPr lang="en-US" sz="2200" b="1" dirty="0" err="1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sucesso</a:t>
            </a:r>
            <a:r>
              <a:rPr lang="en-US" sz="2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!!</a:t>
            </a:r>
            <a:endParaRPr sz="1200" dirty="0"/>
          </a:p>
        </p:txBody>
      </p:sp>
      <p:sp>
        <p:nvSpPr>
          <p:cNvPr id="2" name="Retângulo 6">
            <a:extLst>
              <a:ext uri="{FF2B5EF4-FFF2-40B4-BE49-F238E27FC236}">
                <a16:creationId xmlns:a16="http://schemas.microsoft.com/office/drawing/2014/main" id="{1A9CA808-A1D1-2F74-D765-C8584F9D26A8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Picture 4" descr="Resultado de imagem para logo inatel">
            <a:extLst>
              <a:ext uri="{FF2B5EF4-FFF2-40B4-BE49-F238E27FC236}">
                <a16:creationId xmlns:a16="http://schemas.microsoft.com/office/drawing/2014/main" id="{2E4F01FB-FD53-FEE2-85BF-78D56D27E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03" y="144831"/>
            <a:ext cx="2928937" cy="822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C66DAFEC-B92B-3450-2630-5C3982679A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034" y="67112"/>
            <a:ext cx="1552966" cy="155296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/>
          <p:nvPr/>
        </p:nvSpPr>
        <p:spPr>
          <a:xfrm>
            <a:off x="10626436" y="6529351"/>
            <a:ext cx="2132100" cy="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algn="ctr">
              <a:buClr>
                <a:srgbClr val="4D4D4D"/>
              </a:buClr>
              <a:buSzPts val="1400"/>
            </a:pPr>
            <a:fld id="{00000000-1234-1234-1234-123412341234}" type="slidenum">
              <a:rPr lang="en-US" sz="14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pPr algn="ctr">
                <a:buClr>
                  <a:srgbClr val="4D4D4D"/>
                </a:buClr>
                <a:buSzPts val="1400"/>
              </a:pPr>
              <a:t>9</a:t>
            </a:fld>
            <a:endParaRPr dirty="0"/>
          </a:p>
        </p:txBody>
      </p:sp>
      <p:sp>
        <p:nvSpPr>
          <p:cNvPr id="224" name="Google Shape;224;p30"/>
          <p:cNvSpPr txBox="1"/>
          <p:nvPr/>
        </p:nvSpPr>
        <p:spPr>
          <a:xfrm>
            <a:off x="2396836" y="604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algn="ctr">
              <a:buClr>
                <a:srgbClr val="000000"/>
              </a:buClr>
              <a:buSzPts val="4400"/>
            </a:pPr>
            <a:r>
              <a:rPr lang="en-US" sz="4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Fazer o teste </a:t>
            </a:r>
            <a:r>
              <a:rPr lang="en-US" sz="4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certo</a:t>
            </a:r>
            <a:endParaRPr dirty="0"/>
          </a:p>
        </p:txBody>
      </p:sp>
      <p:pic>
        <p:nvPicPr>
          <p:cNvPr id="225" name="Google Shape;225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25800" y="2876550"/>
            <a:ext cx="5519736" cy="313531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0"/>
          <p:cNvSpPr/>
          <p:nvPr/>
        </p:nvSpPr>
        <p:spPr>
          <a:xfrm>
            <a:off x="2651125" y="1419225"/>
            <a:ext cx="2682900" cy="728700"/>
          </a:xfrm>
          <a:prstGeom prst="wedgeEllipseCallout">
            <a:avLst>
              <a:gd name="adj1" fmla="val 7541"/>
              <a:gd name="adj2" fmla="val 58188"/>
            </a:avLst>
          </a:prstGeom>
          <a:solidFill>
            <a:srgbClr val="FFFFFF"/>
          </a:solidFill>
          <a:ln w="36000" cap="sq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63000" rIns="108000" bIns="63000" anchor="ctr" anchorCtr="0">
            <a:noAutofit/>
          </a:bodyPr>
          <a:lstStyle/>
          <a:p>
            <a:pPr algn="ctr">
              <a:lnSpc>
                <a:spcPct val="98000"/>
              </a:lnSpc>
              <a:buClr>
                <a:srgbClr val="000000"/>
              </a:buClr>
              <a:buSzPts val="2400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Voilá!</a:t>
            </a:r>
            <a:endParaRPr/>
          </a:p>
        </p:txBody>
      </p:sp>
      <p:sp>
        <p:nvSpPr>
          <p:cNvPr id="227" name="Google Shape;227;p30"/>
          <p:cNvSpPr/>
          <p:nvPr/>
        </p:nvSpPr>
        <p:spPr>
          <a:xfrm>
            <a:off x="5476875" y="1871662"/>
            <a:ext cx="4889400" cy="779400"/>
          </a:xfrm>
          <a:prstGeom prst="wedgeEllipseCallout">
            <a:avLst>
              <a:gd name="adj1" fmla="val 10660"/>
              <a:gd name="adj2" fmla="val 29908"/>
            </a:avLst>
          </a:prstGeom>
          <a:solidFill>
            <a:srgbClr val="FFFFFF"/>
          </a:solidFill>
          <a:ln w="36000" cap="sq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63000" rIns="108000" bIns="63000" anchor="ctr" anchorCtr="0">
            <a:noAutofit/>
          </a:bodyPr>
          <a:lstStyle/>
          <a:p>
            <a:pPr algn="ctr">
              <a:lnSpc>
                <a:spcPct val="98000"/>
              </a:lnSpc>
              <a:buClr>
                <a:srgbClr val="000000"/>
              </a:buClr>
              <a:buSzPts val="2400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 eu sou </a:t>
            </a:r>
            <a:r>
              <a:rPr lang="en-US" sz="2400" b="1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vegana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!!</a:t>
            </a:r>
            <a:endParaRPr/>
          </a:p>
        </p:txBody>
      </p:sp>
      <p:sp>
        <p:nvSpPr>
          <p:cNvPr id="2" name="Retângulo 6">
            <a:extLst>
              <a:ext uri="{FF2B5EF4-FFF2-40B4-BE49-F238E27FC236}">
                <a16:creationId xmlns:a16="http://schemas.microsoft.com/office/drawing/2014/main" id="{E6AD7B1B-50C8-A255-6610-7B5F16ECACD5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Picture 4" descr="Resultado de imagem para logo inatel">
            <a:extLst>
              <a:ext uri="{FF2B5EF4-FFF2-40B4-BE49-F238E27FC236}">
                <a16:creationId xmlns:a16="http://schemas.microsoft.com/office/drawing/2014/main" id="{C6F4AA7D-F230-97F1-4DC8-6661EC83A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03" y="144831"/>
            <a:ext cx="2928937" cy="822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9A6B9AFE-3052-1A37-F826-6B2D0D67AD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034" y="67112"/>
            <a:ext cx="1552966" cy="155296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A018595-B22F-3E47-BF0C-A9E6873B8CCE}">
  <we:reference id="wa104380121" version="2.0.0.0" store="pt-BR" storeType="OMEX"/>
  <we:alternateReferences>
    <we:reference id="WA104380121" version="2.0.0.0" store="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832463F50B1B14E9994B9CA5F2560F0" ma:contentTypeVersion="0" ma:contentTypeDescription="Crie um novo documento." ma:contentTypeScope="" ma:versionID="20cd5603fdd35343d12407605f3002c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74c6ccb71ee63fbc30cff3237551ec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9E2CA2D-997F-4A81-B9B4-E9F0A22AA7A1}"/>
</file>

<file path=customXml/itemProps2.xml><?xml version="1.0" encoding="utf-8"?>
<ds:datastoreItem xmlns:ds="http://schemas.openxmlformats.org/officeDocument/2006/customXml" ds:itemID="{2E851F54-4F02-4D7F-8AB3-16A7C0365179}"/>
</file>

<file path=customXml/itemProps3.xml><?xml version="1.0" encoding="utf-8"?>
<ds:datastoreItem xmlns:ds="http://schemas.openxmlformats.org/officeDocument/2006/customXml" ds:itemID="{0141293B-1D31-4051-9F0B-0B15F76BBBDC}"/>
</file>

<file path=docProps/app.xml><?xml version="1.0" encoding="utf-8"?>
<Properties xmlns="http://schemas.openxmlformats.org/officeDocument/2006/extended-properties" xmlns:vt="http://schemas.openxmlformats.org/officeDocument/2006/docPropsVTypes">
  <TotalTime>2565</TotalTime>
  <Words>746</Words>
  <Application>Microsoft Office PowerPoint</Application>
  <PresentationFormat>Widescreen</PresentationFormat>
  <Paragraphs>138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Estratégia, Planejamento, Verificação, Validação e Artefatos de Testes</vt:lpstr>
      <vt:lpstr>Estratégia de Testes</vt:lpstr>
      <vt:lpstr>Estratégia de Testes</vt:lpstr>
      <vt:lpstr>Técnica de Desenvolvimento</vt:lpstr>
      <vt:lpstr>BDD - Behavior Driven Development </vt:lpstr>
      <vt:lpstr>Planejamento de Testes</vt:lpstr>
      <vt:lpstr>Verificação e Validação</vt:lpstr>
      <vt:lpstr>PowerPoint Presentation</vt:lpstr>
      <vt:lpstr>PowerPoint Presentation</vt:lpstr>
      <vt:lpstr>Cobertura de Teste</vt:lpstr>
      <vt:lpstr>Cobertura de Teste</vt:lpstr>
      <vt:lpstr>Relatórios de Testes</vt:lpstr>
      <vt:lpstr>PowerPoint Presentation</vt:lpstr>
      <vt:lpstr>PowerPoint Presentation</vt:lpstr>
      <vt:lpstr>Onde fica o desenvolvimento dos testes?</vt:lpstr>
      <vt:lpstr>PowerPoint Presentation</vt:lpstr>
      <vt:lpstr>Verificação dos resultados</vt:lpstr>
      <vt:lpstr>Verificação dos resultados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Lima</dc:creator>
  <cp:lastModifiedBy>Chris Lima</cp:lastModifiedBy>
  <cp:revision>76</cp:revision>
  <dcterms:created xsi:type="dcterms:W3CDTF">2021-04-11T17:25:00Z</dcterms:created>
  <dcterms:modified xsi:type="dcterms:W3CDTF">2022-08-17T21:25:33Z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0x010100A832463F50B1B14E9994B9CA5F2560F0</vt:lpwstr>
  </property>
</Properties>
</file>