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0" d="100"/>
          <a:sy n="9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2d84a7e-cbbe-4677-882a-5951dfa7ce48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da49f60-102d-4f53-8e91-ae8768dedf6c/3c60c004e3874cba8809?bookmarkGuid=80002e6f-aa77-477a-bd4a-2e6054c82c42&amp;bookmarkUsage=1&amp;ctid=7ef19d4d-3d25-48a6-b94f-4c2b72b01ed5&amp;fromEntryPoint=export&quot;"/>
    <we:property name="reportState" value="&quot;CONNECTED&quot;"/>
    <we:property name="artifactViewState" value="&quot;live&quot;"/>
    <we:property name="reportEmbeddedTime" value="&quot;2024-08-30T15:11:15.851Z&quot;"/>
    <we:property name="creatorSessionId" value="&quot;c0340574-892c-4088-8595-2a39c6e658f2&quot;"/>
    <we:property name="creatorUserId" value="&quot;1003200286E27736&quot;"/>
    <we:property name="creatorTenantId" value="&quot;7ef19d4d-3d25-48a6-b94f-4c2b72b01ed5&quot;"/>
    <we:property name="pageDisplayName" value="&quot;Página 3&quot;"/>
    <we:property name="pageName" value="&quot;3c60c004e3874cba8809&quot;"/>
    <we:property name="reportName" value="&quot;sample_financial&quot;"/>
    <we:property name="isVisualContainerHeaderHidden" value="false"/>
    <we:property name="isFiltersActionButtonVisible" value="false"/>
    <we:property name="initialStateBookmark" value="&quot;H4sIAAAAAAAAA+1VUW/TMBD+K5OfI5Q2SZv0rQtFQmNbtcBeUIUuySXz5NqR45SFKv+ds9NRKEjwMGBCPMX+fL777r5P8Z6VvG0E9FewRbZgr2XJCyiVPpswj8kRPL++vrhc3lx8uFperghWjeFKtmyxZwZ0jeaWtx0Im4LA9xuPgRBrqO2uAtGixxrUrZIg+Cccg+nI6A4Hj+FDI5QGmzIzYNCm3VE47an25EVAFaEwfIcZFmZEg2LmF74fYhDPwyKHOPYTCmvHAMfshyE2tSufKmmASypjsVmUz6skCMugiCEpwriIIotXXJhDSN6vHhpN3VHPfWOnkhLXWmkal2CuC43tSHrPUiW6rVutvsEz1ekCb7ByR9Jw01OmikuQBbdDGWgga61oXO4kVZ00unfwnfqYaqSiJVv4g/eFx7Lc0W1CT0ks61pjDeawXf0WhmcZCBzRV5086ON/z3dDSMtlLQ76H6V4O7axhcZaK78nDe3Eh0fVqdj9V7oext47KZ5+zpvBHmGQYziNJ0k4jUL6lDhP/hvilxi+k9y0Z5kS5b9miklEP4kIk3AGkynOMEacPwtTZFhvUZpnbApaVtw8gSEajukdaHPqCqVL1Oej/i+5fnwopt4J8b/a7bD5k/Y9usLa1zn4ODK2RXq47UJ1pm2gwDVIdPWbMQVHF0dmAVladdxa2+8bTn4fxbkF0Vld3DPPXBHSi+cCf3LBPv7M0XLsPgMmTr3MiAgAAA==&quot;"/>
    <we:property name="bookmark" value="&quot;H4sIAAAAAAAAA+1VwY7TMBD9lcrnCKVN0iZ7W0KRkBCqCOwF9TCxp1mvXDtynLKhyr8zdrpbKBw4LLBCnGK/mc68mfdUH5mQXatgeAd7ZFfsjRaSgzB2NmcR0xMo4hVHsUzTWCwwyxZxXtQUNa2TRnfs6sgc2Abdjex6UL4SgZ+2EQOlNtD42w5UhxFr0XZGg5JfcEqmkLM9jhHD+1YZC75k5cChL3ugdLoThfmLhDoCd/KAFXI3oQlfxjyOU0zyVcpryPO4oLRuSgjMfpriS4f2pdEOpKY2Hltm9WpXJKlIeA4FT3OeZR7fSeVOKfWwvm8tTUczD61fTklcG2Npa4qFKSx2E+kjK43q9+G0/g6vTG85vsddCGkn3UCVdlKD5tIvZaSFbKyhdYVIaXrt7BDgW/O5tEhNBbuKx+iRx7U40K8JvSRx3TQWG3Cn6/q3MJxVoHBCX/f6pE/8I98tIZ3UjTrpf5biwzTGHlpvrfqONPQbHx9Up2Z33+h6WvsQpHj6PW9HH8KkxnSRz4t0kaX0Ebgq/hvilxh+1NJ1s8oo8a+ZYp7Rn0SGRbqE+QKXmCOunoUpKmz2qN0zNgUdd9I9gSFaieUtWHfpCmMF2peT/q+kfXgoFtEF8b867bj9k/Y9u8LbNzj4vDK2R3q4/cH0rmuB4wY0hv7tVEJiyCOzgBZenXC2/vtWkt8ncW5A9V6X8Myz0CZ0+wqmPVp7XwgAAA==&quot;"/>
    <we:property name="datasetId" value="&quot;45cca42f-1b1d-4749-8c9d-354da89ee0e9&quot;"/>
    <we:property name="embedUrl" value="&quot;/reportEmbed?reportId=6da49f60-102d-4f53-8e91-ae8768dedf6c&amp;config=eyJjbHVzdGVyVXJsIjoiaHR0cHM6Ly9XQUJJLVVTLUNFTlRSQUw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Isaque Menezes</cp:lastModifiedBy>
  <cp:revision>3</cp:revision>
  <dcterms:created xsi:type="dcterms:W3CDTF">2018-06-07T21:39:02Z</dcterms:created>
  <dcterms:modified xsi:type="dcterms:W3CDTF">2024-08-30T15:12:17Z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