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R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95" d="100"/>
          <a:sy n="95" d="100"/>
        </p:scale>
        <p:origin x="206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C6ABF-1DA9-4ADC-95B9-3C73A237AB23}" type="datetimeFigureOut">
              <a:rPr lang="en-RW" smtClean="0"/>
              <a:t>04/08/2025</a:t>
            </a:fld>
            <a:endParaRPr lang="en-R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ED699-5D63-41A8-AE52-F5B45DF9B32B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26562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ED699-5D63-41A8-AE52-F5B45DF9B32B}" type="slidenum">
              <a:rPr lang="en-RW" smtClean="0"/>
              <a:t>1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069697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ED699-5D63-41A8-AE52-F5B45DF9B32B}" type="slidenum">
              <a:rPr lang="en-RW" smtClean="0"/>
              <a:t>5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301962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0B58-8EB0-8FDA-B1D7-A61F410CF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E458F-8A20-C027-1A8D-7117C0DE4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E6C15-F6C0-A48C-7535-55430DBA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EAACF-B231-47AB-897A-FB1B75CD5B00}" type="datetimeFigureOut">
              <a:rPr lang="en-RW" smtClean="0"/>
              <a:t>03/08/2025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CA645-17D9-8B91-F5D8-A19B7CAE0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8BDBC-D94E-30B0-9CE3-92BC3C5F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D16F6-BAC3-444E-86AC-B4654B41F86A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09798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A4C4-6F7E-739F-CCC6-CF405BB1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B160A-ED1C-0DA2-EB6A-C720EC7B1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D8529-3D77-1637-E577-CA1C7768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EAACF-B231-47AB-897A-FB1B75CD5B00}" type="datetimeFigureOut">
              <a:rPr lang="en-RW" smtClean="0"/>
              <a:t>03/08/2025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B668E-85EE-5DD4-9F9D-28EC0DDA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6C553-E282-ED89-39F3-CCFBFBCE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D16F6-BAC3-444E-86AC-B4654B41F86A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8352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B51B62-FE49-69DF-455D-3E7A46925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2B048-A6D3-9F31-B92E-7CC4049BC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E45A6-8721-32CD-2F53-D8CD039E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EAACF-B231-47AB-897A-FB1B75CD5B00}" type="datetimeFigureOut">
              <a:rPr lang="en-RW" smtClean="0"/>
              <a:t>03/08/2025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43FDB-B493-1A82-F1ED-80D1C3B0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4CFCB-C864-AC1D-A0C7-373D62E7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D16F6-BAC3-444E-86AC-B4654B41F86A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22733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360A-935B-983A-805D-8AAF6F20E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E7C2D-8ED9-B96A-827F-87F257B15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7DC45-2235-593C-7345-B78B97238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EAACF-B231-47AB-897A-FB1B75CD5B00}" type="datetimeFigureOut">
              <a:rPr lang="en-RW" smtClean="0"/>
              <a:t>03/08/2025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00B81-583F-052B-023F-BF5CCE9D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E0F84-CDCF-DFC9-9BCE-258533C5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D16F6-BAC3-444E-86AC-B4654B41F86A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4041521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9E6C-37EF-B7F7-E67F-D18629FB7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10DD1-483A-864D-C12C-651D6E9E8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5C6DF-865F-3214-6065-74C9F8389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EAACF-B231-47AB-897A-FB1B75CD5B00}" type="datetimeFigureOut">
              <a:rPr lang="en-RW" smtClean="0"/>
              <a:t>03/08/2025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540FF-35D5-C8E0-BB0F-9A4D8BF79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41B77-E147-FB49-ED38-C6716FEB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D16F6-BAC3-444E-86AC-B4654B41F86A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84394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B797A-598A-B2BC-C999-724752D0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7CD3C-350C-2B47-8224-1E3CB43F3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C8BF9-667A-933B-9E8D-A60771803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075F2-159C-BADB-E79B-877428717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EAACF-B231-47AB-897A-FB1B75CD5B00}" type="datetimeFigureOut">
              <a:rPr lang="en-RW" smtClean="0"/>
              <a:t>03/08/2025</a:t>
            </a:fld>
            <a:endParaRPr lang="en-R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B435A-B045-8E7F-558D-3C1414B0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D999C-4F6D-FD55-6DAB-E7EF11FA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D16F6-BAC3-444E-86AC-B4654B41F86A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30899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CDA82-F64F-3378-8344-010FB330D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7374E-8F4F-2775-7122-A8952BC8E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4B934-1EB2-AB8E-B349-243C26376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90589-9257-A4C7-C78E-7215D7192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2B07AD-DB8C-9C7C-0A18-40621EE4F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5B7B05-85BA-B647-D0A4-0875235F8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EAACF-B231-47AB-897A-FB1B75CD5B00}" type="datetimeFigureOut">
              <a:rPr lang="en-RW" smtClean="0"/>
              <a:t>03/08/2025</a:t>
            </a:fld>
            <a:endParaRPr lang="en-R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3B938-EDA4-1343-C66D-7B7A3A4B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5714D4-0CCE-B28E-AACF-D914D7FF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D16F6-BAC3-444E-86AC-B4654B41F86A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60976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300A6-6B22-4824-4F70-BEF626C1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4C4385-B808-7F1B-02A8-28A4BDCD4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EAACF-B231-47AB-897A-FB1B75CD5B00}" type="datetimeFigureOut">
              <a:rPr lang="en-RW" smtClean="0"/>
              <a:t>03/08/2025</a:t>
            </a:fld>
            <a:endParaRPr lang="en-R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1B5F6-3DE7-125F-B70C-5BCEDFAB5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082E7-00EB-6E0B-BD73-1F7D9E29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D16F6-BAC3-444E-86AC-B4654B41F86A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33770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EF2524-023F-205A-F28F-EDE06E503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EAACF-B231-47AB-897A-FB1B75CD5B00}" type="datetimeFigureOut">
              <a:rPr lang="en-RW" smtClean="0"/>
              <a:t>03/08/2025</a:t>
            </a:fld>
            <a:endParaRPr lang="en-R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E4A910-0D90-1790-4D4A-7C41BB96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46AF1-DA8A-B3CE-DCD3-48296350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D16F6-BAC3-444E-86AC-B4654B41F86A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487422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CCD2-E490-DD7E-671C-EF8A326E7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190DE-A332-4855-4511-A8A62D2E6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CA026-2E57-BA3C-9FBB-AFE9A8476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81C9B-3B1A-A72A-6382-81B71AA44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EAACF-B231-47AB-897A-FB1B75CD5B00}" type="datetimeFigureOut">
              <a:rPr lang="en-RW" smtClean="0"/>
              <a:t>03/08/2025</a:t>
            </a:fld>
            <a:endParaRPr lang="en-R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3F6A5-75B0-C605-CE7A-EA2FEE86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74418-A231-161B-62F9-7277F80B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D16F6-BAC3-444E-86AC-B4654B41F86A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82722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11668-A30A-9E8A-8EAA-10EE004B6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AC1E2-3976-2971-6998-9A42939D9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60013-C057-82FA-8901-780444B42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DEAED-C32E-0F5B-3623-4C80390DE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EAACF-B231-47AB-897A-FB1B75CD5B00}" type="datetimeFigureOut">
              <a:rPr lang="en-RW" smtClean="0"/>
              <a:t>03/08/2025</a:t>
            </a:fld>
            <a:endParaRPr lang="en-R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B580A-552B-B3E8-E132-4836DBD16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5818F-84F1-955C-9BB3-1421F352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D16F6-BAC3-444E-86AC-B4654B41F86A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75276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40C07E-9066-1969-81C5-B6DC3C6E5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270F2-7D1B-1244-0F21-2250ACA3A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B670C-A654-D1B2-8C75-EDEBF638D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EAACF-B231-47AB-897A-FB1B75CD5B00}" type="datetimeFigureOut">
              <a:rPr lang="en-RW" smtClean="0"/>
              <a:t>03/08/2025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2F778-6998-55DF-A7C8-1EE98B11B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28461-D759-680F-4E75-95DF7AB5B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D16F6-BAC3-444E-86AC-B4654B41F86A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42175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humdata.org/dataset/who-nutrition-indicators-for-rwand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FD6E7-AB9F-83F8-2F1E-8D7A1CF67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845" y="335782"/>
            <a:ext cx="9144000" cy="2387600"/>
          </a:xfrm>
        </p:spPr>
        <p:txBody>
          <a:bodyPr/>
          <a:lstStyle/>
          <a:p>
            <a:r>
              <a:rPr lang="en-US" b="1" dirty="0"/>
              <a:t>INTRODUCTION TO BIG DATA CAPSTONE PROJECT</a:t>
            </a:r>
            <a:endParaRPr lang="en-RW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0FE80-E465-4900-6DB5-2D347E7150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NAMES: ISARO MUHIRWA OLA</a:t>
            </a:r>
          </a:p>
          <a:p>
            <a:r>
              <a:rPr lang="en-US" sz="3200" b="1" dirty="0"/>
              <a:t>ID: 26878</a:t>
            </a:r>
            <a:endParaRPr lang="en-RW" sz="3200" b="1" dirty="0"/>
          </a:p>
        </p:txBody>
      </p:sp>
    </p:spTree>
    <p:extLst>
      <p:ext uri="{BB962C8B-B14F-4D97-AF65-F5344CB8AC3E}">
        <p14:creationId xmlns:p14="http://schemas.microsoft.com/office/powerpoint/2010/main" val="3311541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CD65-95B1-DAB1-B30C-FE4438D77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462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RECOMMENDATIONS</a:t>
            </a:r>
            <a:endParaRPr lang="en-RW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D4F6BC5-C973-8FA1-83E0-C435218889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985632"/>
            <a:ext cx="991803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RW" altLang="en-RW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</a:t>
            </a:r>
            <a:r>
              <a:rPr kumimoji="0" lang="en-US" altLang="en-RW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ing</a:t>
            </a:r>
            <a:r>
              <a:rPr kumimoji="0" lang="en-RW" altLang="en-R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targeted interventions in rural areas and for children under five.</a:t>
            </a:r>
            <a:endParaRPr kumimoji="0" lang="en-US" altLang="en-R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RW" altLang="en-R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RW" sz="1800" dirty="0">
                <a:latin typeface="Arial" panose="020B0604020202020204" pitchFamily="34" charset="0"/>
              </a:rPr>
              <a:t>To c</a:t>
            </a:r>
            <a:r>
              <a:rPr kumimoji="0" lang="en-RW" altLang="en-RW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ontinue</a:t>
            </a:r>
            <a:r>
              <a:rPr kumimoji="0" lang="en-RW" altLang="en-R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long-term investment in maternal and child nutrition education.</a:t>
            </a:r>
            <a:endParaRPr kumimoji="0" lang="en-US" altLang="en-R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RW" altLang="en-R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RW" sz="1800" dirty="0">
                <a:latin typeface="Arial" panose="020B0604020202020204" pitchFamily="34" charset="0"/>
              </a:rPr>
              <a:t>Encouraging the u</a:t>
            </a:r>
            <a:r>
              <a:rPr kumimoji="0" lang="en-RW" altLang="en-R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</a:t>
            </a:r>
            <a:r>
              <a:rPr kumimoji="0" lang="en-US" altLang="en-R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</a:t>
            </a:r>
            <a:r>
              <a:rPr kumimoji="0" lang="en-RW" altLang="en-R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like Power BI in government health monitoring systems for real-time trend analysis</a:t>
            </a:r>
            <a:endParaRPr kumimoji="0" lang="en-US" altLang="en-R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RW" altLang="en-R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973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DE06-F1C4-A6CA-AC81-B610493CB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045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FUTURE WORK</a:t>
            </a:r>
            <a:endParaRPr lang="en-RW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AB8174-88E7-A374-0C66-709F92DAC7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124132"/>
            <a:ext cx="784381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RW" altLang="en-R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</a:t>
            </a:r>
            <a:r>
              <a:rPr kumimoji="0" lang="en-US" altLang="en-RW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ing</a:t>
            </a:r>
            <a:r>
              <a:rPr kumimoji="0" lang="en-US" altLang="en-R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RW" altLang="en-R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dataset to include more dimensions (e.g., by region or gender)</a:t>
            </a:r>
            <a:endParaRPr kumimoji="0" lang="en-US" altLang="en-R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RW" altLang="en-R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RW" altLang="en-R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</a:t>
            </a:r>
            <a:r>
              <a:rPr kumimoji="0" lang="en-US" altLang="en-RW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ing</a:t>
            </a:r>
            <a:r>
              <a:rPr kumimoji="0" lang="en-RW" altLang="en-R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future malnutrition trends using machine learning</a:t>
            </a:r>
            <a:endParaRPr kumimoji="0" lang="en-US" altLang="en-R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RW" altLang="en-R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RW" altLang="en-RW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</a:t>
            </a:r>
            <a:r>
              <a:rPr kumimoji="0" lang="en-US" altLang="en-RW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ing</a:t>
            </a:r>
            <a:r>
              <a:rPr kumimoji="0" lang="en-RW" altLang="en-R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nutrition data with socioeconomic indicators for deeper insights</a:t>
            </a:r>
            <a:endParaRPr kumimoji="0" lang="en-US" altLang="en-R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RW" altLang="en-R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530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31A4-6422-187D-91F4-82B64329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474" y="2201946"/>
            <a:ext cx="10515600" cy="2073275"/>
          </a:xfrm>
        </p:spPr>
        <p:txBody>
          <a:bodyPr/>
          <a:lstStyle/>
          <a:p>
            <a:pPr algn="ctr"/>
            <a:r>
              <a:rPr lang="en-US" dirty="0"/>
              <a:t>END</a:t>
            </a:r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323084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FC08-9D74-08A0-64C8-A72D3689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NUTRITION PROJECT INTRODUCTION</a:t>
            </a:r>
            <a:endParaRPr lang="en-RW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0063243-9679-2A65-F8B6-ECEBD9F1D1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23859"/>
            <a:ext cx="11157155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RW" altLang="en-R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explores trends in childhood malnutrition in Rwanda using open-source data from the World Health Organization.</a:t>
            </a:r>
            <a:endParaRPr kumimoji="0" lang="en-US" altLang="en-R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RW" altLang="en-R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RW" altLang="en-R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focuses on three key indicators:</a:t>
            </a:r>
            <a:endParaRPr kumimoji="0" lang="en-US" altLang="en-R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RW" altLang="en-R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RW" sz="2000" dirty="0">
                <a:latin typeface="Arial" panose="020B0604020202020204" pitchFamily="34" charset="0"/>
              </a:rPr>
              <a:t>   1.</a:t>
            </a:r>
            <a:r>
              <a:rPr kumimoji="0" lang="en-US" altLang="en-R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RW" altLang="en-R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Anaemia in children aged 6–59 months</a:t>
            </a:r>
            <a:endParaRPr kumimoji="0" lang="en-US" altLang="en-R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RW" altLang="en-R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R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2. </a:t>
            </a:r>
            <a:r>
              <a:rPr kumimoji="0" lang="en-RW" altLang="en-R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Stunting (chronic malnutrition)</a:t>
            </a:r>
            <a:endParaRPr kumimoji="0" lang="en-US" altLang="en-R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RW" altLang="en-R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R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3. </a:t>
            </a:r>
            <a:r>
              <a:rPr kumimoji="0" lang="en-RW" altLang="en-R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Underweight (low weight for age)</a:t>
            </a:r>
            <a:endParaRPr kumimoji="0" lang="en-US" altLang="en-R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RW" altLang="en-R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RW" altLang="en-R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15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9719-0E0F-C04A-87A2-1D3679B2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  <a:endParaRPr lang="en-RW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270FDD-9A60-6590-6280-DD51263799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08416"/>
            <a:ext cx="10990006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RW" altLang="en-RW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Source</a:t>
            </a:r>
            <a:r>
              <a:rPr kumimoji="0" lang="en-RW" altLang="en-R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Humanitarian Data Exchange (HDX</a:t>
            </a:r>
            <a:r>
              <a:rPr kumimoji="0" lang="en-US" altLang="en-R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R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u="sng" dirty="0">
                <a:hlinkClick r:id="rId2"/>
              </a:rPr>
              <a:t>https://data.humdata.org/dataset/who-nutrition-indicators-for-rwanda</a:t>
            </a:r>
            <a:endParaRPr kumimoji="0" lang="en-US" altLang="en-R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RW" altLang="en-R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RW" altLang="en-RW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Used:</a:t>
            </a:r>
            <a:endParaRPr kumimoji="0" lang="en-US" altLang="en-RW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RW" altLang="en-R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R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1. </a:t>
            </a:r>
            <a:r>
              <a:rPr kumimoji="0" lang="en-RW" altLang="en-R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(Pandas, Regex) for data cleaning and preprocessing</a:t>
            </a:r>
            <a:endParaRPr kumimoji="0" lang="en-US" altLang="en-R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RW" altLang="en-R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R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2. </a:t>
            </a:r>
            <a:r>
              <a:rPr kumimoji="0" lang="en-RW" altLang="en-R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BI for data visualization</a:t>
            </a:r>
            <a:endParaRPr kumimoji="0" lang="en-US" altLang="en-R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RW" altLang="en-R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R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3. </a:t>
            </a:r>
            <a:r>
              <a:rPr kumimoji="0" lang="en-RW" altLang="en-R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for version control and documentation</a:t>
            </a:r>
            <a:endParaRPr kumimoji="0" lang="en-US" altLang="en-R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RW" altLang="en-R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RW" altLang="en-R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102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44A75-F531-629C-461C-66A93659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STEPS</a:t>
            </a:r>
            <a:endParaRPr lang="en-RW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F04BF0-B147-B8EE-07BC-33D63167C9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70135"/>
            <a:ext cx="107442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RW" sz="1800" dirty="0">
                <a:latin typeface="Arial" panose="020B0604020202020204" pitchFamily="34" charset="0"/>
              </a:rPr>
              <a:t>1. </a:t>
            </a:r>
            <a:r>
              <a:rPr kumimoji="0" lang="en-RW" altLang="en-R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Loaded and cleaned structured WHO nutrition CSV file</a:t>
            </a:r>
            <a:endParaRPr kumimoji="0" lang="en-US" altLang="en-R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RW" altLang="en-R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R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en-RW" altLang="en-R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Filtered indicators related to anaemia, stunting, and underweight</a:t>
            </a:r>
            <a:endParaRPr kumimoji="0" lang="en-US" altLang="en-R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RW" altLang="en-R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R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</a:t>
            </a:r>
            <a:r>
              <a:rPr kumimoji="0" lang="en-RW" altLang="en-R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Cleaned text-based numeric fields using regular expressions</a:t>
            </a:r>
            <a:endParaRPr kumimoji="0" lang="en-US" altLang="en-R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RW" altLang="en-R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R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</a:t>
            </a:r>
            <a:r>
              <a:rPr kumimoji="0" lang="en-RW" altLang="en-R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Exported three cleaned datasets for visualization</a:t>
            </a:r>
            <a:endParaRPr kumimoji="0" lang="en-US" altLang="en-R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RW" altLang="en-R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R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</a:t>
            </a:r>
            <a:r>
              <a:rPr kumimoji="0" lang="en-RW" altLang="en-R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interactive Power BI dashboards</a:t>
            </a:r>
            <a:endParaRPr kumimoji="0" lang="en-US" altLang="en-R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RW" altLang="en-R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02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2D4C9-6B8D-E0C2-16C8-5722EFA32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954" y="767821"/>
            <a:ext cx="3053599" cy="162245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LOADING AND CLEANING CSV FILE</a:t>
            </a:r>
            <a:endParaRPr lang="en-RW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92119-4FB7-9747-2D43-E843A723A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1298" y="2747211"/>
            <a:ext cx="3138913" cy="334296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→ </a:t>
            </a:r>
            <a:r>
              <a:rPr lang="en-US" sz="2000" dirty="0"/>
              <a:t>Imported the CSV file and checked its structure using Python (Pandas).</a:t>
            </a:r>
          </a:p>
          <a:p>
            <a:pPr algn="ctr"/>
            <a:br>
              <a:rPr lang="en-US" sz="2000" dirty="0"/>
            </a:br>
            <a:r>
              <a:rPr lang="en-US" sz="2000" dirty="0"/>
              <a:t>→ Cleaned column names and value column for easier handling</a:t>
            </a:r>
            <a:endParaRPr lang="en-RW" sz="2000" dirty="0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A5F94706-7470-FE0C-82B0-D5E54900A63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579" b="-31579"/>
          <a:stretch>
            <a:fillRect/>
          </a:stretch>
        </p:blipFill>
        <p:spPr>
          <a:xfrm>
            <a:off x="5520072" y="794085"/>
            <a:ext cx="6172200" cy="5406189"/>
          </a:xfrm>
        </p:spPr>
      </p:pic>
    </p:spTree>
    <p:extLst>
      <p:ext uri="{BB962C8B-B14F-4D97-AF65-F5344CB8AC3E}">
        <p14:creationId xmlns:p14="http://schemas.microsoft.com/office/powerpoint/2010/main" val="1317413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1D6E-5E10-55BA-A64C-8A47E8E63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50758"/>
          </a:xfrm>
        </p:spPr>
        <p:txBody>
          <a:bodyPr/>
          <a:lstStyle/>
          <a:p>
            <a:r>
              <a:rPr lang="en-US" b="1" dirty="0"/>
              <a:t>Filtering and saving</a:t>
            </a:r>
            <a:endParaRPr lang="en-RW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005A3-A4E0-76E4-8E2C-2EE0F0F4E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1451" y="2410327"/>
            <a:ext cx="3932237" cy="2426368"/>
          </a:xfrm>
        </p:spPr>
        <p:txBody>
          <a:bodyPr>
            <a:normAutofit/>
          </a:bodyPr>
          <a:lstStyle/>
          <a:p>
            <a:r>
              <a:rPr lang="en-US" dirty="0"/>
              <a:t>→ Removed metadata by dropping invalid rows and converted the year column to numeric type.</a:t>
            </a:r>
          </a:p>
          <a:p>
            <a:endParaRPr lang="en-US" dirty="0"/>
          </a:p>
          <a:p>
            <a:r>
              <a:rPr lang="en-US" dirty="0"/>
              <a:t>→ Filtered </a:t>
            </a:r>
            <a:r>
              <a:rPr lang="en-US" dirty="0" err="1"/>
              <a:t>anaemia</a:t>
            </a:r>
            <a:r>
              <a:rPr lang="en-US" dirty="0"/>
              <a:t>, stunting and underweight data</a:t>
            </a:r>
          </a:p>
          <a:p>
            <a:endParaRPr lang="en-US" dirty="0"/>
          </a:p>
          <a:p>
            <a:r>
              <a:rPr lang="en-US" dirty="0"/>
              <a:t>→ Saved all the cleaned dataset to CSV</a:t>
            </a:r>
          </a:p>
          <a:p>
            <a:endParaRPr lang="en-US" dirty="0"/>
          </a:p>
          <a:p>
            <a:endParaRPr lang="en-US" dirty="0"/>
          </a:p>
          <a:p>
            <a:endParaRPr lang="en-RW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47D5611-1B25-2BF3-2332-6F163E91169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243" b="-12243"/>
          <a:stretch>
            <a:fillRect/>
          </a:stretch>
        </p:blipFill>
        <p:spPr>
          <a:xfrm>
            <a:off x="5431840" y="280738"/>
            <a:ext cx="6172200" cy="5235408"/>
          </a:xfrm>
        </p:spPr>
      </p:pic>
    </p:spTree>
    <p:extLst>
      <p:ext uri="{BB962C8B-B14F-4D97-AF65-F5344CB8AC3E}">
        <p14:creationId xmlns:p14="http://schemas.microsoft.com/office/powerpoint/2010/main" val="200794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1186-E97A-50E5-0317-DF518E751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RESULTS</a:t>
            </a:r>
            <a:endParaRPr lang="en-RW" b="1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3CBB756-6E22-D735-A17E-6C72F8F2B3A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365" b="-8500"/>
          <a:stretch>
            <a:fillRect/>
          </a:stretch>
        </p:blipFill>
        <p:spPr>
          <a:xfrm>
            <a:off x="5183188" y="987425"/>
            <a:ext cx="6172200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7D587-3B31-44A3-09BB-81CEE097E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23936"/>
            <a:ext cx="3932237" cy="2286001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b="1" dirty="0" err="1"/>
              <a:t>Anaemia</a:t>
            </a:r>
            <a:endParaRPr lang="en-US" b="1" dirty="0"/>
          </a:p>
          <a:p>
            <a:pPr marL="342900" indent="-342900">
              <a:buAutoNum type="arabicPeriod"/>
            </a:pPr>
            <a:endParaRPr lang="en-US" b="1" dirty="0"/>
          </a:p>
          <a:p>
            <a:r>
              <a:rPr lang="en-US" dirty="0"/>
              <a:t>It showed significant fluctuations across years with peak periods around 2005 and 2015.</a:t>
            </a:r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1655282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06EE-0AB2-BCED-DFC7-BFAF301C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2. STUNTING</a:t>
            </a:r>
            <a:endParaRPr lang="en-RW" b="1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C96352E-446D-18DC-0611-52BC919514C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960" b="-19960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1F996-03D8-68B8-33FA-AA333B9C0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3336758"/>
            <a:ext cx="3932237" cy="1267327"/>
          </a:xfrm>
        </p:spPr>
        <p:txBody>
          <a:bodyPr/>
          <a:lstStyle/>
          <a:p>
            <a:r>
              <a:rPr lang="en-US" dirty="0"/>
              <a:t>Appeared consistently over decades, indicating a long-term public health issue.</a:t>
            </a:r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3166219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8BCC2-CCA9-ECED-A988-5E624CD66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UNDERWEIGHT</a:t>
            </a:r>
            <a:endParaRPr lang="en-RW" b="1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1F2C842-1E40-5138-F31A-7F8EC52C99D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308" b="-20308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A0930-186F-C1A3-8DDC-4107F1982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336758"/>
            <a:ext cx="3932237" cy="962526"/>
          </a:xfrm>
        </p:spPr>
        <p:txBody>
          <a:bodyPr/>
          <a:lstStyle/>
          <a:p>
            <a:r>
              <a:rPr lang="en-US" dirty="0"/>
              <a:t>Values declined in recent years but remained notable in early 2000s</a:t>
            </a:r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3481510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365</Words>
  <Application>Microsoft Office PowerPoint</Application>
  <PresentationFormat>Widescreen</PresentationFormat>
  <Paragraphs>68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INTRODUCTION TO BIG DATA CAPSTONE PROJECT</vt:lpstr>
      <vt:lpstr>NUTRITION PROJECT INTRODUCTION</vt:lpstr>
      <vt:lpstr>METHODOLOGY</vt:lpstr>
      <vt:lpstr>STEPS</vt:lpstr>
      <vt:lpstr>LOADING AND CLEANING CSV FILE</vt:lpstr>
      <vt:lpstr>Filtering and saving</vt:lpstr>
      <vt:lpstr>RESULTS</vt:lpstr>
      <vt:lpstr>2. STUNTING</vt:lpstr>
      <vt:lpstr>3. UNDERWEIGHT</vt:lpstr>
      <vt:lpstr>RECOMMENDATIONS</vt:lpstr>
      <vt:lpstr>FUTURE WORK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Ola Isaro</dc:creator>
  <cp:lastModifiedBy>Ola Isaro</cp:lastModifiedBy>
  <cp:revision>1</cp:revision>
  <dcterms:created xsi:type="dcterms:W3CDTF">2025-08-04T00:28:12Z</dcterms:created>
  <dcterms:modified xsi:type="dcterms:W3CDTF">2025-08-04T02:19:47Z</dcterms:modified>
</cp:coreProperties>
</file>