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89BA6A-0D27-4E28-A71D-203CF95BC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927" y="1231894"/>
            <a:ext cx="5490143" cy="4339177"/>
          </a:xfrm>
        </p:spPr>
        <p:txBody>
          <a:bodyPr>
            <a:normAutofit/>
          </a:bodyPr>
          <a:lstStyle/>
          <a:p>
            <a:pPr algn="l"/>
            <a:r>
              <a:rPr lang="es-MX" sz="8100">
                <a:solidFill>
                  <a:srgbClr val="2A1A00"/>
                </a:solidFill>
              </a:rPr>
              <a:t>Jupyter notebook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0A114D-2560-4887-991F-7502498A7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927" y="5660572"/>
            <a:ext cx="6020627" cy="785904"/>
          </a:xfrm>
        </p:spPr>
        <p:txBody>
          <a:bodyPr anchor="ctr">
            <a:normAutofit/>
          </a:bodyPr>
          <a:lstStyle/>
          <a:p>
            <a:pPr algn="l"/>
            <a:endParaRPr lang="es-MX">
              <a:solidFill>
                <a:srgbClr val="F3F3F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2" descr="Resultado de imagen para jupyter&quot;">
            <a:extLst>
              <a:ext uri="{FF2B5EF4-FFF2-40B4-BE49-F238E27FC236}">
                <a16:creationId xmlns:a16="http://schemas.microsoft.com/office/drawing/2014/main" id="{500D7D20-E3FD-47DD-AA76-B354ACEA8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5162" y="1291472"/>
            <a:ext cx="3691155" cy="42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05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B6784-8BB1-4BC0-B80A-485EB016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DED607A-F030-4D7F-952C-DB5C6F672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926" y="80001"/>
            <a:ext cx="9030144" cy="639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0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5621D-414A-4418-9B26-725063EA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B7E1A-ACB6-4B1D-BFBE-42A79151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Jupyter4">
            <a:extLst>
              <a:ext uri="{FF2B5EF4-FFF2-40B4-BE49-F238E27FC236}">
                <a16:creationId xmlns:a16="http://schemas.microsoft.com/office/drawing/2014/main" id="{A36B43C7-7D7D-4965-B5A1-CAA3A5FB5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49" y="1304015"/>
            <a:ext cx="9618780" cy="485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73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julia language&quot;">
            <a:extLst>
              <a:ext uri="{FF2B5EF4-FFF2-40B4-BE49-F238E27FC236}">
                <a16:creationId xmlns:a16="http://schemas.microsoft.com/office/drawing/2014/main" id="{C8CA5C41-F22D-4AE0-8CCD-6FA100BDE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3995181"/>
            <a:ext cx="2555875" cy="16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python logo&quot;">
            <a:extLst>
              <a:ext uri="{FF2B5EF4-FFF2-40B4-BE49-F238E27FC236}">
                <a16:creationId xmlns:a16="http://schemas.microsoft.com/office/drawing/2014/main" id="{DEEC4B28-A2A8-4BD4-8042-6BA35D700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3552825"/>
            <a:ext cx="5448300" cy="257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n para r language png&quot;">
            <a:extLst>
              <a:ext uri="{FF2B5EF4-FFF2-40B4-BE49-F238E27FC236}">
                <a16:creationId xmlns:a16="http://schemas.microsoft.com/office/drawing/2014/main" id="{6761BB6C-5DC8-49E6-98EC-F562CA7CB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897" y="3095625"/>
            <a:ext cx="3447315" cy="267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n para jupyter&quot;">
            <a:extLst>
              <a:ext uri="{FF2B5EF4-FFF2-40B4-BE49-F238E27FC236}">
                <a16:creationId xmlns:a16="http://schemas.microsoft.com/office/drawing/2014/main" id="{C8D54B66-4D00-4785-BF9D-48B3BE343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209550"/>
            <a:ext cx="2197100" cy="254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6393CADC-902C-461B-9616-DC5E4B290746}"/>
              </a:ext>
            </a:extLst>
          </p:cNvPr>
          <p:cNvSpPr/>
          <p:nvPr/>
        </p:nvSpPr>
        <p:spPr>
          <a:xfrm rot="18663252">
            <a:off x="2973231" y="2449744"/>
            <a:ext cx="1924051" cy="826148"/>
          </a:xfrm>
          <a:prstGeom prst="rightArrow">
            <a:avLst>
              <a:gd name="adj1" fmla="val 29904"/>
              <a:gd name="adj2" fmla="val 38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3B9891B3-30E3-4976-823D-D6C95DB93057}"/>
              </a:ext>
            </a:extLst>
          </p:cNvPr>
          <p:cNvSpPr/>
          <p:nvPr/>
        </p:nvSpPr>
        <p:spPr>
          <a:xfrm rot="16200000">
            <a:off x="5868355" y="2890881"/>
            <a:ext cx="996708" cy="304062"/>
          </a:xfrm>
          <a:prstGeom prst="rightArrow">
            <a:avLst>
              <a:gd name="adj1" fmla="val 29904"/>
              <a:gd name="adj2" fmla="val 38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5FC48D6E-EB01-4EBC-9E9C-C61DE66C83A7}"/>
              </a:ext>
            </a:extLst>
          </p:cNvPr>
          <p:cNvSpPr/>
          <p:nvPr/>
        </p:nvSpPr>
        <p:spPr>
          <a:xfrm rot="13179945">
            <a:off x="7553851" y="2001860"/>
            <a:ext cx="1924051" cy="826148"/>
          </a:xfrm>
          <a:prstGeom prst="rightArrow">
            <a:avLst>
              <a:gd name="adj1" fmla="val 29904"/>
              <a:gd name="adj2" fmla="val 38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310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B4BCB-9831-4435-B949-1E24CFF3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098" name="Picture 2" descr="Galileo">
            <a:extLst>
              <a:ext uri="{FF2B5EF4-FFF2-40B4-BE49-F238E27FC236}">
                <a16:creationId xmlns:a16="http://schemas.microsoft.com/office/drawing/2014/main" id="{D64604E7-4AE1-47A9-8F79-1467DCE5AD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929" y="552885"/>
            <a:ext cx="8385938" cy="575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74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6219D-E155-4D6C-A75F-495FD5E5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3CA598-B976-4C8A-B4BE-1F95978B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646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F4F3155-9C68-499A-AAC3-BE8393ED0384}"/>
              </a:ext>
            </a:extLst>
          </p:cNvPr>
          <p:cNvSpPr/>
          <p:nvPr/>
        </p:nvSpPr>
        <p:spPr>
          <a:xfrm>
            <a:off x="1059403" y="337754"/>
            <a:ext cx="2447278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050" dirty="0">
                <a:solidFill>
                  <a:srgbClr val="000000"/>
                </a:solidFill>
                <a:latin typeface="Helvetica Neue"/>
              </a:rPr>
              <a:t>Es un cuaderno interactivo (aplicación web) de código abierto que permite crear, compartir y editar documentos en los que se puede ejecutar código </a:t>
            </a:r>
            <a:r>
              <a:rPr lang="es-MX" sz="1050" dirty="0" err="1">
                <a:solidFill>
                  <a:srgbClr val="000000"/>
                </a:solidFill>
                <a:latin typeface="Helvetica Neue"/>
              </a:rPr>
              <a:t>python</a:t>
            </a:r>
            <a:r>
              <a:rPr lang="es-MX" sz="1050" dirty="0">
                <a:solidFill>
                  <a:srgbClr val="000000"/>
                </a:solidFill>
                <a:latin typeface="Helvetica Neue"/>
              </a:rPr>
              <a:t>, hacer anotaciones, insertar ecuaciones, visualizar resultados y documentar funcionalidades.</a:t>
            </a:r>
            <a:endParaRPr lang="es-MX" sz="105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683A8F-8F55-48E9-80F3-010369449D47}"/>
              </a:ext>
            </a:extLst>
          </p:cNvPr>
          <p:cNvSpPr/>
          <p:nvPr/>
        </p:nvSpPr>
        <p:spPr>
          <a:xfrm>
            <a:off x="3924670" y="337754"/>
            <a:ext cx="28734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050" dirty="0">
                <a:solidFill>
                  <a:srgbClr val="000000"/>
                </a:solidFill>
                <a:latin typeface="Helvetica Neue"/>
              </a:rPr>
              <a:t>Generalmente esta herramienta es utilizada para el aprendizaje del lenguaje de programación </a:t>
            </a:r>
            <a:r>
              <a:rPr lang="es-MX" sz="1050" dirty="0" err="1">
                <a:solidFill>
                  <a:srgbClr val="000000"/>
                </a:solidFill>
                <a:latin typeface="Helvetica Neue"/>
              </a:rPr>
              <a:t>python</a:t>
            </a:r>
            <a:r>
              <a:rPr lang="es-MX" sz="1050" dirty="0">
                <a:solidFill>
                  <a:srgbClr val="000000"/>
                </a:solidFill>
                <a:latin typeface="Helvetica Neue"/>
              </a:rPr>
              <a:t>, la limpieza y transformación de datos científicos, la simulación numérica, el modelado estadístico y puede abarcar muchas otras áreas. Fundamental para aquellos que desean hacer estudios de la ciencias de datos de manera ordenada, con todo el potencial de Python y con la posibilidad de dejar documentada toda la base científica que se ha utilizado.</a:t>
            </a:r>
            <a:endParaRPr lang="es-MX" sz="105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2A9930C-C821-47D3-AAA8-85B2F42872A4}"/>
              </a:ext>
            </a:extLst>
          </p:cNvPr>
          <p:cNvSpPr/>
          <p:nvPr/>
        </p:nvSpPr>
        <p:spPr>
          <a:xfrm>
            <a:off x="1059403" y="2755761"/>
            <a:ext cx="256268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El nombre </a:t>
            </a:r>
            <a:r>
              <a:rPr lang="es-MX" sz="1100" dirty="0" err="1"/>
              <a:t>Jupyter</a:t>
            </a:r>
            <a:r>
              <a:rPr lang="es-MX" sz="1100" dirty="0"/>
              <a:t> es un acrónimo de Julia, Python y R y es un homenaje a Galileo, al que se considera autor del primer “</a:t>
            </a:r>
            <a:r>
              <a:rPr lang="es-MX" sz="1100" dirty="0" err="1"/>
              <a:t>paper</a:t>
            </a:r>
            <a:r>
              <a:rPr lang="es-MX" sz="1100" dirty="0"/>
              <a:t>” científico de astronomía de la era moderna en 1610, en el cual describe sus observaciones astronómicas a través de un telescopio de las lunas de Júpiter. Galileo demostró que la Tierra orbita el Sol de la misma manera que las lunas de Júpiter orbitan dicho planeta.</a:t>
            </a:r>
            <a:endParaRPr lang="es-MX" sz="7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ECB48E5-15C8-4C9D-BADB-D1299882AABD}"/>
              </a:ext>
            </a:extLst>
          </p:cNvPr>
          <p:cNvSpPr/>
          <p:nvPr/>
        </p:nvSpPr>
        <p:spPr>
          <a:xfrm>
            <a:off x="7216065" y="372379"/>
            <a:ext cx="262483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050" dirty="0">
                <a:solidFill>
                  <a:srgbClr val="000000"/>
                </a:solidFill>
                <a:latin typeface="Helvetica Neue"/>
              </a:rPr>
              <a:t>Esta aplicación también es compatible con más de 40 lenguajes, entre los que destacan R, Julia y Scala.</a:t>
            </a:r>
            <a:endParaRPr lang="es-MX" sz="1050" dirty="0"/>
          </a:p>
        </p:txBody>
      </p:sp>
    </p:spTree>
    <p:extLst>
      <p:ext uri="{BB962C8B-B14F-4D97-AF65-F5344CB8AC3E}">
        <p14:creationId xmlns:p14="http://schemas.microsoft.com/office/powerpoint/2010/main" val="4253812400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216</Words>
  <Application>Microsoft Office PowerPoint</Application>
  <PresentationFormat>Panorámica</PresentationFormat>
  <Paragraphs>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Helvetica Neue</vt:lpstr>
      <vt:lpstr>Impact</vt:lpstr>
      <vt:lpstr>Distintivo</vt:lpstr>
      <vt:lpstr>Jupyter notebook</vt:lpstr>
      <vt:lpstr>Presentación de PowerPoint</vt:lpstr>
      <vt:lpstr>Ventajas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 notebook</dc:title>
  <dc:creator>HECTOR EDUARDO CABELLO AGUILAR</dc:creator>
  <cp:lastModifiedBy>HECTOR EDUARDO CABELLO AGUILAR</cp:lastModifiedBy>
  <cp:revision>3</cp:revision>
  <dcterms:created xsi:type="dcterms:W3CDTF">2020-01-20T00:36:34Z</dcterms:created>
  <dcterms:modified xsi:type="dcterms:W3CDTF">2020-01-20T00:56:06Z</dcterms:modified>
</cp:coreProperties>
</file>