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10" r:id="rId5"/>
    <p:sldId id="391" r:id="rId6"/>
    <p:sldId id="411" r:id="rId7"/>
    <p:sldId id="413" r:id="rId8"/>
    <p:sldId id="418" r:id="rId9"/>
    <p:sldId id="419" r:id="rId10"/>
    <p:sldId id="420" r:id="rId11"/>
    <p:sldId id="417" r:id="rId12"/>
    <p:sldId id="39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EC4935-0921-4D94-92C7-2FE629180D59}" v="110" dt="2025-04-26T07:08:42.125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108" d="100"/>
          <a:sy n="108" d="100"/>
        </p:scale>
        <p:origin x="71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bahabbasi204@gmail.com" userId="4f596ba9e4ed05a9" providerId="LiveId" clId="{97EC4935-0921-4D94-92C7-2FE629180D59}"/>
    <pc:docChg chg="undo custSel addSld delSld modSld">
      <pc:chgData name="isbahabbasi204@gmail.com" userId="4f596ba9e4ed05a9" providerId="LiveId" clId="{97EC4935-0921-4D94-92C7-2FE629180D59}" dt="2025-04-26T07:13:19.150" v="1531" actId="20577"/>
      <pc:docMkLst>
        <pc:docMk/>
      </pc:docMkLst>
      <pc:sldChg chg="addSp delSp modSp mod modTransition">
        <pc:chgData name="isbahabbasi204@gmail.com" userId="4f596ba9e4ed05a9" providerId="LiveId" clId="{97EC4935-0921-4D94-92C7-2FE629180D59}" dt="2025-04-26T07:13:15.200" v="1530" actId="20577"/>
        <pc:sldMkLst>
          <pc:docMk/>
          <pc:sldMk cId="3200312026" sldId="391"/>
        </pc:sldMkLst>
        <pc:spChg chg="add">
          <ac:chgData name="isbahabbasi204@gmail.com" userId="4f596ba9e4ed05a9" providerId="LiveId" clId="{97EC4935-0921-4D94-92C7-2FE629180D59}" dt="2025-04-26T06:28:12.141" v="147"/>
          <ac:spMkLst>
            <pc:docMk/>
            <pc:sldMk cId="3200312026" sldId="391"/>
            <ac:spMk id="2" creationId="{7EC2504D-5B00-732D-F150-A598A1B0DD67}"/>
          </ac:spMkLst>
        </pc:spChg>
        <pc:spChg chg="mod">
          <ac:chgData name="isbahabbasi204@gmail.com" userId="4f596ba9e4ed05a9" providerId="LiveId" clId="{97EC4935-0921-4D94-92C7-2FE629180D59}" dt="2025-04-26T07:13:15.200" v="1530" actId="20577"/>
          <ac:spMkLst>
            <pc:docMk/>
            <pc:sldMk cId="3200312026" sldId="391"/>
            <ac:spMk id="3" creationId="{545D3755-C3E2-975E-DE68-CDECC4B526EC}"/>
          </ac:spMkLst>
        </pc:spChg>
        <pc:spChg chg="add del mod">
          <ac:chgData name="isbahabbasi204@gmail.com" userId="4f596ba9e4ed05a9" providerId="LiveId" clId="{97EC4935-0921-4D94-92C7-2FE629180D59}" dt="2025-04-26T06:31:06.724" v="250"/>
          <ac:spMkLst>
            <pc:docMk/>
            <pc:sldMk cId="3200312026" sldId="391"/>
            <ac:spMk id="4" creationId="{2BBCA04C-206B-2508-231D-3B83DC1EAC71}"/>
          </ac:spMkLst>
        </pc:spChg>
        <pc:spChg chg="add">
          <ac:chgData name="isbahabbasi204@gmail.com" userId="4f596ba9e4ed05a9" providerId="LiveId" clId="{97EC4935-0921-4D94-92C7-2FE629180D59}" dt="2025-04-26T06:28:18.668" v="148"/>
          <ac:spMkLst>
            <pc:docMk/>
            <pc:sldMk cId="3200312026" sldId="391"/>
            <ac:spMk id="4" creationId="{2FB7E155-7264-D7EF-55A5-E04C8FB729E7}"/>
          </ac:spMkLst>
        </pc:spChg>
        <pc:spChg chg="add">
          <ac:chgData name="isbahabbasi204@gmail.com" userId="4f596ba9e4ed05a9" providerId="LiveId" clId="{97EC4935-0921-4D94-92C7-2FE629180D59}" dt="2025-04-26T06:28:24.799" v="149"/>
          <ac:spMkLst>
            <pc:docMk/>
            <pc:sldMk cId="3200312026" sldId="391"/>
            <ac:spMk id="5" creationId="{AE10F992-1725-16EC-E33C-10B9A4850DF1}"/>
          </ac:spMkLst>
        </pc:spChg>
        <pc:spChg chg="add del mod">
          <ac:chgData name="isbahabbasi204@gmail.com" userId="4f596ba9e4ed05a9" providerId="LiveId" clId="{97EC4935-0921-4D94-92C7-2FE629180D59}" dt="2025-04-26T06:31:10.622" v="251" actId="21"/>
          <ac:spMkLst>
            <pc:docMk/>
            <pc:sldMk cId="3200312026" sldId="391"/>
            <ac:spMk id="5" creationId="{F70BD87D-F7DA-961B-4024-A354DC87D168}"/>
          </ac:spMkLst>
        </pc:spChg>
        <pc:spChg chg="add">
          <ac:chgData name="isbahabbasi204@gmail.com" userId="4f596ba9e4ed05a9" providerId="LiveId" clId="{97EC4935-0921-4D94-92C7-2FE629180D59}" dt="2025-04-26T06:28:29.200" v="150"/>
          <ac:spMkLst>
            <pc:docMk/>
            <pc:sldMk cId="3200312026" sldId="391"/>
            <ac:spMk id="6" creationId="{5148BAFF-CC92-7C0C-4301-2E81D39E9CB4}"/>
          </ac:spMkLst>
        </pc:spChg>
        <pc:spChg chg="del mod">
          <ac:chgData name="isbahabbasi204@gmail.com" userId="4f596ba9e4ed05a9" providerId="LiveId" clId="{97EC4935-0921-4D94-92C7-2FE629180D59}" dt="2025-04-26T06:31:03.941" v="249" actId="21"/>
          <ac:spMkLst>
            <pc:docMk/>
            <pc:sldMk cId="3200312026" sldId="391"/>
            <ac:spMk id="7" creationId="{F70BD87D-F7DA-961B-4024-A354DC87D168}"/>
          </ac:spMkLst>
        </pc:spChg>
        <pc:spChg chg="add del mod">
          <ac:chgData name="isbahabbasi204@gmail.com" userId="4f596ba9e4ed05a9" providerId="LiveId" clId="{97EC4935-0921-4D94-92C7-2FE629180D59}" dt="2025-04-26T06:31:12.633" v="252" actId="21"/>
          <ac:spMkLst>
            <pc:docMk/>
            <pc:sldMk cId="3200312026" sldId="391"/>
            <ac:spMk id="8" creationId="{137E2ABC-4CA8-0DE1-6FD6-C94429E872A8}"/>
          </ac:spMkLst>
        </pc:spChg>
        <pc:spChg chg="add">
          <ac:chgData name="isbahabbasi204@gmail.com" userId="4f596ba9e4ed05a9" providerId="LiveId" clId="{97EC4935-0921-4D94-92C7-2FE629180D59}" dt="2025-04-26T06:28:49.497" v="152"/>
          <ac:spMkLst>
            <pc:docMk/>
            <pc:sldMk cId="3200312026" sldId="391"/>
            <ac:spMk id="8" creationId="{52A031F7-750F-60F1-3867-EEDA31E10C6A}"/>
          </ac:spMkLst>
        </pc:spChg>
        <pc:spChg chg="add">
          <ac:chgData name="isbahabbasi204@gmail.com" userId="4f596ba9e4ed05a9" providerId="LiveId" clId="{97EC4935-0921-4D94-92C7-2FE629180D59}" dt="2025-04-26T06:28:57.803" v="153"/>
          <ac:spMkLst>
            <pc:docMk/>
            <pc:sldMk cId="3200312026" sldId="391"/>
            <ac:spMk id="9" creationId="{8A711C0E-0317-E3D5-DDD0-5C5F69A40BB7}"/>
          </ac:spMkLst>
        </pc:spChg>
        <pc:spChg chg="add">
          <ac:chgData name="isbahabbasi204@gmail.com" userId="4f596ba9e4ed05a9" providerId="LiveId" clId="{97EC4935-0921-4D94-92C7-2FE629180D59}" dt="2025-04-26T06:29:07.099" v="154"/>
          <ac:spMkLst>
            <pc:docMk/>
            <pc:sldMk cId="3200312026" sldId="391"/>
            <ac:spMk id="10" creationId="{0BE01300-29B2-97EE-95F7-EEC0C147F93A}"/>
          </ac:spMkLst>
        </pc:spChg>
        <pc:spChg chg="add del mod">
          <ac:chgData name="isbahabbasi204@gmail.com" userId="4f596ba9e4ed05a9" providerId="LiveId" clId="{97EC4935-0921-4D94-92C7-2FE629180D59}" dt="2025-04-26T06:32:11.787" v="260" actId="21"/>
          <ac:spMkLst>
            <pc:docMk/>
            <pc:sldMk cId="3200312026" sldId="391"/>
            <ac:spMk id="10" creationId="{E5C76507-DCA2-2863-DC13-C55FAF77C313}"/>
          </ac:spMkLst>
        </pc:spChg>
        <pc:spChg chg="add">
          <ac:chgData name="isbahabbasi204@gmail.com" userId="4f596ba9e4ed05a9" providerId="LiveId" clId="{97EC4935-0921-4D94-92C7-2FE629180D59}" dt="2025-04-26T06:29:28.564" v="159"/>
          <ac:spMkLst>
            <pc:docMk/>
            <pc:sldMk cId="3200312026" sldId="391"/>
            <ac:spMk id="11" creationId="{5B53B953-39FF-9BF5-C3E0-56E5A083E8B5}"/>
          </ac:spMkLst>
        </pc:spChg>
        <pc:spChg chg="add">
          <ac:chgData name="isbahabbasi204@gmail.com" userId="4f596ba9e4ed05a9" providerId="LiveId" clId="{97EC4935-0921-4D94-92C7-2FE629180D59}" dt="2025-04-26T06:31:38.328" v="256"/>
          <ac:spMkLst>
            <pc:docMk/>
            <pc:sldMk cId="3200312026" sldId="391"/>
            <ac:spMk id="11" creationId="{93473D4C-93E3-B973-C0C3-3522BD903304}"/>
          </ac:spMkLst>
        </pc:spChg>
        <pc:spChg chg="add mod">
          <ac:chgData name="isbahabbasi204@gmail.com" userId="4f596ba9e4ed05a9" providerId="LiveId" clId="{97EC4935-0921-4D94-92C7-2FE629180D59}" dt="2025-04-26T06:32:47.373" v="268" actId="5793"/>
          <ac:spMkLst>
            <pc:docMk/>
            <pc:sldMk cId="3200312026" sldId="391"/>
            <ac:spMk id="12" creationId="{034ACA2A-32D3-E7ED-4A4A-B54AF2C7D186}"/>
          </ac:spMkLst>
        </pc:spChg>
        <pc:spChg chg="add">
          <ac:chgData name="isbahabbasi204@gmail.com" userId="4f596ba9e4ed05a9" providerId="LiveId" clId="{97EC4935-0921-4D94-92C7-2FE629180D59}" dt="2025-04-26T06:29:49.223" v="162"/>
          <ac:spMkLst>
            <pc:docMk/>
            <pc:sldMk cId="3200312026" sldId="391"/>
            <ac:spMk id="12" creationId="{2510BE3C-35E4-D1C9-680F-96DCCD12ED98}"/>
          </ac:spMkLst>
        </pc:spChg>
        <pc:graphicFrameChg chg="add del">
          <ac:chgData name="isbahabbasi204@gmail.com" userId="4f596ba9e4ed05a9" providerId="LiveId" clId="{97EC4935-0921-4D94-92C7-2FE629180D59}" dt="2025-04-26T06:31:22.353" v="254" actId="3680"/>
          <ac:graphicFrameMkLst>
            <pc:docMk/>
            <pc:sldMk cId="3200312026" sldId="391"/>
            <ac:graphicFrameMk id="9" creationId="{6A2CEAB9-2972-7578-D57A-4B9AEF84708D}"/>
          </ac:graphicFrameMkLst>
        </pc:graphicFrameChg>
      </pc:sldChg>
      <pc:sldChg chg="modTransition">
        <pc:chgData name="isbahabbasi204@gmail.com" userId="4f596ba9e4ed05a9" providerId="LiveId" clId="{97EC4935-0921-4D94-92C7-2FE629180D59}" dt="2025-04-24T21:16:00.244" v="6"/>
        <pc:sldMkLst>
          <pc:docMk/>
          <pc:sldMk cId="4261132419" sldId="398"/>
        </pc:sldMkLst>
      </pc:sldChg>
      <pc:sldChg chg="addSp modSp mod modTransition">
        <pc:chgData name="isbahabbasi204@gmail.com" userId="4f596ba9e4ed05a9" providerId="LiveId" clId="{97EC4935-0921-4D94-92C7-2FE629180D59}" dt="2025-04-26T07:12:19.593" v="1527" actId="14100"/>
        <pc:sldMkLst>
          <pc:docMk/>
          <pc:sldMk cId="3390304222" sldId="410"/>
        </pc:sldMkLst>
        <pc:spChg chg="mod">
          <ac:chgData name="isbahabbasi204@gmail.com" userId="4f596ba9e4ed05a9" providerId="LiveId" clId="{97EC4935-0921-4D94-92C7-2FE629180D59}" dt="2025-04-26T07:11:04.923" v="1526" actId="1076"/>
          <ac:spMkLst>
            <pc:docMk/>
            <pc:sldMk cId="3390304222" sldId="410"/>
            <ac:spMk id="2" creationId="{7AB1D9D6-2977-ABCD-FDF8-51AFA5064E54}"/>
          </ac:spMkLst>
        </pc:spChg>
        <pc:graphicFrameChg chg="add mod modGraphic">
          <ac:chgData name="isbahabbasi204@gmail.com" userId="4f596ba9e4ed05a9" providerId="LiveId" clId="{97EC4935-0921-4D94-92C7-2FE629180D59}" dt="2025-04-26T07:09:53.234" v="1505" actId="14100"/>
          <ac:graphicFrameMkLst>
            <pc:docMk/>
            <pc:sldMk cId="3390304222" sldId="410"/>
            <ac:graphicFrameMk id="3" creationId="{0026ECD2-DAE1-F500-0721-1DEBB66B7562}"/>
          </ac:graphicFrameMkLst>
        </pc:graphicFrameChg>
        <pc:picChg chg="add mod">
          <ac:chgData name="isbahabbasi204@gmail.com" userId="4f596ba9e4ed05a9" providerId="LiveId" clId="{97EC4935-0921-4D94-92C7-2FE629180D59}" dt="2025-04-26T07:12:19.593" v="1527" actId="14100"/>
          <ac:picMkLst>
            <pc:docMk/>
            <pc:sldMk cId="3390304222" sldId="410"/>
            <ac:picMk id="5" creationId="{369F2563-C53E-BEBD-3553-C431893EE455}"/>
          </ac:picMkLst>
        </pc:picChg>
      </pc:sldChg>
      <pc:sldChg chg="addSp delSp modSp mod modTransition">
        <pc:chgData name="isbahabbasi204@gmail.com" userId="4f596ba9e4ed05a9" providerId="LiveId" clId="{97EC4935-0921-4D94-92C7-2FE629180D59}" dt="2025-04-26T07:13:19.150" v="1531" actId="20577"/>
        <pc:sldMkLst>
          <pc:docMk/>
          <pc:sldMk cId="2846437246" sldId="411"/>
        </pc:sldMkLst>
        <pc:spChg chg="add mod">
          <ac:chgData name="isbahabbasi204@gmail.com" userId="4f596ba9e4ed05a9" providerId="LiveId" clId="{97EC4935-0921-4D94-92C7-2FE629180D59}" dt="2025-04-26T06:30:04.867" v="165"/>
          <ac:spMkLst>
            <pc:docMk/>
            <pc:sldMk cId="2846437246" sldId="411"/>
            <ac:spMk id="2" creationId="{023BF444-715B-69F5-0D31-3ADBDCB81E3D}"/>
          </ac:spMkLst>
        </pc:spChg>
        <pc:spChg chg="add mod">
          <ac:chgData name="isbahabbasi204@gmail.com" userId="4f596ba9e4ed05a9" providerId="LiveId" clId="{97EC4935-0921-4D94-92C7-2FE629180D59}" dt="2025-04-26T06:33:05.648" v="271"/>
          <ac:spMkLst>
            <pc:docMk/>
            <pc:sldMk cId="2846437246" sldId="411"/>
            <ac:spMk id="2" creationId="{CDD3A543-44D5-1D87-534A-45504B204F97}"/>
          </ac:spMkLst>
        </pc:spChg>
        <pc:spChg chg="mod">
          <ac:chgData name="isbahabbasi204@gmail.com" userId="4f596ba9e4ed05a9" providerId="LiveId" clId="{97EC4935-0921-4D94-92C7-2FE629180D59}" dt="2025-04-26T07:13:19.150" v="1531" actId="20577"/>
          <ac:spMkLst>
            <pc:docMk/>
            <pc:sldMk cId="2846437246" sldId="411"/>
            <ac:spMk id="3" creationId="{FA5B1D66-CA25-93FD-7C9D-FA59D0770AF1}"/>
          </ac:spMkLst>
        </pc:spChg>
        <pc:spChg chg="add">
          <ac:chgData name="isbahabbasi204@gmail.com" userId="4f596ba9e4ed05a9" providerId="LiveId" clId="{97EC4935-0921-4D94-92C7-2FE629180D59}" dt="2025-04-26T06:29:19.560" v="158"/>
          <ac:spMkLst>
            <pc:docMk/>
            <pc:sldMk cId="2846437246" sldId="411"/>
            <ac:spMk id="4" creationId="{CAA24D52-9044-009E-9F48-740208617546}"/>
          </ac:spMkLst>
        </pc:spChg>
        <pc:spChg chg="add del mod">
          <ac:chgData name="isbahabbasi204@gmail.com" userId="4f596ba9e4ed05a9" providerId="LiveId" clId="{97EC4935-0921-4D94-92C7-2FE629180D59}" dt="2025-04-26T06:33:43.673" v="278" actId="21"/>
          <ac:spMkLst>
            <pc:docMk/>
            <pc:sldMk cId="2846437246" sldId="411"/>
            <ac:spMk id="4" creationId="{E8C806F2-8BCD-6421-3B73-8EA6938FB8DE}"/>
          </ac:spMkLst>
        </pc:spChg>
        <pc:spChg chg="add del mod">
          <ac:chgData name="isbahabbasi204@gmail.com" userId="4f596ba9e4ed05a9" providerId="LiveId" clId="{97EC4935-0921-4D94-92C7-2FE629180D59}" dt="2025-04-26T06:33:49.241" v="279" actId="21"/>
          <ac:spMkLst>
            <pc:docMk/>
            <pc:sldMk cId="2846437246" sldId="411"/>
            <ac:spMk id="5" creationId="{9B2B5EC7-70FC-745A-4A14-C3A70527D0EB}"/>
          </ac:spMkLst>
        </pc:spChg>
        <pc:spChg chg="add del mod">
          <ac:chgData name="isbahabbasi204@gmail.com" userId="4f596ba9e4ed05a9" providerId="LiveId" clId="{97EC4935-0921-4D94-92C7-2FE629180D59}" dt="2025-04-26T06:34:29.976" v="290" actId="21"/>
          <ac:spMkLst>
            <pc:docMk/>
            <pc:sldMk cId="2846437246" sldId="411"/>
            <ac:spMk id="6" creationId="{9B2B5EC7-70FC-745A-4A14-C3A70527D0EB}"/>
          </ac:spMkLst>
        </pc:spChg>
        <pc:spChg chg="add del mod">
          <ac:chgData name="isbahabbasi204@gmail.com" userId="4f596ba9e4ed05a9" providerId="LiveId" clId="{97EC4935-0921-4D94-92C7-2FE629180D59}" dt="2025-04-26T06:33:05.648" v="271"/>
          <ac:spMkLst>
            <pc:docMk/>
            <pc:sldMk cId="2846437246" sldId="411"/>
            <ac:spMk id="7" creationId="{2485C2E3-A83D-306E-3AC1-3F14CD764F25}"/>
          </ac:spMkLst>
        </pc:spChg>
        <pc:spChg chg="add mod">
          <ac:chgData name="isbahabbasi204@gmail.com" userId="4f596ba9e4ed05a9" providerId="LiveId" clId="{97EC4935-0921-4D94-92C7-2FE629180D59}" dt="2025-04-26T06:34:37.418" v="294" actId="5793"/>
          <ac:spMkLst>
            <pc:docMk/>
            <pc:sldMk cId="2846437246" sldId="411"/>
            <ac:spMk id="8" creationId="{4844662C-13A2-633A-8ED2-59A48CDA5273}"/>
          </ac:spMkLst>
        </pc:spChg>
      </pc:sldChg>
      <pc:sldChg chg="addSp delSp modSp mod modTransition">
        <pc:chgData name="isbahabbasi204@gmail.com" userId="4f596ba9e4ed05a9" providerId="LiveId" clId="{97EC4935-0921-4D94-92C7-2FE629180D59}" dt="2025-04-26T06:52:24.772" v="666" actId="12"/>
        <pc:sldMkLst>
          <pc:docMk/>
          <pc:sldMk cId="3965100135" sldId="413"/>
        </pc:sldMkLst>
        <pc:spChg chg="mod">
          <ac:chgData name="isbahabbasi204@gmail.com" userId="4f596ba9e4ed05a9" providerId="LiveId" clId="{97EC4935-0921-4D94-92C7-2FE629180D59}" dt="2025-04-26T06:41:17.360" v="452" actId="20577"/>
          <ac:spMkLst>
            <pc:docMk/>
            <pc:sldMk cId="3965100135" sldId="413"/>
            <ac:spMk id="3" creationId="{A87A1C1C-E0CE-F862-98E4-177317AB09A8}"/>
          </ac:spMkLst>
        </pc:spChg>
        <pc:spChg chg="add del mod">
          <ac:chgData name="isbahabbasi204@gmail.com" userId="4f596ba9e4ed05a9" providerId="LiveId" clId="{97EC4935-0921-4D94-92C7-2FE629180D59}" dt="2025-04-26T06:41:03.717" v="448" actId="21"/>
          <ac:spMkLst>
            <pc:docMk/>
            <pc:sldMk cId="3965100135" sldId="413"/>
            <ac:spMk id="10" creationId="{4D16818B-F135-960C-3017-112CA364873F}"/>
          </ac:spMkLst>
        </pc:spChg>
        <pc:spChg chg="add del mod">
          <ac:chgData name="isbahabbasi204@gmail.com" userId="4f596ba9e4ed05a9" providerId="LiveId" clId="{97EC4935-0921-4D94-92C7-2FE629180D59}" dt="2025-04-26T06:41:49.793" v="457" actId="21"/>
          <ac:spMkLst>
            <pc:docMk/>
            <pc:sldMk cId="3965100135" sldId="413"/>
            <ac:spMk id="12" creationId="{7946D8AA-88BF-A0FD-EFB9-61D1EB8CCBEF}"/>
          </ac:spMkLst>
        </pc:spChg>
        <pc:spChg chg="add del mod">
          <ac:chgData name="isbahabbasi204@gmail.com" userId="4f596ba9e4ed05a9" providerId="LiveId" clId="{97EC4935-0921-4D94-92C7-2FE629180D59}" dt="2025-04-26T06:41:49.799" v="459"/>
          <ac:spMkLst>
            <pc:docMk/>
            <pc:sldMk cId="3965100135" sldId="413"/>
            <ac:spMk id="13" creationId="{B4BEBC0D-E6D2-653F-EE52-17D96DFDEDDB}"/>
          </ac:spMkLst>
        </pc:spChg>
        <pc:spChg chg="add del mod">
          <ac:chgData name="isbahabbasi204@gmail.com" userId="4f596ba9e4ed05a9" providerId="LiveId" clId="{97EC4935-0921-4D94-92C7-2FE629180D59}" dt="2025-04-26T06:41:49.799" v="461"/>
          <ac:spMkLst>
            <pc:docMk/>
            <pc:sldMk cId="3965100135" sldId="413"/>
            <ac:spMk id="14" creationId="{070BA13E-F593-FEDF-9F12-D81A59C329CB}"/>
          </ac:spMkLst>
        </pc:spChg>
        <pc:spChg chg="add del mod">
          <ac:chgData name="isbahabbasi204@gmail.com" userId="4f596ba9e4ed05a9" providerId="LiveId" clId="{97EC4935-0921-4D94-92C7-2FE629180D59}" dt="2025-04-26T06:43:19.780" v="484"/>
          <ac:spMkLst>
            <pc:docMk/>
            <pc:sldMk cId="3965100135" sldId="413"/>
            <ac:spMk id="15" creationId="{EFAF699C-0B44-330D-FBD8-A16667E7E34B}"/>
          </ac:spMkLst>
        </pc:spChg>
        <pc:spChg chg="add del mod">
          <ac:chgData name="isbahabbasi204@gmail.com" userId="4f596ba9e4ed05a9" providerId="LiveId" clId="{97EC4935-0921-4D94-92C7-2FE629180D59}" dt="2025-04-26T06:48:19.532" v="545" actId="21"/>
          <ac:spMkLst>
            <pc:docMk/>
            <pc:sldMk cId="3965100135" sldId="413"/>
            <ac:spMk id="24" creationId="{3302EE25-DA90-7F7D-06A8-A62AFEB80D5A}"/>
          </ac:spMkLst>
        </pc:spChg>
        <pc:spChg chg="add del mod">
          <ac:chgData name="isbahabbasi204@gmail.com" userId="4f596ba9e4ed05a9" providerId="LiveId" clId="{97EC4935-0921-4D94-92C7-2FE629180D59}" dt="2025-04-26T06:48:37.526" v="546" actId="21"/>
          <ac:spMkLst>
            <pc:docMk/>
            <pc:sldMk cId="3965100135" sldId="413"/>
            <ac:spMk id="25" creationId="{D406BE27-AD73-E90D-4ED6-97B075D9BA8E}"/>
          </ac:spMkLst>
        </pc:spChg>
        <pc:spChg chg="add del mod">
          <ac:chgData name="isbahabbasi204@gmail.com" userId="4f596ba9e4ed05a9" providerId="LiveId" clId="{97EC4935-0921-4D94-92C7-2FE629180D59}" dt="2025-04-26T06:49:07.544" v="564" actId="21"/>
          <ac:spMkLst>
            <pc:docMk/>
            <pc:sldMk cId="3965100135" sldId="413"/>
            <ac:spMk id="31" creationId="{D406BE27-AD73-E90D-4ED6-97B075D9BA8E}"/>
          </ac:spMkLst>
        </pc:spChg>
        <pc:spChg chg="add mod">
          <ac:chgData name="isbahabbasi204@gmail.com" userId="4f596ba9e4ed05a9" providerId="LiveId" clId="{97EC4935-0921-4D94-92C7-2FE629180D59}" dt="2025-04-26T06:48:51.282" v="557"/>
          <ac:spMkLst>
            <pc:docMk/>
            <pc:sldMk cId="3965100135" sldId="413"/>
            <ac:spMk id="32" creationId="{2F847672-2FF2-6749-4037-F9C6A1673D60}"/>
          </ac:spMkLst>
        </pc:spChg>
        <pc:spChg chg="add del mod">
          <ac:chgData name="isbahabbasi204@gmail.com" userId="4f596ba9e4ed05a9" providerId="LiveId" clId="{97EC4935-0921-4D94-92C7-2FE629180D59}" dt="2025-04-26T06:49:02.928" v="563" actId="21"/>
          <ac:spMkLst>
            <pc:docMk/>
            <pc:sldMk cId="3965100135" sldId="413"/>
            <ac:spMk id="33" creationId="{EDF6ACB3-A3D8-5BAD-EB33-634A8562AF0F}"/>
          </ac:spMkLst>
        </pc:spChg>
        <pc:spChg chg="add del mod">
          <ac:chgData name="isbahabbasi204@gmail.com" userId="4f596ba9e4ed05a9" providerId="LiveId" clId="{97EC4935-0921-4D94-92C7-2FE629180D59}" dt="2025-04-26T06:49:13.505" v="566" actId="21"/>
          <ac:spMkLst>
            <pc:docMk/>
            <pc:sldMk cId="3965100135" sldId="413"/>
            <ac:spMk id="34" creationId="{D406BE27-AD73-E90D-4ED6-97B075D9BA8E}"/>
          </ac:spMkLst>
        </pc:spChg>
        <pc:graphicFrameChg chg="del mod modGraphic">
          <ac:chgData name="isbahabbasi204@gmail.com" userId="4f596ba9e4ed05a9" providerId="LiveId" clId="{97EC4935-0921-4D94-92C7-2FE629180D59}" dt="2025-04-26T06:45:17.822" v="510" actId="21"/>
          <ac:graphicFrameMkLst>
            <pc:docMk/>
            <pc:sldMk cId="3965100135" sldId="413"/>
            <ac:graphicFrameMk id="5" creationId="{68A78084-2E2F-5666-5AB6-41DD755D9425}"/>
          </ac:graphicFrameMkLst>
        </pc:graphicFrameChg>
        <pc:graphicFrameChg chg="mod modGraphic">
          <ac:chgData name="isbahabbasi204@gmail.com" userId="4f596ba9e4ed05a9" providerId="LiveId" clId="{97EC4935-0921-4D94-92C7-2FE629180D59}" dt="2025-04-26T06:52:24.772" v="666" actId="12"/>
          <ac:graphicFrameMkLst>
            <pc:docMk/>
            <pc:sldMk cId="3965100135" sldId="413"/>
            <ac:graphicFrameMk id="6" creationId="{128D9DFD-E6C9-C0F9-A72D-48AE708BB2EC}"/>
          </ac:graphicFrameMkLst>
        </pc:graphicFrameChg>
        <pc:graphicFrameChg chg="add mod">
          <ac:chgData name="isbahabbasi204@gmail.com" userId="4f596ba9e4ed05a9" providerId="LiveId" clId="{97EC4935-0921-4D94-92C7-2FE629180D59}" dt="2025-04-26T06:45:51.735" v="517"/>
          <ac:graphicFrameMkLst>
            <pc:docMk/>
            <pc:sldMk cId="3965100135" sldId="413"/>
            <ac:graphicFrameMk id="26" creationId="{68A78084-2E2F-5666-5AB6-41DD755D9425}"/>
          </ac:graphicFrameMkLst>
        </pc:graphicFrameChg>
        <pc:graphicFrameChg chg="add mod">
          <ac:chgData name="isbahabbasi204@gmail.com" userId="4f596ba9e4ed05a9" providerId="LiveId" clId="{97EC4935-0921-4D94-92C7-2FE629180D59}" dt="2025-04-26T06:45:54.313" v="518"/>
          <ac:graphicFrameMkLst>
            <pc:docMk/>
            <pc:sldMk cId="3965100135" sldId="413"/>
            <ac:graphicFrameMk id="27" creationId="{66501168-D276-5E03-43CE-16F8A872034C}"/>
          </ac:graphicFrameMkLst>
        </pc:graphicFrameChg>
        <pc:graphicFrameChg chg="add mod">
          <ac:chgData name="isbahabbasi204@gmail.com" userId="4f596ba9e4ed05a9" providerId="LiveId" clId="{97EC4935-0921-4D94-92C7-2FE629180D59}" dt="2025-04-26T06:46:23.322" v="524"/>
          <ac:graphicFrameMkLst>
            <pc:docMk/>
            <pc:sldMk cId="3965100135" sldId="413"/>
            <ac:graphicFrameMk id="28" creationId="{C4B7F9B0-9170-BBA5-5953-6EDDB7F132CC}"/>
          </ac:graphicFrameMkLst>
        </pc:graphicFrameChg>
        <pc:graphicFrameChg chg="add del mod">
          <ac:chgData name="isbahabbasi204@gmail.com" userId="4f596ba9e4ed05a9" providerId="LiveId" clId="{97EC4935-0921-4D94-92C7-2FE629180D59}" dt="2025-04-26T06:46:33.922" v="527" actId="21"/>
          <ac:graphicFrameMkLst>
            <pc:docMk/>
            <pc:sldMk cId="3965100135" sldId="413"/>
            <ac:graphicFrameMk id="29" creationId="{4776FA62-A266-B034-4239-A4D612F2E65C}"/>
          </ac:graphicFrameMkLst>
        </pc:graphicFrameChg>
        <pc:graphicFrameChg chg="add del mod">
          <ac:chgData name="isbahabbasi204@gmail.com" userId="4f596ba9e4ed05a9" providerId="LiveId" clId="{97EC4935-0921-4D94-92C7-2FE629180D59}" dt="2025-04-26T06:46:39.811" v="529" actId="21"/>
          <ac:graphicFrameMkLst>
            <pc:docMk/>
            <pc:sldMk cId="3965100135" sldId="413"/>
            <ac:graphicFrameMk id="30" creationId="{4776FA62-A266-B034-4239-A4D612F2E65C}"/>
          </ac:graphicFrameMkLst>
        </pc:graphicFrameChg>
        <pc:picChg chg="add del">
          <ac:chgData name="isbahabbasi204@gmail.com" userId="4f596ba9e4ed05a9" providerId="LiveId" clId="{97EC4935-0921-4D94-92C7-2FE629180D59}" dt="2025-04-26T06:41:09.034" v="450" actId="21"/>
          <ac:picMkLst>
            <pc:docMk/>
            <pc:sldMk cId="3965100135" sldId="413"/>
            <ac:picMk id="2" creationId="{B6AF6EFF-9313-7980-4D7D-8CDB3ACD5D1B}"/>
          </ac:picMkLst>
        </pc:picChg>
        <pc:picChg chg="add mod">
          <ac:chgData name="isbahabbasi204@gmail.com" userId="4f596ba9e4ed05a9" providerId="LiveId" clId="{97EC4935-0921-4D94-92C7-2FE629180D59}" dt="2025-04-26T06:41:03.885" v="449" actId="1076"/>
          <ac:picMkLst>
            <pc:docMk/>
            <pc:sldMk cId="3965100135" sldId="413"/>
            <ac:picMk id="7" creationId="{7E0EBCDE-AC2D-20FA-C183-F2E9A8AE80BD}"/>
          </ac:picMkLst>
        </pc:picChg>
        <pc:picChg chg="del">
          <ac:chgData name="isbahabbasi204@gmail.com" userId="4f596ba9e4ed05a9" providerId="LiveId" clId="{97EC4935-0921-4D94-92C7-2FE629180D59}" dt="2025-04-26T06:36:39.729" v="385" actId="21"/>
          <ac:picMkLst>
            <pc:docMk/>
            <pc:sldMk cId="3965100135" sldId="413"/>
            <ac:picMk id="9" creationId="{22E8B4CC-DCB4-D072-A124-62D7CDEF54BA}"/>
          </ac:picMkLst>
        </pc:picChg>
        <pc:picChg chg="add mod">
          <ac:chgData name="isbahabbasi204@gmail.com" userId="4f596ba9e4ed05a9" providerId="LiveId" clId="{97EC4935-0921-4D94-92C7-2FE629180D59}" dt="2025-04-26T06:47:07.412" v="532" actId="1076"/>
          <ac:picMkLst>
            <pc:docMk/>
            <pc:sldMk cId="3965100135" sldId="413"/>
            <ac:picMk id="17" creationId="{E06A3877-CAE4-2296-357A-7539AE4BD6A2}"/>
          </ac:picMkLst>
        </pc:picChg>
        <pc:picChg chg="add del mod">
          <ac:chgData name="isbahabbasi204@gmail.com" userId="4f596ba9e4ed05a9" providerId="LiveId" clId="{97EC4935-0921-4D94-92C7-2FE629180D59}" dt="2025-04-26T06:46:44.690" v="530" actId="21"/>
          <ac:picMkLst>
            <pc:docMk/>
            <pc:sldMk cId="3965100135" sldId="413"/>
            <ac:picMk id="23" creationId="{34A58FE9-0A22-13C7-9E81-126C23E599D5}"/>
          </ac:picMkLst>
        </pc:picChg>
      </pc:sldChg>
      <pc:sldChg chg="del modTransition">
        <pc:chgData name="isbahabbasi204@gmail.com" userId="4f596ba9e4ed05a9" providerId="LiveId" clId="{97EC4935-0921-4D94-92C7-2FE629180D59}" dt="2025-04-26T07:03:14.843" v="1119" actId="2696"/>
        <pc:sldMkLst>
          <pc:docMk/>
          <pc:sldMk cId="464622896" sldId="415"/>
        </pc:sldMkLst>
      </pc:sldChg>
      <pc:sldChg chg="addSp delSp modSp mod modTransition">
        <pc:chgData name="isbahabbasi204@gmail.com" userId="4f596ba9e4ed05a9" providerId="LiveId" clId="{97EC4935-0921-4D94-92C7-2FE629180D59}" dt="2025-04-26T07:08:59.585" v="1490" actId="12"/>
        <pc:sldMkLst>
          <pc:docMk/>
          <pc:sldMk cId="1270847610" sldId="417"/>
        </pc:sldMkLst>
        <pc:spChg chg="add">
          <ac:chgData name="isbahabbasi204@gmail.com" userId="4f596ba9e4ed05a9" providerId="LiveId" clId="{97EC4935-0921-4D94-92C7-2FE629180D59}" dt="2025-04-26T07:03:50.397" v="1121"/>
          <ac:spMkLst>
            <pc:docMk/>
            <pc:sldMk cId="1270847610" sldId="417"/>
            <ac:spMk id="2" creationId="{859674B5-2F00-7014-36DE-CF5959766828}"/>
          </ac:spMkLst>
        </pc:spChg>
        <pc:spChg chg="add del mod">
          <ac:chgData name="isbahabbasi204@gmail.com" userId="4f596ba9e4ed05a9" providerId="LiveId" clId="{97EC4935-0921-4D94-92C7-2FE629180D59}" dt="2025-04-26T07:08:59.585" v="1490" actId="12"/>
          <ac:spMkLst>
            <pc:docMk/>
            <pc:sldMk cId="1270847610" sldId="417"/>
            <ac:spMk id="4" creationId="{EB66FD0A-10F1-EBDB-C3EA-39EF11FF5332}"/>
          </ac:spMkLst>
        </pc:spChg>
        <pc:spChg chg="add del mod">
          <ac:chgData name="isbahabbasi204@gmail.com" userId="4f596ba9e4ed05a9" providerId="LiveId" clId="{97EC4935-0921-4D94-92C7-2FE629180D59}" dt="2025-04-26T07:08:42.125" v="1486" actId="21"/>
          <ac:spMkLst>
            <pc:docMk/>
            <pc:sldMk cId="1270847610" sldId="417"/>
            <ac:spMk id="5" creationId="{9FE239E1-A30D-EB59-7C5C-EC2DF693E2F3}"/>
          </ac:spMkLst>
        </pc:spChg>
        <pc:spChg chg="add mod">
          <ac:chgData name="isbahabbasi204@gmail.com" userId="4f596ba9e4ed05a9" providerId="LiveId" clId="{97EC4935-0921-4D94-92C7-2FE629180D59}" dt="2025-04-26T07:04:35.352" v="1141"/>
          <ac:spMkLst>
            <pc:docMk/>
            <pc:sldMk cId="1270847610" sldId="417"/>
            <ac:spMk id="6" creationId="{3D8304F3-95A6-4CED-5EFE-14B834292BB1}"/>
          </ac:spMkLst>
        </pc:spChg>
        <pc:spChg chg="add mod">
          <ac:chgData name="isbahabbasi204@gmail.com" userId="4f596ba9e4ed05a9" providerId="LiveId" clId="{97EC4935-0921-4D94-92C7-2FE629180D59}" dt="2025-04-26T07:05:04.790" v="1149" actId="1076"/>
          <ac:spMkLst>
            <pc:docMk/>
            <pc:sldMk cId="1270847610" sldId="417"/>
            <ac:spMk id="7" creationId="{83707338-2B72-75D4-47E2-FCFD983929DA}"/>
          </ac:spMkLst>
        </pc:spChg>
        <pc:spChg chg="add del mod">
          <ac:chgData name="isbahabbasi204@gmail.com" userId="4f596ba9e4ed05a9" providerId="LiveId" clId="{97EC4935-0921-4D94-92C7-2FE629180D59}" dt="2025-04-26T07:04:10.445" v="1125" actId="21"/>
          <ac:spMkLst>
            <pc:docMk/>
            <pc:sldMk cId="1270847610" sldId="417"/>
            <ac:spMk id="11" creationId="{9FE239E1-A30D-EB59-7C5C-EC2DF693E2F3}"/>
          </ac:spMkLst>
        </pc:spChg>
      </pc:sldChg>
      <pc:sldChg chg="addSp delSp modSp add mod">
        <pc:chgData name="isbahabbasi204@gmail.com" userId="4f596ba9e4ed05a9" providerId="LiveId" clId="{97EC4935-0921-4D94-92C7-2FE629180D59}" dt="2025-04-26T06:59:12.399" v="900" actId="1076"/>
        <pc:sldMkLst>
          <pc:docMk/>
          <pc:sldMk cId="1519529368" sldId="418"/>
        </pc:sldMkLst>
        <pc:spChg chg="mod">
          <ac:chgData name="isbahabbasi204@gmail.com" userId="4f596ba9e4ed05a9" providerId="LiveId" clId="{97EC4935-0921-4D94-92C7-2FE629180D59}" dt="2025-04-26T06:51:23.971" v="661" actId="20577"/>
          <ac:spMkLst>
            <pc:docMk/>
            <pc:sldMk cId="1519529368" sldId="418"/>
            <ac:spMk id="3" creationId="{93117069-D406-C5AF-9F77-670E296DB8BD}"/>
          </ac:spMkLst>
        </pc:spChg>
        <pc:graphicFrameChg chg="mod modGraphic">
          <ac:chgData name="isbahabbasi204@gmail.com" userId="4f596ba9e4ed05a9" providerId="LiveId" clId="{97EC4935-0921-4D94-92C7-2FE629180D59}" dt="2025-04-26T06:53:20.681" v="719" actId="20577"/>
          <ac:graphicFrameMkLst>
            <pc:docMk/>
            <pc:sldMk cId="1519529368" sldId="418"/>
            <ac:graphicFrameMk id="6" creationId="{68C0A8EF-A2F7-3F58-C6A4-F6AAAFCF80E2}"/>
          </ac:graphicFrameMkLst>
        </pc:graphicFrameChg>
        <pc:picChg chg="add mod">
          <ac:chgData name="isbahabbasi204@gmail.com" userId="4f596ba9e4ed05a9" providerId="LiveId" clId="{97EC4935-0921-4D94-92C7-2FE629180D59}" dt="2025-04-26T06:54:22.650" v="725" actId="1076"/>
          <ac:picMkLst>
            <pc:docMk/>
            <pc:sldMk cId="1519529368" sldId="418"/>
            <ac:picMk id="4" creationId="{4E87A50A-F26E-33DF-B9F3-B5EF3CC98D2E}"/>
          </ac:picMkLst>
        </pc:picChg>
        <pc:picChg chg="add del mod">
          <ac:chgData name="isbahabbasi204@gmail.com" userId="4f596ba9e4ed05a9" providerId="LiveId" clId="{97EC4935-0921-4D94-92C7-2FE629180D59}" dt="2025-04-26T06:59:01.979" v="898" actId="21"/>
          <ac:picMkLst>
            <pc:docMk/>
            <pc:sldMk cId="1519529368" sldId="418"/>
            <ac:picMk id="7" creationId="{7E87D92A-B4D7-F83E-A829-29DD1D28AD15}"/>
          </ac:picMkLst>
        </pc:picChg>
        <pc:picChg chg="add mod">
          <ac:chgData name="isbahabbasi204@gmail.com" userId="4f596ba9e4ed05a9" providerId="LiveId" clId="{97EC4935-0921-4D94-92C7-2FE629180D59}" dt="2025-04-26T06:55:18.262" v="729"/>
          <ac:picMkLst>
            <pc:docMk/>
            <pc:sldMk cId="1519529368" sldId="418"/>
            <ac:picMk id="8" creationId="{F84CAFD3-C330-CC9A-05B3-C456FF866B61}"/>
          </ac:picMkLst>
        </pc:picChg>
        <pc:picChg chg="add mod">
          <ac:chgData name="isbahabbasi204@gmail.com" userId="4f596ba9e4ed05a9" providerId="LiveId" clId="{97EC4935-0921-4D94-92C7-2FE629180D59}" dt="2025-04-26T06:55:23.753" v="730"/>
          <ac:picMkLst>
            <pc:docMk/>
            <pc:sldMk cId="1519529368" sldId="418"/>
            <ac:picMk id="9" creationId="{8F1B9BC2-06E9-71BC-B508-96EC3E394F25}"/>
          </ac:picMkLst>
        </pc:picChg>
        <pc:picChg chg="add mod">
          <ac:chgData name="isbahabbasi204@gmail.com" userId="4f596ba9e4ed05a9" providerId="LiveId" clId="{97EC4935-0921-4D94-92C7-2FE629180D59}" dt="2025-04-26T06:59:12.399" v="900" actId="1076"/>
          <ac:picMkLst>
            <pc:docMk/>
            <pc:sldMk cId="1519529368" sldId="418"/>
            <ac:picMk id="11" creationId="{7F195993-DEA8-DE2E-9AA2-E7216A1700DE}"/>
          </ac:picMkLst>
        </pc:picChg>
        <pc:picChg chg="del">
          <ac:chgData name="isbahabbasi204@gmail.com" userId="4f596ba9e4ed05a9" providerId="LiveId" clId="{97EC4935-0921-4D94-92C7-2FE629180D59}" dt="2025-04-26T06:54:02.280" v="720" actId="21"/>
          <ac:picMkLst>
            <pc:docMk/>
            <pc:sldMk cId="1519529368" sldId="418"/>
            <ac:picMk id="17" creationId="{F84CAFD3-C330-CC9A-05B3-C456FF866B61}"/>
          </ac:picMkLst>
        </pc:picChg>
      </pc:sldChg>
      <pc:sldChg chg="addSp delSp modSp add mod">
        <pc:chgData name="isbahabbasi204@gmail.com" userId="4f596ba9e4ed05a9" providerId="LiveId" clId="{97EC4935-0921-4D94-92C7-2FE629180D59}" dt="2025-04-26T06:58:26.351" v="897" actId="1076"/>
        <pc:sldMkLst>
          <pc:docMk/>
          <pc:sldMk cId="2142947504" sldId="419"/>
        </pc:sldMkLst>
        <pc:spChg chg="mod">
          <ac:chgData name="isbahabbasi204@gmail.com" userId="4f596ba9e4ed05a9" providerId="LiveId" clId="{97EC4935-0921-4D94-92C7-2FE629180D59}" dt="2025-04-26T06:57:43.247" v="890" actId="20577"/>
          <ac:spMkLst>
            <pc:docMk/>
            <pc:sldMk cId="2142947504" sldId="419"/>
            <ac:spMk id="3" creationId="{45DFFFA3-5B88-B1A6-0581-4421AC20CCCA}"/>
          </ac:spMkLst>
        </pc:spChg>
        <pc:graphicFrameChg chg="modGraphic">
          <ac:chgData name="isbahabbasi204@gmail.com" userId="4f596ba9e4ed05a9" providerId="LiveId" clId="{97EC4935-0921-4D94-92C7-2FE629180D59}" dt="2025-04-26T06:56:45.717" v="882" actId="20577"/>
          <ac:graphicFrameMkLst>
            <pc:docMk/>
            <pc:sldMk cId="2142947504" sldId="419"/>
            <ac:graphicFrameMk id="6" creationId="{D6A46C02-81E4-8AB4-21F6-7C9D5A5B2533}"/>
          </ac:graphicFrameMkLst>
        </pc:graphicFrameChg>
        <pc:picChg chg="add mod">
          <ac:chgData name="isbahabbasi204@gmail.com" userId="4f596ba9e4ed05a9" providerId="LiveId" clId="{97EC4935-0921-4D94-92C7-2FE629180D59}" dt="2025-04-26T06:57:59.261" v="892" actId="931"/>
          <ac:picMkLst>
            <pc:docMk/>
            <pc:sldMk cId="2142947504" sldId="419"/>
            <ac:picMk id="4" creationId="{167898F0-F0A0-794A-C8FD-06B4B8264492}"/>
          </ac:picMkLst>
        </pc:picChg>
        <pc:picChg chg="del">
          <ac:chgData name="isbahabbasi204@gmail.com" userId="4f596ba9e4ed05a9" providerId="LiveId" clId="{97EC4935-0921-4D94-92C7-2FE629180D59}" dt="2025-04-26T06:57:45.982" v="891" actId="21"/>
          <ac:picMkLst>
            <pc:docMk/>
            <pc:sldMk cId="2142947504" sldId="419"/>
            <ac:picMk id="7" creationId="{C7EE26FD-CE59-9DDE-D9FC-D0B3B05A6145}"/>
          </ac:picMkLst>
        </pc:picChg>
        <pc:picChg chg="add mod">
          <ac:chgData name="isbahabbasi204@gmail.com" userId="4f596ba9e4ed05a9" providerId="LiveId" clId="{97EC4935-0921-4D94-92C7-2FE629180D59}" dt="2025-04-26T06:58:13.761" v="895" actId="1076"/>
          <ac:picMkLst>
            <pc:docMk/>
            <pc:sldMk cId="2142947504" sldId="419"/>
            <ac:picMk id="8" creationId="{F5411F59-DB07-9D6B-23EE-67FA2EF21505}"/>
          </ac:picMkLst>
        </pc:picChg>
        <pc:picChg chg="add mod">
          <ac:chgData name="isbahabbasi204@gmail.com" userId="4f596ba9e4ed05a9" providerId="LiveId" clId="{97EC4935-0921-4D94-92C7-2FE629180D59}" dt="2025-04-26T06:58:26.351" v="897" actId="1076"/>
          <ac:picMkLst>
            <pc:docMk/>
            <pc:sldMk cId="2142947504" sldId="419"/>
            <ac:picMk id="10" creationId="{18A25C89-A1D8-B666-592E-35FC484F4575}"/>
          </ac:picMkLst>
        </pc:picChg>
      </pc:sldChg>
      <pc:sldChg chg="addSp delSp modSp add mod">
        <pc:chgData name="isbahabbasi204@gmail.com" userId="4f596ba9e4ed05a9" providerId="LiveId" clId="{97EC4935-0921-4D94-92C7-2FE629180D59}" dt="2025-04-26T07:03:01.227" v="1118" actId="1076"/>
        <pc:sldMkLst>
          <pc:docMk/>
          <pc:sldMk cId="377104855" sldId="420"/>
        </pc:sldMkLst>
        <pc:spChg chg="mod">
          <ac:chgData name="isbahabbasi204@gmail.com" userId="4f596ba9e4ed05a9" providerId="LiveId" clId="{97EC4935-0921-4D94-92C7-2FE629180D59}" dt="2025-04-26T06:59:43.483" v="913" actId="20577"/>
          <ac:spMkLst>
            <pc:docMk/>
            <pc:sldMk cId="377104855" sldId="420"/>
            <ac:spMk id="3" creationId="{E58DF570-64F6-8E92-783C-EBCE51F224A5}"/>
          </ac:spMkLst>
        </pc:spChg>
        <pc:graphicFrameChg chg="modGraphic">
          <ac:chgData name="isbahabbasi204@gmail.com" userId="4f596ba9e4ed05a9" providerId="LiveId" clId="{97EC4935-0921-4D94-92C7-2FE629180D59}" dt="2025-04-26T07:01:25.155" v="1114" actId="20577"/>
          <ac:graphicFrameMkLst>
            <pc:docMk/>
            <pc:sldMk cId="377104855" sldId="420"/>
            <ac:graphicFrameMk id="6" creationId="{02486881-5D49-C80E-A28F-C62B95BFD89C}"/>
          </ac:graphicFrameMkLst>
        </pc:graphicFrameChg>
        <pc:graphicFrameChg chg="del">
          <ac:chgData name="isbahabbasi204@gmail.com" userId="4f596ba9e4ed05a9" providerId="LiveId" clId="{97EC4935-0921-4D94-92C7-2FE629180D59}" dt="2025-04-26T07:01:09.693" v="1111" actId="21"/>
          <ac:graphicFrameMkLst>
            <pc:docMk/>
            <pc:sldMk cId="377104855" sldId="420"/>
            <ac:graphicFrameMk id="26" creationId="{5E5DF071-3475-B507-522F-51594A6E5881}"/>
          </ac:graphicFrameMkLst>
        </pc:graphicFrameChg>
        <pc:graphicFrameChg chg="del">
          <ac:chgData name="isbahabbasi204@gmail.com" userId="4f596ba9e4ed05a9" providerId="LiveId" clId="{97EC4935-0921-4D94-92C7-2FE629180D59}" dt="2025-04-26T07:01:04.350" v="1110" actId="21"/>
          <ac:graphicFrameMkLst>
            <pc:docMk/>
            <pc:sldMk cId="377104855" sldId="420"/>
            <ac:graphicFrameMk id="27" creationId="{8A4E12F4-A2ED-226F-B902-4C5DC0BA3E49}"/>
          </ac:graphicFrameMkLst>
        </pc:graphicFrameChg>
        <pc:picChg chg="add mod">
          <ac:chgData name="isbahabbasi204@gmail.com" userId="4f596ba9e4ed05a9" providerId="LiveId" clId="{97EC4935-0921-4D94-92C7-2FE629180D59}" dt="2025-04-26T07:03:01.227" v="1118" actId="1076"/>
          <ac:picMkLst>
            <pc:docMk/>
            <pc:sldMk cId="377104855" sldId="420"/>
            <ac:picMk id="4" creationId="{3F58C8AF-3CA3-1542-36E4-8C0E993FDAF4}"/>
          </ac:picMkLst>
        </pc:picChg>
        <pc:picChg chg="del mod">
          <ac:chgData name="isbahabbasi204@gmail.com" userId="4f596ba9e4ed05a9" providerId="LiveId" clId="{97EC4935-0921-4D94-92C7-2FE629180D59}" dt="2025-04-26T07:01:30.954" v="1116" actId="21"/>
          <ac:picMkLst>
            <pc:docMk/>
            <pc:sldMk cId="377104855" sldId="420"/>
            <ac:picMk id="10" creationId="{A0B22A76-4152-80AF-6C53-7CDD530475E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375BC-292D-D8B8-9585-7E3836781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30A3E-39E4-9076-2036-A028EE2E48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EF358-E206-337B-0332-F01574027F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4D0A-E525-0A5F-6A5D-0E9722640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872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436C4-5C73-E531-6691-9DCDA2462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32D85-28E1-DE44-EF01-38E271892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458474-65E2-2064-D32A-8A5249741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BF3DC-D44D-B5C3-58AE-4643BCF2E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2107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09D51-95D6-38DE-23BD-41521A583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E53E4C-80EB-8A49-FD58-3DFEB352B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31064-141D-8533-1D5C-355E8DBB6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4648D-FC64-259F-DF4B-F68A1DF410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633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10B56-1872-EA14-8612-8EFB35BF9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DC7C66-9BFA-0276-3141-47A6D8DEE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1C85D9-12A4-5EC1-2E1B-16DC7641CD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DC34C-CD86-2BC0-8A53-CF505191E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774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AEAF67-781A-A812-6ACD-07ECE57FF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8F2DC-12C1-87DD-0D14-995D88F29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46A1A1-F496-FB95-FEE2-01ECFBE60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D26C1-A467-BA54-9D40-1ABE7B287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55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6D6DE-0025-BA14-F156-BCFD5D7D1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9A898B-63DE-28FC-353A-B817C71806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49A683-C029-ABE3-F17E-525EB74D62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2EFC2-0A74-25C4-A627-935F47960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5893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7311" y="185474"/>
            <a:ext cx="7685073" cy="3117019"/>
          </a:xfrm>
        </p:spPr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Statistics Library in Python</a:t>
            </a:r>
            <a:br>
              <a:rPr lang="en-US" dirty="0"/>
            </a:br>
            <a:br>
              <a:rPr lang="en-US" dirty="0"/>
            </a:br>
            <a:r>
              <a:rPr lang="en-US" sz="3600" b="0" dirty="0"/>
              <a:t>(A Demonstrative Overview)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DB908DE-BFD8-A58E-DA4A-5B0C87F080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861050"/>
              </p:ext>
            </p:extLst>
          </p:nvPr>
        </p:nvGraphicFramePr>
        <p:xfrm>
          <a:off x="8562886" y="4948014"/>
          <a:ext cx="3105232" cy="9485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05232">
                  <a:extLst>
                    <a:ext uri="{9D8B030D-6E8A-4147-A177-3AD203B41FA5}">
                      <a16:colId xmlns:a16="http://schemas.microsoft.com/office/drawing/2014/main" val="608055542"/>
                    </a:ext>
                  </a:extLst>
                </a:gridCol>
              </a:tblGrid>
              <a:tr h="948583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By : Isbah Rani Abbasi</a:t>
                      </a:r>
                    </a:p>
                    <a:p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Roll No: K24-0698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10077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26ECD2-DAE1-F500-0721-1DEBB66B75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6202"/>
              </p:ext>
            </p:extLst>
          </p:nvPr>
        </p:nvGraphicFramePr>
        <p:xfrm>
          <a:off x="10489605" y="834501"/>
          <a:ext cx="1043991" cy="8700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3991">
                  <a:extLst>
                    <a:ext uri="{9D8B030D-6E8A-4147-A177-3AD203B41FA5}">
                      <a16:colId xmlns:a16="http://schemas.microsoft.com/office/drawing/2014/main" val="2448371962"/>
                    </a:ext>
                  </a:extLst>
                </a:gridCol>
              </a:tblGrid>
              <a:tr h="87001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262859"/>
                  </a:ext>
                </a:extLst>
              </a:tr>
            </a:tbl>
          </a:graphicData>
        </a:graphic>
      </p:graphicFrame>
      <p:pic>
        <p:nvPicPr>
          <p:cNvPr id="5" name="Picture 4" descr="Python-logo-notext.svg">
            <a:extLst>
              <a:ext uri="{FF2B5EF4-FFF2-40B4-BE49-F238E27FC236}">
                <a16:creationId xmlns:a16="http://schemas.microsoft.com/office/drawing/2014/main" id="{369F2563-C53E-BEBD-3553-C431893EE455}"/>
              </a:ext>
            </a:extLst>
          </p:cNvPr>
          <p:cNvPicPr>
            <a:picLocks noGrp="1" noChangeAspect="1"/>
          </p:cNvPicPr>
          <p:nvPr isPhoto="1"/>
        </p:nvPicPr>
        <p:blipFill>
          <a:blip r:embed="rId3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743" y="1391469"/>
            <a:ext cx="1018344" cy="705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What is Statistics Module?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Rectangle 2">
            <a:extLst>
              <a:ext uri="{FF2B5EF4-FFF2-40B4-BE49-F238E27FC236}">
                <a16:creationId xmlns:a16="http://schemas.microsoft.com/office/drawing/2014/main" id="{034ACA2A-32D3-E7ED-4A4A-B54AF2C7D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8711" y="2789934"/>
            <a:ext cx="775020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built-in Python library for basic statistical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Introduced in Python 3.4.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No external installation required.</a:t>
            </a:r>
          </a:p>
        </p:txBody>
      </p: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52B7-24BA-A8CC-7283-216535C6A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5B1D66-CA25-93FD-7C9D-FA59D0770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Why </a:t>
            </a:r>
            <a:r>
              <a:rPr lang="en-US"/>
              <a:t>Use Statistics </a:t>
            </a:r>
            <a:r>
              <a:rPr lang="en-US" dirty="0"/>
              <a:t>Module?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624D9AA-96F1-0C82-AE6C-BA0265A67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85916BF8-2FBE-AA9A-4D26-7AC076300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4F41A7F6-AC1F-DDD1-6762-66EBF1E02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9726181-98CA-269A-8E1A-4D05EEB2A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DD3A543-44D5-1D87-534A-45504B204F97}"/>
              </a:ext>
            </a:extLst>
          </p:cNvPr>
          <p:cNvSpPr>
            <a:spLocks noGrp="1" noChangeArrowheads="1"/>
          </p:cNvSpPr>
          <p:nvPr>
            <p:ph sz="quarter" idx="13"/>
          </p:nvPr>
        </p:nvSpPr>
        <p:spPr bwMode="auto">
          <a:xfrm>
            <a:off x="3143250" y="2190750"/>
            <a:ext cx="7810500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statistical computations.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small to medium-sized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Great for educational purposes and quick analyses.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44662C-13A2-633A-8ED2-59A48CDA5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667" y="2472160"/>
            <a:ext cx="55226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Simplifies statistical computations.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Ideal for small to medium-sized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Great for educational purposes and quick analyses.</a:t>
            </a:r>
          </a:p>
        </p:txBody>
      </p:sp>
    </p:spTree>
    <p:extLst>
      <p:ext uri="{BB962C8B-B14F-4D97-AF65-F5344CB8AC3E}">
        <p14:creationId xmlns:p14="http://schemas.microsoft.com/office/powerpoint/2010/main" val="2846437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5C365-CEE4-F6F6-E51A-3F5F3D4CA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87A1C1C-E0CE-F862-98E4-177317AB0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Mean Calculation: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B10645F-5FC0-6F40-DB26-90EA2B0D2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CDA7722-2A87-F2D0-9931-0075C28C2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A1281F0F-B29D-FE5F-5941-21C3AC066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65D0F08-C60B-2265-4591-CE81A421A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8D9DFD-E6C9-C0F9-A72D-48AE708BB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452084"/>
              </p:ext>
            </p:extLst>
          </p:nvPr>
        </p:nvGraphicFramePr>
        <p:xfrm>
          <a:off x="3522689" y="2208357"/>
          <a:ext cx="7045388" cy="384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45388">
                  <a:extLst>
                    <a:ext uri="{9D8B030D-6E8A-4147-A177-3AD203B41FA5}">
                      <a16:colId xmlns:a16="http://schemas.microsoft.com/office/drawing/2014/main" val="2901892222"/>
                    </a:ext>
                  </a:extLst>
                </a:gridCol>
              </a:tblGrid>
              <a:tr h="38440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statistics.mean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(data)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Calculates the average of a dataset.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Explanation: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compute the arithmetic average of numbers in the list.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13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06A3877-CAE4-2296-357A-7539AE4BD6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008" y="3682657"/>
            <a:ext cx="3458058" cy="895475"/>
          </a:xfrm>
          <a:prstGeom prst="rect">
            <a:avLst/>
          </a:prstGeom>
        </p:spPr>
      </p:pic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8A78084-2E2F-5666-5AB6-41DD755D94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53549"/>
              </p:ext>
            </p:extLst>
          </p:nvPr>
        </p:nvGraphicFramePr>
        <p:xfrm>
          <a:off x="7644984" y="51756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6501168-D276-5E03-43CE-16F8A87203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753549"/>
              </p:ext>
            </p:extLst>
          </p:nvPr>
        </p:nvGraphicFramePr>
        <p:xfrm>
          <a:off x="7797384" y="53280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2F847672-2FF2-6749-4037-F9C6A1673D60}"/>
              </a:ext>
            </a:extLst>
          </p:cNvPr>
          <p:cNvSpPr txBox="1"/>
          <p:nvPr/>
        </p:nvSpPr>
        <p:spPr>
          <a:xfrm>
            <a:off x="3545780" y="5624619"/>
            <a:ext cx="7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10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382F2-43CD-C524-9FD7-508B2EDEE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117069-D406-C5AF-9F77-670E296DB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Median Calculation: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8439AF-E4BF-A4B2-1D86-5C4A4BE17F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BE323D59-4E09-F09C-FAF6-746AA6B55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0B2E2B08-28F1-1334-F932-8D5697835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F9C75B5-51A8-C953-3AFF-530F995822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8C0A8EF-A2F7-3F58-C6A4-F6AAAFCF80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176724"/>
              </p:ext>
            </p:extLst>
          </p:nvPr>
        </p:nvGraphicFramePr>
        <p:xfrm>
          <a:off x="3803107" y="2149872"/>
          <a:ext cx="6880485" cy="384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0485">
                  <a:extLst>
                    <a:ext uri="{9D8B030D-6E8A-4147-A177-3AD203B41FA5}">
                      <a16:colId xmlns:a16="http://schemas.microsoft.com/office/drawing/2014/main" val="2901892222"/>
                    </a:ext>
                  </a:extLst>
                </a:gridCol>
              </a:tblGrid>
              <a:tr h="38440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statistics.median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(data)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Finds the middle value in a sorted dataset</a:t>
                      </a:r>
                      <a:r>
                        <a:rPr lang="en-US" dirty="0"/>
                        <a:t>..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Explanation: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Returns the middle value when data is sorted,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1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AD25BD70-2787-C1AC-882C-2004FF46EFA1}"/>
              </a:ext>
            </a:extLst>
          </p:cNvPr>
          <p:cNvGraphicFramePr>
            <a:graphicFrameLocks noGrp="1"/>
          </p:cNvGraphicFramePr>
          <p:nvPr/>
        </p:nvGraphicFramePr>
        <p:xfrm>
          <a:off x="7644984" y="51756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2A0675A-0387-ABB1-31F5-2F83D48D9366}"/>
              </a:ext>
            </a:extLst>
          </p:cNvPr>
          <p:cNvGraphicFramePr>
            <a:graphicFrameLocks noGrp="1"/>
          </p:cNvGraphicFramePr>
          <p:nvPr/>
        </p:nvGraphicFramePr>
        <p:xfrm>
          <a:off x="7797384" y="53280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62A09640-DB84-997D-8BCA-49D8F045429A}"/>
              </a:ext>
            </a:extLst>
          </p:cNvPr>
          <p:cNvSpPr txBox="1"/>
          <p:nvPr/>
        </p:nvSpPr>
        <p:spPr>
          <a:xfrm>
            <a:off x="3545780" y="5624619"/>
            <a:ext cx="7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195993-DEA8-DE2E-9AA2-E7216A1700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6471" y="3429000"/>
            <a:ext cx="3639058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529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35D2A-83B0-65D1-E22D-1CB9A1A9D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FFFA3-5B88-B1A6-0581-4421AC20C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Mode Calculation: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7AE46E-AF5F-EDFB-E74B-D155BCE38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F6DCD44F-DE2B-1574-D6CB-610E75DB5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BC23C16-428A-B2BD-50D8-2F4350E8F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4440282-0450-36AC-657C-B372719E2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A46C02-81E4-8AB4-21F6-7C9D5A5B25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870018"/>
              </p:ext>
            </p:extLst>
          </p:nvPr>
        </p:nvGraphicFramePr>
        <p:xfrm>
          <a:off x="3803107" y="2149872"/>
          <a:ext cx="6880485" cy="384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0485">
                  <a:extLst>
                    <a:ext uri="{9D8B030D-6E8A-4147-A177-3AD203B41FA5}">
                      <a16:colId xmlns:a16="http://schemas.microsoft.com/office/drawing/2014/main" val="2901892222"/>
                    </a:ext>
                  </a:extLst>
                </a:gridCol>
              </a:tblGrid>
              <a:tr h="38440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statistics.mode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(data)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Identifies the most frequent  value in a dataset</a:t>
                      </a:r>
                      <a:r>
                        <a:rPr lang="en-US" dirty="0"/>
                        <a:t>...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Explanation: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Returns the value that appears most frequently on the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134"/>
                  </a:ext>
                </a:extLst>
              </a:tr>
            </a:tbl>
          </a:graphicData>
        </a:graphic>
      </p:graphicFrame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D72BC891-0E83-E1E0-CFD7-1BDB479A9691}"/>
              </a:ext>
            </a:extLst>
          </p:cNvPr>
          <p:cNvGraphicFramePr>
            <a:graphicFrameLocks noGrp="1"/>
          </p:cNvGraphicFramePr>
          <p:nvPr/>
        </p:nvGraphicFramePr>
        <p:xfrm>
          <a:off x="7644984" y="51756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BB2EEE1-13A2-4998-6E1E-4CABB300A0BD}"/>
              </a:ext>
            </a:extLst>
          </p:cNvPr>
          <p:cNvGraphicFramePr>
            <a:graphicFrameLocks noGrp="1"/>
          </p:cNvGraphicFramePr>
          <p:nvPr/>
        </p:nvGraphicFramePr>
        <p:xfrm>
          <a:off x="7797384" y="5328082"/>
          <a:ext cx="2886208" cy="7243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6208">
                  <a:extLst>
                    <a:ext uri="{9D8B030D-6E8A-4147-A177-3AD203B41FA5}">
                      <a16:colId xmlns:a16="http://schemas.microsoft.com/office/drawing/2014/main" val="2887483227"/>
                    </a:ext>
                  </a:extLst>
                </a:gridCol>
              </a:tblGrid>
              <a:tr h="724354"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09389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E4D4AB49-879B-55D3-5711-DBFEF52D587B}"/>
              </a:ext>
            </a:extLst>
          </p:cNvPr>
          <p:cNvSpPr txBox="1"/>
          <p:nvPr/>
        </p:nvSpPr>
        <p:spPr>
          <a:xfrm>
            <a:off x="3545780" y="5624619"/>
            <a:ext cx="7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A25C89-A1D8-B666-592E-35FC484F45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3622" y="3525183"/>
            <a:ext cx="351521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94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94DCD-8524-AD2F-701F-6047EF3D2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8DF570-64F6-8E92-783C-EBCE51F22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Variance Calculation: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830F58A-8D84-0158-5FBE-49EF335D1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70482D4-861B-4060-5EBC-2339495CF2F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11978D4-2A66-AA33-FB56-0944B6A7B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980C6ED-177D-DB4E-4F2E-8F0145E720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2486881-5D49-C80E-A28F-C62B95BFD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595348"/>
              </p:ext>
            </p:extLst>
          </p:nvPr>
        </p:nvGraphicFramePr>
        <p:xfrm>
          <a:off x="3803107" y="2149872"/>
          <a:ext cx="6880485" cy="3844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80485">
                  <a:extLst>
                    <a:ext uri="{9D8B030D-6E8A-4147-A177-3AD203B41FA5}">
                      <a16:colId xmlns:a16="http://schemas.microsoft.com/office/drawing/2014/main" val="2901892222"/>
                    </a:ext>
                  </a:extLst>
                </a:gridCol>
              </a:tblGrid>
              <a:tr h="3844079">
                <a:tc>
                  <a:txBody>
                    <a:bodyPr/>
                    <a:lstStyle/>
                    <a:p>
                      <a:endParaRPr lang="en-US" b="1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Function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statistics.variance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(data)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Purpose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: Measure the spread of data.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Explanation: </a:t>
                      </a:r>
                      <a:r>
                        <a:rPr lang="en-US" sz="1800" b="0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Calculate the average of the squared deviations from the mean , indicating data dispersion.</a:t>
                      </a:r>
                      <a:endParaRPr lang="en-US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549134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0B0D6FDA-A653-4335-42C8-1CF33BA19A8C}"/>
              </a:ext>
            </a:extLst>
          </p:cNvPr>
          <p:cNvSpPr txBox="1"/>
          <p:nvPr/>
        </p:nvSpPr>
        <p:spPr>
          <a:xfrm>
            <a:off x="3545780" y="5624619"/>
            <a:ext cx="78823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8C8AF-3CA3-1542-36E4-8C0E993FD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813" y="3447631"/>
            <a:ext cx="393437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0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0100F-E376-4193-952C-8F08F3A2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59EBAD-8BB6-7DC6-9D1F-8A1FFAE60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168AEEF-5384-A59B-FC8C-A84D97F52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D9B0389-9A0E-627E-47A3-24605F3BA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A30603B-BFB6-D72B-23B8-367FFD52402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6B54969-D642-265A-BD41-5D0BBB769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9674B5-2F00-7014-36DE-CF5959766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Python's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statistics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module is a user-friendly and efficient way to perform fundamental statistical analyses.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simplicity makes it accessible for beginners, while its functionality is robust enough for more advanced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this module, you can gain valuable insights from your data with minimal code.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6FD0A-10F1-EBDB-C3EA-39EF11FF5332}"/>
              </a:ext>
            </a:extLst>
          </p:cNvPr>
          <p:cNvSpPr txBox="1"/>
          <p:nvPr/>
        </p:nvSpPr>
        <p:spPr>
          <a:xfrm>
            <a:off x="3101725" y="2656940"/>
            <a:ext cx="788337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Python’s statistics module is a user friendly and efficient way to perform fundamental statistical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Its simplicity makes it accessible for beginners , while its functionality is robust enough for more advanced tasks.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By leveraging this module , you can give valuable insights from data with minimal code.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3707338-2B72-75D4-47E2-FCFD9839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98" y="536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Python's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statistics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module is a user-friendly and efficient way to perform fundamental statistical analyses.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simplicity makes it accessible for beginners, while its functionality is robust enough for more advanced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leveraging this module, you can gain valuable insights from your data with minimal code.</a:t>
            </a:r>
          </a:p>
        </p:txBody>
      </p:sp>
    </p:spTree>
    <p:extLst>
      <p:ext uri="{BB962C8B-B14F-4D97-AF65-F5344CB8AC3E}">
        <p14:creationId xmlns:p14="http://schemas.microsoft.com/office/powerpoint/2010/main" val="127084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{9C1F3C83-C45D-4CB3-92A7-97F731A9CDAE}tf78853419_win32</Template>
  <TotalTime>109</TotalTime>
  <Words>393</Words>
  <Application>Microsoft Office PowerPoint</Application>
  <PresentationFormat>Widescreen</PresentationFormat>
  <Paragraphs>84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Arial Unicode MS</vt:lpstr>
      <vt:lpstr>Calibri</vt:lpstr>
      <vt:lpstr>Franklin Gothic Book</vt:lpstr>
      <vt:lpstr>Franklin Gothic Demi</vt:lpstr>
      <vt:lpstr>Wingdings</vt:lpstr>
      <vt:lpstr>Custom</vt:lpstr>
      <vt:lpstr>     Statistics Library in Python  (A Demonstrative Overview)</vt:lpstr>
      <vt:lpstr>What is Statistics Module?</vt:lpstr>
      <vt:lpstr>Why Use Statistics Module?</vt:lpstr>
      <vt:lpstr>Mean Calculation:</vt:lpstr>
      <vt:lpstr>Median Calculation:</vt:lpstr>
      <vt:lpstr>Mode Calculation:</vt:lpstr>
      <vt:lpstr>Variance Calculation: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isbahabbasi204@gmail.com</dc:creator>
  <cp:lastModifiedBy>isbahabbasi204@gmail.com</cp:lastModifiedBy>
  <cp:revision>2</cp:revision>
  <dcterms:created xsi:type="dcterms:W3CDTF">2025-04-24T20:15:14Z</dcterms:created>
  <dcterms:modified xsi:type="dcterms:W3CDTF">2025-04-26T07:13:20Z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