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p:cViewPr varScale="1">
        <p:scale>
          <a:sx n="100" d="100"/>
          <a:sy n="100" d="100"/>
        </p:scale>
        <p:origin x="108" y="18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9/30/2024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9/30/2024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9/30/2024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9/30/2024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9/30/2024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9/30/2024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9/30/2024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9/30/2024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9/30/2024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9/30/2024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Diseases Analysis</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TotalTime>
  <Words>133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Heart Diseases Analysis</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Isbelis Castro</dc:creator>
  <cp:lastModifiedBy>Isbelis Castro</cp:lastModifiedBy>
  <cp:revision>1</cp:revision>
  <dcterms:created xsi:type="dcterms:W3CDTF">2024-10-01T00:41:33Z</dcterms:created>
  <dcterms:modified xsi:type="dcterms:W3CDTF">2024-10-01T00:43:17Z</dcterms:modified>
</cp:coreProperties>
</file>