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64" r:id="rId4"/>
    <p:sldId id="265" r:id="rId5"/>
    <p:sldId id="266" r:id="rId6"/>
    <p:sldId id="277" r:id="rId7"/>
    <p:sldId id="285" r:id="rId8"/>
    <p:sldId id="286" r:id="rId9"/>
    <p:sldId id="287" r:id="rId10"/>
    <p:sldId id="288" r:id="rId11"/>
    <p:sldId id="267" r:id="rId12"/>
    <p:sldId id="257" r:id="rId13"/>
    <p:sldId id="258" r:id="rId14"/>
    <p:sldId id="262" r:id="rId15"/>
    <p:sldId id="280" r:id="rId16"/>
    <p:sldId id="290" r:id="rId17"/>
    <p:sldId id="289" r:id="rId18"/>
    <p:sldId id="291" r:id="rId19"/>
    <p:sldId id="263" r:id="rId20"/>
    <p:sldId id="268" r:id="rId21"/>
    <p:sldId id="283" r:id="rId22"/>
    <p:sldId id="270" r:id="rId23"/>
    <p:sldId id="292" r:id="rId24"/>
    <p:sldId id="293" r:id="rId25"/>
    <p:sldId id="294" r:id="rId26"/>
    <p:sldId id="295" r:id="rId27"/>
    <p:sldId id="296" r:id="rId28"/>
    <p:sldId id="297" r:id="rId29"/>
    <p:sldId id="271" r:id="rId30"/>
    <p:sldId id="261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开始" id="{3683DECB-E82F-4BCD-AAE2-F074135E1B14}">
          <p14:sldIdLst>
            <p14:sldId id="256"/>
            <p14:sldId id="276"/>
          </p14:sldIdLst>
        </p14:section>
        <p14:section name="CSS的复合选择器" id="{610C8D49-8F7D-4EBC-AB62-3E7DA3D46692}">
          <p14:sldIdLst>
            <p14:sldId id="264"/>
            <p14:sldId id="265"/>
            <p14:sldId id="266"/>
            <p14:sldId id="277"/>
            <p14:sldId id="285"/>
            <p14:sldId id="286"/>
            <p14:sldId id="287"/>
            <p14:sldId id="288"/>
            <p14:sldId id="267"/>
          </p14:sldIdLst>
        </p14:section>
        <p14:section name="CSS的元素显示模式" id="{F7264173-C135-42D2-A150-12085E7A1E97}">
          <p14:sldIdLst>
            <p14:sldId id="257"/>
            <p14:sldId id="258"/>
            <p14:sldId id="262"/>
            <p14:sldId id="280"/>
            <p14:sldId id="290"/>
            <p14:sldId id="289"/>
            <p14:sldId id="291"/>
            <p14:sldId id="263"/>
          </p14:sldIdLst>
        </p14:section>
        <p14:section name="CSS的背景" id="{8019DE1B-DE97-4928-A33C-4193668FC7C4}">
          <p14:sldIdLst>
            <p14:sldId id="268"/>
            <p14:sldId id="283"/>
            <p14:sldId id="270"/>
            <p14:sldId id="292"/>
            <p14:sldId id="293"/>
            <p14:sldId id="294"/>
            <p14:sldId id="295"/>
            <p14:sldId id="296"/>
            <p14:sldId id="297"/>
            <p14:sldId id="271"/>
          </p14:sldIdLst>
        </p14:section>
        <p14:section name="结束" id="{5481E786-DE7B-4088-854A-6546E53B5A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F"/>
    <a:srgbClr val="4B4A48"/>
    <a:srgbClr val="2B649C"/>
    <a:srgbClr val="DF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6" autoAdjust="0"/>
    <p:restoredTop sz="94660"/>
  </p:normalViewPr>
  <p:slideViewPr>
    <p:cSldViewPr>
      <p:cViewPr varScale="1">
        <p:scale>
          <a:sx n="50" d="100"/>
          <a:sy n="50" d="100"/>
        </p:scale>
        <p:origin x="1278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7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5836" y="9130187"/>
            <a:ext cx="348725" cy="339200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" y="901"/>
            <a:ext cx="13002998" cy="97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"/>
          <p:cNvSpPr txBox="1"/>
          <p:nvPr/>
        </p:nvSpPr>
        <p:spPr>
          <a:xfrm>
            <a:off x="65022" y="2631345"/>
            <a:ext cx="12874756" cy="14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ctr">
            <a:spAutoFit/>
          </a:bodyPr>
          <a:lstStyle>
            <a:lvl1pPr defTabSz="1300480">
              <a:defRPr sz="6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CSS3</a:t>
            </a:r>
            <a:r>
              <a:rPr lang="zh-CN" alt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基础语法</a:t>
            </a:r>
            <a:endParaRPr sz="8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897" y="2550856"/>
            <a:ext cx="1156406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伪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类选择器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用于向某些选择器添加特殊的效果，比如给链接添加特殊效果，或选择第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个，第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个元素等等，伪类选贼强书写的最大特点是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用冒号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(:)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first-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child.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。伪类选择器很多，有链接伪类、结构伪类等。这里我们说链接伪类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047" y="490893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:hover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当鼠标经过元素时 变化成这个样式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047" y="417850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897" y="6349092"/>
            <a:ext cx="10455890" cy="1579920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是标签选择器 代表让所有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标签的文字为灰色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a {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color:gray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:hover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是链接伪类选择器 鼠标经过所有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标签中的文字变成红色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a:hover {color: red;}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 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7" y="562475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337" y="784273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0337" y="8512874"/>
            <a:ext cx="90377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为了确保生效，请按照</a:t>
            </a:r>
            <a:r>
              <a:rPr lang="en-US" altLang="zh-CN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LVHA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的顺序写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:link :visited :hover :active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5014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741760" y="3801979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801979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后代选择器的作用是什么？标志是什么？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628147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628147"/>
            <a:ext cx="54037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子代选择器的作用是什么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标志是什么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5463654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5463654"/>
            <a:ext cx="54037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集选择器的作用是什么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标志是什么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49288" y="6308500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96007" y="6308500"/>
            <a:ext cx="54085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链接伪类选择器有几种？标志是什么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047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2525356" y="4286894"/>
            <a:ext cx="79541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的元素显示模式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1149032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请大家看下面的这幅图，我们的生活和下面的图一样，都需要通力合作，才能更好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的生活，我们的网页也是这样，需要用到不同类型的标签，他们有各自的特点，这样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可以让我们更好的布局网页。我们不知道这些标签的特点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能布局好网页吗？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1" y="5164832"/>
            <a:ext cx="4996005" cy="3369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65543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元素的显示模式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就是元素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以什么方式进行显示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&lt;div&gt;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自己占一行，比如一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可以放多个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&lt;span&gt;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元素一般分为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内块元素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两种类型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作用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网页的标签非常多，在不同的地方会用到不同类型的标签，了解这些显示模式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可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更好的布局我们的网页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5" y="6244953"/>
            <a:ext cx="4342923" cy="2022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88" y="6244953"/>
            <a:ext cx="481904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6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76924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块元素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常见的块元素有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&lt;h1&gt;~&lt;h6&gt;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&lt;div&gt;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&lt;li&gt;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&lt;div&gt;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标签是最典型的块元素。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4811" y="4804792"/>
            <a:ext cx="721992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比较霸道，自己独占一行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高度、宽度、外边距以及内边距都可以控制。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宽度默认是容器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父级宽度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100%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是一个容器及盒子，里面可以放行内或者块级元素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205" y="7051367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1205" y="7721505"/>
            <a:ext cx="120625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文字类的元素内不能使用块级元素，比如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&lt;p&gt;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用于存放文字，不能放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&lt;div&gt;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&lt;h1&gt;~&lt;h6&gt;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等都是文字类的块级标签，里面也不能放其他块级元素</a:t>
            </a:r>
          </a:p>
        </p:txBody>
      </p:sp>
    </p:spTree>
    <p:extLst>
      <p:ext uri="{BB962C8B-B14F-4D97-AF65-F5344CB8AC3E}">
        <p14:creationId xmlns:p14="http://schemas.microsoft.com/office/powerpoint/2010/main" val="397960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5897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常见的行内元素有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&lt;strong&gt;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&lt;del&gt;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&lt;span&gt;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&lt;span&gt;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标签是最典型的行内元素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有的地方也将行内元素称为内联元素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4811" y="4804792"/>
            <a:ext cx="660437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相邻行内元素在一行上，一行可以显示多个。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高、宽直接设置是无效的</a:t>
            </a: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默认宽度就是它本身内容的宽度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内元素只能容纳文本或其他行内元素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205" y="7051367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1205" y="7721505"/>
            <a:ext cx="102592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链接里面不能再放链接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特殊情况链接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&lt;a&gt;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标签可以放块级元素，但是把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&lt;a&gt;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转换成块元素更安全</a:t>
            </a:r>
          </a:p>
        </p:txBody>
      </p:sp>
    </p:spTree>
    <p:extLst>
      <p:ext uri="{BB962C8B-B14F-4D97-AF65-F5344CB8AC3E}">
        <p14:creationId xmlns:p14="http://schemas.microsoft.com/office/powerpoint/2010/main" val="4065514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76924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行内块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同时具有块元素和行内元素的特点。常见的行内块标签有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:&lt;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img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&lt;input&gt;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&lt;td&gt;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。行内块也叫行内块元素。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4811" y="4804792"/>
            <a:ext cx="1110239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和相邻行内元素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行内块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在一行上，他们之间会有空白缝隙。一行可以显示多个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默认宽度就是它本身内容的宽度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行内元素特点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zh-CN" altLang="en-US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高度、行高、外边距以及内边距都可以控制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块元素特点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556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543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显示模式的转换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特殊情况下，我们需要元素模式的转换，简单理解，就是一个模式的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元素需要另外一种模式的特性，比如要增加链接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&lt;a&gt;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标签的触发范围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0112" y="4793974"/>
            <a:ext cx="170269" cy="590550"/>
            <a:chOff x="2974162" y="4419600"/>
            <a:chExt cx="170269" cy="590550"/>
          </a:xfrm>
        </p:grpSpPr>
        <p:sp>
          <p:nvSpPr>
            <p:cNvPr id="10" name="矩形 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65842" y="4813024"/>
            <a:ext cx="67390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把其他模式转换为块元素显示模式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display: block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50112" y="6013754"/>
            <a:ext cx="170269" cy="590550"/>
            <a:chOff x="2974162" y="4419600"/>
            <a:chExt cx="170269" cy="590550"/>
          </a:xfrm>
        </p:grpSpPr>
        <p:sp>
          <p:nvSpPr>
            <p:cNvPr id="15" name="矩形 1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365842" y="6032804"/>
            <a:ext cx="70419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把其他模式转换为行内元素显示模式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display: inline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0112" y="7233534"/>
            <a:ext cx="170269" cy="590550"/>
            <a:chOff x="2974162" y="4419600"/>
            <a:chExt cx="170269" cy="590550"/>
          </a:xfrm>
        </p:grpSpPr>
        <p:sp>
          <p:nvSpPr>
            <p:cNvPr id="19" name="矩形 1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65842" y="7252584"/>
            <a:ext cx="63719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把其他模式转换为行内块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display: inline-block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2548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9170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块元素一行能放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个吗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，可以设置宽高吗？默认宽度是多少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89543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内元素一行放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个吗？，可以设置宽高吗？默认宽度多少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4971601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4971601"/>
            <a:ext cx="85039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内块一行放多个吗， 可以设置宽高吗？默认宽度多少？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741760" y="5678733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8479" y="5678733"/>
            <a:ext cx="9028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请举例说明如何把其他元素转换为块元素、行内块元素、行内元素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543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成组"/>
          <p:cNvGrpSpPr/>
          <p:nvPr/>
        </p:nvGrpSpPr>
        <p:grpSpPr>
          <a:xfrm>
            <a:off x="0" y="1170676"/>
            <a:ext cx="3809505" cy="945060"/>
            <a:chOff x="0" y="0"/>
            <a:chExt cx="3809507" cy="945061"/>
          </a:xfrm>
        </p:grpSpPr>
        <p:sp>
          <p:nvSpPr>
            <p:cNvPr id="6" name="矩形"/>
            <p:cNvSpPr/>
            <p:nvPr/>
          </p:nvSpPr>
          <p:spPr>
            <a:xfrm>
              <a:off x="0" y="0"/>
              <a:ext cx="3809507" cy="945061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809505" y="33703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809505" y="43609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809505" y="5413087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809505" y="646524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9169" y="3247221"/>
            <a:ext cx="419505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4000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9169" y="4299376"/>
            <a:ext cx="458939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的元素显示模式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99169" y="5351531"/>
            <a:ext cx="253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的背景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14948" y="6403686"/>
            <a:ext cx="253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的注释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0846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4320715" y="4286894"/>
            <a:ext cx="436337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的背景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64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811" y="2774241"/>
            <a:ext cx="1155023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在我们经常见到的各式各样的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网页中，总有这样的网页，文字底部衬着一些底纹，如果碰到这样的网页布局，我们怎么办呢？我们可以使用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的背景图片来做，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的背景中除了背景图片，其实还有背景颜色，背景平铺、背景图片位置、背景图像固定等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属性。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9" y="5596880"/>
            <a:ext cx="7818933" cy="33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82987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背景颜色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所谓的背景颜色就是给某一个元素添加背景颜色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ackground-color: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颜色值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 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430073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4897" y="651703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 { background-color: #ff0000;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897" y="574698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820887"/>
            <a:ext cx="817050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一般情况下元素背景颜色默认是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transparent(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透明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当然我们也可以设置背景颜色为透明色也就是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421554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66665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背景图片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给某些元素添加背景图片，实际开发中比较常见的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或者一些装饰性的小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图片或者超大的背景图片，优点是非常便于控制位置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精灵图也是一种运用场景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background-image: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url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 /*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使用绝对或相对地址指定背景图片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*/ 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430073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4897" y="651703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 { background-color: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url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(./images/yww.png);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897" y="574698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820887"/>
            <a:ext cx="62324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背景图片后面的地址，千万不要忘记加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URL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同时里面的路径不要加引号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76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5604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背景平铺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如果需要在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页面中对某个元素中的背景图片进行有规律的重复，那可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以使用背景平铺属性。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background-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repeat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: repeat | no-repeat | repeat-x | repeat-y; 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430073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29381"/>
              </p:ext>
            </p:extLst>
          </p:nvPr>
        </p:nvGraphicFramePr>
        <p:xfrm>
          <a:off x="788135" y="6677000"/>
          <a:ext cx="1042580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repeat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背景图像在纵向和横向上平铺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默认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no-repeat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背景图像不平铺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repeat-x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背景图像在横向上平铺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repeat-y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背景图像在纵向上平铺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54897" y="567870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7363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94416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背景图片位置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背景位置属性可以改变背景图片在元素中的位置。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8047" y="4372744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background-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position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水平位置 竖直位置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3634827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89296"/>
              </p:ext>
            </p:extLst>
          </p:nvPr>
        </p:nvGraphicFramePr>
        <p:xfrm>
          <a:off x="773091" y="5665440"/>
          <a:ext cx="104258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length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百分数 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| 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由浮点数字和单位标识符组成的长度值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position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top</a:t>
                      </a:r>
                      <a:r>
                        <a:rPr lang="en-US" altLang="zh-CN" sz="2400" baseline="0" dirty="0" smtClean="0">
                          <a:solidFill>
                            <a:srgbClr val="4B4A48"/>
                          </a:solidFill>
                        </a:rPr>
                        <a:t> | center | bottom | left | center | right </a:t>
                      </a:r>
                      <a:r>
                        <a:rPr lang="zh-CN" altLang="en-US" sz="2400" baseline="0" dirty="0" smtClean="0">
                          <a:solidFill>
                            <a:srgbClr val="4B4A48"/>
                          </a:solidFill>
                        </a:rPr>
                        <a:t>方位名词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4895" y="487765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6196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94416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背景图片位置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背景位置属性可以改变背景图片在元素中的位置。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3634827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811" y="4372744"/>
            <a:ext cx="11023852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参数是方位名词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 algn="l"/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	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1.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如果指定的两个值都是方位名词，则两个值前后顺序无关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lvl="2" algn="l"/>
            <a:r>
              <a:rPr lang="en-US" altLang="zh-CN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如果只指定了一个方位名词，另一个之省略，则第二个值默认居中对齐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参数是精确单位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en-US" altLang="zh-CN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如果参数值是精确坐标，那么第一个肯定是水平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位置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第二个是竖直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坐标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en-US" altLang="zh-CN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如果只指定一个数值，那么该数值一定是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坐标，另一个默认垂直居中。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lvl="2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参数是混合单位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4" algn="l">
              <a:lnSpc>
                <a:spcPct val="150000"/>
              </a:lnSpc>
            </a:pPr>
            <a:r>
              <a:rPr lang="en-US" altLang="zh-CN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如果指定的两个值是精确单位和方位名词混合，第一个值是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，第二个是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909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34765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附着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设置背景图像是否固定或者随着页面的其余部分滚动。后期可以制作视差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滚动效果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8047" y="4907881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background-attachment: 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scroll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| fixed;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416996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52329"/>
              </p:ext>
            </p:extLst>
          </p:nvPr>
        </p:nvGraphicFramePr>
        <p:xfrm>
          <a:off x="773091" y="6200577"/>
          <a:ext cx="104258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scroll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背景图像随着内容滚动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fixed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背景图像固定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4895" y="541279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813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 sz="2200">
                <a:solidFill>
                  <a:srgbClr val="FFFFFF"/>
                </a:solidFill>
              </a:endParaRPr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34765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背景半透明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在我们的项目开发中，经常有这样的需求，让背景半透明，这样的需求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需要使用一个新的颜色表示方式 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rgba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758047" y="4907881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background-color: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rgba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红色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绿色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蓝色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透明度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416996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5086"/>
              </p:ext>
            </p:extLst>
          </p:nvPr>
        </p:nvGraphicFramePr>
        <p:xfrm>
          <a:off x="773091" y="6200577"/>
          <a:ext cx="1042580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透明度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范围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:0-100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，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为完全透明，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100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为完全不透明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4895" y="541279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301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4" descr="5EN0XOLTCOP@[7OI7@Q}Q9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6" y="3148608"/>
            <a:ext cx="11796157" cy="46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1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2427571" y="4271505"/>
            <a:ext cx="755495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的复合选择器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7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3" y="-2"/>
            <a:ext cx="13005707" cy="975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7846" y="3447975"/>
            <a:ext cx="778899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在前面我们学过了左侧的一系列基础选择器，其中包括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标签选择器、类名选择器、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ID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选择器以及通配符选择器，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但是复杂的网页如果仅依靠这样四个选择器，是远远不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够的。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我们需要更加高效、准确的选择标签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1" y="3447975"/>
            <a:ext cx="2026399" cy="8762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61" y="4847864"/>
            <a:ext cx="1676560" cy="700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61" y="6113786"/>
            <a:ext cx="2143621" cy="586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61" y="7266317"/>
            <a:ext cx="1277372" cy="9289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47846" y="6407258"/>
            <a:ext cx="3115004" cy="260339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42342" y="6407258"/>
            <a:ext cx="3894496" cy="260339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5639" y="5935334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div1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02740" y="58829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div2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91050" y="6838950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0504" y="6838950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29958" y="6860132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51268" y="6860132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04551" y="6871018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4680" y="6871018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84809" y="6871018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02959" y="6860132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93088" y="6838950"/>
            <a:ext cx="476250" cy="2286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93325" y="6369261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span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8410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25" y="3095049"/>
            <a:ext cx="1134765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复合选择器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复合选择器是建立在基础选择器之上，对基本选择器进行组合形成的。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CSS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中，我们可以把选择器的类型分为基础选择器和复合选择器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50112" y="4793974"/>
            <a:ext cx="170269" cy="590550"/>
            <a:chOff x="2974162" y="4419600"/>
            <a:chExt cx="170269" cy="590550"/>
          </a:xfrm>
        </p:grpSpPr>
        <p:sp>
          <p:nvSpPr>
            <p:cNvPr id="10" name="矩形 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65842" y="4813024"/>
            <a:ext cx="73706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复合选择器可以更准确、更高效的选择目标元素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标签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0112" y="6013754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65842" y="6032804"/>
            <a:ext cx="93823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复合选择器是由两个或多个基础选择器，通过不同的方式组合而成的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50112" y="7233534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365842" y="7252584"/>
            <a:ext cx="105012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常用的复合选择器包括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后代选择器、子选择器、并集选择器、伪类选择器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330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897" y="2550856"/>
            <a:ext cx="1210587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后代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又称为包含选择器，可以选择父元素里面的子元素。其写法就是把外层标签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写在前面，内层标签写在后面，中间用空格分隔。当标签发生嵌套时，内层标签就成为外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层标签的后代。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047" y="430073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897" y="651703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ul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li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ul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里面所有的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li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7" y="5746986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896" y="7820887"/>
            <a:ext cx="1180130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和元素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中间用空格隔开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是父级，元素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是子级，最终选择的是元素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可以是儿子或孙子，主要是元素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的后代即可，元素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可以是任意选择器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28913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897" y="2550856"/>
            <a:ext cx="1177726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子代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子选择器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只能选择作为某元素的最近一级子元素。简单理解就是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选亲儿子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元素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047" y="490893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 &gt;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里面的所有之间后代元素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047" y="415672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897" y="6388968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div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&gt; p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里面所有最近一级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标签元素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7" y="559688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0370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896" y="7820887"/>
            <a:ext cx="1177726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和元素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中间用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大于号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隔开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是父级、元素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是子级、最终选择的是元素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必须是亲儿子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，其孙子、重孙之类都不归他管，你也可以叫他亲儿子选择器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35972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897" y="2550856"/>
            <a:ext cx="117532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子代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子选择器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只能选择作为某元素的最近一级子元素。简单理解就是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选亲儿子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元素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047" y="490893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 &gt;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里面的所有之间后代元素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047" y="417850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897" y="634909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div</a:t>
            </a:r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&gt; p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里面所有最近一级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标签元素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7" y="562475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028522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896" y="7698660"/>
            <a:ext cx="1177726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和元素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中间用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大于号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隔开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是父级、元素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是子级、最终选择的是元素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必须是亲儿子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，其孙子、重孙之类都不归他管，你也可以叫他亲儿子选择器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8372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897" y="2550856"/>
            <a:ext cx="1144544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集选择器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可以选择多组标签，同时为他们定义相同的样式。通常用于集体声明。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集选择器是各选择器通过英文逗号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(,)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连接而成，任何形式的选择器都可以作为并集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选择器的一部分。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047" y="490893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和元素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2*/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047" y="417850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897" y="6349092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</a:t>
            </a:r>
            <a:r>
              <a:rPr lang="en-US" altLang="zh-CN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,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p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样式声明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 /*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div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标签和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标签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*/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7" y="5624759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028522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896" y="7698660"/>
            <a:ext cx="444993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和元素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中间用逗号隔开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逗号可以理解为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的意思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并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集选择器通常用于集体声明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77764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2217</Words>
  <Application>Microsoft Office PowerPoint</Application>
  <PresentationFormat>自定义</PresentationFormat>
  <Paragraphs>228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Helvetica Light</vt:lpstr>
      <vt:lpstr>Helvetica Neue</vt:lpstr>
      <vt:lpstr>Helvetica Neue Light</vt:lpstr>
      <vt:lpstr>Helvetica Neue Medium</vt:lpstr>
      <vt:lpstr>Microsoft YaHei UI Light</vt:lpstr>
      <vt:lpstr>微软雅黑</vt:lpstr>
      <vt:lpstr>微软雅黑 Light</vt:lpstr>
      <vt:lpstr>Calibri</vt:lpstr>
      <vt:lpstr>Consolas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wanlum</cp:lastModifiedBy>
  <cp:revision>92</cp:revision>
  <dcterms:modified xsi:type="dcterms:W3CDTF">2019-11-06T13:02:30Z</dcterms:modified>
</cp:coreProperties>
</file>