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31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91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474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333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6141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173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142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27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98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296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44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1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66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16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16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64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79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77794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方正姚体</vt:lpstr>
      <vt:lpstr>华文新魏</vt:lpstr>
      <vt:lpstr>Arial</vt:lpstr>
      <vt:lpstr>Trebuchet MS</vt:lpstr>
      <vt:lpstr>Wingdings 3</vt:lpstr>
      <vt:lpstr>平面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MM</cp:lastModifiedBy>
  <cp:revision>1</cp:revision>
  <dcterms:created xsi:type="dcterms:W3CDTF">2020-09-20T11:16:53Z</dcterms:created>
  <dcterms:modified xsi:type="dcterms:W3CDTF">2020-09-20T12:18:01Z</dcterms:modified>
</cp:coreProperties>
</file>