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03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04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2728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302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3910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348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179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53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6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79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5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1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75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19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56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26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10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>
            <a:off x="611560" y="5445224"/>
            <a:ext cx="1060704" cy="914400"/>
          </a:xfrm>
          <a:prstGeom prst="hexagon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52007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方正姚体</vt:lpstr>
      <vt:lpstr>华文新魏</vt:lpstr>
      <vt:lpstr>Arial</vt:lpstr>
      <vt:lpstr>Trebuchet MS</vt:lpstr>
      <vt:lpstr>Wingdings 3</vt:lpstr>
      <vt:lpstr>平面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MM</cp:lastModifiedBy>
  <cp:revision>3</cp:revision>
  <dcterms:created xsi:type="dcterms:W3CDTF">2020-09-20T11:16:53Z</dcterms:created>
  <dcterms:modified xsi:type="dcterms:W3CDTF">2020-09-20T13:18:51Z</dcterms:modified>
</cp:coreProperties>
</file>