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24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3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87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448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467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82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38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956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5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46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25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39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8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1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2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8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7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55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/>
          <p:cNvSpPr/>
          <p:nvPr/>
        </p:nvSpPr>
        <p:spPr>
          <a:xfrm>
            <a:off x="467544" y="5157192"/>
            <a:ext cx="1944216" cy="1700808"/>
          </a:xfrm>
          <a:prstGeom prst="hexagon">
            <a:avLst/>
          </a:prstGeom>
          <a:blipFill dpi="0"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52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方正姚体</vt:lpstr>
      <vt:lpstr>华文新魏</vt:lpstr>
      <vt:lpstr>Arial</vt:lpstr>
      <vt:lpstr>Trebuchet MS</vt:lpstr>
      <vt:lpstr>Wingdings 3</vt:lpstr>
      <vt:lpstr>平面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MM</cp:lastModifiedBy>
  <cp:revision>4</cp:revision>
  <dcterms:created xsi:type="dcterms:W3CDTF">2020-09-20T11:16:53Z</dcterms:created>
  <dcterms:modified xsi:type="dcterms:W3CDTF">2020-09-20T12:21:19Z</dcterms:modified>
</cp:coreProperties>
</file>