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3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87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4448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467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182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38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956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05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46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25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39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48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11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82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68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7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55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边形 5"/>
          <p:cNvSpPr/>
          <p:nvPr/>
        </p:nvSpPr>
        <p:spPr>
          <a:xfrm>
            <a:off x="467544" y="5157192"/>
            <a:ext cx="1944216" cy="1700808"/>
          </a:xfrm>
          <a:prstGeom prst="hexagon">
            <a:avLst/>
          </a:prstGeom>
          <a:blipFill dpi="0"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上海开放大学</a:t>
            </a:r>
            <a:endParaRPr lang="zh-CN" altLang="en-US" sz="6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8" y="1700808"/>
            <a:ext cx="6347714" cy="980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                         张三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实验四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308304" y="515948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2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4</Words>
  <Application>Microsoft Office PowerPoint</Application>
  <PresentationFormat>全屏显示(4:3)</PresentationFormat>
  <Paragraphs>2</Paragraphs>
  <Slides>1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方正姚体</vt:lpstr>
      <vt:lpstr>华文行楷</vt:lpstr>
      <vt:lpstr>华文楷体</vt:lpstr>
      <vt:lpstr>华文新魏</vt:lpstr>
      <vt:lpstr>Arial</vt:lpstr>
      <vt:lpstr>Trebuchet MS</vt:lpstr>
      <vt:lpstr>Wingdings 3</vt:lpstr>
      <vt:lpstr>平面</vt:lpstr>
      <vt:lpstr>上海开放大学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MM</cp:lastModifiedBy>
  <cp:revision>8</cp:revision>
  <dcterms:created xsi:type="dcterms:W3CDTF">2020-09-20T11:16:53Z</dcterms:created>
  <dcterms:modified xsi:type="dcterms:W3CDTF">2020-09-20T12:33:08Z</dcterms:modified>
</cp:coreProperties>
</file>