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教职工人数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教职工人数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43</c:v>
                </c:pt>
                <c:pt idx="2">
                  <c:v>37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F-4E19-885E-C78DEB7E745E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2F-4E19-885E-C78DEB7E745E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理工学院</c:v>
                </c:pt>
                <c:pt idx="1">
                  <c:v>人文学院</c:v>
                </c:pt>
                <c:pt idx="2">
                  <c:v>公共管理学院</c:v>
                </c:pt>
                <c:pt idx="3">
                  <c:v>经济管理学院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2F-4E19-885E-C78DEB7E7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53456"/>
        <c:axId val="151845552"/>
      </c:barChart>
      <c:catAx>
        <c:axId val="15185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45552"/>
        <c:crosses val="autoZero"/>
        <c:auto val="1"/>
        <c:lblAlgn val="ctr"/>
        <c:lblOffset val="100"/>
        <c:noMultiLvlLbl val="0"/>
      </c:catAx>
      <c:valAx>
        <c:axId val="1518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85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1038-A3EC-49FA-BF8A-19F399F4F94F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1570-3180-46DF-A336-E7509D01C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7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4867-6B6F-423A-B5F3-439C22208EF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8364-3242-4534-A302-DCE7CE6726E9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FED6-4AC9-4F1B-966C-3417B8ABF2CC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02D9-153C-4301-AA2F-764F4AF1086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83A9-F69D-4D1C-9890-B1E2986FCF81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9699-BF09-41CF-9073-60884406BF0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575F-7E49-452E-9C74-F7C998FB3637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CDD-4A70-4B3A-B54E-06B60BFF58EA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DA98-22E6-4E60-B837-0138F853DB23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A224-09F6-4028-86B5-4F69A4D22D5F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F630-B492-4F51-9284-5197B9047982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7DC1-1F8B-45CE-AB62-9577E17C58FE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3F7A-8812-4718-983A-F7A39CE4D2F0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B616-C6FF-4682-A828-2B72610A99D6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F2FE-FC28-45C4-906B-AD1EF4D7D49D}" type="datetime1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7944" y="6041363"/>
            <a:ext cx="2021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fld id="{6674A220-CFB7-4FD5-95EE-3D6F0F686AF1}" type="datetime1">
              <a:rPr lang="zh-CN" altLang="en-US" smtClean="0"/>
              <a:pPr/>
              <a:t>2020/9/20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aseline="0">
                <a:solidFill>
                  <a:schemeClr val="tx1"/>
                </a:solidFill>
                <a:latin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C41-7DAB-42CD-AC93-6AD6A58AAAF2}" type="datetime1">
              <a:rPr lang="zh-CN" altLang="en-US" smtClean="0"/>
              <a:t>2020/9/20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6E74-E24D-4EB8-91E9-4A2ADB7D2E86}" type="datetime1">
              <a:rPr lang="zh-CN" altLang="en-US" smtClean="0"/>
              <a:t>2020/9/20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92956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307519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8</Words>
  <Application>Microsoft Office PowerPoint</Application>
  <PresentationFormat>全屏显示(4:3)</PresentationFormat>
  <Paragraphs>5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13</cp:revision>
  <dcterms:created xsi:type="dcterms:W3CDTF">2020-09-20T11:16:53Z</dcterms:created>
  <dcterms:modified xsi:type="dcterms:W3CDTF">2020-09-20T12:56:02Z</dcterms:modified>
</cp:coreProperties>
</file>